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1" r:id="rId3"/>
  </p:sldIdLst>
  <p:sldSz cx="9753600" cy="7315200"/>
  <p:notesSz cx="9144000" cy="6858000"/>
  <p:embeddedFontLst>
    <p:embeddedFont>
      <p:font typeface="Berlin Sans FB Demi" panose="020E0802020502020306" pitchFamily="34" charset="0"/>
      <p:bold r:id="rId4"/>
    </p:embeddedFont>
    <p:embeddedFont>
      <p:font typeface="Bricolage Grotesque 18" panose="020B0604020202020204" charset="0"/>
      <p:regular r:id="rId5"/>
    </p:embeddedFont>
    <p:embeddedFont>
      <p:font typeface="Bricolage Grotesque 18 Bold" panose="020B0604020202020204" charset="0"/>
      <p:bold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24"/>
    <a:srgbClr val="C4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69" d="100"/>
          <a:sy n="69" d="100"/>
        </p:scale>
        <p:origin x="1728" y="77"/>
      </p:cViewPr>
      <p:guideLst>
        <p:guide orient="horz" pos="2133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250417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 System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DevelopmentGantt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Estimation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320056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77184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177608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673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03326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280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00933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9" name="TextBox 169"/>
          <p:cNvSpPr txBox="1"/>
          <p:nvPr/>
        </p:nvSpPr>
        <p:spPr>
          <a:xfrm>
            <a:off x="278068" y="490751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API Development for payments </a:t>
            </a:r>
          </a:p>
        </p:txBody>
      </p:sp>
      <p:sp>
        <p:nvSpPr>
          <p:cNvPr id="10" name="TextBox 169"/>
          <p:cNvSpPr txBox="1"/>
          <p:nvPr/>
        </p:nvSpPr>
        <p:spPr>
          <a:xfrm>
            <a:off x="273623" y="5181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Security implementation (</a:t>
            </a:r>
            <a:r>
              <a:rPr lang="en-US" sz="9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encryption) </a:t>
            </a:r>
            <a:endParaRPr lang="en-US" sz="1000" spc="-20">
              <a:solidFill>
                <a:srgbClr val="231F20"/>
              </a:solidFill>
              <a:latin typeface="Bricolage Grotesque 18" panose="020B0605040402000204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23" name="TextBox 169"/>
          <p:cNvSpPr txBox="1"/>
          <p:nvPr/>
        </p:nvSpPr>
        <p:spPr>
          <a:xfrm>
            <a:off x="278068" y="54104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0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8" name="Group 102"/>
          <p:cNvGrpSpPr/>
          <p:nvPr/>
        </p:nvGrpSpPr>
        <p:grpSpPr>
          <a:xfrm>
            <a:off x="3022600" y="2208530"/>
            <a:ext cx="708025" cy="199390"/>
            <a:chOff x="0" y="0"/>
            <a:chExt cx="941261" cy="73954"/>
          </a:xfrm>
        </p:grpSpPr>
        <p:sp>
          <p:nvSpPr>
            <p:cNvPr id="2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/>
          <p:cNvGrpSpPr/>
          <p:nvPr/>
        </p:nvGrpSpPr>
        <p:grpSpPr>
          <a:xfrm>
            <a:off x="3730625" y="2819400"/>
            <a:ext cx="708025" cy="199390"/>
            <a:chOff x="0" y="0"/>
            <a:chExt cx="941261" cy="73954"/>
          </a:xfrm>
        </p:grpSpPr>
        <p:sp>
          <p:nvSpPr>
            <p:cNvPr id="3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/>
          <p:cNvGrpSpPr/>
          <p:nvPr/>
        </p:nvGrpSpPr>
        <p:grpSpPr>
          <a:xfrm>
            <a:off x="4467225" y="3657600"/>
            <a:ext cx="1402715" cy="199390"/>
            <a:chOff x="0" y="0"/>
            <a:chExt cx="941261" cy="73954"/>
          </a:xfrm>
        </p:grpSpPr>
        <p:sp>
          <p:nvSpPr>
            <p:cNvPr id="3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/>
          <p:cNvGrpSpPr/>
          <p:nvPr/>
        </p:nvGrpSpPr>
        <p:grpSpPr>
          <a:xfrm>
            <a:off x="4438650" y="3352800"/>
            <a:ext cx="1450975" cy="199390"/>
            <a:chOff x="0" y="0"/>
            <a:chExt cx="941261" cy="73954"/>
          </a:xfrm>
        </p:grpSpPr>
        <p:sp>
          <p:nvSpPr>
            <p:cNvPr id="4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/>
          <p:cNvGrpSpPr/>
          <p:nvPr/>
        </p:nvGrpSpPr>
        <p:grpSpPr>
          <a:xfrm>
            <a:off x="3730625" y="3082290"/>
            <a:ext cx="1469390" cy="199390"/>
            <a:chOff x="0" y="0"/>
            <a:chExt cx="941261" cy="73954"/>
          </a:xfrm>
        </p:grpSpPr>
        <p:sp>
          <p:nvSpPr>
            <p:cNvPr id="46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7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/>
          <p:cNvGrpSpPr/>
          <p:nvPr/>
        </p:nvGrpSpPr>
        <p:grpSpPr>
          <a:xfrm>
            <a:off x="5200015" y="3952240"/>
            <a:ext cx="708025" cy="199390"/>
            <a:chOff x="0" y="0"/>
            <a:chExt cx="941261" cy="73954"/>
          </a:xfrm>
        </p:grpSpPr>
        <p:sp>
          <p:nvSpPr>
            <p:cNvPr id="4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/>
          <p:cNvGrpSpPr/>
          <p:nvPr/>
        </p:nvGrpSpPr>
        <p:grpSpPr>
          <a:xfrm>
            <a:off x="5248910" y="4419600"/>
            <a:ext cx="1329055" cy="199390"/>
            <a:chOff x="0" y="0"/>
            <a:chExt cx="941261" cy="73954"/>
          </a:xfrm>
        </p:grpSpPr>
        <p:sp>
          <p:nvSpPr>
            <p:cNvPr id="52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/>
          <p:cNvGrpSpPr/>
          <p:nvPr/>
        </p:nvGrpSpPr>
        <p:grpSpPr>
          <a:xfrm>
            <a:off x="5908040" y="4800600"/>
            <a:ext cx="1410335" cy="199390"/>
            <a:chOff x="0" y="0"/>
            <a:chExt cx="941261" cy="73954"/>
          </a:xfrm>
        </p:grpSpPr>
        <p:sp>
          <p:nvSpPr>
            <p:cNvPr id="55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7" name="Group 102"/>
          <p:cNvGrpSpPr/>
          <p:nvPr/>
        </p:nvGrpSpPr>
        <p:grpSpPr>
          <a:xfrm>
            <a:off x="6610350" y="5105400"/>
            <a:ext cx="1369695" cy="199390"/>
            <a:chOff x="0" y="0"/>
            <a:chExt cx="941261" cy="73954"/>
          </a:xfrm>
        </p:grpSpPr>
        <p:sp>
          <p:nvSpPr>
            <p:cNvPr id="58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9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0" name="Group 102"/>
          <p:cNvGrpSpPr/>
          <p:nvPr/>
        </p:nvGrpSpPr>
        <p:grpSpPr>
          <a:xfrm>
            <a:off x="6629400" y="5334000"/>
            <a:ext cx="1343025" cy="199390"/>
            <a:chOff x="0" y="0"/>
            <a:chExt cx="941261" cy="73954"/>
          </a:xfrm>
        </p:grpSpPr>
        <p:sp>
          <p:nvSpPr>
            <p:cNvPr id="61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62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3" name="Group 102"/>
          <p:cNvGrpSpPr/>
          <p:nvPr/>
        </p:nvGrpSpPr>
        <p:grpSpPr>
          <a:xfrm>
            <a:off x="8077200" y="5962650"/>
            <a:ext cx="708025" cy="199390"/>
            <a:chOff x="0" y="0"/>
            <a:chExt cx="941261" cy="73954"/>
          </a:xfrm>
        </p:grpSpPr>
        <p:sp>
          <p:nvSpPr>
            <p:cNvPr id="64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6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6" name="Group 102"/>
          <p:cNvGrpSpPr/>
          <p:nvPr/>
        </p:nvGrpSpPr>
        <p:grpSpPr>
          <a:xfrm>
            <a:off x="8077200" y="6248400"/>
            <a:ext cx="1114425" cy="199390"/>
            <a:chOff x="0" y="0"/>
            <a:chExt cx="941261" cy="73954"/>
          </a:xfrm>
        </p:grpSpPr>
        <p:sp>
          <p:nvSpPr>
            <p:cNvPr id="6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9" name="Group 102"/>
          <p:cNvGrpSpPr/>
          <p:nvPr/>
        </p:nvGrpSpPr>
        <p:grpSpPr>
          <a:xfrm>
            <a:off x="8778875" y="6553200"/>
            <a:ext cx="708025" cy="199390"/>
            <a:chOff x="0" y="0"/>
            <a:chExt cx="941261" cy="73954"/>
          </a:xfrm>
        </p:grpSpPr>
        <p:sp>
          <p:nvSpPr>
            <p:cNvPr id="7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71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B726D-1D01-C45F-7D06-4305DEA59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C21D4FE-84A3-035C-DD5A-47615AFBEE75}"/>
              </a:ext>
            </a:extLst>
          </p:cNvPr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AEA286D-B153-2E41-2BE2-349129A6A365}"/>
                </a:ext>
              </a:extLst>
            </p:cNvPr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F22270E-1194-C516-E8DB-D04294FF0712}"/>
                </a:ext>
              </a:extLst>
            </p:cNvPr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8BD2DE8-DE46-607E-FA41-9AE6C9CC347B}"/>
              </a:ext>
            </a:extLst>
          </p:cNvPr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64C1501-BE91-5F82-9430-913BAF0ECAF6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E074D9B-A322-2124-39F5-0CD36297B5F0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A9C098B0-F014-AD15-DC05-75B13A2015AB}"/>
              </a:ext>
            </a:extLst>
          </p:cNvPr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36253CA-FE4D-1866-8058-839C2137D105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26DFD293-5241-A36A-1A18-218ECBE5EA9F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9289C154-02BA-80CA-11A0-B3E26AB26AA5}"/>
              </a:ext>
            </a:extLst>
          </p:cNvPr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CF12403F-17EC-7882-CD07-D5CB07F87E7F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C713C7C6-5B73-B531-A2C2-D40D905991FF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A57C1124-D055-A289-85EE-E0FD272B6046}"/>
              </a:ext>
            </a:extLst>
          </p:cNvPr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652E12FB-C5F0-890B-A062-19FB1B93D4DF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EF966E11-5B85-DA26-2BDA-7A50F7FA6C85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C60F4D90-18C0-A877-3478-F9B3279A0956}"/>
              </a:ext>
            </a:extLst>
          </p:cNvPr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774F0F5-A231-EE22-CC43-4B647EF5B2BB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E103F23F-54B8-594B-41CD-D47EF61DCD54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6D436660-DB19-A011-D9BD-7C37138E55CC}"/>
              </a:ext>
            </a:extLst>
          </p:cNvPr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D0CAA9E9-9E6C-8A93-4BAB-B1E01036B5EC}"/>
              </a:ext>
            </a:extLst>
          </p:cNvPr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1" name="AutoShape 41">
            <a:extLst>
              <a:ext uri="{FF2B5EF4-FFF2-40B4-BE49-F238E27FC236}">
                <a16:creationId xmlns:a16="http://schemas.microsoft.com/office/drawing/2014/main" id="{31480165-21C1-6912-6F80-1040227B0668}"/>
              </a:ext>
            </a:extLst>
          </p:cNvPr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id="{5BA91B57-9030-E169-2A8B-2DDAB5004E49}"/>
              </a:ext>
            </a:extLst>
          </p:cNvPr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id="{F508FAEF-F213-D5BC-9327-283D50D09CA5}"/>
              </a:ext>
            </a:extLst>
          </p:cNvPr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148" name="Group 148">
            <a:extLst>
              <a:ext uri="{FF2B5EF4-FFF2-40B4-BE49-F238E27FC236}">
                <a16:creationId xmlns:a16="http://schemas.microsoft.com/office/drawing/2014/main" id="{029B0C49-1421-6E62-7A86-00C5E7FD1B71}"/>
              </a:ext>
            </a:extLst>
          </p:cNvPr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id="{D66DEF8E-F39C-4159-1CC3-EB342E9733B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0" name="TextBox 150">
              <a:extLst>
                <a:ext uri="{FF2B5EF4-FFF2-40B4-BE49-F238E27FC236}">
                  <a16:creationId xmlns:a16="http://schemas.microsoft.com/office/drawing/2014/main" id="{A90D2474-3F7D-D3CB-A3BD-9FEADE3C9458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>
            <a:extLst>
              <a:ext uri="{FF2B5EF4-FFF2-40B4-BE49-F238E27FC236}">
                <a16:creationId xmlns:a16="http://schemas.microsoft.com/office/drawing/2014/main" id="{B02E98AB-1A60-96F5-D9C6-BB4D9C634C9D}"/>
              </a:ext>
            </a:extLst>
          </p:cNvPr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2E407722-80EC-75B9-FC45-6ECCB5A0495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3" name="TextBox 153">
              <a:extLst>
                <a:ext uri="{FF2B5EF4-FFF2-40B4-BE49-F238E27FC236}">
                  <a16:creationId xmlns:a16="http://schemas.microsoft.com/office/drawing/2014/main" id="{D98084C2-B31C-DA2E-2338-B4562248550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>
            <a:extLst>
              <a:ext uri="{FF2B5EF4-FFF2-40B4-BE49-F238E27FC236}">
                <a16:creationId xmlns:a16="http://schemas.microsoft.com/office/drawing/2014/main" id="{CC7B85D4-6D26-D01B-48BA-8BF4C7FEEC84}"/>
              </a:ext>
            </a:extLst>
          </p:cNvPr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Development 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Individual Work (Bea)</a:t>
            </a:r>
          </a:p>
        </p:txBody>
      </p:sp>
      <p:sp>
        <p:nvSpPr>
          <p:cNvPr id="156" name="TextBox 156">
            <a:extLst>
              <a:ext uri="{FF2B5EF4-FFF2-40B4-BE49-F238E27FC236}">
                <a16:creationId xmlns:a16="http://schemas.microsoft.com/office/drawing/2014/main" id="{4A24AE01-6C29-F0A4-F1F4-6B84B7D00F88}"/>
              </a:ext>
            </a:extLst>
          </p:cNvPr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>
            <a:extLst>
              <a:ext uri="{FF2B5EF4-FFF2-40B4-BE49-F238E27FC236}">
                <a16:creationId xmlns:a16="http://schemas.microsoft.com/office/drawing/2014/main" id="{E6927151-4130-104D-6960-239401C7838B}"/>
              </a:ext>
            </a:extLst>
          </p:cNvPr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>
            <a:extLst>
              <a:ext uri="{FF2B5EF4-FFF2-40B4-BE49-F238E27FC236}">
                <a16:creationId xmlns:a16="http://schemas.microsoft.com/office/drawing/2014/main" id="{996EB531-590C-062A-CEEA-37666412B500}"/>
              </a:ext>
            </a:extLst>
          </p:cNvPr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>
            <a:extLst>
              <a:ext uri="{FF2B5EF4-FFF2-40B4-BE49-F238E27FC236}">
                <a16:creationId xmlns:a16="http://schemas.microsoft.com/office/drawing/2014/main" id="{25C994A2-9BA5-20D2-A512-1703EC1A84BE}"/>
              </a:ext>
            </a:extLst>
          </p:cNvPr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9BFD62D6-C1AA-E541-C074-0B7907656868}"/>
              </a:ext>
            </a:extLst>
          </p:cNvPr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>
            <a:extLst>
              <a:ext uri="{FF2B5EF4-FFF2-40B4-BE49-F238E27FC236}">
                <a16:creationId xmlns:a16="http://schemas.microsoft.com/office/drawing/2014/main" id="{32D77682-6830-29A8-9563-F38B6ACD2AD9}"/>
              </a:ext>
            </a:extLst>
          </p:cNvPr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>
            <a:extLst>
              <a:ext uri="{FF2B5EF4-FFF2-40B4-BE49-F238E27FC236}">
                <a16:creationId xmlns:a16="http://schemas.microsoft.com/office/drawing/2014/main" id="{9563E653-C732-9B2E-A29A-DE11BB53C46E}"/>
              </a:ext>
            </a:extLst>
          </p:cNvPr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>
            <a:extLst>
              <a:ext uri="{FF2B5EF4-FFF2-40B4-BE49-F238E27FC236}">
                <a16:creationId xmlns:a16="http://schemas.microsoft.com/office/drawing/2014/main" id="{02A06373-A487-B81C-C58F-E38FC28C8A28}"/>
              </a:ext>
            </a:extLst>
          </p:cNvPr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id="{C53AA781-7E94-7555-0688-A33FDC261E79}"/>
              </a:ext>
            </a:extLst>
          </p:cNvPr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>
            <a:extLst>
              <a:ext uri="{FF2B5EF4-FFF2-40B4-BE49-F238E27FC236}">
                <a16:creationId xmlns:a16="http://schemas.microsoft.com/office/drawing/2014/main" id="{B0881774-C713-C338-8D84-C0FD65BAAAF6}"/>
              </a:ext>
            </a:extLst>
          </p:cNvPr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>
            <a:extLst>
              <a:ext uri="{FF2B5EF4-FFF2-40B4-BE49-F238E27FC236}">
                <a16:creationId xmlns:a16="http://schemas.microsoft.com/office/drawing/2014/main" id="{1C705461-F6BC-EF01-D4C4-5939B9920FDA}"/>
              </a:ext>
            </a:extLst>
          </p:cNvPr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>
            <a:extLst>
              <a:ext uri="{FF2B5EF4-FFF2-40B4-BE49-F238E27FC236}">
                <a16:creationId xmlns:a16="http://schemas.microsoft.com/office/drawing/2014/main" id="{445B112A-4971-64F1-A69D-0DBCB8F9D4C9}"/>
              </a:ext>
            </a:extLst>
          </p:cNvPr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>
            <a:extLst>
              <a:ext uri="{FF2B5EF4-FFF2-40B4-BE49-F238E27FC236}">
                <a16:creationId xmlns:a16="http://schemas.microsoft.com/office/drawing/2014/main" id="{FC7B9D85-9C25-7153-07B8-B4E73DE19CF6}"/>
              </a:ext>
            </a:extLst>
          </p:cNvPr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>
            <a:extLst>
              <a:ext uri="{FF2B5EF4-FFF2-40B4-BE49-F238E27FC236}">
                <a16:creationId xmlns:a16="http://schemas.microsoft.com/office/drawing/2014/main" id="{00A144B5-4076-6F64-F135-C544EBF83874}"/>
              </a:ext>
            </a:extLst>
          </p:cNvPr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>
            <a:extLst>
              <a:ext uri="{FF2B5EF4-FFF2-40B4-BE49-F238E27FC236}">
                <a16:creationId xmlns:a16="http://schemas.microsoft.com/office/drawing/2014/main" id="{8C1A5C21-9DB4-6A15-956A-C26D63E4A727}"/>
              </a:ext>
            </a:extLst>
          </p:cNvPr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6B27DCBD-A3AD-BC83-D6AD-0B3A328C8E4F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>
            <a:extLst>
              <a:ext uri="{FF2B5EF4-FFF2-40B4-BE49-F238E27FC236}">
                <a16:creationId xmlns:a16="http://schemas.microsoft.com/office/drawing/2014/main" id="{9A81D4D8-3FB0-DEFB-D036-DF9B1CC14B36}"/>
              </a:ext>
            </a:extLst>
          </p:cNvPr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>
            <a:extLst>
              <a:ext uri="{FF2B5EF4-FFF2-40B4-BE49-F238E27FC236}">
                <a16:creationId xmlns:a16="http://schemas.microsoft.com/office/drawing/2014/main" id="{CB35C7B9-7371-F8B9-A70B-C7337FE184A3}"/>
              </a:ext>
            </a:extLst>
          </p:cNvPr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id="{E3E0D494-C0A8-F33E-A32F-B0FFA5C046E3}"/>
              </a:ext>
            </a:extLst>
          </p:cNvPr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1C45022-1934-1950-7D5C-A9568CCD877F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28CE61A0-7DCB-B171-5E2E-237EA6283D17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>
            <a:extLst>
              <a:ext uri="{FF2B5EF4-FFF2-40B4-BE49-F238E27FC236}">
                <a16:creationId xmlns:a16="http://schemas.microsoft.com/office/drawing/2014/main" id="{75100E86-C3BA-A2A2-0196-8D87E281EE2F}"/>
              </a:ext>
            </a:extLst>
          </p:cNvPr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id="{E6D14B11-F03D-4567-9DCD-795024219FE3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id="{AF0D41DA-CADB-4824-D7F3-1C2DA6DA8F30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id="{12F7206E-C66F-A26B-139C-0F2583BFE12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id="{421AABAC-9D3A-98DB-641A-FE004F40DC1C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79270224-DC7B-CB78-96A9-64D01EA738A0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id="{4A46874E-988A-DD6B-51ED-A43D49E99E55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id="{41B52EC3-3EC6-9233-5E92-AE1083FD0E1A}"/>
              </a:ext>
            </a:extLst>
          </p:cNvPr>
          <p:cNvGrpSpPr/>
          <p:nvPr/>
        </p:nvGrpSpPr>
        <p:grpSpPr>
          <a:xfrm>
            <a:off x="7645809" y="2861549"/>
            <a:ext cx="428789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id="{2D56F9E5-BD59-F309-3655-968FC494BE41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id="{B730DF71-6B8A-1C29-72E6-C9E2B53FF76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:a16="http://schemas.microsoft.com/office/drawing/2014/main" id="{8B3CE8F0-D143-1409-880D-45F45AB9F47D}"/>
              </a:ext>
            </a:extLst>
          </p:cNvPr>
          <p:cNvGrpSpPr/>
          <p:nvPr/>
        </p:nvGrpSpPr>
        <p:grpSpPr>
          <a:xfrm>
            <a:off x="8312819" y="3471149"/>
            <a:ext cx="440487" cy="262651"/>
            <a:chOff x="0" y="0"/>
            <a:chExt cx="941261" cy="73954"/>
          </a:xfrm>
        </p:grpSpPr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id="{5BE3A2FD-F2E4-BC81-4E54-A4FF0B9FBE4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TextBox 104">
              <a:extLst>
                <a:ext uri="{FF2B5EF4-FFF2-40B4-BE49-F238E27FC236}">
                  <a16:creationId xmlns:a16="http://schemas.microsoft.com/office/drawing/2014/main" id="{D3D495B9-89BF-1603-9981-495FA720B48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id="{057618C4-2ED7-2D1B-3FCC-0CC87CF4AD94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id="{B931B3C1-C28A-7C43-A0E4-4850CA4A48C8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id="{186B8839-AFC1-A76E-147E-8FD9D3670D02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id="{BAA3A7DD-83D9-302B-E0B8-8861AED27131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id="{C12F8B5A-4D6C-6481-3D3C-6ABF8409291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id="{32BA5E9B-A79D-3EFD-B4EC-D859A8F20CF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id="{344EFA83-C39C-94C5-A1F2-EAC44F8DA010}"/>
              </a:ext>
            </a:extLst>
          </p:cNvPr>
          <p:cNvGrpSpPr/>
          <p:nvPr/>
        </p:nvGrpSpPr>
        <p:grpSpPr>
          <a:xfrm>
            <a:off x="8717281" y="6257231"/>
            <a:ext cx="45719" cy="262651"/>
            <a:chOff x="0" y="0"/>
            <a:chExt cx="941261" cy="73954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id="{EA4C72F7-B5A5-8DD7-8209-1D80811B2A5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id="{A03E82C6-9214-0BF2-7289-ADC9627AB49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9" name="TextBox 170">
            <a:extLst>
              <a:ext uri="{FF2B5EF4-FFF2-40B4-BE49-F238E27FC236}">
                <a16:creationId xmlns:a16="http://schemas.microsoft.com/office/drawing/2014/main" id="{FCE4F6CC-CE0B-A0D9-613B-63B620710C3C}"/>
              </a:ext>
            </a:extLst>
          </p:cNvPr>
          <p:cNvSpPr txBox="1"/>
          <p:nvPr/>
        </p:nvSpPr>
        <p:spPr>
          <a:xfrm>
            <a:off x="278068" y="686937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A5ED2E-7CFE-0FE1-325C-5B827D8A4BBF}"/>
              </a:ext>
            </a:extLst>
          </p:cNvPr>
          <p:cNvSpPr txBox="1"/>
          <p:nvPr/>
        </p:nvSpPr>
        <p:spPr>
          <a:xfrm>
            <a:off x="3001010" y="156126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Lahat naman po nag brainstorm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B999F2-9A34-37D5-9FEB-BA91420CCDB7}"/>
              </a:ext>
            </a:extLst>
          </p:cNvPr>
          <p:cNvSpPr txBox="1"/>
          <p:nvPr/>
        </p:nvSpPr>
        <p:spPr>
          <a:xfrm>
            <a:off x="3735070" y="215115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PPT generator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E63C07-D677-CB47-3731-7407FC385402}"/>
              </a:ext>
            </a:extLst>
          </p:cNvPr>
          <p:cNvSpPr txBox="1"/>
          <p:nvPr/>
        </p:nvSpPr>
        <p:spPr>
          <a:xfrm>
            <a:off x="2557433" y="2810450"/>
            <a:ext cx="453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About Us UI and Refinement; Admin System; </a:t>
            </a:r>
            <a:r>
              <a:rPr lang="en-US" sz="1000" dirty="0" err="1"/>
              <a:t>SanglaEstimator</a:t>
            </a:r>
            <a:r>
              <a:rPr lang="en-US" sz="1000" dirty="0"/>
              <a:t> UI; Sangla form UI; Footer;  </a:t>
            </a:r>
            <a:r>
              <a:rPr lang="en-US" sz="1000" dirty="0" err="1"/>
              <a:t>Tubos</a:t>
            </a:r>
            <a:r>
              <a:rPr lang="en-US" sz="1000" dirty="0"/>
              <a:t> UI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1244BDC-2C24-8333-5C6E-D0DC9EDFE35A}"/>
              </a:ext>
            </a:extLst>
          </p:cNvPr>
          <p:cNvSpPr txBox="1"/>
          <p:nvPr/>
        </p:nvSpPr>
        <p:spPr>
          <a:xfrm>
            <a:off x="2557433" y="3412815"/>
            <a:ext cx="4533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Sangla form UI implementation;  </a:t>
            </a:r>
            <a:r>
              <a:rPr lang="en-US" sz="1000" dirty="0" err="1"/>
              <a:t>Tubos</a:t>
            </a:r>
            <a:r>
              <a:rPr lang="en-US" sz="1000" dirty="0"/>
              <a:t> UI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594930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212</Words>
  <Application>Microsoft Office PowerPoint</Application>
  <PresentationFormat>Custom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Berlin Sans FB Demi</vt:lpstr>
      <vt:lpstr>Calibri</vt:lpstr>
      <vt:lpstr>Bricolage Grotesque 18</vt:lpstr>
      <vt:lpstr>Bricolage Grotesque 18 Bold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Minimalist Operational Efficiency Project Gantt Chart</dc:title>
  <dc:creator>Cyrel Bucad</dc:creator>
  <cp:lastModifiedBy>Jed Ismael Polong</cp:lastModifiedBy>
  <cp:revision>8</cp:revision>
  <dcterms:created xsi:type="dcterms:W3CDTF">2006-08-16T00:00:00Z</dcterms:created>
  <dcterms:modified xsi:type="dcterms:W3CDTF">2025-05-23T09:39:48Z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0368F41F688D478B9551691AE0ABC386_13</vt:lpwstr>
  </property>
  <property fmtid="{D5CDD505-2E9C-101B-9397-08002B2CF9AE}" pid="3" name="KSOProductBuildVer">
    <vt:lpwstr>1033-12.2.0.19805</vt:lpwstr>
  </property>
</Properties>
</file>