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15"/>
  </p:notesMasterIdLst>
  <p:sldIdLst>
    <p:sldId id="256" r:id="rId2"/>
    <p:sldId id="258" r:id="rId3"/>
    <p:sldId id="260" r:id="rId4"/>
    <p:sldId id="257" r:id="rId5"/>
    <p:sldId id="259" r:id="rId6"/>
    <p:sldId id="261" r:id="rId7"/>
    <p:sldId id="263" r:id="rId8"/>
    <p:sldId id="262" r:id="rId9"/>
    <p:sldId id="264" r:id="rId10"/>
    <p:sldId id="265" r:id="rId11"/>
    <p:sldId id="273" r:id="rId12"/>
    <p:sldId id="278" r:id="rId13"/>
    <p:sldId id="272" r:id="rId14"/>
  </p:sldIdLst>
  <p:sldSz cx="9144000" cy="5143500" type="screen16x9"/>
  <p:notesSz cx="6858000" cy="9144000"/>
  <p:embeddedFontLst>
    <p:embeddedFont>
      <p:font typeface="Assistant" pitchFamily="2" charset="-79"/>
      <p:regular r:id="rId16"/>
      <p:bold r:id="rId17"/>
    </p:embeddedFont>
    <p:embeddedFont>
      <p:font typeface="Cinzel Decorative" panose="020B0604020202020204" charset="0"/>
      <p:regular r:id="rId18"/>
      <p:bold r:id="rId19"/>
    </p:embeddedFont>
    <p:embeddedFont>
      <p:font typeface="PT Sans" panose="020B0503020203020204" pitchFamily="34" charset="0"/>
      <p:regular r:id="rId20"/>
      <p:bold r:id="rId21"/>
      <p:italic r:id="rId22"/>
      <p:boldItalic r:id="rId23"/>
    </p:embeddedFont>
    <p:embeddedFont>
      <p:font typeface="Roboto Condensed Light" panose="02000000000000000000" pitchFamily="2" charset="0"/>
      <p:regular r:id="rId24"/>
      <p: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BFABAB1-3C83-49C1-ABF8-CA943A7E62B5}">
  <a:tblStyle styleId="{9BFABAB1-3C83-49C1-ABF8-CA943A7E62B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gdbc7a0f136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2" name="Google Shape;862;gdbc7a0f136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2" name="Google Shape;1532;gdbc7a0f136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3" name="Google Shape;1533;gdbc7a0f136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" name="Google Shape;1894;gdbc7a0f136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5" name="Google Shape;1895;gdbc7a0f136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8" name="Google Shape;1378;gdbc7a0f136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9" name="Google Shape;1379;gdbc7a0f136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bd6c00e730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bd6c00e730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bd6c00e73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Google Shape;628;gbd6c00e73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99f2f57a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Google Shape;571;g99f2f57a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99f2f57a71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6" name="Google Shape;606;g99f2f57a71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gbd6c00e730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6" name="Google Shape;636;gbd6c00e730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gdbc7a0f136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9" name="Google Shape;719;gdbc7a0f136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dbc7a0f136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dbc7a0f136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gdbc7a0f13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8" name="Google Shape;768;gdbc7a0f136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301650" y="260700"/>
            <a:ext cx="8540700" cy="4622100"/>
          </a:xfrm>
          <a:prstGeom prst="roundRect">
            <a:avLst>
              <a:gd name="adj" fmla="val 545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895700" y="974275"/>
            <a:ext cx="5352600" cy="165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307550" y="3693438"/>
            <a:ext cx="4528800" cy="47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8357800" y="2971425"/>
            <a:ext cx="197356" cy="200403"/>
          </a:xfrm>
          <a:custGeom>
            <a:avLst/>
            <a:gdLst/>
            <a:ahLst/>
            <a:cxnLst/>
            <a:rect l="l" t="t" r="r" b="b"/>
            <a:pathLst>
              <a:path w="6542" h="6643" extrusionOk="0">
                <a:moveTo>
                  <a:pt x="3259" y="0"/>
                </a:moveTo>
                <a:lnTo>
                  <a:pt x="3008" y="727"/>
                </a:lnTo>
                <a:cubicBezTo>
                  <a:pt x="2933" y="928"/>
                  <a:pt x="2883" y="1153"/>
                  <a:pt x="2883" y="1379"/>
                </a:cubicBezTo>
                <a:cubicBezTo>
                  <a:pt x="2883" y="2231"/>
                  <a:pt x="2206" y="2908"/>
                  <a:pt x="1354" y="2908"/>
                </a:cubicBezTo>
                <a:lnTo>
                  <a:pt x="1229" y="2908"/>
                </a:lnTo>
                <a:cubicBezTo>
                  <a:pt x="903" y="2908"/>
                  <a:pt x="602" y="2983"/>
                  <a:pt x="326" y="3133"/>
                </a:cubicBezTo>
                <a:lnTo>
                  <a:pt x="0" y="3309"/>
                </a:lnTo>
                <a:lnTo>
                  <a:pt x="326" y="3484"/>
                </a:lnTo>
                <a:cubicBezTo>
                  <a:pt x="602" y="3635"/>
                  <a:pt x="903" y="3710"/>
                  <a:pt x="1229" y="3710"/>
                </a:cubicBezTo>
                <a:lnTo>
                  <a:pt x="1354" y="3710"/>
                </a:lnTo>
                <a:cubicBezTo>
                  <a:pt x="2206" y="3710"/>
                  <a:pt x="2883" y="4412"/>
                  <a:pt x="2883" y="5239"/>
                </a:cubicBezTo>
                <a:cubicBezTo>
                  <a:pt x="2883" y="5464"/>
                  <a:pt x="2933" y="5690"/>
                  <a:pt x="3008" y="5915"/>
                </a:cubicBezTo>
                <a:lnTo>
                  <a:pt x="3259" y="6642"/>
                </a:lnTo>
                <a:lnTo>
                  <a:pt x="3534" y="5915"/>
                </a:lnTo>
                <a:cubicBezTo>
                  <a:pt x="3609" y="5690"/>
                  <a:pt x="3660" y="5464"/>
                  <a:pt x="3660" y="5239"/>
                </a:cubicBezTo>
                <a:cubicBezTo>
                  <a:pt x="3660" y="4412"/>
                  <a:pt x="4336" y="3710"/>
                  <a:pt x="5188" y="3710"/>
                </a:cubicBezTo>
                <a:lnTo>
                  <a:pt x="5314" y="3710"/>
                </a:lnTo>
                <a:cubicBezTo>
                  <a:pt x="5640" y="3710"/>
                  <a:pt x="5940" y="3635"/>
                  <a:pt x="6216" y="3484"/>
                </a:cubicBezTo>
                <a:lnTo>
                  <a:pt x="6542" y="3309"/>
                </a:lnTo>
                <a:lnTo>
                  <a:pt x="6216" y="3133"/>
                </a:lnTo>
                <a:cubicBezTo>
                  <a:pt x="5940" y="2983"/>
                  <a:pt x="5640" y="2908"/>
                  <a:pt x="5314" y="2908"/>
                </a:cubicBezTo>
                <a:lnTo>
                  <a:pt x="5188" y="2908"/>
                </a:lnTo>
                <a:cubicBezTo>
                  <a:pt x="4336" y="2908"/>
                  <a:pt x="3660" y="2231"/>
                  <a:pt x="3660" y="1379"/>
                </a:cubicBezTo>
                <a:cubicBezTo>
                  <a:pt x="3660" y="1153"/>
                  <a:pt x="3609" y="928"/>
                  <a:pt x="3534" y="727"/>
                </a:cubicBezTo>
                <a:lnTo>
                  <a:pt x="325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709426" y="4380477"/>
            <a:ext cx="220220" cy="223620"/>
          </a:xfrm>
          <a:custGeom>
            <a:avLst/>
            <a:gdLst/>
            <a:ahLst/>
            <a:cxnLst/>
            <a:rect l="l" t="t" r="r" b="b"/>
            <a:pathLst>
              <a:path w="6542" h="6643" extrusionOk="0">
                <a:moveTo>
                  <a:pt x="3259" y="0"/>
                </a:moveTo>
                <a:lnTo>
                  <a:pt x="3008" y="727"/>
                </a:lnTo>
                <a:cubicBezTo>
                  <a:pt x="2933" y="928"/>
                  <a:pt x="2883" y="1153"/>
                  <a:pt x="2883" y="1379"/>
                </a:cubicBezTo>
                <a:cubicBezTo>
                  <a:pt x="2883" y="2231"/>
                  <a:pt x="2206" y="2908"/>
                  <a:pt x="1354" y="2908"/>
                </a:cubicBezTo>
                <a:lnTo>
                  <a:pt x="1229" y="2908"/>
                </a:lnTo>
                <a:cubicBezTo>
                  <a:pt x="903" y="2908"/>
                  <a:pt x="602" y="2983"/>
                  <a:pt x="326" y="3133"/>
                </a:cubicBezTo>
                <a:lnTo>
                  <a:pt x="0" y="3309"/>
                </a:lnTo>
                <a:lnTo>
                  <a:pt x="326" y="3484"/>
                </a:lnTo>
                <a:cubicBezTo>
                  <a:pt x="602" y="3635"/>
                  <a:pt x="903" y="3710"/>
                  <a:pt x="1229" y="3710"/>
                </a:cubicBezTo>
                <a:lnTo>
                  <a:pt x="1354" y="3710"/>
                </a:lnTo>
                <a:cubicBezTo>
                  <a:pt x="2206" y="3710"/>
                  <a:pt x="2883" y="4412"/>
                  <a:pt x="2883" y="5239"/>
                </a:cubicBezTo>
                <a:cubicBezTo>
                  <a:pt x="2883" y="5464"/>
                  <a:pt x="2933" y="5690"/>
                  <a:pt x="3008" y="5915"/>
                </a:cubicBezTo>
                <a:lnTo>
                  <a:pt x="3259" y="6642"/>
                </a:lnTo>
                <a:lnTo>
                  <a:pt x="3534" y="5915"/>
                </a:lnTo>
                <a:cubicBezTo>
                  <a:pt x="3609" y="5690"/>
                  <a:pt x="3660" y="5464"/>
                  <a:pt x="3660" y="5239"/>
                </a:cubicBezTo>
                <a:cubicBezTo>
                  <a:pt x="3660" y="4412"/>
                  <a:pt x="4336" y="3710"/>
                  <a:pt x="5188" y="3710"/>
                </a:cubicBezTo>
                <a:lnTo>
                  <a:pt x="5314" y="3710"/>
                </a:lnTo>
                <a:cubicBezTo>
                  <a:pt x="5640" y="3710"/>
                  <a:pt x="5940" y="3635"/>
                  <a:pt x="6216" y="3484"/>
                </a:cubicBezTo>
                <a:lnTo>
                  <a:pt x="6542" y="3309"/>
                </a:lnTo>
                <a:lnTo>
                  <a:pt x="6216" y="3133"/>
                </a:lnTo>
                <a:cubicBezTo>
                  <a:pt x="5940" y="2983"/>
                  <a:pt x="5640" y="2908"/>
                  <a:pt x="5314" y="2908"/>
                </a:cubicBezTo>
                <a:lnTo>
                  <a:pt x="5188" y="2908"/>
                </a:lnTo>
                <a:cubicBezTo>
                  <a:pt x="4336" y="2908"/>
                  <a:pt x="3660" y="2231"/>
                  <a:pt x="3660" y="1379"/>
                </a:cubicBezTo>
                <a:cubicBezTo>
                  <a:pt x="3660" y="1153"/>
                  <a:pt x="3609" y="928"/>
                  <a:pt x="3534" y="727"/>
                </a:cubicBezTo>
                <a:lnTo>
                  <a:pt x="325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496550" y="4214271"/>
            <a:ext cx="163697" cy="166208"/>
          </a:xfrm>
          <a:custGeom>
            <a:avLst/>
            <a:gdLst/>
            <a:ahLst/>
            <a:cxnLst/>
            <a:rect l="l" t="t" r="r" b="b"/>
            <a:pathLst>
              <a:path w="6542" h="6643" extrusionOk="0">
                <a:moveTo>
                  <a:pt x="3259" y="0"/>
                </a:moveTo>
                <a:lnTo>
                  <a:pt x="3008" y="727"/>
                </a:lnTo>
                <a:cubicBezTo>
                  <a:pt x="2933" y="928"/>
                  <a:pt x="2883" y="1153"/>
                  <a:pt x="2883" y="1379"/>
                </a:cubicBezTo>
                <a:cubicBezTo>
                  <a:pt x="2883" y="2231"/>
                  <a:pt x="2206" y="2908"/>
                  <a:pt x="1354" y="2908"/>
                </a:cubicBezTo>
                <a:lnTo>
                  <a:pt x="1229" y="2908"/>
                </a:lnTo>
                <a:cubicBezTo>
                  <a:pt x="903" y="2908"/>
                  <a:pt x="602" y="2983"/>
                  <a:pt x="326" y="3133"/>
                </a:cubicBezTo>
                <a:lnTo>
                  <a:pt x="0" y="3309"/>
                </a:lnTo>
                <a:lnTo>
                  <a:pt x="326" y="3484"/>
                </a:lnTo>
                <a:cubicBezTo>
                  <a:pt x="602" y="3635"/>
                  <a:pt x="903" y="3710"/>
                  <a:pt x="1229" y="3710"/>
                </a:cubicBezTo>
                <a:lnTo>
                  <a:pt x="1354" y="3710"/>
                </a:lnTo>
                <a:cubicBezTo>
                  <a:pt x="2206" y="3710"/>
                  <a:pt x="2883" y="4412"/>
                  <a:pt x="2883" y="5239"/>
                </a:cubicBezTo>
                <a:cubicBezTo>
                  <a:pt x="2883" y="5464"/>
                  <a:pt x="2933" y="5690"/>
                  <a:pt x="3008" y="5915"/>
                </a:cubicBezTo>
                <a:lnTo>
                  <a:pt x="3259" y="6642"/>
                </a:lnTo>
                <a:lnTo>
                  <a:pt x="3534" y="5915"/>
                </a:lnTo>
                <a:cubicBezTo>
                  <a:pt x="3609" y="5690"/>
                  <a:pt x="3660" y="5464"/>
                  <a:pt x="3660" y="5239"/>
                </a:cubicBezTo>
                <a:cubicBezTo>
                  <a:pt x="3660" y="4412"/>
                  <a:pt x="4336" y="3710"/>
                  <a:pt x="5188" y="3710"/>
                </a:cubicBezTo>
                <a:lnTo>
                  <a:pt x="5314" y="3710"/>
                </a:lnTo>
                <a:cubicBezTo>
                  <a:pt x="5640" y="3710"/>
                  <a:pt x="5940" y="3635"/>
                  <a:pt x="6216" y="3484"/>
                </a:cubicBezTo>
                <a:lnTo>
                  <a:pt x="6542" y="3309"/>
                </a:lnTo>
                <a:lnTo>
                  <a:pt x="6216" y="3133"/>
                </a:lnTo>
                <a:cubicBezTo>
                  <a:pt x="5940" y="2983"/>
                  <a:pt x="5640" y="2908"/>
                  <a:pt x="5314" y="2908"/>
                </a:cubicBezTo>
                <a:lnTo>
                  <a:pt x="5188" y="2908"/>
                </a:lnTo>
                <a:cubicBezTo>
                  <a:pt x="4336" y="2908"/>
                  <a:pt x="3660" y="2231"/>
                  <a:pt x="3660" y="1379"/>
                </a:cubicBezTo>
                <a:cubicBezTo>
                  <a:pt x="3660" y="1153"/>
                  <a:pt x="3609" y="928"/>
                  <a:pt x="3534" y="727"/>
                </a:cubicBezTo>
                <a:lnTo>
                  <a:pt x="3259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709426" y="3905401"/>
            <a:ext cx="220220" cy="223620"/>
          </a:xfrm>
          <a:custGeom>
            <a:avLst/>
            <a:gdLst/>
            <a:ahLst/>
            <a:cxnLst/>
            <a:rect l="l" t="t" r="r" b="b"/>
            <a:pathLst>
              <a:path w="6542" h="6643" extrusionOk="0">
                <a:moveTo>
                  <a:pt x="3259" y="0"/>
                </a:moveTo>
                <a:lnTo>
                  <a:pt x="3008" y="727"/>
                </a:lnTo>
                <a:cubicBezTo>
                  <a:pt x="2933" y="928"/>
                  <a:pt x="2883" y="1153"/>
                  <a:pt x="2883" y="1379"/>
                </a:cubicBezTo>
                <a:cubicBezTo>
                  <a:pt x="2883" y="2231"/>
                  <a:pt x="2206" y="2908"/>
                  <a:pt x="1354" y="2908"/>
                </a:cubicBezTo>
                <a:lnTo>
                  <a:pt x="1229" y="2908"/>
                </a:lnTo>
                <a:cubicBezTo>
                  <a:pt x="903" y="2908"/>
                  <a:pt x="602" y="2983"/>
                  <a:pt x="326" y="3133"/>
                </a:cubicBezTo>
                <a:lnTo>
                  <a:pt x="0" y="3309"/>
                </a:lnTo>
                <a:lnTo>
                  <a:pt x="326" y="3484"/>
                </a:lnTo>
                <a:cubicBezTo>
                  <a:pt x="602" y="3635"/>
                  <a:pt x="903" y="3710"/>
                  <a:pt x="1229" y="3710"/>
                </a:cubicBezTo>
                <a:lnTo>
                  <a:pt x="1354" y="3710"/>
                </a:lnTo>
                <a:cubicBezTo>
                  <a:pt x="2206" y="3710"/>
                  <a:pt x="2883" y="4412"/>
                  <a:pt x="2883" y="5239"/>
                </a:cubicBezTo>
                <a:cubicBezTo>
                  <a:pt x="2883" y="5464"/>
                  <a:pt x="2933" y="5690"/>
                  <a:pt x="3008" y="5915"/>
                </a:cubicBezTo>
                <a:lnTo>
                  <a:pt x="3259" y="6642"/>
                </a:lnTo>
                <a:lnTo>
                  <a:pt x="3534" y="5915"/>
                </a:lnTo>
                <a:cubicBezTo>
                  <a:pt x="3609" y="5690"/>
                  <a:pt x="3660" y="5464"/>
                  <a:pt x="3660" y="5239"/>
                </a:cubicBezTo>
                <a:cubicBezTo>
                  <a:pt x="3660" y="4412"/>
                  <a:pt x="4336" y="3710"/>
                  <a:pt x="5188" y="3710"/>
                </a:cubicBezTo>
                <a:lnTo>
                  <a:pt x="5314" y="3710"/>
                </a:lnTo>
                <a:cubicBezTo>
                  <a:pt x="5640" y="3710"/>
                  <a:pt x="5940" y="3635"/>
                  <a:pt x="6216" y="3484"/>
                </a:cubicBezTo>
                <a:lnTo>
                  <a:pt x="6542" y="3309"/>
                </a:lnTo>
                <a:lnTo>
                  <a:pt x="6216" y="3133"/>
                </a:lnTo>
                <a:cubicBezTo>
                  <a:pt x="5940" y="2983"/>
                  <a:pt x="5640" y="2908"/>
                  <a:pt x="5314" y="2908"/>
                </a:cubicBezTo>
                <a:lnTo>
                  <a:pt x="5188" y="2908"/>
                </a:lnTo>
                <a:cubicBezTo>
                  <a:pt x="4336" y="2908"/>
                  <a:pt x="3660" y="2231"/>
                  <a:pt x="3660" y="1379"/>
                </a:cubicBezTo>
                <a:cubicBezTo>
                  <a:pt x="3660" y="1153"/>
                  <a:pt x="3609" y="928"/>
                  <a:pt x="3534" y="727"/>
                </a:cubicBezTo>
                <a:lnTo>
                  <a:pt x="325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320789" y="427588"/>
            <a:ext cx="220220" cy="223620"/>
          </a:xfrm>
          <a:custGeom>
            <a:avLst/>
            <a:gdLst/>
            <a:ahLst/>
            <a:cxnLst/>
            <a:rect l="l" t="t" r="r" b="b"/>
            <a:pathLst>
              <a:path w="6542" h="6643" extrusionOk="0">
                <a:moveTo>
                  <a:pt x="3259" y="0"/>
                </a:moveTo>
                <a:lnTo>
                  <a:pt x="3008" y="727"/>
                </a:lnTo>
                <a:cubicBezTo>
                  <a:pt x="2933" y="928"/>
                  <a:pt x="2883" y="1153"/>
                  <a:pt x="2883" y="1379"/>
                </a:cubicBezTo>
                <a:cubicBezTo>
                  <a:pt x="2883" y="2231"/>
                  <a:pt x="2206" y="2908"/>
                  <a:pt x="1354" y="2908"/>
                </a:cubicBezTo>
                <a:lnTo>
                  <a:pt x="1229" y="2908"/>
                </a:lnTo>
                <a:cubicBezTo>
                  <a:pt x="903" y="2908"/>
                  <a:pt x="602" y="2983"/>
                  <a:pt x="326" y="3133"/>
                </a:cubicBezTo>
                <a:lnTo>
                  <a:pt x="0" y="3309"/>
                </a:lnTo>
                <a:lnTo>
                  <a:pt x="326" y="3484"/>
                </a:lnTo>
                <a:cubicBezTo>
                  <a:pt x="602" y="3635"/>
                  <a:pt x="903" y="3710"/>
                  <a:pt x="1229" y="3710"/>
                </a:cubicBezTo>
                <a:lnTo>
                  <a:pt x="1354" y="3710"/>
                </a:lnTo>
                <a:cubicBezTo>
                  <a:pt x="2206" y="3710"/>
                  <a:pt x="2883" y="4412"/>
                  <a:pt x="2883" y="5239"/>
                </a:cubicBezTo>
                <a:cubicBezTo>
                  <a:pt x="2883" y="5464"/>
                  <a:pt x="2933" y="5690"/>
                  <a:pt x="3008" y="5915"/>
                </a:cubicBezTo>
                <a:lnTo>
                  <a:pt x="3259" y="6642"/>
                </a:lnTo>
                <a:lnTo>
                  <a:pt x="3534" y="5915"/>
                </a:lnTo>
                <a:cubicBezTo>
                  <a:pt x="3609" y="5690"/>
                  <a:pt x="3660" y="5464"/>
                  <a:pt x="3660" y="5239"/>
                </a:cubicBezTo>
                <a:cubicBezTo>
                  <a:pt x="3660" y="4412"/>
                  <a:pt x="4336" y="3710"/>
                  <a:pt x="5188" y="3710"/>
                </a:cubicBezTo>
                <a:lnTo>
                  <a:pt x="5314" y="3710"/>
                </a:lnTo>
                <a:cubicBezTo>
                  <a:pt x="5640" y="3710"/>
                  <a:pt x="5940" y="3635"/>
                  <a:pt x="6216" y="3484"/>
                </a:cubicBezTo>
                <a:lnTo>
                  <a:pt x="6542" y="3309"/>
                </a:lnTo>
                <a:lnTo>
                  <a:pt x="6216" y="3133"/>
                </a:lnTo>
                <a:cubicBezTo>
                  <a:pt x="5940" y="2983"/>
                  <a:pt x="5640" y="2908"/>
                  <a:pt x="5314" y="2908"/>
                </a:cubicBezTo>
                <a:lnTo>
                  <a:pt x="5188" y="2908"/>
                </a:lnTo>
                <a:cubicBezTo>
                  <a:pt x="4336" y="2908"/>
                  <a:pt x="3660" y="2231"/>
                  <a:pt x="3660" y="1379"/>
                </a:cubicBezTo>
                <a:cubicBezTo>
                  <a:pt x="3660" y="1153"/>
                  <a:pt x="3609" y="928"/>
                  <a:pt x="3534" y="727"/>
                </a:cubicBezTo>
                <a:lnTo>
                  <a:pt x="325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8167023" y="2822476"/>
            <a:ext cx="146704" cy="148953"/>
          </a:xfrm>
          <a:custGeom>
            <a:avLst/>
            <a:gdLst/>
            <a:ahLst/>
            <a:cxnLst/>
            <a:rect l="l" t="t" r="r" b="b"/>
            <a:pathLst>
              <a:path w="6542" h="6643" extrusionOk="0">
                <a:moveTo>
                  <a:pt x="3259" y="0"/>
                </a:moveTo>
                <a:lnTo>
                  <a:pt x="3008" y="727"/>
                </a:lnTo>
                <a:cubicBezTo>
                  <a:pt x="2933" y="928"/>
                  <a:pt x="2883" y="1153"/>
                  <a:pt x="2883" y="1379"/>
                </a:cubicBezTo>
                <a:cubicBezTo>
                  <a:pt x="2883" y="2231"/>
                  <a:pt x="2206" y="2908"/>
                  <a:pt x="1354" y="2908"/>
                </a:cubicBezTo>
                <a:lnTo>
                  <a:pt x="1229" y="2908"/>
                </a:lnTo>
                <a:cubicBezTo>
                  <a:pt x="903" y="2908"/>
                  <a:pt x="602" y="2983"/>
                  <a:pt x="326" y="3133"/>
                </a:cubicBezTo>
                <a:lnTo>
                  <a:pt x="0" y="3309"/>
                </a:lnTo>
                <a:lnTo>
                  <a:pt x="326" y="3484"/>
                </a:lnTo>
                <a:cubicBezTo>
                  <a:pt x="602" y="3635"/>
                  <a:pt x="903" y="3710"/>
                  <a:pt x="1229" y="3710"/>
                </a:cubicBezTo>
                <a:lnTo>
                  <a:pt x="1354" y="3710"/>
                </a:lnTo>
                <a:cubicBezTo>
                  <a:pt x="2206" y="3710"/>
                  <a:pt x="2883" y="4412"/>
                  <a:pt x="2883" y="5239"/>
                </a:cubicBezTo>
                <a:cubicBezTo>
                  <a:pt x="2883" y="5464"/>
                  <a:pt x="2933" y="5690"/>
                  <a:pt x="3008" y="5915"/>
                </a:cubicBezTo>
                <a:lnTo>
                  <a:pt x="3259" y="6642"/>
                </a:lnTo>
                <a:lnTo>
                  <a:pt x="3534" y="5915"/>
                </a:lnTo>
                <a:cubicBezTo>
                  <a:pt x="3609" y="5690"/>
                  <a:pt x="3660" y="5464"/>
                  <a:pt x="3660" y="5239"/>
                </a:cubicBezTo>
                <a:cubicBezTo>
                  <a:pt x="3660" y="4412"/>
                  <a:pt x="4336" y="3710"/>
                  <a:pt x="5188" y="3710"/>
                </a:cubicBezTo>
                <a:lnTo>
                  <a:pt x="5314" y="3710"/>
                </a:lnTo>
                <a:cubicBezTo>
                  <a:pt x="5640" y="3710"/>
                  <a:pt x="5940" y="3635"/>
                  <a:pt x="6216" y="3484"/>
                </a:cubicBezTo>
                <a:lnTo>
                  <a:pt x="6542" y="3309"/>
                </a:lnTo>
                <a:lnTo>
                  <a:pt x="6216" y="3133"/>
                </a:lnTo>
                <a:cubicBezTo>
                  <a:pt x="5940" y="2983"/>
                  <a:pt x="5640" y="2908"/>
                  <a:pt x="5314" y="2908"/>
                </a:cubicBezTo>
                <a:lnTo>
                  <a:pt x="5188" y="2908"/>
                </a:lnTo>
                <a:cubicBezTo>
                  <a:pt x="4336" y="2908"/>
                  <a:pt x="3660" y="2231"/>
                  <a:pt x="3660" y="1379"/>
                </a:cubicBezTo>
                <a:cubicBezTo>
                  <a:pt x="3660" y="1153"/>
                  <a:pt x="3609" y="928"/>
                  <a:pt x="3534" y="727"/>
                </a:cubicBezTo>
                <a:lnTo>
                  <a:pt x="3259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5"/>
          <p:cNvSpPr/>
          <p:nvPr/>
        </p:nvSpPr>
        <p:spPr>
          <a:xfrm>
            <a:off x="301650" y="260700"/>
            <a:ext cx="8540700" cy="4622100"/>
          </a:xfrm>
          <a:prstGeom prst="roundRect">
            <a:avLst>
              <a:gd name="adj" fmla="val 545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5"/>
          <p:cNvSpPr txBox="1">
            <a:spLocks noGrp="1"/>
          </p:cNvSpPr>
          <p:nvPr>
            <p:ph type="title"/>
          </p:nvPr>
        </p:nvSpPr>
        <p:spPr>
          <a:xfrm>
            <a:off x="1655200" y="3085500"/>
            <a:ext cx="5833500" cy="45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62" name="Google Shape;162;p15"/>
          <p:cNvSpPr txBox="1">
            <a:spLocks noGrp="1"/>
          </p:cNvSpPr>
          <p:nvPr>
            <p:ph type="subTitle" idx="1"/>
          </p:nvPr>
        </p:nvSpPr>
        <p:spPr>
          <a:xfrm>
            <a:off x="1655300" y="1607100"/>
            <a:ext cx="5833500" cy="147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grpSp>
        <p:nvGrpSpPr>
          <p:cNvPr id="163" name="Google Shape;163;p15"/>
          <p:cNvGrpSpPr/>
          <p:nvPr/>
        </p:nvGrpSpPr>
        <p:grpSpPr>
          <a:xfrm>
            <a:off x="713100" y="539400"/>
            <a:ext cx="685764" cy="860293"/>
            <a:chOff x="713100" y="539400"/>
            <a:chExt cx="685764" cy="860293"/>
          </a:xfrm>
        </p:grpSpPr>
        <p:sp>
          <p:nvSpPr>
            <p:cNvPr id="164" name="Google Shape;164;p15"/>
            <p:cNvSpPr/>
            <p:nvPr/>
          </p:nvSpPr>
          <p:spPr>
            <a:xfrm flipH="1">
              <a:off x="1190207" y="539400"/>
              <a:ext cx="208657" cy="211862"/>
            </a:xfrm>
            <a:custGeom>
              <a:avLst/>
              <a:gdLst/>
              <a:ahLst/>
              <a:cxnLst/>
              <a:rect l="l" t="t" r="r" b="b"/>
              <a:pathLst>
                <a:path w="6542" h="6643" extrusionOk="0">
                  <a:moveTo>
                    <a:pt x="3259" y="0"/>
                  </a:moveTo>
                  <a:lnTo>
                    <a:pt x="3008" y="727"/>
                  </a:lnTo>
                  <a:cubicBezTo>
                    <a:pt x="2933" y="928"/>
                    <a:pt x="2883" y="1153"/>
                    <a:pt x="2883" y="1379"/>
                  </a:cubicBezTo>
                  <a:cubicBezTo>
                    <a:pt x="2883" y="2231"/>
                    <a:pt x="2206" y="2908"/>
                    <a:pt x="1354" y="2908"/>
                  </a:cubicBezTo>
                  <a:lnTo>
                    <a:pt x="1229" y="2908"/>
                  </a:lnTo>
                  <a:cubicBezTo>
                    <a:pt x="903" y="2908"/>
                    <a:pt x="602" y="2983"/>
                    <a:pt x="326" y="3133"/>
                  </a:cubicBezTo>
                  <a:lnTo>
                    <a:pt x="0" y="3309"/>
                  </a:lnTo>
                  <a:lnTo>
                    <a:pt x="326" y="3484"/>
                  </a:lnTo>
                  <a:cubicBezTo>
                    <a:pt x="602" y="3635"/>
                    <a:pt x="903" y="3710"/>
                    <a:pt x="1229" y="3710"/>
                  </a:cubicBezTo>
                  <a:lnTo>
                    <a:pt x="1354" y="3710"/>
                  </a:lnTo>
                  <a:cubicBezTo>
                    <a:pt x="2206" y="3710"/>
                    <a:pt x="2883" y="4412"/>
                    <a:pt x="2883" y="5239"/>
                  </a:cubicBezTo>
                  <a:cubicBezTo>
                    <a:pt x="2883" y="5464"/>
                    <a:pt x="2933" y="5690"/>
                    <a:pt x="3008" y="5915"/>
                  </a:cubicBezTo>
                  <a:lnTo>
                    <a:pt x="3259" y="6642"/>
                  </a:lnTo>
                  <a:lnTo>
                    <a:pt x="3534" y="5915"/>
                  </a:lnTo>
                  <a:cubicBezTo>
                    <a:pt x="3609" y="5690"/>
                    <a:pt x="3660" y="5464"/>
                    <a:pt x="3660" y="5239"/>
                  </a:cubicBezTo>
                  <a:cubicBezTo>
                    <a:pt x="3660" y="4412"/>
                    <a:pt x="4336" y="3710"/>
                    <a:pt x="5188" y="3710"/>
                  </a:cubicBezTo>
                  <a:lnTo>
                    <a:pt x="5314" y="3710"/>
                  </a:lnTo>
                  <a:cubicBezTo>
                    <a:pt x="5640" y="3710"/>
                    <a:pt x="5940" y="3635"/>
                    <a:pt x="6216" y="3484"/>
                  </a:cubicBezTo>
                  <a:lnTo>
                    <a:pt x="6542" y="3309"/>
                  </a:lnTo>
                  <a:lnTo>
                    <a:pt x="6216" y="3133"/>
                  </a:lnTo>
                  <a:cubicBezTo>
                    <a:pt x="5940" y="2983"/>
                    <a:pt x="5640" y="2908"/>
                    <a:pt x="5314" y="2908"/>
                  </a:cubicBezTo>
                  <a:lnTo>
                    <a:pt x="5188" y="2908"/>
                  </a:lnTo>
                  <a:cubicBezTo>
                    <a:pt x="4336" y="2908"/>
                    <a:pt x="3660" y="2231"/>
                    <a:pt x="3660" y="1379"/>
                  </a:cubicBezTo>
                  <a:cubicBezTo>
                    <a:pt x="3660" y="1153"/>
                    <a:pt x="3609" y="928"/>
                    <a:pt x="3534" y="727"/>
                  </a:cubicBezTo>
                  <a:lnTo>
                    <a:pt x="32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5"/>
            <p:cNvSpPr/>
            <p:nvPr/>
          </p:nvSpPr>
          <p:spPr>
            <a:xfrm flipH="1">
              <a:off x="713100" y="751255"/>
              <a:ext cx="208657" cy="211862"/>
            </a:xfrm>
            <a:custGeom>
              <a:avLst/>
              <a:gdLst/>
              <a:ahLst/>
              <a:cxnLst/>
              <a:rect l="l" t="t" r="r" b="b"/>
              <a:pathLst>
                <a:path w="6542" h="6643" extrusionOk="0">
                  <a:moveTo>
                    <a:pt x="3259" y="0"/>
                  </a:moveTo>
                  <a:lnTo>
                    <a:pt x="3008" y="727"/>
                  </a:lnTo>
                  <a:cubicBezTo>
                    <a:pt x="2933" y="928"/>
                    <a:pt x="2883" y="1153"/>
                    <a:pt x="2883" y="1379"/>
                  </a:cubicBezTo>
                  <a:cubicBezTo>
                    <a:pt x="2883" y="2231"/>
                    <a:pt x="2206" y="2908"/>
                    <a:pt x="1354" y="2908"/>
                  </a:cubicBezTo>
                  <a:lnTo>
                    <a:pt x="1229" y="2908"/>
                  </a:lnTo>
                  <a:cubicBezTo>
                    <a:pt x="903" y="2908"/>
                    <a:pt x="602" y="2983"/>
                    <a:pt x="326" y="3133"/>
                  </a:cubicBezTo>
                  <a:lnTo>
                    <a:pt x="0" y="3309"/>
                  </a:lnTo>
                  <a:lnTo>
                    <a:pt x="326" y="3484"/>
                  </a:lnTo>
                  <a:cubicBezTo>
                    <a:pt x="602" y="3635"/>
                    <a:pt x="903" y="3710"/>
                    <a:pt x="1229" y="3710"/>
                  </a:cubicBezTo>
                  <a:lnTo>
                    <a:pt x="1354" y="3710"/>
                  </a:lnTo>
                  <a:cubicBezTo>
                    <a:pt x="2206" y="3710"/>
                    <a:pt x="2883" y="4412"/>
                    <a:pt x="2883" y="5239"/>
                  </a:cubicBezTo>
                  <a:cubicBezTo>
                    <a:pt x="2883" y="5464"/>
                    <a:pt x="2933" y="5690"/>
                    <a:pt x="3008" y="5915"/>
                  </a:cubicBezTo>
                  <a:lnTo>
                    <a:pt x="3259" y="6642"/>
                  </a:lnTo>
                  <a:lnTo>
                    <a:pt x="3534" y="5915"/>
                  </a:lnTo>
                  <a:cubicBezTo>
                    <a:pt x="3609" y="5690"/>
                    <a:pt x="3660" y="5464"/>
                    <a:pt x="3660" y="5239"/>
                  </a:cubicBezTo>
                  <a:cubicBezTo>
                    <a:pt x="3660" y="4412"/>
                    <a:pt x="4336" y="3710"/>
                    <a:pt x="5188" y="3710"/>
                  </a:cubicBezTo>
                  <a:lnTo>
                    <a:pt x="5314" y="3710"/>
                  </a:lnTo>
                  <a:cubicBezTo>
                    <a:pt x="5640" y="3710"/>
                    <a:pt x="5940" y="3635"/>
                    <a:pt x="6216" y="3484"/>
                  </a:cubicBezTo>
                  <a:lnTo>
                    <a:pt x="6542" y="3309"/>
                  </a:lnTo>
                  <a:lnTo>
                    <a:pt x="6216" y="3133"/>
                  </a:lnTo>
                  <a:cubicBezTo>
                    <a:pt x="5940" y="2983"/>
                    <a:pt x="5640" y="2908"/>
                    <a:pt x="5314" y="2908"/>
                  </a:cubicBezTo>
                  <a:lnTo>
                    <a:pt x="5188" y="2908"/>
                  </a:lnTo>
                  <a:cubicBezTo>
                    <a:pt x="4336" y="2908"/>
                    <a:pt x="3660" y="2231"/>
                    <a:pt x="3660" y="1379"/>
                  </a:cubicBezTo>
                  <a:cubicBezTo>
                    <a:pt x="3660" y="1153"/>
                    <a:pt x="3609" y="928"/>
                    <a:pt x="3534" y="727"/>
                  </a:cubicBezTo>
                  <a:lnTo>
                    <a:pt x="32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5"/>
            <p:cNvSpPr/>
            <p:nvPr/>
          </p:nvSpPr>
          <p:spPr>
            <a:xfrm flipH="1">
              <a:off x="863212" y="1187831"/>
              <a:ext cx="208657" cy="211862"/>
            </a:xfrm>
            <a:custGeom>
              <a:avLst/>
              <a:gdLst/>
              <a:ahLst/>
              <a:cxnLst/>
              <a:rect l="l" t="t" r="r" b="b"/>
              <a:pathLst>
                <a:path w="6542" h="6643" extrusionOk="0">
                  <a:moveTo>
                    <a:pt x="3259" y="0"/>
                  </a:moveTo>
                  <a:lnTo>
                    <a:pt x="3008" y="727"/>
                  </a:lnTo>
                  <a:cubicBezTo>
                    <a:pt x="2933" y="928"/>
                    <a:pt x="2883" y="1153"/>
                    <a:pt x="2883" y="1379"/>
                  </a:cubicBezTo>
                  <a:cubicBezTo>
                    <a:pt x="2883" y="2231"/>
                    <a:pt x="2206" y="2908"/>
                    <a:pt x="1354" y="2908"/>
                  </a:cubicBezTo>
                  <a:lnTo>
                    <a:pt x="1229" y="2908"/>
                  </a:lnTo>
                  <a:cubicBezTo>
                    <a:pt x="903" y="2908"/>
                    <a:pt x="602" y="2983"/>
                    <a:pt x="326" y="3133"/>
                  </a:cubicBezTo>
                  <a:lnTo>
                    <a:pt x="0" y="3309"/>
                  </a:lnTo>
                  <a:lnTo>
                    <a:pt x="326" y="3484"/>
                  </a:lnTo>
                  <a:cubicBezTo>
                    <a:pt x="602" y="3635"/>
                    <a:pt x="903" y="3710"/>
                    <a:pt x="1229" y="3710"/>
                  </a:cubicBezTo>
                  <a:lnTo>
                    <a:pt x="1354" y="3710"/>
                  </a:lnTo>
                  <a:cubicBezTo>
                    <a:pt x="2206" y="3710"/>
                    <a:pt x="2883" y="4412"/>
                    <a:pt x="2883" y="5239"/>
                  </a:cubicBezTo>
                  <a:cubicBezTo>
                    <a:pt x="2883" y="5464"/>
                    <a:pt x="2933" y="5690"/>
                    <a:pt x="3008" y="5915"/>
                  </a:cubicBezTo>
                  <a:lnTo>
                    <a:pt x="3259" y="6642"/>
                  </a:lnTo>
                  <a:lnTo>
                    <a:pt x="3534" y="5915"/>
                  </a:lnTo>
                  <a:cubicBezTo>
                    <a:pt x="3609" y="5690"/>
                    <a:pt x="3660" y="5464"/>
                    <a:pt x="3660" y="5239"/>
                  </a:cubicBezTo>
                  <a:cubicBezTo>
                    <a:pt x="3660" y="4412"/>
                    <a:pt x="4336" y="3710"/>
                    <a:pt x="5188" y="3710"/>
                  </a:cubicBezTo>
                  <a:lnTo>
                    <a:pt x="5314" y="3710"/>
                  </a:lnTo>
                  <a:cubicBezTo>
                    <a:pt x="5640" y="3710"/>
                    <a:pt x="5940" y="3635"/>
                    <a:pt x="6216" y="3484"/>
                  </a:cubicBezTo>
                  <a:lnTo>
                    <a:pt x="6542" y="3309"/>
                  </a:lnTo>
                  <a:lnTo>
                    <a:pt x="6216" y="3133"/>
                  </a:lnTo>
                  <a:cubicBezTo>
                    <a:pt x="5940" y="2983"/>
                    <a:pt x="5640" y="2908"/>
                    <a:pt x="5314" y="2908"/>
                  </a:cubicBezTo>
                  <a:lnTo>
                    <a:pt x="5188" y="2908"/>
                  </a:lnTo>
                  <a:cubicBezTo>
                    <a:pt x="4336" y="2908"/>
                    <a:pt x="3660" y="2231"/>
                    <a:pt x="3660" y="1379"/>
                  </a:cubicBezTo>
                  <a:cubicBezTo>
                    <a:pt x="3660" y="1153"/>
                    <a:pt x="3609" y="928"/>
                    <a:pt x="3534" y="727"/>
                  </a:cubicBezTo>
                  <a:lnTo>
                    <a:pt x="32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" name="Google Shape;167;p15"/>
          <p:cNvGrpSpPr/>
          <p:nvPr/>
        </p:nvGrpSpPr>
        <p:grpSpPr>
          <a:xfrm>
            <a:off x="7935482" y="3615075"/>
            <a:ext cx="495426" cy="989018"/>
            <a:chOff x="7935482" y="3615075"/>
            <a:chExt cx="495426" cy="989018"/>
          </a:xfrm>
        </p:grpSpPr>
        <p:sp>
          <p:nvSpPr>
            <p:cNvPr id="168" name="Google Shape;168;p15"/>
            <p:cNvSpPr/>
            <p:nvPr/>
          </p:nvSpPr>
          <p:spPr>
            <a:xfrm flipH="1">
              <a:off x="8222250" y="4026730"/>
              <a:ext cx="208657" cy="211862"/>
            </a:xfrm>
            <a:custGeom>
              <a:avLst/>
              <a:gdLst/>
              <a:ahLst/>
              <a:cxnLst/>
              <a:rect l="l" t="t" r="r" b="b"/>
              <a:pathLst>
                <a:path w="6542" h="6643" extrusionOk="0">
                  <a:moveTo>
                    <a:pt x="3259" y="0"/>
                  </a:moveTo>
                  <a:lnTo>
                    <a:pt x="3008" y="727"/>
                  </a:lnTo>
                  <a:cubicBezTo>
                    <a:pt x="2933" y="928"/>
                    <a:pt x="2883" y="1153"/>
                    <a:pt x="2883" y="1379"/>
                  </a:cubicBezTo>
                  <a:cubicBezTo>
                    <a:pt x="2883" y="2231"/>
                    <a:pt x="2206" y="2908"/>
                    <a:pt x="1354" y="2908"/>
                  </a:cubicBezTo>
                  <a:lnTo>
                    <a:pt x="1229" y="2908"/>
                  </a:lnTo>
                  <a:cubicBezTo>
                    <a:pt x="903" y="2908"/>
                    <a:pt x="602" y="2983"/>
                    <a:pt x="326" y="3133"/>
                  </a:cubicBezTo>
                  <a:lnTo>
                    <a:pt x="0" y="3309"/>
                  </a:lnTo>
                  <a:lnTo>
                    <a:pt x="326" y="3484"/>
                  </a:lnTo>
                  <a:cubicBezTo>
                    <a:pt x="602" y="3635"/>
                    <a:pt x="903" y="3710"/>
                    <a:pt x="1229" y="3710"/>
                  </a:cubicBezTo>
                  <a:lnTo>
                    <a:pt x="1354" y="3710"/>
                  </a:lnTo>
                  <a:cubicBezTo>
                    <a:pt x="2206" y="3710"/>
                    <a:pt x="2883" y="4412"/>
                    <a:pt x="2883" y="5239"/>
                  </a:cubicBezTo>
                  <a:cubicBezTo>
                    <a:pt x="2883" y="5464"/>
                    <a:pt x="2933" y="5690"/>
                    <a:pt x="3008" y="5915"/>
                  </a:cubicBezTo>
                  <a:lnTo>
                    <a:pt x="3259" y="6642"/>
                  </a:lnTo>
                  <a:lnTo>
                    <a:pt x="3534" y="5915"/>
                  </a:lnTo>
                  <a:cubicBezTo>
                    <a:pt x="3609" y="5690"/>
                    <a:pt x="3660" y="5464"/>
                    <a:pt x="3660" y="5239"/>
                  </a:cubicBezTo>
                  <a:cubicBezTo>
                    <a:pt x="3660" y="4412"/>
                    <a:pt x="4336" y="3710"/>
                    <a:pt x="5188" y="3710"/>
                  </a:cubicBezTo>
                  <a:lnTo>
                    <a:pt x="5314" y="3710"/>
                  </a:lnTo>
                  <a:cubicBezTo>
                    <a:pt x="5640" y="3710"/>
                    <a:pt x="5940" y="3635"/>
                    <a:pt x="6216" y="3484"/>
                  </a:cubicBezTo>
                  <a:lnTo>
                    <a:pt x="6542" y="3309"/>
                  </a:lnTo>
                  <a:lnTo>
                    <a:pt x="6216" y="3133"/>
                  </a:lnTo>
                  <a:cubicBezTo>
                    <a:pt x="5940" y="2983"/>
                    <a:pt x="5640" y="2908"/>
                    <a:pt x="5314" y="2908"/>
                  </a:cubicBezTo>
                  <a:lnTo>
                    <a:pt x="5188" y="2908"/>
                  </a:lnTo>
                  <a:cubicBezTo>
                    <a:pt x="4336" y="2908"/>
                    <a:pt x="3660" y="2231"/>
                    <a:pt x="3660" y="1379"/>
                  </a:cubicBezTo>
                  <a:cubicBezTo>
                    <a:pt x="3660" y="1153"/>
                    <a:pt x="3609" y="928"/>
                    <a:pt x="3534" y="727"/>
                  </a:cubicBezTo>
                  <a:lnTo>
                    <a:pt x="32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5"/>
            <p:cNvSpPr/>
            <p:nvPr/>
          </p:nvSpPr>
          <p:spPr>
            <a:xfrm flipH="1">
              <a:off x="7935482" y="3615075"/>
              <a:ext cx="208657" cy="211862"/>
            </a:xfrm>
            <a:custGeom>
              <a:avLst/>
              <a:gdLst/>
              <a:ahLst/>
              <a:cxnLst/>
              <a:rect l="l" t="t" r="r" b="b"/>
              <a:pathLst>
                <a:path w="6542" h="6643" extrusionOk="0">
                  <a:moveTo>
                    <a:pt x="3259" y="0"/>
                  </a:moveTo>
                  <a:lnTo>
                    <a:pt x="3008" y="727"/>
                  </a:lnTo>
                  <a:cubicBezTo>
                    <a:pt x="2933" y="928"/>
                    <a:pt x="2883" y="1153"/>
                    <a:pt x="2883" y="1379"/>
                  </a:cubicBezTo>
                  <a:cubicBezTo>
                    <a:pt x="2883" y="2231"/>
                    <a:pt x="2206" y="2908"/>
                    <a:pt x="1354" y="2908"/>
                  </a:cubicBezTo>
                  <a:lnTo>
                    <a:pt x="1229" y="2908"/>
                  </a:lnTo>
                  <a:cubicBezTo>
                    <a:pt x="903" y="2908"/>
                    <a:pt x="602" y="2983"/>
                    <a:pt x="326" y="3133"/>
                  </a:cubicBezTo>
                  <a:lnTo>
                    <a:pt x="0" y="3309"/>
                  </a:lnTo>
                  <a:lnTo>
                    <a:pt x="326" y="3484"/>
                  </a:lnTo>
                  <a:cubicBezTo>
                    <a:pt x="602" y="3635"/>
                    <a:pt x="903" y="3710"/>
                    <a:pt x="1229" y="3710"/>
                  </a:cubicBezTo>
                  <a:lnTo>
                    <a:pt x="1354" y="3710"/>
                  </a:lnTo>
                  <a:cubicBezTo>
                    <a:pt x="2206" y="3710"/>
                    <a:pt x="2883" y="4412"/>
                    <a:pt x="2883" y="5239"/>
                  </a:cubicBezTo>
                  <a:cubicBezTo>
                    <a:pt x="2883" y="5464"/>
                    <a:pt x="2933" y="5690"/>
                    <a:pt x="3008" y="5915"/>
                  </a:cubicBezTo>
                  <a:lnTo>
                    <a:pt x="3259" y="6642"/>
                  </a:lnTo>
                  <a:lnTo>
                    <a:pt x="3534" y="5915"/>
                  </a:lnTo>
                  <a:cubicBezTo>
                    <a:pt x="3609" y="5690"/>
                    <a:pt x="3660" y="5464"/>
                    <a:pt x="3660" y="5239"/>
                  </a:cubicBezTo>
                  <a:cubicBezTo>
                    <a:pt x="3660" y="4412"/>
                    <a:pt x="4336" y="3710"/>
                    <a:pt x="5188" y="3710"/>
                  </a:cubicBezTo>
                  <a:lnTo>
                    <a:pt x="5314" y="3710"/>
                  </a:lnTo>
                  <a:cubicBezTo>
                    <a:pt x="5640" y="3710"/>
                    <a:pt x="5940" y="3635"/>
                    <a:pt x="6216" y="3484"/>
                  </a:cubicBezTo>
                  <a:lnTo>
                    <a:pt x="6542" y="3309"/>
                  </a:lnTo>
                  <a:lnTo>
                    <a:pt x="6216" y="3133"/>
                  </a:lnTo>
                  <a:cubicBezTo>
                    <a:pt x="5940" y="2983"/>
                    <a:pt x="5640" y="2908"/>
                    <a:pt x="5314" y="2908"/>
                  </a:cubicBezTo>
                  <a:lnTo>
                    <a:pt x="5188" y="2908"/>
                  </a:lnTo>
                  <a:cubicBezTo>
                    <a:pt x="4336" y="2908"/>
                    <a:pt x="3660" y="2231"/>
                    <a:pt x="3660" y="1379"/>
                  </a:cubicBezTo>
                  <a:cubicBezTo>
                    <a:pt x="3660" y="1153"/>
                    <a:pt x="3609" y="928"/>
                    <a:pt x="3534" y="727"/>
                  </a:cubicBezTo>
                  <a:lnTo>
                    <a:pt x="32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5"/>
            <p:cNvSpPr/>
            <p:nvPr/>
          </p:nvSpPr>
          <p:spPr>
            <a:xfrm flipH="1">
              <a:off x="7935487" y="4392231"/>
              <a:ext cx="208657" cy="211862"/>
            </a:xfrm>
            <a:custGeom>
              <a:avLst/>
              <a:gdLst/>
              <a:ahLst/>
              <a:cxnLst/>
              <a:rect l="l" t="t" r="r" b="b"/>
              <a:pathLst>
                <a:path w="6542" h="6643" extrusionOk="0">
                  <a:moveTo>
                    <a:pt x="3259" y="0"/>
                  </a:moveTo>
                  <a:lnTo>
                    <a:pt x="3008" y="727"/>
                  </a:lnTo>
                  <a:cubicBezTo>
                    <a:pt x="2933" y="928"/>
                    <a:pt x="2883" y="1153"/>
                    <a:pt x="2883" y="1379"/>
                  </a:cubicBezTo>
                  <a:cubicBezTo>
                    <a:pt x="2883" y="2231"/>
                    <a:pt x="2206" y="2908"/>
                    <a:pt x="1354" y="2908"/>
                  </a:cubicBezTo>
                  <a:lnTo>
                    <a:pt x="1229" y="2908"/>
                  </a:lnTo>
                  <a:cubicBezTo>
                    <a:pt x="903" y="2908"/>
                    <a:pt x="602" y="2983"/>
                    <a:pt x="326" y="3133"/>
                  </a:cubicBezTo>
                  <a:lnTo>
                    <a:pt x="0" y="3309"/>
                  </a:lnTo>
                  <a:lnTo>
                    <a:pt x="326" y="3484"/>
                  </a:lnTo>
                  <a:cubicBezTo>
                    <a:pt x="602" y="3635"/>
                    <a:pt x="903" y="3710"/>
                    <a:pt x="1229" y="3710"/>
                  </a:cubicBezTo>
                  <a:lnTo>
                    <a:pt x="1354" y="3710"/>
                  </a:lnTo>
                  <a:cubicBezTo>
                    <a:pt x="2206" y="3710"/>
                    <a:pt x="2883" y="4412"/>
                    <a:pt x="2883" y="5239"/>
                  </a:cubicBezTo>
                  <a:cubicBezTo>
                    <a:pt x="2883" y="5464"/>
                    <a:pt x="2933" y="5690"/>
                    <a:pt x="3008" y="5915"/>
                  </a:cubicBezTo>
                  <a:lnTo>
                    <a:pt x="3259" y="6642"/>
                  </a:lnTo>
                  <a:lnTo>
                    <a:pt x="3534" y="5915"/>
                  </a:lnTo>
                  <a:cubicBezTo>
                    <a:pt x="3609" y="5690"/>
                    <a:pt x="3660" y="5464"/>
                    <a:pt x="3660" y="5239"/>
                  </a:cubicBezTo>
                  <a:cubicBezTo>
                    <a:pt x="3660" y="4412"/>
                    <a:pt x="4336" y="3710"/>
                    <a:pt x="5188" y="3710"/>
                  </a:cubicBezTo>
                  <a:lnTo>
                    <a:pt x="5314" y="3710"/>
                  </a:lnTo>
                  <a:cubicBezTo>
                    <a:pt x="5640" y="3710"/>
                    <a:pt x="5940" y="3635"/>
                    <a:pt x="6216" y="3484"/>
                  </a:cubicBezTo>
                  <a:lnTo>
                    <a:pt x="6542" y="3309"/>
                  </a:lnTo>
                  <a:lnTo>
                    <a:pt x="6216" y="3133"/>
                  </a:lnTo>
                  <a:cubicBezTo>
                    <a:pt x="5940" y="2983"/>
                    <a:pt x="5640" y="2908"/>
                    <a:pt x="5314" y="2908"/>
                  </a:cubicBezTo>
                  <a:lnTo>
                    <a:pt x="5188" y="2908"/>
                  </a:lnTo>
                  <a:cubicBezTo>
                    <a:pt x="4336" y="2908"/>
                    <a:pt x="3660" y="2231"/>
                    <a:pt x="3660" y="1379"/>
                  </a:cubicBezTo>
                  <a:cubicBezTo>
                    <a:pt x="3660" y="1153"/>
                    <a:pt x="3609" y="928"/>
                    <a:pt x="3534" y="727"/>
                  </a:cubicBezTo>
                  <a:lnTo>
                    <a:pt x="32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/>
          <p:nvPr/>
        </p:nvSpPr>
        <p:spPr>
          <a:xfrm>
            <a:off x="301650" y="260700"/>
            <a:ext cx="8540700" cy="4622100"/>
          </a:xfrm>
          <a:prstGeom prst="roundRect">
            <a:avLst>
              <a:gd name="adj" fmla="val 545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7"/>
          <p:cNvSpPr txBox="1">
            <a:spLocks noGrp="1"/>
          </p:cNvSpPr>
          <p:nvPr>
            <p:ph type="title"/>
          </p:nvPr>
        </p:nvSpPr>
        <p:spPr>
          <a:xfrm>
            <a:off x="720000" y="1642350"/>
            <a:ext cx="3615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17"/>
          <p:cNvSpPr txBox="1">
            <a:spLocks noGrp="1"/>
          </p:cNvSpPr>
          <p:nvPr>
            <p:ph type="subTitle" idx="1"/>
          </p:nvPr>
        </p:nvSpPr>
        <p:spPr>
          <a:xfrm>
            <a:off x="720000" y="2215050"/>
            <a:ext cx="3615600" cy="130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17"/>
          <p:cNvSpPr/>
          <p:nvPr/>
        </p:nvSpPr>
        <p:spPr>
          <a:xfrm>
            <a:off x="864660" y="539388"/>
            <a:ext cx="220220" cy="223620"/>
          </a:xfrm>
          <a:custGeom>
            <a:avLst/>
            <a:gdLst/>
            <a:ahLst/>
            <a:cxnLst/>
            <a:rect l="l" t="t" r="r" b="b"/>
            <a:pathLst>
              <a:path w="6542" h="6643" extrusionOk="0">
                <a:moveTo>
                  <a:pt x="3259" y="0"/>
                </a:moveTo>
                <a:lnTo>
                  <a:pt x="3008" y="727"/>
                </a:lnTo>
                <a:cubicBezTo>
                  <a:pt x="2933" y="928"/>
                  <a:pt x="2883" y="1153"/>
                  <a:pt x="2883" y="1379"/>
                </a:cubicBezTo>
                <a:cubicBezTo>
                  <a:pt x="2883" y="2231"/>
                  <a:pt x="2206" y="2908"/>
                  <a:pt x="1354" y="2908"/>
                </a:cubicBezTo>
                <a:lnTo>
                  <a:pt x="1229" y="2908"/>
                </a:lnTo>
                <a:cubicBezTo>
                  <a:pt x="903" y="2908"/>
                  <a:pt x="602" y="2983"/>
                  <a:pt x="326" y="3133"/>
                </a:cubicBezTo>
                <a:lnTo>
                  <a:pt x="0" y="3309"/>
                </a:lnTo>
                <a:lnTo>
                  <a:pt x="326" y="3484"/>
                </a:lnTo>
                <a:cubicBezTo>
                  <a:pt x="602" y="3635"/>
                  <a:pt x="903" y="3710"/>
                  <a:pt x="1229" y="3710"/>
                </a:cubicBezTo>
                <a:lnTo>
                  <a:pt x="1354" y="3710"/>
                </a:lnTo>
                <a:cubicBezTo>
                  <a:pt x="2206" y="3710"/>
                  <a:pt x="2883" y="4412"/>
                  <a:pt x="2883" y="5239"/>
                </a:cubicBezTo>
                <a:cubicBezTo>
                  <a:pt x="2883" y="5464"/>
                  <a:pt x="2933" y="5690"/>
                  <a:pt x="3008" y="5915"/>
                </a:cubicBezTo>
                <a:lnTo>
                  <a:pt x="3259" y="6642"/>
                </a:lnTo>
                <a:lnTo>
                  <a:pt x="3534" y="5915"/>
                </a:lnTo>
                <a:cubicBezTo>
                  <a:pt x="3609" y="5690"/>
                  <a:pt x="3660" y="5464"/>
                  <a:pt x="3660" y="5239"/>
                </a:cubicBezTo>
                <a:cubicBezTo>
                  <a:pt x="3660" y="4412"/>
                  <a:pt x="4336" y="3710"/>
                  <a:pt x="5188" y="3710"/>
                </a:cubicBezTo>
                <a:lnTo>
                  <a:pt x="5314" y="3710"/>
                </a:lnTo>
                <a:cubicBezTo>
                  <a:pt x="5640" y="3710"/>
                  <a:pt x="5940" y="3635"/>
                  <a:pt x="6216" y="3484"/>
                </a:cubicBezTo>
                <a:lnTo>
                  <a:pt x="6542" y="3309"/>
                </a:lnTo>
                <a:lnTo>
                  <a:pt x="6216" y="3133"/>
                </a:lnTo>
                <a:cubicBezTo>
                  <a:pt x="5940" y="2983"/>
                  <a:pt x="5640" y="2908"/>
                  <a:pt x="5314" y="2908"/>
                </a:cubicBezTo>
                <a:lnTo>
                  <a:pt x="5188" y="2908"/>
                </a:lnTo>
                <a:cubicBezTo>
                  <a:pt x="4336" y="2908"/>
                  <a:pt x="3660" y="2231"/>
                  <a:pt x="3660" y="1379"/>
                </a:cubicBezTo>
                <a:cubicBezTo>
                  <a:pt x="3660" y="1153"/>
                  <a:pt x="3609" y="928"/>
                  <a:pt x="3534" y="727"/>
                </a:cubicBezTo>
                <a:lnTo>
                  <a:pt x="325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7"/>
          <p:cNvSpPr/>
          <p:nvPr/>
        </p:nvSpPr>
        <p:spPr>
          <a:xfrm>
            <a:off x="632347" y="824275"/>
            <a:ext cx="197356" cy="200403"/>
          </a:xfrm>
          <a:custGeom>
            <a:avLst/>
            <a:gdLst/>
            <a:ahLst/>
            <a:cxnLst/>
            <a:rect l="l" t="t" r="r" b="b"/>
            <a:pathLst>
              <a:path w="6542" h="6643" extrusionOk="0">
                <a:moveTo>
                  <a:pt x="3259" y="0"/>
                </a:moveTo>
                <a:lnTo>
                  <a:pt x="3008" y="727"/>
                </a:lnTo>
                <a:cubicBezTo>
                  <a:pt x="2933" y="928"/>
                  <a:pt x="2883" y="1153"/>
                  <a:pt x="2883" y="1379"/>
                </a:cubicBezTo>
                <a:cubicBezTo>
                  <a:pt x="2883" y="2231"/>
                  <a:pt x="2206" y="2908"/>
                  <a:pt x="1354" y="2908"/>
                </a:cubicBezTo>
                <a:lnTo>
                  <a:pt x="1229" y="2908"/>
                </a:lnTo>
                <a:cubicBezTo>
                  <a:pt x="903" y="2908"/>
                  <a:pt x="602" y="2983"/>
                  <a:pt x="326" y="3133"/>
                </a:cubicBezTo>
                <a:lnTo>
                  <a:pt x="0" y="3309"/>
                </a:lnTo>
                <a:lnTo>
                  <a:pt x="326" y="3484"/>
                </a:lnTo>
                <a:cubicBezTo>
                  <a:pt x="602" y="3635"/>
                  <a:pt x="903" y="3710"/>
                  <a:pt x="1229" y="3710"/>
                </a:cubicBezTo>
                <a:lnTo>
                  <a:pt x="1354" y="3710"/>
                </a:lnTo>
                <a:cubicBezTo>
                  <a:pt x="2206" y="3710"/>
                  <a:pt x="2883" y="4412"/>
                  <a:pt x="2883" y="5239"/>
                </a:cubicBezTo>
                <a:cubicBezTo>
                  <a:pt x="2883" y="5464"/>
                  <a:pt x="2933" y="5690"/>
                  <a:pt x="3008" y="5915"/>
                </a:cubicBezTo>
                <a:lnTo>
                  <a:pt x="3259" y="6642"/>
                </a:lnTo>
                <a:lnTo>
                  <a:pt x="3534" y="5915"/>
                </a:lnTo>
                <a:cubicBezTo>
                  <a:pt x="3609" y="5690"/>
                  <a:pt x="3660" y="5464"/>
                  <a:pt x="3660" y="5239"/>
                </a:cubicBezTo>
                <a:cubicBezTo>
                  <a:pt x="3660" y="4412"/>
                  <a:pt x="4336" y="3710"/>
                  <a:pt x="5188" y="3710"/>
                </a:cubicBezTo>
                <a:lnTo>
                  <a:pt x="5314" y="3710"/>
                </a:lnTo>
                <a:cubicBezTo>
                  <a:pt x="5640" y="3710"/>
                  <a:pt x="5940" y="3635"/>
                  <a:pt x="6216" y="3484"/>
                </a:cubicBezTo>
                <a:lnTo>
                  <a:pt x="6542" y="3309"/>
                </a:lnTo>
                <a:lnTo>
                  <a:pt x="6216" y="3133"/>
                </a:lnTo>
                <a:cubicBezTo>
                  <a:pt x="5940" y="2983"/>
                  <a:pt x="5640" y="2908"/>
                  <a:pt x="5314" y="2908"/>
                </a:cubicBezTo>
                <a:lnTo>
                  <a:pt x="5188" y="2908"/>
                </a:lnTo>
                <a:cubicBezTo>
                  <a:pt x="4336" y="2908"/>
                  <a:pt x="3660" y="2231"/>
                  <a:pt x="3660" y="1379"/>
                </a:cubicBezTo>
                <a:cubicBezTo>
                  <a:pt x="3660" y="1153"/>
                  <a:pt x="3609" y="928"/>
                  <a:pt x="3534" y="727"/>
                </a:cubicBezTo>
                <a:lnTo>
                  <a:pt x="3259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7"/>
          <p:cNvSpPr/>
          <p:nvPr/>
        </p:nvSpPr>
        <p:spPr>
          <a:xfrm>
            <a:off x="864660" y="1097051"/>
            <a:ext cx="220220" cy="223620"/>
          </a:xfrm>
          <a:custGeom>
            <a:avLst/>
            <a:gdLst/>
            <a:ahLst/>
            <a:cxnLst/>
            <a:rect l="l" t="t" r="r" b="b"/>
            <a:pathLst>
              <a:path w="6542" h="6643" extrusionOk="0">
                <a:moveTo>
                  <a:pt x="3259" y="0"/>
                </a:moveTo>
                <a:lnTo>
                  <a:pt x="3008" y="727"/>
                </a:lnTo>
                <a:cubicBezTo>
                  <a:pt x="2933" y="928"/>
                  <a:pt x="2883" y="1153"/>
                  <a:pt x="2883" y="1379"/>
                </a:cubicBezTo>
                <a:cubicBezTo>
                  <a:pt x="2883" y="2231"/>
                  <a:pt x="2206" y="2908"/>
                  <a:pt x="1354" y="2908"/>
                </a:cubicBezTo>
                <a:lnTo>
                  <a:pt x="1229" y="2908"/>
                </a:lnTo>
                <a:cubicBezTo>
                  <a:pt x="903" y="2908"/>
                  <a:pt x="602" y="2983"/>
                  <a:pt x="326" y="3133"/>
                </a:cubicBezTo>
                <a:lnTo>
                  <a:pt x="0" y="3309"/>
                </a:lnTo>
                <a:lnTo>
                  <a:pt x="326" y="3484"/>
                </a:lnTo>
                <a:cubicBezTo>
                  <a:pt x="602" y="3635"/>
                  <a:pt x="903" y="3710"/>
                  <a:pt x="1229" y="3710"/>
                </a:cubicBezTo>
                <a:lnTo>
                  <a:pt x="1354" y="3710"/>
                </a:lnTo>
                <a:cubicBezTo>
                  <a:pt x="2206" y="3710"/>
                  <a:pt x="2883" y="4412"/>
                  <a:pt x="2883" y="5239"/>
                </a:cubicBezTo>
                <a:cubicBezTo>
                  <a:pt x="2883" y="5464"/>
                  <a:pt x="2933" y="5690"/>
                  <a:pt x="3008" y="5915"/>
                </a:cubicBezTo>
                <a:lnTo>
                  <a:pt x="3259" y="6642"/>
                </a:lnTo>
                <a:lnTo>
                  <a:pt x="3534" y="5915"/>
                </a:lnTo>
                <a:cubicBezTo>
                  <a:pt x="3609" y="5690"/>
                  <a:pt x="3660" y="5464"/>
                  <a:pt x="3660" y="5239"/>
                </a:cubicBezTo>
                <a:cubicBezTo>
                  <a:pt x="3660" y="4412"/>
                  <a:pt x="4336" y="3710"/>
                  <a:pt x="5188" y="3710"/>
                </a:cubicBezTo>
                <a:lnTo>
                  <a:pt x="5314" y="3710"/>
                </a:lnTo>
                <a:cubicBezTo>
                  <a:pt x="5640" y="3710"/>
                  <a:pt x="5940" y="3635"/>
                  <a:pt x="6216" y="3484"/>
                </a:cubicBezTo>
                <a:lnTo>
                  <a:pt x="6542" y="3309"/>
                </a:lnTo>
                <a:lnTo>
                  <a:pt x="6216" y="3133"/>
                </a:lnTo>
                <a:cubicBezTo>
                  <a:pt x="5940" y="2983"/>
                  <a:pt x="5640" y="2908"/>
                  <a:pt x="5314" y="2908"/>
                </a:cubicBezTo>
                <a:lnTo>
                  <a:pt x="5188" y="2908"/>
                </a:lnTo>
                <a:cubicBezTo>
                  <a:pt x="4336" y="2908"/>
                  <a:pt x="3660" y="2231"/>
                  <a:pt x="3660" y="1379"/>
                </a:cubicBezTo>
                <a:cubicBezTo>
                  <a:pt x="3660" y="1153"/>
                  <a:pt x="3609" y="928"/>
                  <a:pt x="3534" y="727"/>
                </a:cubicBezTo>
                <a:lnTo>
                  <a:pt x="325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7"/>
          <p:cNvSpPr/>
          <p:nvPr/>
        </p:nvSpPr>
        <p:spPr>
          <a:xfrm flipH="1">
            <a:off x="8122050" y="4404114"/>
            <a:ext cx="196947" cy="199988"/>
          </a:xfrm>
          <a:custGeom>
            <a:avLst/>
            <a:gdLst/>
            <a:ahLst/>
            <a:cxnLst/>
            <a:rect l="l" t="t" r="r" b="b"/>
            <a:pathLst>
              <a:path w="6542" h="6643" extrusionOk="0">
                <a:moveTo>
                  <a:pt x="3259" y="0"/>
                </a:moveTo>
                <a:lnTo>
                  <a:pt x="3008" y="727"/>
                </a:lnTo>
                <a:cubicBezTo>
                  <a:pt x="2933" y="928"/>
                  <a:pt x="2883" y="1153"/>
                  <a:pt x="2883" y="1379"/>
                </a:cubicBezTo>
                <a:cubicBezTo>
                  <a:pt x="2883" y="2231"/>
                  <a:pt x="2206" y="2908"/>
                  <a:pt x="1354" y="2908"/>
                </a:cubicBezTo>
                <a:lnTo>
                  <a:pt x="1229" y="2908"/>
                </a:lnTo>
                <a:cubicBezTo>
                  <a:pt x="903" y="2908"/>
                  <a:pt x="602" y="2983"/>
                  <a:pt x="326" y="3133"/>
                </a:cubicBezTo>
                <a:lnTo>
                  <a:pt x="0" y="3309"/>
                </a:lnTo>
                <a:lnTo>
                  <a:pt x="326" y="3484"/>
                </a:lnTo>
                <a:cubicBezTo>
                  <a:pt x="602" y="3635"/>
                  <a:pt x="903" y="3710"/>
                  <a:pt x="1229" y="3710"/>
                </a:cubicBezTo>
                <a:lnTo>
                  <a:pt x="1354" y="3710"/>
                </a:lnTo>
                <a:cubicBezTo>
                  <a:pt x="2206" y="3710"/>
                  <a:pt x="2883" y="4412"/>
                  <a:pt x="2883" y="5239"/>
                </a:cubicBezTo>
                <a:cubicBezTo>
                  <a:pt x="2883" y="5464"/>
                  <a:pt x="2933" y="5690"/>
                  <a:pt x="3008" y="5915"/>
                </a:cubicBezTo>
                <a:lnTo>
                  <a:pt x="3259" y="6642"/>
                </a:lnTo>
                <a:lnTo>
                  <a:pt x="3534" y="5915"/>
                </a:lnTo>
                <a:cubicBezTo>
                  <a:pt x="3609" y="5690"/>
                  <a:pt x="3660" y="5464"/>
                  <a:pt x="3660" y="5239"/>
                </a:cubicBezTo>
                <a:cubicBezTo>
                  <a:pt x="3660" y="4412"/>
                  <a:pt x="4336" y="3710"/>
                  <a:pt x="5188" y="3710"/>
                </a:cubicBezTo>
                <a:lnTo>
                  <a:pt x="5314" y="3710"/>
                </a:lnTo>
                <a:cubicBezTo>
                  <a:pt x="5640" y="3710"/>
                  <a:pt x="5940" y="3635"/>
                  <a:pt x="6216" y="3484"/>
                </a:cubicBezTo>
                <a:lnTo>
                  <a:pt x="6542" y="3309"/>
                </a:lnTo>
                <a:lnTo>
                  <a:pt x="6216" y="3133"/>
                </a:lnTo>
                <a:cubicBezTo>
                  <a:pt x="5940" y="2983"/>
                  <a:pt x="5640" y="2908"/>
                  <a:pt x="5314" y="2908"/>
                </a:cubicBezTo>
                <a:lnTo>
                  <a:pt x="5188" y="2908"/>
                </a:lnTo>
                <a:cubicBezTo>
                  <a:pt x="4336" y="2908"/>
                  <a:pt x="3660" y="2231"/>
                  <a:pt x="3660" y="1379"/>
                </a:cubicBezTo>
                <a:cubicBezTo>
                  <a:pt x="3660" y="1153"/>
                  <a:pt x="3609" y="928"/>
                  <a:pt x="3534" y="727"/>
                </a:cubicBezTo>
                <a:lnTo>
                  <a:pt x="325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7"/>
          <p:cNvSpPr/>
          <p:nvPr/>
        </p:nvSpPr>
        <p:spPr>
          <a:xfrm flipH="1">
            <a:off x="8362982" y="4255475"/>
            <a:ext cx="146394" cy="148637"/>
          </a:xfrm>
          <a:custGeom>
            <a:avLst/>
            <a:gdLst/>
            <a:ahLst/>
            <a:cxnLst/>
            <a:rect l="l" t="t" r="r" b="b"/>
            <a:pathLst>
              <a:path w="6542" h="6643" extrusionOk="0">
                <a:moveTo>
                  <a:pt x="3259" y="0"/>
                </a:moveTo>
                <a:lnTo>
                  <a:pt x="3008" y="727"/>
                </a:lnTo>
                <a:cubicBezTo>
                  <a:pt x="2933" y="928"/>
                  <a:pt x="2883" y="1153"/>
                  <a:pt x="2883" y="1379"/>
                </a:cubicBezTo>
                <a:cubicBezTo>
                  <a:pt x="2883" y="2231"/>
                  <a:pt x="2206" y="2908"/>
                  <a:pt x="1354" y="2908"/>
                </a:cubicBezTo>
                <a:lnTo>
                  <a:pt x="1229" y="2908"/>
                </a:lnTo>
                <a:cubicBezTo>
                  <a:pt x="903" y="2908"/>
                  <a:pt x="602" y="2983"/>
                  <a:pt x="326" y="3133"/>
                </a:cubicBezTo>
                <a:lnTo>
                  <a:pt x="0" y="3309"/>
                </a:lnTo>
                <a:lnTo>
                  <a:pt x="326" y="3484"/>
                </a:lnTo>
                <a:cubicBezTo>
                  <a:pt x="602" y="3635"/>
                  <a:pt x="903" y="3710"/>
                  <a:pt x="1229" y="3710"/>
                </a:cubicBezTo>
                <a:lnTo>
                  <a:pt x="1354" y="3710"/>
                </a:lnTo>
                <a:cubicBezTo>
                  <a:pt x="2206" y="3710"/>
                  <a:pt x="2883" y="4412"/>
                  <a:pt x="2883" y="5239"/>
                </a:cubicBezTo>
                <a:cubicBezTo>
                  <a:pt x="2883" y="5464"/>
                  <a:pt x="2933" y="5690"/>
                  <a:pt x="3008" y="5915"/>
                </a:cubicBezTo>
                <a:lnTo>
                  <a:pt x="3259" y="6642"/>
                </a:lnTo>
                <a:lnTo>
                  <a:pt x="3534" y="5915"/>
                </a:lnTo>
                <a:cubicBezTo>
                  <a:pt x="3609" y="5690"/>
                  <a:pt x="3660" y="5464"/>
                  <a:pt x="3660" y="5239"/>
                </a:cubicBezTo>
                <a:cubicBezTo>
                  <a:pt x="3660" y="4412"/>
                  <a:pt x="4336" y="3710"/>
                  <a:pt x="5188" y="3710"/>
                </a:cubicBezTo>
                <a:lnTo>
                  <a:pt x="5314" y="3710"/>
                </a:lnTo>
                <a:cubicBezTo>
                  <a:pt x="5640" y="3710"/>
                  <a:pt x="5940" y="3635"/>
                  <a:pt x="6216" y="3484"/>
                </a:cubicBezTo>
                <a:lnTo>
                  <a:pt x="6542" y="3309"/>
                </a:lnTo>
                <a:lnTo>
                  <a:pt x="6216" y="3133"/>
                </a:lnTo>
                <a:cubicBezTo>
                  <a:pt x="5940" y="2983"/>
                  <a:pt x="5640" y="2908"/>
                  <a:pt x="5314" y="2908"/>
                </a:cubicBezTo>
                <a:lnTo>
                  <a:pt x="5188" y="2908"/>
                </a:lnTo>
                <a:cubicBezTo>
                  <a:pt x="4336" y="2908"/>
                  <a:pt x="3660" y="2231"/>
                  <a:pt x="3660" y="1379"/>
                </a:cubicBezTo>
                <a:cubicBezTo>
                  <a:pt x="3660" y="1153"/>
                  <a:pt x="3609" y="928"/>
                  <a:pt x="3534" y="727"/>
                </a:cubicBezTo>
                <a:lnTo>
                  <a:pt x="3259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17"/>
          <p:cNvSpPr/>
          <p:nvPr/>
        </p:nvSpPr>
        <p:spPr>
          <a:xfrm flipH="1">
            <a:off x="8122050" y="3979250"/>
            <a:ext cx="196947" cy="199988"/>
          </a:xfrm>
          <a:custGeom>
            <a:avLst/>
            <a:gdLst/>
            <a:ahLst/>
            <a:cxnLst/>
            <a:rect l="l" t="t" r="r" b="b"/>
            <a:pathLst>
              <a:path w="6542" h="6643" extrusionOk="0">
                <a:moveTo>
                  <a:pt x="3259" y="0"/>
                </a:moveTo>
                <a:lnTo>
                  <a:pt x="3008" y="727"/>
                </a:lnTo>
                <a:cubicBezTo>
                  <a:pt x="2933" y="928"/>
                  <a:pt x="2883" y="1153"/>
                  <a:pt x="2883" y="1379"/>
                </a:cubicBezTo>
                <a:cubicBezTo>
                  <a:pt x="2883" y="2231"/>
                  <a:pt x="2206" y="2908"/>
                  <a:pt x="1354" y="2908"/>
                </a:cubicBezTo>
                <a:lnTo>
                  <a:pt x="1229" y="2908"/>
                </a:lnTo>
                <a:cubicBezTo>
                  <a:pt x="903" y="2908"/>
                  <a:pt x="602" y="2983"/>
                  <a:pt x="326" y="3133"/>
                </a:cubicBezTo>
                <a:lnTo>
                  <a:pt x="0" y="3309"/>
                </a:lnTo>
                <a:lnTo>
                  <a:pt x="326" y="3484"/>
                </a:lnTo>
                <a:cubicBezTo>
                  <a:pt x="602" y="3635"/>
                  <a:pt x="903" y="3710"/>
                  <a:pt x="1229" y="3710"/>
                </a:cubicBezTo>
                <a:lnTo>
                  <a:pt x="1354" y="3710"/>
                </a:lnTo>
                <a:cubicBezTo>
                  <a:pt x="2206" y="3710"/>
                  <a:pt x="2883" y="4412"/>
                  <a:pt x="2883" y="5239"/>
                </a:cubicBezTo>
                <a:cubicBezTo>
                  <a:pt x="2883" y="5464"/>
                  <a:pt x="2933" y="5690"/>
                  <a:pt x="3008" y="5915"/>
                </a:cubicBezTo>
                <a:lnTo>
                  <a:pt x="3259" y="6642"/>
                </a:lnTo>
                <a:lnTo>
                  <a:pt x="3534" y="5915"/>
                </a:lnTo>
                <a:cubicBezTo>
                  <a:pt x="3609" y="5690"/>
                  <a:pt x="3660" y="5464"/>
                  <a:pt x="3660" y="5239"/>
                </a:cubicBezTo>
                <a:cubicBezTo>
                  <a:pt x="3660" y="4412"/>
                  <a:pt x="4336" y="3710"/>
                  <a:pt x="5188" y="3710"/>
                </a:cubicBezTo>
                <a:lnTo>
                  <a:pt x="5314" y="3710"/>
                </a:lnTo>
                <a:cubicBezTo>
                  <a:pt x="5640" y="3710"/>
                  <a:pt x="5940" y="3635"/>
                  <a:pt x="6216" y="3484"/>
                </a:cubicBezTo>
                <a:lnTo>
                  <a:pt x="6542" y="3309"/>
                </a:lnTo>
                <a:lnTo>
                  <a:pt x="6216" y="3133"/>
                </a:lnTo>
                <a:cubicBezTo>
                  <a:pt x="5940" y="2983"/>
                  <a:pt x="5640" y="2908"/>
                  <a:pt x="5314" y="2908"/>
                </a:cubicBezTo>
                <a:lnTo>
                  <a:pt x="5188" y="2908"/>
                </a:lnTo>
                <a:cubicBezTo>
                  <a:pt x="4336" y="2908"/>
                  <a:pt x="3660" y="2231"/>
                  <a:pt x="3660" y="1379"/>
                </a:cubicBezTo>
                <a:cubicBezTo>
                  <a:pt x="3660" y="1153"/>
                  <a:pt x="3609" y="928"/>
                  <a:pt x="3534" y="727"/>
                </a:cubicBezTo>
                <a:lnTo>
                  <a:pt x="325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9"/>
          <p:cNvSpPr/>
          <p:nvPr/>
        </p:nvSpPr>
        <p:spPr>
          <a:xfrm>
            <a:off x="301650" y="260700"/>
            <a:ext cx="8540700" cy="4622100"/>
          </a:xfrm>
          <a:prstGeom prst="roundRect">
            <a:avLst>
              <a:gd name="adj" fmla="val 545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19"/>
          <p:cNvSpPr txBox="1">
            <a:spLocks noGrp="1"/>
          </p:cNvSpPr>
          <p:nvPr>
            <p:ph type="title" idx="2"/>
          </p:nvPr>
        </p:nvSpPr>
        <p:spPr>
          <a:xfrm>
            <a:off x="720000" y="2736825"/>
            <a:ext cx="2305500" cy="43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06" name="Google Shape;206;p19"/>
          <p:cNvSpPr txBox="1">
            <a:spLocks noGrp="1"/>
          </p:cNvSpPr>
          <p:nvPr>
            <p:ph type="subTitle" idx="1"/>
          </p:nvPr>
        </p:nvSpPr>
        <p:spPr>
          <a:xfrm>
            <a:off x="720000" y="3171600"/>
            <a:ext cx="2305500" cy="80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19"/>
          <p:cNvSpPr txBox="1">
            <a:spLocks noGrp="1"/>
          </p:cNvSpPr>
          <p:nvPr>
            <p:ph type="title" idx="3"/>
          </p:nvPr>
        </p:nvSpPr>
        <p:spPr>
          <a:xfrm>
            <a:off x="3419221" y="2736825"/>
            <a:ext cx="2305500" cy="43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08" name="Google Shape;208;p19"/>
          <p:cNvSpPr txBox="1">
            <a:spLocks noGrp="1"/>
          </p:cNvSpPr>
          <p:nvPr>
            <p:ph type="subTitle" idx="4"/>
          </p:nvPr>
        </p:nvSpPr>
        <p:spPr>
          <a:xfrm>
            <a:off x="3419221" y="3171600"/>
            <a:ext cx="2305500" cy="80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19"/>
          <p:cNvSpPr txBox="1">
            <a:spLocks noGrp="1"/>
          </p:cNvSpPr>
          <p:nvPr>
            <p:ph type="title" idx="5"/>
          </p:nvPr>
        </p:nvSpPr>
        <p:spPr>
          <a:xfrm>
            <a:off x="6118448" y="2736825"/>
            <a:ext cx="2305500" cy="43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10" name="Google Shape;210;p19"/>
          <p:cNvSpPr txBox="1">
            <a:spLocks noGrp="1"/>
          </p:cNvSpPr>
          <p:nvPr>
            <p:ph type="subTitle" idx="6"/>
          </p:nvPr>
        </p:nvSpPr>
        <p:spPr>
          <a:xfrm>
            <a:off x="6118449" y="3171600"/>
            <a:ext cx="2305500" cy="80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11" name="Google Shape;211;p19"/>
          <p:cNvGrpSpPr/>
          <p:nvPr/>
        </p:nvGrpSpPr>
        <p:grpSpPr>
          <a:xfrm flipH="1">
            <a:off x="509586" y="864372"/>
            <a:ext cx="219549" cy="440548"/>
            <a:chOff x="3078475" y="5013825"/>
            <a:chExt cx="94625" cy="189875"/>
          </a:xfrm>
        </p:grpSpPr>
        <p:sp>
          <p:nvSpPr>
            <p:cNvPr id="212" name="Google Shape;212;p19"/>
            <p:cNvSpPr/>
            <p:nvPr/>
          </p:nvSpPr>
          <p:spPr>
            <a:xfrm>
              <a:off x="3078475" y="5013825"/>
              <a:ext cx="94625" cy="189875"/>
            </a:xfrm>
            <a:custGeom>
              <a:avLst/>
              <a:gdLst/>
              <a:ahLst/>
              <a:cxnLst/>
              <a:rect l="l" t="t" r="r" b="b"/>
              <a:pathLst>
                <a:path w="3785" h="7595" extrusionOk="0">
                  <a:moveTo>
                    <a:pt x="2231" y="402"/>
                  </a:moveTo>
                  <a:cubicBezTo>
                    <a:pt x="2331" y="402"/>
                    <a:pt x="2406" y="427"/>
                    <a:pt x="2481" y="452"/>
                  </a:cubicBezTo>
                  <a:cubicBezTo>
                    <a:pt x="2532" y="452"/>
                    <a:pt x="2557" y="477"/>
                    <a:pt x="2607" y="477"/>
                  </a:cubicBezTo>
                  <a:cubicBezTo>
                    <a:pt x="2657" y="502"/>
                    <a:pt x="2707" y="527"/>
                    <a:pt x="2757" y="552"/>
                  </a:cubicBezTo>
                  <a:cubicBezTo>
                    <a:pt x="2782" y="577"/>
                    <a:pt x="2832" y="602"/>
                    <a:pt x="2857" y="627"/>
                  </a:cubicBezTo>
                  <a:cubicBezTo>
                    <a:pt x="2882" y="652"/>
                    <a:pt x="2933" y="677"/>
                    <a:pt x="2958" y="702"/>
                  </a:cubicBezTo>
                  <a:cubicBezTo>
                    <a:pt x="3008" y="752"/>
                    <a:pt x="3058" y="803"/>
                    <a:pt x="3108" y="878"/>
                  </a:cubicBezTo>
                  <a:cubicBezTo>
                    <a:pt x="3133" y="903"/>
                    <a:pt x="3158" y="953"/>
                    <a:pt x="3183" y="1003"/>
                  </a:cubicBezTo>
                  <a:cubicBezTo>
                    <a:pt x="3233" y="1053"/>
                    <a:pt x="3258" y="1103"/>
                    <a:pt x="3283" y="1179"/>
                  </a:cubicBezTo>
                  <a:cubicBezTo>
                    <a:pt x="3308" y="1204"/>
                    <a:pt x="3308" y="1229"/>
                    <a:pt x="3334" y="1254"/>
                  </a:cubicBezTo>
                  <a:cubicBezTo>
                    <a:pt x="3308" y="1254"/>
                    <a:pt x="3308" y="1229"/>
                    <a:pt x="3283" y="1229"/>
                  </a:cubicBezTo>
                  <a:cubicBezTo>
                    <a:pt x="3208" y="1153"/>
                    <a:pt x="3133" y="1103"/>
                    <a:pt x="3033" y="1078"/>
                  </a:cubicBezTo>
                  <a:cubicBezTo>
                    <a:pt x="2933" y="1028"/>
                    <a:pt x="2807" y="1003"/>
                    <a:pt x="2707" y="1003"/>
                  </a:cubicBezTo>
                  <a:cubicBezTo>
                    <a:pt x="2582" y="1003"/>
                    <a:pt x="2431" y="1053"/>
                    <a:pt x="2331" y="1103"/>
                  </a:cubicBezTo>
                  <a:cubicBezTo>
                    <a:pt x="2281" y="1153"/>
                    <a:pt x="2231" y="1179"/>
                    <a:pt x="2181" y="1229"/>
                  </a:cubicBezTo>
                  <a:cubicBezTo>
                    <a:pt x="2181" y="1179"/>
                    <a:pt x="2156" y="1128"/>
                    <a:pt x="2131" y="1103"/>
                  </a:cubicBezTo>
                  <a:cubicBezTo>
                    <a:pt x="2131" y="1028"/>
                    <a:pt x="2105" y="978"/>
                    <a:pt x="2080" y="928"/>
                  </a:cubicBezTo>
                  <a:cubicBezTo>
                    <a:pt x="2055" y="903"/>
                    <a:pt x="2030" y="853"/>
                    <a:pt x="2005" y="803"/>
                  </a:cubicBezTo>
                  <a:cubicBezTo>
                    <a:pt x="1980" y="778"/>
                    <a:pt x="1930" y="752"/>
                    <a:pt x="1905" y="702"/>
                  </a:cubicBezTo>
                  <a:cubicBezTo>
                    <a:pt x="1855" y="677"/>
                    <a:pt x="1805" y="627"/>
                    <a:pt x="1730" y="627"/>
                  </a:cubicBezTo>
                  <a:cubicBezTo>
                    <a:pt x="1679" y="602"/>
                    <a:pt x="1629" y="577"/>
                    <a:pt x="1554" y="577"/>
                  </a:cubicBezTo>
                  <a:lnTo>
                    <a:pt x="1479" y="577"/>
                  </a:lnTo>
                  <a:cubicBezTo>
                    <a:pt x="1479" y="577"/>
                    <a:pt x="1504" y="552"/>
                    <a:pt x="1529" y="552"/>
                  </a:cubicBezTo>
                  <a:cubicBezTo>
                    <a:pt x="1554" y="527"/>
                    <a:pt x="1579" y="502"/>
                    <a:pt x="1629" y="502"/>
                  </a:cubicBezTo>
                  <a:cubicBezTo>
                    <a:pt x="1679" y="477"/>
                    <a:pt x="1704" y="452"/>
                    <a:pt x="1755" y="452"/>
                  </a:cubicBezTo>
                  <a:cubicBezTo>
                    <a:pt x="1830" y="427"/>
                    <a:pt x="1880" y="402"/>
                    <a:pt x="1955" y="402"/>
                  </a:cubicBezTo>
                  <a:close/>
                  <a:moveTo>
                    <a:pt x="1679" y="878"/>
                  </a:moveTo>
                  <a:cubicBezTo>
                    <a:pt x="1704" y="903"/>
                    <a:pt x="1730" y="903"/>
                    <a:pt x="1730" y="903"/>
                  </a:cubicBezTo>
                  <a:cubicBezTo>
                    <a:pt x="1755" y="928"/>
                    <a:pt x="1780" y="928"/>
                    <a:pt x="1805" y="953"/>
                  </a:cubicBezTo>
                  <a:cubicBezTo>
                    <a:pt x="1805" y="953"/>
                    <a:pt x="1830" y="978"/>
                    <a:pt x="1830" y="978"/>
                  </a:cubicBezTo>
                  <a:cubicBezTo>
                    <a:pt x="1855" y="978"/>
                    <a:pt x="1855" y="1003"/>
                    <a:pt x="1855" y="1003"/>
                  </a:cubicBezTo>
                  <a:cubicBezTo>
                    <a:pt x="1880" y="1028"/>
                    <a:pt x="1880" y="1028"/>
                    <a:pt x="1880" y="1028"/>
                  </a:cubicBezTo>
                  <a:cubicBezTo>
                    <a:pt x="1905" y="1078"/>
                    <a:pt x="1930" y="1103"/>
                    <a:pt x="1930" y="1153"/>
                  </a:cubicBezTo>
                  <a:cubicBezTo>
                    <a:pt x="1955" y="1204"/>
                    <a:pt x="1980" y="1254"/>
                    <a:pt x="2005" y="1304"/>
                  </a:cubicBezTo>
                  <a:cubicBezTo>
                    <a:pt x="2005" y="1354"/>
                    <a:pt x="2005" y="1379"/>
                    <a:pt x="2030" y="1429"/>
                  </a:cubicBezTo>
                  <a:cubicBezTo>
                    <a:pt x="2030" y="1454"/>
                    <a:pt x="2030" y="1479"/>
                    <a:pt x="2030" y="1504"/>
                  </a:cubicBezTo>
                  <a:cubicBezTo>
                    <a:pt x="2030" y="1554"/>
                    <a:pt x="2080" y="1605"/>
                    <a:pt x="2131" y="1605"/>
                  </a:cubicBezTo>
                  <a:cubicBezTo>
                    <a:pt x="2181" y="1605"/>
                    <a:pt x="2206" y="1605"/>
                    <a:pt x="2231" y="1580"/>
                  </a:cubicBezTo>
                  <a:cubicBezTo>
                    <a:pt x="2256" y="1554"/>
                    <a:pt x="2256" y="1554"/>
                    <a:pt x="2281" y="1529"/>
                  </a:cubicBezTo>
                  <a:cubicBezTo>
                    <a:pt x="2281" y="1504"/>
                    <a:pt x="2306" y="1479"/>
                    <a:pt x="2331" y="1454"/>
                  </a:cubicBezTo>
                  <a:cubicBezTo>
                    <a:pt x="2356" y="1454"/>
                    <a:pt x="2381" y="1429"/>
                    <a:pt x="2406" y="1404"/>
                  </a:cubicBezTo>
                  <a:cubicBezTo>
                    <a:pt x="2406" y="1379"/>
                    <a:pt x="2431" y="1379"/>
                    <a:pt x="2456" y="1354"/>
                  </a:cubicBezTo>
                  <a:cubicBezTo>
                    <a:pt x="2481" y="1354"/>
                    <a:pt x="2481" y="1329"/>
                    <a:pt x="2506" y="1329"/>
                  </a:cubicBezTo>
                  <a:cubicBezTo>
                    <a:pt x="2532" y="1329"/>
                    <a:pt x="2557" y="1329"/>
                    <a:pt x="2557" y="1304"/>
                  </a:cubicBezTo>
                  <a:cubicBezTo>
                    <a:pt x="2607" y="1304"/>
                    <a:pt x="2632" y="1304"/>
                    <a:pt x="2657" y="1279"/>
                  </a:cubicBezTo>
                  <a:lnTo>
                    <a:pt x="2782" y="1279"/>
                  </a:lnTo>
                  <a:cubicBezTo>
                    <a:pt x="2807" y="1279"/>
                    <a:pt x="2832" y="1304"/>
                    <a:pt x="2857" y="1304"/>
                  </a:cubicBezTo>
                  <a:cubicBezTo>
                    <a:pt x="2882" y="1304"/>
                    <a:pt x="2907" y="1304"/>
                    <a:pt x="2933" y="1329"/>
                  </a:cubicBezTo>
                  <a:cubicBezTo>
                    <a:pt x="2958" y="1329"/>
                    <a:pt x="2958" y="1354"/>
                    <a:pt x="2983" y="1354"/>
                  </a:cubicBezTo>
                  <a:cubicBezTo>
                    <a:pt x="3008" y="1354"/>
                    <a:pt x="3033" y="1379"/>
                    <a:pt x="3033" y="1379"/>
                  </a:cubicBezTo>
                  <a:cubicBezTo>
                    <a:pt x="3058" y="1404"/>
                    <a:pt x="3083" y="1429"/>
                    <a:pt x="3083" y="1429"/>
                  </a:cubicBezTo>
                  <a:cubicBezTo>
                    <a:pt x="3108" y="1454"/>
                    <a:pt x="3133" y="1479"/>
                    <a:pt x="3158" y="1504"/>
                  </a:cubicBezTo>
                  <a:cubicBezTo>
                    <a:pt x="3183" y="1529"/>
                    <a:pt x="3208" y="1554"/>
                    <a:pt x="3208" y="1580"/>
                  </a:cubicBezTo>
                  <a:cubicBezTo>
                    <a:pt x="3233" y="1605"/>
                    <a:pt x="3258" y="1630"/>
                    <a:pt x="3258" y="1655"/>
                  </a:cubicBezTo>
                  <a:cubicBezTo>
                    <a:pt x="3283" y="1705"/>
                    <a:pt x="3283" y="1730"/>
                    <a:pt x="3308" y="1780"/>
                  </a:cubicBezTo>
                  <a:cubicBezTo>
                    <a:pt x="3308" y="1805"/>
                    <a:pt x="3308" y="1830"/>
                    <a:pt x="3308" y="1830"/>
                  </a:cubicBezTo>
                  <a:cubicBezTo>
                    <a:pt x="3308" y="1905"/>
                    <a:pt x="3334" y="1956"/>
                    <a:pt x="3334" y="2031"/>
                  </a:cubicBezTo>
                  <a:cubicBezTo>
                    <a:pt x="3334" y="2081"/>
                    <a:pt x="3308" y="2131"/>
                    <a:pt x="3308" y="2181"/>
                  </a:cubicBezTo>
                  <a:cubicBezTo>
                    <a:pt x="3283" y="2206"/>
                    <a:pt x="3283" y="2206"/>
                    <a:pt x="3283" y="2231"/>
                  </a:cubicBezTo>
                  <a:cubicBezTo>
                    <a:pt x="3258" y="2256"/>
                    <a:pt x="3233" y="2281"/>
                    <a:pt x="3208" y="2331"/>
                  </a:cubicBezTo>
                  <a:cubicBezTo>
                    <a:pt x="3208" y="2357"/>
                    <a:pt x="3183" y="2382"/>
                    <a:pt x="3158" y="2407"/>
                  </a:cubicBezTo>
                  <a:cubicBezTo>
                    <a:pt x="3108" y="2457"/>
                    <a:pt x="3033" y="2507"/>
                    <a:pt x="2983" y="2557"/>
                  </a:cubicBezTo>
                  <a:cubicBezTo>
                    <a:pt x="2933" y="2607"/>
                    <a:pt x="2882" y="2632"/>
                    <a:pt x="2807" y="2657"/>
                  </a:cubicBezTo>
                  <a:cubicBezTo>
                    <a:pt x="2757" y="2707"/>
                    <a:pt x="2682" y="2732"/>
                    <a:pt x="2607" y="2783"/>
                  </a:cubicBezTo>
                  <a:cubicBezTo>
                    <a:pt x="2582" y="2783"/>
                    <a:pt x="2557" y="2808"/>
                    <a:pt x="2506" y="2808"/>
                  </a:cubicBezTo>
                  <a:cubicBezTo>
                    <a:pt x="2431" y="2833"/>
                    <a:pt x="2356" y="2858"/>
                    <a:pt x="2281" y="2858"/>
                  </a:cubicBezTo>
                  <a:cubicBezTo>
                    <a:pt x="2231" y="2858"/>
                    <a:pt x="2156" y="2883"/>
                    <a:pt x="2105" y="2883"/>
                  </a:cubicBezTo>
                  <a:lnTo>
                    <a:pt x="2055" y="2883"/>
                  </a:lnTo>
                  <a:cubicBezTo>
                    <a:pt x="2005" y="2858"/>
                    <a:pt x="1980" y="2858"/>
                    <a:pt x="1930" y="2858"/>
                  </a:cubicBezTo>
                  <a:cubicBezTo>
                    <a:pt x="1880" y="2833"/>
                    <a:pt x="1830" y="2808"/>
                    <a:pt x="1805" y="2808"/>
                  </a:cubicBezTo>
                  <a:cubicBezTo>
                    <a:pt x="1755" y="2783"/>
                    <a:pt x="1704" y="2758"/>
                    <a:pt x="1654" y="2732"/>
                  </a:cubicBezTo>
                  <a:cubicBezTo>
                    <a:pt x="1604" y="2707"/>
                    <a:pt x="1554" y="2682"/>
                    <a:pt x="1504" y="2657"/>
                  </a:cubicBezTo>
                  <a:cubicBezTo>
                    <a:pt x="1479" y="2607"/>
                    <a:pt x="1429" y="2582"/>
                    <a:pt x="1404" y="2557"/>
                  </a:cubicBezTo>
                  <a:cubicBezTo>
                    <a:pt x="1329" y="2482"/>
                    <a:pt x="1278" y="2432"/>
                    <a:pt x="1228" y="2357"/>
                  </a:cubicBezTo>
                  <a:cubicBezTo>
                    <a:pt x="1228" y="2357"/>
                    <a:pt x="1203" y="2331"/>
                    <a:pt x="1203" y="2306"/>
                  </a:cubicBezTo>
                  <a:cubicBezTo>
                    <a:pt x="1178" y="2281"/>
                    <a:pt x="1153" y="2231"/>
                    <a:pt x="1128" y="2181"/>
                  </a:cubicBezTo>
                  <a:cubicBezTo>
                    <a:pt x="1103" y="2106"/>
                    <a:pt x="1053" y="2031"/>
                    <a:pt x="1053" y="1956"/>
                  </a:cubicBezTo>
                  <a:cubicBezTo>
                    <a:pt x="1028" y="1930"/>
                    <a:pt x="1028" y="1880"/>
                    <a:pt x="1028" y="1855"/>
                  </a:cubicBezTo>
                  <a:cubicBezTo>
                    <a:pt x="1003" y="1780"/>
                    <a:pt x="1003" y="1730"/>
                    <a:pt x="1003" y="1655"/>
                  </a:cubicBezTo>
                  <a:cubicBezTo>
                    <a:pt x="1003" y="1605"/>
                    <a:pt x="1003" y="1554"/>
                    <a:pt x="1003" y="1504"/>
                  </a:cubicBezTo>
                  <a:cubicBezTo>
                    <a:pt x="1003" y="1479"/>
                    <a:pt x="1028" y="1454"/>
                    <a:pt x="1028" y="1404"/>
                  </a:cubicBezTo>
                  <a:cubicBezTo>
                    <a:pt x="1053" y="1354"/>
                    <a:pt x="1053" y="1304"/>
                    <a:pt x="1078" y="1254"/>
                  </a:cubicBezTo>
                  <a:cubicBezTo>
                    <a:pt x="1078" y="1229"/>
                    <a:pt x="1103" y="1204"/>
                    <a:pt x="1103" y="1179"/>
                  </a:cubicBezTo>
                  <a:cubicBezTo>
                    <a:pt x="1128" y="1153"/>
                    <a:pt x="1153" y="1128"/>
                    <a:pt x="1178" y="1103"/>
                  </a:cubicBezTo>
                  <a:cubicBezTo>
                    <a:pt x="1203" y="1053"/>
                    <a:pt x="1228" y="1028"/>
                    <a:pt x="1253" y="1003"/>
                  </a:cubicBezTo>
                  <a:cubicBezTo>
                    <a:pt x="1253" y="978"/>
                    <a:pt x="1278" y="978"/>
                    <a:pt x="1278" y="978"/>
                  </a:cubicBezTo>
                  <a:cubicBezTo>
                    <a:pt x="1303" y="953"/>
                    <a:pt x="1303" y="953"/>
                    <a:pt x="1329" y="928"/>
                  </a:cubicBezTo>
                  <a:cubicBezTo>
                    <a:pt x="1354" y="928"/>
                    <a:pt x="1379" y="903"/>
                    <a:pt x="1404" y="903"/>
                  </a:cubicBezTo>
                  <a:cubicBezTo>
                    <a:pt x="1429" y="903"/>
                    <a:pt x="1429" y="878"/>
                    <a:pt x="1454" y="878"/>
                  </a:cubicBezTo>
                  <a:close/>
                  <a:moveTo>
                    <a:pt x="627" y="3209"/>
                  </a:moveTo>
                  <a:cubicBezTo>
                    <a:pt x="652" y="3209"/>
                    <a:pt x="652" y="3234"/>
                    <a:pt x="652" y="3234"/>
                  </a:cubicBezTo>
                  <a:cubicBezTo>
                    <a:pt x="677" y="3234"/>
                    <a:pt x="702" y="3259"/>
                    <a:pt x="727" y="3259"/>
                  </a:cubicBezTo>
                  <a:cubicBezTo>
                    <a:pt x="752" y="3284"/>
                    <a:pt x="752" y="3284"/>
                    <a:pt x="777" y="3309"/>
                  </a:cubicBezTo>
                  <a:cubicBezTo>
                    <a:pt x="802" y="3334"/>
                    <a:pt x="802" y="3359"/>
                    <a:pt x="827" y="3384"/>
                  </a:cubicBezTo>
                  <a:cubicBezTo>
                    <a:pt x="877" y="3434"/>
                    <a:pt x="928" y="3484"/>
                    <a:pt x="953" y="3560"/>
                  </a:cubicBezTo>
                  <a:cubicBezTo>
                    <a:pt x="1003" y="3610"/>
                    <a:pt x="1028" y="3685"/>
                    <a:pt x="1053" y="3735"/>
                  </a:cubicBezTo>
                  <a:cubicBezTo>
                    <a:pt x="1078" y="3785"/>
                    <a:pt x="1103" y="3835"/>
                    <a:pt x="1128" y="3910"/>
                  </a:cubicBezTo>
                  <a:lnTo>
                    <a:pt x="1153" y="3910"/>
                  </a:lnTo>
                  <a:cubicBezTo>
                    <a:pt x="1128" y="3961"/>
                    <a:pt x="1103" y="4036"/>
                    <a:pt x="1078" y="4111"/>
                  </a:cubicBezTo>
                  <a:cubicBezTo>
                    <a:pt x="1053" y="4186"/>
                    <a:pt x="1028" y="4286"/>
                    <a:pt x="1003" y="4362"/>
                  </a:cubicBezTo>
                  <a:cubicBezTo>
                    <a:pt x="978" y="4311"/>
                    <a:pt x="928" y="4261"/>
                    <a:pt x="902" y="4211"/>
                  </a:cubicBezTo>
                  <a:cubicBezTo>
                    <a:pt x="802" y="4036"/>
                    <a:pt x="702" y="3860"/>
                    <a:pt x="627" y="3685"/>
                  </a:cubicBezTo>
                  <a:cubicBezTo>
                    <a:pt x="602" y="3610"/>
                    <a:pt x="577" y="3534"/>
                    <a:pt x="552" y="3459"/>
                  </a:cubicBezTo>
                  <a:cubicBezTo>
                    <a:pt x="527" y="3434"/>
                    <a:pt x="527" y="3409"/>
                    <a:pt x="527" y="3384"/>
                  </a:cubicBezTo>
                  <a:cubicBezTo>
                    <a:pt x="527" y="3359"/>
                    <a:pt x="527" y="3334"/>
                    <a:pt x="527" y="3309"/>
                  </a:cubicBezTo>
                  <a:cubicBezTo>
                    <a:pt x="527" y="3309"/>
                    <a:pt x="527" y="3284"/>
                    <a:pt x="527" y="3284"/>
                  </a:cubicBezTo>
                  <a:cubicBezTo>
                    <a:pt x="527" y="3259"/>
                    <a:pt x="527" y="3259"/>
                    <a:pt x="527" y="3234"/>
                  </a:cubicBezTo>
                  <a:cubicBezTo>
                    <a:pt x="527" y="3234"/>
                    <a:pt x="527" y="3209"/>
                    <a:pt x="552" y="3209"/>
                  </a:cubicBezTo>
                  <a:close/>
                  <a:moveTo>
                    <a:pt x="2406" y="3685"/>
                  </a:moveTo>
                  <a:cubicBezTo>
                    <a:pt x="2406" y="3685"/>
                    <a:pt x="2406" y="3710"/>
                    <a:pt x="2406" y="3710"/>
                  </a:cubicBezTo>
                  <a:lnTo>
                    <a:pt x="2431" y="3710"/>
                  </a:lnTo>
                  <a:cubicBezTo>
                    <a:pt x="2431" y="3710"/>
                    <a:pt x="2431" y="3710"/>
                    <a:pt x="2456" y="3735"/>
                  </a:cubicBezTo>
                  <a:cubicBezTo>
                    <a:pt x="2456" y="3735"/>
                    <a:pt x="2456" y="3735"/>
                    <a:pt x="2456" y="3760"/>
                  </a:cubicBezTo>
                  <a:cubicBezTo>
                    <a:pt x="2456" y="3785"/>
                    <a:pt x="2456" y="3785"/>
                    <a:pt x="2456" y="3785"/>
                  </a:cubicBezTo>
                  <a:cubicBezTo>
                    <a:pt x="2456" y="3810"/>
                    <a:pt x="2456" y="3810"/>
                    <a:pt x="2456" y="3835"/>
                  </a:cubicBezTo>
                  <a:cubicBezTo>
                    <a:pt x="2456" y="3860"/>
                    <a:pt x="2456" y="3885"/>
                    <a:pt x="2431" y="3910"/>
                  </a:cubicBezTo>
                  <a:cubicBezTo>
                    <a:pt x="2431" y="3935"/>
                    <a:pt x="2431" y="3935"/>
                    <a:pt x="2406" y="3961"/>
                  </a:cubicBezTo>
                  <a:cubicBezTo>
                    <a:pt x="2406" y="3986"/>
                    <a:pt x="2381" y="4011"/>
                    <a:pt x="2381" y="4036"/>
                  </a:cubicBezTo>
                  <a:cubicBezTo>
                    <a:pt x="2356" y="4061"/>
                    <a:pt x="2331" y="4086"/>
                    <a:pt x="2306" y="4111"/>
                  </a:cubicBezTo>
                  <a:lnTo>
                    <a:pt x="2281" y="4111"/>
                  </a:lnTo>
                  <a:cubicBezTo>
                    <a:pt x="2256" y="4161"/>
                    <a:pt x="2206" y="4211"/>
                    <a:pt x="2156" y="4236"/>
                  </a:cubicBezTo>
                  <a:cubicBezTo>
                    <a:pt x="2055" y="4311"/>
                    <a:pt x="1955" y="4387"/>
                    <a:pt x="1855" y="4462"/>
                  </a:cubicBezTo>
                  <a:cubicBezTo>
                    <a:pt x="1805" y="4487"/>
                    <a:pt x="1780" y="4487"/>
                    <a:pt x="1730" y="4512"/>
                  </a:cubicBezTo>
                  <a:cubicBezTo>
                    <a:pt x="1704" y="4537"/>
                    <a:pt x="1654" y="4562"/>
                    <a:pt x="1629" y="4587"/>
                  </a:cubicBezTo>
                  <a:cubicBezTo>
                    <a:pt x="1579" y="4612"/>
                    <a:pt x="1504" y="4637"/>
                    <a:pt x="1454" y="4687"/>
                  </a:cubicBezTo>
                  <a:cubicBezTo>
                    <a:pt x="1479" y="4587"/>
                    <a:pt x="1504" y="4512"/>
                    <a:pt x="1529" y="4412"/>
                  </a:cubicBezTo>
                  <a:cubicBezTo>
                    <a:pt x="1554" y="4362"/>
                    <a:pt x="1554" y="4286"/>
                    <a:pt x="1579" y="4236"/>
                  </a:cubicBezTo>
                  <a:cubicBezTo>
                    <a:pt x="1604" y="4186"/>
                    <a:pt x="1604" y="4136"/>
                    <a:pt x="1629" y="4061"/>
                  </a:cubicBezTo>
                  <a:lnTo>
                    <a:pt x="1679" y="4061"/>
                  </a:lnTo>
                  <a:cubicBezTo>
                    <a:pt x="1730" y="4011"/>
                    <a:pt x="1780" y="3961"/>
                    <a:pt x="1830" y="3935"/>
                  </a:cubicBezTo>
                  <a:cubicBezTo>
                    <a:pt x="1880" y="3885"/>
                    <a:pt x="1955" y="3835"/>
                    <a:pt x="2030" y="3785"/>
                  </a:cubicBezTo>
                  <a:cubicBezTo>
                    <a:pt x="2055" y="3760"/>
                    <a:pt x="2080" y="3760"/>
                    <a:pt x="2105" y="3735"/>
                  </a:cubicBezTo>
                  <a:cubicBezTo>
                    <a:pt x="2156" y="3710"/>
                    <a:pt x="2181" y="3710"/>
                    <a:pt x="2231" y="3685"/>
                  </a:cubicBezTo>
                  <a:close/>
                  <a:moveTo>
                    <a:pt x="1454" y="6316"/>
                  </a:moveTo>
                  <a:cubicBezTo>
                    <a:pt x="1462" y="6320"/>
                    <a:pt x="1470" y="6324"/>
                    <a:pt x="1479" y="6328"/>
                  </a:cubicBezTo>
                  <a:lnTo>
                    <a:pt x="1479" y="6328"/>
                  </a:lnTo>
                  <a:cubicBezTo>
                    <a:pt x="1478" y="6316"/>
                    <a:pt x="1473" y="6316"/>
                    <a:pt x="1454" y="6316"/>
                  </a:cubicBezTo>
                  <a:close/>
                  <a:moveTo>
                    <a:pt x="1930" y="1"/>
                  </a:moveTo>
                  <a:cubicBezTo>
                    <a:pt x="1780" y="26"/>
                    <a:pt x="1654" y="51"/>
                    <a:pt x="1529" y="101"/>
                  </a:cubicBezTo>
                  <a:cubicBezTo>
                    <a:pt x="1404" y="151"/>
                    <a:pt x="1278" y="226"/>
                    <a:pt x="1178" y="301"/>
                  </a:cubicBezTo>
                  <a:cubicBezTo>
                    <a:pt x="1078" y="377"/>
                    <a:pt x="1003" y="452"/>
                    <a:pt x="928" y="552"/>
                  </a:cubicBezTo>
                  <a:cubicBezTo>
                    <a:pt x="852" y="627"/>
                    <a:pt x="777" y="727"/>
                    <a:pt x="727" y="828"/>
                  </a:cubicBezTo>
                  <a:cubicBezTo>
                    <a:pt x="652" y="928"/>
                    <a:pt x="602" y="1028"/>
                    <a:pt x="552" y="1153"/>
                  </a:cubicBezTo>
                  <a:cubicBezTo>
                    <a:pt x="527" y="1279"/>
                    <a:pt x="501" y="1404"/>
                    <a:pt x="476" y="1529"/>
                  </a:cubicBezTo>
                  <a:cubicBezTo>
                    <a:pt x="476" y="1655"/>
                    <a:pt x="476" y="1805"/>
                    <a:pt x="527" y="1930"/>
                  </a:cubicBezTo>
                  <a:cubicBezTo>
                    <a:pt x="552" y="2056"/>
                    <a:pt x="602" y="2156"/>
                    <a:pt x="652" y="2281"/>
                  </a:cubicBezTo>
                  <a:cubicBezTo>
                    <a:pt x="702" y="2382"/>
                    <a:pt x="777" y="2507"/>
                    <a:pt x="852" y="2582"/>
                  </a:cubicBezTo>
                  <a:cubicBezTo>
                    <a:pt x="928" y="2682"/>
                    <a:pt x="1028" y="2758"/>
                    <a:pt x="1128" y="2833"/>
                  </a:cubicBezTo>
                  <a:cubicBezTo>
                    <a:pt x="1128" y="2858"/>
                    <a:pt x="1153" y="2858"/>
                    <a:pt x="1178" y="2858"/>
                  </a:cubicBezTo>
                  <a:cubicBezTo>
                    <a:pt x="1253" y="2933"/>
                    <a:pt x="1329" y="2983"/>
                    <a:pt x="1429" y="3033"/>
                  </a:cubicBezTo>
                  <a:cubicBezTo>
                    <a:pt x="1379" y="3108"/>
                    <a:pt x="1354" y="3159"/>
                    <a:pt x="1354" y="3234"/>
                  </a:cubicBezTo>
                  <a:cubicBezTo>
                    <a:pt x="1303" y="3384"/>
                    <a:pt x="1253" y="3509"/>
                    <a:pt x="1203" y="3660"/>
                  </a:cubicBezTo>
                  <a:cubicBezTo>
                    <a:pt x="1153" y="3534"/>
                    <a:pt x="1078" y="3409"/>
                    <a:pt x="1003" y="3284"/>
                  </a:cubicBezTo>
                  <a:cubicBezTo>
                    <a:pt x="953" y="3234"/>
                    <a:pt x="877" y="3159"/>
                    <a:pt x="827" y="3133"/>
                  </a:cubicBezTo>
                  <a:cubicBezTo>
                    <a:pt x="752" y="3083"/>
                    <a:pt x="677" y="3033"/>
                    <a:pt x="602" y="3033"/>
                  </a:cubicBezTo>
                  <a:cubicBezTo>
                    <a:pt x="552" y="3058"/>
                    <a:pt x="501" y="3058"/>
                    <a:pt x="451" y="3083"/>
                  </a:cubicBezTo>
                  <a:cubicBezTo>
                    <a:pt x="401" y="3133"/>
                    <a:pt x="376" y="3184"/>
                    <a:pt x="376" y="3234"/>
                  </a:cubicBezTo>
                  <a:cubicBezTo>
                    <a:pt x="376" y="3309"/>
                    <a:pt x="376" y="3384"/>
                    <a:pt x="401" y="3459"/>
                  </a:cubicBezTo>
                  <a:cubicBezTo>
                    <a:pt x="401" y="3534"/>
                    <a:pt x="451" y="3610"/>
                    <a:pt x="476" y="3685"/>
                  </a:cubicBezTo>
                  <a:cubicBezTo>
                    <a:pt x="501" y="3760"/>
                    <a:pt x="527" y="3835"/>
                    <a:pt x="552" y="3910"/>
                  </a:cubicBezTo>
                  <a:cubicBezTo>
                    <a:pt x="627" y="4061"/>
                    <a:pt x="702" y="4186"/>
                    <a:pt x="777" y="4311"/>
                  </a:cubicBezTo>
                  <a:cubicBezTo>
                    <a:pt x="827" y="4387"/>
                    <a:pt x="877" y="4462"/>
                    <a:pt x="928" y="4512"/>
                  </a:cubicBezTo>
                  <a:cubicBezTo>
                    <a:pt x="928" y="4537"/>
                    <a:pt x="928" y="4537"/>
                    <a:pt x="953" y="4562"/>
                  </a:cubicBezTo>
                  <a:cubicBezTo>
                    <a:pt x="928" y="4637"/>
                    <a:pt x="902" y="4712"/>
                    <a:pt x="877" y="4788"/>
                  </a:cubicBezTo>
                  <a:cubicBezTo>
                    <a:pt x="827" y="4913"/>
                    <a:pt x="802" y="5013"/>
                    <a:pt x="752" y="5113"/>
                  </a:cubicBezTo>
                  <a:cubicBezTo>
                    <a:pt x="727" y="5214"/>
                    <a:pt x="677" y="5314"/>
                    <a:pt x="652" y="5389"/>
                  </a:cubicBezTo>
                  <a:cubicBezTo>
                    <a:pt x="602" y="5489"/>
                    <a:pt x="577" y="5590"/>
                    <a:pt x="552" y="5690"/>
                  </a:cubicBezTo>
                  <a:cubicBezTo>
                    <a:pt x="501" y="5790"/>
                    <a:pt x="476" y="5890"/>
                    <a:pt x="451" y="5991"/>
                  </a:cubicBezTo>
                  <a:cubicBezTo>
                    <a:pt x="401" y="6066"/>
                    <a:pt x="376" y="6166"/>
                    <a:pt x="351" y="6266"/>
                  </a:cubicBezTo>
                  <a:cubicBezTo>
                    <a:pt x="301" y="6367"/>
                    <a:pt x="276" y="6467"/>
                    <a:pt x="226" y="6567"/>
                  </a:cubicBezTo>
                  <a:cubicBezTo>
                    <a:pt x="201" y="6667"/>
                    <a:pt x="176" y="6768"/>
                    <a:pt x="126" y="6868"/>
                  </a:cubicBezTo>
                  <a:cubicBezTo>
                    <a:pt x="100" y="6943"/>
                    <a:pt x="75" y="7043"/>
                    <a:pt x="50" y="7118"/>
                  </a:cubicBezTo>
                  <a:cubicBezTo>
                    <a:pt x="50" y="7144"/>
                    <a:pt x="25" y="7169"/>
                    <a:pt x="25" y="7194"/>
                  </a:cubicBezTo>
                  <a:cubicBezTo>
                    <a:pt x="25" y="7219"/>
                    <a:pt x="25" y="7219"/>
                    <a:pt x="25" y="7244"/>
                  </a:cubicBezTo>
                  <a:cubicBezTo>
                    <a:pt x="0" y="7294"/>
                    <a:pt x="0" y="7319"/>
                    <a:pt x="0" y="7369"/>
                  </a:cubicBezTo>
                  <a:cubicBezTo>
                    <a:pt x="0" y="7494"/>
                    <a:pt x="126" y="7595"/>
                    <a:pt x="226" y="7595"/>
                  </a:cubicBezTo>
                  <a:lnTo>
                    <a:pt x="326" y="7595"/>
                  </a:lnTo>
                  <a:cubicBezTo>
                    <a:pt x="401" y="7570"/>
                    <a:pt x="451" y="7494"/>
                    <a:pt x="476" y="7419"/>
                  </a:cubicBezTo>
                  <a:cubicBezTo>
                    <a:pt x="501" y="7369"/>
                    <a:pt x="501" y="7344"/>
                    <a:pt x="527" y="7294"/>
                  </a:cubicBezTo>
                  <a:cubicBezTo>
                    <a:pt x="552" y="7244"/>
                    <a:pt x="552" y="7194"/>
                    <a:pt x="577" y="7144"/>
                  </a:cubicBezTo>
                  <a:cubicBezTo>
                    <a:pt x="577" y="7169"/>
                    <a:pt x="602" y="7169"/>
                    <a:pt x="602" y="7169"/>
                  </a:cubicBezTo>
                  <a:cubicBezTo>
                    <a:pt x="702" y="7219"/>
                    <a:pt x="777" y="7269"/>
                    <a:pt x="877" y="7294"/>
                  </a:cubicBezTo>
                  <a:cubicBezTo>
                    <a:pt x="953" y="7319"/>
                    <a:pt x="1003" y="7344"/>
                    <a:pt x="1078" y="7394"/>
                  </a:cubicBezTo>
                  <a:cubicBezTo>
                    <a:pt x="1128" y="7394"/>
                    <a:pt x="1178" y="7419"/>
                    <a:pt x="1228" y="7444"/>
                  </a:cubicBezTo>
                  <a:cubicBezTo>
                    <a:pt x="1228" y="7444"/>
                    <a:pt x="1253" y="7444"/>
                    <a:pt x="1278" y="7469"/>
                  </a:cubicBezTo>
                  <a:cubicBezTo>
                    <a:pt x="1303" y="7469"/>
                    <a:pt x="1329" y="7494"/>
                    <a:pt x="1354" y="7494"/>
                  </a:cubicBezTo>
                  <a:cubicBezTo>
                    <a:pt x="1370" y="7503"/>
                    <a:pt x="1387" y="7506"/>
                    <a:pt x="1403" y="7506"/>
                  </a:cubicBezTo>
                  <a:cubicBezTo>
                    <a:pt x="1434" y="7506"/>
                    <a:pt x="1462" y="7494"/>
                    <a:pt x="1479" y="7494"/>
                  </a:cubicBezTo>
                  <a:cubicBezTo>
                    <a:pt x="1529" y="7469"/>
                    <a:pt x="1579" y="7444"/>
                    <a:pt x="1604" y="7394"/>
                  </a:cubicBezTo>
                  <a:cubicBezTo>
                    <a:pt x="1654" y="7294"/>
                    <a:pt x="1629" y="7169"/>
                    <a:pt x="1529" y="7118"/>
                  </a:cubicBezTo>
                  <a:cubicBezTo>
                    <a:pt x="1504" y="7093"/>
                    <a:pt x="1454" y="7068"/>
                    <a:pt x="1404" y="7068"/>
                  </a:cubicBezTo>
                  <a:cubicBezTo>
                    <a:pt x="1354" y="7043"/>
                    <a:pt x="1303" y="7018"/>
                    <a:pt x="1253" y="6993"/>
                  </a:cubicBezTo>
                  <a:cubicBezTo>
                    <a:pt x="1228" y="6993"/>
                    <a:pt x="1203" y="6968"/>
                    <a:pt x="1153" y="6968"/>
                  </a:cubicBezTo>
                  <a:lnTo>
                    <a:pt x="1178" y="6968"/>
                  </a:lnTo>
                  <a:cubicBezTo>
                    <a:pt x="1153" y="6968"/>
                    <a:pt x="1153" y="6968"/>
                    <a:pt x="1153" y="6943"/>
                  </a:cubicBezTo>
                  <a:cubicBezTo>
                    <a:pt x="1078" y="6918"/>
                    <a:pt x="1003" y="6893"/>
                    <a:pt x="928" y="6868"/>
                  </a:cubicBezTo>
                  <a:cubicBezTo>
                    <a:pt x="852" y="6843"/>
                    <a:pt x="777" y="6843"/>
                    <a:pt x="677" y="6818"/>
                  </a:cubicBezTo>
                  <a:cubicBezTo>
                    <a:pt x="702" y="6793"/>
                    <a:pt x="727" y="6742"/>
                    <a:pt x="727" y="6692"/>
                  </a:cubicBezTo>
                  <a:cubicBezTo>
                    <a:pt x="752" y="6617"/>
                    <a:pt x="777" y="6567"/>
                    <a:pt x="827" y="6492"/>
                  </a:cubicBezTo>
                  <a:cubicBezTo>
                    <a:pt x="827" y="6492"/>
                    <a:pt x="852" y="6517"/>
                    <a:pt x="877" y="6517"/>
                  </a:cubicBezTo>
                  <a:cubicBezTo>
                    <a:pt x="953" y="6567"/>
                    <a:pt x="1053" y="6617"/>
                    <a:pt x="1153" y="6642"/>
                  </a:cubicBezTo>
                  <a:lnTo>
                    <a:pt x="1128" y="6642"/>
                  </a:lnTo>
                  <a:cubicBezTo>
                    <a:pt x="1203" y="6667"/>
                    <a:pt x="1278" y="6717"/>
                    <a:pt x="1379" y="6742"/>
                  </a:cubicBezTo>
                  <a:cubicBezTo>
                    <a:pt x="1404" y="6742"/>
                    <a:pt x="1429" y="6768"/>
                    <a:pt x="1479" y="6793"/>
                  </a:cubicBezTo>
                  <a:lnTo>
                    <a:pt x="1504" y="6793"/>
                  </a:lnTo>
                  <a:cubicBezTo>
                    <a:pt x="1529" y="6818"/>
                    <a:pt x="1554" y="6818"/>
                    <a:pt x="1579" y="6818"/>
                  </a:cubicBezTo>
                  <a:cubicBezTo>
                    <a:pt x="1604" y="6830"/>
                    <a:pt x="1629" y="6836"/>
                    <a:pt x="1654" y="6836"/>
                  </a:cubicBezTo>
                  <a:cubicBezTo>
                    <a:pt x="1679" y="6836"/>
                    <a:pt x="1704" y="6830"/>
                    <a:pt x="1730" y="6818"/>
                  </a:cubicBezTo>
                  <a:lnTo>
                    <a:pt x="1755" y="6818"/>
                  </a:lnTo>
                  <a:cubicBezTo>
                    <a:pt x="1780" y="6793"/>
                    <a:pt x="1805" y="6768"/>
                    <a:pt x="1830" y="6717"/>
                  </a:cubicBezTo>
                  <a:cubicBezTo>
                    <a:pt x="1880" y="6617"/>
                    <a:pt x="1855" y="6517"/>
                    <a:pt x="1755" y="6442"/>
                  </a:cubicBezTo>
                  <a:cubicBezTo>
                    <a:pt x="1704" y="6417"/>
                    <a:pt x="1654" y="6417"/>
                    <a:pt x="1629" y="6392"/>
                  </a:cubicBezTo>
                  <a:cubicBezTo>
                    <a:pt x="1587" y="6370"/>
                    <a:pt x="1527" y="6349"/>
                    <a:pt x="1479" y="6328"/>
                  </a:cubicBezTo>
                  <a:lnTo>
                    <a:pt x="1479" y="6328"/>
                  </a:lnTo>
                  <a:cubicBezTo>
                    <a:pt x="1479" y="6331"/>
                    <a:pt x="1479" y="6336"/>
                    <a:pt x="1479" y="6341"/>
                  </a:cubicBezTo>
                  <a:cubicBezTo>
                    <a:pt x="1404" y="6291"/>
                    <a:pt x="1303" y="6266"/>
                    <a:pt x="1203" y="6241"/>
                  </a:cubicBezTo>
                  <a:cubicBezTo>
                    <a:pt x="1128" y="6216"/>
                    <a:pt x="1028" y="6191"/>
                    <a:pt x="953" y="6166"/>
                  </a:cubicBezTo>
                  <a:lnTo>
                    <a:pt x="928" y="6166"/>
                  </a:lnTo>
                  <a:cubicBezTo>
                    <a:pt x="953" y="6141"/>
                    <a:pt x="953" y="6091"/>
                    <a:pt x="978" y="6066"/>
                  </a:cubicBezTo>
                  <a:cubicBezTo>
                    <a:pt x="1003" y="5991"/>
                    <a:pt x="1028" y="5915"/>
                    <a:pt x="1028" y="5865"/>
                  </a:cubicBezTo>
                  <a:cubicBezTo>
                    <a:pt x="1078" y="5890"/>
                    <a:pt x="1153" y="5890"/>
                    <a:pt x="1203" y="5915"/>
                  </a:cubicBezTo>
                  <a:cubicBezTo>
                    <a:pt x="1253" y="5940"/>
                    <a:pt x="1303" y="5966"/>
                    <a:pt x="1354" y="5991"/>
                  </a:cubicBezTo>
                  <a:lnTo>
                    <a:pt x="1479" y="5991"/>
                  </a:lnTo>
                  <a:cubicBezTo>
                    <a:pt x="1529" y="5966"/>
                    <a:pt x="1579" y="5915"/>
                    <a:pt x="1604" y="5840"/>
                  </a:cubicBezTo>
                  <a:cubicBezTo>
                    <a:pt x="1654" y="5740"/>
                    <a:pt x="1604" y="5640"/>
                    <a:pt x="1504" y="5590"/>
                  </a:cubicBezTo>
                  <a:cubicBezTo>
                    <a:pt x="1454" y="5565"/>
                    <a:pt x="1429" y="5565"/>
                    <a:pt x="1379" y="5539"/>
                  </a:cubicBezTo>
                  <a:cubicBezTo>
                    <a:pt x="1354" y="5539"/>
                    <a:pt x="1303" y="5514"/>
                    <a:pt x="1278" y="5514"/>
                  </a:cubicBezTo>
                  <a:cubicBezTo>
                    <a:pt x="1228" y="5489"/>
                    <a:pt x="1203" y="5489"/>
                    <a:pt x="1178" y="5489"/>
                  </a:cubicBezTo>
                  <a:cubicBezTo>
                    <a:pt x="1178" y="5464"/>
                    <a:pt x="1178" y="5439"/>
                    <a:pt x="1203" y="5414"/>
                  </a:cubicBezTo>
                  <a:cubicBezTo>
                    <a:pt x="1228" y="5314"/>
                    <a:pt x="1278" y="5189"/>
                    <a:pt x="1329" y="5088"/>
                  </a:cubicBezTo>
                  <a:cubicBezTo>
                    <a:pt x="1354" y="5013"/>
                    <a:pt x="1379" y="4913"/>
                    <a:pt x="1404" y="4838"/>
                  </a:cubicBezTo>
                  <a:lnTo>
                    <a:pt x="1479" y="4838"/>
                  </a:lnTo>
                  <a:cubicBezTo>
                    <a:pt x="1479" y="4813"/>
                    <a:pt x="1479" y="4813"/>
                    <a:pt x="1504" y="4813"/>
                  </a:cubicBezTo>
                  <a:cubicBezTo>
                    <a:pt x="1554" y="4788"/>
                    <a:pt x="1604" y="4763"/>
                    <a:pt x="1654" y="4737"/>
                  </a:cubicBezTo>
                  <a:cubicBezTo>
                    <a:pt x="1780" y="4687"/>
                    <a:pt x="1880" y="4612"/>
                    <a:pt x="1980" y="4562"/>
                  </a:cubicBezTo>
                  <a:cubicBezTo>
                    <a:pt x="2131" y="4462"/>
                    <a:pt x="2256" y="4362"/>
                    <a:pt x="2381" y="4261"/>
                  </a:cubicBezTo>
                  <a:cubicBezTo>
                    <a:pt x="2431" y="4211"/>
                    <a:pt x="2481" y="4136"/>
                    <a:pt x="2532" y="4061"/>
                  </a:cubicBezTo>
                  <a:cubicBezTo>
                    <a:pt x="2582" y="4011"/>
                    <a:pt x="2607" y="3910"/>
                    <a:pt x="2607" y="3835"/>
                  </a:cubicBezTo>
                  <a:cubicBezTo>
                    <a:pt x="2632" y="3810"/>
                    <a:pt x="2632" y="3760"/>
                    <a:pt x="2607" y="3735"/>
                  </a:cubicBezTo>
                  <a:cubicBezTo>
                    <a:pt x="2607" y="3685"/>
                    <a:pt x="2582" y="3635"/>
                    <a:pt x="2557" y="3610"/>
                  </a:cubicBezTo>
                  <a:cubicBezTo>
                    <a:pt x="2532" y="3585"/>
                    <a:pt x="2506" y="3560"/>
                    <a:pt x="2481" y="3534"/>
                  </a:cubicBezTo>
                  <a:cubicBezTo>
                    <a:pt x="2431" y="3509"/>
                    <a:pt x="2406" y="3509"/>
                    <a:pt x="2381" y="3509"/>
                  </a:cubicBezTo>
                  <a:cubicBezTo>
                    <a:pt x="2359" y="3502"/>
                    <a:pt x="2335" y="3499"/>
                    <a:pt x="2310" y="3499"/>
                  </a:cubicBezTo>
                  <a:cubicBezTo>
                    <a:pt x="2249" y="3499"/>
                    <a:pt x="2184" y="3517"/>
                    <a:pt x="2131" y="3534"/>
                  </a:cubicBezTo>
                  <a:cubicBezTo>
                    <a:pt x="2080" y="3560"/>
                    <a:pt x="2005" y="3585"/>
                    <a:pt x="1930" y="3610"/>
                  </a:cubicBezTo>
                  <a:cubicBezTo>
                    <a:pt x="1855" y="3660"/>
                    <a:pt x="1805" y="3710"/>
                    <a:pt x="1730" y="3760"/>
                  </a:cubicBezTo>
                  <a:lnTo>
                    <a:pt x="1704" y="3760"/>
                  </a:lnTo>
                  <a:cubicBezTo>
                    <a:pt x="1755" y="3660"/>
                    <a:pt x="1780" y="3560"/>
                    <a:pt x="1805" y="3459"/>
                  </a:cubicBezTo>
                  <a:cubicBezTo>
                    <a:pt x="1805" y="3409"/>
                    <a:pt x="1830" y="3384"/>
                    <a:pt x="1830" y="3334"/>
                  </a:cubicBezTo>
                  <a:cubicBezTo>
                    <a:pt x="1855" y="3309"/>
                    <a:pt x="1855" y="3284"/>
                    <a:pt x="1855" y="3259"/>
                  </a:cubicBezTo>
                  <a:cubicBezTo>
                    <a:pt x="1880" y="3234"/>
                    <a:pt x="1880" y="3234"/>
                    <a:pt x="1880" y="3234"/>
                  </a:cubicBezTo>
                  <a:cubicBezTo>
                    <a:pt x="1955" y="3259"/>
                    <a:pt x="2030" y="3259"/>
                    <a:pt x="2105" y="3259"/>
                  </a:cubicBezTo>
                  <a:cubicBezTo>
                    <a:pt x="2206" y="3259"/>
                    <a:pt x="2331" y="3234"/>
                    <a:pt x="2456" y="3234"/>
                  </a:cubicBezTo>
                  <a:cubicBezTo>
                    <a:pt x="2532" y="3209"/>
                    <a:pt x="2607" y="3184"/>
                    <a:pt x="2682" y="3159"/>
                  </a:cubicBezTo>
                  <a:cubicBezTo>
                    <a:pt x="2707" y="3159"/>
                    <a:pt x="2732" y="3133"/>
                    <a:pt x="2757" y="3133"/>
                  </a:cubicBezTo>
                  <a:cubicBezTo>
                    <a:pt x="2857" y="3083"/>
                    <a:pt x="2958" y="3033"/>
                    <a:pt x="3033" y="2983"/>
                  </a:cubicBezTo>
                  <a:cubicBezTo>
                    <a:pt x="3083" y="2958"/>
                    <a:pt x="3133" y="2933"/>
                    <a:pt x="3158" y="2908"/>
                  </a:cubicBezTo>
                  <a:cubicBezTo>
                    <a:pt x="3208" y="2858"/>
                    <a:pt x="3258" y="2833"/>
                    <a:pt x="3308" y="2783"/>
                  </a:cubicBezTo>
                  <a:cubicBezTo>
                    <a:pt x="3384" y="2732"/>
                    <a:pt x="3459" y="2632"/>
                    <a:pt x="3534" y="2557"/>
                  </a:cubicBezTo>
                  <a:cubicBezTo>
                    <a:pt x="3559" y="2507"/>
                    <a:pt x="3609" y="2432"/>
                    <a:pt x="3634" y="2382"/>
                  </a:cubicBezTo>
                  <a:cubicBezTo>
                    <a:pt x="3659" y="2331"/>
                    <a:pt x="3684" y="2281"/>
                    <a:pt x="3709" y="2231"/>
                  </a:cubicBezTo>
                  <a:cubicBezTo>
                    <a:pt x="3735" y="2181"/>
                    <a:pt x="3735" y="2106"/>
                    <a:pt x="3760" y="2056"/>
                  </a:cubicBezTo>
                  <a:cubicBezTo>
                    <a:pt x="3760" y="1981"/>
                    <a:pt x="3785" y="1930"/>
                    <a:pt x="3785" y="1855"/>
                  </a:cubicBezTo>
                  <a:cubicBezTo>
                    <a:pt x="3785" y="1755"/>
                    <a:pt x="3785" y="1630"/>
                    <a:pt x="3785" y="1504"/>
                  </a:cubicBezTo>
                  <a:cubicBezTo>
                    <a:pt x="3760" y="1354"/>
                    <a:pt x="3735" y="1229"/>
                    <a:pt x="3684" y="1103"/>
                  </a:cubicBezTo>
                  <a:cubicBezTo>
                    <a:pt x="3584" y="878"/>
                    <a:pt x="3459" y="652"/>
                    <a:pt x="3283" y="477"/>
                  </a:cubicBezTo>
                  <a:cubicBezTo>
                    <a:pt x="3208" y="402"/>
                    <a:pt x="3108" y="326"/>
                    <a:pt x="3008" y="251"/>
                  </a:cubicBezTo>
                  <a:cubicBezTo>
                    <a:pt x="2907" y="176"/>
                    <a:pt x="2807" y="126"/>
                    <a:pt x="2682" y="101"/>
                  </a:cubicBezTo>
                  <a:cubicBezTo>
                    <a:pt x="2557" y="51"/>
                    <a:pt x="2431" y="26"/>
                    <a:pt x="23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9"/>
            <p:cNvSpPr/>
            <p:nvPr/>
          </p:nvSpPr>
          <p:spPr>
            <a:xfrm>
              <a:off x="3133600" y="5028875"/>
              <a:ext cx="8175" cy="8150"/>
            </a:xfrm>
            <a:custGeom>
              <a:avLst/>
              <a:gdLst/>
              <a:ahLst/>
              <a:cxnLst/>
              <a:rect l="l" t="t" r="r" b="b"/>
              <a:pathLst>
                <a:path w="327" h="326" extrusionOk="0">
                  <a:moveTo>
                    <a:pt x="126" y="0"/>
                  </a:moveTo>
                  <a:cubicBezTo>
                    <a:pt x="76" y="25"/>
                    <a:pt x="26" y="75"/>
                    <a:pt x="26" y="125"/>
                  </a:cubicBezTo>
                  <a:cubicBezTo>
                    <a:pt x="1" y="125"/>
                    <a:pt x="1" y="150"/>
                    <a:pt x="1" y="150"/>
                  </a:cubicBezTo>
                  <a:cubicBezTo>
                    <a:pt x="1" y="176"/>
                    <a:pt x="26" y="201"/>
                    <a:pt x="26" y="251"/>
                  </a:cubicBezTo>
                  <a:cubicBezTo>
                    <a:pt x="51" y="276"/>
                    <a:pt x="101" y="301"/>
                    <a:pt x="126" y="326"/>
                  </a:cubicBezTo>
                  <a:cubicBezTo>
                    <a:pt x="151" y="326"/>
                    <a:pt x="201" y="326"/>
                    <a:pt x="226" y="301"/>
                  </a:cubicBezTo>
                  <a:lnTo>
                    <a:pt x="251" y="301"/>
                  </a:lnTo>
                  <a:cubicBezTo>
                    <a:pt x="276" y="276"/>
                    <a:pt x="301" y="226"/>
                    <a:pt x="327" y="176"/>
                  </a:cubicBezTo>
                  <a:cubicBezTo>
                    <a:pt x="327" y="150"/>
                    <a:pt x="301" y="100"/>
                    <a:pt x="276" y="75"/>
                  </a:cubicBezTo>
                  <a:cubicBezTo>
                    <a:pt x="251" y="25"/>
                    <a:pt x="201" y="0"/>
                    <a:pt x="1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4" name="Google Shape;214;p19"/>
          <p:cNvGrpSpPr/>
          <p:nvPr/>
        </p:nvGrpSpPr>
        <p:grpSpPr>
          <a:xfrm flipH="1">
            <a:off x="7688107" y="4427375"/>
            <a:ext cx="735851" cy="238301"/>
            <a:chOff x="5344775" y="4409975"/>
            <a:chExt cx="735851" cy="238301"/>
          </a:xfrm>
        </p:grpSpPr>
        <p:sp>
          <p:nvSpPr>
            <p:cNvPr id="215" name="Google Shape;215;p19"/>
            <p:cNvSpPr/>
            <p:nvPr/>
          </p:nvSpPr>
          <p:spPr>
            <a:xfrm>
              <a:off x="5455119" y="4512847"/>
              <a:ext cx="572004" cy="16812"/>
            </a:xfrm>
            <a:custGeom>
              <a:avLst/>
              <a:gdLst/>
              <a:ahLst/>
              <a:cxnLst/>
              <a:rect l="l" t="t" r="r" b="b"/>
              <a:pathLst>
                <a:path w="4287" h="126" extrusionOk="0">
                  <a:moveTo>
                    <a:pt x="76" y="0"/>
                  </a:moveTo>
                  <a:cubicBezTo>
                    <a:pt x="25" y="0"/>
                    <a:pt x="0" y="25"/>
                    <a:pt x="0" y="50"/>
                  </a:cubicBezTo>
                  <a:cubicBezTo>
                    <a:pt x="0" y="100"/>
                    <a:pt x="25" y="125"/>
                    <a:pt x="76" y="125"/>
                  </a:cubicBezTo>
                  <a:lnTo>
                    <a:pt x="4211" y="125"/>
                  </a:lnTo>
                  <a:cubicBezTo>
                    <a:pt x="4236" y="125"/>
                    <a:pt x="4286" y="100"/>
                    <a:pt x="4286" y="50"/>
                  </a:cubicBezTo>
                  <a:cubicBezTo>
                    <a:pt x="4286" y="25"/>
                    <a:pt x="4236" y="0"/>
                    <a:pt x="42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9"/>
            <p:cNvSpPr/>
            <p:nvPr/>
          </p:nvSpPr>
          <p:spPr>
            <a:xfrm>
              <a:off x="5873146" y="4418381"/>
              <a:ext cx="207480" cy="229896"/>
            </a:xfrm>
            <a:custGeom>
              <a:avLst/>
              <a:gdLst/>
              <a:ahLst/>
              <a:cxnLst/>
              <a:rect l="l" t="t" r="r" b="b"/>
              <a:pathLst>
                <a:path w="1555" h="1723" extrusionOk="0">
                  <a:moveTo>
                    <a:pt x="286" y="0"/>
                  </a:moveTo>
                  <a:cubicBezTo>
                    <a:pt x="118" y="0"/>
                    <a:pt x="493" y="758"/>
                    <a:pt x="602" y="758"/>
                  </a:cubicBezTo>
                  <a:cubicBezTo>
                    <a:pt x="702" y="758"/>
                    <a:pt x="0" y="1560"/>
                    <a:pt x="50" y="1711"/>
                  </a:cubicBezTo>
                  <a:cubicBezTo>
                    <a:pt x="55" y="1718"/>
                    <a:pt x="65" y="1722"/>
                    <a:pt x="80" y="1722"/>
                  </a:cubicBezTo>
                  <a:cubicBezTo>
                    <a:pt x="301" y="1722"/>
                    <a:pt x="1554" y="909"/>
                    <a:pt x="1554" y="909"/>
                  </a:cubicBezTo>
                  <a:lnTo>
                    <a:pt x="401" y="56"/>
                  </a:lnTo>
                  <a:cubicBezTo>
                    <a:pt x="349" y="17"/>
                    <a:pt x="312" y="0"/>
                    <a:pt x="2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9"/>
            <p:cNvSpPr/>
            <p:nvPr/>
          </p:nvSpPr>
          <p:spPr>
            <a:xfrm>
              <a:off x="5565463" y="4413311"/>
              <a:ext cx="127156" cy="210015"/>
            </a:xfrm>
            <a:custGeom>
              <a:avLst/>
              <a:gdLst/>
              <a:ahLst/>
              <a:cxnLst/>
              <a:rect l="l" t="t" r="r" b="b"/>
              <a:pathLst>
                <a:path w="953" h="1574" extrusionOk="0">
                  <a:moveTo>
                    <a:pt x="226" y="0"/>
                  </a:moveTo>
                  <a:cubicBezTo>
                    <a:pt x="207" y="0"/>
                    <a:pt x="188" y="7"/>
                    <a:pt x="176" y="19"/>
                  </a:cubicBezTo>
                  <a:cubicBezTo>
                    <a:pt x="176" y="44"/>
                    <a:pt x="176" y="69"/>
                    <a:pt x="201" y="94"/>
                  </a:cubicBezTo>
                  <a:cubicBezTo>
                    <a:pt x="502" y="370"/>
                    <a:pt x="828" y="696"/>
                    <a:pt x="828" y="796"/>
                  </a:cubicBezTo>
                  <a:cubicBezTo>
                    <a:pt x="702" y="921"/>
                    <a:pt x="51" y="1473"/>
                    <a:pt x="26" y="1473"/>
                  </a:cubicBezTo>
                  <a:cubicBezTo>
                    <a:pt x="0" y="1498"/>
                    <a:pt x="0" y="1523"/>
                    <a:pt x="26" y="1548"/>
                  </a:cubicBezTo>
                  <a:cubicBezTo>
                    <a:pt x="26" y="1573"/>
                    <a:pt x="51" y="1573"/>
                    <a:pt x="76" y="1573"/>
                  </a:cubicBezTo>
                  <a:lnTo>
                    <a:pt x="101" y="1573"/>
                  </a:lnTo>
                  <a:cubicBezTo>
                    <a:pt x="126" y="1548"/>
                    <a:pt x="828" y="972"/>
                    <a:pt x="928" y="871"/>
                  </a:cubicBezTo>
                  <a:cubicBezTo>
                    <a:pt x="953" y="846"/>
                    <a:pt x="953" y="821"/>
                    <a:pt x="953" y="796"/>
                  </a:cubicBezTo>
                  <a:cubicBezTo>
                    <a:pt x="953" y="596"/>
                    <a:pt x="427" y="145"/>
                    <a:pt x="276" y="19"/>
                  </a:cubicBezTo>
                  <a:cubicBezTo>
                    <a:pt x="264" y="7"/>
                    <a:pt x="245" y="0"/>
                    <a:pt x="2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9"/>
            <p:cNvSpPr/>
            <p:nvPr/>
          </p:nvSpPr>
          <p:spPr>
            <a:xfrm>
              <a:off x="5344775" y="4409975"/>
              <a:ext cx="127156" cy="213351"/>
            </a:xfrm>
            <a:custGeom>
              <a:avLst/>
              <a:gdLst/>
              <a:ahLst/>
              <a:cxnLst/>
              <a:rect l="l" t="t" r="r" b="b"/>
              <a:pathLst>
                <a:path w="953" h="1599" extrusionOk="0">
                  <a:moveTo>
                    <a:pt x="226" y="0"/>
                  </a:moveTo>
                  <a:cubicBezTo>
                    <a:pt x="207" y="0"/>
                    <a:pt x="188" y="7"/>
                    <a:pt x="176" y="19"/>
                  </a:cubicBezTo>
                  <a:cubicBezTo>
                    <a:pt x="151" y="44"/>
                    <a:pt x="176" y="94"/>
                    <a:pt x="201" y="119"/>
                  </a:cubicBezTo>
                  <a:cubicBezTo>
                    <a:pt x="502" y="370"/>
                    <a:pt x="827" y="696"/>
                    <a:pt x="827" y="796"/>
                  </a:cubicBezTo>
                  <a:cubicBezTo>
                    <a:pt x="702" y="921"/>
                    <a:pt x="25" y="1473"/>
                    <a:pt x="25" y="1473"/>
                  </a:cubicBezTo>
                  <a:cubicBezTo>
                    <a:pt x="0" y="1498"/>
                    <a:pt x="0" y="1548"/>
                    <a:pt x="25" y="1573"/>
                  </a:cubicBezTo>
                  <a:cubicBezTo>
                    <a:pt x="25" y="1573"/>
                    <a:pt x="50" y="1598"/>
                    <a:pt x="76" y="1598"/>
                  </a:cubicBezTo>
                  <a:cubicBezTo>
                    <a:pt x="76" y="1598"/>
                    <a:pt x="101" y="1598"/>
                    <a:pt x="101" y="1573"/>
                  </a:cubicBezTo>
                  <a:cubicBezTo>
                    <a:pt x="126" y="1548"/>
                    <a:pt x="827" y="997"/>
                    <a:pt x="928" y="871"/>
                  </a:cubicBezTo>
                  <a:cubicBezTo>
                    <a:pt x="928" y="846"/>
                    <a:pt x="953" y="846"/>
                    <a:pt x="953" y="796"/>
                  </a:cubicBezTo>
                  <a:cubicBezTo>
                    <a:pt x="953" y="621"/>
                    <a:pt x="426" y="144"/>
                    <a:pt x="276" y="19"/>
                  </a:cubicBezTo>
                  <a:cubicBezTo>
                    <a:pt x="263" y="7"/>
                    <a:pt x="245" y="0"/>
                    <a:pt x="2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9"/>
            <p:cNvSpPr/>
            <p:nvPr/>
          </p:nvSpPr>
          <p:spPr>
            <a:xfrm>
              <a:off x="5411622" y="4409975"/>
              <a:ext cx="127156" cy="213351"/>
            </a:xfrm>
            <a:custGeom>
              <a:avLst/>
              <a:gdLst/>
              <a:ahLst/>
              <a:cxnLst/>
              <a:rect l="l" t="t" r="r" b="b"/>
              <a:pathLst>
                <a:path w="953" h="1599" extrusionOk="0">
                  <a:moveTo>
                    <a:pt x="239" y="0"/>
                  </a:moveTo>
                  <a:cubicBezTo>
                    <a:pt x="226" y="0"/>
                    <a:pt x="214" y="7"/>
                    <a:pt x="201" y="19"/>
                  </a:cubicBezTo>
                  <a:cubicBezTo>
                    <a:pt x="176" y="44"/>
                    <a:pt x="176" y="94"/>
                    <a:pt x="201" y="119"/>
                  </a:cubicBezTo>
                  <a:cubicBezTo>
                    <a:pt x="502" y="370"/>
                    <a:pt x="828" y="696"/>
                    <a:pt x="828" y="796"/>
                  </a:cubicBezTo>
                  <a:cubicBezTo>
                    <a:pt x="727" y="921"/>
                    <a:pt x="51" y="1473"/>
                    <a:pt x="26" y="1473"/>
                  </a:cubicBezTo>
                  <a:cubicBezTo>
                    <a:pt x="1" y="1498"/>
                    <a:pt x="1" y="1548"/>
                    <a:pt x="26" y="1573"/>
                  </a:cubicBezTo>
                  <a:cubicBezTo>
                    <a:pt x="51" y="1573"/>
                    <a:pt x="51" y="1598"/>
                    <a:pt x="76" y="1598"/>
                  </a:cubicBezTo>
                  <a:cubicBezTo>
                    <a:pt x="101" y="1598"/>
                    <a:pt x="101" y="1598"/>
                    <a:pt x="126" y="1573"/>
                  </a:cubicBezTo>
                  <a:cubicBezTo>
                    <a:pt x="151" y="1548"/>
                    <a:pt x="828" y="997"/>
                    <a:pt x="928" y="871"/>
                  </a:cubicBezTo>
                  <a:cubicBezTo>
                    <a:pt x="953" y="846"/>
                    <a:pt x="953" y="846"/>
                    <a:pt x="953" y="796"/>
                  </a:cubicBezTo>
                  <a:cubicBezTo>
                    <a:pt x="953" y="621"/>
                    <a:pt x="427" y="144"/>
                    <a:pt x="276" y="19"/>
                  </a:cubicBezTo>
                  <a:cubicBezTo>
                    <a:pt x="264" y="7"/>
                    <a:pt x="251" y="0"/>
                    <a:pt x="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9"/>
            <p:cNvSpPr/>
            <p:nvPr/>
          </p:nvSpPr>
          <p:spPr>
            <a:xfrm>
              <a:off x="5491945" y="4409975"/>
              <a:ext cx="127156" cy="213351"/>
            </a:xfrm>
            <a:custGeom>
              <a:avLst/>
              <a:gdLst/>
              <a:ahLst/>
              <a:cxnLst/>
              <a:rect l="l" t="t" r="r" b="b"/>
              <a:pathLst>
                <a:path w="953" h="1599" extrusionOk="0">
                  <a:moveTo>
                    <a:pt x="226" y="0"/>
                  </a:moveTo>
                  <a:cubicBezTo>
                    <a:pt x="207" y="0"/>
                    <a:pt x="188" y="7"/>
                    <a:pt x="176" y="19"/>
                  </a:cubicBezTo>
                  <a:cubicBezTo>
                    <a:pt x="150" y="44"/>
                    <a:pt x="150" y="94"/>
                    <a:pt x="176" y="119"/>
                  </a:cubicBezTo>
                  <a:cubicBezTo>
                    <a:pt x="476" y="370"/>
                    <a:pt x="802" y="696"/>
                    <a:pt x="827" y="796"/>
                  </a:cubicBezTo>
                  <a:cubicBezTo>
                    <a:pt x="702" y="921"/>
                    <a:pt x="25" y="1473"/>
                    <a:pt x="25" y="1473"/>
                  </a:cubicBezTo>
                  <a:cubicBezTo>
                    <a:pt x="0" y="1498"/>
                    <a:pt x="0" y="1548"/>
                    <a:pt x="25" y="1573"/>
                  </a:cubicBezTo>
                  <a:cubicBezTo>
                    <a:pt x="25" y="1573"/>
                    <a:pt x="50" y="1598"/>
                    <a:pt x="50" y="1598"/>
                  </a:cubicBezTo>
                  <a:cubicBezTo>
                    <a:pt x="75" y="1598"/>
                    <a:pt x="100" y="1598"/>
                    <a:pt x="100" y="1573"/>
                  </a:cubicBezTo>
                  <a:cubicBezTo>
                    <a:pt x="125" y="1548"/>
                    <a:pt x="802" y="997"/>
                    <a:pt x="927" y="871"/>
                  </a:cubicBezTo>
                  <a:cubicBezTo>
                    <a:pt x="927" y="846"/>
                    <a:pt x="952" y="846"/>
                    <a:pt x="952" y="796"/>
                  </a:cubicBezTo>
                  <a:cubicBezTo>
                    <a:pt x="927" y="621"/>
                    <a:pt x="426" y="144"/>
                    <a:pt x="276" y="19"/>
                  </a:cubicBezTo>
                  <a:cubicBezTo>
                    <a:pt x="263" y="7"/>
                    <a:pt x="244" y="0"/>
                    <a:pt x="2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1" name="Google Shape;221;p19"/>
          <p:cNvSpPr/>
          <p:nvPr/>
        </p:nvSpPr>
        <p:spPr>
          <a:xfrm>
            <a:off x="512626" y="4361924"/>
            <a:ext cx="213449" cy="216728"/>
          </a:xfrm>
          <a:custGeom>
            <a:avLst/>
            <a:gdLst/>
            <a:ahLst/>
            <a:cxnLst/>
            <a:rect l="l" t="t" r="r" b="b"/>
            <a:pathLst>
              <a:path w="6542" h="6643" extrusionOk="0">
                <a:moveTo>
                  <a:pt x="3259" y="0"/>
                </a:moveTo>
                <a:lnTo>
                  <a:pt x="3008" y="727"/>
                </a:lnTo>
                <a:cubicBezTo>
                  <a:pt x="2933" y="928"/>
                  <a:pt x="2883" y="1153"/>
                  <a:pt x="2883" y="1379"/>
                </a:cubicBezTo>
                <a:cubicBezTo>
                  <a:pt x="2883" y="2231"/>
                  <a:pt x="2206" y="2908"/>
                  <a:pt x="1354" y="2908"/>
                </a:cubicBezTo>
                <a:lnTo>
                  <a:pt x="1229" y="2908"/>
                </a:lnTo>
                <a:cubicBezTo>
                  <a:pt x="903" y="2908"/>
                  <a:pt x="602" y="2983"/>
                  <a:pt x="326" y="3133"/>
                </a:cubicBezTo>
                <a:lnTo>
                  <a:pt x="0" y="3309"/>
                </a:lnTo>
                <a:lnTo>
                  <a:pt x="326" y="3484"/>
                </a:lnTo>
                <a:cubicBezTo>
                  <a:pt x="602" y="3635"/>
                  <a:pt x="903" y="3710"/>
                  <a:pt x="1229" y="3710"/>
                </a:cubicBezTo>
                <a:lnTo>
                  <a:pt x="1354" y="3710"/>
                </a:lnTo>
                <a:cubicBezTo>
                  <a:pt x="2206" y="3710"/>
                  <a:pt x="2883" y="4412"/>
                  <a:pt x="2883" y="5239"/>
                </a:cubicBezTo>
                <a:cubicBezTo>
                  <a:pt x="2883" y="5464"/>
                  <a:pt x="2933" y="5690"/>
                  <a:pt x="3008" y="5915"/>
                </a:cubicBezTo>
                <a:lnTo>
                  <a:pt x="3259" y="6642"/>
                </a:lnTo>
                <a:lnTo>
                  <a:pt x="3534" y="5915"/>
                </a:lnTo>
                <a:cubicBezTo>
                  <a:pt x="3609" y="5690"/>
                  <a:pt x="3660" y="5464"/>
                  <a:pt x="3660" y="5239"/>
                </a:cubicBezTo>
                <a:cubicBezTo>
                  <a:pt x="3660" y="4412"/>
                  <a:pt x="4336" y="3710"/>
                  <a:pt x="5188" y="3710"/>
                </a:cubicBezTo>
                <a:lnTo>
                  <a:pt x="5314" y="3710"/>
                </a:lnTo>
                <a:cubicBezTo>
                  <a:pt x="5640" y="3710"/>
                  <a:pt x="5940" y="3635"/>
                  <a:pt x="6216" y="3484"/>
                </a:cubicBezTo>
                <a:lnTo>
                  <a:pt x="6542" y="3309"/>
                </a:lnTo>
                <a:lnTo>
                  <a:pt x="6216" y="3133"/>
                </a:lnTo>
                <a:cubicBezTo>
                  <a:pt x="5940" y="2983"/>
                  <a:pt x="5640" y="2908"/>
                  <a:pt x="5314" y="2908"/>
                </a:cubicBezTo>
                <a:lnTo>
                  <a:pt x="5188" y="2908"/>
                </a:lnTo>
                <a:cubicBezTo>
                  <a:pt x="4336" y="2908"/>
                  <a:pt x="3660" y="2231"/>
                  <a:pt x="3660" y="1379"/>
                </a:cubicBezTo>
                <a:cubicBezTo>
                  <a:pt x="3660" y="1153"/>
                  <a:pt x="3609" y="928"/>
                  <a:pt x="3534" y="727"/>
                </a:cubicBezTo>
                <a:lnTo>
                  <a:pt x="3259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19"/>
          <p:cNvSpPr/>
          <p:nvPr/>
        </p:nvSpPr>
        <p:spPr>
          <a:xfrm>
            <a:off x="425750" y="4094568"/>
            <a:ext cx="160181" cy="162637"/>
          </a:xfrm>
          <a:custGeom>
            <a:avLst/>
            <a:gdLst/>
            <a:ahLst/>
            <a:cxnLst/>
            <a:rect l="l" t="t" r="r" b="b"/>
            <a:pathLst>
              <a:path w="6542" h="6643" extrusionOk="0">
                <a:moveTo>
                  <a:pt x="3259" y="0"/>
                </a:moveTo>
                <a:lnTo>
                  <a:pt x="3008" y="727"/>
                </a:lnTo>
                <a:cubicBezTo>
                  <a:pt x="2933" y="928"/>
                  <a:pt x="2883" y="1153"/>
                  <a:pt x="2883" y="1379"/>
                </a:cubicBezTo>
                <a:cubicBezTo>
                  <a:pt x="2883" y="2231"/>
                  <a:pt x="2206" y="2908"/>
                  <a:pt x="1354" y="2908"/>
                </a:cubicBezTo>
                <a:lnTo>
                  <a:pt x="1229" y="2908"/>
                </a:lnTo>
                <a:cubicBezTo>
                  <a:pt x="903" y="2908"/>
                  <a:pt x="602" y="2983"/>
                  <a:pt x="326" y="3133"/>
                </a:cubicBezTo>
                <a:lnTo>
                  <a:pt x="0" y="3309"/>
                </a:lnTo>
                <a:lnTo>
                  <a:pt x="326" y="3484"/>
                </a:lnTo>
                <a:cubicBezTo>
                  <a:pt x="602" y="3635"/>
                  <a:pt x="903" y="3710"/>
                  <a:pt x="1229" y="3710"/>
                </a:cubicBezTo>
                <a:lnTo>
                  <a:pt x="1354" y="3710"/>
                </a:lnTo>
                <a:cubicBezTo>
                  <a:pt x="2206" y="3710"/>
                  <a:pt x="2883" y="4412"/>
                  <a:pt x="2883" y="5239"/>
                </a:cubicBezTo>
                <a:cubicBezTo>
                  <a:pt x="2883" y="5464"/>
                  <a:pt x="2933" y="5690"/>
                  <a:pt x="3008" y="5915"/>
                </a:cubicBezTo>
                <a:lnTo>
                  <a:pt x="3259" y="6642"/>
                </a:lnTo>
                <a:lnTo>
                  <a:pt x="3534" y="5915"/>
                </a:lnTo>
                <a:cubicBezTo>
                  <a:pt x="3609" y="5690"/>
                  <a:pt x="3660" y="5464"/>
                  <a:pt x="3660" y="5239"/>
                </a:cubicBezTo>
                <a:cubicBezTo>
                  <a:pt x="3660" y="4412"/>
                  <a:pt x="4336" y="3710"/>
                  <a:pt x="5188" y="3710"/>
                </a:cubicBezTo>
                <a:lnTo>
                  <a:pt x="5314" y="3710"/>
                </a:lnTo>
                <a:cubicBezTo>
                  <a:pt x="5640" y="3710"/>
                  <a:pt x="5940" y="3635"/>
                  <a:pt x="6216" y="3484"/>
                </a:cubicBezTo>
                <a:lnTo>
                  <a:pt x="6542" y="3309"/>
                </a:lnTo>
                <a:lnTo>
                  <a:pt x="6216" y="3133"/>
                </a:lnTo>
                <a:cubicBezTo>
                  <a:pt x="5940" y="2983"/>
                  <a:pt x="5640" y="2908"/>
                  <a:pt x="5314" y="2908"/>
                </a:cubicBezTo>
                <a:lnTo>
                  <a:pt x="5188" y="2908"/>
                </a:lnTo>
                <a:cubicBezTo>
                  <a:pt x="4336" y="2908"/>
                  <a:pt x="3660" y="2231"/>
                  <a:pt x="3660" y="1379"/>
                </a:cubicBezTo>
                <a:cubicBezTo>
                  <a:pt x="3660" y="1153"/>
                  <a:pt x="3609" y="928"/>
                  <a:pt x="3534" y="727"/>
                </a:cubicBezTo>
                <a:lnTo>
                  <a:pt x="325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19"/>
          <p:cNvSpPr/>
          <p:nvPr/>
        </p:nvSpPr>
        <p:spPr>
          <a:xfrm flipH="1">
            <a:off x="8332150" y="806749"/>
            <a:ext cx="213449" cy="216728"/>
          </a:xfrm>
          <a:custGeom>
            <a:avLst/>
            <a:gdLst/>
            <a:ahLst/>
            <a:cxnLst/>
            <a:rect l="l" t="t" r="r" b="b"/>
            <a:pathLst>
              <a:path w="6542" h="6643" extrusionOk="0">
                <a:moveTo>
                  <a:pt x="3259" y="0"/>
                </a:moveTo>
                <a:lnTo>
                  <a:pt x="3008" y="727"/>
                </a:lnTo>
                <a:cubicBezTo>
                  <a:pt x="2933" y="928"/>
                  <a:pt x="2883" y="1153"/>
                  <a:pt x="2883" y="1379"/>
                </a:cubicBezTo>
                <a:cubicBezTo>
                  <a:pt x="2883" y="2231"/>
                  <a:pt x="2206" y="2908"/>
                  <a:pt x="1354" y="2908"/>
                </a:cubicBezTo>
                <a:lnTo>
                  <a:pt x="1229" y="2908"/>
                </a:lnTo>
                <a:cubicBezTo>
                  <a:pt x="903" y="2908"/>
                  <a:pt x="602" y="2983"/>
                  <a:pt x="326" y="3133"/>
                </a:cubicBezTo>
                <a:lnTo>
                  <a:pt x="0" y="3309"/>
                </a:lnTo>
                <a:lnTo>
                  <a:pt x="326" y="3484"/>
                </a:lnTo>
                <a:cubicBezTo>
                  <a:pt x="602" y="3635"/>
                  <a:pt x="903" y="3710"/>
                  <a:pt x="1229" y="3710"/>
                </a:cubicBezTo>
                <a:lnTo>
                  <a:pt x="1354" y="3710"/>
                </a:lnTo>
                <a:cubicBezTo>
                  <a:pt x="2206" y="3710"/>
                  <a:pt x="2883" y="4412"/>
                  <a:pt x="2883" y="5239"/>
                </a:cubicBezTo>
                <a:cubicBezTo>
                  <a:pt x="2883" y="5464"/>
                  <a:pt x="2933" y="5690"/>
                  <a:pt x="3008" y="5915"/>
                </a:cubicBezTo>
                <a:lnTo>
                  <a:pt x="3259" y="6642"/>
                </a:lnTo>
                <a:lnTo>
                  <a:pt x="3534" y="5915"/>
                </a:lnTo>
                <a:cubicBezTo>
                  <a:pt x="3609" y="5690"/>
                  <a:pt x="3660" y="5464"/>
                  <a:pt x="3660" y="5239"/>
                </a:cubicBezTo>
                <a:cubicBezTo>
                  <a:pt x="3660" y="4412"/>
                  <a:pt x="4336" y="3710"/>
                  <a:pt x="5188" y="3710"/>
                </a:cubicBezTo>
                <a:lnTo>
                  <a:pt x="5314" y="3710"/>
                </a:lnTo>
                <a:cubicBezTo>
                  <a:pt x="5640" y="3710"/>
                  <a:pt x="5940" y="3635"/>
                  <a:pt x="6216" y="3484"/>
                </a:cubicBezTo>
                <a:lnTo>
                  <a:pt x="6542" y="3309"/>
                </a:lnTo>
                <a:lnTo>
                  <a:pt x="6216" y="3133"/>
                </a:lnTo>
                <a:cubicBezTo>
                  <a:pt x="5940" y="2983"/>
                  <a:pt x="5640" y="2908"/>
                  <a:pt x="5314" y="2908"/>
                </a:cubicBezTo>
                <a:lnTo>
                  <a:pt x="5188" y="2908"/>
                </a:lnTo>
                <a:cubicBezTo>
                  <a:pt x="4336" y="2908"/>
                  <a:pt x="3660" y="2231"/>
                  <a:pt x="3660" y="1379"/>
                </a:cubicBezTo>
                <a:cubicBezTo>
                  <a:pt x="3660" y="1153"/>
                  <a:pt x="3609" y="928"/>
                  <a:pt x="3534" y="727"/>
                </a:cubicBezTo>
                <a:lnTo>
                  <a:pt x="3259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19"/>
          <p:cNvSpPr/>
          <p:nvPr/>
        </p:nvSpPr>
        <p:spPr>
          <a:xfrm flipH="1">
            <a:off x="8472294" y="539393"/>
            <a:ext cx="160181" cy="162637"/>
          </a:xfrm>
          <a:custGeom>
            <a:avLst/>
            <a:gdLst/>
            <a:ahLst/>
            <a:cxnLst/>
            <a:rect l="l" t="t" r="r" b="b"/>
            <a:pathLst>
              <a:path w="6542" h="6643" extrusionOk="0">
                <a:moveTo>
                  <a:pt x="3259" y="0"/>
                </a:moveTo>
                <a:lnTo>
                  <a:pt x="3008" y="727"/>
                </a:lnTo>
                <a:cubicBezTo>
                  <a:pt x="2933" y="928"/>
                  <a:pt x="2883" y="1153"/>
                  <a:pt x="2883" y="1379"/>
                </a:cubicBezTo>
                <a:cubicBezTo>
                  <a:pt x="2883" y="2231"/>
                  <a:pt x="2206" y="2908"/>
                  <a:pt x="1354" y="2908"/>
                </a:cubicBezTo>
                <a:lnTo>
                  <a:pt x="1229" y="2908"/>
                </a:lnTo>
                <a:cubicBezTo>
                  <a:pt x="903" y="2908"/>
                  <a:pt x="602" y="2983"/>
                  <a:pt x="326" y="3133"/>
                </a:cubicBezTo>
                <a:lnTo>
                  <a:pt x="0" y="3309"/>
                </a:lnTo>
                <a:lnTo>
                  <a:pt x="326" y="3484"/>
                </a:lnTo>
                <a:cubicBezTo>
                  <a:pt x="602" y="3635"/>
                  <a:pt x="903" y="3710"/>
                  <a:pt x="1229" y="3710"/>
                </a:cubicBezTo>
                <a:lnTo>
                  <a:pt x="1354" y="3710"/>
                </a:lnTo>
                <a:cubicBezTo>
                  <a:pt x="2206" y="3710"/>
                  <a:pt x="2883" y="4412"/>
                  <a:pt x="2883" y="5239"/>
                </a:cubicBezTo>
                <a:cubicBezTo>
                  <a:pt x="2883" y="5464"/>
                  <a:pt x="2933" y="5690"/>
                  <a:pt x="3008" y="5915"/>
                </a:cubicBezTo>
                <a:lnTo>
                  <a:pt x="3259" y="6642"/>
                </a:lnTo>
                <a:lnTo>
                  <a:pt x="3534" y="5915"/>
                </a:lnTo>
                <a:cubicBezTo>
                  <a:pt x="3609" y="5690"/>
                  <a:pt x="3660" y="5464"/>
                  <a:pt x="3660" y="5239"/>
                </a:cubicBezTo>
                <a:cubicBezTo>
                  <a:pt x="3660" y="4412"/>
                  <a:pt x="4336" y="3710"/>
                  <a:pt x="5188" y="3710"/>
                </a:cubicBezTo>
                <a:lnTo>
                  <a:pt x="5314" y="3710"/>
                </a:lnTo>
                <a:cubicBezTo>
                  <a:pt x="5640" y="3710"/>
                  <a:pt x="5940" y="3635"/>
                  <a:pt x="6216" y="3484"/>
                </a:cubicBezTo>
                <a:lnTo>
                  <a:pt x="6542" y="3309"/>
                </a:lnTo>
                <a:lnTo>
                  <a:pt x="6216" y="3133"/>
                </a:lnTo>
                <a:cubicBezTo>
                  <a:pt x="5940" y="2983"/>
                  <a:pt x="5640" y="2908"/>
                  <a:pt x="5314" y="2908"/>
                </a:cubicBezTo>
                <a:lnTo>
                  <a:pt x="5188" y="2908"/>
                </a:lnTo>
                <a:cubicBezTo>
                  <a:pt x="4336" y="2908"/>
                  <a:pt x="3660" y="2231"/>
                  <a:pt x="3660" y="1379"/>
                </a:cubicBezTo>
                <a:cubicBezTo>
                  <a:pt x="3660" y="1153"/>
                  <a:pt x="3609" y="928"/>
                  <a:pt x="3534" y="727"/>
                </a:cubicBezTo>
                <a:lnTo>
                  <a:pt x="325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0"/>
          <p:cNvSpPr/>
          <p:nvPr/>
        </p:nvSpPr>
        <p:spPr>
          <a:xfrm>
            <a:off x="301650" y="260700"/>
            <a:ext cx="8540700" cy="4622100"/>
          </a:xfrm>
          <a:prstGeom prst="roundRect">
            <a:avLst>
              <a:gd name="adj" fmla="val 545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20"/>
          <p:cNvSpPr txBox="1">
            <a:spLocks noGrp="1"/>
          </p:cNvSpPr>
          <p:nvPr>
            <p:ph type="title" idx="2"/>
          </p:nvPr>
        </p:nvSpPr>
        <p:spPr>
          <a:xfrm>
            <a:off x="1386984" y="1600875"/>
            <a:ext cx="2131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29" name="Google Shape;229;p20"/>
          <p:cNvSpPr txBox="1">
            <a:spLocks noGrp="1"/>
          </p:cNvSpPr>
          <p:nvPr>
            <p:ph type="subTitle" idx="1"/>
          </p:nvPr>
        </p:nvSpPr>
        <p:spPr>
          <a:xfrm>
            <a:off x="1386984" y="2128575"/>
            <a:ext cx="2131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0" name="Google Shape;230;p20"/>
          <p:cNvSpPr txBox="1">
            <a:spLocks noGrp="1"/>
          </p:cNvSpPr>
          <p:nvPr>
            <p:ph type="title" idx="3"/>
          </p:nvPr>
        </p:nvSpPr>
        <p:spPr>
          <a:xfrm>
            <a:off x="5625516" y="1600875"/>
            <a:ext cx="2131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31" name="Google Shape;231;p20"/>
          <p:cNvSpPr txBox="1">
            <a:spLocks noGrp="1"/>
          </p:cNvSpPr>
          <p:nvPr>
            <p:ph type="subTitle" idx="4"/>
          </p:nvPr>
        </p:nvSpPr>
        <p:spPr>
          <a:xfrm>
            <a:off x="5625509" y="2128575"/>
            <a:ext cx="2131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p20"/>
          <p:cNvSpPr txBox="1">
            <a:spLocks noGrp="1"/>
          </p:cNvSpPr>
          <p:nvPr>
            <p:ph type="title" idx="5"/>
          </p:nvPr>
        </p:nvSpPr>
        <p:spPr>
          <a:xfrm>
            <a:off x="1386984" y="3034275"/>
            <a:ext cx="2131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33" name="Google Shape;233;p20"/>
          <p:cNvSpPr txBox="1">
            <a:spLocks noGrp="1"/>
          </p:cNvSpPr>
          <p:nvPr>
            <p:ph type="subTitle" idx="6"/>
          </p:nvPr>
        </p:nvSpPr>
        <p:spPr>
          <a:xfrm>
            <a:off x="1386984" y="3561975"/>
            <a:ext cx="2131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4" name="Google Shape;234;p20"/>
          <p:cNvSpPr txBox="1">
            <a:spLocks noGrp="1"/>
          </p:cNvSpPr>
          <p:nvPr>
            <p:ph type="title" idx="7"/>
          </p:nvPr>
        </p:nvSpPr>
        <p:spPr>
          <a:xfrm>
            <a:off x="5625516" y="3034275"/>
            <a:ext cx="2131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35" name="Google Shape;235;p20"/>
          <p:cNvSpPr txBox="1">
            <a:spLocks noGrp="1"/>
          </p:cNvSpPr>
          <p:nvPr>
            <p:ph type="subTitle" idx="8"/>
          </p:nvPr>
        </p:nvSpPr>
        <p:spPr>
          <a:xfrm>
            <a:off x="5625509" y="3561975"/>
            <a:ext cx="2131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36" name="Google Shape;236;p20"/>
          <p:cNvGrpSpPr/>
          <p:nvPr/>
        </p:nvGrpSpPr>
        <p:grpSpPr>
          <a:xfrm>
            <a:off x="8226003" y="3941590"/>
            <a:ext cx="361610" cy="589673"/>
            <a:chOff x="8223125" y="3877050"/>
            <a:chExt cx="415548" cy="677707"/>
          </a:xfrm>
        </p:grpSpPr>
        <p:sp>
          <p:nvSpPr>
            <p:cNvPr id="237" name="Google Shape;237;p20"/>
            <p:cNvSpPr/>
            <p:nvPr/>
          </p:nvSpPr>
          <p:spPr>
            <a:xfrm>
              <a:off x="8291065" y="3877050"/>
              <a:ext cx="347608" cy="551509"/>
            </a:xfrm>
            <a:custGeom>
              <a:avLst/>
              <a:gdLst/>
              <a:ahLst/>
              <a:cxnLst/>
              <a:rect l="l" t="t" r="r" b="b"/>
              <a:pathLst>
                <a:path w="4487" h="7119" extrusionOk="0">
                  <a:moveTo>
                    <a:pt x="2557" y="0"/>
                  </a:moveTo>
                  <a:cubicBezTo>
                    <a:pt x="2532" y="0"/>
                    <a:pt x="2482" y="26"/>
                    <a:pt x="2457" y="26"/>
                  </a:cubicBezTo>
                  <a:cubicBezTo>
                    <a:pt x="2331" y="101"/>
                    <a:pt x="2231" y="176"/>
                    <a:pt x="2131" y="251"/>
                  </a:cubicBezTo>
                  <a:cubicBezTo>
                    <a:pt x="2131" y="276"/>
                    <a:pt x="2106" y="276"/>
                    <a:pt x="2081" y="301"/>
                  </a:cubicBezTo>
                  <a:cubicBezTo>
                    <a:pt x="2031" y="351"/>
                    <a:pt x="1980" y="401"/>
                    <a:pt x="1930" y="452"/>
                  </a:cubicBezTo>
                  <a:cubicBezTo>
                    <a:pt x="1880" y="527"/>
                    <a:pt x="1830" y="577"/>
                    <a:pt x="1780" y="652"/>
                  </a:cubicBezTo>
                  <a:cubicBezTo>
                    <a:pt x="1755" y="727"/>
                    <a:pt x="1705" y="802"/>
                    <a:pt x="1680" y="878"/>
                  </a:cubicBezTo>
                  <a:cubicBezTo>
                    <a:pt x="1680" y="953"/>
                    <a:pt x="1680" y="1028"/>
                    <a:pt x="1680" y="1103"/>
                  </a:cubicBezTo>
                  <a:cubicBezTo>
                    <a:pt x="1680" y="1254"/>
                    <a:pt x="1705" y="1404"/>
                    <a:pt x="1730" y="1554"/>
                  </a:cubicBezTo>
                  <a:cubicBezTo>
                    <a:pt x="1755" y="1605"/>
                    <a:pt x="1755" y="1630"/>
                    <a:pt x="1780" y="1680"/>
                  </a:cubicBezTo>
                  <a:cubicBezTo>
                    <a:pt x="1755" y="1630"/>
                    <a:pt x="1730" y="1605"/>
                    <a:pt x="1705" y="1554"/>
                  </a:cubicBezTo>
                  <a:cubicBezTo>
                    <a:pt x="1655" y="1504"/>
                    <a:pt x="1630" y="1429"/>
                    <a:pt x="1579" y="1379"/>
                  </a:cubicBezTo>
                  <a:cubicBezTo>
                    <a:pt x="1554" y="1354"/>
                    <a:pt x="1529" y="1329"/>
                    <a:pt x="1529" y="1304"/>
                  </a:cubicBezTo>
                  <a:cubicBezTo>
                    <a:pt x="1504" y="1279"/>
                    <a:pt x="1479" y="1254"/>
                    <a:pt x="1454" y="1229"/>
                  </a:cubicBezTo>
                  <a:cubicBezTo>
                    <a:pt x="1429" y="1203"/>
                    <a:pt x="1404" y="1178"/>
                    <a:pt x="1379" y="1178"/>
                  </a:cubicBezTo>
                  <a:cubicBezTo>
                    <a:pt x="1329" y="1178"/>
                    <a:pt x="1304" y="1178"/>
                    <a:pt x="1279" y="1203"/>
                  </a:cubicBezTo>
                  <a:cubicBezTo>
                    <a:pt x="1229" y="1229"/>
                    <a:pt x="1204" y="1254"/>
                    <a:pt x="1178" y="1304"/>
                  </a:cubicBezTo>
                  <a:cubicBezTo>
                    <a:pt x="1153" y="1354"/>
                    <a:pt x="1153" y="1379"/>
                    <a:pt x="1128" y="1404"/>
                  </a:cubicBezTo>
                  <a:cubicBezTo>
                    <a:pt x="1128" y="1429"/>
                    <a:pt x="1103" y="1454"/>
                    <a:pt x="1103" y="1479"/>
                  </a:cubicBezTo>
                  <a:lnTo>
                    <a:pt x="1028" y="1655"/>
                  </a:lnTo>
                  <a:cubicBezTo>
                    <a:pt x="953" y="1930"/>
                    <a:pt x="853" y="2181"/>
                    <a:pt x="727" y="2432"/>
                  </a:cubicBezTo>
                  <a:cubicBezTo>
                    <a:pt x="627" y="2707"/>
                    <a:pt x="502" y="2958"/>
                    <a:pt x="376" y="3209"/>
                  </a:cubicBezTo>
                  <a:cubicBezTo>
                    <a:pt x="301" y="3334"/>
                    <a:pt x="251" y="3484"/>
                    <a:pt x="176" y="3610"/>
                  </a:cubicBezTo>
                  <a:cubicBezTo>
                    <a:pt x="126" y="3735"/>
                    <a:pt x="76" y="3885"/>
                    <a:pt x="51" y="4036"/>
                  </a:cubicBezTo>
                  <a:cubicBezTo>
                    <a:pt x="26" y="4086"/>
                    <a:pt x="26" y="4161"/>
                    <a:pt x="0" y="4236"/>
                  </a:cubicBezTo>
                  <a:cubicBezTo>
                    <a:pt x="0" y="4311"/>
                    <a:pt x="0" y="4386"/>
                    <a:pt x="0" y="4462"/>
                  </a:cubicBezTo>
                  <a:cubicBezTo>
                    <a:pt x="0" y="4612"/>
                    <a:pt x="0" y="4762"/>
                    <a:pt x="0" y="4888"/>
                  </a:cubicBezTo>
                  <a:cubicBezTo>
                    <a:pt x="26" y="5038"/>
                    <a:pt x="51" y="5188"/>
                    <a:pt x="76" y="5339"/>
                  </a:cubicBezTo>
                  <a:cubicBezTo>
                    <a:pt x="101" y="5489"/>
                    <a:pt x="151" y="5615"/>
                    <a:pt x="201" y="5740"/>
                  </a:cubicBezTo>
                  <a:cubicBezTo>
                    <a:pt x="201" y="5765"/>
                    <a:pt x="201" y="5765"/>
                    <a:pt x="201" y="5765"/>
                  </a:cubicBezTo>
                  <a:cubicBezTo>
                    <a:pt x="201" y="5790"/>
                    <a:pt x="201" y="5790"/>
                    <a:pt x="201" y="5790"/>
                  </a:cubicBezTo>
                  <a:cubicBezTo>
                    <a:pt x="226" y="5840"/>
                    <a:pt x="251" y="5890"/>
                    <a:pt x="251" y="5915"/>
                  </a:cubicBezTo>
                  <a:cubicBezTo>
                    <a:pt x="301" y="6066"/>
                    <a:pt x="376" y="6191"/>
                    <a:pt x="452" y="6316"/>
                  </a:cubicBezTo>
                  <a:cubicBezTo>
                    <a:pt x="502" y="6442"/>
                    <a:pt x="577" y="6567"/>
                    <a:pt x="677" y="6692"/>
                  </a:cubicBezTo>
                  <a:cubicBezTo>
                    <a:pt x="655" y="6670"/>
                    <a:pt x="652" y="6667"/>
                    <a:pt x="652" y="6667"/>
                  </a:cubicBezTo>
                  <a:lnTo>
                    <a:pt x="652" y="6667"/>
                  </a:lnTo>
                  <a:cubicBezTo>
                    <a:pt x="677" y="6692"/>
                    <a:pt x="677" y="6717"/>
                    <a:pt x="702" y="6742"/>
                  </a:cubicBezTo>
                  <a:cubicBezTo>
                    <a:pt x="752" y="6792"/>
                    <a:pt x="803" y="6868"/>
                    <a:pt x="853" y="6943"/>
                  </a:cubicBezTo>
                  <a:cubicBezTo>
                    <a:pt x="878" y="6968"/>
                    <a:pt x="903" y="7018"/>
                    <a:pt x="928" y="7043"/>
                  </a:cubicBezTo>
                  <a:cubicBezTo>
                    <a:pt x="928" y="7043"/>
                    <a:pt x="928" y="7043"/>
                    <a:pt x="928" y="7068"/>
                  </a:cubicBezTo>
                  <a:cubicBezTo>
                    <a:pt x="953" y="7093"/>
                    <a:pt x="978" y="7118"/>
                    <a:pt x="1028" y="7118"/>
                  </a:cubicBezTo>
                  <a:lnTo>
                    <a:pt x="1053" y="7118"/>
                  </a:lnTo>
                  <a:cubicBezTo>
                    <a:pt x="1103" y="7093"/>
                    <a:pt x="1153" y="7093"/>
                    <a:pt x="1204" y="7068"/>
                  </a:cubicBezTo>
                  <a:lnTo>
                    <a:pt x="1279" y="7068"/>
                  </a:lnTo>
                  <a:cubicBezTo>
                    <a:pt x="1404" y="7043"/>
                    <a:pt x="1529" y="7043"/>
                    <a:pt x="1680" y="7018"/>
                  </a:cubicBezTo>
                  <a:cubicBezTo>
                    <a:pt x="1805" y="6993"/>
                    <a:pt x="1955" y="6993"/>
                    <a:pt x="2106" y="6968"/>
                  </a:cubicBezTo>
                  <a:cubicBezTo>
                    <a:pt x="2181" y="6943"/>
                    <a:pt x="2256" y="6918"/>
                    <a:pt x="2331" y="6893"/>
                  </a:cubicBezTo>
                  <a:cubicBezTo>
                    <a:pt x="2407" y="6868"/>
                    <a:pt x="2482" y="6843"/>
                    <a:pt x="2557" y="6818"/>
                  </a:cubicBezTo>
                  <a:cubicBezTo>
                    <a:pt x="2632" y="6792"/>
                    <a:pt x="2707" y="6767"/>
                    <a:pt x="2782" y="6717"/>
                  </a:cubicBezTo>
                  <a:cubicBezTo>
                    <a:pt x="2858" y="6692"/>
                    <a:pt x="2933" y="6642"/>
                    <a:pt x="2983" y="6592"/>
                  </a:cubicBezTo>
                  <a:lnTo>
                    <a:pt x="3008" y="6592"/>
                  </a:lnTo>
                  <a:cubicBezTo>
                    <a:pt x="3108" y="6517"/>
                    <a:pt x="3209" y="6442"/>
                    <a:pt x="3309" y="6341"/>
                  </a:cubicBezTo>
                  <a:cubicBezTo>
                    <a:pt x="3384" y="6291"/>
                    <a:pt x="3434" y="6216"/>
                    <a:pt x="3484" y="6166"/>
                  </a:cubicBezTo>
                  <a:cubicBezTo>
                    <a:pt x="3534" y="6116"/>
                    <a:pt x="3584" y="6041"/>
                    <a:pt x="3635" y="5965"/>
                  </a:cubicBezTo>
                  <a:cubicBezTo>
                    <a:pt x="3735" y="5840"/>
                    <a:pt x="3810" y="5715"/>
                    <a:pt x="3885" y="5564"/>
                  </a:cubicBezTo>
                  <a:cubicBezTo>
                    <a:pt x="3935" y="5489"/>
                    <a:pt x="3960" y="5414"/>
                    <a:pt x="3985" y="5339"/>
                  </a:cubicBezTo>
                  <a:cubicBezTo>
                    <a:pt x="4011" y="5264"/>
                    <a:pt x="4036" y="5188"/>
                    <a:pt x="4061" y="5113"/>
                  </a:cubicBezTo>
                  <a:cubicBezTo>
                    <a:pt x="4111" y="4938"/>
                    <a:pt x="4161" y="4787"/>
                    <a:pt x="4186" y="4637"/>
                  </a:cubicBezTo>
                  <a:cubicBezTo>
                    <a:pt x="4236" y="4487"/>
                    <a:pt x="4261" y="4311"/>
                    <a:pt x="4311" y="4161"/>
                  </a:cubicBezTo>
                  <a:cubicBezTo>
                    <a:pt x="4336" y="3985"/>
                    <a:pt x="4386" y="3835"/>
                    <a:pt x="4412" y="3685"/>
                  </a:cubicBezTo>
                  <a:cubicBezTo>
                    <a:pt x="4437" y="3534"/>
                    <a:pt x="4462" y="3384"/>
                    <a:pt x="4462" y="3234"/>
                  </a:cubicBezTo>
                  <a:cubicBezTo>
                    <a:pt x="4487" y="3158"/>
                    <a:pt x="4487" y="3058"/>
                    <a:pt x="4487" y="2983"/>
                  </a:cubicBezTo>
                  <a:cubicBezTo>
                    <a:pt x="4487" y="2908"/>
                    <a:pt x="4487" y="2833"/>
                    <a:pt x="4462" y="2732"/>
                  </a:cubicBezTo>
                  <a:cubicBezTo>
                    <a:pt x="4462" y="2582"/>
                    <a:pt x="4437" y="2407"/>
                    <a:pt x="4386" y="2256"/>
                  </a:cubicBezTo>
                  <a:cubicBezTo>
                    <a:pt x="4361" y="2106"/>
                    <a:pt x="4311" y="1955"/>
                    <a:pt x="4261" y="1805"/>
                  </a:cubicBezTo>
                  <a:lnTo>
                    <a:pt x="4261" y="1755"/>
                  </a:lnTo>
                  <a:cubicBezTo>
                    <a:pt x="4211" y="1605"/>
                    <a:pt x="4136" y="1454"/>
                    <a:pt x="4061" y="1304"/>
                  </a:cubicBezTo>
                  <a:cubicBezTo>
                    <a:pt x="4011" y="1153"/>
                    <a:pt x="3935" y="1003"/>
                    <a:pt x="3835" y="878"/>
                  </a:cubicBezTo>
                  <a:cubicBezTo>
                    <a:pt x="3760" y="727"/>
                    <a:pt x="3685" y="602"/>
                    <a:pt x="3584" y="477"/>
                  </a:cubicBezTo>
                  <a:cubicBezTo>
                    <a:pt x="3559" y="427"/>
                    <a:pt x="3509" y="376"/>
                    <a:pt x="3484" y="326"/>
                  </a:cubicBezTo>
                  <a:cubicBezTo>
                    <a:pt x="3434" y="276"/>
                    <a:pt x="3409" y="226"/>
                    <a:pt x="3359" y="176"/>
                  </a:cubicBezTo>
                  <a:cubicBezTo>
                    <a:pt x="3334" y="126"/>
                    <a:pt x="3284" y="76"/>
                    <a:pt x="3234" y="51"/>
                  </a:cubicBezTo>
                  <a:cubicBezTo>
                    <a:pt x="3209" y="51"/>
                    <a:pt x="3158" y="26"/>
                    <a:pt x="3133" y="26"/>
                  </a:cubicBezTo>
                  <a:cubicBezTo>
                    <a:pt x="3121" y="13"/>
                    <a:pt x="3108" y="7"/>
                    <a:pt x="3096" y="7"/>
                  </a:cubicBezTo>
                  <a:cubicBezTo>
                    <a:pt x="3083" y="7"/>
                    <a:pt x="3071" y="13"/>
                    <a:pt x="3058" y="26"/>
                  </a:cubicBezTo>
                  <a:cubicBezTo>
                    <a:pt x="3008" y="26"/>
                    <a:pt x="2983" y="26"/>
                    <a:pt x="2958" y="51"/>
                  </a:cubicBezTo>
                  <a:cubicBezTo>
                    <a:pt x="2933" y="76"/>
                    <a:pt x="2933" y="76"/>
                    <a:pt x="2908" y="101"/>
                  </a:cubicBezTo>
                  <a:cubicBezTo>
                    <a:pt x="2883" y="126"/>
                    <a:pt x="2833" y="151"/>
                    <a:pt x="2808" y="176"/>
                  </a:cubicBezTo>
                  <a:cubicBezTo>
                    <a:pt x="2808" y="151"/>
                    <a:pt x="2782" y="126"/>
                    <a:pt x="2782" y="126"/>
                  </a:cubicBezTo>
                  <a:cubicBezTo>
                    <a:pt x="2757" y="101"/>
                    <a:pt x="2732" y="51"/>
                    <a:pt x="2682" y="51"/>
                  </a:cubicBezTo>
                  <a:cubicBezTo>
                    <a:pt x="2657" y="26"/>
                    <a:pt x="2607" y="0"/>
                    <a:pt x="2557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0"/>
            <p:cNvSpPr/>
            <p:nvPr/>
          </p:nvSpPr>
          <p:spPr>
            <a:xfrm>
              <a:off x="8384261" y="4414841"/>
              <a:ext cx="77" cy="7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0"/>
            <p:cNvSpPr/>
            <p:nvPr/>
          </p:nvSpPr>
          <p:spPr>
            <a:xfrm>
              <a:off x="8335688" y="4474569"/>
              <a:ext cx="44778" cy="31608"/>
            </a:xfrm>
            <a:custGeom>
              <a:avLst/>
              <a:gdLst/>
              <a:ahLst/>
              <a:cxnLst/>
              <a:rect l="l" t="t" r="r" b="b"/>
              <a:pathLst>
                <a:path w="578" h="408" extrusionOk="0">
                  <a:moveTo>
                    <a:pt x="74" y="0"/>
                  </a:moveTo>
                  <a:cubicBezTo>
                    <a:pt x="34" y="0"/>
                    <a:pt x="1" y="41"/>
                    <a:pt x="1" y="82"/>
                  </a:cubicBezTo>
                  <a:cubicBezTo>
                    <a:pt x="1" y="107"/>
                    <a:pt x="1" y="132"/>
                    <a:pt x="1" y="132"/>
                  </a:cubicBezTo>
                  <a:cubicBezTo>
                    <a:pt x="26" y="157"/>
                    <a:pt x="26" y="182"/>
                    <a:pt x="51" y="182"/>
                  </a:cubicBezTo>
                  <a:cubicBezTo>
                    <a:pt x="76" y="182"/>
                    <a:pt x="101" y="207"/>
                    <a:pt x="151" y="207"/>
                  </a:cubicBezTo>
                  <a:cubicBezTo>
                    <a:pt x="176" y="232"/>
                    <a:pt x="201" y="232"/>
                    <a:pt x="227" y="257"/>
                  </a:cubicBezTo>
                  <a:cubicBezTo>
                    <a:pt x="277" y="283"/>
                    <a:pt x="327" y="308"/>
                    <a:pt x="377" y="333"/>
                  </a:cubicBezTo>
                  <a:cubicBezTo>
                    <a:pt x="402" y="358"/>
                    <a:pt x="427" y="383"/>
                    <a:pt x="452" y="383"/>
                  </a:cubicBezTo>
                  <a:cubicBezTo>
                    <a:pt x="477" y="408"/>
                    <a:pt x="477" y="408"/>
                    <a:pt x="502" y="408"/>
                  </a:cubicBezTo>
                  <a:lnTo>
                    <a:pt x="527" y="408"/>
                  </a:lnTo>
                  <a:cubicBezTo>
                    <a:pt x="552" y="408"/>
                    <a:pt x="577" y="383"/>
                    <a:pt x="552" y="358"/>
                  </a:cubicBezTo>
                  <a:cubicBezTo>
                    <a:pt x="552" y="333"/>
                    <a:pt x="552" y="308"/>
                    <a:pt x="527" y="308"/>
                  </a:cubicBezTo>
                  <a:cubicBezTo>
                    <a:pt x="527" y="283"/>
                    <a:pt x="502" y="283"/>
                    <a:pt x="502" y="257"/>
                  </a:cubicBezTo>
                  <a:cubicBezTo>
                    <a:pt x="452" y="232"/>
                    <a:pt x="427" y="207"/>
                    <a:pt x="377" y="182"/>
                  </a:cubicBezTo>
                  <a:cubicBezTo>
                    <a:pt x="327" y="132"/>
                    <a:pt x="302" y="107"/>
                    <a:pt x="252" y="82"/>
                  </a:cubicBezTo>
                  <a:cubicBezTo>
                    <a:pt x="201" y="57"/>
                    <a:pt x="151" y="32"/>
                    <a:pt x="101" y="7"/>
                  </a:cubicBezTo>
                  <a:cubicBezTo>
                    <a:pt x="92" y="2"/>
                    <a:pt x="83" y="0"/>
                    <a:pt x="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0"/>
            <p:cNvSpPr/>
            <p:nvPr/>
          </p:nvSpPr>
          <p:spPr>
            <a:xfrm>
              <a:off x="8351259" y="4523607"/>
              <a:ext cx="77" cy="7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0"/>
            <p:cNvSpPr/>
            <p:nvPr/>
          </p:nvSpPr>
          <p:spPr>
            <a:xfrm>
              <a:off x="8333751" y="4158573"/>
              <a:ext cx="77" cy="7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0"/>
            <p:cNvSpPr/>
            <p:nvPr/>
          </p:nvSpPr>
          <p:spPr>
            <a:xfrm>
              <a:off x="8393944" y="4247895"/>
              <a:ext cx="77" cy="7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0"/>
            <p:cNvSpPr/>
            <p:nvPr/>
          </p:nvSpPr>
          <p:spPr>
            <a:xfrm>
              <a:off x="8223125" y="3911214"/>
              <a:ext cx="392231" cy="643543"/>
            </a:xfrm>
            <a:custGeom>
              <a:avLst/>
              <a:gdLst/>
              <a:ahLst/>
              <a:cxnLst/>
              <a:rect l="l" t="t" r="r" b="b"/>
              <a:pathLst>
                <a:path w="5063" h="8307" extrusionOk="0">
                  <a:moveTo>
                    <a:pt x="3708" y="0"/>
                  </a:moveTo>
                  <a:cubicBezTo>
                    <a:pt x="3685" y="0"/>
                    <a:pt x="3659" y="18"/>
                    <a:pt x="3659" y="36"/>
                  </a:cubicBezTo>
                  <a:cubicBezTo>
                    <a:pt x="3634" y="36"/>
                    <a:pt x="3634" y="61"/>
                    <a:pt x="3634" y="86"/>
                  </a:cubicBezTo>
                  <a:cubicBezTo>
                    <a:pt x="3634" y="86"/>
                    <a:pt x="3634" y="111"/>
                    <a:pt x="3634" y="136"/>
                  </a:cubicBezTo>
                  <a:cubicBezTo>
                    <a:pt x="3659" y="186"/>
                    <a:pt x="3659" y="211"/>
                    <a:pt x="3659" y="261"/>
                  </a:cubicBezTo>
                  <a:cubicBezTo>
                    <a:pt x="3659" y="336"/>
                    <a:pt x="3685" y="387"/>
                    <a:pt x="3685" y="462"/>
                  </a:cubicBezTo>
                  <a:cubicBezTo>
                    <a:pt x="3685" y="512"/>
                    <a:pt x="3685" y="562"/>
                    <a:pt x="3685" y="637"/>
                  </a:cubicBezTo>
                  <a:cubicBezTo>
                    <a:pt x="3710" y="863"/>
                    <a:pt x="3710" y="1113"/>
                    <a:pt x="3685" y="1364"/>
                  </a:cubicBezTo>
                  <a:cubicBezTo>
                    <a:pt x="3685" y="1364"/>
                    <a:pt x="3685" y="1339"/>
                    <a:pt x="3685" y="1339"/>
                  </a:cubicBezTo>
                  <a:cubicBezTo>
                    <a:pt x="3685" y="1339"/>
                    <a:pt x="3685" y="1314"/>
                    <a:pt x="3685" y="1314"/>
                  </a:cubicBezTo>
                  <a:lnTo>
                    <a:pt x="3685" y="1289"/>
                  </a:lnTo>
                  <a:cubicBezTo>
                    <a:pt x="3634" y="1214"/>
                    <a:pt x="3609" y="1138"/>
                    <a:pt x="3584" y="1038"/>
                  </a:cubicBezTo>
                  <a:cubicBezTo>
                    <a:pt x="3509" y="888"/>
                    <a:pt x="3459" y="737"/>
                    <a:pt x="3384" y="587"/>
                  </a:cubicBezTo>
                  <a:cubicBezTo>
                    <a:pt x="3334" y="512"/>
                    <a:pt x="3309" y="412"/>
                    <a:pt x="3258" y="336"/>
                  </a:cubicBezTo>
                  <a:cubicBezTo>
                    <a:pt x="3258" y="311"/>
                    <a:pt x="3233" y="261"/>
                    <a:pt x="3208" y="211"/>
                  </a:cubicBezTo>
                  <a:cubicBezTo>
                    <a:pt x="3208" y="211"/>
                    <a:pt x="3208" y="186"/>
                    <a:pt x="3183" y="161"/>
                  </a:cubicBezTo>
                  <a:cubicBezTo>
                    <a:pt x="3183" y="161"/>
                    <a:pt x="3183" y="136"/>
                    <a:pt x="3183" y="136"/>
                  </a:cubicBezTo>
                  <a:cubicBezTo>
                    <a:pt x="3183" y="136"/>
                    <a:pt x="3183" y="111"/>
                    <a:pt x="3158" y="111"/>
                  </a:cubicBezTo>
                  <a:cubicBezTo>
                    <a:pt x="3158" y="111"/>
                    <a:pt x="3133" y="86"/>
                    <a:pt x="3133" y="86"/>
                  </a:cubicBezTo>
                  <a:cubicBezTo>
                    <a:pt x="3108" y="111"/>
                    <a:pt x="3108" y="111"/>
                    <a:pt x="3108" y="136"/>
                  </a:cubicBezTo>
                  <a:cubicBezTo>
                    <a:pt x="3108" y="136"/>
                    <a:pt x="3108" y="161"/>
                    <a:pt x="3108" y="161"/>
                  </a:cubicBezTo>
                  <a:cubicBezTo>
                    <a:pt x="3108" y="161"/>
                    <a:pt x="3108" y="186"/>
                    <a:pt x="3108" y="186"/>
                  </a:cubicBezTo>
                  <a:cubicBezTo>
                    <a:pt x="3133" y="211"/>
                    <a:pt x="3133" y="236"/>
                    <a:pt x="3133" y="261"/>
                  </a:cubicBezTo>
                  <a:cubicBezTo>
                    <a:pt x="3158" y="311"/>
                    <a:pt x="3183" y="361"/>
                    <a:pt x="3208" y="387"/>
                  </a:cubicBezTo>
                  <a:cubicBezTo>
                    <a:pt x="3233" y="487"/>
                    <a:pt x="3284" y="562"/>
                    <a:pt x="3309" y="637"/>
                  </a:cubicBezTo>
                  <a:cubicBezTo>
                    <a:pt x="3334" y="712"/>
                    <a:pt x="3384" y="788"/>
                    <a:pt x="3409" y="888"/>
                  </a:cubicBezTo>
                  <a:cubicBezTo>
                    <a:pt x="3484" y="1038"/>
                    <a:pt x="3534" y="1189"/>
                    <a:pt x="3584" y="1339"/>
                  </a:cubicBezTo>
                  <a:cubicBezTo>
                    <a:pt x="3609" y="1414"/>
                    <a:pt x="3634" y="1464"/>
                    <a:pt x="3659" y="1539"/>
                  </a:cubicBezTo>
                  <a:cubicBezTo>
                    <a:pt x="3659" y="1539"/>
                    <a:pt x="3659" y="1539"/>
                    <a:pt x="3659" y="1565"/>
                  </a:cubicBezTo>
                  <a:cubicBezTo>
                    <a:pt x="3659" y="1565"/>
                    <a:pt x="3685" y="1590"/>
                    <a:pt x="3685" y="1590"/>
                  </a:cubicBezTo>
                  <a:cubicBezTo>
                    <a:pt x="3659" y="1865"/>
                    <a:pt x="3609" y="2141"/>
                    <a:pt x="3559" y="2417"/>
                  </a:cubicBezTo>
                  <a:cubicBezTo>
                    <a:pt x="3559" y="2467"/>
                    <a:pt x="3534" y="2492"/>
                    <a:pt x="3534" y="2542"/>
                  </a:cubicBezTo>
                  <a:cubicBezTo>
                    <a:pt x="3484" y="2742"/>
                    <a:pt x="3434" y="2943"/>
                    <a:pt x="3359" y="3169"/>
                  </a:cubicBezTo>
                  <a:cubicBezTo>
                    <a:pt x="3309" y="3369"/>
                    <a:pt x="3233" y="3570"/>
                    <a:pt x="3158" y="3770"/>
                  </a:cubicBezTo>
                  <a:cubicBezTo>
                    <a:pt x="3133" y="3845"/>
                    <a:pt x="3108" y="3920"/>
                    <a:pt x="3083" y="3996"/>
                  </a:cubicBezTo>
                  <a:cubicBezTo>
                    <a:pt x="3058" y="4096"/>
                    <a:pt x="3008" y="4196"/>
                    <a:pt x="2983" y="4296"/>
                  </a:cubicBezTo>
                  <a:cubicBezTo>
                    <a:pt x="2933" y="4397"/>
                    <a:pt x="2883" y="4472"/>
                    <a:pt x="2857" y="4572"/>
                  </a:cubicBezTo>
                  <a:cubicBezTo>
                    <a:pt x="2832" y="4647"/>
                    <a:pt x="2782" y="4697"/>
                    <a:pt x="2757" y="4773"/>
                  </a:cubicBezTo>
                  <a:cubicBezTo>
                    <a:pt x="2732" y="4697"/>
                    <a:pt x="2707" y="4622"/>
                    <a:pt x="2657" y="4572"/>
                  </a:cubicBezTo>
                  <a:cubicBezTo>
                    <a:pt x="2657" y="4572"/>
                    <a:pt x="2657" y="4547"/>
                    <a:pt x="2657" y="4547"/>
                  </a:cubicBezTo>
                  <a:cubicBezTo>
                    <a:pt x="2632" y="4497"/>
                    <a:pt x="2607" y="4422"/>
                    <a:pt x="2557" y="4372"/>
                  </a:cubicBezTo>
                  <a:cubicBezTo>
                    <a:pt x="2482" y="4196"/>
                    <a:pt x="2406" y="4046"/>
                    <a:pt x="2306" y="3870"/>
                  </a:cubicBezTo>
                  <a:cubicBezTo>
                    <a:pt x="2306" y="3870"/>
                    <a:pt x="2306" y="3845"/>
                    <a:pt x="2306" y="3845"/>
                  </a:cubicBezTo>
                  <a:cubicBezTo>
                    <a:pt x="2256" y="3745"/>
                    <a:pt x="2206" y="3645"/>
                    <a:pt x="2156" y="3544"/>
                  </a:cubicBezTo>
                  <a:cubicBezTo>
                    <a:pt x="2081" y="3369"/>
                    <a:pt x="1980" y="3219"/>
                    <a:pt x="1880" y="3043"/>
                  </a:cubicBezTo>
                  <a:cubicBezTo>
                    <a:pt x="1855" y="2968"/>
                    <a:pt x="1805" y="2868"/>
                    <a:pt x="1755" y="2793"/>
                  </a:cubicBezTo>
                  <a:cubicBezTo>
                    <a:pt x="1730" y="2717"/>
                    <a:pt x="1680" y="2642"/>
                    <a:pt x="1629" y="2567"/>
                  </a:cubicBezTo>
                  <a:cubicBezTo>
                    <a:pt x="1617" y="2554"/>
                    <a:pt x="1604" y="2548"/>
                    <a:pt x="1595" y="2548"/>
                  </a:cubicBezTo>
                  <a:cubicBezTo>
                    <a:pt x="1586" y="2548"/>
                    <a:pt x="1579" y="2554"/>
                    <a:pt x="1579" y="2567"/>
                  </a:cubicBezTo>
                  <a:cubicBezTo>
                    <a:pt x="1554" y="2567"/>
                    <a:pt x="1554" y="2592"/>
                    <a:pt x="1554" y="2592"/>
                  </a:cubicBezTo>
                  <a:cubicBezTo>
                    <a:pt x="1554" y="2617"/>
                    <a:pt x="1579" y="2642"/>
                    <a:pt x="1579" y="2667"/>
                  </a:cubicBezTo>
                  <a:cubicBezTo>
                    <a:pt x="1604" y="2692"/>
                    <a:pt x="1629" y="2717"/>
                    <a:pt x="1629" y="2742"/>
                  </a:cubicBezTo>
                  <a:cubicBezTo>
                    <a:pt x="1680" y="2818"/>
                    <a:pt x="1705" y="2868"/>
                    <a:pt x="1730" y="2918"/>
                  </a:cubicBezTo>
                  <a:cubicBezTo>
                    <a:pt x="1805" y="3093"/>
                    <a:pt x="1905" y="3269"/>
                    <a:pt x="1980" y="3444"/>
                  </a:cubicBezTo>
                  <a:cubicBezTo>
                    <a:pt x="1980" y="3419"/>
                    <a:pt x="1980" y="3419"/>
                    <a:pt x="1980" y="3419"/>
                  </a:cubicBezTo>
                  <a:cubicBezTo>
                    <a:pt x="1980" y="3444"/>
                    <a:pt x="2005" y="3444"/>
                    <a:pt x="2005" y="3444"/>
                  </a:cubicBezTo>
                  <a:cubicBezTo>
                    <a:pt x="2005" y="3469"/>
                    <a:pt x="2005" y="3469"/>
                    <a:pt x="2005" y="3469"/>
                  </a:cubicBezTo>
                  <a:cubicBezTo>
                    <a:pt x="2030" y="3494"/>
                    <a:pt x="2030" y="3519"/>
                    <a:pt x="2055" y="3544"/>
                  </a:cubicBezTo>
                  <a:cubicBezTo>
                    <a:pt x="2131" y="3720"/>
                    <a:pt x="2206" y="3870"/>
                    <a:pt x="2281" y="4046"/>
                  </a:cubicBezTo>
                  <a:lnTo>
                    <a:pt x="2306" y="4046"/>
                  </a:lnTo>
                  <a:cubicBezTo>
                    <a:pt x="2381" y="4196"/>
                    <a:pt x="2456" y="4346"/>
                    <a:pt x="2532" y="4522"/>
                  </a:cubicBezTo>
                  <a:cubicBezTo>
                    <a:pt x="2582" y="4647"/>
                    <a:pt x="2657" y="4773"/>
                    <a:pt x="2707" y="4898"/>
                  </a:cubicBezTo>
                  <a:cubicBezTo>
                    <a:pt x="2682" y="4923"/>
                    <a:pt x="2682" y="4948"/>
                    <a:pt x="2657" y="4998"/>
                  </a:cubicBezTo>
                  <a:cubicBezTo>
                    <a:pt x="2657" y="4973"/>
                    <a:pt x="2632" y="4973"/>
                    <a:pt x="2632" y="4948"/>
                  </a:cubicBezTo>
                  <a:cubicBezTo>
                    <a:pt x="2557" y="4798"/>
                    <a:pt x="2482" y="4647"/>
                    <a:pt x="2381" y="4497"/>
                  </a:cubicBezTo>
                  <a:cubicBezTo>
                    <a:pt x="2306" y="4321"/>
                    <a:pt x="2231" y="4171"/>
                    <a:pt x="2156" y="4021"/>
                  </a:cubicBezTo>
                  <a:cubicBezTo>
                    <a:pt x="2055" y="3845"/>
                    <a:pt x="1980" y="3695"/>
                    <a:pt x="1905" y="3519"/>
                  </a:cubicBezTo>
                  <a:lnTo>
                    <a:pt x="1880" y="3519"/>
                  </a:lnTo>
                  <a:cubicBezTo>
                    <a:pt x="1855" y="3444"/>
                    <a:pt x="1830" y="3394"/>
                    <a:pt x="1805" y="3319"/>
                  </a:cubicBezTo>
                  <a:cubicBezTo>
                    <a:pt x="1755" y="3269"/>
                    <a:pt x="1730" y="3194"/>
                    <a:pt x="1705" y="3143"/>
                  </a:cubicBezTo>
                  <a:cubicBezTo>
                    <a:pt x="1680" y="3093"/>
                    <a:pt x="1680" y="3068"/>
                    <a:pt x="1654" y="3018"/>
                  </a:cubicBezTo>
                  <a:cubicBezTo>
                    <a:pt x="1629" y="2968"/>
                    <a:pt x="1604" y="2943"/>
                    <a:pt x="1579" y="2893"/>
                  </a:cubicBezTo>
                  <a:cubicBezTo>
                    <a:pt x="1579" y="2868"/>
                    <a:pt x="1554" y="2818"/>
                    <a:pt x="1529" y="2768"/>
                  </a:cubicBezTo>
                  <a:cubicBezTo>
                    <a:pt x="1529" y="2742"/>
                    <a:pt x="1529" y="2742"/>
                    <a:pt x="1504" y="2717"/>
                  </a:cubicBezTo>
                  <a:cubicBezTo>
                    <a:pt x="1504" y="2692"/>
                    <a:pt x="1504" y="2692"/>
                    <a:pt x="1479" y="2667"/>
                  </a:cubicBezTo>
                  <a:lnTo>
                    <a:pt x="1454" y="2667"/>
                  </a:lnTo>
                  <a:cubicBezTo>
                    <a:pt x="1429" y="2692"/>
                    <a:pt x="1429" y="2692"/>
                    <a:pt x="1429" y="2692"/>
                  </a:cubicBezTo>
                  <a:cubicBezTo>
                    <a:pt x="1429" y="2717"/>
                    <a:pt x="1429" y="2742"/>
                    <a:pt x="1429" y="2768"/>
                  </a:cubicBezTo>
                  <a:cubicBezTo>
                    <a:pt x="1454" y="2768"/>
                    <a:pt x="1454" y="2793"/>
                    <a:pt x="1454" y="2818"/>
                  </a:cubicBezTo>
                  <a:cubicBezTo>
                    <a:pt x="1479" y="2868"/>
                    <a:pt x="1504" y="2893"/>
                    <a:pt x="1504" y="2943"/>
                  </a:cubicBezTo>
                  <a:cubicBezTo>
                    <a:pt x="1554" y="3018"/>
                    <a:pt x="1604" y="3118"/>
                    <a:pt x="1629" y="3194"/>
                  </a:cubicBezTo>
                  <a:cubicBezTo>
                    <a:pt x="1680" y="3269"/>
                    <a:pt x="1705" y="3344"/>
                    <a:pt x="1755" y="3444"/>
                  </a:cubicBezTo>
                  <a:cubicBezTo>
                    <a:pt x="1805" y="3519"/>
                    <a:pt x="1830" y="3595"/>
                    <a:pt x="1880" y="3695"/>
                  </a:cubicBezTo>
                  <a:cubicBezTo>
                    <a:pt x="1930" y="3770"/>
                    <a:pt x="1955" y="3845"/>
                    <a:pt x="2005" y="3920"/>
                  </a:cubicBezTo>
                  <a:cubicBezTo>
                    <a:pt x="2055" y="4021"/>
                    <a:pt x="2081" y="4096"/>
                    <a:pt x="2131" y="4171"/>
                  </a:cubicBezTo>
                  <a:cubicBezTo>
                    <a:pt x="2131" y="4171"/>
                    <a:pt x="2131" y="4171"/>
                    <a:pt x="2131" y="4196"/>
                  </a:cubicBezTo>
                  <a:cubicBezTo>
                    <a:pt x="2156" y="4246"/>
                    <a:pt x="2181" y="4296"/>
                    <a:pt x="2206" y="4346"/>
                  </a:cubicBezTo>
                  <a:lnTo>
                    <a:pt x="2231" y="4346"/>
                  </a:lnTo>
                  <a:cubicBezTo>
                    <a:pt x="2231" y="4346"/>
                    <a:pt x="2231" y="4372"/>
                    <a:pt x="2231" y="4372"/>
                  </a:cubicBezTo>
                  <a:cubicBezTo>
                    <a:pt x="2256" y="4422"/>
                    <a:pt x="2281" y="4472"/>
                    <a:pt x="2306" y="4522"/>
                  </a:cubicBezTo>
                  <a:cubicBezTo>
                    <a:pt x="2381" y="4672"/>
                    <a:pt x="2456" y="4823"/>
                    <a:pt x="2532" y="4973"/>
                  </a:cubicBezTo>
                  <a:cubicBezTo>
                    <a:pt x="2532" y="4973"/>
                    <a:pt x="2532" y="4973"/>
                    <a:pt x="2532" y="4998"/>
                  </a:cubicBezTo>
                  <a:lnTo>
                    <a:pt x="2557" y="4998"/>
                  </a:lnTo>
                  <a:cubicBezTo>
                    <a:pt x="2557" y="5023"/>
                    <a:pt x="2582" y="5073"/>
                    <a:pt x="2607" y="5098"/>
                  </a:cubicBezTo>
                  <a:cubicBezTo>
                    <a:pt x="2582" y="5123"/>
                    <a:pt x="2582" y="5123"/>
                    <a:pt x="2582" y="5123"/>
                  </a:cubicBezTo>
                  <a:cubicBezTo>
                    <a:pt x="2582" y="5174"/>
                    <a:pt x="2557" y="5199"/>
                    <a:pt x="2532" y="5224"/>
                  </a:cubicBezTo>
                  <a:cubicBezTo>
                    <a:pt x="2532" y="5224"/>
                    <a:pt x="2532" y="5249"/>
                    <a:pt x="2532" y="5249"/>
                  </a:cubicBezTo>
                  <a:lnTo>
                    <a:pt x="2507" y="5249"/>
                  </a:lnTo>
                  <a:cubicBezTo>
                    <a:pt x="2431" y="5073"/>
                    <a:pt x="2356" y="4898"/>
                    <a:pt x="2281" y="4747"/>
                  </a:cubicBezTo>
                  <a:cubicBezTo>
                    <a:pt x="2256" y="4647"/>
                    <a:pt x="2206" y="4572"/>
                    <a:pt x="2181" y="4472"/>
                  </a:cubicBezTo>
                  <a:cubicBezTo>
                    <a:pt x="2131" y="4397"/>
                    <a:pt x="2081" y="4296"/>
                    <a:pt x="2030" y="4221"/>
                  </a:cubicBezTo>
                  <a:cubicBezTo>
                    <a:pt x="2030" y="4196"/>
                    <a:pt x="2030" y="4196"/>
                    <a:pt x="2030" y="4171"/>
                  </a:cubicBezTo>
                  <a:cubicBezTo>
                    <a:pt x="2030" y="4171"/>
                    <a:pt x="2005" y="4171"/>
                    <a:pt x="2005" y="4146"/>
                  </a:cubicBezTo>
                  <a:cubicBezTo>
                    <a:pt x="1980" y="4071"/>
                    <a:pt x="1930" y="3971"/>
                    <a:pt x="1880" y="3895"/>
                  </a:cubicBezTo>
                  <a:cubicBezTo>
                    <a:pt x="1855" y="3795"/>
                    <a:pt x="1805" y="3720"/>
                    <a:pt x="1755" y="3645"/>
                  </a:cubicBezTo>
                  <a:cubicBezTo>
                    <a:pt x="1705" y="3544"/>
                    <a:pt x="1680" y="3444"/>
                    <a:pt x="1629" y="3369"/>
                  </a:cubicBezTo>
                  <a:cubicBezTo>
                    <a:pt x="1579" y="3269"/>
                    <a:pt x="1529" y="3194"/>
                    <a:pt x="1504" y="3093"/>
                  </a:cubicBezTo>
                  <a:cubicBezTo>
                    <a:pt x="1504" y="3093"/>
                    <a:pt x="1504" y="3093"/>
                    <a:pt x="1504" y="3118"/>
                  </a:cubicBezTo>
                  <a:cubicBezTo>
                    <a:pt x="1504" y="3093"/>
                    <a:pt x="1504" y="3093"/>
                    <a:pt x="1479" y="3093"/>
                  </a:cubicBezTo>
                  <a:cubicBezTo>
                    <a:pt x="1479" y="3068"/>
                    <a:pt x="1454" y="3043"/>
                    <a:pt x="1454" y="2993"/>
                  </a:cubicBezTo>
                  <a:cubicBezTo>
                    <a:pt x="1429" y="2993"/>
                    <a:pt x="1429" y="2968"/>
                    <a:pt x="1429" y="2943"/>
                  </a:cubicBezTo>
                  <a:cubicBezTo>
                    <a:pt x="1404" y="2943"/>
                    <a:pt x="1404" y="2943"/>
                    <a:pt x="1404" y="2918"/>
                  </a:cubicBezTo>
                  <a:cubicBezTo>
                    <a:pt x="1404" y="2918"/>
                    <a:pt x="1393" y="2907"/>
                    <a:pt x="1378" y="2907"/>
                  </a:cubicBezTo>
                  <a:cubicBezTo>
                    <a:pt x="1370" y="2907"/>
                    <a:pt x="1362" y="2910"/>
                    <a:pt x="1354" y="2918"/>
                  </a:cubicBezTo>
                  <a:cubicBezTo>
                    <a:pt x="1354" y="2918"/>
                    <a:pt x="1329" y="2943"/>
                    <a:pt x="1329" y="2943"/>
                  </a:cubicBezTo>
                  <a:cubicBezTo>
                    <a:pt x="1329" y="2968"/>
                    <a:pt x="1329" y="2993"/>
                    <a:pt x="1354" y="2993"/>
                  </a:cubicBezTo>
                  <a:cubicBezTo>
                    <a:pt x="1354" y="3018"/>
                    <a:pt x="1354" y="3043"/>
                    <a:pt x="1379" y="3068"/>
                  </a:cubicBezTo>
                  <a:cubicBezTo>
                    <a:pt x="1404" y="3118"/>
                    <a:pt x="1429" y="3169"/>
                    <a:pt x="1429" y="3194"/>
                  </a:cubicBezTo>
                  <a:cubicBezTo>
                    <a:pt x="1479" y="3269"/>
                    <a:pt x="1504" y="3319"/>
                    <a:pt x="1529" y="3369"/>
                  </a:cubicBezTo>
                  <a:cubicBezTo>
                    <a:pt x="1579" y="3469"/>
                    <a:pt x="1629" y="3544"/>
                    <a:pt x="1654" y="3645"/>
                  </a:cubicBezTo>
                  <a:cubicBezTo>
                    <a:pt x="1705" y="3720"/>
                    <a:pt x="1755" y="3820"/>
                    <a:pt x="1780" y="3895"/>
                  </a:cubicBezTo>
                  <a:cubicBezTo>
                    <a:pt x="1880" y="4071"/>
                    <a:pt x="1955" y="4246"/>
                    <a:pt x="2030" y="4422"/>
                  </a:cubicBezTo>
                  <a:cubicBezTo>
                    <a:pt x="2131" y="4597"/>
                    <a:pt x="2206" y="4773"/>
                    <a:pt x="2281" y="4948"/>
                  </a:cubicBezTo>
                  <a:cubicBezTo>
                    <a:pt x="2306" y="5023"/>
                    <a:pt x="2356" y="5123"/>
                    <a:pt x="2381" y="5199"/>
                  </a:cubicBezTo>
                  <a:cubicBezTo>
                    <a:pt x="2406" y="5249"/>
                    <a:pt x="2431" y="5274"/>
                    <a:pt x="2431" y="5299"/>
                  </a:cubicBezTo>
                  <a:cubicBezTo>
                    <a:pt x="2456" y="5324"/>
                    <a:pt x="2456" y="5349"/>
                    <a:pt x="2456" y="5374"/>
                  </a:cubicBezTo>
                  <a:cubicBezTo>
                    <a:pt x="2381" y="5499"/>
                    <a:pt x="2306" y="5625"/>
                    <a:pt x="2206" y="5750"/>
                  </a:cubicBezTo>
                  <a:cubicBezTo>
                    <a:pt x="2156" y="5850"/>
                    <a:pt x="2106" y="5925"/>
                    <a:pt x="2055" y="6001"/>
                  </a:cubicBezTo>
                  <a:cubicBezTo>
                    <a:pt x="2005" y="6076"/>
                    <a:pt x="1955" y="6151"/>
                    <a:pt x="1905" y="6226"/>
                  </a:cubicBezTo>
                  <a:cubicBezTo>
                    <a:pt x="1805" y="6351"/>
                    <a:pt x="1730" y="6477"/>
                    <a:pt x="1654" y="6577"/>
                  </a:cubicBezTo>
                  <a:cubicBezTo>
                    <a:pt x="1579" y="6677"/>
                    <a:pt x="1504" y="6778"/>
                    <a:pt x="1404" y="6878"/>
                  </a:cubicBezTo>
                  <a:cubicBezTo>
                    <a:pt x="1404" y="6853"/>
                    <a:pt x="1404" y="6853"/>
                    <a:pt x="1404" y="6853"/>
                  </a:cubicBezTo>
                  <a:cubicBezTo>
                    <a:pt x="1404" y="6753"/>
                    <a:pt x="1404" y="6652"/>
                    <a:pt x="1379" y="6577"/>
                  </a:cubicBezTo>
                  <a:cubicBezTo>
                    <a:pt x="1329" y="6452"/>
                    <a:pt x="1278" y="6301"/>
                    <a:pt x="1228" y="6201"/>
                  </a:cubicBezTo>
                  <a:cubicBezTo>
                    <a:pt x="1203" y="6126"/>
                    <a:pt x="1178" y="6076"/>
                    <a:pt x="1128" y="6026"/>
                  </a:cubicBezTo>
                  <a:cubicBezTo>
                    <a:pt x="1103" y="6001"/>
                    <a:pt x="1078" y="5950"/>
                    <a:pt x="1053" y="5925"/>
                  </a:cubicBezTo>
                  <a:cubicBezTo>
                    <a:pt x="1053" y="5900"/>
                    <a:pt x="1028" y="5900"/>
                    <a:pt x="1003" y="5875"/>
                  </a:cubicBezTo>
                  <a:cubicBezTo>
                    <a:pt x="1003" y="5858"/>
                    <a:pt x="978" y="5840"/>
                    <a:pt x="954" y="5840"/>
                  </a:cubicBezTo>
                  <a:cubicBezTo>
                    <a:pt x="944" y="5840"/>
                    <a:pt x="935" y="5843"/>
                    <a:pt x="928" y="5850"/>
                  </a:cubicBezTo>
                  <a:cubicBezTo>
                    <a:pt x="903" y="5875"/>
                    <a:pt x="903" y="5900"/>
                    <a:pt x="903" y="5925"/>
                  </a:cubicBezTo>
                  <a:cubicBezTo>
                    <a:pt x="928" y="5950"/>
                    <a:pt x="928" y="5976"/>
                    <a:pt x="953" y="6001"/>
                  </a:cubicBezTo>
                  <a:cubicBezTo>
                    <a:pt x="978" y="6026"/>
                    <a:pt x="978" y="6051"/>
                    <a:pt x="1003" y="6076"/>
                  </a:cubicBezTo>
                  <a:cubicBezTo>
                    <a:pt x="1028" y="6126"/>
                    <a:pt x="1053" y="6151"/>
                    <a:pt x="1078" y="6201"/>
                  </a:cubicBezTo>
                  <a:cubicBezTo>
                    <a:pt x="1128" y="6276"/>
                    <a:pt x="1153" y="6351"/>
                    <a:pt x="1178" y="6427"/>
                  </a:cubicBezTo>
                  <a:cubicBezTo>
                    <a:pt x="1203" y="6502"/>
                    <a:pt x="1228" y="6552"/>
                    <a:pt x="1228" y="6627"/>
                  </a:cubicBezTo>
                  <a:cubicBezTo>
                    <a:pt x="1253" y="6677"/>
                    <a:pt x="1253" y="6727"/>
                    <a:pt x="1253" y="6803"/>
                  </a:cubicBezTo>
                  <a:cubicBezTo>
                    <a:pt x="1253" y="6828"/>
                    <a:pt x="1253" y="6853"/>
                    <a:pt x="1253" y="6878"/>
                  </a:cubicBezTo>
                  <a:cubicBezTo>
                    <a:pt x="1228" y="6828"/>
                    <a:pt x="1228" y="6778"/>
                    <a:pt x="1178" y="6702"/>
                  </a:cubicBezTo>
                  <a:cubicBezTo>
                    <a:pt x="1128" y="6602"/>
                    <a:pt x="1053" y="6477"/>
                    <a:pt x="953" y="6377"/>
                  </a:cubicBezTo>
                  <a:cubicBezTo>
                    <a:pt x="928" y="6326"/>
                    <a:pt x="877" y="6276"/>
                    <a:pt x="827" y="6226"/>
                  </a:cubicBezTo>
                  <a:cubicBezTo>
                    <a:pt x="752" y="6176"/>
                    <a:pt x="702" y="6126"/>
                    <a:pt x="652" y="6101"/>
                  </a:cubicBezTo>
                  <a:cubicBezTo>
                    <a:pt x="627" y="6101"/>
                    <a:pt x="602" y="6076"/>
                    <a:pt x="602" y="6076"/>
                  </a:cubicBezTo>
                  <a:lnTo>
                    <a:pt x="577" y="6076"/>
                  </a:lnTo>
                  <a:cubicBezTo>
                    <a:pt x="552" y="6076"/>
                    <a:pt x="527" y="6126"/>
                    <a:pt x="527" y="6151"/>
                  </a:cubicBezTo>
                  <a:cubicBezTo>
                    <a:pt x="527" y="6176"/>
                    <a:pt x="552" y="6176"/>
                    <a:pt x="577" y="6201"/>
                  </a:cubicBezTo>
                  <a:cubicBezTo>
                    <a:pt x="577" y="6201"/>
                    <a:pt x="602" y="6201"/>
                    <a:pt x="602" y="6226"/>
                  </a:cubicBezTo>
                  <a:cubicBezTo>
                    <a:pt x="652" y="6251"/>
                    <a:pt x="677" y="6276"/>
                    <a:pt x="702" y="6301"/>
                  </a:cubicBezTo>
                  <a:cubicBezTo>
                    <a:pt x="752" y="6326"/>
                    <a:pt x="777" y="6377"/>
                    <a:pt x="802" y="6402"/>
                  </a:cubicBezTo>
                  <a:cubicBezTo>
                    <a:pt x="852" y="6452"/>
                    <a:pt x="903" y="6502"/>
                    <a:pt x="928" y="6552"/>
                  </a:cubicBezTo>
                  <a:cubicBezTo>
                    <a:pt x="978" y="6627"/>
                    <a:pt x="1003" y="6677"/>
                    <a:pt x="1028" y="6727"/>
                  </a:cubicBezTo>
                  <a:cubicBezTo>
                    <a:pt x="1053" y="6778"/>
                    <a:pt x="1078" y="6828"/>
                    <a:pt x="1103" y="6878"/>
                  </a:cubicBezTo>
                  <a:cubicBezTo>
                    <a:pt x="1103" y="6928"/>
                    <a:pt x="1128" y="6953"/>
                    <a:pt x="1128" y="7003"/>
                  </a:cubicBezTo>
                  <a:cubicBezTo>
                    <a:pt x="1128" y="7053"/>
                    <a:pt x="1153" y="7078"/>
                    <a:pt x="1153" y="7128"/>
                  </a:cubicBezTo>
                  <a:cubicBezTo>
                    <a:pt x="1153" y="7128"/>
                    <a:pt x="1153" y="7128"/>
                    <a:pt x="1153" y="7154"/>
                  </a:cubicBezTo>
                  <a:cubicBezTo>
                    <a:pt x="1153" y="7154"/>
                    <a:pt x="1128" y="7179"/>
                    <a:pt x="1128" y="7179"/>
                  </a:cubicBezTo>
                  <a:cubicBezTo>
                    <a:pt x="1128" y="7154"/>
                    <a:pt x="1103" y="7154"/>
                    <a:pt x="1103" y="7128"/>
                  </a:cubicBezTo>
                  <a:cubicBezTo>
                    <a:pt x="1053" y="7078"/>
                    <a:pt x="1003" y="7053"/>
                    <a:pt x="953" y="7003"/>
                  </a:cubicBezTo>
                  <a:cubicBezTo>
                    <a:pt x="877" y="6953"/>
                    <a:pt x="827" y="6928"/>
                    <a:pt x="752" y="6903"/>
                  </a:cubicBezTo>
                  <a:cubicBezTo>
                    <a:pt x="702" y="6853"/>
                    <a:pt x="652" y="6853"/>
                    <a:pt x="602" y="6828"/>
                  </a:cubicBezTo>
                  <a:cubicBezTo>
                    <a:pt x="527" y="6803"/>
                    <a:pt x="476" y="6778"/>
                    <a:pt x="426" y="6778"/>
                  </a:cubicBezTo>
                  <a:lnTo>
                    <a:pt x="326" y="6778"/>
                  </a:lnTo>
                  <a:cubicBezTo>
                    <a:pt x="301" y="6778"/>
                    <a:pt x="276" y="6778"/>
                    <a:pt x="276" y="6803"/>
                  </a:cubicBezTo>
                  <a:cubicBezTo>
                    <a:pt x="251" y="6828"/>
                    <a:pt x="276" y="6853"/>
                    <a:pt x="276" y="6878"/>
                  </a:cubicBezTo>
                  <a:cubicBezTo>
                    <a:pt x="301" y="6878"/>
                    <a:pt x="301" y="6903"/>
                    <a:pt x="326" y="6903"/>
                  </a:cubicBezTo>
                  <a:lnTo>
                    <a:pt x="401" y="6903"/>
                  </a:lnTo>
                  <a:cubicBezTo>
                    <a:pt x="451" y="6928"/>
                    <a:pt x="502" y="6928"/>
                    <a:pt x="527" y="6953"/>
                  </a:cubicBezTo>
                  <a:cubicBezTo>
                    <a:pt x="577" y="6953"/>
                    <a:pt x="627" y="6978"/>
                    <a:pt x="677" y="7003"/>
                  </a:cubicBezTo>
                  <a:cubicBezTo>
                    <a:pt x="727" y="7028"/>
                    <a:pt x="752" y="7053"/>
                    <a:pt x="802" y="7078"/>
                  </a:cubicBezTo>
                  <a:cubicBezTo>
                    <a:pt x="827" y="7103"/>
                    <a:pt x="877" y="7128"/>
                    <a:pt x="903" y="7154"/>
                  </a:cubicBezTo>
                  <a:cubicBezTo>
                    <a:pt x="928" y="7179"/>
                    <a:pt x="978" y="7229"/>
                    <a:pt x="1003" y="7254"/>
                  </a:cubicBezTo>
                  <a:cubicBezTo>
                    <a:pt x="1003" y="7254"/>
                    <a:pt x="1028" y="7279"/>
                    <a:pt x="1028" y="7279"/>
                  </a:cubicBezTo>
                  <a:cubicBezTo>
                    <a:pt x="978" y="7304"/>
                    <a:pt x="928" y="7354"/>
                    <a:pt x="903" y="7379"/>
                  </a:cubicBezTo>
                  <a:cubicBezTo>
                    <a:pt x="862" y="7420"/>
                    <a:pt x="837" y="7444"/>
                    <a:pt x="802" y="7479"/>
                  </a:cubicBezTo>
                  <a:cubicBezTo>
                    <a:pt x="782" y="7479"/>
                    <a:pt x="778" y="7496"/>
                    <a:pt x="777" y="7502"/>
                  </a:cubicBezTo>
                  <a:lnTo>
                    <a:pt x="777" y="7502"/>
                  </a:lnTo>
                  <a:cubicBezTo>
                    <a:pt x="786" y="7495"/>
                    <a:pt x="794" y="7488"/>
                    <a:pt x="802" y="7479"/>
                  </a:cubicBezTo>
                  <a:lnTo>
                    <a:pt x="802" y="7479"/>
                  </a:lnTo>
                  <a:cubicBezTo>
                    <a:pt x="795" y="7487"/>
                    <a:pt x="786" y="7495"/>
                    <a:pt x="777" y="7504"/>
                  </a:cubicBezTo>
                  <a:cubicBezTo>
                    <a:pt x="777" y="7504"/>
                    <a:pt x="777" y="7504"/>
                    <a:pt x="777" y="7502"/>
                  </a:cubicBezTo>
                  <a:lnTo>
                    <a:pt x="777" y="7502"/>
                  </a:lnTo>
                  <a:cubicBezTo>
                    <a:pt x="736" y="7538"/>
                    <a:pt x="698" y="7559"/>
                    <a:pt x="677" y="7580"/>
                  </a:cubicBezTo>
                  <a:cubicBezTo>
                    <a:pt x="652" y="7605"/>
                    <a:pt x="652" y="7605"/>
                    <a:pt x="652" y="7605"/>
                  </a:cubicBezTo>
                  <a:cubicBezTo>
                    <a:pt x="552" y="7680"/>
                    <a:pt x="451" y="7780"/>
                    <a:pt x="351" y="7855"/>
                  </a:cubicBezTo>
                  <a:cubicBezTo>
                    <a:pt x="301" y="7880"/>
                    <a:pt x="251" y="7930"/>
                    <a:pt x="201" y="7956"/>
                  </a:cubicBezTo>
                  <a:cubicBezTo>
                    <a:pt x="176" y="7981"/>
                    <a:pt x="126" y="8006"/>
                    <a:pt x="101" y="8031"/>
                  </a:cubicBezTo>
                  <a:cubicBezTo>
                    <a:pt x="25" y="8106"/>
                    <a:pt x="0" y="8181"/>
                    <a:pt x="75" y="8256"/>
                  </a:cubicBezTo>
                  <a:cubicBezTo>
                    <a:pt x="101" y="8281"/>
                    <a:pt x="126" y="8306"/>
                    <a:pt x="176" y="8306"/>
                  </a:cubicBezTo>
                  <a:lnTo>
                    <a:pt x="251" y="8306"/>
                  </a:lnTo>
                  <a:cubicBezTo>
                    <a:pt x="326" y="8256"/>
                    <a:pt x="376" y="8231"/>
                    <a:pt x="426" y="8181"/>
                  </a:cubicBezTo>
                  <a:cubicBezTo>
                    <a:pt x="476" y="8156"/>
                    <a:pt x="527" y="8106"/>
                    <a:pt x="577" y="8056"/>
                  </a:cubicBezTo>
                  <a:cubicBezTo>
                    <a:pt x="727" y="7956"/>
                    <a:pt x="852" y="7830"/>
                    <a:pt x="978" y="7730"/>
                  </a:cubicBezTo>
                  <a:cubicBezTo>
                    <a:pt x="1028" y="7705"/>
                    <a:pt x="1078" y="7655"/>
                    <a:pt x="1103" y="7605"/>
                  </a:cubicBezTo>
                  <a:cubicBezTo>
                    <a:pt x="1153" y="7580"/>
                    <a:pt x="1178" y="7555"/>
                    <a:pt x="1203" y="7529"/>
                  </a:cubicBezTo>
                  <a:cubicBezTo>
                    <a:pt x="1228" y="7555"/>
                    <a:pt x="1253" y="7555"/>
                    <a:pt x="1253" y="7580"/>
                  </a:cubicBezTo>
                  <a:cubicBezTo>
                    <a:pt x="1278" y="7580"/>
                    <a:pt x="1304" y="7605"/>
                    <a:pt x="1329" y="7630"/>
                  </a:cubicBezTo>
                  <a:cubicBezTo>
                    <a:pt x="1379" y="7655"/>
                    <a:pt x="1429" y="7705"/>
                    <a:pt x="1504" y="7730"/>
                  </a:cubicBezTo>
                  <a:cubicBezTo>
                    <a:pt x="1504" y="7730"/>
                    <a:pt x="1504" y="7755"/>
                    <a:pt x="1504" y="7755"/>
                  </a:cubicBezTo>
                  <a:cubicBezTo>
                    <a:pt x="1529" y="7780"/>
                    <a:pt x="1554" y="7805"/>
                    <a:pt x="1604" y="7855"/>
                  </a:cubicBezTo>
                  <a:cubicBezTo>
                    <a:pt x="1604" y="7855"/>
                    <a:pt x="1629" y="7880"/>
                    <a:pt x="1654" y="7905"/>
                  </a:cubicBezTo>
                  <a:lnTo>
                    <a:pt x="1680" y="7905"/>
                  </a:lnTo>
                  <a:cubicBezTo>
                    <a:pt x="1705" y="7905"/>
                    <a:pt x="1730" y="7905"/>
                    <a:pt x="1730" y="7880"/>
                  </a:cubicBezTo>
                  <a:cubicBezTo>
                    <a:pt x="1755" y="7855"/>
                    <a:pt x="1755" y="7830"/>
                    <a:pt x="1730" y="7805"/>
                  </a:cubicBezTo>
                  <a:cubicBezTo>
                    <a:pt x="1730" y="7805"/>
                    <a:pt x="1730" y="7780"/>
                    <a:pt x="1705" y="7780"/>
                  </a:cubicBezTo>
                  <a:cubicBezTo>
                    <a:pt x="1680" y="7755"/>
                    <a:pt x="1680" y="7730"/>
                    <a:pt x="1654" y="7705"/>
                  </a:cubicBezTo>
                  <a:cubicBezTo>
                    <a:pt x="1604" y="7655"/>
                    <a:pt x="1579" y="7605"/>
                    <a:pt x="1529" y="7580"/>
                  </a:cubicBezTo>
                  <a:cubicBezTo>
                    <a:pt x="1479" y="7529"/>
                    <a:pt x="1454" y="7504"/>
                    <a:pt x="1404" y="7454"/>
                  </a:cubicBezTo>
                  <a:cubicBezTo>
                    <a:pt x="1379" y="7454"/>
                    <a:pt x="1354" y="7429"/>
                    <a:pt x="1329" y="7404"/>
                  </a:cubicBezTo>
                  <a:cubicBezTo>
                    <a:pt x="1354" y="7404"/>
                    <a:pt x="1354" y="7379"/>
                    <a:pt x="1379" y="7379"/>
                  </a:cubicBezTo>
                  <a:cubicBezTo>
                    <a:pt x="1404" y="7329"/>
                    <a:pt x="1454" y="7304"/>
                    <a:pt x="1479" y="7254"/>
                  </a:cubicBezTo>
                  <a:lnTo>
                    <a:pt x="1504" y="7254"/>
                  </a:lnTo>
                  <a:cubicBezTo>
                    <a:pt x="1554" y="7254"/>
                    <a:pt x="1604" y="7229"/>
                    <a:pt x="1654" y="7229"/>
                  </a:cubicBezTo>
                  <a:cubicBezTo>
                    <a:pt x="1680" y="7204"/>
                    <a:pt x="1730" y="7204"/>
                    <a:pt x="1755" y="7204"/>
                  </a:cubicBezTo>
                  <a:lnTo>
                    <a:pt x="1880" y="7204"/>
                  </a:lnTo>
                  <a:cubicBezTo>
                    <a:pt x="1930" y="7204"/>
                    <a:pt x="1980" y="7204"/>
                    <a:pt x="2005" y="7229"/>
                  </a:cubicBezTo>
                  <a:cubicBezTo>
                    <a:pt x="2055" y="7229"/>
                    <a:pt x="2106" y="7254"/>
                    <a:pt x="2156" y="7254"/>
                  </a:cubicBezTo>
                  <a:cubicBezTo>
                    <a:pt x="2181" y="7279"/>
                    <a:pt x="2206" y="7279"/>
                    <a:pt x="2206" y="7279"/>
                  </a:cubicBezTo>
                  <a:cubicBezTo>
                    <a:pt x="2231" y="7304"/>
                    <a:pt x="2256" y="7304"/>
                    <a:pt x="2281" y="7329"/>
                  </a:cubicBezTo>
                  <a:cubicBezTo>
                    <a:pt x="2306" y="7329"/>
                    <a:pt x="2331" y="7354"/>
                    <a:pt x="2331" y="7379"/>
                  </a:cubicBezTo>
                  <a:cubicBezTo>
                    <a:pt x="2356" y="7379"/>
                    <a:pt x="2381" y="7404"/>
                    <a:pt x="2381" y="7429"/>
                  </a:cubicBezTo>
                  <a:cubicBezTo>
                    <a:pt x="2406" y="7429"/>
                    <a:pt x="2431" y="7479"/>
                    <a:pt x="2456" y="7479"/>
                  </a:cubicBezTo>
                  <a:cubicBezTo>
                    <a:pt x="2482" y="7479"/>
                    <a:pt x="2507" y="7454"/>
                    <a:pt x="2532" y="7429"/>
                  </a:cubicBezTo>
                  <a:cubicBezTo>
                    <a:pt x="2532" y="7404"/>
                    <a:pt x="2507" y="7354"/>
                    <a:pt x="2482" y="7329"/>
                  </a:cubicBezTo>
                  <a:cubicBezTo>
                    <a:pt x="2456" y="7304"/>
                    <a:pt x="2431" y="7279"/>
                    <a:pt x="2381" y="7254"/>
                  </a:cubicBezTo>
                  <a:cubicBezTo>
                    <a:pt x="2331" y="7179"/>
                    <a:pt x="2256" y="7154"/>
                    <a:pt x="2181" y="7128"/>
                  </a:cubicBezTo>
                  <a:cubicBezTo>
                    <a:pt x="2055" y="7078"/>
                    <a:pt x="1905" y="7053"/>
                    <a:pt x="1780" y="7053"/>
                  </a:cubicBezTo>
                  <a:lnTo>
                    <a:pt x="1680" y="7053"/>
                  </a:lnTo>
                  <a:cubicBezTo>
                    <a:pt x="1705" y="7028"/>
                    <a:pt x="1730" y="6978"/>
                    <a:pt x="1755" y="6953"/>
                  </a:cubicBezTo>
                  <a:cubicBezTo>
                    <a:pt x="1880" y="6803"/>
                    <a:pt x="1980" y="6652"/>
                    <a:pt x="2081" y="6502"/>
                  </a:cubicBezTo>
                  <a:cubicBezTo>
                    <a:pt x="2181" y="6351"/>
                    <a:pt x="2281" y="6226"/>
                    <a:pt x="2356" y="6076"/>
                  </a:cubicBezTo>
                  <a:lnTo>
                    <a:pt x="2381" y="6076"/>
                  </a:lnTo>
                  <a:cubicBezTo>
                    <a:pt x="2482" y="6051"/>
                    <a:pt x="2582" y="6026"/>
                    <a:pt x="2682" y="6026"/>
                  </a:cubicBezTo>
                  <a:lnTo>
                    <a:pt x="2657" y="6026"/>
                  </a:lnTo>
                  <a:cubicBezTo>
                    <a:pt x="2807" y="6001"/>
                    <a:pt x="2958" y="5950"/>
                    <a:pt x="3108" y="5900"/>
                  </a:cubicBezTo>
                  <a:cubicBezTo>
                    <a:pt x="3284" y="5850"/>
                    <a:pt x="3459" y="5800"/>
                    <a:pt x="3634" y="5750"/>
                  </a:cubicBezTo>
                  <a:cubicBezTo>
                    <a:pt x="3735" y="5725"/>
                    <a:pt x="3810" y="5700"/>
                    <a:pt x="3885" y="5675"/>
                  </a:cubicBezTo>
                  <a:cubicBezTo>
                    <a:pt x="3985" y="5650"/>
                    <a:pt x="4060" y="5625"/>
                    <a:pt x="4136" y="5600"/>
                  </a:cubicBezTo>
                  <a:cubicBezTo>
                    <a:pt x="4161" y="5600"/>
                    <a:pt x="4186" y="5575"/>
                    <a:pt x="4211" y="5575"/>
                  </a:cubicBezTo>
                  <a:cubicBezTo>
                    <a:pt x="4236" y="5549"/>
                    <a:pt x="4236" y="5524"/>
                    <a:pt x="4236" y="5499"/>
                  </a:cubicBezTo>
                  <a:cubicBezTo>
                    <a:pt x="4236" y="5499"/>
                    <a:pt x="4211" y="5499"/>
                    <a:pt x="4211" y="5474"/>
                  </a:cubicBezTo>
                  <a:lnTo>
                    <a:pt x="4161" y="5474"/>
                  </a:lnTo>
                  <a:cubicBezTo>
                    <a:pt x="4161" y="5499"/>
                    <a:pt x="4136" y="5499"/>
                    <a:pt x="4111" y="5499"/>
                  </a:cubicBezTo>
                  <a:cubicBezTo>
                    <a:pt x="4010" y="5549"/>
                    <a:pt x="3885" y="5575"/>
                    <a:pt x="3785" y="5600"/>
                  </a:cubicBezTo>
                  <a:cubicBezTo>
                    <a:pt x="3685" y="5625"/>
                    <a:pt x="3609" y="5675"/>
                    <a:pt x="3534" y="5700"/>
                  </a:cubicBezTo>
                  <a:cubicBezTo>
                    <a:pt x="3434" y="5725"/>
                    <a:pt x="3359" y="5750"/>
                    <a:pt x="3258" y="5750"/>
                  </a:cubicBezTo>
                  <a:cubicBezTo>
                    <a:pt x="3183" y="5775"/>
                    <a:pt x="3083" y="5800"/>
                    <a:pt x="3008" y="5825"/>
                  </a:cubicBezTo>
                  <a:cubicBezTo>
                    <a:pt x="2908" y="5850"/>
                    <a:pt x="2832" y="5875"/>
                    <a:pt x="2732" y="5900"/>
                  </a:cubicBezTo>
                  <a:cubicBezTo>
                    <a:pt x="2657" y="5925"/>
                    <a:pt x="2557" y="5950"/>
                    <a:pt x="2482" y="5976"/>
                  </a:cubicBezTo>
                  <a:lnTo>
                    <a:pt x="2406" y="5976"/>
                  </a:lnTo>
                  <a:cubicBezTo>
                    <a:pt x="2431" y="5950"/>
                    <a:pt x="2431" y="5925"/>
                    <a:pt x="2456" y="5900"/>
                  </a:cubicBezTo>
                  <a:cubicBezTo>
                    <a:pt x="2482" y="5875"/>
                    <a:pt x="2507" y="5825"/>
                    <a:pt x="2507" y="5800"/>
                  </a:cubicBezTo>
                  <a:cubicBezTo>
                    <a:pt x="2532" y="5800"/>
                    <a:pt x="2557" y="5775"/>
                    <a:pt x="2557" y="5775"/>
                  </a:cubicBezTo>
                  <a:lnTo>
                    <a:pt x="2607" y="5775"/>
                  </a:lnTo>
                  <a:cubicBezTo>
                    <a:pt x="2607" y="5750"/>
                    <a:pt x="2607" y="5750"/>
                    <a:pt x="2632" y="5750"/>
                  </a:cubicBezTo>
                  <a:cubicBezTo>
                    <a:pt x="2757" y="5700"/>
                    <a:pt x="2883" y="5675"/>
                    <a:pt x="3008" y="5625"/>
                  </a:cubicBezTo>
                  <a:cubicBezTo>
                    <a:pt x="3083" y="5600"/>
                    <a:pt x="3183" y="5575"/>
                    <a:pt x="3284" y="5549"/>
                  </a:cubicBezTo>
                  <a:cubicBezTo>
                    <a:pt x="3384" y="5524"/>
                    <a:pt x="3459" y="5474"/>
                    <a:pt x="3559" y="5449"/>
                  </a:cubicBezTo>
                  <a:cubicBezTo>
                    <a:pt x="3735" y="5399"/>
                    <a:pt x="3935" y="5324"/>
                    <a:pt x="4111" y="5274"/>
                  </a:cubicBezTo>
                  <a:lnTo>
                    <a:pt x="4186" y="5249"/>
                  </a:lnTo>
                  <a:lnTo>
                    <a:pt x="4161" y="5249"/>
                  </a:lnTo>
                  <a:cubicBezTo>
                    <a:pt x="4186" y="5249"/>
                    <a:pt x="4186" y="5249"/>
                    <a:pt x="4211" y="5224"/>
                  </a:cubicBezTo>
                  <a:lnTo>
                    <a:pt x="4236" y="5224"/>
                  </a:lnTo>
                  <a:cubicBezTo>
                    <a:pt x="4261" y="5224"/>
                    <a:pt x="4286" y="5224"/>
                    <a:pt x="4286" y="5199"/>
                  </a:cubicBezTo>
                  <a:lnTo>
                    <a:pt x="4336" y="5199"/>
                  </a:lnTo>
                  <a:cubicBezTo>
                    <a:pt x="4361" y="5174"/>
                    <a:pt x="4361" y="5174"/>
                    <a:pt x="4386" y="5174"/>
                  </a:cubicBezTo>
                  <a:cubicBezTo>
                    <a:pt x="4411" y="5174"/>
                    <a:pt x="4411" y="5123"/>
                    <a:pt x="4411" y="5098"/>
                  </a:cubicBezTo>
                  <a:cubicBezTo>
                    <a:pt x="4411" y="5073"/>
                    <a:pt x="4361" y="5073"/>
                    <a:pt x="4336" y="5073"/>
                  </a:cubicBezTo>
                  <a:cubicBezTo>
                    <a:pt x="4311" y="5098"/>
                    <a:pt x="4261" y="5098"/>
                    <a:pt x="4236" y="5123"/>
                  </a:cubicBezTo>
                  <a:cubicBezTo>
                    <a:pt x="4186" y="5148"/>
                    <a:pt x="4161" y="5148"/>
                    <a:pt x="4111" y="5174"/>
                  </a:cubicBezTo>
                  <a:cubicBezTo>
                    <a:pt x="3985" y="5199"/>
                    <a:pt x="3860" y="5249"/>
                    <a:pt x="3735" y="5299"/>
                  </a:cubicBezTo>
                  <a:cubicBezTo>
                    <a:pt x="3634" y="5324"/>
                    <a:pt x="3559" y="5349"/>
                    <a:pt x="3459" y="5374"/>
                  </a:cubicBezTo>
                  <a:cubicBezTo>
                    <a:pt x="3359" y="5424"/>
                    <a:pt x="3258" y="5449"/>
                    <a:pt x="3183" y="5474"/>
                  </a:cubicBezTo>
                  <a:cubicBezTo>
                    <a:pt x="2983" y="5524"/>
                    <a:pt x="2807" y="5600"/>
                    <a:pt x="2632" y="5650"/>
                  </a:cubicBezTo>
                  <a:cubicBezTo>
                    <a:pt x="2607" y="5650"/>
                    <a:pt x="2607" y="5675"/>
                    <a:pt x="2582" y="5675"/>
                  </a:cubicBezTo>
                  <a:cubicBezTo>
                    <a:pt x="2632" y="5575"/>
                    <a:pt x="2707" y="5449"/>
                    <a:pt x="2757" y="5349"/>
                  </a:cubicBezTo>
                  <a:cubicBezTo>
                    <a:pt x="2832" y="5174"/>
                    <a:pt x="2933" y="4973"/>
                    <a:pt x="3008" y="4773"/>
                  </a:cubicBezTo>
                  <a:cubicBezTo>
                    <a:pt x="3058" y="4672"/>
                    <a:pt x="3083" y="4572"/>
                    <a:pt x="3133" y="4472"/>
                  </a:cubicBezTo>
                  <a:cubicBezTo>
                    <a:pt x="3133" y="4472"/>
                    <a:pt x="3133" y="4472"/>
                    <a:pt x="3133" y="4447"/>
                  </a:cubicBezTo>
                  <a:lnTo>
                    <a:pt x="3158" y="4447"/>
                  </a:lnTo>
                  <a:cubicBezTo>
                    <a:pt x="3258" y="4397"/>
                    <a:pt x="3334" y="4372"/>
                    <a:pt x="3409" y="4321"/>
                  </a:cubicBezTo>
                  <a:cubicBezTo>
                    <a:pt x="3484" y="4271"/>
                    <a:pt x="3559" y="4246"/>
                    <a:pt x="3634" y="4196"/>
                  </a:cubicBezTo>
                  <a:cubicBezTo>
                    <a:pt x="3735" y="4146"/>
                    <a:pt x="3810" y="4121"/>
                    <a:pt x="3885" y="4071"/>
                  </a:cubicBezTo>
                  <a:cubicBezTo>
                    <a:pt x="3960" y="4021"/>
                    <a:pt x="4035" y="3971"/>
                    <a:pt x="4111" y="3945"/>
                  </a:cubicBezTo>
                  <a:cubicBezTo>
                    <a:pt x="4261" y="3845"/>
                    <a:pt x="4436" y="3745"/>
                    <a:pt x="4587" y="3670"/>
                  </a:cubicBezTo>
                  <a:cubicBezTo>
                    <a:pt x="4662" y="3620"/>
                    <a:pt x="4737" y="3570"/>
                    <a:pt x="4812" y="3544"/>
                  </a:cubicBezTo>
                  <a:cubicBezTo>
                    <a:pt x="4862" y="3494"/>
                    <a:pt x="4938" y="3444"/>
                    <a:pt x="5013" y="3394"/>
                  </a:cubicBezTo>
                  <a:cubicBezTo>
                    <a:pt x="5038" y="3394"/>
                    <a:pt x="5038" y="3369"/>
                    <a:pt x="5038" y="3344"/>
                  </a:cubicBezTo>
                  <a:cubicBezTo>
                    <a:pt x="5013" y="3319"/>
                    <a:pt x="4988" y="3319"/>
                    <a:pt x="4963" y="3319"/>
                  </a:cubicBezTo>
                  <a:cubicBezTo>
                    <a:pt x="4938" y="3344"/>
                    <a:pt x="4913" y="3369"/>
                    <a:pt x="4913" y="3369"/>
                  </a:cubicBezTo>
                  <a:cubicBezTo>
                    <a:pt x="4762" y="3469"/>
                    <a:pt x="4612" y="3544"/>
                    <a:pt x="4461" y="3620"/>
                  </a:cubicBezTo>
                  <a:cubicBezTo>
                    <a:pt x="4386" y="3670"/>
                    <a:pt x="4311" y="3720"/>
                    <a:pt x="4236" y="3770"/>
                  </a:cubicBezTo>
                  <a:cubicBezTo>
                    <a:pt x="4161" y="3820"/>
                    <a:pt x="4086" y="3845"/>
                    <a:pt x="3985" y="3895"/>
                  </a:cubicBezTo>
                  <a:cubicBezTo>
                    <a:pt x="3910" y="3945"/>
                    <a:pt x="3835" y="3996"/>
                    <a:pt x="3760" y="4021"/>
                  </a:cubicBezTo>
                  <a:cubicBezTo>
                    <a:pt x="3685" y="4071"/>
                    <a:pt x="3609" y="4121"/>
                    <a:pt x="3534" y="4146"/>
                  </a:cubicBezTo>
                  <a:cubicBezTo>
                    <a:pt x="3434" y="4196"/>
                    <a:pt x="3359" y="4246"/>
                    <a:pt x="3284" y="4271"/>
                  </a:cubicBezTo>
                  <a:cubicBezTo>
                    <a:pt x="3258" y="4296"/>
                    <a:pt x="3208" y="4321"/>
                    <a:pt x="3183" y="4346"/>
                  </a:cubicBezTo>
                  <a:cubicBezTo>
                    <a:pt x="3183" y="4296"/>
                    <a:pt x="3208" y="4246"/>
                    <a:pt x="3233" y="4196"/>
                  </a:cubicBezTo>
                  <a:cubicBezTo>
                    <a:pt x="3233" y="4196"/>
                    <a:pt x="3258" y="4196"/>
                    <a:pt x="3258" y="4171"/>
                  </a:cubicBezTo>
                  <a:cubicBezTo>
                    <a:pt x="3309" y="4146"/>
                    <a:pt x="3334" y="4146"/>
                    <a:pt x="3384" y="4121"/>
                  </a:cubicBezTo>
                  <a:cubicBezTo>
                    <a:pt x="3459" y="4071"/>
                    <a:pt x="3534" y="4021"/>
                    <a:pt x="3609" y="3971"/>
                  </a:cubicBezTo>
                  <a:cubicBezTo>
                    <a:pt x="3785" y="3895"/>
                    <a:pt x="3935" y="3795"/>
                    <a:pt x="4086" y="3695"/>
                  </a:cubicBezTo>
                  <a:cubicBezTo>
                    <a:pt x="4261" y="3620"/>
                    <a:pt x="4411" y="3519"/>
                    <a:pt x="4587" y="3419"/>
                  </a:cubicBezTo>
                  <a:cubicBezTo>
                    <a:pt x="4662" y="3394"/>
                    <a:pt x="4737" y="3344"/>
                    <a:pt x="4812" y="3294"/>
                  </a:cubicBezTo>
                  <a:cubicBezTo>
                    <a:pt x="4837" y="3269"/>
                    <a:pt x="4888" y="3244"/>
                    <a:pt x="4913" y="3244"/>
                  </a:cubicBezTo>
                  <a:cubicBezTo>
                    <a:pt x="4963" y="3219"/>
                    <a:pt x="4988" y="3194"/>
                    <a:pt x="5038" y="3169"/>
                  </a:cubicBezTo>
                  <a:cubicBezTo>
                    <a:pt x="5063" y="3169"/>
                    <a:pt x="5063" y="3118"/>
                    <a:pt x="5063" y="3118"/>
                  </a:cubicBezTo>
                  <a:cubicBezTo>
                    <a:pt x="5045" y="3101"/>
                    <a:pt x="5028" y="3083"/>
                    <a:pt x="5010" y="3083"/>
                  </a:cubicBezTo>
                  <a:cubicBezTo>
                    <a:pt x="5002" y="3083"/>
                    <a:pt x="4995" y="3086"/>
                    <a:pt x="4988" y="3093"/>
                  </a:cubicBezTo>
                  <a:cubicBezTo>
                    <a:pt x="4837" y="3169"/>
                    <a:pt x="4687" y="3244"/>
                    <a:pt x="4562" y="3344"/>
                  </a:cubicBezTo>
                  <a:cubicBezTo>
                    <a:pt x="4386" y="3419"/>
                    <a:pt x="4236" y="3519"/>
                    <a:pt x="4060" y="3620"/>
                  </a:cubicBezTo>
                  <a:cubicBezTo>
                    <a:pt x="3985" y="3645"/>
                    <a:pt x="3910" y="3695"/>
                    <a:pt x="3835" y="3745"/>
                  </a:cubicBezTo>
                  <a:cubicBezTo>
                    <a:pt x="3760" y="3795"/>
                    <a:pt x="3659" y="3845"/>
                    <a:pt x="3584" y="3895"/>
                  </a:cubicBezTo>
                  <a:cubicBezTo>
                    <a:pt x="3509" y="3920"/>
                    <a:pt x="3434" y="3971"/>
                    <a:pt x="3359" y="4021"/>
                  </a:cubicBezTo>
                  <a:cubicBezTo>
                    <a:pt x="3309" y="4046"/>
                    <a:pt x="3284" y="4046"/>
                    <a:pt x="3258" y="4071"/>
                  </a:cubicBezTo>
                  <a:cubicBezTo>
                    <a:pt x="3309" y="3895"/>
                    <a:pt x="3359" y="3745"/>
                    <a:pt x="3409" y="3570"/>
                  </a:cubicBezTo>
                  <a:cubicBezTo>
                    <a:pt x="3484" y="3369"/>
                    <a:pt x="3534" y="3143"/>
                    <a:pt x="3584" y="2943"/>
                  </a:cubicBezTo>
                  <a:cubicBezTo>
                    <a:pt x="3634" y="2717"/>
                    <a:pt x="3685" y="2517"/>
                    <a:pt x="3710" y="2291"/>
                  </a:cubicBezTo>
                  <a:cubicBezTo>
                    <a:pt x="3735" y="2166"/>
                    <a:pt x="3760" y="2016"/>
                    <a:pt x="3785" y="1890"/>
                  </a:cubicBezTo>
                  <a:cubicBezTo>
                    <a:pt x="3785" y="1890"/>
                    <a:pt x="3785" y="1865"/>
                    <a:pt x="3810" y="1865"/>
                  </a:cubicBezTo>
                  <a:cubicBezTo>
                    <a:pt x="3810" y="1840"/>
                    <a:pt x="3835" y="1815"/>
                    <a:pt x="3860" y="1790"/>
                  </a:cubicBezTo>
                  <a:cubicBezTo>
                    <a:pt x="3910" y="1740"/>
                    <a:pt x="3935" y="1690"/>
                    <a:pt x="3985" y="1615"/>
                  </a:cubicBezTo>
                  <a:cubicBezTo>
                    <a:pt x="4086" y="1489"/>
                    <a:pt x="4186" y="1339"/>
                    <a:pt x="4286" y="1214"/>
                  </a:cubicBezTo>
                  <a:cubicBezTo>
                    <a:pt x="4336" y="1138"/>
                    <a:pt x="4386" y="1063"/>
                    <a:pt x="4436" y="1013"/>
                  </a:cubicBezTo>
                  <a:cubicBezTo>
                    <a:pt x="4487" y="938"/>
                    <a:pt x="4537" y="863"/>
                    <a:pt x="4587" y="813"/>
                  </a:cubicBezTo>
                  <a:cubicBezTo>
                    <a:pt x="4612" y="788"/>
                    <a:pt x="4612" y="762"/>
                    <a:pt x="4587" y="737"/>
                  </a:cubicBezTo>
                  <a:lnTo>
                    <a:pt x="4537" y="737"/>
                  </a:lnTo>
                  <a:cubicBezTo>
                    <a:pt x="4436" y="863"/>
                    <a:pt x="4361" y="963"/>
                    <a:pt x="4286" y="1063"/>
                  </a:cubicBezTo>
                  <a:cubicBezTo>
                    <a:pt x="4186" y="1214"/>
                    <a:pt x="4086" y="1339"/>
                    <a:pt x="3985" y="1489"/>
                  </a:cubicBezTo>
                  <a:cubicBezTo>
                    <a:pt x="3935" y="1565"/>
                    <a:pt x="3885" y="1615"/>
                    <a:pt x="3810" y="1690"/>
                  </a:cubicBezTo>
                  <a:cubicBezTo>
                    <a:pt x="3810" y="1715"/>
                    <a:pt x="3810" y="1715"/>
                    <a:pt x="3785" y="1740"/>
                  </a:cubicBezTo>
                  <a:cubicBezTo>
                    <a:pt x="3785" y="1715"/>
                    <a:pt x="3785" y="1690"/>
                    <a:pt x="3810" y="1665"/>
                  </a:cubicBezTo>
                  <a:lnTo>
                    <a:pt x="3810" y="1565"/>
                  </a:lnTo>
                  <a:cubicBezTo>
                    <a:pt x="3835" y="1539"/>
                    <a:pt x="3860" y="1514"/>
                    <a:pt x="3860" y="1514"/>
                  </a:cubicBezTo>
                  <a:cubicBezTo>
                    <a:pt x="3885" y="1464"/>
                    <a:pt x="3910" y="1439"/>
                    <a:pt x="3935" y="1389"/>
                  </a:cubicBezTo>
                  <a:cubicBezTo>
                    <a:pt x="3960" y="1364"/>
                    <a:pt x="3985" y="1339"/>
                    <a:pt x="4010" y="1289"/>
                  </a:cubicBezTo>
                  <a:cubicBezTo>
                    <a:pt x="4060" y="1214"/>
                    <a:pt x="4136" y="1138"/>
                    <a:pt x="4186" y="1088"/>
                  </a:cubicBezTo>
                  <a:cubicBezTo>
                    <a:pt x="4286" y="938"/>
                    <a:pt x="4386" y="788"/>
                    <a:pt x="4487" y="662"/>
                  </a:cubicBezTo>
                  <a:cubicBezTo>
                    <a:pt x="4512" y="637"/>
                    <a:pt x="4512" y="612"/>
                    <a:pt x="4487" y="587"/>
                  </a:cubicBezTo>
                  <a:cubicBezTo>
                    <a:pt x="4461" y="587"/>
                    <a:pt x="4436" y="587"/>
                    <a:pt x="4411" y="612"/>
                  </a:cubicBezTo>
                  <a:cubicBezTo>
                    <a:pt x="4336" y="737"/>
                    <a:pt x="4236" y="838"/>
                    <a:pt x="4136" y="963"/>
                  </a:cubicBezTo>
                  <a:cubicBezTo>
                    <a:pt x="4035" y="1113"/>
                    <a:pt x="3935" y="1239"/>
                    <a:pt x="3835" y="1389"/>
                  </a:cubicBezTo>
                  <a:cubicBezTo>
                    <a:pt x="3835" y="1389"/>
                    <a:pt x="3810" y="1414"/>
                    <a:pt x="3810" y="1414"/>
                  </a:cubicBezTo>
                  <a:cubicBezTo>
                    <a:pt x="3835" y="1289"/>
                    <a:pt x="3835" y="1164"/>
                    <a:pt x="3835" y="1038"/>
                  </a:cubicBezTo>
                  <a:cubicBezTo>
                    <a:pt x="3835" y="863"/>
                    <a:pt x="3835" y="662"/>
                    <a:pt x="3810" y="462"/>
                  </a:cubicBezTo>
                  <a:cubicBezTo>
                    <a:pt x="3810" y="412"/>
                    <a:pt x="3785" y="387"/>
                    <a:pt x="3785" y="336"/>
                  </a:cubicBezTo>
                  <a:cubicBezTo>
                    <a:pt x="3785" y="286"/>
                    <a:pt x="3785" y="236"/>
                    <a:pt x="3760" y="186"/>
                  </a:cubicBezTo>
                  <a:cubicBezTo>
                    <a:pt x="3760" y="161"/>
                    <a:pt x="3760" y="136"/>
                    <a:pt x="3760" y="86"/>
                  </a:cubicBezTo>
                  <a:cubicBezTo>
                    <a:pt x="3760" y="61"/>
                    <a:pt x="3760" y="36"/>
                    <a:pt x="3735" y="11"/>
                  </a:cubicBezTo>
                  <a:cubicBezTo>
                    <a:pt x="3727" y="3"/>
                    <a:pt x="3718" y="0"/>
                    <a:pt x="37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0"/>
            <p:cNvSpPr/>
            <p:nvPr/>
          </p:nvSpPr>
          <p:spPr>
            <a:xfrm>
              <a:off x="8520142" y="4018819"/>
              <a:ext cx="77" cy="7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0"/>
            <p:cNvSpPr/>
            <p:nvPr/>
          </p:nvSpPr>
          <p:spPr>
            <a:xfrm>
              <a:off x="8467773" y="3919735"/>
              <a:ext cx="77" cy="7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0"/>
            <p:cNvSpPr/>
            <p:nvPr/>
          </p:nvSpPr>
          <p:spPr>
            <a:xfrm>
              <a:off x="8506585" y="4010994"/>
              <a:ext cx="2014" cy="77"/>
            </a:xfrm>
            <a:custGeom>
              <a:avLst/>
              <a:gdLst/>
              <a:ahLst/>
              <a:cxnLst/>
              <a:rect l="l" t="t" r="r" b="b"/>
              <a:pathLst>
                <a:path w="26" h="1" extrusionOk="0">
                  <a:moveTo>
                    <a:pt x="0" y="1"/>
                  </a:moveTo>
                  <a:lnTo>
                    <a:pt x="26" y="1"/>
                  </a:lnTo>
                  <a:cubicBezTo>
                    <a:pt x="26" y="1"/>
                    <a:pt x="26" y="1"/>
                    <a:pt x="26" y="1"/>
                  </a:cubicBezTo>
                  <a:cubicBezTo>
                    <a:pt x="26" y="1"/>
                    <a:pt x="26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0"/>
            <p:cNvSpPr/>
            <p:nvPr/>
          </p:nvSpPr>
          <p:spPr>
            <a:xfrm>
              <a:off x="8543460" y="4344964"/>
              <a:ext cx="77" cy="7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0"/>
            <p:cNvSpPr/>
            <p:nvPr/>
          </p:nvSpPr>
          <p:spPr>
            <a:xfrm>
              <a:off x="8549270" y="4315835"/>
              <a:ext cx="2014" cy="77"/>
            </a:xfrm>
            <a:custGeom>
              <a:avLst/>
              <a:gdLst/>
              <a:ahLst/>
              <a:cxnLst/>
              <a:rect l="l" t="t" r="r" b="b"/>
              <a:pathLst>
                <a:path w="26" h="1" extrusionOk="0">
                  <a:moveTo>
                    <a:pt x="26" y="1"/>
                  </a:moveTo>
                  <a:cubicBezTo>
                    <a:pt x="26" y="1"/>
                    <a:pt x="26" y="1"/>
                    <a:pt x="26" y="1"/>
                  </a:cubicBezTo>
                  <a:cubicBezTo>
                    <a:pt x="26" y="1"/>
                    <a:pt x="26" y="1"/>
                    <a:pt x="1" y="1"/>
                  </a:cubicBezTo>
                  <a:cubicBezTo>
                    <a:pt x="26" y="1"/>
                    <a:pt x="26" y="1"/>
                    <a:pt x="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0"/>
            <p:cNvSpPr/>
            <p:nvPr/>
          </p:nvSpPr>
          <p:spPr>
            <a:xfrm>
              <a:off x="8559031" y="4313898"/>
              <a:ext cx="77" cy="7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0"/>
            <p:cNvSpPr/>
            <p:nvPr/>
          </p:nvSpPr>
          <p:spPr>
            <a:xfrm>
              <a:off x="8322131" y="4247895"/>
              <a:ext cx="35016" cy="36953"/>
            </a:xfrm>
            <a:custGeom>
              <a:avLst/>
              <a:gdLst/>
              <a:ahLst/>
              <a:cxnLst/>
              <a:rect l="l" t="t" r="r" b="b"/>
              <a:pathLst>
                <a:path w="452" h="477" extrusionOk="0">
                  <a:moveTo>
                    <a:pt x="201" y="0"/>
                  </a:moveTo>
                  <a:cubicBezTo>
                    <a:pt x="176" y="0"/>
                    <a:pt x="151" y="26"/>
                    <a:pt x="126" y="26"/>
                  </a:cubicBezTo>
                  <a:cubicBezTo>
                    <a:pt x="101" y="51"/>
                    <a:pt x="76" y="51"/>
                    <a:pt x="51" y="76"/>
                  </a:cubicBezTo>
                  <a:cubicBezTo>
                    <a:pt x="26" y="126"/>
                    <a:pt x="0" y="176"/>
                    <a:pt x="0" y="251"/>
                  </a:cubicBezTo>
                  <a:cubicBezTo>
                    <a:pt x="0" y="301"/>
                    <a:pt x="51" y="376"/>
                    <a:pt x="76" y="401"/>
                  </a:cubicBezTo>
                  <a:cubicBezTo>
                    <a:pt x="126" y="452"/>
                    <a:pt x="176" y="477"/>
                    <a:pt x="226" y="477"/>
                  </a:cubicBezTo>
                  <a:lnTo>
                    <a:pt x="251" y="477"/>
                  </a:lnTo>
                  <a:cubicBezTo>
                    <a:pt x="301" y="452"/>
                    <a:pt x="351" y="427"/>
                    <a:pt x="376" y="401"/>
                  </a:cubicBezTo>
                  <a:cubicBezTo>
                    <a:pt x="402" y="376"/>
                    <a:pt x="402" y="351"/>
                    <a:pt x="427" y="326"/>
                  </a:cubicBezTo>
                  <a:cubicBezTo>
                    <a:pt x="427" y="301"/>
                    <a:pt x="427" y="301"/>
                    <a:pt x="452" y="276"/>
                  </a:cubicBezTo>
                  <a:cubicBezTo>
                    <a:pt x="452" y="251"/>
                    <a:pt x="452" y="226"/>
                    <a:pt x="452" y="201"/>
                  </a:cubicBezTo>
                  <a:cubicBezTo>
                    <a:pt x="427" y="176"/>
                    <a:pt x="427" y="151"/>
                    <a:pt x="427" y="126"/>
                  </a:cubicBezTo>
                  <a:cubicBezTo>
                    <a:pt x="402" y="101"/>
                    <a:pt x="376" y="51"/>
                    <a:pt x="326" y="26"/>
                  </a:cubicBezTo>
                  <a:cubicBezTo>
                    <a:pt x="301" y="0"/>
                    <a:pt x="251" y="0"/>
                    <a:pt x="2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0"/>
            <p:cNvSpPr/>
            <p:nvPr/>
          </p:nvSpPr>
          <p:spPr>
            <a:xfrm>
              <a:off x="8432834" y="4203273"/>
              <a:ext cx="11698" cy="9761"/>
            </a:xfrm>
            <a:custGeom>
              <a:avLst/>
              <a:gdLst/>
              <a:ahLst/>
              <a:cxnLst/>
              <a:rect l="l" t="t" r="r" b="b"/>
              <a:pathLst>
                <a:path w="151" h="126" extrusionOk="0">
                  <a:moveTo>
                    <a:pt x="75" y="0"/>
                  </a:moveTo>
                  <a:cubicBezTo>
                    <a:pt x="25" y="0"/>
                    <a:pt x="0" y="25"/>
                    <a:pt x="0" y="50"/>
                  </a:cubicBezTo>
                  <a:cubicBezTo>
                    <a:pt x="0" y="100"/>
                    <a:pt x="25" y="125"/>
                    <a:pt x="75" y="125"/>
                  </a:cubicBezTo>
                  <a:cubicBezTo>
                    <a:pt x="100" y="125"/>
                    <a:pt x="150" y="100"/>
                    <a:pt x="150" y="50"/>
                  </a:cubicBezTo>
                  <a:cubicBezTo>
                    <a:pt x="150" y="25"/>
                    <a:pt x="100" y="0"/>
                    <a:pt x="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0"/>
            <p:cNvSpPr/>
            <p:nvPr/>
          </p:nvSpPr>
          <p:spPr>
            <a:xfrm>
              <a:off x="8378451" y="4104190"/>
              <a:ext cx="15571" cy="17586"/>
            </a:xfrm>
            <a:custGeom>
              <a:avLst/>
              <a:gdLst/>
              <a:ahLst/>
              <a:cxnLst/>
              <a:rect l="l" t="t" r="r" b="b"/>
              <a:pathLst>
                <a:path w="201" h="227" extrusionOk="0">
                  <a:moveTo>
                    <a:pt x="101" y="1"/>
                  </a:moveTo>
                  <a:cubicBezTo>
                    <a:pt x="50" y="1"/>
                    <a:pt x="0" y="51"/>
                    <a:pt x="0" y="101"/>
                  </a:cubicBezTo>
                  <a:cubicBezTo>
                    <a:pt x="0" y="176"/>
                    <a:pt x="50" y="226"/>
                    <a:pt x="101" y="226"/>
                  </a:cubicBezTo>
                  <a:cubicBezTo>
                    <a:pt x="151" y="226"/>
                    <a:pt x="201" y="176"/>
                    <a:pt x="201" y="101"/>
                  </a:cubicBezTo>
                  <a:cubicBezTo>
                    <a:pt x="201" y="51"/>
                    <a:pt x="151" y="1"/>
                    <a:pt x="1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0"/>
            <p:cNvSpPr/>
            <p:nvPr/>
          </p:nvSpPr>
          <p:spPr>
            <a:xfrm>
              <a:off x="8423073" y="4134480"/>
              <a:ext cx="23396" cy="24171"/>
            </a:xfrm>
            <a:custGeom>
              <a:avLst/>
              <a:gdLst/>
              <a:ahLst/>
              <a:cxnLst/>
              <a:rect l="l" t="t" r="r" b="b"/>
              <a:pathLst>
                <a:path w="302" h="312" extrusionOk="0">
                  <a:moveTo>
                    <a:pt x="169" y="0"/>
                  </a:moveTo>
                  <a:cubicBezTo>
                    <a:pt x="136" y="0"/>
                    <a:pt x="94" y="18"/>
                    <a:pt x="76" y="36"/>
                  </a:cubicBezTo>
                  <a:cubicBezTo>
                    <a:pt x="51" y="61"/>
                    <a:pt x="26" y="86"/>
                    <a:pt x="26" y="136"/>
                  </a:cubicBezTo>
                  <a:cubicBezTo>
                    <a:pt x="1" y="186"/>
                    <a:pt x="26" y="236"/>
                    <a:pt x="51" y="261"/>
                  </a:cubicBezTo>
                  <a:cubicBezTo>
                    <a:pt x="76" y="287"/>
                    <a:pt x="126" y="312"/>
                    <a:pt x="151" y="312"/>
                  </a:cubicBezTo>
                  <a:lnTo>
                    <a:pt x="176" y="312"/>
                  </a:lnTo>
                  <a:cubicBezTo>
                    <a:pt x="226" y="287"/>
                    <a:pt x="251" y="287"/>
                    <a:pt x="276" y="236"/>
                  </a:cubicBezTo>
                  <a:cubicBezTo>
                    <a:pt x="302" y="236"/>
                    <a:pt x="302" y="211"/>
                    <a:pt x="302" y="186"/>
                  </a:cubicBezTo>
                  <a:cubicBezTo>
                    <a:pt x="302" y="161"/>
                    <a:pt x="302" y="136"/>
                    <a:pt x="302" y="136"/>
                  </a:cubicBezTo>
                  <a:cubicBezTo>
                    <a:pt x="302" y="111"/>
                    <a:pt x="302" y="111"/>
                    <a:pt x="302" y="86"/>
                  </a:cubicBezTo>
                  <a:lnTo>
                    <a:pt x="276" y="86"/>
                  </a:lnTo>
                  <a:cubicBezTo>
                    <a:pt x="276" y="61"/>
                    <a:pt x="251" y="36"/>
                    <a:pt x="201" y="11"/>
                  </a:cubicBezTo>
                  <a:cubicBezTo>
                    <a:pt x="194" y="3"/>
                    <a:pt x="182" y="0"/>
                    <a:pt x="1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0"/>
            <p:cNvSpPr/>
            <p:nvPr/>
          </p:nvSpPr>
          <p:spPr>
            <a:xfrm>
              <a:off x="8469709" y="4290580"/>
              <a:ext cx="13635" cy="13712"/>
            </a:xfrm>
            <a:custGeom>
              <a:avLst/>
              <a:gdLst/>
              <a:ahLst/>
              <a:cxnLst/>
              <a:rect l="l" t="t" r="r" b="b"/>
              <a:pathLst>
                <a:path w="176" h="177" extrusionOk="0">
                  <a:moveTo>
                    <a:pt x="75" y="1"/>
                  </a:moveTo>
                  <a:cubicBezTo>
                    <a:pt x="25" y="1"/>
                    <a:pt x="0" y="26"/>
                    <a:pt x="0" y="76"/>
                  </a:cubicBezTo>
                  <a:cubicBezTo>
                    <a:pt x="0" y="126"/>
                    <a:pt x="25" y="176"/>
                    <a:pt x="75" y="176"/>
                  </a:cubicBezTo>
                  <a:cubicBezTo>
                    <a:pt x="126" y="176"/>
                    <a:pt x="176" y="126"/>
                    <a:pt x="176" y="76"/>
                  </a:cubicBezTo>
                  <a:cubicBezTo>
                    <a:pt x="176" y="26"/>
                    <a:pt x="126" y="1"/>
                    <a:pt x="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0"/>
            <p:cNvSpPr/>
            <p:nvPr/>
          </p:nvSpPr>
          <p:spPr>
            <a:xfrm>
              <a:off x="8539586" y="4240148"/>
              <a:ext cx="35016" cy="35016"/>
            </a:xfrm>
            <a:custGeom>
              <a:avLst/>
              <a:gdLst/>
              <a:ahLst/>
              <a:cxnLst/>
              <a:rect l="l" t="t" r="r" b="b"/>
              <a:pathLst>
                <a:path w="452" h="452" extrusionOk="0">
                  <a:moveTo>
                    <a:pt x="226" y="0"/>
                  </a:moveTo>
                  <a:cubicBezTo>
                    <a:pt x="101" y="0"/>
                    <a:pt x="1" y="100"/>
                    <a:pt x="1" y="226"/>
                  </a:cubicBezTo>
                  <a:cubicBezTo>
                    <a:pt x="1" y="351"/>
                    <a:pt x="101" y="451"/>
                    <a:pt x="226" y="451"/>
                  </a:cubicBezTo>
                  <a:cubicBezTo>
                    <a:pt x="351" y="451"/>
                    <a:pt x="452" y="351"/>
                    <a:pt x="452" y="226"/>
                  </a:cubicBezTo>
                  <a:cubicBezTo>
                    <a:pt x="452" y="100"/>
                    <a:pt x="351" y="0"/>
                    <a:pt x="2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0"/>
            <p:cNvSpPr/>
            <p:nvPr/>
          </p:nvSpPr>
          <p:spPr>
            <a:xfrm>
              <a:off x="8430897" y="4053757"/>
              <a:ext cx="15571" cy="15571"/>
            </a:xfrm>
            <a:custGeom>
              <a:avLst/>
              <a:gdLst/>
              <a:ahLst/>
              <a:cxnLst/>
              <a:rect l="l" t="t" r="r" b="b"/>
              <a:pathLst>
                <a:path w="201" h="201" extrusionOk="0">
                  <a:moveTo>
                    <a:pt x="100" y="0"/>
                  </a:moveTo>
                  <a:cubicBezTo>
                    <a:pt x="50" y="0"/>
                    <a:pt x="0" y="50"/>
                    <a:pt x="0" y="100"/>
                  </a:cubicBezTo>
                  <a:cubicBezTo>
                    <a:pt x="0" y="151"/>
                    <a:pt x="50" y="201"/>
                    <a:pt x="100" y="201"/>
                  </a:cubicBezTo>
                  <a:cubicBezTo>
                    <a:pt x="150" y="201"/>
                    <a:pt x="201" y="151"/>
                    <a:pt x="201" y="100"/>
                  </a:cubicBezTo>
                  <a:cubicBezTo>
                    <a:pt x="201" y="50"/>
                    <a:pt x="150" y="0"/>
                    <a:pt x="1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0"/>
            <p:cNvSpPr/>
            <p:nvPr/>
          </p:nvSpPr>
          <p:spPr>
            <a:xfrm>
              <a:off x="8459948" y="4009057"/>
              <a:ext cx="17586" cy="17586"/>
            </a:xfrm>
            <a:custGeom>
              <a:avLst/>
              <a:gdLst/>
              <a:ahLst/>
              <a:cxnLst/>
              <a:rect l="l" t="t" r="r" b="b"/>
              <a:pathLst>
                <a:path w="227" h="227" extrusionOk="0">
                  <a:moveTo>
                    <a:pt x="101" y="1"/>
                  </a:moveTo>
                  <a:cubicBezTo>
                    <a:pt x="51" y="1"/>
                    <a:pt x="1" y="51"/>
                    <a:pt x="1" y="101"/>
                  </a:cubicBezTo>
                  <a:cubicBezTo>
                    <a:pt x="1" y="176"/>
                    <a:pt x="51" y="226"/>
                    <a:pt x="101" y="226"/>
                  </a:cubicBezTo>
                  <a:cubicBezTo>
                    <a:pt x="176" y="226"/>
                    <a:pt x="227" y="176"/>
                    <a:pt x="227" y="101"/>
                  </a:cubicBezTo>
                  <a:cubicBezTo>
                    <a:pt x="227" y="51"/>
                    <a:pt x="176" y="1"/>
                    <a:pt x="1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0"/>
            <p:cNvSpPr/>
            <p:nvPr/>
          </p:nvSpPr>
          <p:spPr>
            <a:xfrm>
              <a:off x="8524093" y="4127508"/>
              <a:ext cx="35016" cy="35016"/>
            </a:xfrm>
            <a:custGeom>
              <a:avLst/>
              <a:gdLst/>
              <a:ahLst/>
              <a:cxnLst/>
              <a:rect l="l" t="t" r="r" b="b"/>
              <a:pathLst>
                <a:path w="452" h="452" extrusionOk="0">
                  <a:moveTo>
                    <a:pt x="226" y="1"/>
                  </a:moveTo>
                  <a:cubicBezTo>
                    <a:pt x="100" y="1"/>
                    <a:pt x="0" y="101"/>
                    <a:pt x="0" y="226"/>
                  </a:cubicBezTo>
                  <a:cubicBezTo>
                    <a:pt x="0" y="351"/>
                    <a:pt x="100" y="452"/>
                    <a:pt x="226" y="452"/>
                  </a:cubicBezTo>
                  <a:cubicBezTo>
                    <a:pt x="351" y="452"/>
                    <a:pt x="451" y="351"/>
                    <a:pt x="451" y="226"/>
                  </a:cubicBezTo>
                  <a:cubicBezTo>
                    <a:pt x="451" y="101"/>
                    <a:pt x="351" y="1"/>
                    <a:pt x="2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0"/>
            <p:cNvSpPr/>
            <p:nvPr/>
          </p:nvSpPr>
          <p:spPr>
            <a:xfrm>
              <a:off x="8539586" y="4069251"/>
              <a:ext cx="15649" cy="15649"/>
            </a:xfrm>
            <a:custGeom>
              <a:avLst/>
              <a:gdLst/>
              <a:ahLst/>
              <a:cxnLst/>
              <a:rect l="l" t="t" r="r" b="b"/>
              <a:pathLst>
                <a:path w="202" h="202" extrusionOk="0">
                  <a:moveTo>
                    <a:pt x="101" y="1"/>
                  </a:moveTo>
                  <a:cubicBezTo>
                    <a:pt x="51" y="1"/>
                    <a:pt x="1" y="51"/>
                    <a:pt x="1" y="101"/>
                  </a:cubicBezTo>
                  <a:cubicBezTo>
                    <a:pt x="1" y="151"/>
                    <a:pt x="51" y="201"/>
                    <a:pt x="101" y="201"/>
                  </a:cubicBezTo>
                  <a:cubicBezTo>
                    <a:pt x="151" y="201"/>
                    <a:pt x="201" y="151"/>
                    <a:pt x="201" y="101"/>
                  </a:cubicBezTo>
                  <a:cubicBezTo>
                    <a:pt x="201" y="51"/>
                    <a:pt x="151" y="1"/>
                    <a:pt x="1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0"/>
            <p:cNvSpPr/>
            <p:nvPr/>
          </p:nvSpPr>
          <p:spPr>
            <a:xfrm>
              <a:off x="8349322" y="4313898"/>
              <a:ext cx="23396" cy="25333"/>
            </a:xfrm>
            <a:custGeom>
              <a:avLst/>
              <a:gdLst/>
              <a:ahLst/>
              <a:cxnLst/>
              <a:rect l="l" t="t" r="r" b="b"/>
              <a:pathLst>
                <a:path w="302" h="327" extrusionOk="0">
                  <a:moveTo>
                    <a:pt x="151" y="1"/>
                  </a:moveTo>
                  <a:cubicBezTo>
                    <a:pt x="51" y="1"/>
                    <a:pt x="0" y="76"/>
                    <a:pt x="0" y="151"/>
                  </a:cubicBezTo>
                  <a:cubicBezTo>
                    <a:pt x="0" y="251"/>
                    <a:pt x="51" y="326"/>
                    <a:pt x="151" y="326"/>
                  </a:cubicBezTo>
                  <a:cubicBezTo>
                    <a:pt x="226" y="326"/>
                    <a:pt x="301" y="251"/>
                    <a:pt x="301" y="151"/>
                  </a:cubicBezTo>
                  <a:cubicBezTo>
                    <a:pt x="301" y="76"/>
                    <a:pt x="226" y="1"/>
                    <a:pt x="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0"/>
            <p:cNvSpPr/>
            <p:nvPr/>
          </p:nvSpPr>
          <p:spPr>
            <a:xfrm>
              <a:off x="8417263" y="4387649"/>
              <a:ext cx="17586" cy="17586"/>
            </a:xfrm>
            <a:custGeom>
              <a:avLst/>
              <a:gdLst/>
              <a:ahLst/>
              <a:cxnLst/>
              <a:rect l="l" t="t" r="r" b="b"/>
              <a:pathLst>
                <a:path w="227" h="227" extrusionOk="0">
                  <a:moveTo>
                    <a:pt x="101" y="1"/>
                  </a:moveTo>
                  <a:cubicBezTo>
                    <a:pt x="51" y="1"/>
                    <a:pt x="1" y="51"/>
                    <a:pt x="1" y="101"/>
                  </a:cubicBezTo>
                  <a:cubicBezTo>
                    <a:pt x="1" y="176"/>
                    <a:pt x="51" y="227"/>
                    <a:pt x="101" y="227"/>
                  </a:cubicBezTo>
                  <a:cubicBezTo>
                    <a:pt x="176" y="227"/>
                    <a:pt x="226" y="176"/>
                    <a:pt x="226" y="101"/>
                  </a:cubicBezTo>
                  <a:cubicBezTo>
                    <a:pt x="226" y="51"/>
                    <a:pt x="176" y="1"/>
                    <a:pt x="1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0"/>
            <p:cNvSpPr/>
            <p:nvPr/>
          </p:nvSpPr>
          <p:spPr>
            <a:xfrm>
              <a:off x="8370704" y="4282833"/>
              <a:ext cx="13635" cy="15649"/>
            </a:xfrm>
            <a:custGeom>
              <a:avLst/>
              <a:gdLst/>
              <a:ahLst/>
              <a:cxnLst/>
              <a:rect l="l" t="t" r="r" b="b"/>
              <a:pathLst>
                <a:path w="176" h="202" extrusionOk="0">
                  <a:moveTo>
                    <a:pt x="100" y="1"/>
                  </a:moveTo>
                  <a:cubicBezTo>
                    <a:pt x="50" y="1"/>
                    <a:pt x="0" y="51"/>
                    <a:pt x="0" y="101"/>
                  </a:cubicBezTo>
                  <a:cubicBezTo>
                    <a:pt x="0" y="151"/>
                    <a:pt x="50" y="201"/>
                    <a:pt x="100" y="201"/>
                  </a:cubicBezTo>
                  <a:cubicBezTo>
                    <a:pt x="150" y="201"/>
                    <a:pt x="176" y="151"/>
                    <a:pt x="176" y="101"/>
                  </a:cubicBezTo>
                  <a:cubicBezTo>
                    <a:pt x="176" y="51"/>
                    <a:pt x="150" y="1"/>
                    <a:pt x="1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0"/>
            <p:cNvSpPr/>
            <p:nvPr/>
          </p:nvSpPr>
          <p:spPr>
            <a:xfrm>
              <a:off x="8314384" y="4226513"/>
              <a:ext cx="15571" cy="15649"/>
            </a:xfrm>
            <a:custGeom>
              <a:avLst/>
              <a:gdLst/>
              <a:ahLst/>
              <a:cxnLst/>
              <a:rect l="l" t="t" r="r" b="b"/>
              <a:pathLst>
                <a:path w="201" h="202" extrusionOk="0">
                  <a:moveTo>
                    <a:pt x="100" y="1"/>
                  </a:moveTo>
                  <a:cubicBezTo>
                    <a:pt x="50" y="1"/>
                    <a:pt x="0" y="51"/>
                    <a:pt x="0" y="101"/>
                  </a:cubicBezTo>
                  <a:cubicBezTo>
                    <a:pt x="0" y="151"/>
                    <a:pt x="50" y="201"/>
                    <a:pt x="100" y="201"/>
                  </a:cubicBezTo>
                  <a:cubicBezTo>
                    <a:pt x="176" y="201"/>
                    <a:pt x="201" y="151"/>
                    <a:pt x="201" y="101"/>
                  </a:cubicBezTo>
                  <a:cubicBezTo>
                    <a:pt x="201" y="51"/>
                    <a:pt x="176" y="1"/>
                    <a:pt x="1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0"/>
            <p:cNvSpPr/>
            <p:nvPr/>
          </p:nvSpPr>
          <p:spPr>
            <a:xfrm>
              <a:off x="8529903" y="3929497"/>
              <a:ext cx="13635" cy="15571"/>
            </a:xfrm>
            <a:custGeom>
              <a:avLst/>
              <a:gdLst/>
              <a:ahLst/>
              <a:cxnLst/>
              <a:rect l="l" t="t" r="r" b="b"/>
              <a:pathLst>
                <a:path w="176" h="201" extrusionOk="0">
                  <a:moveTo>
                    <a:pt x="100" y="0"/>
                  </a:moveTo>
                  <a:cubicBezTo>
                    <a:pt x="50" y="0"/>
                    <a:pt x="0" y="50"/>
                    <a:pt x="0" y="100"/>
                  </a:cubicBezTo>
                  <a:cubicBezTo>
                    <a:pt x="0" y="151"/>
                    <a:pt x="50" y="201"/>
                    <a:pt x="100" y="201"/>
                  </a:cubicBezTo>
                  <a:cubicBezTo>
                    <a:pt x="151" y="201"/>
                    <a:pt x="176" y="151"/>
                    <a:pt x="176" y="100"/>
                  </a:cubicBezTo>
                  <a:cubicBezTo>
                    <a:pt x="176" y="50"/>
                    <a:pt x="151" y="0"/>
                    <a:pt x="1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0"/>
            <p:cNvSpPr/>
            <p:nvPr/>
          </p:nvSpPr>
          <p:spPr>
            <a:xfrm>
              <a:off x="8479393" y="3917799"/>
              <a:ext cx="15649" cy="15649"/>
            </a:xfrm>
            <a:custGeom>
              <a:avLst/>
              <a:gdLst/>
              <a:ahLst/>
              <a:cxnLst/>
              <a:rect l="l" t="t" r="r" b="b"/>
              <a:pathLst>
                <a:path w="202" h="202" extrusionOk="0">
                  <a:moveTo>
                    <a:pt x="101" y="1"/>
                  </a:moveTo>
                  <a:cubicBezTo>
                    <a:pt x="51" y="1"/>
                    <a:pt x="1" y="51"/>
                    <a:pt x="1" y="101"/>
                  </a:cubicBezTo>
                  <a:cubicBezTo>
                    <a:pt x="1" y="151"/>
                    <a:pt x="51" y="201"/>
                    <a:pt x="101" y="201"/>
                  </a:cubicBezTo>
                  <a:cubicBezTo>
                    <a:pt x="151" y="201"/>
                    <a:pt x="201" y="151"/>
                    <a:pt x="201" y="101"/>
                  </a:cubicBezTo>
                  <a:cubicBezTo>
                    <a:pt x="201" y="51"/>
                    <a:pt x="151" y="1"/>
                    <a:pt x="1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0"/>
            <p:cNvSpPr/>
            <p:nvPr/>
          </p:nvSpPr>
          <p:spPr>
            <a:xfrm>
              <a:off x="8580335" y="4108063"/>
              <a:ext cx="11775" cy="13712"/>
            </a:xfrm>
            <a:custGeom>
              <a:avLst/>
              <a:gdLst/>
              <a:ahLst/>
              <a:cxnLst/>
              <a:rect l="l" t="t" r="r" b="b"/>
              <a:pathLst>
                <a:path w="152" h="177" extrusionOk="0">
                  <a:moveTo>
                    <a:pt x="76" y="1"/>
                  </a:moveTo>
                  <a:cubicBezTo>
                    <a:pt x="26" y="1"/>
                    <a:pt x="1" y="26"/>
                    <a:pt x="1" y="76"/>
                  </a:cubicBezTo>
                  <a:cubicBezTo>
                    <a:pt x="1" y="126"/>
                    <a:pt x="26" y="176"/>
                    <a:pt x="76" y="176"/>
                  </a:cubicBezTo>
                  <a:cubicBezTo>
                    <a:pt x="126" y="176"/>
                    <a:pt x="151" y="126"/>
                    <a:pt x="151" y="76"/>
                  </a:cubicBezTo>
                  <a:cubicBezTo>
                    <a:pt x="151" y="26"/>
                    <a:pt x="126" y="1"/>
                    <a:pt x="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0"/>
            <p:cNvSpPr/>
            <p:nvPr/>
          </p:nvSpPr>
          <p:spPr>
            <a:xfrm>
              <a:off x="8465836" y="4080949"/>
              <a:ext cx="13635" cy="13635"/>
            </a:xfrm>
            <a:custGeom>
              <a:avLst/>
              <a:gdLst/>
              <a:ahLst/>
              <a:cxnLst/>
              <a:rect l="l" t="t" r="r" b="b"/>
              <a:pathLst>
                <a:path w="176" h="176" extrusionOk="0">
                  <a:moveTo>
                    <a:pt x="75" y="0"/>
                  </a:moveTo>
                  <a:cubicBezTo>
                    <a:pt x="25" y="0"/>
                    <a:pt x="0" y="50"/>
                    <a:pt x="0" y="100"/>
                  </a:cubicBezTo>
                  <a:cubicBezTo>
                    <a:pt x="0" y="150"/>
                    <a:pt x="25" y="176"/>
                    <a:pt x="75" y="176"/>
                  </a:cubicBezTo>
                  <a:cubicBezTo>
                    <a:pt x="125" y="176"/>
                    <a:pt x="176" y="150"/>
                    <a:pt x="176" y="100"/>
                  </a:cubicBezTo>
                  <a:cubicBezTo>
                    <a:pt x="176" y="50"/>
                    <a:pt x="125" y="0"/>
                    <a:pt x="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8" name="Google Shape;268;p20"/>
          <p:cNvSpPr/>
          <p:nvPr/>
        </p:nvSpPr>
        <p:spPr>
          <a:xfrm>
            <a:off x="8287325" y="585575"/>
            <a:ext cx="262007" cy="266052"/>
          </a:xfrm>
          <a:custGeom>
            <a:avLst/>
            <a:gdLst/>
            <a:ahLst/>
            <a:cxnLst/>
            <a:rect l="l" t="t" r="r" b="b"/>
            <a:pathLst>
              <a:path w="6542" h="6643" extrusionOk="0">
                <a:moveTo>
                  <a:pt x="3259" y="0"/>
                </a:moveTo>
                <a:lnTo>
                  <a:pt x="3008" y="727"/>
                </a:lnTo>
                <a:cubicBezTo>
                  <a:pt x="2933" y="928"/>
                  <a:pt x="2883" y="1153"/>
                  <a:pt x="2883" y="1379"/>
                </a:cubicBezTo>
                <a:cubicBezTo>
                  <a:pt x="2883" y="2231"/>
                  <a:pt x="2206" y="2908"/>
                  <a:pt x="1354" y="2908"/>
                </a:cubicBezTo>
                <a:lnTo>
                  <a:pt x="1229" y="2908"/>
                </a:lnTo>
                <a:cubicBezTo>
                  <a:pt x="903" y="2908"/>
                  <a:pt x="602" y="2983"/>
                  <a:pt x="326" y="3133"/>
                </a:cubicBezTo>
                <a:lnTo>
                  <a:pt x="0" y="3309"/>
                </a:lnTo>
                <a:lnTo>
                  <a:pt x="326" y="3484"/>
                </a:lnTo>
                <a:cubicBezTo>
                  <a:pt x="602" y="3635"/>
                  <a:pt x="903" y="3710"/>
                  <a:pt x="1229" y="3710"/>
                </a:cubicBezTo>
                <a:lnTo>
                  <a:pt x="1354" y="3710"/>
                </a:lnTo>
                <a:cubicBezTo>
                  <a:pt x="2206" y="3710"/>
                  <a:pt x="2883" y="4412"/>
                  <a:pt x="2883" y="5239"/>
                </a:cubicBezTo>
                <a:cubicBezTo>
                  <a:pt x="2883" y="5464"/>
                  <a:pt x="2933" y="5690"/>
                  <a:pt x="3008" y="5915"/>
                </a:cubicBezTo>
                <a:lnTo>
                  <a:pt x="3259" y="6642"/>
                </a:lnTo>
                <a:lnTo>
                  <a:pt x="3534" y="5915"/>
                </a:lnTo>
                <a:cubicBezTo>
                  <a:pt x="3609" y="5690"/>
                  <a:pt x="3660" y="5464"/>
                  <a:pt x="3660" y="5239"/>
                </a:cubicBezTo>
                <a:cubicBezTo>
                  <a:pt x="3660" y="4412"/>
                  <a:pt x="4336" y="3710"/>
                  <a:pt x="5188" y="3710"/>
                </a:cubicBezTo>
                <a:lnTo>
                  <a:pt x="5314" y="3710"/>
                </a:lnTo>
                <a:cubicBezTo>
                  <a:pt x="5640" y="3710"/>
                  <a:pt x="5940" y="3635"/>
                  <a:pt x="6216" y="3484"/>
                </a:cubicBezTo>
                <a:lnTo>
                  <a:pt x="6542" y="3309"/>
                </a:lnTo>
                <a:lnTo>
                  <a:pt x="6216" y="3133"/>
                </a:lnTo>
                <a:cubicBezTo>
                  <a:pt x="5940" y="2983"/>
                  <a:pt x="5640" y="2908"/>
                  <a:pt x="5314" y="2908"/>
                </a:cubicBezTo>
                <a:lnTo>
                  <a:pt x="5188" y="2908"/>
                </a:lnTo>
                <a:cubicBezTo>
                  <a:pt x="4336" y="2908"/>
                  <a:pt x="3660" y="2231"/>
                  <a:pt x="3660" y="1379"/>
                </a:cubicBezTo>
                <a:cubicBezTo>
                  <a:pt x="3660" y="1153"/>
                  <a:pt x="3609" y="928"/>
                  <a:pt x="3534" y="727"/>
                </a:cubicBezTo>
                <a:lnTo>
                  <a:pt x="325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20"/>
          <p:cNvSpPr/>
          <p:nvPr/>
        </p:nvSpPr>
        <p:spPr>
          <a:xfrm>
            <a:off x="8469800" y="949725"/>
            <a:ext cx="218552" cy="221926"/>
          </a:xfrm>
          <a:custGeom>
            <a:avLst/>
            <a:gdLst/>
            <a:ahLst/>
            <a:cxnLst/>
            <a:rect l="l" t="t" r="r" b="b"/>
            <a:pathLst>
              <a:path w="6542" h="6643" extrusionOk="0">
                <a:moveTo>
                  <a:pt x="3259" y="0"/>
                </a:moveTo>
                <a:lnTo>
                  <a:pt x="3008" y="727"/>
                </a:lnTo>
                <a:cubicBezTo>
                  <a:pt x="2933" y="928"/>
                  <a:pt x="2883" y="1153"/>
                  <a:pt x="2883" y="1379"/>
                </a:cubicBezTo>
                <a:cubicBezTo>
                  <a:pt x="2883" y="2231"/>
                  <a:pt x="2206" y="2908"/>
                  <a:pt x="1354" y="2908"/>
                </a:cubicBezTo>
                <a:lnTo>
                  <a:pt x="1229" y="2908"/>
                </a:lnTo>
                <a:cubicBezTo>
                  <a:pt x="903" y="2908"/>
                  <a:pt x="602" y="2983"/>
                  <a:pt x="326" y="3133"/>
                </a:cubicBezTo>
                <a:lnTo>
                  <a:pt x="0" y="3309"/>
                </a:lnTo>
                <a:lnTo>
                  <a:pt x="326" y="3484"/>
                </a:lnTo>
                <a:cubicBezTo>
                  <a:pt x="602" y="3635"/>
                  <a:pt x="903" y="3710"/>
                  <a:pt x="1229" y="3710"/>
                </a:cubicBezTo>
                <a:lnTo>
                  <a:pt x="1354" y="3710"/>
                </a:lnTo>
                <a:cubicBezTo>
                  <a:pt x="2206" y="3710"/>
                  <a:pt x="2883" y="4412"/>
                  <a:pt x="2883" y="5239"/>
                </a:cubicBezTo>
                <a:cubicBezTo>
                  <a:pt x="2883" y="5464"/>
                  <a:pt x="2933" y="5690"/>
                  <a:pt x="3008" y="5915"/>
                </a:cubicBezTo>
                <a:lnTo>
                  <a:pt x="3259" y="6642"/>
                </a:lnTo>
                <a:lnTo>
                  <a:pt x="3534" y="5915"/>
                </a:lnTo>
                <a:cubicBezTo>
                  <a:pt x="3609" y="5690"/>
                  <a:pt x="3660" y="5464"/>
                  <a:pt x="3660" y="5239"/>
                </a:cubicBezTo>
                <a:cubicBezTo>
                  <a:pt x="3660" y="4412"/>
                  <a:pt x="4336" y="3710"/>
                  <a:pt x="5188" y="3710"/>
                </a:cubicBezTo>
                <a:lnTo>
                  <a:pt x="5314" y="3710"/>
                </a:lnTo>
                <a:cubicBezTo>
                  <a:pt x="5640" y="3710"/>
                  <a:pt x="5940" y="3635"/>
                  <a:pt x="6216" y="3484"/>
                </a:cubicBezTo>
                <a:lnTo>
                  <a:pt x="6542" y="3309"/>
                </a:lnTo>
                <a:lnTo>
                  <a:pt x="6216" y="3133"/>
                </a:lnTo>
                <a:cubicBezTo>
                  <a:pt x="5940" y="2983"/>
                  <a:pt x="5640" y="2908"/>
                  <a:pt x="5314" y="2908"/>
                </a:cubicBezTo>
                <a:lnTo>
                  <a:pt x="5188" y="2908"/>
                </a:lnTo>
                <a:cubicBezTo>
                  <a:pt x="4336" y="2908"/>
                  <a:pt x="3660" y="2231"/>
                  <a:pt x="3660" y="1379"/>
                </a:cubicBezTo>
                <a:cubicBezTo>
                  <a:pt x="3660" y="1153"/>
                  <a:pt x="3609" y="928"/>
                  <a:pt x="3534" y="727"/>
                </a:cubicBezTo>
                <a:lnTo>
                  <a:pt x="3259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20"/>
          <p:cNvSpPr/>
          <p:nvPr/>
        </p:nvSpPr>
        <p:spPr>
          <a:xfrm flipH="1">
            <a:off x="651607" y="3983713"/>
            <a:ext cx="262007" cy="266052"/>
          </a:xfrm>
          <a:custGeom>
            <a:avLst/>
            <a:gdLst/>
            <a:ahLst/>
            <a:cxnLst/>
            <a:rect l="l" t="t" r="r" b="b"/>
            <a:pathLst>
              <a:path w="6542" h="6643" extrusionOk="0">
                <a:moveTo>
                  <a:pt x="3259" y="0"/>
                </a:moveTo>
                <a:lnTo>
                  <a:pt x="3008" y="727"/>
                </a:lnTo>
                <a:cubicBezTo>
                  <a:pt x="2933" y="928"/>
                  <a:pt x="2883" y="1153"/>
                  <a:pt x="2883" y="1379"/>
                </a:cubicBezTo>
                <a:cubicBezTo>
                  <a:pt x="2883" y="2231"/>
                  <a:pt x="2206" y="2908"/>
                  <a:pt x="1354" y="2908"/>
                </a:cubicBezTo>
                <a:lnTo>
                  <a:pt x="1229" y="2908"/>
                </a:lnTo>
                <a:cubicBezTo>
                  <a:pt x="903" y="2908"/>
                  <a:pt x="602" y="2983"/>
                  <a:pt x="326" y="3133"/>
                </a:cubicBezTo>
                <a:lnTo>
                  <a:pt x="0" y="3309"/>
                </a:lnTo>
                <a:lnTo>
                  <a:pt x="326" y="3484"/>
                </a:lnTo>
                <a:cubicBezTo>
                  <a:pt x="602" y="3635"/>
                  <a:pt x="903" y="3710"/>
                  <a:pt x="1229" y="3710"/>
                </a:cubicBezTo>
                <a:lnTo>
                  <a:pt x="1354" y="3710"/>
                </a:lnTo>
                <a:cubicBezTo>
                  <a:pt x="2206" y="3710"/>
                  <a:pt x="2883" y="4412"/>
                  <a:pt x="2883" y="5239"/>
                </a:cubicBezTo>
                <a:cubicBezTo>
                  <a:pt x="2883" y="5464"/>
                  <a:pt x="2933" y="5690"/>
                  <a:pt x="3008" y="5915"/>
                </a:cubicBezTo>
                <a:lnTo>
                  <a:pt x="3259" y="6642"/>
                </a:lnTo>
                <a:lnTo>
                  <a:pt x="3534" y="5915"/>
                </a:lnTo>
                <a:cubicBezTo>
                  <a:pt x="3609" y="5690"/>
                  <a:pt x="3660" y="5464"/>
                  <a:pt x="3660" y="5239"/>
                </a:cubicBezTo>
                <a:cubicBezTo>
                  <a:pt x="3660" y="4412"/>
                  <a:pt x="4336" y="3710"/>
                  <a:pt x="5188" y="3710"/>
                </a:cubicBezTo>
                <a:lnTo>
                  <a:pt x="5314" y="3710"/>
                </a:lnTo>
                <a:cubicBezTo>
                  <a:pt x="5640" y="3710"/>
                  <a:pt x="5940" y="3635"/>
                  <a:pt x="6216" y="3484"/>
                </a:cubicBezTo>
                <a:lnTo>
                  <a:pt x="6542" y="3309"/>
                </a:lnTo>
                <a:lnTo>
                  <a:pt x="6216" y="3133"/>
                </a:lnTo>
                <a:cubicBezTo>
                  <a:pt x="5940" y="2983"/>
                  <a:pt x="5640" y="2908"/>
                  <a:pt x="5314" y="2908"/>
                </a:cubicBezTo>
                <a:lnTo>
                  <a:pt x="5188" y="2908"/>
                </a:lnTo>
                <a:cubicBezTo>
                  <a:pt x="4336" y="2908"/>
                  <a:pt x="3660" y="2231"/>
                  <a:pt x="3660" y="1379"/>
                </a:cubicBezTo>
                <a:cubicBezTo>
                  <a:pt x="3660" y="1153"/>
                  <a:pt x="3609" y="928"/>
                  <a:pt x="3534" y="727"/>
                </a:cubicBezTo>
                <a:lnTo>
                  <a:pt x="3259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20"/>
          <p:cNvSpPr/>
          <p:nvPr/>
        </p:nvSpPr>
        <p:spPr>
          <a:xfrm flipH="1">
            <a:off x="512588" y="4347863"/>
            <a:ext cx="218552" cy="221926"/>
          </a:xfrm>
          <a:custGeom>
            <a:avLst/>
            <a:gdLst/>
            <a:ahLst/>
            <a:cxnLst/>
            <a:rect l="l" t="t" r="r" b="b"/>
            <a:pathLst>
              <a:path w="6542" h="6643" extrusionOk="0">
                <a:moveTo>
                  <a:pt x="3259" y="0"/>
                </a:moveTo>
                <a:lnTo>
                  <a:pt x="3008" y="727"/>
                </a:lnTo>
                <a:cubicBezTo>
                  <a:pt x="2933" y="928"/>
                  <a:pt x="2883" y="1153"/>
                  <a:pt x="2883" y="1379"/>
                </a:cubicBezTo>
                <a:cubicBezTo>
                  <a:pt x="2883" y="2231"/>
                  <a:pt x="2206" y="2908"/>
                  <a:pt x="1354" y="2908"/>
                </a:cubicBezTo>
                <a:lnTo>
                  <a:pt x="1229" y="2908"/>
                </a:lnTo>
                <a:cubicBezTo>
                  <a:pt x="903" y="2908"/>
                  <a:pt x="602" y="2983"/>
                  <a:pt x="326" y="3133"/>
                </a:cubicBezTo>
                <a:lnTo>
                  <a:pt x="0" y="3309"/>
                </a:lnTo>
                <a:lnTo>
                  <a:pt x="326" y="3484"/>
                </a:lnTo>
                <a:cubicBezTo>
                  <a:pt x="602" y="3635"/>
                  <a:pt x="903" y="3710"/>
                  <a:pt x="1229" y="3710"/>
                </a:cubicBezTo>
                <a:lnTo>
                  <a:pt x="1354" y="3710"/>
                </a:lnTo>
                <a:cubicBezTo>
                  <a:pt x="2206" y="3710"/>
                  <a:pt x="2883" y="4412"/>
                  <a:pt x="2883" y="5239"/>
                </a:cubicBezTo>
                <a:cubicBezTo>
                  <a:pt x="2883" y="5464"/>
                  <a:pt x="2933" y="5690"/>
                  <a:pt x="3008" y="5915"/>
                </a:cubicBezTo>
                <a:lnTo>
                  <a:pt x="3259" y="6642"/>
                </a:lnTo>
                <a:lnTo>
                  <a:pt x="3534" y="5915"/>
                </a:lnTo>
                <a:cubicBezTo>
                  <a:pt x="3609" y="5690"/>
                  <a:pt x="3660" y="5464"/>
                  <a:pt x="3660" y="5239"/>
                </a:cubicBezTo>
                <a:cubicBezTo>
                  <a:pt x="3660" y="4412"/>
                  <a:pt x="4336" y="3710"/>
                  <a:pt x="5188" y="3710"/>
                </a:cubicBezTo>
                <a:lnTo>
                  <a:pt x="5314" y="3710"/>
                </a:lnTo>
                <a:cubicBezTo>
                  <a:pt x="5640" y="3710"/>
                  <a:pt x="5940" y="3635"/>
                  <a:pt x="6216" y="3484"/>
                </a:cubicBezTo>
                <a:lnTo>
                  <a:pt x="6542" y="3309"/>
                </a:lnTo>
                <a:lnTo>
                  <a:pt x="6216" y="3133"/>
                </a:lnTo>
                <a:cubicBezTo>
                  <a:pt x="5940" y="2983"/>
                  <a:pt x="5640" y="2908"/>
                  <a:pt x="5314" y="2908"/>
                </a:cubicBezTo>
                <a:lnTo>
                  <a:pt x="5188" y="2908"/>
                </a:lnTo>
                <a:cubicBezTo>
                  <a:pt x="4336" y="2908"/>
                  <a:pt x="3660" y="2231"/>
                  <a:pt x="3660" y="1379"/>
                </a:cubicBezTo>
                <a:cubicBezTo>
                  <a:pt x="3660" y="1153"/>
                  <a:pt x="3609" y="928"/>
                  <a:pt x="3534" y="727"/>
                </a:cubicBezTo>
                <a:lnTo>
                  <a:pt x="325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2" name="Google Shape;272;p20"/>
          <p:cNvGrpSpPr/>
          <p:nvPr/>
        </p:nvGrpSpPr>
        <p:grpSpPr>
          <a:xfrm rot="10800000">
            <a:off x="532290" y="539390"/>
            <a:ext cx="361610" cy="589673"/>
            <a:chOff x="8223125" y="3877050"/>
            <a:chExt cx="415548" cy="677707"/>
          </a:xfrm>
        </p:grpSpPr>
        <p:sp>
          <p:nvSpPr>
            <p:cNvPr id="273" name="Google Shape;273;p20"/>
            <p:cNvSpPr/>
            <p:nvPr/>
          </p:nvSpPr>
          <p:spPr>
            <a:xfrm>
              <a:off x="8291065" y="3877050"/>
              <a:ext cx="347608" cy="551509"/>
            </a:xfrm>
            <a:custGeom>
              <a:avLst/>
              <a:gdLst/>
              <a:ahLst/>
              <a:cxnLst/>
              <a:rect l="l" t="t" r="r" b="b"/>
              <a:pathLst>
                <a:path w="4487" h="7119" extrusionOk="0">
                  <a:moveTo>
                    <a:pt x="2557" y="0"/>
                  </a:moveTo>
                  <a:cubicBezTo>
                    <a:pt x="2532" y="0"/>
                    <a:pt x="2482" y="26"/>
                    <a:pt x="2457" y="26"/>
                  </a:cubicBezTo>
                  <a:cubicBezTo>
                    <a:pt x="2331" y="101"/>
                    <a:pt x="2231" y="176"/>
                    <a:pt x="2131" y="251"/>
                  </a:cubicBezTo>
                  <a:cubicBezTo>
                    <a:pt x="2131" y="276"/>
                    <a:pt x="2106" y="276"/>
                    <a:pt x="2081" y="301"/>
                  </a:cubicBezTo>
                  <a:cubicBezTo>
                    <a:pt x="2031" y="351"/>
                    <a:pt x="1980" y="401"/>
                    <a:pt x="1930" y="452"/>
                  </a:cubicBezTo>
                  <a:cubicBezTo>
                    <a:pt x="1880" y="527"/>
                    <a:pt x="1830" y="577"/>
                    <a:pt x="1780" y="652"/>
                  </a:cubicBezTo>
                  <a:cubicBezTo>
                    <a:pt x="1755" y="727"/>
                    <a:pt x="1705" y="802"/>
                    <a:pt x="1680" y="878"/>
                  </a:cubicBezTo>
                  <a:cubicBezTo>
                    <a:pt x="1680" y="953"/>
                    <a:pt x="1680" y="1028"/>
                    <a:pt x="1680" y="1103"/>
                  </a:cubicBezTo>
                  <a:cubicBezTo>
                    <a:pt x="1680" y="1254"/>
                    <a:pt x="1705" y="1404"/>
                    <a:pt x="1730" y="1554"/>
                  </a:cubicBezTo>
                  <a:cubicBezTo>
                    <a:pt x="1755" y="1605"/>
                    <a:pt x="1755" y="1630"/>
                    <a:pt x="1780" y="1680"/>
                  </a:cubicBezTo>
                  <a:cubicBezTo>
                    <a:pt x="1755" y="1630"/>
                    <a:pt x="1730" y="1605"/>
                    <a:pt x="1705" y="1554"/>
                  </a:cubicBezTo>
                  <a:cubicBezTo>
                    <a:pt x="1655" y="1504"/>
                    <a:pt x="1630" y="1429"/>
                    <a:pt x="1579" y="1379"/>
                  </a:cubicBezTo>
                  <a:cubicBezTo>
                    <a:pt x="1554" y="1354"/>
                    <a:pt x="1529" y="1329"/>
                    <a:pt x="1529" y="1304"/>
                  </a:cubicBezTo>
                  <a:cubicBezTo>
                    <a:pt x="1504" y="1279"/>
                    <a:pt x="1479" y="1254"/>
                    <a:pt x="1454" y="1229"/>
                  </a:cubicBezTo>
                  <a:cubicBezTo>
                    <a:pt x="1429" y="1203"/>
                    <a:pt x="1404" y="1178"/>
                    <a:pt x="1379" y="1178"/>
                  </a:cubicBezTo>
                  <a:cubicBezTo>
                    <a:pt x="1329" y="1178"/>
                    <a:pt x="1304" y="1178"/>
                    <a:pt x="1279" y="1203"/>
                  </a:cubicBezTo>
                  <a:cubicBezTo>
                    <a:pt x="1229" y="1229"/>
                    <a:pt x="1204" y="1254"/>
                    <a:pt x="1178" y="1304"/>
                  </a:cubicBezTo>
                  <a:cubicBezTo>
                    <a:pt x="1153" y="1354"/>
                    <a:pt x="1153" y="1379"/>
                    <a:pt x="1128" y="1404"/>
                  </a:cubicBezTo>
                  <a:cubicBezTo>
                    <a:pt x="1128" y="1429"/>
                    <a:pt x="1103" y="1454"/>
                    <a:pt x="1103" y="1479"/>
                  </a:cubicBezTo>
                  <a:lnTo>
                    <a:pt x="1028" y="1655"/>
                  </a:lnTo>
                  <a:cubicBezTo>
                    <a:pt x="953" y="1930"/>
                    <a:pt x="853" y="2181"/>
                    <a:pt x="727" y="2432"/>
                  </a:cubicBezTo>
                  <a:cubicBezTo>
                    <a:pt x="627" y="2707"/>
                    <a:pt x="502" y="2958"/>
                    <a:pt x="376" y="3209"/>
                  </a:cubicBezTo>
                  <a:cubicBezTo>
                    <a:pt x="301" y="3334"/>
                    <a:pt x="251" y="3484"/>
                    <a:pt x="176" y="3610"/>
                  </a:cubicBezTo>
                  <a:cubicBezTo>
                    <a:pt x="126" y="3735"/>
                    <a:pt x="76" y="3885"/>
                    <a:pt x="51" y="4036"/>
                  </a:cubicBezTo>
                  <a:cubicBezTo>
                    <a:pt x="26" y="4086"/>
                    <a:pt x="26" y="4161"/>
                    <a:pt x="0" y="4236"/>
                  </a:cubicBezTo>
                  <a:cubicBezTo>
                    <a:pt x="0" y="4311"/>
                    <a:pt x="0" y="4386"/>
                    <a:pt x="0" y="4462"/>
                  </a:cubicBezTo>
                  <a:cubicBezTo>
                    <a:pt x="0" y="4612"/>
                    <a:pt x="0" y="4762"/>
                    <a:pt x="0" y="4888"/>
                  </a:cubicBezTo>
                  <a:cubicBezTo>
                    <a:pt x="26" y="5038"/>
                    <a:pt x="51" y="5188"/>
                    <a:pt x="76" y="5339"/>
                  </a:cubicBezTo>
                  <a:cubicBezTo>
                    <a:pt x="101" y="5489"/>
                    <a:pt x="151" y="5615"/>
                    <a:pt x="201" y="5740"/>
                  </a:cubicBezTo>
                  <a:cubicBezTo>
                    <a:pt x="201" y="5765"/>
                    <a:pt x="201" y="5765"/>
                    <a:pt x="201" y="5765"/>
                  </a:cubicBezTo>
                  <a:cubicBezTo>
                    <a:pt x="201" y="5790"/>
                    <a:pt x="201" y="5790"/>
                    <a:pt x="201" y="5790"/>
                  </a:cubicBezTo>
                  <a:cubicBezTo>
                    <a:pt x="226" y="5840"/>
                    <a:pt x="251" y="5890"/>
                    <a:pt x="251" y="5915"/>
                  </a:cubicBezTo>
                  <a:cubicBezTo>
                    <a:pt x="301" y="6066"/>
                    <a:pt x="376" y="6191"/>
                    <a:pt x="452" y="6316"/>
                  </a:cubicBezTo>
                  <a:cubicBezTo>
                    <a:pt x="502" y="6442"/>
                    <a:pt x="577" y="6567"/>
                    <a:pt x="677" y="6692"/>
                  </a:cubicBezTo>
                  <a:cubicBezTo>
                    <a:pt x="655" y="6670"/>
                    <a:pt x="652" y="6667"/>
                    <a:pt x="652" y="6667"/>
                  </a:cubicBezTo>
                  <a:lnTo>
                    <a:pt x="652" y="6667"/>
                  </a:lnTo>
                  <a:cubicBezTo>
                    <a:pt x="677" y="6692"/>
                    <a:pt x="677" y="6717"/>
                    <a:pt x="702" y="6742"/>
                  </a:cubicBezTo>
                  <a:cubicBezTo>
                    <a:pt x="752" y="6792"/>
                    <a:pt x="803" y="6868"/>
                    <a:pt x="853" y="6943"/>
                  </a:cubicBezTo>
                  <a:cubicBezTo>
                    <a:pt x="878" y="6968"/>
                    <a:pt x="903" y="7018"/>
                    <a:pt x="928" y="7043"/>
                  </a:cubicBezTo>
                  <a:cubicBezTo>
                    <a:pt x="928" y="7043"/>
                    <a:pt x="928" y="7043"/>
                    <a:pt x="928" y="7068"/>
                  </a:cubicBezTo>
                  <a:cubicBezTo>
                    <a:pt x="953" y="7093"/>
                    <a:pt x="978" y="7118"/>
                    <a:pt x="1028" y="7118"/>
                  </a:cubicBezTo>
                  <a:lnTo>
                    <a:pt x="1053" y="7118"/>
                  </a:lnTo>
                  <a:cubicBezTo>
                    <a:pt x="1103" y="7093"/>
                    <a:pt x="1153" y="7093"/>
                    <a:pt x="1204" y="7068"/>
                  </a:cubicBezTo>
                  <a:lnTo>
                    <a:pt x="1279" y="7068"/>
                  </a:lnTo>
                  <a:cubicBezTo>
                    <a:pt x="1404" y="7043"/>
                    <a:pt x="1529" y="7043"/>
                    <a:pt x="1680" y="7018"/>
                  </a:cubicBezTo>
                  <a:cubicBezTo>
                    <a:pt x="1805" y="6993"/>
                    <a:pt x="1955" y="6993"/>
                    <a:pt x="2106" y="6968"/>
                  </a:cubicBezTo>
                  <a:cubicBezTo>
                    <a:pt x="2181" y="6943"/>
                    <a:pt x="2256" y="6918"/>
                    <a:pt x="2331" y="6893"/>
                  </a:cubicBezTo>
                  <a:cubicBezTo>
                    <a:pt x="2407" y="6868"/>
                    <a:pt x="2482" y="6843"/>
                    <a:pt x="2557" y="6818"/>
                  </a:cubicBezTo>
                  <a:cubicBezTo>
                    <a:pt x="2632" y="6792"/>
                    <a:pt x="2707" y="6767"/>
                    <a:pt x="2782" y="6717"/>
                  </a:cubicBezTo>
                  <a:cubicBezTo>
                    <a:pt x="2858" y="6692"/>
                    <a:pt x="2933" y="6642"/>
                    <a:pt x="2983" y="6592"/>
                  </a:cubicBezTo>
                  <a:lnTo>
                    <a:pt x="3008" y="6592"/>
                  </a:lnTo>
                  <a:cubicBezTo>
                    <a:pt x="3108" y="6517"/>
                    <a:pt x="3209" y="6442"/>
                    <a:pt x="3309" y="6341"/>
                  </a:cubicBezTo>
                  <a:cubicBezTo>
                    <a:pt x="3384" y="6291"/>
                    <a:pt x="3434" y="6216"/>
                    <a:pt x="3484" y="6166"/>
                  </a:cubicBezTo>
                  <a:cubicBezTo>
                    <a:pt x="3534" y="6116"/>
                    <a:pt x="3584" y="6041"/>
                    <a:pt x="3635" y="5965"/>
                  </a:cubicBezTo>
                  <a:cubicBezTo>
                    <a:pt x="3735" y="5840"/>
                    <a:pt x="3810" y="5715"/>
                    <a:pt x="3885" y="5564"/>
                  </a:cubicBezTo>
                  <a:cubicBezTo>
                    <a:pt x="3935" y="5489"/>
                    <a:pt x="3960" y="5414"/>
                    <a:pt x="3985" y="5339"/>
                  </a:cubicBezTo>
                  <a:cubicBezTo>
                    <a:pt x="4011" y="5264"/>
                    <a:pt x="4036" y="5188"/>
                    <a:pt x="4061" y="5113"/>
                  </a:cubicBezTo>
                  <a:cubicBezTo>
                    <a:pt x="4111" y="4938"/>
                    <a:pt x="4161" y="4787"/>
                    <a:pt x="4186" y="4637"/>
                  </a:cubicBezTo>
                  <a:cubicBezTo>
                    <a:pt x="4236" y="4487"/>
                    <a:pt x="4261" y="4311"/>
                    <a:pt x="4311" y="4161"/>
                  </a:cubicBezTo>
                  <a:cubicBezTo>
                    <a:pt x="4336" y="3985"/>
                    <a:pt x="4386" y="3835"/>
                    <a:pt x="4412" y="3685"/>
                  </a:cubicBezTo>
                  <a:cubicBezTo>
                    <a:pt x="4437" y="3534"/>
                    <a:pt x="4462" y="3384"/>
                    <a:pt x="4462" y="3234"/>
                  </a:cubicBezTo>
                  <a:cubicBezTo>
                    <a:pt x="4487" y="3158"/>
                    <a:pt x="4487" y="3058"/>
                    <a:pt x="4487" y="2983"/>
                  </a:cubicBezTo>
                  <a:cubicBezTo>
                    <a:pt x="4487" y="2908"/>
                    <a:pt x="4487" y="2833"/>
                    <a:pt x="4462" y="2732"/>
                  </a:cubicBezTo>
                  <a:cubicBezTo>
                    <a:pt x="4462" y="2582"/>
                    <a:pt x="4437" y="2407"/>
                    <a:pt x="4386" y="2256"/>
                  </a:cubicBezTo>
                  <a:cubicBezTo>
                    <a:pt x="4361" y="2106"/>
                    <a:pt x="4311" y="1955"/>
                    <a:pt x="4261" y="1805"/>
                  </a:cubicBezTo>
                  <a:lnTo>
                    <a:pt x="4261" y="1755"/>
                  </a:lnTo>
                  <a:cubicBezTo>
                    <a:pt x="4211" y="1605"/>
                    <a:pt x="4136" y="1454"/>
                    <a:pt x="4061" y="1304"/>
                  </a:cubicBezTo>
                  <a:cubicBezTo>
                    <a:pt x="4011" y="1153"/>
                    <a:pt x="3935" y="1003"/>
                    <a:pt x="3835" y="878"/>
                  </a:cubicBezTo>
                  <a:cubicBezTo>
                    <a:pt x="3760" y="727"/>
                    <a:pt x="3685" y="602"/>
                    <a:pt x="3584" y="477"/>
                  </a:cubicBezTo>
                  <a:cubicBezTo>
                    <a:pt x="3559" y="427"/>
                    <a:pt x="3509" y="376"/>
                    <a:pt x="3484" y="326"/>
                  </a:cubicBezTo>
                  <a:cubicBezTo>
                    <a:pt x="3434" y="276"/>
                    <a:pt x="3409" y="226"/>
                    <a:pt x="3359" y="176"/>
                  </a:cubicBezTo>
                  <a:cubicBezTo>
                    <a:pt x="3334" y="126"/>
                    <a:pt x="3284" y="76"/>
                    <a:pt x="3234" y="51"/>
                  </a:cubicBezTo>
                  <a:cubicBezTo>
                    <a:pt x="3209" y="51"/>
                    <a:pt x="3158" y="26"/>
                    <a:pt x="3133" y="26"/>
                  </a:cubicBezTo>
                  <a:cubicBezTo>
                    <a:pt x="3121" y="13"/>
                    <a:pt x="3108" y="7"/>
                    <a:pt x="3096" y="7"/>
                  </a:cubicBezTo>
                  <a:cubicBezTo>
                    <a:pt x="3083" y="7"/>
                    <a:pt x="3071" y="13"/>
                    <a:pt x="3058" y="26"/>
                  </a:cubicBezTo>
                  <a:cubicBezTo>
                    <a:pt x="3008" y="26"/>
                    <a:pt x="2983" y="26"/>
                    <a:pt x="2958" y="51"/>
                  </a:cubicBezTo>
                  <a:cubicBezTo>
                    <a:pt x="2933" y="76"/>
                    <a:pt x="2933" y="76"/>
                    <a:pt x="2908" y="101"/>
                  </a:cubicBezTo>
                  <a:cubicBezTo>
                    <a:pt x="2883" y="126"/>
                    <a:pt x="2833" y="151"/>
                    <a:pt x="2808" y="176"/>
                  </a:cubicBezTo>
                  <a:cubicBezTo>
                    <a:pt x="2808" y="151"/>
                    <a:pt x="2782" y="126"/>
                    <a:pt x="2782" y="126"/>
                  </a:cubicBezTo>
                  <a:cubicBezTo>
                    <a:pt x="2757" y="101"/>
                    <a:pt x="2732" y="51"/>
                    <a:pt x="2682" y="51"/>
                  </a:cubicBezTo>
                  <a:cubicBezTo>
                    <a:pt x="2657" y="26"/>
                    <a:pt x="2607" y="0"/>
                    <a:pt x="2557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0"/>
            <p:cNvSpPr/>
            <p:nvPr/>
          </p:nvSpPr>
          <p:spPr>
            <a:xfrm>
              <a:off x="8384261" y="4414841"/>
              <a:ext cx="77" cy="7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0"/>
            <p:cNvSpPr/>
            <p:nvPr/>
          </p:nvSpPr>
          <p:spPr>
            <a:xfrm>
              <a:off x="8335688" y="4474569"/>
              <a:ext cx="44778" cy="31608"/>
            </a:xfrm>
            <a:custGeom>
              <a:avLst/>
              <a:gdLst/>
              <a:ahLst/>
              <a:cxnLst/>
              <a:rect l="l" t="t" r="r" b="b"/>
              <a:pathLst>
                <a:path w="578" h="408" extrusionOk="0">
                  <a:moveTo>
                    <a:pt x="74" y="0"/>
                  </a:moveTo>
                  <a:cubicBezTo>
                    <a:pt x="34" y="0"/>
                    <a:pt x="1" y="41"/>
                    <a:pt x="1" y="82"/>
                  </a:cubicBezTo>
                  <a:cubicBezTo>
                    <a:pt x="1" y="107"/>
                    <a:pt x="1" y="132"/>
                    <a:pt x="1" y="132"/>
                  </a:cubicBezTo>
                  <a:cubicBezTo>
                    <a:pt x="26" y="157"/>
                    <a:pt x="26" y="182"/>
                    <a:pt x="51" y="182"/>
                  </a:cubicBezTo>
                  <a:cubicBezTo>
                    <a:pt x="76" y="182"/>
                    <a:pt x="101" y="207"/>
                    <a:pt x="151" y="207"/>
                  </a:cubicBezTo>
                  <a:cubicBezTo>
                    <a:pt x="176" y="232"/>
                    <a:pt x="201" y="232"/>
                    <a:pt x="227" y="257"/>
                  </a:cubicBezTo>
                  <a:cubicBezTo>
                    <a:pt x="277" y="283"/>
                    <a:pt x="327" y="308"/>
                    <a:pt x="377" y="333"/>
                  </a:cubicBezTo>
                  <a:cubicBezTo>
                    <a:pt x="402" y="358"/>
                    <a:pt x="427" y="383"/>
                    <a:pt x="452" y="383"/>
                  </a:cubicBezTo>
                  <a:cubicBezTo>
                    <a:pt x="477" y="408"/>
                    <a:pt x="477" y="408"/>
                    <a:pt x="502" y="408"/>
                  </a:cubicBezTo>
                  <a:lnTo>
                    <a:pt x="527" y="408"/>
                  </a:lnTo>
                  <a:cubicBezTo>
                    <a:pt x="552" y="408"/>
                    <a:pt x="577" y="383"/>
                    <a:pt x="552" y="358"/>
                  </a:cubicBezTo>
                  <a:cubicBezTo>
                    <a:pt x="552" y="333"/>
                    <a:pt x="552" y="308"/>
                    <a:pt x="527" y="308"/>
                  </a:cubicBezTo>
                  <a:cubicBezTo>
                    <a:pt x="527" y="283"/>
                    <a:pt x="502" y="283"/>
                    <a:pt x="502" y="257"/>
                  </a:cubicBezTo>
                  <a:cubicBezTo>
                    <a:pt x="452" y="232"/>
                    <a:pt x="427" y="207"/>
                    <a:pt x="377" y="182"/>
                  </a:cubicBezTo>
                  <a:cubicBezTo>
                    <a:pt x="327" y="132"/>
                    <a:pt x="302" y="107"/>
                    <a:pt x="252" y="82"/>
                  </a:cubicBezTo>
                  <a:cubicBezTo>
                    <a:pt x="201" y="57"/>
                    <a:pt x="151" y="32"/>
                    <a:pt x="101" y="7"/>
                  </a:cubicBezTo>
                  <a:cubicBezTo>
                    <a:pt x="92" y="2"/>
                    <a:pt x="83" y="0"/>
                    <a:pt x="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0"/>
            <p:cNvSpPr/>
            <p:nvPr/>
          </p:nvSpPr>
          <p:spPr>
            <a:xfrm>
              <a:off x="8351259" y="4523607"/>
              <a:ext cx="77" cy="7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0"/>
            <p:cNvSpPr/>
            <p:nvPr/>
          </p:nvSpPr>
          <p:spPr>
            <a:xfrm>
              <a:off x="8333751" y="4158573"/>
              <a:ext cx="77" cy="7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0"/>
            <p:cNvSpPr/>
            <p:nvPr/>
          </p:nvSpPr>
          <p:spPr>
            <a:xfrm>
              <a:off x="8393944" y="4247895"/>
              <a:ext cx="77" cy="7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0"/>
            <p:cNvSpPr/>
            <p:nvPr/>
          </p:nvSpPr>
          <p:spPr>
            <a:xfrm>
              <a:off x="8223125" y="3911214"/>
              <a:ext cx="392231" cy="643543"/>
            </a:xfrm>
            <a:custGeom>
              <a:avLst/>
              <a:gdLst/>
              <a:ahLst/>
              <a:cxnLst/>
              <a:rect l="l" t="t" r="r" b="b"/>
              <a:pathLst>
                <a:path w="5063" h="8307" extrusionOk="0">
                  <a:moveTo>
                    <a:pt x="3708" y="0"/>
                  </a:moveTo>
                  <a:cubicBezTo>
                    <a:pt x="3685" y="0"/>
                    <a:pt x="3659" y="18"/>
                    <a:pt x="3659" y="36"/>
                  </a:cubicBezTo>
                  <a:cubicBezTo>
                    <a:pt x="3634" y="36"/>
                    <a:pt x="3634" y="61"/>
                    <a:pt x="3634" y="86"/>
                  </a:cubicBezTo>
                  <a:cubicBezTo>
                    <a:pt x="3634" y="86"/>
                    <a:pt x="3634" y="111"/>
                    <a:pt x="3634" y="136"/>
                  </a:cubicBezTo>
                  <a:cubicBezTo>
                    <a:pt x="3659" y="186"/>
                    <a:pt x="3659" y="211"/>
                    <a:pt x="3659" y="261"/>
                  </a:cubicBezTo>
                  <a:cubicBezTo>
                    <a:pt x="3659" y="336"/>
                    <a:pt x="3685" y="387"/>
                    <a:pt x="3685" y="462"/>
                  </a:cubicBezTo>
                  <a:cubicBezTo>
                    <a:pt x="3685" y="512"/>
                    <a:pt x="3685" y="562"/>
                    <a:pt x="3685" y="637"/>
                  </a:cubicBezTo>
                  <a:cubicBezTo>
                    <a:pt x="3710" y="863"/>
                    <a:pt x="3710" y="1113"/>
                    <a:pt x="3685" y="1364"/>
                  </a:cubicBezTo>
                  <a:cubicBezTo>
                    <a:pt x="3685" y="1364"/>
                    <a:pt x="3685" y="1339"/>
                    <a:pt x="3685" y="1339"/>
                  </a:cubicBezTo>
                  <a:cubicBezTo>
                    <a:pt x="3685" y="1339"/>
                    <a:pt x="3685" y="1314"/>
                    <a:pt x="3685" y="1314"/>
                  </a:cubicBezTo>
                  <a:lnTo>
                    <a:pt x="3685" y="1289"/>
                  </a:lnTo>
                  <a:cubicBezTo>
                    <a:pt x="3634" y="1214"/>
                    <a:pt x="3609" y="1138"/>
                    <a:pt x="3584" y="1038"/>
                  </a:cubicBezTo>
                  <a:cubicBezTo>
                    <a:pt x="3509" y="888"/>
                    <a:pt x="3459" y="737"/>
                    <a:pt x="3384" y="587"/>
                  </a:cubicBezTo>
                  <a:cubicBezTo>
                    <a:pt x="3334" y="512"/>
                    <a:pt x="3309" y="412"/>
                    <a:pt x="3258" y="336"/>
                  </a:cubicBezTo>
                  <a:cubicBezTo>
                    <a:pt x="3258" y="311"/>
                    <a:pt x="3233" y="261"/>
                    <a:pt x="3208" y="211"/>
                  </a:cubicBezTo>
                  <a:cubicBezTo>
                    <a:pt x="3208" y="211"/>
                    <a:pt x="3208" y="186"/>
                    <a:pt x="3183" y="161"/>
                  </a:cubicBezTo>
                  <a:cubicBezTo>
                    <a:pt x="3183" y="161"/>
                    <a:pt x="3183" y="136"/>
                    <a:pt x="3183" y="136"/>
                  </a:cubicBezTo>
                  <a:cubicBezTo>
                    <a:pt x="3183" y="136"/>
                    <a:pt x="3183" y="111"/>
                    <a:pt x="3158" y="111"/>
                  </a:cubicBezTo>
                  <a:cubicBezTo>
                    <a:pt x="3158" y="111"/>
                    <a:pt x="3133" y="86"/>
                    <a:pt x="3133" y="86"/>
                  </a:cubicBezTo>
                  <a:cubicBezTo>
                    <a:pt x="3108" y="111"/>
                    <a:pt x="3108" y="111"/>
                    <a:pt x="3108" y="136"/>
                  </a:cubicBezTo>
                  <a:cubicBezTo>
                    <a:pt x="3108" y="136"/>
                    <a:pt x="3108" y="161"/>
                    <a:pt x="3108" y="161"/>
                  </a:cubicBezTo>
                  <a:cubicBezTo>
                    <a:pt x="3108" y="161"/>
                    <a:pt x="3108" y="186"/>
                    <a:pt x="3108" y="186"/>
                  </a:cubicBezTo>
                  <a:cubicBezTo>
                    <a:pt x="3133" y="211"/>
                    <a:pt x="3133" y="236"/>
                    <a:pt x="3133" y="261"/>
                  </a:cubicBezTo>
                  <a:cubicBezTo>
                    <a:pt x="3158" y="311"/>
                    <a:pt x="3183" y="361"/>
                    <a:pt x="3208" y="387"/>
                  </a:cubicBezTo>
                  <a:cubicBezTo>
                    <a:pt x="3233" y="487"/>
                    <a:pt x="3284" y="562"/>
                    <a:pt x="3309" y="637"/>
                  </a:cubicBezTo>
                  <a:cubicBezTo>
                    <a:pt x="3334" y="712"/>
                    <a:pt x="3384" y="788"/>
                    <a:pt x="3409" y="888"/>
                  </a:cubicBezTo>
                  <a:cubicBezTo>
                    <a:pt x="3484" y="1038"/>
                    <a:pt x="3534" y="1189"/>
                    <a:pt x="3584" y="1339"/>
                  </a:cubicBezTo>
                  <a:cubicBezTo>
                    <a:pt x="3609" y="1414"/>
                    <a:pt x="3634" y="1464"/>
                    <a:pt x="3659" y="1539"/>
                  </a:cubicBezTo>
                  <a:cubicBezTo>
                    <a:pt x="3659" y="1539"/>
                    <a:pt x="3659" y="1539"/>
                    <a:pt x="3659" y="1565"/>
                  </a:cubicBezTo>
                  <a:cubicBezTo>
                    <a:pt x="3659" y="1565"/>
                    <a:pt x="3685" y="1590"/>
                    <a:pt x="3685" y="1590"/>
                  </a:cubicBezTo>
                  <a:cubicBezTo>
                    <a:pt x="3659" y="1865"/>
                    <a:pt x="3609" y="2141"/>
                    <a:pt x="3559" y="2417"/>
                  </a:cubicBezTo>
                  <a:cubicBezTo>
                    <a:pt x="3559" y="2467"/>
                    <a:pt x="3534" y="2492"/>
                    <a:pt x="3534" y="2542"/>
                  </a:cubicBezTo>
                  <a:cubicBezTo>
                    <a:pt x="3484" y="2742"/>
                    <a:pt x="3434" y="2943"/>
                    <a:pt x="3359" y="3169"/>
                  </a:cubicBezTo>
                  <a:cubicBezTo>
                    <a:pt x="3309" y="3369"/>
                    <a:pt x="3233" y="3570"/>
                    <a:pt x="3158" y="3770"/>
                  </a:cubicBezTo>
                  <a:cubicBezTo>
                    <a:pt x="3133" y="3845"/>
                    <a:pt x="3108" y="3920"/>
                    <a:pt x="3083" y="3996"/>
                  </a:cubicBezTo>
                  <a:cubicBezTo>
                    <a:pt x="3058" y="4096"/>
                    <a:pt x="3008" y="4196"/>
                    <a:pt x="2983" y="4296"/>
                  </a:cubicBezTo>
                  <a:cubicBezTo>
                    <a:pt x="2933" y="4397"/>
                    <a:pt x="2883" y="4472"/>
                    <a:pt x="2857" y="4572"/>
                  </a:cubicBezTo>
                  <a:cubicBezTo>
                    <a:pt x="2832" y="4647"/>
                    <a:pt x="2782" y="4697"/>
                    <a:pt x="2757" y="4773"/>
                  </a:cubicBezTo>
                  <a:cubicBezTo>
                    <a:pt x="2732" y="4697"/>
                    <a:pt x="2707" y="4622"/>
                    <a:pt x="2657" y="4572"/>
                  </a:cubicBezTo>
                  <a:cubicBezTo>
                    <a:pt x="2657" y="4572"/>
                    <a:pt x="2657" y="4547"/>
                    <a:pt x="2657" y="4547"/>
                  </a:cubicBezTo>
                  <a:cubicBezTo>
                    <a:pt x="2632" y="4497"/>
                    <a:pt x="2607" y="4422"/>
                    <a:pt x="2557" y="4372"/>
                  </a:cubicBezTo>
                  <a:cubicBezTo>
                    <a:pt x="2482" y="4196"/>
                    <a:pt x="2406" y="4046"/>
                    <a:pt x="2306" y="3870"/>
                  </a:cubicBezTo>
                  <a:cubicBezTo>
                    <a:pt x="2306" y="3870"/>
                    <a:pt x="2306" y="3845"/>
                    <a:pt x="2306" y="3845"/>
                  </a:cubicBezTo>
                  <a:cubicBezTo>
                    <a:pt x="2256" y="3745"/>
                    <a:pt x="2206" y="3645"/>
                    <a:pt x="2156" y="3544"/>
                  </a:cubicBezTo>
                  <a:cubicBezTo>
                    <a:pt x="2081" y="3369"/>
                    <a:pt x="1980" y="3219"/>
                    <a:pt x="1880" y="3043"/>
                  </a:cubicBezTo>
                  <a:cubicBezTo>
                    <a:pt x="1855" y="2968"/>
                    <a:pt x="1805" y="2868"/>
                    <a:pt x="1755" y="2793"/>
                  </a:cubicBezTo>
                  <a:cubicBezTo>
                    <a:pt x="1730" y="2717"/>
                    <a:pt x="1680" y="2642"/>
                    <a:pt x="1629" y="2567"/>
                  </a:cubicBezTo>
                  <a:cubicBezTo>
                    <a:pt x="1617" y="2554"/>
                    <a:pt x="1604" y="2548"/>
                    <a:pt x="1595" y="2548"/>
                  </a:cubicBezTo>
                  <a:cubicBezTo>
                    <a:pt x="1586" y="2548"/>
                    <a:pt x="1579" y="2554"/>
                    <a:pt x="1579" y="2567"/>
                  </a:cubicBezTo>
                  <a:cubicBezTo>
                    <a:pt x="1554" y="2567"/>
                    <a:pt x="1554" y="2592"/>
                    <a:pt x="1554" y="2592"/>
                  </a:cubicBezTo>
                  <a:cubicBezTo>
                    <a:pt x="1554" y="2617"/>
                    <a:pt x="1579" y="2642"/>
                    <a:pt x="1579" y="2667"/>
                  </a:cubicBezTo>
                  <a:cubicBezTo>
                    <a:pt x="1604" y="2692"/>
                    <a:pt x="1629" y="2717"/>
                    <a:pt x="1629" y="2742"/>
                  </a:cubicBezTo>
                  <a:cubicBezTo>
                    <a:pt x="1680" y="2818"/>
                    <a:pt x="1705" y="2868"/>
                    <a:pt x="1730" y="2918"/>
                  </a:cubicBezTo>
                  <a:cubicBezTo>
                    <a:pt x="1805" y="3093"/>
                    <a:pt x="1905" y="3269"/>
                    <a:pt x="1980" y="3444"/>
                  </a:cubicBezTo>
                  <a:cubicBezTo>
                    <a:pt x="1980" y="3419"/>
                    <a:pt x="1980" y="3419"/>
                    <a:pt x="1980" y="3419"/>
                  </a:cubicBezTo>
                  <a:cubicBezTo>
                    <a:pt x="1980" y="3444"/>
                    <a:pt x="2005" y="3444"/>
                    <a:pt x="2005" y="3444"/>
                  </a:cubicBezTo>
                  <a:cubicBezTo>
                    <a:pt x="2005" y="3469"/>
                    <a:pt x="2005" y="3469"/>
                    <a:pt x="2005" y="3469"/>
                  </a:cubicBezTo>
                  <a:cubicBezTo>
                    <a:pt x="2030" y="3494"/>
                    <a:pt x="2030" y="3519"/>
                    <a:pt x="2055" y="3544"/>
                  </a:cubicBezTo>
                  <a:cubicBezTo>
                    <a:pt x="2131" y="3720"/>
                    <a:pt x="2206" y="3870"/>
                    <a:pt x="2281" y="4046"/>
                  </a:cubicBezTo>
                  <a:lnTo>
                    <a:pt x="2306" y="4046"/>
                  </a:lnTo>
                  <a:cubicBezTo>
                    <a:pt x="2381" y="4196"/>
                    <a:pt x="2456" y="4346"/>
                    <a:pt x="2532" y="4522"/>
                  </a:cubicBezTo>
                  <a:cubicBezTo>
                    <a:pt x="2582" y="4647"/>
                    <a:pt x="2657" y="4773"/>
                    <a:pt x="2707" y="4898"/>
                  </a:cubicBezTo>
                  <a:cubicBezTo>
                    <a:pt x="2682" y="4923"/>
                    <a:pt x="2682" y="4948"/>
                    <a:pt x="2657" y="4998"/>
                  </a:cubicBezTo>
                  <a:cubicBezTo>
                    <a:pt x="2657" y="4973"/>
                    <a:pt x="2632" y="4973"/>
                    <a:pt x="2632" y="4948"/>
                  </a:cubicBezTo>
                  <a:cubicBezTo>
                    <a:pt x="2557" y="4798"/>
                    <a:pt x="2482" y="4647"/>
                    <a:pt x="2381" y="4497"/>
                  </a:cubicBezTo>
                  <a:cubicBezTo>
                    <a:pt x="2306" y="4321"/>
                    <a:pt x="2231" y="4171"/>
                    <a:pt x="2156" y="4021"/>
                  </a:cubicBezTo>
                  <a:cubicBezTo>
                    <a:pt x="2055" y="3845"/>
                    <a:pt x="1980" y="3695"/>
                    <a:pt x="1905" y="3519"/>
                  </a:cubicBezTo>
                  <a:lnTo>
                    <a:pt x="1880" y="3519"/>
                  </a:lnTo>
                  <a:cubicBezTo>
                    <a:pt x="1855" y="3444"/>
                    <a:pt x="1830" y="3394"/>
                    <a:pt x="1805" y="3319"/>
                  </a:cubicBezTo>
                  <a:cubicBezTo>
                    <a:pt x="1755" y="3269"/>
                    <a:pt x="1730" y="3194"/>
                    <a:pt x="1705" y="3143"/>
                  </a:cubicBezTo>
                  <a:cubicBezTo>
                    <a:pt x="1680" y="3093"/>
                    <a:pt x="1680" y="3068"/>
                    <a:pt x="1654" y="3018"/>
                  </a:cubicBezTo>
                  <a:cubicBezTo>
                    <a:pt x="1629" y="2968"/>
                    <a:pt x="1604" y="2943"/>
                    <a:pt x="1579" y="2893"/>
                  </a:cubicBezTo>
                  <a:cubicBezTo>
                    <a:pt x="1579" y="2868"/>
                    <a:pt x="1554" y="2818"/>
                    <a:pt x="1529" y="2768"/>
                  </a:cubicBezTo>
                  <a:cubicBezTo>
                    <a:pt x="1529" y="2742"/>
                    <a:pt x="1529" y="2742"/>
                    <a:pt x="1504" y="2717"/>
                  </a:cubicBezTo>
                  <a:cubicBezTo>
                    <a:pt x="1504" y="2692"/>
                    <a:pt x="1504" y="2692"/>
                    <a:pt x="1479" y="2667"/>
                  </a:cubicBezTo>
                  <a:lnTo>
                    <a:pt x="1454" y="2667"/>
                  </a:lnTo>
                  <a:cubicBezTo>
                    <a:pt x="1429" y="2692"/>
                    <a:pt x="1429" y="2692"/>
                    <a:pt x="1429" y="2692"/>
                  </a:cubicBezTo>
                  <a:cubicBezTo>
                    <a:pt x="1429" y="2717"/>
                    <a:pt x="1429" y="2742"/>
                    <a:pt x="1429" y="2768"/>
                  </a:cubicBezTo>
                  <a:cubicBezTo>
                    <a:pt x="1454" y="2768"/>
                    <a:pt x="1454" y="2793"/>
                    <a:pt x="1454" y="2818"/>
                  </a:cubicBezTo>
                  <a:cubicBezTo>
                    <a:pt x="1479" y="2868"/>
                    <a:pt x="1504" y="2893"/>
                    <a:pt x="1504" y="2943"/>
                  </a:cubicBezTo>
                  <a:cubicBezTo>
                    <a:pt x="1554" y="3018"/>
                    <a:pt x="1604" y="3118"/>
                    <a:pt x="1629" y="3194"/>
                  </a:cubicBezTo>
                  <a:cubicBezTo>
                    <a:pt x="1680" y="3269"/>
                    <a:pt x="1705" y="3344"/>
                    <a:pt x="1755" y="3444"/>
                  </a:cubicBezTo>
                  <a:cubicBezTo>
                    <a:pt x="1805" y="3519"/>
                    <a:pt x="1830" y="3595"/>
                    <a:pt x="1880" y="3695"/>
                  </a:cubicBezTo>
                  <a:cubicBezTo>
                    <a:pt x="1930" y="3770"/>
                    <a:pt x="1955" y="3845"/>
                    <a:pt x="2005" y="3920"/>
                  </a:cubicBezTo>
                  <a:cubicBezTo>
                    <a:pt x="2055" y="4021"/>
                    <a:pt x="2081" y="4096"/>
                    <a:pt x="2131" y="4171"/>
                  </a:cubicBezTo>
                  <a:cubicBezTo>
                    <a:pt x="2131" y="4171"/>
                    <a:pt x="2131" y="4171"/>
                    <a:pt x="2131" y="4196"/>
                  </a:cubicBezTo>
                  <a:cubicBezTo>
                    <a:pt x="2156" y="4246"/>
                    <a:pt x="2181" y="4296"/>
                    <a:pt x="2206" y="4346"/>
                  </a:cubicBezTo>
                  <a:lnTo>
                    <a:pt x="2231" y="4346"/>
                  </a:lnTo>
                  <a:cubicBezTo>
                    <a:pt x="2231" y="4346"/>
                    <a:pt x="2231" y="4372"/>
                    <a:pt x="2231" y="4372"/>
                  </a:cubicBezTo>
                  <a:cubicBezTo>
                    <a:pt x="2256" y="4422"/>
                    <a:pt x="2281" y="4472"/>
                    <a:pt x="2306" y="4522"/>
                  </a:cubicBezTo>
                  <a:cubicBezTo>
                    <a:pt x="2381" y="4672"/>
                    <a:pt x="2456" y="4823"/>
                    <a:pt x="2532" y="4973"/>
                  </a:cubicBezTo>
                  <a:cubicBezTo>
                    <a:pt x="2532" y="4973"/>
                    <a:pt x="2532" y="4973"/>
                    <a:pt x="2532" y="4998"/>
                  </a:cubicBezTo>
                  <a:lnTo>
                    <a:pt x="2557" y="4998"/>
                  </a:lnTo>
                  <a:cubicBezTo>
                    <a:pt x="2557" y="5023"/>
                    <a:pt x="2582" y="5073"/>
                    <a:pt x="2607" y="5098"/>
                  </a:cubicBezTo>
                  <a:cubicBezTo>
                    <a:pt x="2582" y="5123"/>
                    <a:pt x="2582" y="5123"/>
                    <a:pt x="2582" y="5123"/>
                  </a:cubicBezTo>
                  <a:cubicBezTo>
                    <a:pt x="2582" y="5174"/>
                    <a:pt x="2557" y="5199"/>
                    <a:pt x="2532" y="5224"/>
                  </a:cubicBezTo>
                  <a:cubicBezTo>
                    <a:pt x="2532" y="5224"/>
                    <a:pt x="2532" y="5249"/>
                    <a:pt x="2532" y="5249"/>
                  </a:cubicBezTo>
                  <a:lnTo>
                    <a:pt x="2507" y="5249"/>
                  </a:lnTo>
                  <a:cubicBezTo>
                    <a:pt x="2431" y="5073"/>
                    <a:pt x="2356" y="4898"/>
                    <a:pt x="2281" y="4747"/>
                  </a:cubicBezTo>
                  <a:cubicBezTo>
                    <a:pt x="2256" y="4647"/>
                    <a:pt x="2206" y="4572"/>
                    <a:pt x="2181" y="4472"/>
                  </a:cubicBezTo>
                  <a:cubicBezTo>
                    <a:pt x="2131" y="4397"/>
                    <a:pt x="2081" y="4296"/>
                    <a:pt x="2030" y="4221"/>
                  </a:cubicBezTo>
                  <a:cubicBezTo>
                    <a:pt x="2030" y="4196"/>
                    <a:pt x="2030" y="4196"/>
                    <a:pt x="2030" y="4171"/>
                  </a:cubicBezTo>
                  <a:cubicBezTo>
                    <a:pt x="2030" y="4171"/>
                    <a:pt x="2005" y="4171"/>
                    <a:pt x="2005" y="4146"/>
                  </a:cubicBezTo>
                  <a:cubicBezTo>
                    <a:pt x="1980" y="4071"/>
                    <a:pt x="1930" y="3971"/>
                    <a:pt x="1880" y="3895"/>
                  </a:cubicBezTo>
                  <a:cubicBezTo>
                    <a:pt x="1855" y="3795"/>
                    <a:pt x="1805" y="3720"/>
                    <a:pt x="1755" y="3645"/>
                  </a:cubicBezTo>
                  <a:cubicBezTo>
                    <a:pt x="1705" y="3544"/>
                    <a:pt x="1680" y="3444"/>
                    <a:pt x="1629" y="3369"/>
                  </a:cubicBezTo>
                  <a:cubicBezTo>
                    <a:pt x="1579" y="3269"/>
                    <a:pt x="1529" y="3194"/>
                    <a:pt x="1504" y="3093"/>
                  </a:cubicBezTo>
                  <a:cubicBezTo>
                    <a:pt x="1504" y="3093"/>
                    <a:pt x="1504" y="3093"/>
                    <a:pt x="1504" y="3118"/>
                  </a:cubicBezTo>
                  <a:cubicBezTo>
                    <a:pt x="1504" y="3093"/>
                    <a:pt x="1504" y="3093"/>
                    <a:pt x="1479" y="3093"/>
                  </a:cubicBezTo>
                  <a:cubicBezTo>
                    <a:pt x="1479" y="3068"/>
                    <a:pt x="1454" y="3043"/>
                    <a:pt x="1454" y="2993"/>
                  </a:cubicBezTo>
                  <a:cubicBezTo>
                    <a:pt x="1429" y="2993"/>
                    <a:pt x="1429" y="2968"/>
                    <a:pt x="1429" y="2943"/>
                  </a:cubicBezTo>
                  <a:cubicBezTo>
                    <a:pt x="1404" y="2943"/>
                    <a:pt x="1404" y="2943"/>
                    <a:pt x="1404" y="2918"/>
                  </a:cubicBezTo>
                  <a:cubicBezTo>
                    <a:pt x="1404" y="2918"/>
                    <a:pt x="1393" y="2907"/>
                    <a:pt x="1378" y="2907"/>
                  </a:cubicBezTo>
                  <a:cubicBezTo>
                    <a:pt x="1370" y="2907"/>
                    <a:pt x="1362" y="2910"/>
                    <a:pt x="1354" y="2918"/>
                  </a:cubicBezTo>
                  <a:cubicBezTo>
                    <a:pt x="1354" y="2918"/>
                    <a:pt x="1329" y="2943"/>
                    <a:pt x="1329" y="2943"/>
                  </a:cubicBezTo>
                  <a:cubicBezTo>
                    <a:pt x="1329" y="2968"/>
                    <a:pt x="1329" y="2993"/>
                    <a:pt x="1354" y="2993"/>
                  </a:cubicBezTo>
                  <a:cubicBezTo>
                    <a:pt x="1354" y="3018"/>
                    <a:pt x="1354" y="3043"/>
                    <a:pt x="1379" y="3068"/>
                  </a:cubicBezTo>
                  <a:cubicBezTo>
                    <a:pt x="1404" y="3118"/>
                    <a:pt x="1429" y="3169"/>
                    <a:pt x="1429" y="3194"/>
                  </a:cubicBezTo>
                  <a:cubicBezTo>
                    <a:pt x="1479" y="3269"/>
                    <a:pt x="1504" y="3319"/>
                    <a:pt x="1529" y="3369"/>
                  </a:cubicBezTo>
                  <a:cubicBezTo>
                    <a:pt x="1579" y="3469"/>
                    <a:pt x="1629" y="3544"/>
                    <a:pt x="1654" y="3645"/>
                  </a:cubicBezTo>
                  <a:cubicBezTo>
                    <a:pt x="1705" y="3720"/>
                    <a:pt x="1755" y="3820"/>
                    <a:pt x="1780" y="3895"/>
                  </a:cubicBezTo>
                  <a:cubicBezTo>
                    <a:pt x="1880" y="4071"/>
                    <a:pt x="1955" y="4246"/>
                    <a:pt x="2030" y="4422"/>
                  </a:cubicBezTo>
                  <a:cubicBezTo>
                    <a:pt x="2131" y="4597"/>
                    <a:pt x="2206" y="4773"/>
                    <a:pt x="2281" y="4948"/>
                  </a:cubicBezTo>
                  <a:cubicBezTo>
                    <a:pt x="2306" y="5023"/>
                    <a:pt x="2356" y="5123"/>
                    <a:pt x="2381" y="5199"/>
                  </a:cubicBezTo>
                  <a:cubicBezTo>
                    <a:pt x="2406" y="5249"/>
                    <a:pt x="2431" y="5274"/>
                    <a:pt x="2431" y="5299"/>
                  </a:cubicBezTo>
                  <a:cubicBezTo>
                    <a:pt x="2456" y="5324"/>
                    <a:pt x="2456" y="5349"/>
                    <a:pt x="2456" y="5374"/>
                  </a:cubicBezTo>
                  <a:cubicBezTo>
                    <a:pt x="2381" y="5499"/>
                    <a:pt x="2306" y="5625"/>
                    <a:pt x="2206" y="5750"/>
                  </a:cubicBezTo>
                  <a:cubicBezTo>
                    <a:pt x="2156" y="5850"/>
                    <a:pt x="2106" y="5925"/>
                    <a:pt x="2055" y="6001"/>
                  </a:cubicBezTo>
                  <a:cubicBezTo>
                    <a:pt x="2005" y="6076"/>
                    <a:pt x="1955" y="6151"/>
                    <a:pt x="1905" y="6226"/>
                  </a:cubicBezTo>
                  <a:cubicBezTo>
                    <a:pt x="1805" y="6351"/>
                    <a:pt x="1730" y="6477"/>
                    <a:pt x="1654" y="6577"/>
                  </a:cubicBezTo>
                  <a:cubicBezTo>
                    <a:pt x="1579" y="6677"/>
                    <a:pt x="1504" y="6778"/>
                    <a:pt x="1404" y="6878"/>
                  </a:cubicBezTo>
                  <a:cubicBezTo>
                    <a:pt x="1404" y="6853"/>
                    <a:pt x="1404" y="6853"/>
                    <a:pt x="1404" y="6853"/>
                  </a:cubicBezTo>
                  <a:cubicBezTo>
                    <a:pt x="1404" y="6753"/>
                    <a:pt x="1404" y="6652"/>
                    <a:pt x="1379" y="6577"/>
                  </a:cubicBezTo>
                  <a:cubicBezTo>
                    <a:pt x="1329" y="6452"/>
                    <a:pt x="1278" y="6301"/>
                    <a:pt x="1228" y="6201"/>
                  </a:cubicBezTo>
                  <a:cubicBezTo>
                    <a:pt x="1203" y="6126"/>
                    <a:pt x="1178" y="6076"/>
                    <a:pt x="1128" y="6026"/>
                  </a:cubicBezTo>
                  <a:cubicBezTo>
                    <a:pt x="1103" y="6001"/>
                    <a:pt x="1078" y="5950"/>
                    <a:pt x="1053" y="5925"/>
                  </a:cubicBezTo>
                  <a:cubicBezTo>
                    <a:pt x="1053" y="5900"/>
                    <a:pt x="1028" y="5900"/>
                    <a:pt x="1003" y="5875"/>
                  </a:cubicBezTo>
                  <a:cubicBezTo>
                    <a:pt x="1003" y="5858"/>
                    <a:pt x="978" y="5840"/>
                    <a:pt x="954" y="5840"/>
                  </a:cubicBezTo>
                  <a:cubicBezTo>
                    <a:pt x="944" y="5840"/>
                    <a:pt x="935" y="5843"/>
                    <a:pt x="928" y="5850"/>
                  </a:cubicBezTo>
                  <a:cubicBezTo>
                    <a:pt x="903" y="5875"/>
                    <a:pt x="903" y="5900"/>
                    <a:pt x="903" y="5925"/>
                  </a:cubicBezTo>
                  <a:cubicBezTo>
                    <a:pt x="928" y="5950"/>
                    <a:pt x="928" y="5976"/>
                    <a:pt x="953" y="6001"/>
                  </a:cubicBezTo>
                  <a:cubicBezTo>
                    <a:pt x="978" y="6026"/>
                    <a:pt x="978" y="6051"/>
                    <a:pt x="1003" y="6076"/>
                  </a:cubicBezTo>
                  <a:cubicBezTo>
                    <a:pt x="1028" y="6126"/>
                    <a:pt x="1053" y="6151"/>
                    <a:pt x="1078" y="6201"/>
                  </a:cubicBezTo>
                  <a:cubicBezTo>
                    <a:pt x="1128" y="6276"/>
                    <a:pt x="1153" y="6351"/>
                    <a:pt x="1178" y="6427"/>
                  </a:cubicBezTo>
                  <a:cubicBezTo>
                    <a:pt x="1203" y="6502"/>
                    <a:pt x="1228" y="6552"/>
                    <a:pt x="1228" y="6627"/>
                  </a:cubicBezTo>
                  <a:cubicBezTo>
                    <a:pt x="1253" y="6677"/>
                    <a:pt x="1253" y="6727"/>
                    <a:pt x="1253" y="6803"/>
                  </a:cubicBezTo>
                  <a:cubicBezTo>
                    <a:pt x="1253" y="6828"/>
                    <a:pt x="1253" y="6853"/>
                    <a:pt x="1253" y="6878"/>
                  </a:cubicBezTo>
                  <a:cubicBezTo>
                    <a:pt x="1228" y="6828"/>
                    <a:pt x="1228" y="6778"/>
                    <a:pt x="1178" y="6702"/>
                  </a:cubicBezTo>
                  <a:cubicBezTo>
                    <a:pt x="1128" y="6602"/>
                    <a:pt x="1053" y="6477"/>
                    <a:pt x="953" y="6377"/>
                  </a:cubicBezTo>
                  <a:cubicBezTo>
                    <a:pt x="928" y="6326"/>
                    <a:pt x="877" y="6276"/>
                    <a:pt x="827" y="6226"/>
                  </a:cubicBezTo>
                  <a:cubicBezTo>
                    <a:pt x="752" y="6176"/>
                    <a:pt x="702" y="6126"/>
                    <a:pt x="652" y="6101"/>
                  </a:cubicBezTo>
                  <a:cubicBezTo>
                    <a:pt x="627" y="6101"/>
                    <a:pt x="602" y="6076"/>
                    <a:pt x="602" y="6076"/>
                  </a:cubicBezTo>
                  <a:lnTo>
                    <a:pt x="577" y="6076"/>
                  </a:lnTo>
                  <a:cubicBezTo>
                    <a:pt x="552" y="6076"/>
                    <a:pt x="527" y="6126"/>
                    <a:pt x="527" y="6151"/>
                  </a:cubicBezTo>
                  <a:cubicBezTo>
                    <a:pt x="527" y="6176"/>
                    <a:pt x="552" y="6176"/>
                    <a:pt x="577" y="6201"/>
                  </a:cubicBezTo>
                  <a:cubicBezTo>
                    <a:pt x="577" y="6201"/>
                    <a:pt x="602" y="6201"/>
                    <a:pt x="602" y="6226"/>
                  </a:cubicBezTo>
                  <a:cubicBezTo>
                    <a:pt x="652" y="6251"/>
                    <a:pt x="677" y="6276"/>
                    <a:pt x="702" y="6301"/>
                  </a:cubicBezTo>
                  <a:cubicBezTo>
                    <a:pt x="752" y="6326"/>
                    <a:pt x="777" y="6377"/>
                    <a:pt x="802" y="6402"/>
                  </a:cubicBezTo>
                  <a:cubicBezTo>
                    <a:pt x="852" y="6452"/>
                    <a:pt x="903" y="6502"/>
                    <a:pt x="928" y="6552"/>
                  </a:cubicBezTo>
                  <a:cubicBezTo>
                    <a:pt x="978" y="6627"/>
                    <a:pt x="1003" y="6677"/>
                    <a:pt x="1028" y="6727"/>
                  </a:cubicBezTo>
                  <a:cubicBezTo>
                    <a:pt x="1053" y="6778"/>
                    <a:pt x="1078" y="6828"/>
                    <a:pt x="1103" y="6878"/>
                  </a:cubicBezTo>
                  <a:cubicBezTo>
                    <a:pt x="1103" y="6928"/>
                    <a:pt x="1128" y="6953"/>
                    <a:pt x="1128" y="7003"/>
                  </a:cubicBezTo>
                  <a:cubicBezTo>
                    <a:pt x="1128" y="7053"/>
                    <a:pt x="1153" y="7078"/>
                    <a:pt x="1153" y="7128"/>
                  </a:cubicBezTo>
                  <a:cubicBezTo>
                    <a:pt x="1153" y="7128"/>
                    <a:pt x="1153" y="7128"/>
                    <a:pt x="1153" y="7154"/>
                  </a:cubicBezTo>
                  <a:cubicBezTo>
                    <a:pt x="1153" y="7154"/>
                    <a:pt x="1128" y="7179"/>
                    <a:pt x="1128" y="7179"/>
                  </a:cubicBezTo>
                  <a:cubicBezTo>
                    <a:pt x="1128" y="7154"/>
                    <a:pt x="1103" y="7154"/>
                    <a:pt x="1103" y="7128"/>
                  </a:cubicBezTo>
                  <a:cubicBezTo>
                    <a:pt x="1053" y="7078"/>
                    <a:pt x="1003" y="7053"/>
                    <a:pt x="953" y="7003"/>
                  </a:cubicBezTo>
                  <a:cubicBezTo>
                    <a:pt x="877" y="6953"/>
                    <a:pt x="827" y="6928"/>
                    <a:pt x="752" y="6903"/>
                  </a:cubicBezTo>
                  <a:cubicBezTo>
                    <a:pt x="702" y="6853"/>
                    <a:pt x="652" y="6853"/>
                    <a:pt x="602" y="6828"/>
                  </a:cubicBezTo>
                  <a:cubicBezTo>
                    <a:pt x="527" y="6803"/>
                    <a:pt x="476" y="6778"/>
                    <a:pt x="426" y="6778"/>
                  </a:cubicBezTo>
                  <a:lnTo>
                    <a:pt x="326" y="6778"/>
                  </a:lnTo>
                  <a:cubicBezTo>
                    <a:pt x="301" y="6778"/>
                    <a:pt x="276" y="6778"/>
                    <a:pt x="276" y="6803"/>
                  </a:cubicBezTo>
                  <a:cubicBezTo>
                    <a:pt x="251" y="6828"/>
                    <a:pt x="276" y="6853"/>
                    <a:pt x="276" y="6878"/>
                  </a:cubicBezTo>
                  <a:cubicBezTo>
                    <a:pt x="301" y="6878"/>
                    <a:pt x="301" y="6903"/>
                    <a:pt x="326" y="6903"/>
                  </a:cubicBezTo>
                  <a:lnTo>
                    <a:pt x="401" y="6903"/>
                  </a:lnTo>
                  <a:cubicBezTo>
                    <a:pt x="451" y="6928"/>
                    <a:pt x="502" y="6928"/>
                    <a:pt x="527" y="6953"/>
                  </a:cubicBezTo>
                  <a:cubicBezTo>
                    <a:pt x="577" y="6953"/>
                    <a:pt x="627" y="6978"/>
                    <a:pt x="677" y="7003"/>
                  </a:cubicBezTo>
                  <a:cubicBezTo>
                    <a:pt x="727" y="7028"/>
                    <a:pt x="752" y="7053"/>
                    <a:pt x="802" y="7078"/>
                  </a:cubicBezTo>
                  <a:cubicBezTo>
                    <a:pt x="827" y="7103"/>
                    <a:pt x="877" y="7128"/>
                    <a:pt x="903" y="7154"/>
                  </a:cubicBezTo>
                  <a:cubicBezTo>
                    <a:pt x="928" y="7179"/>
                    <a:pt x="978" y="7229"/>
                    <a:pt x="1003" y="7254"/>
                  </a:cubicBezTo>
                  <a:cubicBezTo>
                    <a:pt x="1003" y="7254"/>
                    <a:pt x="1028" y="7279"/>
                    <a:pt x="1028" y="7279"/>
                  </a:cubicBezTo>
                  <a:cubicBezTo>
                    <a:pt x="978" y="7304"/>
                    <a:pt x="928" y="7354"/>
                    <a:pt x="903" y="7379"/>
                  </a:cubicBezTo>
                  <a:cubicBezTo>
                    <a:pt x="862" y="7420"/>
                    <a:pt x="837" y="7444"/>
                    <a:pt x="802" y="7479"/>
                  </a:cubicBezTo>
                  <a:cubicBezTo>
                    <a:pt x="782" y="7479"/>
                    <a:pt x="778" y="7496"/>
                    <a:pt x="777" y="7502"/>
                  </a:cubicBezTo>
                  <a:lnTo>
                    <a:pt x="777" y="7502"/>
                  </a:lnTo>
                  <a:cubicBezTo>
                    <a:pt x="786" y="7495"/>
                    <a:pt x="794" y="7488"/>
                    <a:pt x="802" y="7479"/>
                  </a:cubicBezTo>
                  <a:lnTo>
                    <a:pt x="802" y="7479"/>
                  </a:lnTo>
                  <a:cubicBezTo>
                    <a:pt x="795" y="7487"/>
                    <a:pt x="786" y="7495"/>
                    <a:pt x="777" y="7504"/>
                  </a:cubicBezTo>
                  <a:cubicBezTo>
                    <a:pt x="777" y="7504"/>
                    <a:pt x="777" y="7504"/>
                    <a:pt x="777" y="7502"/>
                  </a:cubicBezTo>
                  <a:lnTo>
                    <a:pt x="777" y="7502"/>
                  </a:lnTo>
                  <a:cubicBezTo>
                    <a:pt x="736" y="7538"/>
                    <a:pt x="698" y="7559"/>
                    <a:pt x="677" y="7580"/>
                  </a:cubicBezTo>
                  <a:cubicBezTo>
                    <a:pt x="652" y="7605"/>
                    <a:pt x="652" y="7605"/>
                    <a:pt x="652" y="7605"/>
                  </a:cubicBezTo>
                  <a:cubicBezTo>
                    <a:pt x="552" y="7680"/>
                    <a:pt x="451" y="7780"/>
                    <a:pt x="351" y="7855"/>
                  </a:cubicBezTo>
                  <a:cubicBezTo>
                    <a:pt x="301" y="7880"/>
                    <a:pt x="251" y="7930"/>
                    <a:pt x="201" y="7956"/>
                  </a:cubicBezTo>
                  <a:cubicBezTo>
                    <a:pt x="176" y="7981"/>
                    <a:pt x="126" y="8006"/>
                    <a:pt x="101" y="8031"/>
                  </a:cubicBezTo>
                  <a:cubicBezTo>
                    <a:pt x="25" y="8106"/>
                    <a:pt x="0" y="8181"/>
                    <a:pt x="75" y="8256"/>
                  </a:cubicBezTo>
                  <a:cubicBezTo>
                    <a:pt x="101" y="8281"/>
                    <a:pt x="126" y="8306"/>
                    <a:pt x="176" y="8306"/>
                  </a:cubicBezTo>
                  <a:lnTo>
                    <a:pt x="251" y="8306"/>
                  </a:lnTo>
                  <a:cubicBezTo>
                    <a:pt x="326" y="8256"/>
                    <a:pt x="376" y="8231"/>
                    <a:pt x="426" y="8181"/>
                  </a:cubicBezTo>
                  <a:cubicBezTo>
                    <a:pt x="476" y="8156"/>
                    <a:pt x="527" y="8106"/>
                    <a:pt x="577" y="8056"/>
                  </a:cubicBezTo>
                  <a:cubicBezTo>
                    <a:pt x="727" y="7956"/>
                    <a:pt x="852" y="7830"/>
                    <a:pt x="978" y="7730"/>
                  </a:cubicBezTo>
                  <a:cubicBezTo>
                    <a:pt x="1028" y="7705"/>
                    <a:pt x="1078" y="7655"/>
                    <a:pt x="1103" y="7605"/>
                  </a:cubicBezTo>
                  <a:cubicBezTo>
                    <a:pt x="1153" y="7580"/>
                    <a:pt x="1178" y="7555"/>
                    <a:pt x="1203" y="7529"/>
                  </a:cubicBezTo>
                  <a:cubicBezTo>
                    <a:pt x="1228" y="7555"/>
                    <a:pt x="1253" y="7555"/>
                    <a:pt x="1253" y="7580"/>
                  </a:cubicBezTo>
                  <a:cubicBezTo>
                    <a:pt x="1278" y="7580"/>
                    <a:pt x="1304" y="7605"/>
                    <a:pt x="1329" y="7630"/>
                  </a:cubicBezTo>
                  <a:cubicBezTo>
                    <a:pt x="1379" y="7655"/>
                    <a:pt x="1429" y="7705"/>
                    <a:pt x="1504" y="7730"/>
                  </a:cubicBezTo>
                  <a:cubicBezTo>
                    <a:pt x="1504" y="7730"/>
                    <a:pt x="1504" y="7755"/>
                    <a:pt x="1504" y="7755"/>
                  </a:cubicBezTo>
                  <a:cubicBezTo>
                    <a:pt x="1529" y="7780"/>
                    <a:pt x="1554" y="7805"/>
                    <a:pt x="1604" y="7855"/>
                  </a:cubicBezTo>
                  <a:cubicBezTo>
                    <a:pt x="1604" y="7855"/>
                    <a:pt x="1629" y="7880"/>
                    <a:pt x="1654" y="7905"/>
                  </a:cubicBezTo>
                  <a:lnTo>
                    <a:pt x="1680" y="7905"/>
                  </a:lnTo>
                  <a:cubicBezTo>
                    <a:pt x="1705" y="7905"/>
                    <a:pt x="1730" y="7905"/>
                    <a:pt x="1730" y="7880"/>
                  </a:cubicBezTo>
                  <a:cubicBezTo>
                    <a:pt x="1755" y="7855"/>
                    <a:pt x="1755" y="7830"/>
                    <a:pt x="1730" y="7805"/>
                  </a:cubicBezTo>
                  <a:cubicBezTo>
                    <a:pt x="1730" y="7805"/>
                    <a:pt x="1730" y="7780"/>
                    <a:pt x="1705" y="7780"/>
                  </a:cubicBezTo>
                  <a:cubicBezTo>
                    <a:pt x="1680" y="7755"/>
                    <a:pt x="1680" y="7730"/>
                    <a:pt x="1654" y="7705"/>
                  </a:cubicBezTo>
                  <a:cubicBezTo>
                    <a:pt x="1604" y="7655"/>
                    <a:pt x="1579" y="7605"/>
                    <a:pt x="1529" y="7580"/>
                  </a:cubicBezTo>
                  <a:cubicBezTo>
                    <a:pt x="1479" y="7529"/>
                    <a:pt x="1454" y="7504"/>
                    <a:pt x="1404" y="7454"/>
                  </a:cubicBezTo>
                  <a:cubicBezTo>
                    <a:pt x="1379" y="7454"/>
                    <a:pt x="1354" y="7429"/>
                    <a:pt x="1329" y="7404"/>
                  </a:cubicBezTo>
                  <a:cubicBezTo>
                    <a:pt x="1354" y="7404"/>
                    <a:pt x="1354" y="7379"/>
                    <a:pt x="1379" y="7379"/>
                  </a:cubicBezTo>
                  <a:cubicBezTo>
                    <a:pt x="1404" y="7329"/>
                    <a:pt x="1454" y="7304"/>
                    <a:pt x="1479" y="7254"/>
                  </a:cubicBezTo>
                  <a:lnTo>
                    <a:pt x="1504" y="7254"/>
                  </a:lnTo>
                  <a:cubicBezTo>
                    <a:pt x="1554" y="7254"/>
                    <a:pt x="1604" y="7229"/>
                    <a:pt x="1654" y="7229"/>
                  </a:cubicBezTo>
                  <a:cubicBezTo>
                    <a:pt x="1680" y="7204"/>
                    <a:pt x="1730" y="7204"/>
                    <a:pt x="1755" y="7204"/>
                  </a:cubicBezTo>
                  <a:lnTo>
                    <a:pt x="1880" y="7204"/>
                  </a:lnTo>
                  <a:cubicBezTo>
                    <a:pt x="1930" y="7204"/>
                    <a:pt x="1980" y="7204"/>
                    <a:pt x="2005" y="7229"/>
                  </a:cubicBezTo>
                  <a:cubicBezTo>
                    <a:pt x="2055" y="7229"/>
                    <a:pt x="2106" y="7254"/>
                    <a:pt x="2156" y="7254"/>
                  </a:cubicBezTo>
                  <a:cubicBezTo>
                    <a:pt x="2181" y="7279"/>
                    <a:pt x="2206" y="7279"/>
                    <a:pt x="2206" y="7279"/>
                  </a:cubicBezTo>
                  <a:cubicBezTo>
                    <a:pt x="2231" y="7304"/>
                    <a:pt x="2256" y="7304"/>
                    <a:pt x="2281" y="7329"/>
                  </a:cubicBezTo>
                  <a:cubicBezTo>
                    <a:pt x="2306" y="7329"/>
                    <a:pt x="2331" y="7354"/>
                    <a:pt x="2331" y="7379"/>
                  </a:cubicBezTo>
                  <a:cubicBezTo>
                    <a:pt x="2356" y="7379"/>
                    <a:pt x="2381" y="7404"/>
                    <a:pt x="2381" y="7429"/>
                  </a:cubicBezTo>
                  <a:cubicBezTo>
                    <a:pt x="2406" y="7429"/>
                    <a:pt x="2431" y="7479"/>
                    <a:pt x="2456" y="7479"/>
                  </a:cubicBezTo>
                  <a:cubicBezTo>
                    <a:pt x="2482" y="7479"/>
                    <a:pt x="2507" y="7454"/>
                    <a:pt x="2532" y="7429"/>
                  </a:cubicBezTo>
                  <a:cubicBezTo>
                    <a:pt x="2532" y="7404"/>
                    <a:pt x="2507" y="7354"/>
                    <a:pt x="2482" y="7329"/>
                  </a:cubicBezTo>
                  <a:cubicBezTo>
                    <a:pt x="2456" y="7304"/>
                    <a:pt x="2431" y="7279"/>
                    <a:pt x="2381" y="7254"/>
                  </a:cubicBezTo>
                  <a:cubicBezTo>
                    <a:pt x="2331" y="7179"/>
                    <a:pt x="2256" y="7154"/>
                    <a:pt x="2181" y="7128"/>
                  </a:cubicBezTo>
                  <a:cubicBezTo>
                    <a:pt x="2055" y="7078"/>
                    <a:pt x="1905" y="7053"/>
                    <a:pt x="1780" y="7053"/>
                  </a:cubicBezTo>
                  <a:lnTo>
                    <a:pt x="1680" y="7053"/>
                  </a:lnTo>
                  <a:cubicBezTo>
                    <a:pt x="1705" y="7028"/>
                    <a:pt x="1730" y="6978"/>
                    <a:pt x="1755" y="6953"/>
                  </a:cubicBezTo>
                  <a:cubicBezTo>
                    <a:pt x="1880" y="6803"/>
                    <a:pt x="1980" y="6652"/>
                    <a:pt x="2081" y="6502"/>
                  </a:cubicBezTo>
                  <a:cubicBezTo>
                    <a:pt x="2181" y="6351"/>
                    <a:pt x="2281" y="6226"/>
                    <a:pt x="2356" y="6076"/>
                  </a:cubicBezTo>
                  <a:lnTo>
                    <a:pt x="2381" y="6076"/>
                  </a:lnTo>
                  <a:cubicBezTo>
                    <a:pt x="2482" y="6051"/>
                    <a:pt x="2582" y="6026"/>
                    <a:pt x="2682" y="6026"/>
                  </a:cubicBezTo>
                  <a:lnTo>
                    <a:pt x="2657" y="6026"/>
                  </a:lnTo>
                  <a:cubicBezTo>
                    <a:pt x="2807" y="6001"/>
                    <a:pt x="2958" y="5950"/>
                    <a:pt x="3108" y="5900"/>
                  </a:cubicBezTo>
                  <a:cubicBezTo>
                    <a:pt x="3284" y="5850"/>
                    <a:pt x="3459" y="5800"/>
                    <a:pt x="3634" y="5750"/>
                  </a:cubicBezTo>
                  <a:cubicBezTo>
                    <a:pt x="3735" y="5725"/>
                    <a:pt x="3810" y="5700"/>
                    <a:pt x="3885" y="5675"/>
                  </a:cubicBezTo>
                  <a:cubicBezTo>
                    <a:pt x="3985" y="5650"/>
                    <a:pt x="4060" y="5625"/>
                    <a:pt x="4136" y="5600"/>
                  </a:cubicBezTo>
                  <a:cubicBezTo>
                    <a:pt x="4161" y="5600"/>
                    <a:pt x="4186" y="5575"/>
                    <a:pt x="4211" y="5575"/>
                  </a:cubicBezTo>
                  <a:cubicBezTo>
                    <a:pt x="4236" y="5549"/>
                    <a:pt x="4236" y="5524"/>
                    <a:pt x="4236" y="5499"/>
                  </a:cubicBezTo>
                  <a:cubicBezTo>
                    <a:pt x="4236" y="5499"/>
                    <a:pt x="4211" y="5499"/>
                    <a:pt x="4211" y="5474"/>
                  </a:cubicBezTo>
                  <a:lnTo>
                    <a:pt x="4161" y="5474"/>
                  </a:lnTo>
                  <a:cubicBezTo>
                    <a:pt x="4161" y="5499"/>
                    <a:pt x="4136" y="5499"/>
                    <a:pt x="4111" y="5499"/>
                  </a:cubicBezTo>
                  <a:cubicBezTo>
                    <a:pt x="4010" y="5549"/>
                    <a:pt x="3885" y="5575"/>
                    <a:pt x="3785" y="5600"/>
                  </a:cubicBezTo>
                  <a:cubicBezTo>
                    <a:pt x="3685" y="5625"/>
                    <a:pt x="3609" y="5675"/>
                    <a:pt x="3534" y="5700"/>
                  </a:cubicBezTo>
                  <a:cubicBezTo>
                    <a:pt x="3434" y="5725"/>
                    <a:pt x="3359" y="5750"/>
                    <a:pt x="3258" y="5750"/>
                  </a:cubicBezTo>
                  <a:cubicBezTo>
                    <a:pt x="3183" y="5775"/>
                    <a:pt x="3083" y="5800"/>
                    <a:pt x="3008" y="5825"/>
                  </a:cubicBezTo>
                  <a:cubicBezTo>
                    <a:pt x="2908" y="5850"/>
                    <a:pt x="2832" y="5875"/>
                    <a:pt x="2732" y="5900"/>
                  </a:cubicBezTo>
                  <a:cubicBezTo>
                    <a:pt x="2657" y="5925"/>
                    <a:pt x="2557" y="5950"/>
                    <a:pt x="2482" y="5976"/>
                  </a:cubicBezTo>
                  <a:lnTo>
                    <a:pt x="2406" y="5976"/>
                  </a:lnTo>
                  <a:cubicBezTo>
                    <a:pt x="2431" y="5950"/>
                    <a:pt x="2431" y="5925"/>
                    <a:pt x="2456" y="5900"/>
                  </a:cubicBezTo>
                  <a:cubicBezTo>
                    <a:pt x="2482" y="5875"/>
                    <a:pt x="2507" y="5825"/>
                    <a:pt x="2507" y="5800"/>
                  </a:cubicBezTo>
                  <a:cubicBezTo>
                    <a:pt x="2532" y="5800"/>
                    <a:pt x="2557" y="5775"/>
                    <a:pt x="2557" y="5775"/>
                  </a:cubicBezTo>
                  <a:lnTo>
                    <a:pt x="2607" y="5775"/>
                  </a:lnTo>
                  <a:cubicBezTo>
                    <a:pt x="2607" y="5750"/>
                    <a:pt x="2607" y="5750"/>
                    <a:pt x="2632" y="5750"/>
                  </a:cubicBezTo>
                  <a:cubicBezTo>
                    <a:pt x="2757" y="5700"/>
                    <a:pt x="2883" y="5675"/>
                    <a:pt x="3008" y="5625"/>
                  </a:cubicBezTo>
                  <a:cubicBezTo>
                    <a:pt x="3083" y="5600"/>
                    <a:pt x="3183" y="5575"/>
                    <a:pt x="3284" y="5549"/>
                  </a:cubicBezTo>
                  <a:cubicBezTo>
                    <a:pt x="3384" y="5524"/>
                    <a:pt x="3459" y="5474"/>
                    <a:pt x="3559" y="5449"/>
                  </a:cubicBezTo>
                  <a:cubicBezTo>
                    <a:pt x="3735" y="5399"/>
                    <a:pt x="3935" y="5324"/>
                    <a:pt x="4111" y="5274"/>
                  </a:cubicBezTo>
                  <a:lnTo>
                    <a:pt x="4186" y="5249"/>
                  </a:lnTo>
                  <a:lnTo>
                    <a:pt x="4161" y="5249"/>
                  </a:lnTo>
                  <a:cubicBezTo>
                    <a:pt x="4186" y="5249"/>
                    <a:pt x="4186" y="5249"/>
                    <a:pt x="4211" y="5224"/>
                  </a:cubicBezTo>
                  <a:lnTo>
                    <a:pt x="4236" y="5224"/>
                  </a:lnTo>
                  <a:cubicBezTo>
                    <a:pt x="4261" y="5224"/>
                    <a:pt x="4286" y="5224"/>
                    <a:pt x="4286" y="5199"/>
                  </a:cubicBezTo>
                  <a:lnTo>
                    <a:pt x="4336" y="5199"/>
                  </a:lnTo>
                  <a:cubicBezTo>
                    <a:pt x="4361" y="5174"/>
                    <a:pt x="4361" y="5174"/>
                    <a:pt x="4386" y="5174"/>
                  </a:cubicBezTo>
                  <a:cubicBezTo>
                    <a:pt x="4411" y="5174"/>
                    <a:pt x="4411" y="5123"/>
                    <a:pt x="4411" y="5098"/>
                  </a:cubicBezTo>
                  <a:cubicBezTo>
                    <a:pt x="4411" y="5073"/>
                    <a:pt x="4361" y="5073"/>
                    <a:pt x="4336" y="5073"/>
                  </a:cubicBezTo>
                  <a:cubicBezTo>
                    <a:pt x="4311" y="5098"/>
                    <a:pt x="4261" y="5098"/>
                    <a:pt x="4236" y="5123"/>
                  </a:cubicBezTo>
                  <a:cubicBezTo>
                    <a:pt x="4186" y="5148"/>
                    <a:pt x="4161" y="5148"/>
                    <a:pt x="4111" y="5174"/>
                  </a:cubicBezTo>
                  <a:cubicBezTo>
                    <a:pt x="3985" y="5199"/>
                    <a:pt x="3860" y="5249"/>
                    <a:pt x="3735" y="5299"/>
                  </a:cubicBezTo>
                  <a:cubicBezTo>
                    <a:pt x="3634" y="5324"/>
                    <a:pt x="3559" y="5349"/>
                    <a:pt x="3459" y="5374"/>
                  </a:cubicBezTo>
                  <a:cubicBezTo>
                    <a:pt x="3359" y="5424"/>
                    <a:pt x="3258" y="5449"/>
                    <a:pt x="3183" y="5474"/>
                  </a:cubicBezTo>
                  <a:cubicBezTo>
                    <a:pt x="2983" y="5524"/>
                    <a:pt x="2807" y="5600"/>
                    <a:pt x="2632" y="5650"/>
                  </a:cubicBezTo>
                  <a:cubicBezTo>
                    <a:pt x="2607" y="5650"/>
                    <a:pt x="2607" y="5675"/>
                    <a:pt x="2582" y="5675"/>
                  </a:cubicBezTo>
                  <a:cubicBezTo>
                    <a:pt x="2632" y="5575"/>
                    <a:pt x="2707" y="5449"/>
                    <a:pt x="2757" y="5349"/>
                  </a:cubicBezTo>
                  <a:cubicBezTo>
                    <a:pt x="2832" y="5174"/>
                    <a:pt x="2933" y="4973"/>
                    <a:pt x="3008" y="4773"/>
                  </a:cubicBezTo>
                  <a:cubicBezTo>
                    <a:pt x="3058" y="4672"/>
                    <a:pt x="3083" y="4572"/>
                    <a:pt x="3133" y="4472"/>
                  </a:cubicBezTo>
                  <a:cubicBezTo>
                    <a:pt x="3133" y="4472"/>
                    <a:pt x="3133" y="4472"/>
                    <a:pt x="3133" y="4447"/>
                  </a:cubicBezTo>
                  <a:lnTo>
                    <a:pt x="3158" y="4447"/>
                  </a:lnTo>
                  <a:cubicBezTo>
                    <a:pt x="3258" y="4397"/>
                    <a:pt x="3334" y="4372"/>
                    <a:pt x="3409" y="4321"/>
                  </a:cubicBezTo>
                  <a:cubicBezTo>
                    <a:pt x="3484" y="4271"/>
                    <a:pt x="3559" y="4246"/>
                    <a:pt x="3634" y="4196"/>
                  </a:cubicBezTo>
                  <a:cubicBezTo>
                    <a:pt x="3735" y="4146"/>
                    <a:pt x="3810" y="4121"/>
                    <a:pt x="3885" y="4071"/>
                  </a:cubicBezTo>
                  <a:cubicBezTo>
                    <a:pt x="3960" y="4021"/>
                    <a:pt x="4035" y="3971"/>
                    <a:pt x="4111" y="3945"/>
                  </a:cubicBezTo>
                  <a:cubicBezTo>
                    <a:pt x="4261" y="3845"/>
                    <a:pt x="4436" y="3745"/>
                    <a:pt x="4587" y="3670"/>
                  </a:cubicBezTo>
                  <a:cubicBezTo>
                    <a:pt x="4662" y="3620"/>
                    <a:pt x="4737" y="3570"/>
                    <a:pt x="4812" y="3544"/>
                  </a:cubicBezTo>
                  <a:cubicBezTo>
                    <a:pt x="4862" y="3494"/>
                    <a:pt x="4938" y="3444"/>
                    <a:pt x="5013" y="3394"/>
                  </a:cubicBezTo>
                  <a:cubicBezTo>
                    <a:pt x="5038" y="3394"/>
                    <a:pt x="5038" y="3369"/>
                    <a:pt x="5038" y="3344"/>
                  </a:cubicBezTo>
                  <a:cubicBezTo>
                    <a:pt x="5013" y="3319"/>
                    <a:pt x="4988" y="3319"/>
                    <a:pt x="4963" y="3319"/>
                  </a:cubicBezTo>
                  <a:cubicBezTo>
                    <a:pt x="4938" y="3344"/>
                    <a:pt x="4913" y="3369"/>
                    <a:pt x="4913" y="3369"/>
                  </a:cubicBezTo>
                  <a:cubicBezTo>
                    <a:pt x="4762" y="3469"/>
                    <a:pt x="4612" y="3544"/>
                    <a:pt x="4461" y="3620"/>
                  </a:cubicBezTo>
                  <a:cubicBezTo>
                    <a:pt x="4386" y="3670"/>
                    <a:pt x="4311" y="3720"/>
                    <a:pt x="4236" y="3770"/>
                  </a:cubicBezTo>
                  <a:cubicBezTo>
                    <a:pt x="4161" y="3820"/>
                    <a:pt x="4086" y="3845"/>
                    <a:pt x="3985" y="3895"/>
                  </a:cubicBezTo>
                  <a:cubicBezTo>
                    <a:pt x="3910" y="3945"/>
                    <a:pt x="3835" y="3996"/>
                    <a:pt x="3760" y="4021"/>
                  </a:cubicBezTo>
                  <a:cubicBezTo>
                    <a:pt x="3685" y="4071"/>
                    <a:pt x="3609" y="4121"/>
                    <a:pt x="3534" y="4146"/>
                  </a:cubicBezTo>
                  <a:cubicBezTo>
                    <a:pt x="3434" y="4196"/>
                    <a:pt x="3359" y="4246"/>
                    <a:pt x="3284" y="4271"/>
                  </a:cubicBezTo>
                  <a:cubicBezTo>
                    <a:pt x="3258" y="4296"/>
                    <a:pt x="3208" y="4321"/>
                    <a:pt x="3183" y="4346"/>
                  </a:cubicBezTo>
                  <a:cubicBezTo>
                    <a:pt x="3183" y="4296"/>
                    <a:pt x="3208" y="4246"/>
                    <a:pt x="3233" y="4196"/>
                  </a:cubicBezTo>
                  <a:cubicBezTo>
                    <a:pt x="3233" y="4196"/>
                    <a:pt x="3258" y="4196"/>
                    <a:pt x="3258" y="4171"/>
                  </a:cubicBezTo>
                  <a:cubicBezTo>
                    <a:pt x="3309" y="4146"/>
                    <a:pt x="3334" y="4146"/>
                    <a:pt x="3384" y="4121"/>
                  </a:cubicBezTo>
                  <a:cubicBezTo>
                    <a:pt x="3459" y="4071"/>
                    <a:pt x="3534" y="4021"/>
                    <a:pt x="3609" y="3971"/>
                  </a:cubicBezTo>
                  <a:cubicBezTo>
                    <a:pt x="3785" y="3895"/>
                    <a:pt x="3935" y="3795"/>
                    <a:pt x="4086" y="3695"/>
                  </a:cubicBezTo>
                  <a:cubicBezTo>
                    <a:pt x="4261" y="3620"/>
                    <a:pt x="4411" y="3519"/>
                    <a:pt x="4587" y="3419"/>
                  </a:cubicBezTo>
                  <a:cubicBezTo>
                    <a:pt x="4662" y="3394"/>
                    <a:pt x="4737" y="3344"/>
                    <a:pt x="4812" y="3294"/>
                  </a:cubicBezTo>
                  <a:cubicBezTo>
                    <a:pt x="4837" y="3269"/>
                    <a:pt x="4888" y="3244"/>
                    <a:pt x="4913" y="3244"/>
                  </a:cubicBezTo>
                  <a:cubicBezTo>
                    <a:pt x="4963" y="3219"/>
                    <a:pt x="4988" y="3194"/>
                    <a:pt x="5038" y="3169"/>
                  </a:cubicBezTo>
                  <a:cubicBezTo>
                    <a:pt x="5063" y="3169"/>
                    <a:pt x="5063" y="3118"/>
                    <a:pt x="5063" y="3118"/>
                  </a:cubicBezTo>
                  <a:cubicBezTo>
                    <a:pt x="5045" y="3101"/>
                    <a:pt x="5028" y="3083"/>
                    <a:pt x="5010" y="3083"/>
                  </a:cubicBezTo>
                  <a:cubicBezTo>
                    <a:pt x="5002" y="3083"/>
                    <a:pt x="4995" y="3086"/>
                    <a:pt x="4988" y="3093"/>
                  </a:cubicBezTo>
                  <a:cubicBezTo>
                    <a:pt x="4837" y="3169"/>
                    <a:pt x="4687" y="3244"/>
                    <a:pt x="4562" y="3344"/>
                  </a:cubicBezTo>
                  <a:cubicBezTo>
                    <a:pt x="4386" y="3419"/>
                    <a:pt x="4236" y="3519"/>
                    <a:pt x="4060" y="3620"/>
                  </a:cubicBezTo>
                  <a:cubicBezTo>
                    <a:pt x="3985" y="3645"/>
                    <a:pt x="3910" y="3695"/>
                    <a:pt x="3835" y="3745"/>
                  </a:cubicBezTo>
                  <a:cubicBezTo>
                    <a:pt x="3760" y="3795"/>
                    <a:pt x="3659" y="3845"/>
                    <a:pt x="3584" y="3895"/>
                  </a:cubicBezTo>
                  <a:cubicBezTo>
                    <a:pt x="3509" y="3920"/>
                    <a:pt x="3434" y="3971"/>
                    <a:pt x="3359" y="4021"/>
                  </a:cubicBezTo>
                  <a:cubicBezTo>
                    <a:pt x="3309" y="4046"/>
                    <a:pt x="3284" y="4046"/>
                    <a:pt x="3258" y="4071"/>
                  </a:cubicBezTo>
                  <a:cubicBezTo>
                    <a:pt x="3309" y="3895"/>
                    <a:pt x="3359" y="3745"/>
                    <a:pt x="3409" y="3570"/>
                  </a:cubicBezTo>
                  <a:cubicBezTo>
                    <a:pt x="3484" y="3369"/>
                    <a:pt x="3534" y="3143"/>
                    <a:pt x="3584" y="2943"/>
                  </a:cubicBezTo>
                  <a:cubicBezTo>
                    <a:pt x="3634" y="2717"/>
                    <a:pt x="3685" y="2517"/>
                    <a:pt x="3710" y="2291"/>
                  </a:cubicBezTo>
                  <a:cubicBezTo>
                    <a:pt x="3735" y="2166"/>
                    <a:pt x="3760" y="2016"/>
                    <a:pt x="3785" y="1890"/>
                  </a:cubicBezTo>
                  <a:cubicBezTo>
                    <a:pt x="3785" y="1890"/>
                    <a:pt x="3785" y="1865"/>
                    <a:pt x="3810" y="1865"/>
                  </a:cubicBezTo>
                  <a:cubicBezTo>
                    <a:pt x="3810" y="1840"/>
                    <a:pt x="3835" y="1815"/>
                    <a:pt x="3860" y="1790"/>
                  </a:cubicBezTo>
                  <a:cubicBezTo>
                    <a:pt x="3910" y="1740"/>
                    <a:pt x="3935" y="1690"/>
                    <a:pt x="3985" y="1615"/>
                  </a:cubicBezTo>
                  <a:cubicBezTo>
                    <a:pt x="4086" y="1489"/>
                    <a:pt x="4186" y="1339"/>
                    <a:pt x="4286" y="1214"/>
                  </a:cubicBezTo>
                  <a:cubicBezTo>
                    <a:pt x="4336" y="1138"/>
                    <a:pt x="4386" y="1063"/>
                    <a:pt x="4436" y="1013"/>
                  </a:cubicBezTo>
                  <a:cubicBezTo>
                    <a:pt x="4487" y="938"/>
                    <a:pt x="4537" y="863"/>
                    <a:pt x="4587" y="813"/>
                  </a:cubicBezTo>
                  <a:cubicBezTo>
                    <a:pt x="4612" y="788"/>
                    <a:pt x="4612" y="762"/>
                    <a:pt x="4587" y="737"/>
                  </a:cubicBezTo>
                  <a:lnTo>
                    <a:pt x="4537" y="737"/>
                  </a:lnTo>
                  <a:cubicBezTo>
                    <a:pt x="4436" y="863"/>
                    <a:pt x="4361" y="963"/>
                    <a:pt x="4286" y="1063"/>
                  </a:cubicBezTo>
                  <a:cubicBezTo>
                    <a:pt x="4186" y="1214"/>
                    <a:pt x="4086" y="1339"/>
                    <a:pt x="3985" y="1489"/>
                  </a:cubicBezTo>
                  <a:cubicBezTo>
                    <a:pt x="3935" y="1565"/>
                    <a:pt x="3885" y="1615"/>
                    <a:pt x="3810" y="1690"/>
                  </a:cubicBezTo>
                  <a:cubicBezTo>
                    <a:pt x="3810" y="1715"/>
                    <a:pt x="3810" y="1715"/>
                    <a:pt x="3785" y="1740"/>
                  </a:cubicBezTo>
                  <a:cubicBezTo>
                    <a:pt x="3785" y="1715"/>
                    <a:pt x="3785" y="1690"/>
                    <a:pt x="3810" y="1665"/>
                  </a:cubicBezTo>
                  <a:lnTo>
                    <a:pt x="3810" y="1565"/>
                  </a:lnTo>
                  <a:cubicBezTo>
                    <a:pt x="3835" y="1539"/>
                    <a:pt x="3860" y="1514"/>
                    <a:pt x="3860" y="1514"/>
                  </a:cubicBezTo>
                  <a:cubicBezTo>
                    <a:pt x="3885" y="1464"/>
                    <a:pt x="3910" y="1439"/>
                    <a:pt x="3935" y="1389"/>
                  </a:cubicBezTo>
                  <a:cubicBezTo>
                    <a:pt x="3960" y="1364"/>
                    <a:pt x="3985" y="1339"/>
                    <a:pt x="4010" y="1289"/>
                  </a:cubicBezTo>
                  <a:cubicBezTo>
                    <a:pt x="4060" y="1214"/>
                    <a:pt x="4136" y="1138"/>
                    <a:pt x="4186" y="1088"/>
                  </a:cubicBezTo>
                  <a:cubicBezTo>
                    <a:pt x="4286" y="938"/>
                    <a:pt x="4386" y="788"/>
                    <a:pt x="4487" y="662"/>
                  </a:cubicBezTo>
                  <a:cubicBezTo>
                    <a:pt x="4512" y="637"/>
                    <a:pt x="4512" y="612"/>
                    <a:pt x="4487" y="587"/>
                  </a:cubicBezTo>
                  <a:cubicBezTo>
                    <a:pt x="4461" y="587"/>
                    <a:pt x="4436" y="587"/>
                    <a:pt x="4411" y="612"/>
                  </a:cubicBezTo>
                  <a:cubicBezTo>
                    <a:pt x="4336" y="737"/>
                    <a:pt x="4236" y="838"/>
                    <a:pt x="4136" y="963"/>
                  </a:cubicBezTo>
                  <a:cubicBezTo>
                    <a:pt x="4035" y="1113"/>
                    <a:pt x="3935" y="1239"/>
                    <a:pt x="3835" y="1389"/>
                  </a:cubicBezTo>
                  <a:cubicBezTo>
                    <a:pt x="3835" y="1389"/>
                    <a:pt x="3810" y="1414"/>
                    <a:pt x="3810" y="1414"/>
                  </a:cubicBezTo>
                  <a:cubicBezTo>
                    <a:pt x="3835" y="1289"/>
                    <a:pt x="3835" y="1164"/>
                    <a:pt x="3835" y="1038"/>
                  </a:cubicBezTo>
                  <a:cubicBezTo>
                    <a:pt x="3835" y="863"/>
                    <a:pt x="3835" y="662"/>
                    <a:pt x="3810" y="462"/>
                  </a:cubicBezTo>
                  <a:cubicBezTo>
                    <a:pt x="3810" y="412"/>
                    <a:pt x="3785" y="387"/>
                    <a:pt x="3785" y="336"/>
                  </a:cubicBezTo>
                  <a:cubicBezTo>
                    <a:pt x="3785" y="286"/>
                    <a:pt x="3785" y="236"/>
                    <a:pt x="3760" y="186"/>
                  </a:cubicBezTo>
                  <a:cubicBezTo>
                    <a:pt x="3760" y="161"/>
                    <a:pt x="3760" y="136"/>
                    <a:pt x="3760" y="86"/>
                  </a:cubicBezTo>
                  <a:cubicBezTo>
                    <a:pt x="3760" y="61"/>
                    <a:pt x="3760" y="36"/>
                    <a:pt x="3735" y="11"/>
                  </a:cubicBezTo>
                  <a:cubicBezTo>
                    <a:pt x="3727" y="3"/>
                    <a:pt x="3718" y="0"/>
                    <a:pt x="37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0"/>
            <p:cNvSpPr/>
            <p:nvPr/>
          </p:nvSpPr>
          <p:spPr>
            <a:xfrm>
              <a:off x="8520142" y="4018819"/>
              <a:ext cx="77" cy="7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0"/>
            <p:cNvSpPr/>
            <p:nvPr/>
          </p:nvSpPr>
          <p:spPr>
            <a:xfrm>
              <a:off x="8467773" y="3919735"/>
              <a:ext cx="77" cy="7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0"/>
            <p:cNvSpPr/>
            <p:nvPr/>
          </p:nvSpPr>
          <p:spPr>
            <a:xfrm>
              <a:off x="8506585" y="4010994"/>
              <a:ext cx="2014" cy="77"/>
            </a:xfrm>
            <a:custGeom>
              <a:avLst/>
              <a:gdLst/>
              <a:ahLst/>
              <a:cxnLst/>
              <a:rect l="l" t="t" r="r" b="b"/>
              <a:pathLst>
                <a:path w="26" h="1" extrusionOk="0">
                  <a:moveTo>
                    <a:pt x="0" y="1"/>
                  </a:moveTo>
                  <a:lnTo>
                    <a:pt x="26" y="1"/>
                  </a:lnTo>
                  <a:cubicBezTo>
                    <a:pt x="26" y="1"/>
                    <a:pt x="26" y="1"/>
                    <a:pt x="26" y="1"/>
                  </a:cubicBezTo>
                  <a:cubicBezTo>
                    <a:pt x="26" y="1"/>
                    <a:pt x="26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0"/>
            <p:cNvSpPr/>
            <p:nvPr/>
          </p:nvSpPr>
          <p:spPr>
            <a:xfrm>
              <a:off x="8543460" y="4344964"/>
              <a:ext cx="77" cy="7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0"/>
            <p:cNvSpPr/>
            <p:nvPr/>
          </p:nvSpPr>
          <p:spPr>
            <a:xfrm>
              <a:off x="8549270" y="4315835"/>
              <a:ext cx="2014" cy="77"/>
            </a:xfrm>
            <a:custGeom>
              <a:avLst/>
              <a:gdLst/>
              <a:ahLst/>
              <a:cxnLst/>
              <a:rect l="l" t="t" r="r" b="b"/>
              <a:pathLst>
                <a:path w="26" h="1" extrusionOk="0">
                  <a:moveTo>
                    <a:pt x="26" y="1"/>
                  </a:moveTo>
                  <a:cubicBezTo>
                    <a:pt x="26" y="1"/>
                    <a:pt x="26" y="1"/>
                    <a:pt x="26" y="1"/>
                  </a:cubicBezTo>
                  <a:cubicBezTo>
                    <a:pt x="26" y="1"/>
                    <a:pt x="26" y="1"/>
                    <a:pt x="1" y="1"/>
                  </a:cubicBezTo>
                  <a:cubicBezTo>
                    <a:pt x="26" y="1"/>
                    <a:pt x="26" y="1"/>
                    <a:pt x="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0"/>
            <p:cNvSpPr/>
            <p:nvPr/>
          </p:nvSpPr>
          <p:spPr>
            <a:xfrm>
              <a:off x="8559031" y="4313898"/>
              <a:ext cx="77" cy="7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0"/>
            <p:cNvSpPr/>
            <p:nvPr/>
          </p:nvSpPr>
          <p:spPr>
            <a:xfrm>
              <a:off x="8322131" y="4247895"/>
              <a:ext cx="35016" cy="36953"/>
            </a:xfrm>
            <a:custGeom>
              <a:avLst/>
              <a:gdLst/>
              <a:ahLst/>
              <a:cxnLst/>
              <a:rect l="l" t="t" r="r" b="b"/>
              <a:pathLst>
                <a:path w="452" h="477" extrusionOk="0">
                  <a:moveTo>
                    <a:pt x="201" y="0"/>
                  </a:moveTo>
                  <a:cubicBezTo>
                    <a:pt x="176" y="0"/>
                    <a:pt x="151" y="26"/>
                    <a:pt x="126" y="26"/>
                  </a:cubicBezTo>
                  <a:cubicBezTo>
                    <a:pt x="101" y="51"/>
                    <a:pt x="76" y="51"/>
                    <a:pt x="51" y="76"/>
                  </a:cubicBezTo>
                  <a:cubicBezTo>
                    <a:pt x="26" y="126"/>
                    <a:pt x="0" y="176"/>
                    <a:pt x="0" y="251"/>
                  </a:cubicBezTo>
                  <a:cubicBezTo>
                    <a:pt x="0" y="301"/>
                    <a:pt x="51" y="376"/>
                    <a:pt x="76" y="401"/>
                  </a:cubicBezTo>
                  <a:cubicBezTo>
                    <a:pt x="126" y="452"/>
                    <a:pt x="176" y="477"/>
                    <a:pt x="226" y="477"/>
                  </a:cubicBezTo>
                  <a:lnTo>
                    <a:pt x="251" y="477"/>
                  </a:lnTo>
                  <a:cubicBezTo>
                    <a:pt x="301" y="452"/>
                    <a:pt x="351" y="427"/>
                    <a:pt x="376" y="401"/>
                  </a:cubicBezTo>
                  <a:cubicBezTo>
                    <a:pt x="402" y="376"/>
                    <a:pt x="402" y="351"/>
                    <a:pt x="427" y="326"/>
                  </a:cubicBezTo>
                  <a:cubicBezTo>
                    <a:pt x="427" y="301"/>
                    <a:pt x="427" y="301"/>
                    <a:pt x="452" y="276"/>
                  </a:cubicBezTo>
                  <a:cubicBezTo>
                    <a:pt x="452" y="251"/>
                    <a:pt x="452" y="226"/>
                    <a:pt x="452" y="201"/>
                  </a:cubicBezTo>
                  <a:cubicBezTo>
                    <a:pt x="427" y="176"/>
                    <a:pt x="427" y="151"/>
                    <a:pt x="427" y="126"/>
                  </a:cubicBezTo>
                  <a:cubicBezTo>
                    <a:pt x="402" y="101"/>
                    <a:pt x="376" y="51"/>
                    <a:pt x="326" y="26"/>
                  </a:cubicBezTo>
                  <a:cubicBezTo>
                    <a:pt x="301" y="0"/>
                    <a:pt x="251" y="0"/>
                    <a:pt x="2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0"/>
            <p:cNvSpPr/>
            <p:nvPr/>
          </p:nvSpPr>
          <p:spPr>
            <a:xfrm>
              <a:off x="8432834" y="4203273"/>
              <a:ext cx="11698" cy="9761"/>
            </a:xfrm>
            <a:custGeom>
              <a:avLst/>
              <a:gdLst/>
              <a:ahLst/>
              <a:cxnLst/>
              <a:rect l="l" t="t" r="r" b="b"/>
              <a:pathLst>
                <a:path w="151" h="126" extrusionOk="0">
                  <a:moveTo>
                    <a:pt x="75" y="0"/>
                  </a:moveTo>
                  <a:cubicBezTo>
                    <a:pt x="25" y="0"/>
                    <a:pt x="0" y="25"/>
                    <a:pt x="0" y="50"/>
                  </a:cubicBezTo>
                  <a:cubicBezTo>
                    <a:pt x="0" y="100"/>
                    <a:pt x="25" y="125"/>
                    <a:pt x="75" y="125"/>
                  </a:cubicBezTo>
                  <a:cubicBezTo>
                    <a:pt x="100" y="125"/>
                    <a:pt x="150" y="100"/>
                    <a:pt x="150" y="50"/>
                  </a:cubicBezTo>
                  <a:cubicBezTo>
                    <a:pt x="150" y="25"/>
                    <a:pt x="100" y="0"/>
                    <a:pt x="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0"/>
            <p:cNvSpPr/>
            <p:nvPr/>
          </p:nvSpPr>
          <p:spPr>
            <a:xfrm>
              <a:off x="8378451" y="4104190"/>
              <a:ext cx="15571" cy="17586"/>
            </a:xfrm>
            <a:custGeom>
              <a:avLst/>
              <a:gdLst/>
              <a:ahLst/>
              <a:cxnLst/>
              <a:rect l="l" t="t" r="r" b="b"/>
              <a:pathLst>
                <a:path w="201" h="227" extrusionOk="0">
                  <a:moveTo>
                    <a:pt x="101" y="1"/>
                  </a:moveTo>
                  <a:cubicBezTo>
                    <a:pt x="50" y="1"/>
                    <a:pt x="0" y="51"/>
                    <a:pt x="0" y="101"/>
                  </a:cubicBezTo>
                  <a:cubicBezTo>
                    <a:pt x="0" y="176"/>
                    <a:pt x="50" y="226"/>
                    <a:pt x="101" y="226"/>
                  </a:cubicBezTo>
                  <a:cubicBezTo>
                    <a:pt x="151" y="226"/>
                    <a:pt x="201" y="176"/>
                    <a:pt x="201" y="101"/>
                  </a:cubicBezTo>
                  <a:cubicBezTo>
                    <a:pt x="201" y="51"/>
                    <a:pt x="151" y="1"/>
                    <a:pt x="1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0"/>
            <p:cNvSpPr/>
            <p:nvPr/>
          </p:nvSpPr>
          <p:spPr>
            <a:xfrm>
              <a:off x="8423073" y="4134480"/>
              <a:ext cx="23396" cy="24171"/>
            </a:xfrm>
            <a:custGeom>
              <a:avLst/>
              <a:gdLst/>
              <a:ahLst/>
              <a:cxnLst/>
              <a:rect l="l" t="t" r="r" b="b"/>
              <a:pathLst>
                <a:path w="302" h="312" extrusionOk="0">
                  <a:moveTo>
                    <a:pt x="169" y="0"/>
                  </a:moveTo>
                  <a:cubicBezTo>
                    <a:pt x="136" y="0"/>
                    <a:pt x="94" y="18"/>
                    <a:pt x="76" y="36"/>
                  </a:cubicBezTo>
                  <a:cubicBezTo>
                    <a:pt x="51" y="61"/>
                    <a:pt x="26" y="86"/>
                    <a:pt x="26" y="136"/>
                  </a:cubicBezTo>
                  <a:cubicBezTo>
                    <a:pt x="1" y="186"/>
                    <a:pt x="26" y="236"/>
                    <a:pt x="51" y="261"/>
                  </a:cubicBezTo>
                  <a:cubicBezTo>
                    <a:pt x="76" y="287"/>
                    <a:pt x="126" y="312"/>
                    <a:pt x="151" y="312"/>
                  </a:cubicBezTo>
                  <a:lnTo>
                    <a:pt x="176" y="312"/>
                  </a:lnTo>
                  <a:cubicBezTo>
                    <a:pt x="226" y="287"/>
                    <a:pt x="251" y="287"/>
                    <a:pt x="276" y="236"/>
                  </a:cubicBezTo>
                  <a:cubicBezTo>
                    <a:pt x="302" y="236"/>
                    <a:pt x="302" y="211"/>
                    <a:pt x="302" y="186"/>
                  </a:cubicBezTo>
                  <a:cubicBezTo>
                    <a:pt x="302" y="161"/>
                    <a:pt x="302" y="136"/>
                    <a:pt x="302" y="136"/>
                  </a:cubicBezTo>
                  <a:cubicBezTo>
                    <a:pt x="302" y="111"/>
                    <a:pt x="302" y="111"/>
                    <a:pt x="302" y="86"/>
                  </a:cubicBezTo>
                  <a:lnTo>
                    <a:pt x="276" y="86"/>
                  </a:lnTo>
                  <a:cubicBezTo>
                    <a:pt x="276" y="61"/>
                    <a:pt x="251" y="36"/>
                    <a:pt x="201" y="11"/>
                  </a:cubicBezTo>
                  <a:cubicBezTo>
                    <a:pt x="194" y="3"/>
                    <a:pt x="182" y="0"/>
                    <a:pt x="1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0"/>
            <p:cNvSpPr/>
            <p:nvPr/>
          </p:nvSpPr>
          <p:spPr>
            <a:xfrm>
              <a:off x="8469709" y="4290580"/>
              <a:ext cx="13635" cy="13712"/>
            </a:xfrm>
            <a:custGeom>
              <a:avLst/>
              <a:gdLst/>
              <a:ahLst/>
              <a:cxnLst/>
              <a:rect l="l" t="t" r="r" b="b"/>
              <a:pathLst>
                <a:path w="176" h="177" extrusionOk="0">
                  <a:moveTo>
                    <a:pt x="75" y="1"/>
                  </a:moveTo>
                  <a:cubicBezTo>
                    <a:pt x="25" y="1"/>
                    <a:pt x="0" y="26"/>
                    <a:pt x="0" y="76"/>
                  </a:cubicBezTo>
                  <a:cubicBezTo>
                    <a:pt x="0" y="126"/>
                    <a:pt x="25" y="176"/>
                    <a:pt x="75" y="176"/>
                  </a:cubicBezTo>
                  <a:cubicBezTo>
                    <a:pt x="126" y="176"/>
                    <a:pt x="176" y="126"/>
                    <a:pt x="176" y="76"/>
                  </a:cubicBezTo>
                  <a:cubicBezTo>
                    <a:pt x="176" y="26"/>
                    <a:pt x="126" y="1"/>
                    <a:pt x="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0"/>
            <p:cNvSpPr/>
            <p:nvPr/>
          </p:nvSpPr>
          <p:spPr>
            <a:xfrm>
              <a:off x="8539586" y="4240148"/>
              <a:ext cx="35016" cy="35016"/>
            </a:xfrm>
            <a:custGeom>
              <a:avLst/>
              <a:gdLst/>
              <a:ahLst/>
              <a:cxnLst/>
              <a:rect l="l" t="t" r="r" b="b"/>
              <a:pathLst>
                <a:path w="452" h="452" extrusionOk="0">
                  <a:moveTo>
                    <a:pt x="226" y="0"/>
                  </a:moveTo>
                  <a:cubicBezTo>
                    <a:pt x="101" y="0"/>
                    <a:pt x="1" y="100"/>
                    <a:pt x="1" y="226"/>
                  </a:cubicBezTo>
                  <a:cubicBezTo>
                    <a:pt x="1" y="351"/>
                    <a:pt x="101" y="451"/>
                    <a:pt x="226" y="451"/>
                  </a:cubicBezTo>
                  <a:cubicBezTo>
                    <a:pt x="351" y="451"/>
                    <a:pt x="452" y="351"/>
                    <a:pt x="452" y="226"/>
                  </a:cubicBezTo>
                  <a:cubicBezTo>
                    <a:pt x="452" y="100"/>
                    <a:pt x="351" y="0"/>
                    <a:pt x="2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0"/>
            <p:cNvSpPr/>
            <p:nvPr/>
          </p:nvSpPr>
          <p:spPr>
            <a:xfrm>
              <a:off x="8430897" y="4053757"/>
              <a:ext cx="15571" cy="15571"/>
            </a:xfrm>
            <a:custGeom>
              <a:avLst/>
              <a:gdLst/>
              <a:ahLst/>
              <a:cxnLst/>
              <a:rect l="l" t="t" r="r" b="b"/>
              <a:pathLst>
                <a:path w="201" h="201" extrusionOk="0">
                  <a:moveTo>
                    <a:pt x="100" y="0"/>
                  </a:moveTo>
                  <a:cubicBezTo>
                    <a:pt x="50" y="0"/>
                    <a:pt x="0" y="50"/>
                    <a:pt x="0" y="100"/>
                  </a:cubicBezTo>
                  <a:cubicBezTo>
                    <a:pt x="0" y="151"/>
                    <a:pt x="50" y="201"/>
                    <a:pt x="100" y="201"/>
                  </a:cubicBezTo>
                  <a:cubicBezTo>
                    <a:pt x="150" y="201"/>
                    <a:pt x="201" y="151"/>
                    <a:pt x="201" y="100"/>
                  </a:cubicBezTo>
                  <a:cubicBezTo>
                    <a:pt x="201" y="50"/>
                    <a:pt x="150" y="0"/>
                    <a:pt x="1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0"/>
            <p:cNvSpPr/>
            <p:nvPr/>
          </p:nvSpPr>
          <p:spPr>
            <a:xfrm>
              <a:off x="8459948" y="4009057"/>
              <a:ext cx="17586" cy="17586"/>
            </a:xfrm>
            <a:custGeom>
              <a:avLst/>
              <a:gdLst/>
              <a:ahLst/>
              <a:cxnLst/>
              <a:rect l="l" t="t" r="r" b="b"/>
              <a:pathLst>
                <a:path w="227" h="227" extrusionOk="0">
                  <a:moveTo>
                    <a:pt x="101" y="1"/>
                  </a:moveTo>
                  <a:cubicBezTo>
                    <a:pt x="51" y="1"/>
                    <a:pt x="1" y="51"/>
                    <a:pt x="1" y="101"/>
                  </a:cubicBezTo>
                  <a:cubicBezTo>
                    <a:pt x="1" y="176"/>
                    <a:pt x="51" y="226"/>
                    <a:pt x="101" y="226"/>
                  </a:cubicBezTo>
                  <a:cubicBezTo>
                    <a:pt x="176" y="226"/>
                    <a:pt x="227" y="176"/>
                    <a:pt x="227" y="101"/>
                  </a:cubicBezTo>
                  <a:cubicBezTo>
                    <a:pt x="227" y="51"/>
                    <a:pt x="176" y="1"/>
                    <a:pt x="1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0"/>
            <p:cNvSpPr/>
            <p:nvPr/>
          </p:nvSpPr>
          <p:spPr>
            <a:xfrm>
              <a:off x="8524093" y="4127508"/>
              <a:ext cx="35016" cy="35016"/>
            </a:xfrm>
            <a:custGeom>
              <a:avLst/>
              <a:gdLst/>
              <a:ahLst/>
              <a:cxnLst/>
              <a:rect l="l" t="t" r="r" b="b"/>
              <a:pathLst>
                <a:path w="452" h="452" extrusionOk="0">
                  <a:moveTo>
                    <a:pt x="226" y="1"/>
                  </a:moveTo>
                  <a:cubicBezTo>
                    <a:pt x="100" y="1"/>
                    <a:pt x="0" y="101"/>
                    <a:pt x="0" y="226"/>
                  </a:cubicBezTo>
                  <a:cubicBezTo>
                    <a:pt x="0" y="351"/>
                    <a:pt x="100" y="452"/>
                    <a:pt x="226" y="452"/>
                  </a:cubicBezTo>
                  <a:cubicBezTo>
                    <a:pt x="351" y="452"/>
                    <a:pt x="451" y="351"/>
                    <a:pt x="451" y="226"/>
                  </a:cubicBezTo>
                  <a:cubicBezTo>
                    <a:pt x="451" y="101"/>
                    <a:pt x="351" y="1"/>
                    <a:pt x="2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0"/>
            <p:cNvSpPr/>
            <p:nvPr/>
          </p:nvSpPr>
          <p:spPr>
            <a:xfrm>
              <a:off x="8539586" y="4069251"/>
              <a:ext cx="15649" cy="15649"/>
            </a:xfrm>
            <a:custGeom>
              <a:avLst/>
              <a:gdLst/>
              <a:ahLst/>
              <a:cxnLst/>
              <a:rect l="l" t="t" r="r" b="b"/>
              <a:pathLst>
                <a:path w="202" h="202" extrusionOk="0">
                  <a:moveTo>
                    <a:pt x="101" y="1"/>
                  </a:moveTo>
                  <a:cubicBezTo>
                    <a:pt x="51" y="1"/>
                    <a:pt x="1" y="51"/>
                    <a:pt x="1" y="101"/>
                  </a:cubicBezTo>
                  <a:cubicBezTo>
                    <a:pt x="1" y="151"/>
                    <a:pt x="51" y="201"/>
                    <a:pt x="101" y="201"/>
                  </a:cubicBezTo>
                  <a:cubicBezTo>
                    <a:pt x="151" y="201"/>
                    <a:pt x="201" y="151"/>
                    <a:pt x="201" y="101"/>
                  </a:cubicBezTo>
                  <a:cubicBezTo>
                    <a:pt x="201" y="51"/>
                    <a:pt x="151" y="1"/>
                    <a:pt x="1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0"/>
            <p:cNvSpPr/>
            <p:nvPr/>
          </p:nvSpPr>
          <p:spPr>
            <a:xfrm>
              <a:off x="8349322" y="4313898"/>
              <a:ext cx="23396" cy="25333"/>
            </a:xfrm>
            <a:custGeom>
              <a:avLst/>
              <a:gdLst/>
              <a:ahLst/>
              <a:cxnLst/>
              <a:rect l="l" t="t" r="r" b="b"/>
              <a:pathLst>
                <a:path w="302" h="327" extrusionOk="0">
                  <a:moveTo>
                    <a:pt x="151" y="1"/>
                  </a:moveTo>
                  <a:cubicBezTo>
                    <a:pt x="51" y="1"/>
                    <a:pt x="0" y="76"/>
                    <a:pt x="0" y="151"/>
                  </a:cubicBezTo>
                  <a:cubicBezTo>
                    <a:pt x="0" y="251"/>
                    <a:pt x="51" y="326"/>
                    <a:pt x="151" y="326"/>
                  </a:cubicBezTo>
                  <a:cubicBezTo>
                    <a:pt x="226" y="326"/>
                    <a:pt x="301" y="251"/>
                    <a:pt x="301" y="151"/>
                  </a:cubicBezTo>
                  <a:cubicBezTo>
                    <a:pt x="301" y="76"/>
                    <a:pt x="226" y="1"/>
                    <a:pt x="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0"/>
            <p:cNvSpPr/>
            <p:nvPr/>
          </p:nvSpPr>
          <p:spPr>
            <a:xfrm>
              <a:off x="8417263" y="4387649"/>
              <a:ext cx="17586" cy="17586"/>
            </a:xfrm>
            <a:custGeom>
              <a:avLst/>
              <a:gdLst/>
              <a:ahLst/>
              <a:cxnLst/>
              <a:rect l="l" t="t" r="r" b="b"/>
              <a:pathLst>
                <a:path w="227" h="227" extrusionOk="0">
                  <a:moveTo>
                    <a:pt x="101" y="1"/>
                  </a:moveTo>
                  <a:cubicBezTo>
                    <a:pt x="51" y="1"/>
                    <a:pt x="1" y="51"/>
                    <a:pt x="1" y="101"/>
                  </a:cubicBezTo>
                  <a:cubicBezTo>
                    <a:pt x="1" y="176"/>
                    <a:pt x="51" y="227"/>
                    <a:pt x="101" y="227"/>
                  </a:cubicBezTo>
                  <a:cubicBezTo>
                    <a:pt x="176" y="227"/>
                    <a:pt x="226" y="176"/>
                    <a:pt x="226" y="101"/>
                  </a:cubicBezTo>
                  <a:cubicBezTo>
                    <a:pt x="226" y="51"/>
                    <a:pt x="176" y="1"/>
                    <a:pt x="1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0"/>
            <p:cNvSpPr/>
            <p:nvPr/>
          </p:nvSpPr>
          <p:spPr>
            <a:xfrm>
              <a:off x="8370704" y="4282833"/>
              <a:ext cx="13635" cy="15649"/>
            </a:xfrm>
            <a:custGeom>
              <a:avLst/>
              <a:gdLst/>
              <a:ahLst/>
              <a:cxnLst/>
              <a:rect l="l" t="t" r="r" b="b"/>
              <a:pathLst>
                <a:path w="176" h="202" extrusionOk="0">
                  <a:moveTo>
                    <a:pt x="100" y="1"/>
                  </a:moveTo>
                  <a:cubicBezTo>
                    <a:pt x="50" y="1"/>
                    <a:pt x="0" y="51"/>
                    <a:pt x="0" y="101"/>
                  </a:cubicBezTo>
                  <a:cubicBezTo>
                    <a:pt x="0" y="151"/>
                    <a:pt x="50" y="201"/>
                    <a:pt x="100" y="201"/>
                  </a:cubicBezTo>
                  <a:cubicBezTo>
                    <a:pt x="150" y="201"/>
                    <a:pt x="176" y="151"/>
                    <a:pt x="176" y="101"/>
                  </a:cubicBezTo>
                  <a:cubicBezTo>
                    <a:pt x="176" y="51"/>
                    <a:pt x="150" y="1"/>
                    <a:pt x="1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0"/>
            <p:cNvSpPr/>
            <p:nvPr/>
          </p:nvSpPr>
          <p:spPr>
            <a:xfrm>
              <a:off x="8314384" y="4226513"/>
              <a:ext cx="15571" cy="15649"/>
            </a:xfrm>
            <a:custGeom>
              <a:avLst/>
              <a:gdLst/>
              <a:ahLst/>
              <a:cxnLst/>
              <a:rect l="l" t="t" r="r" b="b"/>
              <a:pathLst>
                <a:path w="201" h="202" extrusionOk="0">
                  <a:moveTo>
                    <a:pt x="100" y="1"/>
                  </a:moveTo>
                  <a:cubicBezTo>
                    <a:pt x="50" y="1"/>
                    <a:pt x="0" y="51"/>
                    <a:pt x="0" y="101"/>
                  </a:cubicBezTo>
                  <a:cubicBezTo>
                    <a:pt x="0" y="151"/>
                    <a:pt x="50" y="201"/>
                    <a:pt x="100" y="201"/>
                  </a:cubicBezTo>
                  <a:cubicBezTo>
                    <a:pt x="176" y="201"/>
                    <a:pt x="201" y="151"/>
                    <a:pt x="201" y="101"/>
                  </a:cubicBezTo>
                  <a:cubicBezTo>
                    <a:pt x="201" y="51"/>
                    <a:pt x="176" y="1"/>
                    <a:pt x="1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0"/>
            <p:cNvSpPr/>
            <p:nvPr/>
          </p:nvSpPr>
          <p:spPr>
            <a:xfrm>
              <a:off x="8529903" y="3929497"/>
              <a:ext cx="13635" cy="15571"/>
            </a:xfrm>
            <a:custGeom>
              <a:avLst/>
              <a:gdLst/>
              <a:ahLst/>
              <a:cxnLst/>
              <a:rect l="l" t="t" r="r" b="b"/>
              <a:pathLst>
                <a:path w="176" h="201" extrusionOk="0">
                  <a:moveTo>
                    <a:pt x="100" y="0"/>
                  </a:moveTo>
                  <a:cubicBezTo>
                    <a:pt x="50" y="0"/>
                    <a:pt x="0" y="50"/>
                    <a:pt x="0" y="100"/>
                  </a:cubicBezTo>
                  <a:cubicBezTo>
                    <a:pt x="0" y="151"/>
                    <a:pt x="50" y="201"/>
                    <a:pt x="100" y="201"/>
                  </a:cubicBezTo>
                  <a:cubicBezTo>
                    <a:pt x="151" y="201"/>
                    <a:pt x="176" y="151"/>
                    <a:pt x="176" y="100"/>
                  </a:cubicBezTo>
                  <a:cubicBezTo>
                    <a:pt x="176" y="50"/>
                    <a:pt x="151" y="0"/>
                    <a:pt x="1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0"/>
            <p:cNvSpPr/>
            <p:nvPr/>
          </p:nvSpPr>
          <p:spPr>
            <a:xfrm>
              <a:off x="8479393" y="3917799"/>
              <a:ext cx="15649" cy="15649"/>
            </a:xfrm>
            <a:custGeom>
              <a:avLst/>
              <a:gdLst/>
              <a:ahLst/>
              <a:cxnLst/>
              <a:rect l="l" t="t" r="r" b="b"/>
              <a:pathLst>
                <a:path w="202" h="202" extrusionOk="0">
                  <a:moveTo>
                    <a:pt x="101" y="1"/>
                  </a:moveTo>
                  <a:cubicBezTo>
                    <a:pt x="51" y="1"/>
                    <a:pt x="1" y="51"/>
                    <a:pt x="1" y="101"/>
                  </a:cubicBezTo>
                  <a:cubicBezTo>
                    <a:pt x="1" y="151"/>
                    <a:pt x="51" y="201"/>
                    <a:pt x="101" y="201"/>
                  </a:cubicBezTo>
                  <a:cubicBezTo>
                    <a:pt x="151" y="201"/>
                    <a:pt x="201" y="151"/>
                    <a:pt x="201" y="101"/>
                  </a:cubicBezTo>
                  <a:cubicBezTo>
                    <a:pt x="201" y="51"/>
                    <a:pt x="151" y="1"/>
                    <a:pt x="1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0"/>
            <p:cNvSpPr/>
            <p:nvPr/>
          </p:nvSpPr>
          <p:spPr>
            <a:xfrm>
              <a:off x="8580335" y="4108063"/>
              <a:ext cx="11775" cy="13712"/>
            </a:xfrm>
            <a:custGeom>
              <a:avLst/>
              <a:gdLst/>
              <a:ahLst/>
              <a:cxnLst/>
              <a:rect l="l" t="t" r="r" b="b"/>
              <a:pathLst>
                <a:path w="152" h="177" extrusionOk="0">
                  <a:moveTo>
                    <a:pt x="76" y="1"/>
                  </a:moveTo>
                  <a:cubicBezTo>
                    <a:pt x="26" y="1"/>
                    <a:pt x="1" y="26"/>
                    <a:pt x="1" y="76"/>
                  </a:cubicBezTo>
                  <a:cubicBezTo>
                    <a:pt x="1" y="126"/>
                    <a:pt x="26" y="176"/>
                    <a:pt x="76" y="176"/>
                  </a:cubicBezTo>
                  <a:cubicBezTo>
                    <a:pt x="126" y="176"/>
                    <a:pt x="151" y="126"/>
                    <a:pt x="151" y="76"/>
                  </a:cubicBezTo>
                  <a:cubicBezTo>
                    <a:pt x="151" y="26"/>
                    <a:pt x="126" y="1"/>
                    <a:pt x="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0"/>
            <p:cNvSpPr/>
            <p:nvPr/>
          </p:nvSpPr>
          <p:spPr>
            <a:xfrm>
              <a:off x="8465836" y="4080949"/>
              <a:ext cx="13635" cy="13635"/>
            </a:xfrm>
            <a:custGeom>
              <a:avLst/>
              <a:gdLst/>
              <a:ahLst/>
              <a:cxnLst/>
              <a:rect l="l" t="t" r="r" b="b"/>
              <a:pathLst>
                <a:path w="176" h="176" extrusionOk="0">
                  <a:moveTo>
                    <a:pt x="75" y="0"/>
                  </a:moveTo>
                  <a:cubicBezTo>
                    <a:pt x="25" y="0"/>
                    <a:pt x="0" y="50"/>
                    <a:pt x="0" y="100"/>
                  </a:cubicBezTo>
                  <a:cubicBezTo>
                    <a:pt x="0" y="150"/>
                    <a:pt x="25" y="176"/>
                    <a:pt x="75" y="176"/>
                  </a:cubicBezTo>
                  <a:cubicBezTo>
                    <a:pt x="125" y="176"/>
                    <a:pt x="176" y="150"/>
                    <a:pt x="176" y="100"/>
                  </a:cubicBezTo>
                  <a:cubicBezTo>
                    <a:pt x="176" y="50"/>
                    <a:pt x="125" y="0"/>
                    <a:pt x="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2"/>
          <p:cNvSpPr/>
          <p:nvPr/>
        </p:nvSpPr>
        <p:spPr>
          <a:xfrm>
            <a:off x="301650" y="260700"/>
            <a:ext cx="8540700" cy="4622100"/>
          </a:xfrm>
          <a:prstGeom prst="roundRect">
            <a:avLst>
              <a:gd name="adj" fmla="val 545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22"/>
          <p:cNvSpPr txBox="1">
            <a:spLocks noGrp="1"/>
          </p:cNvSpPr>
          <p:nvPr>
            <p:ph type="title" hasCustomPrompt="1"/>
          </p:nvPr>
        </p:nvSpPr>
        <p:spPr>
          <a:xfrm>
            <a:off x="1298000" y="1757388"/>
            <a:ext cx="2212500" cy="94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74" name="Google Shape;374;p22"/>
          <p:cNvSpPr txBox="1">
            <a:spLocks noGrp="1"/>
          </p:cNvSpPr>
          <p:nvPr>
            <p:ph type="subTitle" idx="1"/>
          </p:nvPr>
        </p:nvSpPr>
        <p:spPr>
          <a:xfrm>
            <a:off x="1298000" y="2700414"/>
            <a:ext cx="22125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375" name="Google Shape;375;p22"/>
          <p:cNvSpPr txBox="1">
            <a:spLocks noGrp="1"/>
          </p:cNvSpPr>
          <p:nvPr>
            <p:ph type="title" idx="2" hasCustomPrompt="1"/>
          </p:nvPr>
        </p:nvSpPr>
        <p:spPr>
          <a:xfrm>
            <a:off x="5633500" y="1757388"/>
            <a:ext cx="2212500" cy="94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76" name="Google Shape;376;p22"/>
          <p:cNvSpPr txBox="1">
            <a:spLocks noGrp="1"/>
          </p:cNvSpPr>
          <p:nvPr>
            <p:ph type="subTitle" idx="3"/>
          </p:nvPr>
        </p:nvSpPr>
        <p:spPr>
          <a:xfrm>
            <a:off x="5633500" y="2700407"/>
            <a:ext cx="22125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grpSp>
        <p:nvGrpSpPr>
          <p:cNvPr id="377" name="Google Shape;377;p22"/>
          <p:cNvGrpSpPr/>
          <p:nvPr/>
        </p:nvGrpSpPr>
        <p:grpSpPr>
          <a:xfrm rot="-2700356">
            <a:off x="8108993" y="486995"/>
            <a:ext cx="539899" cy="734826"/>
            <a:chOff x="7641075" y="716825"/>
            <a:chExt cx="789834" cy="1074998"/>
          </a:xfrm>
        </p:grpSpPr>
        <p:sp>
          <p:nvSpPr>
            <p:cNvPr id="378" name="Google Shape;378;p22"/>
            <p:cNvSpPr/>
            <p:nvPr/>
          </p:nvSpPr>
          <p:spPr>
            <a:xfrm>
              <a:off x="7641075" y="716825"/>
              <a:ext cx="789834" cy="1074998"/>
            </a:xfrm>
            <a:custGeom>
              <a:avLst/>
              <a:gdLst/>
              <a:ahLst/>
              <a:cxnLst/>
              <a:rect l="l" t="t" r="r" b="b"/>
              <a:pathLst>
                <a:path w="6941" h="9447" extrusionOk="0">
                  <a:moveTo>
                    <a:pt x="2747" y="192"/>
                  </a:moveTo>
                  <a:cubicBezTo>
                    <a:pt x="2803" y="192"/>
                    <a:pt x="2847" y="225"/>
                    <a:pt x="2881" y="292"/>
                  </a:cubicBezTo>
                  <a:cubicBezTo>
                    <a:pt x="2830" y="317"/>
                    <a:pt x="2805" y="367"/>
                    <a:pt x="2755" y="393"/>
                  </a:cubicBezTo>
                  <a:cubicBezTo>
                    <a:pt x="2454" y="568"/>
                    <a:pt x="2179" y="794"/>
                    <a:pt x="1953" y="1069"/>
                  </a:cubicBezTo>
                  <a:cubicBezTo>
                    <a:pt x="1878" y="1169"/>
                    <a:pt x="1803" y="1270"/>
                    <a:pt x="1753" y="1395"/>
                  </a:cubicBezTo>
                  <a:cubicBezTo>
                    <a:pt x="1708" y="1530"/>
                    <a:pt x="1764" y="1624"/>
                    <a:pt x="1884" y="1624"/>
                  </a:cubicBezTo>
                  <a:cubicBezTo>
                    <a:pt x="1898" y="1624"/>
                    <a:pt x="1913" y="1623"/>
                    <a:pt x="1928" y="1621"/>
                  </a:cubicBezTo>
                  <a:cubicBezTo>
                    <a:pt x="2028" y="1621"/>
                    <a:pt x="2154" y="1596"/>
                    <a:pt x="2229" y="1545"/>
                  </a:cubicBezTo>
                  <a:cubicBezTo>
                    <a:pt x="2555" y="1395"/>
                    <a:pt x="2830" y="1195"/>
                    <a:pt x="3081" y="944"/>
                  </a:cubicBezTo>
                  <a:cubicBezTo>
                    <a:pt x="3131" y="894"/>
                    <a:pt x="3181" y="819"/>
                    <a:pt x="3206" y="768"/>
                  </a:cubicBezTo>
                  <a:cubicBezTo>
                    <a:pt x="3247" y="666"/>
                    <a:pt x="3204" y="580"/>
                    <a:pt x="3118" y="580"/>
                  </a:cubicBezTo>
                  <a:cubicBezTo>
                    <a:pt x="3099" y="580"/>
                    <a:pt x="3079" y="584"/>
                    <a:pt x="3056" y="593"/>
                  </a:cubicBezTo>
                  <a:cubicBezTo>
                    <a:pt x="2931" y="643"/>
                    <a:pt x="2780" y="743"/>
                    <a:pt x="2655" y="819"/>
                  </a:cubicBezTo>
                  <a:cubicBezTo>
                    <a:pt x="2630" y="844"/>
                    <a:pt x="2630" y="894"/>
                    <a:pt x="2655" y="919"/>
                  </a:cubicBezTo>
                  <a:cubicBezTo>
                    <a:pt x="2655" y="944"/>
                    <a:pt x="2730" y="944"/>
                    <a:pt x="2755" y="944"/>
                  </a:cubicBezTo>
                  <a:cubicBezTo>
                    <a:pt x="2805" y="919"/>
                    <a:pt x="2855" y="894"/>
                    <a:pt x="2906" y="844"/>
                  </a:cubicBezTo>
                  <a:lnTo>
                    <a:pt x="2906" y="844"/>
                  </a:lnTo>
                  <a:cubicBezTo>
                    <a:pt x="2780" y="1069"/>
                    <a:pt x="2154" y="1445"/>
                    <a:pt x="1903" y="1470"/>
                  </a:cubicBezTo>
                  <a:cubicBezTo>
                    <a:pt x="1953" y="1370"/>
                    <a:pt x="1978" y="1295"/>
                    <a:pt x="2028" y="1220"/>
                  </a:cubicBezTo>
                  <a:cubicBezTo>
                    <a:pt x="2379" y="794"/>
                    <a:pt x="2805" y="493"/>
                    <a:pt x="3307" y="292"/>
                  </a:cubicBezTo>
                  <a:cubicBezTo>
                    <a:pt x="3432" y="242"/>
                    <a:pt x="3582" y="242"/>
                    <a:pt x="3708" y="217"/>
                  </a:cubicBezTo>
                  <a:cubicBezTo>
                    <a:pt x="3833" y="217"/>
                    <a:pt x="3883" y="292"/>
                    <a:pt x="3833" y="418"/>
                  </a:cubicBezTo>
                  <a:cubicBezTo>
                    <a:pt x="3783" y="518"/>
                    <a:pt x="3733" y="618"/>
                    <a:pt x="3683" y="693"/>
                  </a:cubicBezTo>
                  <a:cubicBezTo>
                    <a:pt x="3206" y="1245"/>
                    <a:pt x="2630" y="1646"/>
                    <a:pt x="1928" y="1846"/>
                  </a:cubicBezTo>
                  <a:cubicBezTo>
                    <a:pt x="1878" y="1859"/>
                    <a:pt x="1822" y="1865"/>
                    <a:pt x="1765" y="1865"/>
                  </a:cubicBezTo>
                  <a:cubicBezTo>
                    <a:pt x="1709" y="1865"/>
                    <a:pt x="1652" y="1859"/>
                    <a:pt x="1602" y="1846"/>
                  </a:cubicBezTo>
                  <a:cubicBezTo>
                    <a:pt x="1427" y="1821"/>
                    <a:pt x="1327" y="1696"/>
                    <a:pt x="1377" y="1520"/>
                  </a:cubicBezTo>
                  <a:cubicBezTo>
                    <a:pt x="1452" y="1345"/>
                    <a:pt x="1527" y="1169"/>
                    <a:pt x="1627" y="1044"/>
                  </a:cubicBezTo>
                  <a:cubicBezTo>
                    <a:pt x="1903" y="668"/>
                    <a:pt x="2229" y="393"/>
                    <a:pt x="2655" y="217"/>
                  </a:cubicBezTo>
                  <a:cubicBezTo>
                    <a:pt x="2688" y="200"/>
                    <a:pt x="2719" y="192"/>
                    <a:pt x="2747" y="192"/>
                  </a:cubicBezTo>
                  <a:close/>
                  <a:moveTo>
                    <a:pt x="4033" y="393"/>
                  </a:moveTo>
                  <a:cubicBezTo>
                    <a:pt x="4184" y="543"/>
                    <a:pt x="4334" y="718"/>
                    <a:pt x="4409" y="919"/>
                  </a:cubicBezTo>
                  <a:cubicBezTo>
                    <a:pt x="4510" y="1220"/>
                    <a:pt x="4409" y="1420"/>
                    <a:pt x="4109" y="1721"/>
                  </a:cubicBezTo>
                  <a:cubicBezTo>
                    <a:pt x="3983" y="1846"/>
                    <a:pt x="3833" y="1946"/>
                    <a:pt x="3708" y="2097"/>
                  </a:cubicBezTo>
                  <a:cubicBezTo>
                    <a:pt x="3632" y="2172"/>
                    <a:pt x="3582" y="2297"/>
                    <a:pt x="3532" y="2398"/>
                  </a:cubicBezTo>
                  <a:cubicBezTo>
                    <a:pt x="3507" y="2423"/>
                    <a:pt x="3457" y="2448"/>
                    <a:pt x="3432" y="2473"/>
                  </a:cubicBezTo>
                  <a:cubicBezTo>
                    <a:pt x="3231" y="2473"/>
                    <a:pt x="3056" y="2548"/>
                    <a:pt x="2881" y="2623"/>
                  </a:cubicBezTo>
                  <a:cubicBezTo>
                    <a:pt x="2805" y="2673"/>
                    <a:pt x="2730" y="2723"/>
                    <a:pt x="2655" y="2748"/>
                  </a:cubicBezTo>
                  <a:cubicBezTo>
                    <a:pt x="2548" y="2793"/>
                    <a:pt x="2450" y="2816"/>
                    <a:pt x="2358" y="2816"/>
                  </a:cubicBezTo>
                  <a:cubicBezTo>
                    <a:pt x="2193" y="2816"/>
                    <a:pt x="2048" y="2743"/>
                    <a:pt x="1903" y="2598"/>
                  </a:cubicBezTo>
                  <a:cubicBezTo>
                    <a:pt x="1753" y="2423"/>
                    <a:pt x="1652" y="2247"/>
                    <a:pt x="1552" y="2047"/>
                  </a:cubicBezTo>
                  <a:cubicBezTo>
                    <a:pt x="1828" y="2047"/>
                    <a:pt x="2053" y="1997"/>
                    <a:pt x="2304" y="1896"/>
                  </a:cubicBezTo>
                  <a:cubicBezTo>
                    <a:pt x="2881" y="1671"/>
                    <a:pt x="3382" y="1295"/>
                    <a:pt x="3783" y="819"/>
                  </a:cubicBezTo>
                  <a:cubicBezTo>
                    <a:pt x="3883" y="693"/>
                    <a:pt x="3958" y="543"/>
                    <a:pt x="4033" y="393"/>
                  </a:cubicBezTo>
                  <a:close/>
                  <a:moveTo>
                    <a:pt x="5665" y="1564"/>
                  </a:moveTo>
                  <a:cubicBezTo>
                    <a:pt x="5747" y="1564"/>
                    <a:pt x="5826" y="1609"/>
                    <a:pt x="5888" y="1671"/>
                  </a:cubicBezTo>
                  <a:cubicBezTo>
                    <a:pt x="6114" y="1871"/>
                    <a:pt x="6314" y="2097"/>
                    <a:pt x="6490" y="2373"/>
                  </a:cubicBezTo>
                  <a:cubicBezTo>
                    <a:pt x="6565" y="2498"/>
                    <a:pt x="6640" y="2623"/>
                    <a:pt x="6715" y="2774"/>
                  </a:cubicBezTo>
                  <a:cubicBezTo>
                    <a:pt x="6740" y="2799"/>
                    <a:pt x="6740" y="2874"/>
                    <a:pt x="6740" y="2924"/>
                  </a:cubicBezTo>
                  <a:cubicBezTo>
                    <a:pt x="6726" y="2925"/>
                    <a:pt x="6712" y="2925"/>
                    <a:pt x="6698" y="2925"/>
                  </a:cubicBezTo>
                  <a:cubicBezTo>
                    <a:pt x="6227" y="2925"/>
                    <a:pt x="5628" y="2529"/>
                    <a:pt x="5312" y="1896"/>
                  </a:cubicBezTo>
                  <a:cubicBezTo>
                    <a:pt x="5362" y="1846"/>
                    <a:pt x="5412" y="1821"/>
                    <a:pt x="5487" y="1771"/>
                  </a:cubicBezTo>
                  <a:cubicBezTo>
                    <a:pt x="5487" y="1796"/>
                    <a:pt x="5512" y="1846"/>
                    <a:pt x="5537" y="1896"/>
                  </a:cubicBezTo>
                  <a:cubicBezTo>
                    <a:pt x="5637" y="2172"/>
                    <a:pt x="5813" y="2398"/>
                    <a:pt x="6038" y="2573"/>
                  </a:cubicBezTo>
                  <a:cubicBezTo>
                    <a:pt x="6089" y="2623"/>
                    <a:pt x="6189" y="2673"/>
                    <a:pt x="6264" y="2698"/>
                  </a:cubicBezTo>
                  <a:cubicBezTo>
                    <a:pt x="6274" y="2702"/>
                    <a:pt x="6284" y="2703"/>
                    <a:pt x="6293" y="2703"/>
                  </a:cubicBezTo>
                  <a:cubicBezTo>
                    <a:pt x="6358" y="2703"/>
                    <a:pt x="6414" y="2635"/>
                    <a:pt x="6414" y="2548"/>
                  </a:cubicBezTo>
                  <a:cubicBezTo>
                    <a:pt x="6414" y="2473"/>
                    <a:pt x="6389" y="2398"/>
                    <a:pt x="6364" y="2347"/>
                  </a:cubicBezTo>
                  <a:cubicBezTo>
                    <a:pt x="6314" y="2247"/>
                    <a:pt x="6239" y="2172"/>
                    <a:pt x="6189" y="2072"/>
                  </a:cubicBezTo>
                  <a:cubicBezTo>
                    <a:pt x="6164" y="2047"/>
                    <a:pt x="6114" y="2047"/>
                    <a:pt x="6089" y="2047"/>
                  </a:cubicBezTo>
                  <a:cubicBezTo>
                    <a:pt x="6063" y="2072"/>
                    <a:pt x="6038" y="2122"/>
                    <a:pt x="6038" y="2147"/>
                  </a:cubicBezTo>
                  <a:cubicBezTo>
                    <a:pt x="6063" y="2222"/>
                    <a:pt x="6114" y="2272"/>
                    <a:pt x="6139" y="2322"/>
                  </a:cubicBezTo>
                  <a:cubicBezTo>
                    <a:pt x="6189" y="2373"/>
                    <a:pt x="6214" y="2423"/>
                    <a:pt x="6264" y="2523"/>
                  </a:cubicBezTo>
                  <a:cubicBezTo>
                    <a:pt x="5988" y="2398"/>
                    <a:pt x="5662" y="1896"/>
                    <a:pt x="5612" y="1570"/>
                  </a:cubicBezTo>
                  <a:cubicBezTo>
                    <a:pt x="5630" y="1566"/>
                    <a:pt x="5648" y="1564"/>
                    <a:pt x="5665" y="1564"/>
                  </a:cubicBezTo>
                  <a:close/>
                  <a:moveTo>
                    <a:pt x="5036" y="1746"/>
                  </a:moveTo>
                  <a:cubicBezTo>
                    <a:pt x="5211" y="2122"/>
                    <a:pt x="5412" y="2423"/>
                    <a:pt x="5688" y="2648"/>
                  </a:cubicBezTo>
                  <a:cubicBezTo>
                    <a:pt x="5963" y="2924"/>
                    <a:pt x="6289" y="3049"/>
                    <a:pt x="6665" y="3099"/>
                  </a:cubicBezTo>
                  <a:cubicBezTo>
                    <a:pt x="6389" y="3576"/>
                    <a:pt x="5988" y="3851"/>
                    <a:pt x="5462" y="3926"/>
                  </a:cubicBezTo>
                  <a:cubicBezTo>
                    <a:pt x="5186" y="3977"/>
                    <a:pt x="4911" y="4002"/>
                    <a:pt x="4660" y="4152"/>
                  </a:cubicBezTo>
                  <a:lnTo>
                    <a:pt x="4610" y="4152"/>
                  </a:lnTo>
                  <a:cubicBezTo>
                    <a:pt x="4685" y="3851"/>
                    <a:pt x="4585" y="3576"/>
                    <a:pt x="4510" y="3300"/>
                  </a:cubicBezTo>
                  <a:cubicBezTo>
                    <a:pt x="4434" y="2974"/>
                    <a:pt x="4510" y="2648"/>
                    <a:pt x="4660" y="2347"/>
                  </a:cubicBezTo>
                  <a:cubicBezTo>
                    <a:pt x="4760" y="2147"/>
                    <a:pt x="4911" y="1946"/>
                    <a:pt x="5036" y="1746"/>
                  </a:cubicBezTo>
                  <a:close/>
                  <a:moveTo>
                    <a:pt x="1300" y="5469"/>
                  </a:moveTo>
                  <a:cubicBezTo>
                    <a:pt x="1349" y="5469"/>
                    <a:pt x="1402" y="5489"/>
                    <a:pt x="1452" y="5530"/>
                  </a:cubicBezTo>
                  <a:cubicBezTo>
                    <a:pt x="1527" y="5581"/>
                    <a:pt x="1577" y="5656"/>
                    <a:pt x="1602" y="5706"/>
                  </a:cubicBezTo>
                  <a:cubicBezTo>
                    <a:pt x="1803" y="6082"/>
                    <a:pt x="1828" y="6483"/>
                    <a:pt x="1803" y="6909"/>
                  </a:cubicBezTo>
                  <a:cubicBezTo>
                    <a:pt x="1477" y="6608"/>
                    <a:pt x="1226" y="6307"/>
                    <a:pt x="1101" y="5931"/>
                  </a:cubicBezTo>
                  <a:cubicBezTo>
                    <a:pt x="1076" y="5856"/>
                    <a:pt x="1076" y="5756"/>
                    <a:pt x="1101" y="5681"/>
                  </a:cubicBezTo>
                  <a:cubicBezTo>
                    <a:pt x="1118" y="5547"/>
                    <a:pt x="1201" y="5469"/>
                    <a:pt x="1300" y="5469"/>
                  </a:cubicBezTo>
                  <a:close/>
                  <a:moveTo>
                    <a:pt x="3607" y="6383"/>
                  </a:moveTo>
                  <a:cubicBezTo>
                    <a:pt x="3657" y="6408"/>
                    <a:pt x="3733" y="6433"/>
                    <a:pt x="3758" y="6458"/>
                  </a:cubicBezTo>
                  <a:cubicBezTo>
                    <a:pt x="3758" y="6508"/>
                    <a:pt x="3733" y="6583"/>
                    <a:pt x="3708" y="6608"/>
                  </a:cubicBezTo>
                  <a:cubicBezTo>
                    <a:pt x="3607" y="6708"/>
                    <a:pt x="3507" y="6784"/>
                    <a:pt x="3407" y="6834"/>
                  </a:cubicBezTo>
                  <a:cubicBezTo>
                    <a:pt x="3031" y="6959"/>
                    <a:pt x="2655" y="7034"/>
                    <a:pt x="2254" y="7059"/>
                  </a:cubicBezTo>
                  <a:cubicBezTo>
                    <a:pt x="2229" y="7059"/>
                    <a:pt x="2204" y="7034"/>
                    <a:pt x="2204" y="7034"/>
                  </a:cubicBezTo>
                  <a:cubicBezTo>
                    <a:pt x="2204" y="7034"/>
                    <a:pt x="2179" y="7034"/>
                    <a:pt x="2179" y="7009"/>
                  </a:cubicBezTo>
                  <a:cubicBezTo>
                    <a:pt x="2304" y="6934"/>
                    <a:pt x="2429" y="6834"/>
                    <a:pt x="2530" y="6758"/>
                  </a:cubicBezTo>
                  <a:cubicBezTo>
                    <a:pt x="2855" y="6558"/>
                    <a:pt x="3156" y="6408"/>
                    <a:pt x="3532" y="6383"/>
                  </a:cubicBezTo>
                  <a:close/>
                  <a:moveTo>
                    <a:pt x="315" y="7567"/>
                  </a:moveTo>
                  <a:cubicBezTo>
                    <a:pt x="355" y="7567"/>
                    <a:pt x="399" y="7573"/>
                    <a:pt x="424" y="7586"/>
                  </a:cubicBezTo>
                  <a:cubicBezTo>
                    <a:pt x="800" y="7736"/>
                    <a:pt x="1101" y="7987"/>
                    <a:pt x="1352" y="8312"/>
                  </a:cubicBezTo>
                  <a:cubicBezTo>
                    <a:pt x="1377" y="8337"/>
                    <a:pt x="1402" y="8388"/>
                    <a:pt x="1452" y="8438"/>
                  </a:cubicBezTo>
                  <a:cubicBezTo>
                    <a:pt x="1101" y="8388"/>
                    <a:pt x="800" y="8337"/>
                    <a:pt x="525" y="8187"/>
                  </a:cubicBezTo>
                  <a:cubicBezTo>
                    <a:pt x="374" y="8087"/>
                    <a:pt x="249" y="7987"/>
                    <a:pt x="199" y="7811"/>
                  </a:cubicBezTo>
                  <a:cubicBezTo>
                    <a:pt x="174" y="7736"/>
                    <a:pt x="199" y="7636"/>
                    <a:pt x="224" y="7586"/>
                  </a:cubicBezTo>
                  <a:cubicBezTo>
                    <a:pt x="236" y="7573"/>
                    <a:pt x="274" y="7567"/>
                    <a:pt x="315" y="7567"/>
                  </a:cubicBezTo>
                  <a:close/>
                  <a:moveTo>
                    <a:pt x="3080" y="7574"/>
                  </a:moveTo>
                  <a:cubicBezTo>
                    <a:pt x="3145" y="7574"/>
                    <a:pt x="3206" y="7586"/>
                    <a:pt x="3256" y="7586"/>
                  </a:cubicBezTo>
                  <a:cubicBezTo>
                    <a:pt x="3332" y="7611"/>
                    <a:pt x="3357" y="7661"/>
                    <a:pt x="3307" y="7736"/>
                  </a:cubicBezTo>
                  <a:cubicBezTo>
                    <a:pt x="3231" y="7811"/>
                    <a:pt x="3156" y="7886"/>
                    <a:pt x="3056" y="7936"/>
                  </a:cubicBezTo>
                  <a:cubicBezTo>
                    <a:pt x="2730" y="8187"/>
                    <a:pt x="2329" y="8312"/>
                    <a:pt x="1928" y="8413"/>
                  </a:cubicBezTo>
                  <a:cubicBezTo>
                    <a:pt x="1853" y="8438"/>
                    <a:pt x="1778" y="8438"/>
                    <a:pt x="1678" y="8438"/>
                  </a:cubicBezTo>
                  <a:cubicBezTo>
                    <a:pt x="1678" y="8413"/>
                    <a:pt x="1678" y="8413"/>
                    <a:pt x="1678" y="8388"/>
                  </a:cubicBezTo>
                  <a:cubicBezTo>
                    <a:pt x="1703" y="8363"/>
                    <a:pt x="1728" y="8312"/>
                    <a:pt x="1753" y="8287"/>
                  </a:cubicBezTo>
                  <a:cubicBezTo>
                    <a:pt x="2104" y="7936"/>
                    <a:pt x="2505" y="7686"/>
                    <a:pt x="2981" y="7586"/>
                  </a:cubicBezTo>
                  <a:cubicBezTo>
                    <a:pt x="3014" y="7577"/>
                    <a:pt x="3048" y="7574"/>
                    <a:pt x="3080" y="7574"/>
                  </a:cubicBezTo>
                  <a:close/>
                  <a:moveTo>
                    <a:pt x="2782" y="0"/>
                  </a:moveTo>
                  <a:cubicBezTo>
                    <a:pt x="2759" y="0"/>
                    <a:pt x="2733" y="5"/>
                    <a:pt x="2705" y="17"/>
                  </a:cubicBezTo>
                  <a:cubicBezTo>
                    <a:pt x="2379" y="142"/>
                    <a:pt x="2079" y="317"/>
                    <a:pt x="1803" y="568"/>
                  </a:cubicBezTo>
                  <a:cubicBezTo>
                    <a:pt x="1552" y="819"/>
                    <a:pt x="1327" y="1069"/>
                    <a:pt x="1251" y="1420"/>
                  </a:cubicBezTo>
                  <a:cubicBezTo>
                    <a:pt x="1201" y="1520"/>
                    <a:pt x="1201" y="1696"/>
                    <a:pt x="1226" y="1796"/>
                  </a:cubicBezTo>
                  <a:cubicBezTo>
                    <a:pt x="1302" y="1997"/>
                    <a:pt x="1402" y="2172"/>
                    <a:pt x="1502" y="2347"/>
                  </a:cubicBezTo>
                  <a:cubicBezTo>
                    <a:pt x="1627" y="2548"/>
                    <a:pt x="1753" y="2723"/>
                    <a:pt x="1953" y="2849"/>
                  </a:cubicBezTo>
                  <a:cubicBezTo>
                    <a:pt x="2071" y="2927"/>
                    <a:pt x="2203" y="2990"/>
                    <a:pt x="2351" y="2990"/>
                  </a:cubicBezTo>
                  <a:cubicBezTo>
                    <a:pt x="2393" y="2990"/>
                    <a:pt x="2436" y="2985"/>
                    <a:pt x="2480" y="2974"/>
                  </a:cubicBezTo>
                  <a:cubicBezTo>
                    <a:pt x="2630" y="2924"/>
                    <a:pt x="2780" y="2849"/>
                    <a:pt x="2956" y="2799"/>
                  </a:cubicBezTo>
                  <a:cubicBezTo>
                    <a:pt x="3106" y="2748"/>
                    <a:pt x="3256" y="2673"/>
                    <a:pt x="3432" y="2648"/>
                  </a:cubicBezTo>
                  <a:cubicBezTo>
                    <a:pt x="3445" y="2641"/>
                    <a:pt x="3457" y="2638"/>
                    <a:pt x="3467" y="2638"/>
                  </a:cubicBezTo>
                  <a:cubicBezTo>
                    <a:pt x="3494" y="2638"/>
                    <a:pt x="3507" y="2662"/>
                    <a:pt x="3507" y="2698"/>
                  </a:cubicBezTo>
                  <a:cubicBezTo>
                    <a:pt x="3557" y="3049"/>
                    <a:pt x="3557" y="3400"/>
                    <a:pt x="3482" y="3751"/>
                  </a:cubicBezTo>
                  <a:cubicBezTo>
                    <a:pt x="3357" y="4277"/>
                    <a:pt x="3131" y="4753"/>
                    <a:pt x="2881" y="5230"/>
                  </a:cubicBezTo>
                  <a:cubicBezTo>
                    <a:pt x="2605" y="5731"/>
                    <a:pt x="2304" y="6257"/>
                    <a:pt x="2028" y="6758"/>
                  </a:cubicBezTo>
                  <a:cubicBezTo>
                    <a:pt x="2028" y="6758"/>
                    <a:pt x="2028" y="6784"/>
                    <a:pt x="2003" y="6809"/>
                  </a:cubicBezTo>
                  <a:cubicBezTo>
                    <a:pt x="1978" y="6533"/>
                    <a:pt x="1953" y="6282"/>
                    <a:pt x="1903" y="6032"/>
                  </a:cubicBezTo>
                  <a:cubicBezTo>
                    <a:pt x="1878" y="5781"/>
                    <a:pt x="1778" y="5555"/>
                    <a:pt x="1552" y="5405"/>
                  </a:cubicBezTo>
                  <a:cubicBezTo>
                    <a:pt x="1472" y="5334"/>
                    <a:pt x="1383" y="5301"/>
                    <a:pt x="1296" y="5301"/>
                  </a:cubicBezTo>
                  <a:cubicBezTo>
                    <a:pt x="1139" y="5301"/>
                    <a:pt x="990" y="5411"/>
                    <a:pt x="926" y="5606"/>
                  </a:cubicBezTo>
                  <a:cubicBezTo>
                    <a:pt x="875" y="5756"/>
                    <a:pt x="901" y="5906"/>
                    <a:pt x="976" y="6057"/>
                  </a:cubicBezTo>
                  <a:cubicBezTo>
                    <a:pt x="1101" y="6408"/>
                    <a:pt x="1327" y="6708"/>
                    <a:pt x="1602" y="6959"/>
                  </a:cubicBezTo>
                  <a:cubicBezTo>
                    <a:pt x="1652" y="7009"/>
                    <a:pt x="1728" y="7084"/>
                    <a:pt x="1778" y="7134"/>
                  </a:cubicBezTo>
                  <a:cubicBezTo>
                    <a:pt x="1803" y="7185"/>
                    <a:pt x="1803" y="7235"/>
                    <a:pt x="1778" y="7285"/>
                  </a:cubicBezTo>
                  <a:cubicBezTo>
                    <a:pt x="1703" y="7510"/>
                    <a:pt x="1627" y="7711"/>
                    <a:pt x="1552" y="7911"/>
                  </a:cubicBezTo>
                  <a:cubicBezTo>
                    <a:pt x="1527" y="8012"/>
                    <a:pt x="1502" y="8087"/>
                    <a:pt x="1477" y="8187"/>
                  </a:cubicBezTo>
                  <a:cubicBezTo>
                    <a:pt x="1452" y="8137"/>
                    <a:pt x="1427" y="8112"/>
                    <a:pt x="1402" y="8087"/>
                  </a:cubicBezTo>
                  <a:cubicBezTo>
                    <a:pt x="1176" y="7836"/>
                    <a:pt x="926" y="7636"/>
                    <a:pt x="625" y="7485"/>
                  </a:cubicBezTo>
                  <a:cubicBezTo>
                    <a:pt x="525" y="7435"/>
                    <a:pt x="424" y="7410"/>
                    <a:pt x="324" y="7385"/>
                  </a:cubicBezTo>
                  <a:cubicBezTo>
                    <a:pt x="309" y="7383"/>
                    <a:pt x="294" y="7382"/>
                    <a:pt x="280" y="7382"/>
                  </a:cubicBezTo>
                  <a:cubicBezTo>
                    <a:pt x="124" y="7382"/>
                    <a:pt x="0" y="7502"/>
                    <a:pt x="23" y="7686"/>
                  </a:cubicBezTo>
                  <a:cubicBezTo>
                    <a:pt x="23" y="7987"/>
                    <a:pt x="174" y="8187"/>
                    <a:pt x="424" y="8312"/>
                  </a:cubicBezTo>
                  <a:cubicBezTo>
                    <a:pt x="600" y="8413"/>
                    <a:pt x="825" y="8463"/>
                    <a:pt x="1026" y="8538"/>
                  </a:cubicBezTo>
                  <a:cubicBezTo>
                    <a:pt x="1151" y="8563"/>
                    <a:pt x="1277" y="8588"/>
                    <a:pt x="1402" y="8613"/>
                  </a:cubicBezTo>
                  <a:cubicBezTo>
                    <a:pt x="1402" y="8764"/>
                    <a:pt x="1402" y="8889"/>
                    <a:pt x="1427" y="9039"/>
                  </a:cubicBezTo>
                  <a:cubicBezTo>
                    <a:pt x="1427" y="9139"/>
                    <a:pt x="1452" y="9265"/>
                    <a:pt x="1502" y="9365"/>
                  </a:cubicBezTo>
                  <a:cubicBezTo>
                    <a:pt x="1502" y="9406"/>
                    <a:pt x="1535" y="9447"/>
                    <a:pt x="1575" y="9447"/>
                  </a:cubicBezTo>
                  <a:cubicBezTo>
                    <a:pt x="1584" y="9447"/>
                    <a:pt x="1593" y="9445"/>
                    <a:pt x="1602" y="9440"/>
                  </a:cubicBezTo>
                  <a:cubicBezTo>
                    <a:pt x="1627" y="9415"/>
                    <a:pt x="1652" y="9340"/>
                    <a:pt x="1652" y="9315"/>
                  </a:cubicBezTo>
                  <a:cubicBezTo>
                    <a:pt x="1552" y="9089"/>
                    <a:pt x="1552" y="8889"/>
                    <a:pt x="1602" y="8663"/>
                  </a:cubicBezTo>
                  <a:cubicBezTo>
                    <a:pt x="1602" y="8638"/>
                    <a:pt x="1627" y="8613"/>
                    <a:pt x="1678" y="8613"/>
                  </a:cubicBezTo>
                  <a:cubicBezTo>
                    <a:pt x="1715" y="8601"/>
                    <a:pt x="1753" y="8601"/>
                    <a:pt x="1790" y="8601"/>
                  </a:cubicBezTo>
                  <a:cubicBezTo>
                    <a:pt x="1828" y="8601"/>
                    <a:pt x="1865" y="8601"/>
                    <a:pt x="1903" y="8588"/>
                  </a:cubicBezTo>
                  <a:cubicBezTo>
                    <a:pt x="2354" y="8488"/>
                    <a:pt x="2805" y="8337"/>
                    <a:pt x="3206" y="8062"/>
                  </a:cubicBezTo>
                  <a:cubicBezTo>
                    <a:pt x="3307" y="7987"/>
                    <a:pt x="3382" y="7886"/>
                    <a:pt x="3457" y="7786"/>
                  </a:cubicBezTo>
                  <a:cubicBezTo>
                    <a:pt x="3557" y="7661"/>
                    <a:pt x="3507" y="7510"/>
                    <a:pt x="3357" y="7435"/>
                  </a:cubicBezTo>
                  <a:cubicBezTo>
                    <a:pt x="3256" y="7410"/>
                    <a:pt x="3131" y="7410"/>
                    <a:pt x="3031" y="7410"/>
                  </a:cubicBezTo>
                  <a:cubicBezTo>
                    <a:pt x="2780" y="7435"/>
                    <a:pt x="2530" y="7510"/>
                    <a:pt x="2304" y="7661"/>
                  </a:cubicBezTo>
                  <a:cubicBezTo>
                    <a:pt x="2104" y="7786"/>
                    <a:pt x="1903" y="7911"/>
                    <a:pt x="1678" y="8062"/>
                  </a:cubicBezTo>
                  <a:cubicBezTo>
                    <a:pt x="1778" y="7811"/>
                    <a:pt x="1878" y="7561"/>
                    <a:pt x="1953" y="7310"/>
                  </a:cubicBezTo>
                  <a:cubicBezTo>
                    <a:pt x="1978" y="7235"/>
                    <a:pt x="2028" y="7235"/>
                    <a:pt x="2104" y="7210"/>
                  </a:cubicBezTo>
                  <a:cubicBezTo>
                    <a:pt x="2187" y="7210"/>
                    <a:pt x="2282" y="7221"/>
                    <a:pt x="2373" y="7221"/>
                  </a:cubicBezTo>
                  <a:cubicBezTo>
                    <a:pt x="2418" y="7221"/>
                    <a:pt x="2463" y="7218"/>
                    <a:pt x="2505" y="7210"/>
                  </a:cubicBezTo>
                  <a:cubicBezTo>
                    <a:pt x="2830" y="7134"/>
                    <a:pt x="3131" y="7084"/>
                    <a:pt x="3432" y="7009"/>
                  </a:cubicBezTo>
                  <a:cubicBezTo>
                    <a:pt x="3607" y="6959"/>
                    <a:pt x="3758" y="6834"/>
                    <a:pt x="3858" y="6683"/>
                  </a:cubicBezTo>
                  <a:cubicBezTo>
                    <a:pt x="4008" y="6508"/>
                    <a:pt x="3933" y="6282"/>
                    <a:pt x="3708" y="6232"/>
                  </a:cubicBezTo>
                  <a:cubicBezTo>
                    <a:pt x="3641" y="6232"/>
                    <a:pt x="3585" y="6221"/>
                    <a:pt x="3526" y="6221"/>
                  </a:cubicBezTo>
                  <a:cubicBezTo>
                    <a:pt x="3496" y="6221"/>
                    <a:pt x="3465" y="6224"/>
                    <a:pt x="3432" y="6232"/>
                  </a:cubicBezTo>
                  <a:cubicBezTo>
                    <a:pt x="3031" y="6257"/>
                    <a:pt x="2680" y="6458"/>
                    <a:pt x="2354" y="6683"/>
                  </a:cubicBezTo>
                  <a:cubicBezTo>
                    <a:pt x="2304" y="6708"/>
                    <a:pt x="2279" y="6733"/>
                    <a:pt x="2229" y="6758"/>
                  </a:cubicBezTo>
                  <a:cubicBezTo>
                    <a:pt x="2304" y="6558"/>
                    <a:pt x="2404" y="6408"/>
                    <a:pt x="2505" y="6232"/>
                  </a:cubicBezTo>
                  <a:cubicBezTo>
                    <a:pt x="2555" y="6107"/>
                    <a:pt x="2630" y="6007"/>
                    <a:pt x="2755" y="5982"/>
                  </a:cubicBezTo>
                  <a:cubicBezTo>
                    <a:pt x="2830" y="5982"/>
                    <a:pt x="2906" y="5931"/>
                    <a:pt x="2956" y="5906"/>
                  </a:cubicBezTo>
                  <a:cubicBezTo>
                    <a:pt x="3532" y="5530"/>
                    <a:pt x="4058" y="5079"/>
                    <a:pt x="4459" y="4503"/>
                  </a:cubicBezTo>
                  <a:cubicBezTo>
                    <a:pt x="4459" y="4478"/>
                    <a:pt x="4485" y="4453"/>
                    <a:pt x="4510" y="4428"/>
                  </a:cubicBezTo>
                  <a:cubicBezTo>
                    <a:pt x="4735" y="4277"/>
                    <a:pt x="4986" y="4152"/>
                    <a:pt x="5261" y="4127"/>
                  </a:cubicBezTo>
                  <a:cubicBezTo>
                    <a:pt x="5938" y="4077"/>
                    <a:pt x="6439" y="3801"/>
                    <a:pt x="6790" y="3225"/>
                  </a:cubicBezTo>
                  <a:cubicBezTo>
                    <a:pt x="6916" y="3049"/>
                    <a:pt x="6941" y="2899"/>
                    <a:pt x="6866" y="2698"/>
                  </a:cubicBezTo>
                  <a:cubicBezTo>
                    <a:pt x="6665" y="2222"/>
                    <a:pt x="6339" y="1821"/>
                    <a:pt x="5938" y="1495"/>
                  </a:cubicBezTo>
                  <a:cubicBezTo>
                    <a:pt x="5913" y="1470"/>
                    <a:pt x="5863" y="1445"/>
                    <a:pt x="5788" y="1420"/>
                  </a:cubicBezTo>
                  <a:cubicBezTo>
                    <a:pt x="5735" y="1398"/>
                    <a:pt x="5685" y="1386"/>
                    <a:pt x="5637" y="1386"/>
                  </a:cubicBezTo>
                  <a:cubicBezTo>
                    <a:pt x="5527" y="1386"/>
                    <a:pt x="5432" y="1448"/>
                    <a:pt x="5362" y="1570"/>
                  </a:cubicBezTo>
                  <a:cubicBezTo>
                    <a:pt x="5337" y="1621"/>
                    <a:pt x="5287" y="1671"/>
                    <a:pt x="5236" y="1746"/>
                  </a:cubicBezTo>
                  <a:cubicBezTo>
                    <a:pt x="5211" y="1696"/>
                    <a:pt x="5211" y="1671"/>
                    <a:pt x="5186" y="1646"/>
                  </a:cubicBezTo>
                  <a:cubicBezTo>
                    <a:pt x="5158" y="1575"/>
                    <a:pt x="5122" y="1544"/>
                    <a:pt x="5082" y="1544"/>
                  </a:cubicBezTo>
                  <a:cubicBezTo>
                    <a:pt x="5051" y="1544"/>
                    <a:pt x="5019" y="1563"/>
                    <a:pt x="4986" y="1596"/>
                  </a:cubicBezTo>
                  <a:cubicBezTo>
                    <a:pt x="4434" y="2172"/>
                    <a:pt x="4159" y="2824"/>
                    <a:pt x="4434" y="3601"/>
                  </a:cubicBezTo>
                  <a:cubicBezTo>
                    <a:pt x="4510" y="3901"/>
                    <a:pt x="4459" y="4177"/>
                    <a:pt x="4284" y="4428"/>
                  </a:cubicBezTo>
                  <a:cubicBezTo>
                    <a:pt x="3933" y="4979"/>
                    <a:pt x="3432" y="5380"/>
                    <a:pt x="2881" y="5731"/>
                  </a:cubicBezTo>
                  <a:cubicBezTo>
                    <a:pt x="2855" y="5756"/>
                    <a:pt x="2805" y="5781"/>
                    <a:pt x="2780" y="5806"/>
                  </a:cubicBezTo>
                  <a:cubicBezTo>
                    <a:pt x="2780" y="5806"/>
                    <a:pt x="2780" y="5781"/>
                    <a:pt x="2755" y="5781"/>
                  </a:cubicBezTo>
                  <a:cubicBezTo>
                    <a:pt x="2906" y="5530"/>
                    <a:pt x="3031" y="5255"/>
                    <a:pt x="3181" y="5004"/>
                  </a:cubicBezTo>
                  <a:cubicBezTo>
                    <a:pt x="3557" y="4277"/>
                    <a:pt x="3808" y="3500"/>
                    <a:pt x="3683" y="2648"/>
                  </a:cubicBezTo>
                  <a:cubicBezTo>
                    <a:pt x="3657" y="2448"/>
                    <a:pt x="3708" y="2272"/>
                    <a:pt x="3883" y="2147"/>
                  </a:cubicBezTo>
                  <a:cubicBezTo>
                    <a:pt x="3908" y="2122"/>
                    <a:pt x="3958" y="2072"/>
                    <a:pt x="3983" y="2047"/>
                  </a:cubicBezTo>
                  <a:cubicBezTo>
                    <a:pt x="4184" y="1871"/>
                    <a:pt x="4384" y="1721"/>
                    <a:pt x="4510" y="1495"/>
                  </a:cubicBezTo>
                  <a:cubicBezTo>
                    <a:pt x="4635" y="1245"/>
                    <a:pt x="4660" y="994"/>
                    <a:pt x="4510" y="743"/>
                  </a:cubicBezTo>
                  <a:cubicBezTo>
                    <a:pt x="4384" y="568"/>
                    <a:pt x="4234" y="367"/>
                    <a:pt x="4084" y="192"/>
                  </a:cubicBezTo>
                  <a:cubicBezTo>
                    <a:pt x="4058" y="167"/>
                    <a:pt x="3983" y="142"/>
                    <a:pt x="3933" y="117"/>
                  </a:cubicBezTo>
                  <a:cubicBezTo>
                    <a:pt x="3832" y="66"/>
                    <a:pt x="3731" y="44"/>
                    <a:pt x="3630" y="44"/>
                  </a:cubicBezTo>
                  <a:cubicBezTo>
                    <a:pt x="3480" y="44"/>
                    <a:pt x="3331" y="92"/>
                    <a:pt x="3181" y="167"/>
                  </a:cubicBezTo>
                  <a:cubicBezTo>
                    <a:pt x="3145" y="176"/>
                    <a:pt x="3115" y="182"/>
                    <a:pt x="3088" y="182"/>
                  </a:cubicBezTo>
                  <a:cubicBezTo>
                    <a:pt x="3041" y="182"/>
                    <a:pt x="3003" y="165"/>
                    <a:pt x="2956" y="117"/>
                  </a:cubicBezTo>
                  <a:cubicBezTo>
                    <a:pt x="2917" y="59"/>
                    <a:pt x="2863" y="0"/>
                    <a:pt x="27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2"/>
            <p:cNvSpPr/>
            <p:nvPr/>
          </p:nvSpPr>
          <p:spPr>
            <a:xfrm>
              <a:off x="7917478" y="961024"/>
              <a:ext cx="48589" cy="31521"/>
            </a:xfrm>
            <a:custGeom>
              <a:avLst/>
              <a:gdLst/>
              <a:ahLst/>
              <a:cxnLst/>
              <a:rect l="l" t="t" r="r" b="b"/>
              <a:pathLst>
                <a:path w="427" h="277" extrusionOk="0">
                  <a:moveTo>
                    <a:pt x="126" y="1"/>
                  </a:moveTo>
                  <a:cubicBezTo>
                    <a:pt x="101" y="1"/>
                    <a:pt x="51" y="26"/>
                    <a:pt x="0" y="26"/>
                  </a:cubicBezTo>
                  <a:cubicBezTo>
                    <a:pt x="25" y="76"/>
                    <a:pt x="25" y="126"/>
                    <a:pt x="51" y="151"/>
                  </a:cubicBezTo>
                  <a:cubicBezTo>
                    <a:pt x="126" y="201"/>
                    <a:pt x="226" y="227"/>
                    <a:pt x="326" y="277"/>
                  </a:cubicBezTo>
                  <a:cubicBezTo>
                    <a:pt x="376" y="252"/>
                    <a:pt x="401" y="227"/>
                    <a:pt x="426" y="201"/>
                  </a:cubicBezTo>
                  <a:cubicBezTo>
                    <a:pt x="426" y="176"/>
                    <a:pt x="376" y="126"/>
                    <a:pt x="351" y="101"/>
                  </a:cubicBezTo>
                  <a:cubicBezTo>
                    <a:pt x="276" y="76"/>
                    <a:pt x="201" y="26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2"/>
            <p:cNvSpPr/>
            <p:nvPr/>
          </p:nvSpPr>
          <p:spPr>
            <a:xfrm>
              <a:off x="7860467" y="966714"/>
              <a:ext cx="37096" cy="34365"/>
            </a:xfrm>
            <a:custGeom>
              <a:avLst/>
              <a:gdLst/>
              <a:ahLst/>
              <a:cxnLst/>
              <a:rect l="l" t="t" r="r" b="b"/>
              <a:pathLst>
                <a:path w="326" h="302" extrusionOk="0">
                  <a:moveTo>
                    <a:pt x="92" y="0"/>
                  </a:moveTo>
                  <a:cubicBezTo>
                    <a:pt x="57" y="0"/>
                    <a:pt x="25" y="28"/>
                    <a:pt x="25" y="76"/>
                  </a:cubicBezTo>
                  <a:cubicBezTo>
                    <a:pt x="0" y="151"/>
                    <a:pt x="151" y="302"/>
                    <a:pt x="226" y="302"/>
                  </a:cubicBezTo>
                  <a:cubicBezTo>
                    <a:pt x="276" y="302"/>
                    <a:pt x="326" y="252"/>
                    <a:pt x="301" y="202"/>
                  </a:cubicBezTo>
                  <a:cubicBezTo>
                    <a:pt x="251" y="126"/>
                    <a:pt x="201" y="76"/>
                    <a:pt x="151" y="26"/>
                  </a:cubicBezTo>
                  <a:cubicBezTo>
                    <a:pt x="133" y="8"/>
                    <a:pt x="112" y="0"/>
                    <a:pt x="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2"/>
            <p:cNvSpPr/>
            <p:nvPr/>
          </p:nvSpPr>
          <p:spPr>
            <a:xfrm>
              <a:off x="7920322" y="998121"/>
              <a:ext cx="34365" cy="22986"/>
            </a:xfrm>
            <a:custGeom>
              <a:avLst/>
              <a:gdLst/>
              <a:ahLst/>
              <a:cxnLst/>
              <a:rect l="l" t="t" r="r" b="b"/>
              <a:pathLst>
                <a:path w="302" h="202" extrusionOk="0">
                  <a:moveTo>
                    <a:pt x="76" y="1"/>
                  </a:moveTo>
                  <a:cubicBezTo>
                    <a:pt x="51" y="1"/>
                    <a:pt x="0" y="26"/>
                    <a:pt x="0" y="51"/>
                  </a:cubicBezTo>
                  <a:cubicBezTo>
                    <a:pt x="0" y="76"/>
                    <a:pt x="26" y="126"/>
                    <a:pt x="51" y="151"/>
                  </a:cubicBezTo>
                  <a:cubicBezTo>
                    <a:pt x="76" y="176"/>
                    <a:pt x="126" y="176"/>
                    <a:pt x="201" y="201"/>
                  </a:cubicBezTo>
                  <a:cubicBezTo>
                    <a:pt x="226" y="176"/>
                    <a:pt x="276" y="151"/>
                    <a:pt x="301" y="101"/>
                  </a:cubicBezTo>
                  <a:cubicBezTo>
                    <a:pt x="301" y="26"/>
                    <a:pt x="251" y="26"/>
                    <a:pt x="2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2"/>
            <p:cNvSpPr/>
            <p:nvPr/>
          </p:nvSpPr>
          <p:spPr>
            <a:xfrm>
              <a:off x="8168391" y="992431"/>
              <a:ext cx="31521" cy="62813"/>
            </a:xfrm>
            <a:custGeom>
              <a:avLst/>
              <a:gdLst/>
              <a:ahLst/>
              <a:cxnLst/>
              <a:rect l="l" t="t" r="r" b="b"/>
              <a:pathLst>
                <a:path w="277" h="552" extrusionOk="0">
                  <a:moveTo>
                    <a:pt x="226" y="1"/>
                  </a:moveTo>
                  <a:cubicBezTo>
                    <a:pt x="176" y="1"/>
                    <a:pt x="126" y="1"/>
                    <a:pt x="126" y="26"/>
                  </a:cubicBezTo>
                  <a:cubicBezTo>
                    <a:pt x="76" y="176"/>
                    <a:pt x="51" y="326"/>
                    <a:pt x="1" y="452"/>
                  </a:cubicBezTo>
                  <a:cubicBezTo>
                    <a:pt x="1" y="477"/>
                    <a:pt x="51" y="527"/>
                    <a:pt x="76" y="552"/>
                  </a:cubicBezTo>
                  <a:cubicBezTo>
                    <a:pt x="101" y="552"/>
                    <a:pt x="151" y="527"/>
                    <a:pt x="151" y="502"/>
                  </a:cubicBezTo>
                  <a:cubicBezTo>
                    <a:pt x="201" y="352"/>
                    <a:pt x="226" y="226"/>
                    <a:pt x="277" y="51"/>
                  </a:cubicBezTo>
                  <a:cubicBezTo>
                    <a:pt x="252" y="51"/>
                    <a:pt x="252" y="1"/>
                    <a:pt x="2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2"/>
            <p:cNvSpPr/>
            <p:nvPr/>
          </p:nvSpPr>
          <p:spPr>
            <a:xfrm>
              <a:off x="8196953" y="1040907"/>
              <a:ext cx="25831" cy="57124"/>
            </a:xfrm>
            <a:custGeom>
              <a:avLst/>
              <a:gdLst/>
              <a:ahLst/>
              <a:cxnLst/>
              <a:rect l="l" t="t" r="r" b="b"/>
              <a:pathLst>
                <a:path w="227" h="502" extrusionOk="0">
                  <a:moveTo>
                    <a:pt x="151" y="1"/>
                  </a:moveTo>
                  <a:cubicBezTo>
                    <a:pt x="126" y="1"/>
                    <a:pt x="76" y="26"/>
                    <a:pt x="76" y="51"/>
                  </a:cubicBezTo>
                  <a:cubicBezTo>
                    <a:pt x="26" y="151"/>
                    <a:pt x="26" y="276"/>
                    <a:pt x="1" y="402"/>
                  </a:cubicBezTo>
                  <a:cubicBezTo>
                    <a:pt x="1" y="427"/>
                    <a:pt x="26" y="477"/>
                    <a:pt x="76" y="502"/>
                  </a:cubicBezTo>
                  <a:cubicBezTo>
                    <a:pt x="76" y="502"/>
                    <a:pt x="151" y="452"/>
                    <a:pt x="151" y="427"/>
                  </a:cubicBezTo>
                  <a:cubicBezTo>
                    <a:pt x="201" y="327"/>
                    <a:pt x="201" y="201"/>
                    <a:pt x="226" y="76"/>
                  </a:cubicBezTo>
                  <a:cubicBezTo>
                    <a:pt x="226" y="51"/>
                    <a:pt x="176" y="26"/>
                    <a:pt x="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2"/>
            <p:cNvSpPr/>
            <p:nvPr/>
          </p:nvSpPr>
          <p:spPr>
            <a:xfrm>
              <a:off x="8165546" y="1072314"/>
              <a:ext cx="22986" cy="51434"/>
            </a:xfrm>
            <a:custGeom>
              <a:avLst/>
              <a:gdLst/>
              <a:ahLst/>
              <a:cxnLst/>
              <a:rect l="l" t="t" r="r" b="b"/>
              <a:pathLst>
                <a:path w="202" h="452" extrusionOk="0">
                  <a:moveTo>
                    <a:pt x="126" y="0"/>
                  </a:moveTo>
                  <a:cubicBezTo>
                    <a:pt x="76" y="0"/>
                    <a:pt x="51" y="51"/>
                    <a:pt x="26" y="76"/>
                  </a:cubicBezTo>
                  <a:cubicBezTo>
                    <a:pt x="1" y="126"/>
                    <a:pt x="26" y="176"/>
                    <a:pt x="26" y="201"/>
                  </a:cubicBezTo>
                  <a:cubicBezTo>
                    <a:pt x="26" y="276"/>
                    <a:pt x="26" y="326"/>
                    <a:pt x="51" y="401"/>
                  </a:cubicBezTo>
                  <a:cubicBezTo>
                    <a:pt x="51" y="426"/>
                    <a:pt x="101" y="452"/>
                    <a:pt x="151" y="452"/>
                  </a:cubicBezTo>
                  <a:cubicBezTo>
                    <a:pt x="176" y="452"/>
                    <a:pt x="201" y="401"/>
                    <a:pt x="201" y="351"/>
                  </a:cubicBezTo>
                  <a:cubicBezTo>
                    <a:pt x="201" y="276"/>
                    <a:pt x="201" y="176"/>
                    <a:pt x="176" y="76"/>
                  </a:cubicBezTo>
                  <a:cubicBezTo>
                    <a:pt x="176" y="51"/>
                    <a:pt x="126" y="0"/>
                    <a:pt x="1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5" name="Google Shape;385;p22"/>
          <p:cNvGrpSpPr/>
          <p:nvPr/>
        </p:nvGrpSpPr>
        <p:grpSpPr>
          <a:xfrm flipH="1">
            <a:off x="542216" y="539409"/>
            <a:ext cx="945943" cy="500281"/>
            <a:chOff x="4019681" y="3387225"/>
            <a:chExt cx="1123848" cy="594299"/>
          </a:xfrm>
        </p:grpSpPr>
        <p:sp>
          <p:nvSpPr>
            <p:cNvPr id="386" name="Google Shape;386;p22"/>
            <p:cNvSpPr/>
            <p:nvPr/>
          </p:nvSpPr>
          <p:spPr>
            <a:xfrm>
              <a:off x="4691676" y="3387225"/>
              <a:ext cx="225928" cy="229399"/>
            </a:xfrm>
            <a:custGeom>
              <a:avLst/>
              <a:gdLst/>
              <a:ahLst/>
              <a:cxnLst/>
              <a:rect l="l" t="t" r="r" b="b"/>
              <a:pathLst>
                <a:path w="6542" h="6643" extrusionOk="0">
                  <a:moveTo>
                    <a:pt x="3259" y="0"/>
                  </a:moveTo>
                  <a:lnTo>
                    <a:pt x="3008" y="727"/>
                  </a:lnTo>
                  <a:cubicBezTo>
                    <a:pt x="2933" y="928"/>
                    <a:pt x="2883" y="1153"/>
                    <a:pt x="2883" y="1379"/>
                  </a:cubicBezTo>
                  <a:cubicBezTo>
                    <a:pt x="2883" y="2231"/>
                    <a:pt x="2206" y="2908"/>
                    <a:pt x="1354" y="2908"/>
                  </a:cubicBezTo>
                  <a:lnTo>
                    <a:pt x="1229" y="2908"/>
                  </a:lnTo>
                  <a:cubicBezTo>
                    <a:pt x="903" y="2908"/>
                    <a:pt x="602" y="2983"/>
                    <a:pt x="326" y="3133"/>
                  </a:cubicBezTo>
                  <a:lnTo>
                    <a:pt x="0" y="3309"/>
                  </a:lnTo>
                  <a:lnTo>
                    <a:pt x="326" y="3484"/>
                  </a:lnTo>
                  <a:cubicBezTo>
                    <a:pt x="602" y="3635"/>
                    <a:pt x="903" y="3710"/>
                    <a:pt x="1229" y="3710"/>
                  </a:cubicBezTo>
                  <a:lnTo>
                    <a:pt x="1354" y="3710"/>
                  </a:lnTo>
                  <a:cubicBezTo>
                    <a:pt x="2206" y="3710"/>
                    <a:pt x="2883" y="4412"/>
                    <a:pt x="2883" y="5239"/>
                  </a:cubicBezTo>
                  <a:cubicBezTo>
                    <a:pt x="2883" y="5464"/>
                    <a:pt x="2933" y="5690"/>
                    <a:pt x="3008" y="5915"/>
                  </a:cubicBezTo>
                  <a:lnTo>
                    <a:pt x="3259" y="6642"/>
                  </a:lnTo>
                  <a:lnTo>
                    <a:pt x="3534" y="5915"/>
                  </a:lnTo>
                  <a:cubicBezTo>
                    <a:pt x="3609" y="5690"/>
                    <a:pt x="3660" y="5464"/>
                    <a:pt x="3660" y="5239"/>
                  </a:cubicBezTo>
                  <a:cubicBezTo>
                    <a:pt x="3660" y="4412"/>
                    <a:pt x="4336" y="3710"/>
                    <a:pt x="5188" y="3710"/>
                  </a:cubicBezTo>
                  <a:lnTo>
                    <a:pt x="5314" y="3710"/>
                  </a:lnTo>
                  <a:cubicBezTo>
                    <a:pt x="5640" y="3710"/>
                    <a:pt x="5940" y="3635"/>
                    <a:pt x="6216" y="3484"/>
                  </a:cubicBezTo>
                  <a:lnTo>
                    <a:pt x="6542" y="3309"/>
                  </a:lnTo>
                  <a:lnTo>
                    <a:pt x="6216" y="3133"/>
                  </a:lnTo>
                  <a:cubicBezTo>
                    <a:pt x="5940" y="2983"/>
                    <a:pt x="5640" y="2908"/>
                    <a:pt x="5314" y="2908"/>
                  </a:cubicBezTo>
                  <a:lnTo>
                    <a:pt x="5188" y="2908"/>
                  </a:lnTo>
                  <a:cubicBezTo>
                    <a:pt x="4336" y="2908"/>
                    <a:pt x="3660" y="2231"/>
                    <a:pt x="3660" y="1379"/>
                  </a:cubicBezTo>
                  <a:cubicBezTo>
                    <a:pt x="3660" y="1153"/>
                    <a:pt x="3609" y="928"/>
                    <a:pt x="3534" y="727"/>
                  </a:cubicBezTo>
                  <a:lnTo>
                    <a:pt x="325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2"/>
            <p:cNvSpPr/>
            <p:nvPr/>
          </p:nvSpPr>
          <p:spPr>
            <a:xfrm>
              <a:off x="4917601" y="3752125"/>
              <a:ext cx="225928" cy="229399"/>
            </a:xfrm>
            <a:custGeom>
              <a:avLst/>
              <a:gdLst/>
              <a:ahLst/>
              <a:cxnLst/>
              <a:rect l="l" t="t" r="r" b="b"/>
              <a:pathLst>
                <a:path w="6542" h="6643" extrusionOk="0">
                  <a:moveTo>
                    <a:pt x="3259" y="0"/>
                  </a:moveTo>
                  <a:lnTo>
                    <a:pt x="3008" y="727"/>
                  </a:lnTo>
                  <a:cubicBezTo>
                    <a:pt x="2933" y="928"/>
                    <a:pt x="2883" y="1153"/>
                    <a:pt x="2883" y="1379"/>
                  </a:cubicBezTo>
                  <a:cubicBezTo>
                    <a:pt x="2883" y="2231"/>
                    <a:pt x="2206" y="2908"/>
                    <a:pt x="1354" y="2908"/>
                  </a:cubicBezTo>
                  <a:lnTo>
                    <a:pt x="1229" y="2908"/>
                  </a:lnTo>
                  <a:cubicBezTo>
                    <a:pt x="903" y="2908"/>
                    <a:pt x="602" y="2983"/>
                    <a:pt x="326" y="3133"/>
                  </a:cubicBezTo>
                  <a:lnTo>
                    <a:pt x="0" y="3309"/>
                  </a:lnTo>
                  <a:lnTo>
                    <a:pt x="326" y="3484"/>
                  </a:lnTo>
                  <a:cubicBezTo>
                    <a:pt x="602" y="3635"/>
                    <a:pt x="903" y="3710"/>
                    <a:pt x="1229" y="3710"/>
                  </a:cubicBezTo>
                  <a:lnTo>
                    <a:pt x="1354" y="3710"/>
                  </a:lnTo>
                  <a:cubicBezTo>
                    <a:pt x="2206" y="3710"/>
                    <a:pt x="2883" y="4412"/>
                    <a:pt x="2883" y="5239"/>
                  </a:cubicBezTo>
                  <a:cubicBezTo>
                    <a:pt x="2883" y="5464"/>
                    <a:pt x="2933" y="5690"/>
                    <a:pt x="3008" y="5915"/>
                  </a:cubicBezTo>
                  <a:lnTo>
                    <a:pt x="3259" y="6642"/>
                  </a:lnTo>
                  <a:lnTo>
                    <a:pt x="3534" y="5915"/>
                  </a:lnTo>
                  <a:cubicBezTo>
                    <a:pt x="3609" y="5690"/>
                    <a:pt x="3660" y="5464"/>
                    <a:pt x="3660" y="5239"/>
                  </a:cubicBezTo>
                  <a:cubicBezTo>
                    <a:pt x="3660" y="4412"/>
                    <a:pt x="4336" y="3710"/>
                    <a:pt x="5188" y="3710"/>
                  </a:cubicBezTo>
                  <a:lnTo>
                    <a:pt x="5314" y="3710"/>
                  </a:lnTo>
                  <a:cubicBezTo>
                    <a:pt x="5640" y="3710"/>
                    <a:pt x="5940" y="3635"/>
                    <a:pt x="6216" y="3484"/>
                  </a:cubicBezTo>
                  <a:lnTo>
                    <a:pt x="6542" y="3309"/>
                  </a:lnTo>
                  <a:lnTo>
                    <a:pt x="6216" y="3133"/>
                  </a:lnTo>
                  <a:cubicBezTo>
                    <a:pt x="5940" y="2983"/>
                    <a:pt x="5640" y="2908"/>
                    <a:pt x="5314" y="2908"/>
                  </a:cubicBezTo>
                  <a:lnTo>
                    <a:pt x="5188" y="2908"/>
                  </a:lnTo>
                  <a:cubicBezTo>
                    <a:pt x="4336" y="2908"/>
                    <a:pt x="3660" y="2231"/>
                    <a:pt x="3660" y="1379"/>
                  </a:cubicBezTo>
                  <a:cubicBezTo>
                    <a:pt x="3660" y="1153"/>
                    <a:pt x="3609" y="928"/>
                    <a:pt x="3534" y="727"/>
                  </a:cubicBezTo>
                  <a:lnTo>
                    <a:pt x="32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2"/>
            <p:cNvSpPr/>
            <p:nvPr/>
          </p:nvSpPr>
          <p:spPr>
            <a:xfrm>
              <a:off x="4019681" y="3646711"/>
              <a:ext cx="225928" cy="229399"/>
            </a:xfrm>
            <a:custGeom>
              <a:avLst/>
              <a:gdLst/>
              <a:ahLst/>
              <a:cxnLst/>
              <a:rect l="l" t="t" r="r" b="b"/>
              <a:pathLst>
                <a:path w="6542" h="6643" extrusionOk="0">
                  <a:moveTo>
                    <a:pt x="3259" y="0"/>
                  </a:moveTo>
                  <a:lnTo>
                    <a:pt x="3008" y="727"/>
                  </a:lnTo>
                  <a:cubicBezTo>
                    <a:pt x="2933" y="928"/>
                    <a:pt x="2883" y="1153"/>
                    <a:pt x="2883" y="1379"/>
                  </a:cubicBezTo>
                  <a:cubicBezTo>
                    <a:pt x="2883" y="2231"/>
                    <a:pt x="2206" y="2908"/>
                    <a:pt x="1354" y="2908"/>
                  </a:cubicBezTo>
                  <a:lnTo>
                    <a:pt x="1229" y="2908"/>
                  </a:lnTo>
                  <a:cubicBezTo>
                    <a:pt x="903" y="2908"/>
                    <a:pt x="602" y="2983"/>
                    <a:pt x="326" y="3133"/>
                  </a:cubicBezTo>
                  <a:lnTo>
                    <a:pt x="0" y="3309"/>
                  </a:lnTo>
                  <a:lnTo>
                    <a:pt x="326" y="3484"/>
                  </a:lnTo>
                  <a:cubicBezTo>
                    <a:pt x="602" y="3635"/>
                    <a:pt x="903" y="3710"/>
                    <a:pt x="1229" y="3710"/>
                  </a:cubicBezTo>
                  <a:lnTo>
                    <a:pt x="1354" y="3710"/>
                  </a:lnTo>
                  <a:cubicBezTo>
                    <a:pt x="2206" y="3710"/>
                    <a:pt x="2883" y="4412"/>
                    <a:pt x="2883" y="5239"/>
                  </a:cubicBezTo>
                  <a:cubicBezTo>
                    <a:pt x="2883" y="5464"/>
                    <a:pt x="2933" y="5690"/>
                    <a:pt x="3008" y="5915"/>
                  </a:cubicBezTo>
                  <a:lnTo>
                    <a:pt x="3259" y="6642"/>
                  </a:lnTo>
                  <a:lnTo>
                    <a:pt x="3534" y="5915"/>
                  </a:lnTo>
                  <a:cubicBezTo>
                    <a:pt x="3609" y="5690"/>
                    <a:pt x="3660" y="5464"/>
                    <a:pt x="3660" y="5239"/>
                  </a:cubicBezTo>
                  <a:cubicBezTo>
                    <a:pt x="3660" y="4412"/>
                    <a:pt x="4336" y="3710"/>
                    <a:pt x="5188" y="3710"/>
                  </a:cubicBezTo>
                  <a:lnTo>
                    <a:pt x="5314" y="3710"/>
                  </a:lnTo>
                  <a:cubicBezTo>
                    <a:pt x="5640" y="3710"/>
                    <a:pt x="5940" y="3635"/>
                    <a:pt x="6216" y="3484"/>
                  </a:cubicBezTo>
                  <a:lnTo>
                    <a:pt x="6542" y="3309"/>
                  </a:lnTo>
                  <a:lnTo>
                    <a:pt x="6216" y="3133"/>
                  </a:lnTo>
                  <a:cubicBezTo>
                    <a:pt x="5940" y="2983"/>
                    <a:pt x="5640" y="2908"/>
                    <a:pt x="5314" y="2908"/>
                  </a:cubicBezTo>
                  <a:lnTo>
                    <a:pt x="5188" y="2908"/>
                  </a:lnTo>
                  <a:cubicBezTo>
                    <a:pt x="4336" y="2908"/>
                    <a:pt x="3660" y="2231"/>
                    <a:pt x="3660" y="1379"/>
                  </a:cubicBezTo>
                  <a:cubicBezTo>
                    <a:pt x="3660" y="1153"/>
                    <a:pt x="3609" y="928"/>
                    <a:pt x="3534" y="727"/>
                  </a:cubicBezTo>
                  <a:lnTo>
                    <a:pt x="325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9" name="Google Shape;389;p22"/>
          <p:cNvGrpSpPr/>
          <p:nvPr/>
        </p:nvGrpSpPr>
        <p:grpSpPr>
          <a:xfrm>
            <a:off x="7928311" y="3747534"/>
            <a:ext cx="737444" cy="776931"/>
            <a:chOff x="4320501" y="3386749"/>
            <a:chExt cx="876136" cy="922940"/>
          </a:xfrm>
        </p:grpSpPr>
        <p:sp>
          <p:nvSpPr>
            <p:cNvPr id="390" name="Google Shape;390;p22"/>
            <p:cNvSpPr/>
            <p:nvPr/>
          </p:nvSpPr>
          <p:spPr>
            <a:xfrm>
              <a:off x="4970709" y="3386749"/>
              <a:ext cx="225928" cy="229399"/>
            </a:xfrm>
            <a:custGeom>
              <a:avLst/>
              <a:gdLst/>
              <a:ahLst/>
              <a:cxnLst/>
              <a:rect l="l" t="t" r="r" b="b"/>
              <a:pathLst>
                <a:path w="6542" h="6643" extrusionOk="0">
                  <a:moveTo>
                    <a:pt x="3259" y="0"/>
                  </a:moveTo>
                  <a:lnTo>
                    <a:pt x="3008" y="727"/>
                  </a:lnTo>
                  <a:cubicBezTo>
                    <a:pt x="2933" y="928"/>
                    <a:pt x="2883" y="1153"/>
                    <a:pt x="2883" y="1379"/>
                  </a:cubicBezTo>
                  <a:cubicBezTo>
                    <a:pt x="2883" y="2231"/>
                    <a:pt x="2206" y="2908"/>
                    <a:pt x="1354" y="2908"/>
                  </a:cubicBezTo>
                  <a:lnTo>
                    <a:pt x="1229" y="2908"/>
                  </a:lnTo>
                  <a:cubicBezTo>
                    <a:pt x="903" y="2908"/>
                    <a:pt x="602" y="2983"/>
                    <a:pt x="326" y="3133"/>
                  </a:cubicBezTo>
                  <a:lnTo>
                    <a:pt x="0" y="3309"/>
                  </a:lnTo>
                  <a:lnTo>
                    <a:pt x="326" y="3484"/>
                  </a:lnTo>
                  <a:cubicBezTo>
                    <a:pt x="602" y="3635"/>
                    <a:pt x="903" y="3710"/>
                    <a:pt x="1229" y="3710"/>
                  </a:cubicBezTo>
                  <a:lnTo>
                    <a:pt x="1354" y="3710"/>
                  </a:lnTo>
                  <a:cubicBezTo>
                    <a:pt x="2206" y="3710"/>
                    <a:pt x="2883" y="4412"/>
                    <a:pt x="2883" y="5239"/>
                  </a:cubicBezTo>
                  <a:cubicBezTo>
                    <a:pt x="2883" y="5464"/>
                    <a:pt x="2933" y="5690"/>
                    <a:pt x="3008" y="5915"/>
                  </a:cubicBezTo>
                  <a:lnTo>
                    <a:pt x="3259" y="6642"/>
                  </a:lnTo>
                  <a:lnTo>
                    <a:pt x="3534" y="5915"/>
                  </a:lnTo>
                  <a:cubicBezTo>
                    <a:pt x="3609" y="5690"/>
                    <a:pt x="3660" y="5464"/>
                    <a:pt x="3660" y="5239"/>
                  </a:cubicBezTo>
                  <a:cubicBezTo>
                    <a:pt x="3660" y="4412"/>
                    <a:pt x="4336" y="3710"/>
                    <a:pt x="5188" y="3710"/>
                  </a:cubicBezTo>
                  <a:lnTo>
                    <a:pt x="5314" y="3710"/>
                  </a:lnTo>
                  <a:cubicBezTo>
                    <a:pt x="5640" y="3710"/>
                    <a:pt x="5940" y="3635"/>
                    <a:pt x="6216" y="3484"/>
                  </a:cubicBezTo>
                  <a:lnTo>
                    <a:pt x="6542" y="3309"/>
                  </a:lnTo>
                  <a:lnTo>
                    <a:pt x="6216" y="3133"/>
                  </a:lnTo>
                  <a:cubicBezTo>
                    <a:pt x="5940" y="2983"/>
                    <a:pt x="5640" y="2908"/>
                    <a:pt x="5314" y="2908"/>
                  </a:cubicBezTo>
                  <a:lnTo>
                    <a:pt x="5188" y="2908"/>
                  </a:lnTo>
                  <a:cubicBezTo>
                    <a:pt x="4336" y="2908"/>
                    <a:pt x="3660" y="2231"/>
                    <a:pt x="3660" y="1379"/>
                  </a:cubicBezTo>
                  <a:cubicBezTo>
                    <a:pt x="3660" y="1153"/>
                    <a:pt x="3609" y="928"/>
                    <a:pt x="3534" y="727"/>
                  </a:cubicBezTo>
                  <a:lnTo>
                    <a:pt x="32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2"/>
            <p:cNvSpPr/>
            <p:nvPr/>
          </p:nvSpPr>
          <p:spPr>
            <a:xfrm>
              <a:off x="4699115" y="3916594"/>
              <a:ext cx="225928" cy="229399"/>
            </a:xfrm>
            <a:custGeom>
              <a:avLst/>
              <a:gdLst/>
              <a:ahLst/>
              <a:cxnLst/>
              <a:rect l="l" t="t" r="r" b="b"/>
              <a:pathLst>
                <a:path w="6542" h="6643" extrusionOk="0">
                  <a:moveTo>
                    <a:pt x="3259" y="0"/>
                  </a:moveTo>
                  <a:lnTo>
                    <a:pt x="3008" y="727"/>
                  </a:lnTo>
                  <a:cubicBezTo>
                    <a:pt x="2933" y="928"/>
                    <a:pt x="2883" y="1153"/>
                    <a:pt x="2883" y="1379"/>
                  </a:cubicBezTo>
                  <a:cubicBezTo>
                    <a:pt x="2883" y="2231"/>
                    <a:pt x="2206" y="2908"/>
                    <a:pt x="1354" y="2908"/>
                  </a:cubicBezTo>
                  <a:lnTo>
                    <a:pt x="1229" y="2908"/>
                  </a:lnTo>
                  <a:cubicBezTo>
                    <a:pt x="903" y="2908"/>
                    <a:pt x="602" y="2983"/>
                    <a:pt x="326" y="3133"/>
                  </a:cubicBezTo>
                  <a:lnTo>
                    <a:pt x="0" y="3309"/>
                  </a:lnTo>
                  <a:lnTo>
                    <a:pt x="326" y="3484"/>
                  </a:lnTo>
                  <a:cubicBezTo>
                    <a:pt x="602" y="3635"/>
                    <a:pt x="903" y="3710"/>
                    <a:pt x="1229" y="3710"/>
                  </a:cubicBezTo>
                  <a:lnTo>
                    <a:pt x="1354" y="3710"/>
                  </a:lnTo>
                  <a:cubicBezTo>
                    <a:pt x="2206" y="3710"/>
                    <a:pt x="2883" y="4412"/>
                    <a:pt x="2883" y="5239"/>
                  </a:cubicBezTo>
                  <a:cubicBezTo>
                    <a:pt x="2883" y="5464"/>
                    <a:pt x="2933" y="5690"/>
                    <a:pt x="3008" y="5915"/>
                  </a:cubicBezTo>
                  <a:lnTo>
                    <a:pt x="3259" y="6642"/>
                  </a:lnTo>
                  <a:lnTo>
                    <a:pt x="3534" y="5915"/>
                  </a:lnTo>
                  <a:cubicBezTo>
                    <a:pt x="3609" y="5690"/>
                    <a:pt x="3660" y="5464"/>
                    <a:pt x="3660" y="5239"/>
                  </a:cubicBezTo>
                  <a:cubicBezTo>
                    <a:pt x="3660" y="4412"/>
                    <a:pt x="4336" y="3710"/>
                    <a:pt x="5188" y="3710"/>
                  </a:cubicBezTo>
                  <a:lnTo>
                    <a:pt x="5314" y="3710"/>
                  </a:lnTo>
                  <a:cubicBezTo>
                    <a:pt x="5640" y="3710"/>
                    <a:pt x="5940" y="3635"/>
                    <a:pt x="6216" y="3484"/>
                  </a:cubicBezTo>
                  <a:lnTo>
                    <a:pt x="6542" y="3309"/>
                  </a:lnTo>
                  <a:lnTo>
                    <a:pt x="6216" y="3133"/>
                  </a:lnTo>
                  <a:cubicBezTo>
                    <a:pt x="5940" y="2983"/>
                    <a:pt x="5640" y="2908"/>
                    <a:pt x="5314" y="2908"/>
                  </a:cubicBezTo>
                  <a:lnTo>
                    <a:pt x="5188" y="2908"/>
                  </a:lnTo>
                  <a:cubicBezTo>
                    <a:pt x="4336" y="2908"/>
                    <a:pt x="3660" y="2231"/>
                    <a:pt x="3660" y="1379"/>
                  </a:cubicBezTo>
                  <a:cubicBezTo>
                    <a:pt x="3660" y="1153"/>
                    <a:pt x="3609" y="928"/>
                    <a:pt x="3534" y="727"/>
                  </a:cubicBezTo>
                  <a:lnTo>
                    <a:pt x="325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2"/>
            <p:cNvSpPr/>
            <p:nvPr/>
          </p:nvSpPr>
          <p:spPr>
            <a:xfrm>
              <a:off x="4320501" y="4080290"/>
              <a:ext cx="225928" cy="229399"/>
            </a:xfrm>
            <a:custGeom>
              <a:avLst/>
              <a:gdLst/>
              <a:ahLst/>
              <a:cxnLst/>
              <a:rect l="l" t="t" r="r" b="b"/>
              <a:pathLst>
                <a:path w="6542" h="6643" extrusionOk="0">
                  <a:moveTo>
                    <a:pt x="3259" y="0"/>
                  </a:moveTo>
                  <a:lnTo>
                    <a:pt x="3008" y="727"/>
                  </a:lnTo>
                  <a:cubicBezTo>
                    <a:pt x="2933" y="928"/>
                    <a:pt x="2883" y="1153"/>
                    <a:pt x="2883" y="1379"/>
                  </a:cubicBezTo>
                  <a:cubicBezTo>
                    <a:pt x="2883" y="2231"/>
                    <a:pt x="2206" y="2908"/>
                    <a:pt x="1354" y="2908"/>
                  </a:cubicBezTo>
                  <a:lnTo>
                    <a:pt x="1229" y="2908"/>
                  </a:lnTo>
                  <a:cubicBezTo>
                    <a:pt x="903" y="2908"/>
                    <a:pt x="602" y="2983"/>
                    <a:pt x="326" y="3133"/>
                  </a:cubicBezTo>
                  <a:lnTo>
                    <a:pt x="0" y="3309"/>
                  </a:lnTo>
                  <a:lnTo>
                    <a:pt x="326" y="3484"/>
                  </a:lnTo>
                  <a:cubicBezTo>
                    <a:pt x="602" y="3635"/>
                    <a:pt x="903" y="3710"/>
                    <a:pt x="1229" y="3710"/>
                  </a:cubicBezTo>
                  <a:lnTo>
                    <a:pt x="1354" y="3710"/>
                  </a:lnTo>
                  <a:cubicBezTo>
                    <a:pt x="2206" y="3710"/>
                    <a:pt x="2883" y="4412"/>
                    <a:pt x="2883" y="5239"/>
                  </a:cubicBezTo>
                  <a:cubicBezTo>
                    <a:pt x="2883" y="5464"/>
                    <a:pt x="2933" y="5690"/>
                    <a:pt x="3008" y="5915"/>
                  </a:cubicBezTo>
                  <a:lnTo>
                    <a:pt x="3259" y="6642"/>
                  </a:lnTo>
                  <a:lnTo>
                    <a:pt x="3534" y="5915"/>
                  </a:lnTo>
                  <a:cubicBezTo>
                    <a:pt x="3609" y="5690"/>
                    <a:pt x="3660" y="5464"/>
                    <a:pt x="3660" y="5239"/>
                  </a:cubicBezTo>
                  <a:cubicBezTo>
                    <a:pt x="3660" y="4412"/>
                    <a:pt x="4336" y="3710"/>
                    <a:pt x="5188" y="3710"/>
                  </a:cubicBezTo>
                  <a:lnTo>
                    <a:pt x="5314" y="3710"/>
                  </a:lnTo>
                  <a:cubicBezTo>
                    <a:pt x="5640" y="3710"/>
                    <a:pt x="5940" y="3635"/>
                    <a:pt x="6216" y="3484"/>
                  </a:cubicBezTo>
                  <a:lnTo>
                    <a:pt x="6542" y="3309"/>
                  </a:lnTo>
                  <a:lnTo>
                    <a:pt x="6216" y="3133"/>
                  </a:lnTo>
                  <a:cubicBezTo>
                    <a:pt x="5940" y="2983"/>
                    <a:pt x="5640" y="2908"/>
                    <a:pt x="5314" y="2908"/>
                  </a:cubicBezTo>
                  <a:lnTo>
                    <a:pt x="5188" y="2908"/>
                  </a:lnTo>
                  <a:cubicBezTo>
                    <a:pt x="4336" y="2908"/>
                    <a:pt x="3660" y="2231"/>
                    <a:pt x="3660" y="1379"/>
                  </a:cubicBezTo>
                  <a:cubicBezTo>
                    <a:pt x="3660" y="1153"/>
                    <a:pt x="3609" y="928"/>
                    <a:pt x="3534" y="727"/>
                  </a:cubicBezTo>
                  <a:lnTo>
                    <a:pt x="32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3" name="Google Shape;393;p22"/>
          <p:cNvGrpSpPr/>
          <p:nvPr/>
        </p:nvGrpSpPr>
        <p:grpSpPr>
          <a:xfrm>
            <a:off x="416868" y="3926934"/>
            <a:ext cx="881130" cy="728323"/>
            <a:chOff x="430766" y="4006256"/>
            <a:chExt cx="794312" cy="656561"/>
          </a:xfrm>
        </p:grpSpPr>
        <p:sp>
          <p:nvSpPr>
            <p:cNvPr id="394" name="Google Shape;394;p22"/>
            <p:cNvSpPr/>
            <p:nvPr/>
          </p:nvSpPr>
          <p:spPr>
            <a:xfrm rot="-8100000">
              <a:off x="703369" y="4150071"/>
              <a:ext cx="437448" cy="419522"/>
            </a:xfrm>
            <a:custGeom>
              <a:avLst/>
              <a:gdLst/>
              <a:ahLst/>
              <a:cxnLst/>
              <a:rect l="l" t="t" r="r" b="b"/>
              <a:pathLst>
                <a:path w="5515" h="5289" extrusionOk="0">
                  <a:moveTo>
                    <a:pt x="3233" y="0"/>
                  </a:moveTo>
                  <a:cubicBezTo>
                    <a:pt x="3183" y="0"/>
                    <a:pt x="3158" y="25"/>
                    <a:pt x="3108" y="50"/>
                  </a:cubicBezTo>
                  <a:cubicBezTo>
                    <a:pt x="3058" y="75"/>
                    <a:pt x="3008" y="126"/>
                    <a:pt x="2958" y="176"/>
                  </a:cubicBezTo>
                  <a:cubicBezTo>
                    <a:pt x="2908" y="201"/>
                    <a:pt x="2857" y="251"/>
                    <a:pt x="2807" y="301"/>
                  </a:cubicBezTo>
                  <a:cubicBezTo>
                    <a:pt x="2707" y="376"/>
                    <a:pt x="2607" y="476"/>
                    <a:pt x="2507" y="577"/>
                  </a:cubicBezTo>
                  <a:cubicBezTo>
                    <a:pt x="2406" y="677"/>
                    <a:pt x="2331" y="777"/>
                    <a:pt x="2256" y="877"/>
                  </a:cubicBezTo>
                  <a:cubicBezTo>
                    <a:pt x="2181" y="1003"/>
                    <a:pt x="2106" y="1103"/>
                    <a:pt x="2030" y="1228"/>
                  </a:cubicBezTo>
                  <a:cubicBezTo>
                    <a:pt x="2005" y="1278"/>
                    <a:pt x="1980" y="1354"/>
                    <a:pt x="1955" y="1429"/>
                  </a:cubicBezTo>
                  <a:cubicBezTo>
                    <a:pt x="1930" y="1479"/>
                    <a:pt x="1905" y="1554"/>
                    <a:pt x="1905" y="1604"/>
                  </a:cubicBezTo>
                  <a:cubicBezTo>
                    <a:pt x="1880" y="1755"/>
                    <a:pt x="1855" y="1880"/>
                    <a:pt x="1830" y="2005"/>
                  </a:cubicBezTo>
                  <a:cubicBezTo>
                    <a:pt x="1830" y="2080"/>
                    <a:pt x="1830" y="2156"/>
                    <a:pt x="1805" y="2231"/>
                  </a:cubicBezTo>
                  <a:cubicBezTo>
                    <a:pt x="1805" y="2281"/>
                    <a:pt x="1805" y="2356"/>
                    <a:pt x="1805" y="2431"/>
                  </a:cubicBezTo>
                  <a:cubicBezTo>
                    <a:pt x="1830" y="2481"/>
                    <a:pt x="1830" y="2557"/>
                    <a:pt x="1830" y="2632"/>
                  </a:cubicBezTo>
                  <a:cubicBezTo>
                    <a:pt x="1830" y="2657"/>
                    <a:pt x="1830" y="2682"/>
                    <a:pt x="1855" y="2707"/>
                  </a:cubicBezTo>
                  <a:cubicBezTo>
                    <a:pt x="1830" y="2707"/>
                    <a:pt x="1830" y="2707"/>
                    <a:pt x="1830" y="2732"/>
                  </a:cubicBezTo>
                  <a:cubicBezTo>
                    <a:pt x="1830" y="2732"/>
                    <a:pt x="1830" y="2757"/>
                    <a:pt x="1830" y="2782"/>
                  </a:cubicBezTo>
                  <a:cubicBezTo>
                    <a:pt x="1780" y="2807"/>
                    <a:pt x="1755" y="2857"/>
                    <a:pt x="1730" y="2882"/>
                  </a:cubicBezTo>
                  <a:cubicBezTo>
                    <a:pt x="1629" y="3008"/>
                    <a:pt x="1529" y="3108"/>
                    <a:pt x="1429" y="3233"/>
                  </a:cubicBezTo>
                  <a:cubicBezTo>
                    <a:pt x="1379" y="3283"/>
                    <a:pt x="1329" y="3359"/>
                    <a:pt x="1278" y="3409"/>
                  </a:cubicBezTo>
                  <a:cubicBezTo>
                    <a:pt x="1228" y="3484"/>
                    <a:pt x="1203" y="3534"/>
                    <a:pt x="1153" y="3609"/>
                  </a:cubicBezTo>
                  <a:cubicBezTo>
                    <a:pt x="1078" y="3735"/>
                    <a:pt x="978" y="3860"/>
                    <a:pt x="902" y="4010"/>
                  </a:cubicBezTo>
                  <a:cubicBezTo>
                    <a:pt x="877" y="4060"/>
                    <a:pt x="852" y="4085"/>
                    <a:pt x="827" y="4136"/>
                  </a:cubicBezTo>
                  <a:cubicBezTo>
                    <a:pt x="852" y="4035"/>
                    <a:pt x="852" y="3910"/>
                    <a:pt x="852" y="3785"/>
                  </a:cubicBezTo>
                  <a:cubicBezTo>
                    <a:pt x="877" y="3659"/>
                    <a:pt x="877" y="3534"/>
                    <a:pt x="877" y="3409"/>
                  </a:cubicBezTo>
                  <a:cubicBezTo>
                    <a:pt x="877" y="3309"/>
                    <a:pt x="877" y="3183"/>
                    <a:pt x="852" y="3058"/>
                  </a:cubicBezTo>
                  <a:cubicBezTo>
                    <a:pt x="827" y="2807"/>
                    <a:pt x="802" y="2557"/>
                    <a:pt x="752" y="2331"/>
                  </a:cubicBezTo>
                  <a:cubicBezTo>
                    <a:pt x="702" y="2080"/>
                    <a:pt x="627" y="1830"/>
                    <a:pt x="552" y="1604"/>
                  </a:cubicBezTo>
                  <a:cubicBezTo>
                    <a:pt x="501" y="1504"/>
                    <a:pt x="451" y="1404"/>
                    <a:pt x="401" y="1303"/>
                  </a:cubicBezTo>
                  <a:cubicBezTo>
                    <a:pt x="401" y="1278"/>
                    <a:pt x="376" y="1253"/>
                    <a:pt x="351" y="1228"/>
                  </a:cubicBezTo>
                  <a:cubicBezTo>
                    <a:pt x="326" y="1178"/>
                    <a:pt x="301" y="1128"/>
                    <a:pt x="251" y="1128"/>
                  </a:cubicBezTo>
                  <a:cubicBezTo>
                    <a:pt x="226" y="1128"/>
                    <a:pt x="201" y="1153"/>
                    <a:pt x="176" y="1178"/>
                  </a:cubicBezTo>
                  <a:cubicBezTo>
                    <a:pt x="151" y="1178"/>
                    <a:pt x="151" y="1203"/>
                    <a:pt x="151" y="1228"/>
                  </a:cubicBezTo>
                  <a:cubicBezTo>
                    <a:pt x="151" y="1253"/>
                    <a:pt x="126" y="1303"/>
                    <a:pt x="126" y="1329"/>
                  </a:cubicBezTo>
                  <a:cubicBezTo>
                    <a:pt x="126" y="1379"/>
                    <a:pt x="126" y="1454"/>
                    <a:pt x="100" y="1504"/>
                  </a:cubicBezTo>
                  <a:cubicBezTo>
                    <a:pt x="100" y="1579"/>
                    <a:pt x="100" y="1629"/>
                    <a:pt x="100" y="1679"/>
                  </a:cubicBezTo>
                  <a:cubicBezTo>
                    <a:pt x="75" y="1805"/>
                    <a:pt x="50" y="1930"/>
                    <a:pt x="50" y="2080"/>
                  </a:cubicBezTo>
                  <a:cubicBezTo>
                    <a:pt x="25" y="2206"/>
                    <a:pt x="25" y="2306"/>
                    <a:pt x="25" y="2431"/>
                  </a:cubicBezTo>
                  <a:cubicBezTo>
                    <a:pt x="0" y="2557"/>
                    <a:pt x="25" y="2707"/>
                    <a:pt x="25" y="2832"/>
                  </a:cubicBezTo>
                  <a:cubicBezTo>
                    <a:pt x="25" y="2958"/>
                    <a:pt x="50" y="3083"/>
                    <a:pt x="50" y="3208"/>
                  </a:cubicBezTo>
                  <a:cubicBezTo>
                    <a:pt x="75" y="3283"/>
                    <a:pt x="75" y="3334"/>
                    <a:pt x="100" y="3409"/>
                  </a:cubicBezTo>
                  <a:cubicBezTo>
                    <a:pt x="126" y="3459"/>
                    <a:pt x="126" y="3509"/>
                    <a:pt x="151" y="3584"/>
                  </a:cubicBezTo>
                  <a:cubicBezTo>
                    <a:pt x="201" y="3710"/>
                    <a:pt x="226" y="3835"/>
                    <a:pt x="301" y="3935"/>
                  </a:cubicBezTo>
                  <a:cubicBezTo>
                    <a:pt x="351" y="4060"/>
                    <a:pt x="426" y="4161"/>
                    <a:pt x="501" y="4261"/>
                  </a:cubicBezTo>
                  <a:cubicBezTo>
                    <a:pt x="527" y="4311"/>
                    <a:pt x="577" y="4361"/>
                    <a:pt x="602" y="4411"/>
                  </a:cubicBezTo>
                  <a:cubicBezTo>
                    <a:pt x="627" y="4436"/>
                    <a:pt x="652" y="4461"/>
                    <a:pt x="677" y="4486"/>
                  </a:cubicBezTo>
                  <a:cubicBezTo>
                    <a:pt x="652" y="4562"/>
                    <a:pt x="602" y="4637"/>
                    <a:pt x="577" y="4712"/>
                  </a:cubicBezTo>
                  <a:cubicBezTo>
                    <a:pt x="552" y="4787"/>
                    <a:pt x="527" y="4837"/>
                    <a:pt x="501" y="4913"/>
                  </a:cubicBezTo>
                  <a:cubicBezTo>
                    <a:pt x="476" y="4988"/>
                    <a:pt x="451" y="5063"/>
                    <a:pt x="426" y="5138"/>
                  </a:cubicBezTo>
                  <a:cubicBezTo>
                    <a:pt x="426" y="5163"/>
                    <a:pt x="426" y="5188"/>
                    <a:pt x="426" y="5213"/>
                  </a:cubicBezTo>
                  <a:cubicBezTo>
                    <a:pt x="426" y="5238"/>
                    <a:pt x="426" y="5288"/>
                    <a:pt x="451" y="5288"/>
                  </a:cubicBezTo>
                  <a:lnTo>
                    <a:pt x="501" y="5288"/>
                  </a:lnTo>
                  <a:cubicBezTo>
                    <a:pt x="501" y="5288"/>
                    <a:pt x="527" y="5263"/>
                    <a:pt x="527" y="5238"/>
                  </a:cubicBezTo>
                  <a:cubicBezTo>
                    <a:pt x="552" y="5213"/>
                    <a:pt x="552" y="5188"/>
                    <a:pt x="552" y="5163"/>
                  </a:cubicBezTo>
                  <a:cubicBezTo>
                    <a:pt x="577" y="5088"/>
                    <a:pt x="602" y="5038"/>
                    <a:pt x="627" y="4963"/>
                  </a:cubicBezTo>
                  <a:cubicBezTo>
                    <a:pt x="652" y="4913"/>
                    <a:pt x="677" y="4837"/>
                    <a:pt x="702" y="4762"/>
                  </a:cubicBezTo>
                  <a:cubicBezTo>
                    <a:pt x="727" y="4712"/>
                    <a:pt x="752" y="4637"/>
                    <a:pt x="802" y="4562"/>
                  </a:cubicBezTo>
                  <a:cubicBezTo>
                    <a:pt x="827" y="4486"/>
                    <a:pt x="877" y="4386"/>
                    <a:pt x="928" y="4286"/>
                  </a:cubicBezTo>
                  <a:cubicBezTo>
                    <a:pt x="978" y="4186"/>
                    <a:pt x="1028" y="4085"/>
                    <a:pt x="1078" y="4010"/>
                  </a:cubicBezTo>
                  <a:cubicBezTo>
                    <a:pt x="1128" y="3935"/>
                    <a:pt x="1153" y="3885"/>
                    <a:pt x="1203" y="3810"/>
                  </a:cubicBezTo>
                  <a:lnTo>
                    <a:pt x="1278" y="3710"/>
                  </a:lnTo>
                  <a:cubicBezTo>
                    <a:pt x="1278" y="3735"/>
                    <a:pt x="1329" y="3735"/>
                    <a:pt x="1354" y="3735"/>
                  </a:cubicBezTo>
                  <a:lnTo>
                    <a:pt x="1379" y="3735"/>
                  </a:lnTo>
                  <a:cubicBezTo>
                    <a:pt x="1429" y="3760"/>
                    <a:pt x="1479" y="3760"/>
                    <a:pt x="1529" y="3785"/>
                  </a:cubicBezTo>
                  <a:cubicBezTo>
                    <a:pt x="1629" y="3810"/>
                    <a:pt x="1704" y="3835"/>
                    <a:pt x="1805" y="3835"/>
                  </a:cubicBezTo>
                  <a:cubicBezTo>
                    <a:pt x="1930" y="3860"/>
                    <a:pt x="2055" y="3885"/>
                    <a:pt x="2181" y="3885"/>
                  </a:cubicBezTo>
                  <a:cubicBezTo>
                    <a:pt x="2306" y="3910"/>
                    <a:pt x="2456" y="3910"/>
                    <a:pt x="2582" y="3910"/>
                  </a:cubicBezTo>
                  <a:lnTo>
                    <a:pt x="2983" y="3910"/>
                  </a:lnTo>
                  <a:cubicBezTo>
                    <a:pt x="3108" y="3885"/>
                    <a:pt x="3233" y="3885"/>
                    <a:pt x="3359" y="3835"/>
                  </a:cubicBezTo>
                  <a:cubicBezTo>
                    <a:pt x="3459" y="3835"/>
                    <a:pt x="3559" y="3810"/>
                    <a:pt x="3659" y="3760"/>
                  </a:cubicBezTo>
                  <a:lnTo>
                    <a:pt x="3710" y="3760"/>
                  </a:lnTo>
                  <a:cubicBezTo>
                    <a:pt x="3785" y="3735"/>
                    <a:pt x="3835" y="3710"/>
                    <a:pt x="3885" y="3684"/>
                  </a:cubicBezTo>
                  <a:cubicBezTo>
                    <a:pt x="3935" y="3659"/>
                    <a:pt x="4010" y="3634"/>
                    <a:pt x="4060" y="3609"/>
                  </a:cubicBezTo>
                  <a:cubicBezTo>
                    <a:pt x="4085" y="3609"/>
                    <a:pt x="4111" y="3609"/>
                    <a:pt x="4136" y="3584"/>
                  </a:cubicBezTo>
                  <a:cubicBezTo>
                    <a:pt x="4161" y="3584"/>
                    <a:pt x="4186" y="3559"/>
                    <a:pt x="4186" y="3534"/>
                  </a:cubicBezTo>
                  <a:cubicBezTo>
                    <a:pt x="4211" y="3534"/>
                    <a:pt x="4211" y="3509"/>
                    <a:pt x="4236" y="3484"/>
                  </a:cubicBezTo>
                  <a:cubicBezTo>
                    <a:pt x="4236" y="3459"/>
                    <a:pt x="4236" y="3434"/>
                    <a:pt x="4211" y="3409"/>
                  </a:cubicBezTo>
                  <a:cubicBezTo>
                    <a:pt x="4186" y="3384"/>
                    <a:pt x="4161" y="3384"/>
                    <a:pt x="4136" y="3359"/>
                  </a:cubicBezTo>
                  <a:cubicBezTo>
                    <a:pt x="4085" y="3309"/>
                    <a:pt x="4035" y="3283"/>
                    <a:pt x="3960" y="3258"/>
                  </a:cubicBezTo>
                  <a:cubicBezTo>
                    <a:pt x="3910" y="3233"/>
                    <a:pt x="3860" y="3233"/>
                    <a:pt x="3785" y="3208"/>
                  </a:cubicBezTo>
                  <a:cubicBezTo>
                    <a:pt x="3684" y="3158"/>
                    <a:pt x="3559" y="3133"/>
                    <a:pt x="3434" y="3108"/>
                  </a:cubicBezTo>
                  <a:cubicBezTo>
                    <a:pt x="3283" y="3083"/>
                    <a:pt x="3158" y="3083"/>
                    <a:pt x="3033" y="3083"/>
                  </a:cubicBezTo>
                  <a:cubicBezTo>
                    <a:pt x="2782" y="3083"/>
                    <a:pt x="2532" y="3133"/>
                    <a:pt x="2281" y="3183"/>
                  </a:cubicBezTo>
                  <a:cubicBezTo>
                    <a:pt x="2206" y="3208"/>
                    <a:pt x="2131" y="3233"/>
                    <a:pt x="2055" y="3258"/>
                  </a:cubicBezTo>
                  <a:cubicBezTo>
                    <a:pt x="2005" y="3258"/>
                    <a:pt x="1930" y="3283"/>
                    <a:pt x="1880" y="3309"/>
                  </a:cubicBezTo>
                  <a:cubicBezTo>
                    <a:pt x="1755" y="3359"/>
                    <a:pt x="1654" y="3409"/>
                    <a:pt x="1554" y="3459"/>
                  </a:cubicBezTo>
                  <a:cubicBezTo>
                    <a:pt x="1504" y="3484"/>
                    <a:pt x="1454" y="3509"/>
                    <a:pt x="1404" y="3534"/>
                  </a:cubicBezTo>
                  <a:cubicBezTo>
                    <a:pt x="1454" y="3434"/>
                    <a:pt x="1529" y="3334"/>
                    <a:pt x="1604" y="3258"/>
                  </a:cubicBezTo>
                  <a:cubicBezTo>
                    <a:pt x="1679" y="3183"/>
                    <a:pt x="1730" y="3083"/>
                    <a:pt x="1805" y="3008"/>
                  </a:cubicBezTo>
                  <a:cubicBezTo>
                    <a:pt x="1880" y="2933"/>
                    <a:pt x="1955" y="2857"/>
                    <a:pt x="2055" y="2757"/>
                  </a:cubicBezTo>
                  <a:cubicBezTo>
                    <a:pt x="2156" y="2657"/>
                    <a:pt x="2281" y="2557"/>
                    <a:pt x="2381" y="2481"/>
                  </a:cubicBezTo>
                  <a:cubicBezTo>
                    <a:pt x="2557" y="2356"/>
                    <a:pt x="2732" y="2256"/>
                    <a:pt x="2933" y="2131"/>
                  </a:cubicBezTo>
                  <a:lnTo>
                    <a:pt x="2958" y="2131"/>
                  </a:lnTo>
                  <a:cubicBezTo>
                    <a:pt x="3058" y="2055"/>
                    <a:pt x="3158" y="2005"/>
                    <a:pt x="3283" y="1955"/>
                  </a:cubicBezTo>
                  <a:cubicBezTo>
                    <a:pt x="3384" y="1930"/>
                    <a:pt x="3484" y="1880"/>
                    <a:pt x="3584" y="1830"/>
                  </a:cubicBezTo>
                  <a:cubicBezTo>
                    <a:pt x="3684" y="1805"/>
                    <a:pt x="3760" y="1780"/>
                    <a:pt x="3835" y="1755"/>
                  </a:cubicBezTo>
                  <a:cubicBezTo>
                    <a:pt x="3910" y="1704"/>
                    <a:pt x="4010" y="1679"/>
                    <a:pt x="4085" y="1654"/>
                  </a:cubicBezTo>
                  <a:cubicBezTo>
                    <a:pt x="4236" y="1629"/>
                    <a:pt x="4386" y="1604"/>
                    <a:pt x="4537" y="1604"/>
                  </a:cubicBezTo>
                  <a:cubicBezTo>
                    <a:pt x="4662" y="1579"/>
                    <a:pt x="4762" y="1579"/>
                    <a:pt x="4862" y="1579"/>
                  </a:cubicBezTo>
                  <a:cubicBezTo>
                    <a:pt x="4963" y="1554"/>
                    <a:pt x="5088" y="1554"/>
                    <a:pt x="5188" y="1554"/>
                  </a:cubicBezTo>
                  <a:cubicBezTo>
                    <a:pt x="5263" y="1554"/>
                    <a:pt x="5339" y="1579"/>
                    <a:pt x="5414" y="1579"/>
                  </a:cubicBezTo>
                  <a:cubicBezTo>
                    <a:pt x="5464" y="1579"/>
                    <a:pt x="5514" y="1529"/>
                    <a:pt x="5514" y="1479"/>
                  </a:cubicBezTo>
                  <a:cubicBezTo>
                    <a:pt x="5514" y="1429"/>
                    <a:pt x="5464" y="1379"/>
                    <a:pt x="5414" y="1379"/>
                  </a:cubicBezTo>
                  <a:lnTo>
                    <a:pt x="5038" y="1379"/>
                  </a:lnTo>
                  <a:cubicBezTo>
                    <a:pt x="4913" y="1404"/>
                    <a:pt x="4787" y="1404"/>
                    <a:pt x="4662" y="1429"/>
                  </a:cubicBezTo>
                  <a:lnTo>
                    <a:pt x="4637" y="1429"/>
                  </a:lnTo>
                  <a:cubicBezTo>
                    <a:pt x="4461" y="1429"/>
                    <a:pt x="4286" y="1454"/>
                    <a:pt x="4111" y="1504"/>
                  </a:cubicBezTo>
                  <a:cubicBezTo>
                    <a:pt x="3960" y="1529"/>
                    <a:pt x="3810" y="1579"/>
                    <a:pt x="3684" y="1654"/>
                  </a:cubicBezTo>
                  <a:cubicBezTo>
                    <a:pt x="3534" y="1704"/>
                    <a:pt x="3384" y="1755"/>
                    <a:pt x="3233" y="1830"/>
                  </a:cubicBezTo>
                  <a:cubicBezTo>
                    <a:pt x="3108" y="1880"/>
                    <a:pt x="2983" y="1930"/>
                    <a:pt x="2882" y="2005"/>
                  </a:cubicBezTo>
                  <a:lnTo>
                    <a:pt x="2857" y="2005"/>
                  </a:lnTo>
                  <a:cubicBezTo>
                    <a:pt x="2707" y="2080"/>
                    <a:pt x="2557" y="2181"/>
                    <a:pt x="2431" y="2281"/>
                  </a:cubicBezTo>
                  <a:cubicBezTo>
                    <a:pt x="2406" y="2281"/>
                    <a:pt x="2381" y="2306"/>
                    <a:pt x="2356" y="2331"/>
                  </a:cubicBezTo>
                  <a:cubicBezTo>
                    <a:pt x="2456" y="2206"/>
                    <a:pt x="2532" y="2080"/>
                    <a:pt x="2632" y="1980"/>
                  </a:cubicBezTo>
                  <a:cubicBezTo>
                    <a:pt x="2707" y="1855"/>
                    <a:pt x="2782" y="1755"/>
                    <a:pt x="2857" y="1629"/>
                  </a:cubicBezTo>
                  <a:cubicBezTo>
                    <a:pt x="2933" y="1529"/>
                    <a:pt x="2983" y="1404"/>
                    <a:pt x="3033" y="1278"/>
                  </a:cubicBezTo>
                  <a:lnTo>
                    <a:pt x="3033" y="1303"/>
                  </a:lnTo>
                  <a:cubicBezTo>
                    <a:pt x="3083" y="1203"/>
                    <a:pt x="3108" y="1103"/>
                    <a:pt x="3158" y="1028"/>
                  </a:cubicBezTo>
                  <a:cubicBezTo>
                    <a:pt x="3183" y="928"/>
                    <a:pt x="3208" y="827"/>
                    <a:pt x="3258" y="727"/>
                  </a:cubicBezTo>
                  <a:cubicBezTo>
                    <a:pt x="3283" y="602"/>
                    <a:pt x="3334" y="476"/>
                    <a:pt x="3334" y="351"/>
                  </a:cubicBezTo>
                  <a:cubicBezTo>
                    <a:pt x="3359" y="276"/>
                    <a:pt x="3359" y="226"/>
                    <a:pt x="3359" y="151"/>
                  </a:cubicBezTo>
                  <a:cubicBezTo>
                    <a:pt x="3359" y="126"/>
                    <a:pt x="3334" y="100"/>
                    <a:pt x="3309" y="50"/>
                  </a:cubicBezTo>
                  <a:cubicBezTo>
                    <a:pt x="3309" y="25"/>
                    <a:pt x="3283" y="0"/>
                    <a:pt x="3233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2"/>
            <p:cNvSpPr/>
            <p:nvPr/>
          </p:nvSpPr>
          <p:spPr>
            <a:xfrm rot="-8100000">
              <a:off x="508765" y="4058397"/>
              <a:ext cx="288327" cy="340044"/>
            </a:xfrm>
            <a:custGeom>
              <a:avLst/>
              <a:gdLst/>
              <a:ahLst/>
              <a:cxnLst/>
              <a:rect l="l" t="t" r="r" b="b"/>
              <a:pathLst>
                <a:path w="3635" h="4287" extrusionOk="0">
                  <a:moveTo>
                    <a:pt x="2281" y="0"/>
                  </a:moveTo>
                  <a:cubicBezTo>
                    <a:pt x="2231" y="0"/>
                    <a:pt x="2206" y="25"/>
                    <a:pt x="2156" y="51"/>
                  </a:cubicBezTo>
                  <a:cubicBezTo>
                    <a:pt x="2081" y="101"/>
                    <a:pt x="2031" y="176"/>
                    <a:pt x="1980" y="251"/>
                  </a:cubicBezTo>
                  <a:cubicBezTo>
                    <a:pt x="1955" y="301"/>
                    <a:pt x="1955" y="326"/>
                    <a:pt x="1930" y="376"/>
                  </a:cubicBezTo>
                  <a:cubicBezTo>
                    <a:pt x="1905" y="401"/>
                    <a:pt x="1905" y="426"/>
                    <a:pt x="1880" y="477"/>
                  </a:cubicBezTo>
                  <a:cubicBezTo>
                    <a:pt x="1855" y="552"/>
                    <a:pt x="1830" y="627"/>
                    <a:pt x="1830" y="727"/>
                  </a:cubicBezTo>
                  <a:cubicBezTo>
                    <a:pt x="1805" y="802"/>
                    <a:pt x="1780" y="878"/>
                    <a:pt x="1780" y="953"/>
                  </a:cubicBezTo>
                  <a:cubicBezTo>
                    <a:pt x="1780" y="978"/>
                    <a:pt x="1780" y="1003"/>
                    <a:pt x="1780" y="1003"/>
                  </a:cubicBezTo>
                  <a:cubicBezTo>
                    <a:pt x="1755" y="953"/>
                    <a:pt x="1730" y="903"/>
                    <a:pt x="1705" y="853"/>
                  </a:cubicBezTo>
                  <a:cubicBezTo>
                    <a:pt x="1705" y="853"/>
                    <a:pt x="1705" y="827"/>
                    <a:pt x="1705" y="827"/>
                  </a:cubicBezTo>
                  <a:cubicBezTo>
                    <a:pt x="1680" y="777"/>
                    <a:pt x="1680" y="727"/>
                    <a:pt x="1655" y="702"/>
                  </a:cubicBezTo>
                  <a:cubicBezTo>
                    <a:pt x="1630" y="627"/>
                    <a:pt x="1579" y="552"/>
                    <a:pt x="1529" y="477"/>
                  </a:cubicBezTo>
                  <a:cubicBezTo>
                    <a:pt x="1529" y="452"/>
                    <a:pt x="1504" y="401"/>
                    <a:pt x="1454" y="376"/>
                  </a:cubicBezTo>
                  <a:cubicBezTo>
                    <a:pt x="1429" y="351"/>
                    <a:pt x="1404" y="301"/>
                    <a:pt x="1354" y="276"/>
                  </a:cubicBezTo>
                  <a:cubicBezTo>
                    <a:pt x="1329" y="276"/>
                    <a:pt x="1279" y="251"/>
                    <a:pt x="1229" y="251"/>
                  </a:cubicBezTo>
                  <a:cubicBezTo>
                    <a:pt x="1153" y="276"/>
                    <a:pt x="1078" y="351"/>
                    <a:pt x="1078" y="426"/>
                  </a:cubicBezTo>
                  <a:cubicBezTo>
                    <a:pt x="1053" y="477"/>
                    <a:pt x="1053" y="527"/>
                    <a:pt x="1053" y="577"/>
                  </a:cubicBezTo>
                  <a:cubicBezTo>
                    <a:pt x="1053" y="627"/>
                    <a:pt x="1053" y="652"/>
                    <a:pt x="1053" y="702"/>
                  </a:cubicBezTo>
                  <a:cubicBezTo>
                    <a:pt x="1053" y="727"/>
                    <a:pt x="1078" y="777"/>
                    <a:pt x="1078" y="802"/>
                  </a:cubicBezTo>
                  <a:cubicBezTo>
                    <a:pt x="1078" y="903"/>
                    <a:pt x="1103" y="978"/>
                    <a:pt x="1128" y="1053"/>
                  </a:cubicBezTo>
                  <a:cubicBezTo>
                    <a:pt x="1153" y="1103"/>
                    <a:pt x="1178" y="1153"/>
                    <a:pt x="1178" y="1228"/>
                  </a:cubicBezTo>
                  <a:cubicBezTo>
                    <a:pt x="1128" y="1178"/>
                    <a:pt x="1078" y="1153"/>
                    <a:pt x="1028" y="1128"/>
                  </a:cubicBezTo>
                  <a:cubicBezTo>
                    <a:pt x="978" y="1078"/>
                    <a:pt x="903" y="1053"/>
                    <a:pt x="828" y="1003"/>
                  </a:cubicBezTo>
                  <a:cubicBezTo>
                    <a:pt x="757" y="985"/>
                    <a:pt x="673" y="967"/>
                    <a:pt x="595" y="967"/>
                  </a:cubicBezTo>
                  <a:cubicBezTo>
                    <a:pt x="563" y="967"/>
                    <a:pt x="531" y="970"/>
                    <a:pt x="502" y="978"/>
                  </a:cubicBezTo>
                  <a:cubicBezTo>
                    <a:pt x="452" y="978"/>
                    <a:pt x="402" y="1003"/>
                    <a:pt x="376" y="1053"/>
                  </a:cubicBezTo>
                  <a:cubicBezTo>
                    <a:pt x="351" y="1078"/>
                    <a:pt x="326" y="1128"/>
                    <a:pt x="326" y="1178"/>
                  </a:cubicBezTo>
                  <a:cubicBezTo>
                    <a:pt x="326" y="1228"/>
                    <a:pt x="326" y="1279"/>
                    <a:pt x="351" y="1329"/>
                  </a:cubicBezTo>
                  <a:cubicBezTo>
                    <a:pt x="376" y="1354"/>
                    <a:pt x="376" y="1379"/>
                    <a:pt x="402" y="1404"/>
                  </a:cubicBezTo>
                  <a:cubicBezTo>
                    <a:pt x="427" y="1429"/>
                    <a:pt x="452" y="1454"/>
                    <a:pt x="477" y="1504"/>
                  </a:cubicBezTo>
                  <a:cubicBezTo>
                    <a:pt x="502" y="1529"/>
                    <a:pt x="527" y="1554"/>
                    <a:pt x="552" y="1579"/>
                  </a:cubicBezTo>
                  <a:cubicBezTo>
                    <a:pt x="602" y="1604"/>
                    <a:pt x="627" y="1655"/>
                    <a:pt x="652" y="1680"/>
                  </a:cubicBezTo>
                  <a:lnTo>
                    <a:pt x="677" y="1705"/>
                  </a:lnTo>
                  <a:cubicBezTo>
                    <a:pt x="627" y="1705"/>
                    <a:pt x="566" y="1694"/>
                    <a:pt x="501" y="1694"/>
                  </a:cubicBezTo>
                  <a:cubicBezTo>
                    <a:pt x="468" y="1694"/>
                    <a:pt x="435" y="1696"/>
                    <a:pt x="402" y="1705"/>
                  </a:cubicBezTo>
                  <a:cubicBezTo>
                    <a:pt x="251" y="1705"/>
                    <a:pt x="1" y="1755"/>
                    <a:pt x="1" y="1955"/>
                  </a:cubicBezTo>
                  <a:cubicBezTo>
                    <a:pt x="1" y="2005"/>
                    <a:pt x="26" y="2056"/>
                    <a:pt x="76" y="2106"/>
                  </a:cubicBezTo>
                  <a:cubicBezTo>
                    <a:pt x="101" y="2131"/>
                    <a:pt x="126" y="2131"/>
                    <a:pt x="151" y="2156"/>
                  </a:cubicBezTo>
                  <a:cubicBezTo>
                    <a:pt x="176" y="2181"/>
                    <a:pt x="201" y="2206"/>
                    <a:pt x="251" y="2231"/>
                  </a:cubicBezTo>
                  <a:cubicBezTo>
                    <a:pt x="326" y="2281"/>
                    <a:pt x="427" y="2331"/>
                    <a:pt x="527" y="2356"/>
                  </a:cubicBezTo>
                  <a:cubicBezTo>
                    <a:pt x="502" y="2356"/>
                    <a:pt x="477" y="2381"/>
                    <a:pt x="427" y="2381"/>
                  </a:cubicBezTo>
                  <a:cubicBezTo>
                    <a:pt x="351" y="2406"/>
                    <a:pt x="251" y="2457"/>
                    <a:pt x="176" y="2507"/>
                  </a:cubicBezTo>
                  <a:cubicBezTo>
                    <a:pt x="101" y="2557"/>
                    <a:pt x="26" y="2632"/>
                    <a:pt x="26" y="2732"/>
                  </a:cubicBezTo>
                  <a:cubicBezTo>
                    <a:pt x="1" y="2782"/>
                    <a:pt x="1" y="2832"/>
                    <a:pt x="26" y="2858"/>
                  </a:cubicBezTo>
                  <a:cubicBezTo>
                    <a:pt x="51" y="2908"/>
                    <a:pt x="76" y="2933"/>
                    <a:pt x="101" y="2958"/>
                  </a:cubicBezTo>
                  <a:cubicBezTo>
                    <a:pt x="176" y="3008"/>
                    <a:pt x="301" y="3033"/>
                    <a:pt x="402" y="3058"/>
                  </a:cubicBezTo>
                  <a:lnTo>
                    <a:pt x="527" y="3058"/>
                  </a:lnTo>
                  <a:cubicBezTo>
                    <a:pt x="552" y="3058"/>
                    <a:pt x="602" y="3033"/>
                    <a:pt x="652" y="3033"/>
                  </a:cubicBezTo>
                  <a:cubicBezTo>
                    <a:pt x="702" y="3033"/>
                    <a:pt x="752" y="3033"/>
                    <a:pt x="803" y="3008"/>
                  </a:cubicBezTo>
                  <a:lnTo>
                    <a:pt x="803" y="3008"/>
                  </a:lnTo>
                  <a:cubicBezTo>
                    <a:pt x="752" y="3033"/>
                    <a:pt x="727" y="3083"/>
                    <a:pt x="677" y="3108"/>
                  </a:cubicBezTo>
                  <a:cubicBezTo>
                    <a:pt x="652" y="3133"/>
                    <a:pt x="602" y="3158"/>
                    <a:pt x="577" y="3183"/>
                  </a:cubicBezTo>
                  <a:cubicBezTo>
                    <a:pt x="552" y="3183"/>
                    <a:pt x="552" y="3208"/>
                    <a:pt x="527" y="3208"/>
                  </a:cubicBezTo>
                  <a:cubicBezTo>
                    <a:pt x="527" y="3233"/>
                    <a:pt x="502" y="3233"/>
                    <a:pt x="477" y="3259"/>
                  </a:cubicBezTo>
                  <a:cubicBezTo>
                    <a:pt x="452" y="3309"/>
                    <a:pt x="402" y="3334"/>
                    <a:pt x="402" y="3384"/>
                  </a:cubicBezTo>
                  <a:cubicBezTo>
                    <a:pt x="376" y="3409"/>
                    <a:pt x="376" y="3434"/>
                    <a:pt x="376" y="3459"/>
                  </a:cubicBezTo>
                  <a:cubicBezTo>
                    <a:pt x="376" y="3459"/>
                    <a:pt x="376" y="3484"/>
                    <a:pt x="376" y="3509"/>
                  </a:cubicBezTo>
                  <a:cubicBezTo>
                    <a:pt x="402" y="3534"/>
                    <a:pt x="402" y="3534"/>
                    <a:pt x="427" y="3559"/>
                  </a:cubicBezTo>
                  <a:cubicBezTo>
                    <a:pt x="452" y="3559"/>
                    <a:pt x="452" y="3584"/>
                    <a:pt x="477" y="3584"/>
                  </a:cubicBezTo>
                  <a:lnTo>
                    <a:pt x="602" y="3584"/>
                  </a:lnTo>
                  <a:cubicBezTo>
                    <a:pt x="627" y="3584"/>
                    <a:pt x="677" y="3559"/>
                    <a:pt x="702" y="3559"/>
                  </a:cubicBezTo>
                  <a:cubicBezTo>
                    <a:pt x="752" y="3534"/>
                    <a:pt x="777" y="3509"/>
                    <a:pt x="828" y="3509"/>
                  </a:cubicBezTo>
                  <a:cubicBezTo>
                    <a:pt x="953" y="3459"/>
                    <a:pt x="1078" y="3409"/>
                    <a:pt x="1178" y="3359"/>
                  </a:cubicBezTo>
                  <a:cubicBezTo>
                    <a:pt x="1254" y="3309"/>
                    <a:pt x="1304" y="3284"/>
                    <a:pt x="1354" y="3259"/>
                  </a:cubicBezTo>
                  <a:lnTo>
                    <a:pt x="1379" y="3259"/>
                  </a:lnTo>
                  <a:cubicBezTo>
                    <a:pt x="1354" y="3284"/>
                    <a:pt x="1354" y="3284"/>
                    <a:pt x="1329" y="3309"/>
                  </a:cubicBezTo>
                  <a:cubicBezTo>
                    <a:pt x="1279" y="3384"/>
                    <a:pt x="1254" y="3459"/>
                    <a:pt x="1204" y="3534"/>
                  </a:cubicBezTo>
                  <a:cubicBezTo>
                    <a:pt x="1178" y="3559"/>
                    <a:pt x="1153" y="3584"/>
                    <a:pt x="1128" y="3634"/>
                  </a:cubicBezTo>
                  <a:cubicBezTo>
                    <a:pt x="1128" y="3660"/>
                    <a:pt x="1103" y="3710"/>
                    <a:pt x="1078" y="3735"/>
                  </a:cubicBezTo>
                  <a:cubicBezTo>
                    <a:pt x="1078" y="3785"/>
                    <a:pt x="1053" y="3835"/>
                    <a:pt x="1053" y="3885"/>
                  </a:cubicBezTo>
                  <a:cubicBezTo>
                    <a:pt x="1028" y="3935"/>
                    <a:pt x="1028" y="4010"/>
                    <a:pt x="1053" y="4061"/>
                  </a:cubicBezTo>
                  <a:cubicBezTo>
                    <a:pt x="1053" y="4086"/>
                    <a:pt x="1078" y="4136"/>
                    <a:pt x="1103" y="4161"/>
                  </a:cubicBezTo>
                  <a:cubicBezTo>
                    <a:pt x="1103" y="4186"/>
                    <a:pt x="1128" y="4211"/>
                    <a:pt x="1153" y="4211"/>
                  </a:cubicBezTo>
                  <a:cubicBezTo>
                    <a:pt x="1178" y="4236"/>
                    <a:pt x="1204" y="4236"/>
                    <a:pt x="1204" y="4236"/>
                  </a:cubicBezTo>
                  <a:cubicBezTo>
                    <a:pt x="1218" y="4243"/>
                    <a:pt x="1233" y="4246"/>
                    <a:pt x="1248" y="4246"/>
                  </a:cubicBezTo>
                  <a:cubicBezTo>
                    <a:pt x="1283" y="4246"/>
                    <a:pt x="1318" y="4229"/>
                    <a:pt x="1354" y="4211"/>
                  </a:cubicBezTo>
                  <a:cubicBezTo>
                    <a:pt x="1404" y="4211"/>
                    <a:pt x="1454" y="4186"/>
                    <a:pt x="1479" y="4161"/>
                  </a:cubicBezTo>
                  <a:cubicBezTo>
                    <a:pt x="1529" y="4136"/>
                    <a:pt x="1554" y="4086"/>
                    <a:pt x="1579" y="4061"/>
                  </a:cubicBezTo>
                  <a:cubicBezTo>
                    <a:pt x="1605" y="4036"/>
                    <a:pt x="1630" y="4010"/>
                    <a:pt x="1655" y="3985"/>
                  </a:cubicBezTo>
                  <a:cubicBezTo>
                    <a:pt x="1705" y="3910"/>
                    <a:pt x="1755" y="3835"/>
                    <a:pt x="1805" y="3760"/>
                  </a:cubicBezTo>
                  <a:cubicBezTo>
                    <a:pt x="1805" y="3735"/>
                    <a:pt x="1830" y="3710"/>
                    <a:pt x="1855" y="3685"/>
                  </a:cubicBezTo>
                  <a:cubicBezTo>
                    <a:pt x="1855" y="3710"/>
                    <a:pt x="1855" y="3735"/>
                    <a:pt x="1855" y="3760"/>
                  </a:cubicBezTo>
                  <a:cubicBezTo>
                    <a:pt x="1855" y="3860"/>
                    <a:pt x="1880" y="3935"/>
                    <a:pt x="1930" y="4010"/>
                  </a:cubicBezTo>
                  <a:cubicBezTo>
                    <a:pt x="1980" y="4111"/>
                    <a:pt x="2031" y="4186"/>
                    <a:pt x="2131" y="4236"/>
                  </a:cubicBezTo>
                  <a:cubicBezTo>
                    <a:pt x="2156" y="4261"/>
                    <a:pt x="2206" y="4286"/>
                    <a:pt x="2281" y="4286"/>
                  </a:cubicBezTo>
                  <a:cubicBezTo>
                    <a:pt x="2306" y="4286"/>
                    <a:pt x="2331" y="4261"/>
                    <a:pt x="2381" y="4261"/>
                  </a:cubicBezTo>
                  <a:lnTo>
                    <a:pt x="2407" y="4261"/>
                  </a:lnTo>
                  <a:cubicBezTo>
                    <a:pt x="2482" y="4211"/>
                    <a:pt x="2557" y="4136"/>
                    <a:pt x="2607" y="4061"/>
                  </a:cubicBezTo>
                  <a:cubicBezTo>
                    <a:pt x="2657" y="3960"/>
                    <a:pt x="2657" y="3835"/>
                    <a:pt x="2657" y="3710"/>
                  </a:cubicBezTo>
                  <a:cubicBezTo>
                    <a:pt x="2707" y="3760"/>
                    <a:pt x="2757" y="3785"/>
                    <a:pt x="2833" y="3810"/>
                  </a:cubicBezTo>
                  <a:cubicBezTo>
                    <a:pt x="2851" y="3816"/>
                    <a:pt x="2872" y="3819"/>
                    <a:pt x="2893" y="3819"/>
                  </a:cubicBezTo>
                  <a:cubicBezTo>
                    <a:pt x="2956" y="3819"/>
                    <a:pt x="3027" y="3791"/>
                    <a:pt x="3083" y="3735"/>
                  </a:cubicBezTo>
                  <a:cubicBezTo>
                    <a:pt x="3108" y="3685"/>
                    <a:pt x="3133" y="3660"/>
                    <a:pt x="3158" y="3609"/>
                  </a:cubicBezTo>
                  <a:cubicBezTo>
                    <a:pt x="3158" y="3559"/>
                    <a:pt x="3158" y="3534"/>
                    <a:pt x="3158" y="3484"/>
                  </a:cubicBezTo>
                  <a:cubicBezTo>
                    <a:pt x="3158" y="3434"/>
                    <a:pt x="3158" y="3384"/>
                    <a:pt x="3158" y="3359"/>
                  </a:cubicBezTo>
                  <a:cubicBezTo>
                    <a:pt x="3133" y="3309"/>
                    <a:pt x="3133" y="3259"/>
                    <a:pt x="3133" y="3233"/>
                  </a:cubicBezTo>
                  <a:cubicBezTo>
                    <a:pt x="3108" y="3183"/>
                    <a:pt x="3108" y="3158"/>
                    <a:pt x="3083" y="3108"/>
                  </a:cubicBezTo>
                  <a:cubicBezTo>
                    <a:pt x="3083" y="3083"/>
                    <a:pt x="3058" y="3058"/>
                    <a:pt x="3058" y="3033"/>
                  </a:cubicBezTo>
                  <a:lnTo>
                    <a:pt x="3058" y="3033"/>
                  </a:lnTo>
                  <a:cubicBezTo>
                    <a:pt x="3083" y="3058"/>
                    <a:pt x="3133" y="3083"/>
                    <a:pt x="3158" y="3083"/>
                  </a:cubicBezTo>
                  <a:cubicBezTo>
                    <a:pt x="3209" y="3108"/>
                    <a:pt x="3259" y="3133"/>
                    <a:pt x="3309" y="3133"/>
                  </a:cubicBezTo>
                  <a:cubicBezTo>
                    <a:pt x="3359" y="3133"/>
                    <a:pt x="3409" y="3108"/>
                    <a:pt x="3459" y="3083"/>
                  </a:cubicBezTo>
                  <a:cubicBezTo>
                    <a:pt x="3509" y="3058"/>
                    <a:pt x="3534" y="3008"/>
                    <a:pt x="3534" y="2958"/>
                  </a:cubicBezTo>
                  <a:cubicBezTo>
                    <a:pt x="3559" y="2933"/>
                    <a:pt x="3559" y="2858"/>
                    <a:pt x="3534" y="2832"/>
                  </a:cubicBezTo>
                  <a:cubicBezTo>
                    <a:pt x="3534" y="2782"/>
                    <a:pt x="3534" y="2757"/>
                    <a:pt x="3509" y="2732"/>
                  </a:cubicBezTo>
                  <a:cubicBezTo>
                    <a:pt x="3509" y="2682"/>
                    <a:pt x="3484" y="2657"/>
                    <a:pt x="3459" y="2607"/>
                  </a:cubicBezTo>
                  <a:cubicBezTo>
                    <a:pt x="3434" y="2532"/>
                    <a:pt x="3384" y="2457"/>
                    <a:pt x="3334" y="2406"/>
                  </a:cubicBezTo>
                  <a:cubicBezTo>
                    <a:pt x="3284" y="2331"/>
                    <a:pt x="3209" y="2281"/>
                    <a:pt x="3158" y="2231"/>
                  </a:cubicBezTo>
                  <a:cubicBezTo>
                    <a:pt x="3083" y="2181"/>
                    <a:pt x="3033" y="2131"/>
                    <a:pt x="2958" y="2106"/>
                  </a:cubicBezTo>
                  <a:cubicBezTo>
                    <a:pt x="2983" y="2106"/>
                    <a:pt x="3008" y="2106"/>
                    <a:pt x="3033" y="2081"/>
                  </a:cubicBezTo>
                  <a:cubicBezTo>
                    <a:pt x="3033" y="2081"/>
                    <a:pt x="3033" y="2081"/>
                    <a:pt x="3033" y="2106"/>
                  </a:cubicBezTo>
                  <a:cubicBezTo>
                    <a:pt x="3133" y="2081"/>
                    <a:pt x="3234" y="2056"/>
                    <a:pt x="3309" y="2005"/>
                  </a:cubicBezTo>
                  <a:cubicBezTo>
                    <a:pt x="3384" y="1980"/>
                    <a:pt x="3459" y="1930"/>
                    <a:pt x="3509" y="1880"/>
                  </a:cubicBezTo>
                  <a:cubicBezTo>
                    <a:pt x="3559" y="1830"/>
                    <a:pt x="3585" y="1780"/>
                    <a:pt x="3610" y="1730"/>
                  </a:cubicBezTo>
                  <a:cubicBezTo>
                    <a:pt x="3610" y="1705"/>
                    <a:pt x="3635" y="1680"/>
                    <a:pt x="3635" y="1655"/>
                  </a:cubicBezTo>
                  <a:cubicBezTo>
                    <a:pt x="3635" y="1629"/>
                    <a:pt x="3635" y="1604"/>
                    <a:pt x="3635" y="1554"/>
                  </a:cubicBezTo>
                  <a:cubicBezTo>
                    <a:pt x="3635" y="1504"/>
                    <a:pt x="3585" y="1479"/>
                    <a:pt x="3559" y="1429"/>
                  </a:cubicBezTo>
                  <a:cubicBezTo>
                    <a:pt x="3534" y="1404"/>
                    <a:pt x="3509" y="1404"/>
                    <a:pt x="3459" y="1379"/>
                  </a:cubicBezTo>
                  <a:cubicBezTo>
                    <a:pt x="3434" y="1379"/>
                    <a:pt x="3384" y="1354"/>
                    <a:pt x="3359" y="1354"/>
                  </a:cubicBezTo>
                  <a:cubicBezTo>
                    <a:pt x="3284" y="1329"/>
                    <a:pt x="3184" y="1329"/>
                    <a:pt x="3108" y="1329"/>
                  </a:cubicBezTo>
                  <a:cubicBezTo>
                    <a:pt x="3158" y="1279"/>
                    <a:pt x="3209" y="1203"/>
                    <a:pt x="3259" y="1153"/>
                  </a:cubicBezTo>
                  <a:cubicBezTo>
                    <a:pt x="3284" y="1128"/>
                    <a:pt x="3309" y="1078"/>
                    <a:pt x="3334" y="1053"/>
                  </a:cubicBezTo>
                  <a:cubicBezTo>
                    <a:pt x="3359" y="1028"/>
                    <a:pt x="3384" y="978"/>
                    <a:pt x="3384" y="953"/>
                  </a:cubicBezTo>
                  <a:cubicBezTo>
                    <a:pt x="3409" y="903"/>
                    <a:pt x="3409" y="853"/>
                    <a:pt x="3409" y="827"/>
                  </a:cubicBezTo>
                  <a:cubicBezTo>
                    <a:pt x="3409" y="777"/>
                    <a:pt x="3384" y="752"/>
                    <a:pt x="3384" y="727"/>
                  </a:cubicBezTo>
                  <a:cubicBezTo>
                    <a:pt x="3359" y="727"/>
                    <a:pt x="3334" y="702"/>
                    <a:pt x="3334" y="702"/>
                  </a:cubicBezTo>
                  <a:cubicBezTo>
                    <a:pt x="3298" y="684"/>
                    <a:pt x="3263" y="667"/>
                    <a:pt x="3236" y="667"/>
                  </a:cubicBezTo>
                  <a:cubicBezTo>
                    <a:pt x="3225" y="667"/>
                    <a:pt x="3216" y="670"/>
                    <a:pt x="3209" y="677"/>
                  </a:cubicBezTo>
                  <a:cubicBezTo>
                    <a:pt x="3158" y="677"/>
                    <a:pt x="3108" y="677"/>
                    <a:pt x="3058" y="702"/>
                  </a:cubicBezTo>
                  <a:cubicBezTo>
                    <a:pt x="2958" y="727"/>
                    <a:pt x="2883" y="752"/>
                    <a:pt x="2808" y="777"/>
                  </a:cubicBezTo>
                  <a:cubicBezTo>
                    <a:pt x="2732" y="802"/>
                    <a:pt x="2657" y="853"/>
                    <a:pt x="2582" y="878"/>
                  </a:cubicBezTo>
                  <a:cubicBezTo>
                    <a:pt x="2557" y="903"/>
                    <a:pt x="2532" y="928"/>
                    <a:pt x="2507" y="953"/>
                  </a:cubicBezTo>
                  <a:cubicBezTo>
                    <a:pt x="2507" y="928"/>
                    <a:pt x="2507" y="928"/>
                    <a:pt x="2507" y="928"/>
                  </a:cubicBezTo>
                  <a:cubicBezTo>
                    <a:pt x="2557" y="802"/>
                    <a:pt x="2557" y="677"/>
                    <a:pt x="2557" y="527"/>
                  </a:cubicBezTo>
                  <a:cubicBezTo>
                    <a:pt x="2557" y="502"/>
                    <a:pt x="2557" y="452"/>
                    <a:pt x="2557" y="401"/>
                  </a:cubicBezTo>
                  <a:cubicBezTo>
                    <a:pt x="2557" y="376"/>
                    <a:pt x="2557" y="326"/>
                    <a:pt x="2557" y="301"/>
                  </a:cubicBezTo>
                  <a:cubicBezTo>
                    <a:pt x="2532" y="251"/>
                    <a:pt x="2532" y="176"/>
                    <a:pt x="2507" y="126"/>
                  </a:cubicBezTo>
                  <a:cubicBezTo>
                    <a:pt x="2482" y="101"/>
                    <a:pt x="2457" y="51"/>
                    <a:pt x="2407" y="25"/>
                  </a:cubicBezTo>
                  <a:cubicBezTo>
                    <a:pt x="2407" y="25"/>
                    <a:pt x="2381" y="0"/>
                    <a:pt x="2356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2"/>
            <p:cNvSpPr/>
            <p:nvPr/>
          </p:nvSpPr>
          <p:spPr>
            <a:xfrm rot="-8100000">
              <a:off x="612113" y="4262087"/>
              <a:ext cx="79" cy="79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2"/>
            <p:cNvSpPr/>
            <p:nvPr/>
          </p:nvSpPr>
          <p:spPr>
            <a:xfrm rot="-8100000">
              <a:off x="577177" y="4151698"/>
              <a:ext cx="155149" cy="130164"/>
            </a:xfrm>
            <a:custGeom>
              <a:avLst/>
              <a:gdLst/>
              <a:ahLst/>
              <a:cxnLst/>
              <a:rect l="l" t="t" r="r" b="b"/>
              <a:pathLst>
                <a:path w="1956" h="1641" extrusionOk="0">
                  <a:moveTo>
                    <a:pt x="925" y="1"/>
                  </a:moveTo>
                  <a:cubicBezTo>
                    <a:pt x="918" y="1"/>
                    <a:pt x="910" y="4"/>
                    <a:pt x="903" y="11"/>
                  </a:cubicBezTo>
                  <a:cubicBezTo>
                    <a:pt x="878" y="11"/>
                    <a:pt x="853" y="36"/>
                    <a:pt x="853" y="61"/>
                  </a:cubicBezTo>
                  <a:cubicBezTo>
                    <a:pt x="853" y="86"/>
                    <a:pt x="878" y="111"/>
                    <a:pt x="878" y="136"/>
                  </a:cubicBezTo>
                  <a:cubicBezTo>
                    <a:pt x="878" y="161"/>
                    <a:pt x="878" y="212"/>
                    <a:pt x="903" y="237"/>
                  </a:cubicBezTo>
                  <a:cubicBezTo>
                    <a:pt x="903" y="287"/>
                    <a:pt x="903" y="362"/>
                    <a:pt x="928" y="412"/>
                  </a:cubicBezTo>
                  <a:cubicBezTo>
                    <a:pt x="928" y="487"/>
                    <a:pt x="953" y="537"/>
                    <a:pt x="953" y="587"/>
                  </a:cubicBezTo>
                  <a:cubicBezTo>
                    <a:pt x="953" y="613"/>
                    <a:pt x="953" y="638"/>
                    <a:pt x="953" y="638"/>
                  </a:cubicBezTo>
                  <a:cubicBezTo>
                    <a:pt x="903" y="587"/>
                    <a:pt x="853" y="537"/>
                    <a:pt x="778" y="487"/>
                  </a:cubicBezTo>
                  <a:cubicBezTo>
                    <a:pt x="753" y="437"/>
                    <a:pt x="703" y="412"/>
                    <a:pt x="678" y="362"/>
                  </a:cubicBezTo>
                  <a:cubicBezTo>
                    <a:pt x="652" y="362"/>
                    <a:pt x="627" y="337"/>
                    <a:pt x="602" y="312"/>
                  </a:cubicBezTo>
                  <a:cubicBezTo>
                    <a:pt x="602" y="312"/>
                    <a:pt x="577" y="312"/>
                    <a:pt x="577" y="287"/>
                  </a:cubicBezTo>
                  <a:lnTo>
                    <a:pt x="552" y="287"/>
                  </a:lnTo>
                  <a:cubicBezTo>
                    <a:pt x="527" y="287"/>
                    <a:pt x="502" y="312"/>
                    <a:pt x="502" y="312"/>
                  </a:cubicBezTo>
                  <a:cubicBezTo>
                    <a:pt x="502" y="337"/>
                    <a:pt x="502" y="362"/>
                    <a:pt x="527" y="387"/>
                  </a:cubicBezTo>
                  <a:cubicBezTo>
                    <a:pt x="527" y="387"/>
                    <a:pt x="552" y="412"/>
                    <a:pt x="577" y="412"/>
                  </a:cubicBezTo>
                  <a:lnTo>
                    <a:pt x="652" y="512"/>
                  </a:lnTo>
                  <a:cubicBezTo>
                    <a:pt x="703" y="562"/>
                    <a:pt x="778" y="638"/>
                    <a:pt x="828" y="688"/>
                  </a:cubicBezTo>
                  <a:cubicBezTo>
                    <a:pt x="850" y="688"/>
                    <a:pt x="853" y="706"/>
                    <a:pt x="869" y="711"/>
                  </a:cubicBezTo>
                  <a:lnTo>
                    <a:pt x="869" y="711"/>
                  </a:lnTo>
                  <a:lnTo>
                    <a:pt x="703" y="688"/>
                  </a:lnTo>
                  <a:cubicBezTo>
                    <a:pt x="602" y="663"/>
                    <a:pt x="477" y="638"/>
                    <a:pt x="352" y="613"/>
                  </a:cubicBezTo>
                  <a:cubicBezTo>
                    <a:pt x="302" y="613"/>
                    <a:pt x="226" y="587"/>
                    <a:pt x="176" y="587"/>
                  </a:cubicBezTo>
                  <a:lnTo>
                    <a:pt x="101" y="587"/>
                  </a:lnTo>
                  <a:cubicBezTo>
                    <a:pt x="76" y="587"/>
                    <a:pt x="57" y="581"/>
                    <a:pt x="42" y="581"/>
                  </a:cubicBezTo>
                  <a:cubicBezTo>
                    <a:pt x="26" y="581"/>
                    <a:pt x="13" y="587"/>
                    <a:pt x="1" y="613"/>
                  </a:cubicBezTo>
                  <a:cubicBezTo>
                    <a:pt x="1" y="613"/>
                    <a:pt x="1" y="613"/>
                    <a:pt x="1" y="638"/>
                  </a:cubicBezTo>
                  <a:cubicBezTo>
                    <a:pt x="1" y="663"/>
                    <a:pt x="51" y="688"/>
                    <a:pt x="76" y="688"/>
                  </a:cubicBezTo>
                  <a:cubicBezTo>
                    <a:pt x="101" y="688"/>
                    <a:pt x="126" y="688"/>
                    <a:pt x="151" y="713"/>
                  </a:cubicBezTo>
                  <a:cubicBezTo>
                    <a:pt x="201" y="713"/>
                    <a:pt x="277" y="738"/>
                    <a:pt x="327" y="738"/>
                  </a:cubicBezTo>
                  <a:cubicBezTo>
                    <a:pt x="377" y="763"/>
                    <a:pt x="452" y="763"/>
                    <a:pt x="502" y="788"/>
                  </a:cubicBezTo>
                  <a:cubicBezTo>
                    <a:pt x="577" y="813"/>
                    <a:pt x="627" y="813"/>
                    <a:pt x="678" y="838"/>
                  </a:cubicBezTo>
                  <a:cubicBezTo>
                    <a:pt x="728" y="838"/>
                    <a:pt x="753" y="838"/>
                    <a:pt x="803" y="863"/>
                  </a:cubicBezTo>
                  <a:cubicBezTo>
                    <a:pt x="753" y="863"/>
                    <a:pt x="703" y="888"/>
                    <a:pt x="627" y="888"/>
                  </a:cubicBezTo>
                  <a:cubicBezTo>
                    <a:pt x="602" y="913"/>
                    <a:pt x="602" y="913"/>
                    <a:pt x="577" y="913"/>
                  </a:cubicBezTo>
                  <a:cubicBezTo>
                    <a:pt x="552" y="913"/>
                    <a:pt x="527" y="913"/>
                    <a:pt x="502" y="938"/>
                  </a:cubicBezTo>
                  <a:cubicBezTo>
                    <a:pt x="502" y="963"/>
                    <a:pt x="502" y="988"/>
                    <a:pt x="502" y="1014"/>
                  </a:cubicBezTo>
                  <a:cubicBezTo>
                    <a:pt x="510" y="1022"/>
                    <a:pt x="522" y="1025"/>
                    <a:pt x="534" y="1025"/>
                  </a:cubicBezTo>
                  <a:cubicBezTo>
                    <a:pt x="558" y="1025"/>
                    <a:pt x="586" y="1014"/>
                    <a:pt x="602" y="1014"/>
                  </a:cubicBezTo>
                  <a:lnTo>
                    <a:pt x="678" y="1014"/>
                  </a:lnTo>
                  <a:cubicBezTo>
                    <a:pt x="728" y="988"/>
                    <a:pt x="778" y="988"/>
                    <a:pt x="828" y="963"/>
                  </a:cubicBezTo>
                  <a:lnTo>
                    <a:pt x="828" y="963"/>
                  </a:lnTo>
                  <a:cubicBezTo>
                    <a:pt x="753" y="1039"/>
                    <a:pt x="678" y="1089"/>
                    <a:pt x="627" y="1164"/>
                  </a:cubicBezTo>
                  <a:cubicBezTo>
                    <a:pt x="577" y="1214"/>
                    <a:pt x="552" y="1239"/>
                    <a:pt x="502" y="1289"/>
                  </a:cubicBezTo>
                  <a:cubicBezTo>
                    <a:pt x="452" y="1339"/>
                    <a:pt x="427" y="1364"/>
                    <a:pt x="377" y="1415"/>
                  </a:cubicBezTo>
                  <a:cubicBezTo>
                    <a:pt x="377" y="1415"/>
                    <a:pt x="352" y="1440"/>
                    <a:pt x="352" y="1440"/>
                  </a:cubicBezTo>
                  <a:cubicBezTo>
                    <a:pt x="327" y="1465"/>
                    <a:pt x="302" y="1490"/>
                    <a:pt x="327" y="1515"/>
                  </a:cubicBezTo>
                  <a:cubicBezTo>
                    <a:pt x="327" y="1533"/>
                    <a:pt x="339" y="1550"/>
                    <a:pt x="355" y="1550"/>
                  </a:cubicBezTo>
                  <a:cubicBezTo>
                    <a:pt x="362" y="1550"/>
                    <a:pt x="369" y="1547"/>
                    <a:pt x="377" y="1540"/>
                  </a:cubicBezTo>
                  <a:lnTo>
                    <a:pt x="402" y="1540"/>
                  </a:lnTo>
                  <a:cubicBezTo>
                    <a:pt x="402" y="1540"/>
                    <a:pt x="427" y="1515"/>
                    <a:pt x="452" y="1515"/>
                  </a:cubicBezTo>
                  <a:cubicBezTo>
                    <a:pt x="477" y="1490"/>
                    <a:pt x="477" y="1465"/>
                    <a:pt x="502" y="1465"/>
                  </a:cubicBezTo>
                  <a:lnTo>
                    <a:pt x="602" y="1364"/>
                  </a:lnTo>
                  <a:cubicBezTo>
                    <a:pt x="678" y="1289"/>
                    <a:pt x="753" y="1214"/>
                    <a:pt x="828" y="1139"/>
                  </a:cubicBezTo>
                  <a:lnTo>
                    <a:pt x="803" y="1139"/>
                  </a:lnTo>
                  <a:cubicBezTo>
                    <a:pt x="853" y="1114"/>
                    <a:pt x="903" y="1064"/>
                    <a:pt x="953" y="1014"/>
                  </a:cubicBezTo>
                  <a:lnTo>
                    <a:pt x="953" y="1014"/>
                  </a:lnTo>
                  <a:cubicBezTo>
                    <a:pt x="953" y="1039"/>
                    <a:pt x="928" y="1089"/>
                    <a:pt x="928" y="1114"/>
                  </a:cubicBezTo>
                  <a:cubicBezTo>
                    <a:pt x="903" y="1189"/>
                    <a:pt x="878" y="1239"/>
                    <a:pt x="878" y="1289"/>
                  </a:cubicBezTo>
                  <a:cubicBezTo>
                    <a:pt x="878" y="1314"/>
                    <a:pt x="853" y="1339"/>
                    <a:pt x="853" y="1364"/>
                  </a:cubicBezTo>
                  <a:cubicBezTo>
                    <a:pt x="853" y="1389"/>
                    <a:pt x="828" y="1415"/>
                    <a:pt x="853" y="1440"/>
                  </a:cubicBezTo>
                  <a:cubicBezTo>
                    <a:pt x="853" y="1465"/>
                    <a:pt x="878" y="1465"/>
                    <a:pt x="903" y="1465"/>
                  </a:cubicBezTo>
                  <a:cubicBezTo>
                    <a:pt x="903" y="1465"/>
                    <a:pt x="928" y="1465"/>
                    <a:pt x="928" y="1440"/>
                  </a:cubicBezTo>
                  <a:cubicBezTo>
                    <a:pt x="928" y="1440"/>
                    <a:pt x="953" y="1415"/>
                    <a:pt x="953" y="1389"/>
                  </a:cubicBezTo>
                  <a:cubicBezTo>
                    <a:pt x="953" y="1364"/>
                    <a:pt x="978" y="1364"/>
                    <a:pt x="978" y="1339"/>
                  </a:cubicBezTo>
                  <a:cubicBezTo>
                    <a:pt x="1003" y="1289"/>
                    <a:pt x="1003" y="1239"/>
                    <a:pt x="1028" y="1189"/>
                  </a:cubicBezTo>
                  <a:cubicBezTo>
                    <a:pt x="1028" y="1164"/>
                    <a:pt x="1028" y="1139"/>
                    <a:pt x="1053" y="1114"/>
                  </a:cubicBezTo>
                  <a:cubicBezTo>
                    <a:pt x="1053" y="1164"/>
                    <a:pt x="1053" y="1214"/>
                    <a:pt x="1079" y="1264"/>
                  </a:cubicBezTo>
                  <a:cubicBezTo>
                    <a:pt x="1079" y="1364"/>
                    <a:pt x="1104" y="1465"/>
                    <a:pt x="1104" y="1540"/>
                  </a:cubicBezTo>
                  <a:cubicBezTo>
                    <a:pt x="1104" y="1565"/>
                    <a:pt x="1104" y="1565"/>
                    <a:pt x="1129" y="1590"/>
                  </a:cubicBezTo>
                  <a:cubicBezTo>
                    <a:pt x="1129" y="1615"/>
                    <a:pt x="1154" y="1640"/>
                    <a:pt x="1204" y="1640"/>
                  </a:cubicBezTo>
                  <a:cubicBezTo>
                    <a:pt x="1229" y="1615"/>
                    <a:pt x="1254" y="1590"/>
                    <a:pt x="1254" y="1565"/>
                  </a:cubicBezTo>
                  <a:cubicBezTo>
                    <a:pt x="1254" y="1490"/>
                    <a:pt x="1229" y="1440"/>
                    <a:pt x="1229" y="1364"/>
                  </a:cubicBezTo>
                  <a:cubicBezTo>
                    <a:pt x="1204" y="1264"/>
                    <a:pt x="1179" y="1139"/>
                    <a:pt x="1154" y="1039"/>
                  </a:cubicBezTo>
                  <a:cubicBezTo>
                    <a:pt x="1154" y="1014"/>
                    <a:pt x="1154" y="1014"/>
                    <a:pt x="1154" y="988"/>
                  </a:cubicBezTo>
                  <a:cubicBezTo>
                    <a:pt x="1204" y="1039"/>
                    <a:pt x="1254" y="1089"/>
                    <a:pt x="1304" y="1139"/>
                  </a:cubicBezTo>
                  <a:cubicBezTo>
                    <a:pt x="1329" y="1164"/>
                    <a:pt x="1354" y="1189"/>
                    <a:pt x="1379" y="1214"/>
                  </a:cubicBezTo>
                  <a:cubicBezTo>
                    <a:pt x="1404" y="1239"/>
                    <a:pt x="1429" y="1264"/>
                    <a:pt x="1454" y="1289"/>
                  </a:cubicBezTo>
                  <a:cubicBezTo>
                    <a:pt x="1454" y="1314"/>
                    <a:pt x="1480" y="1314"/>
                    <a:pt x="1480" y="1314"/>
                  </a:cubicBezTo>
                  <a:lnTo>
                    <a:pt x="1530" y="1314"/>
                  </a:lnTo>
                  <a:cubicBezTo>
                    <a:pt x="1555" y="1289"/>
                    <a:pt x="1555" y="1239"/>
                    <a:pt x="1555" y="1214"/>
                  </a:cubicBezTo>
                  <a:cubicBezTo>
                    <a:pt x="1530" y="1189"/>
                    <a:pt x="1505" y="1189"/>
                    <a:pt x="1480" y="1164"/>
                  </a:cubicBezTo>
                  <a:cubicBezTo>
                    <a:pt x="1480" y="1139"/>
                    <a:pt x="1454" y="1139"/>
                    <a:pt x="1454" y="1139"/>
                  </a:cubicBezTo>
                  <a:cubicBezTo>
                    <a:pt x="1454" y="1114"/>
                    <a:pt x="1429" y="1114"/>
                    <a:pt x="1429" y="1089"/>
                  </a:cubicBezTo>
                  <a:lnTo>
                    <a:pt x="1379" y="1039"/>
                  </a:lnTo>
                  <a:cubicBezTo>
                    <a:pt x="1329" y="1014"/>
                    <a:pt x="1304" y="963"/>
                    <a:pt x="1254" y="913"/>
                  </a:cubicBezTo>
                  <a:lnTo>
                    <a:pt x="1254" y="913"/>
                  </a:lnTo>
                  <a:cubicBezTo>
                    <a:pt x="1304" y="938"/>
                    <a:pt x="1354" y="938"/>
                    <a:pt x="1429" y="938"/>
                  </a:cubicBezTo>
                  <a:cubicBezTo>
                    <a:pt x="1505" y="963"/>
                    <a:pt x="1580" y="988"/>
                    <a:pt x="1680" y="1014"/>
                  </a:cubicBezTo>
                  <a:cubicBezTo>
                    <a:pt x="1705" y="1014"/>
                    <a:pt x="1755" y="1014"/>
                    <a:pt x="1780" y="1039"/>
                  </a:cubicBezTo>
                  <a:cubicBezTo>
                    <a:pt x="1805" y="1039"/>
                    <a:pt x="1830" y="1039"/>
                    <a:pt x="1881" y="1064"/>
                  </a:cubicBezTo>
                  <a:lnTo>
                    <a:pt x="1906" y="1064"/>
                  </a:lnTo>
                  <a:cubicBezTo>
                    <a:pt x="1931" y="1039"/>
                    <a:pt x="1956" y="1039"/>
                    <a:pt x="1956" y="1014"/>
                  </a:cubicBezTo>
                  <a:cubicBezTo>
                    <a:pt x="1956" y="963"/>
                    <a:pt x="1931" y="938"/>
                    <a:pt x="1906" y="913"/>
                  </a:cubicBezTo>
                  <a:cubicBezTo>
                    <a:pt x="1830" y="913"/>
                    <a:pt x="1755" y="888"/>
                    <a:pt x="1705" y="863"/>
                  </a:cubicBezTo>
                  <a:cubicBezTo>
                    <a:pt x="1605" y="863"/>
                    <a:pt x="1530" y="838"/>
                    <a:pt x="1454" y="813"/>
                  </a:cubicBezTo>
                  <a:lnTo>
                    <a:pt x="1429" y="813"/>
                  </a:lnTo>
                  <a:cubicBezTo>
                    <a:pt x="1454" y="813"/>
                    <a:pt x="1480" y="788"/>
                    <a:pt x="1505" y="788"/>
                  </a:cubicBezTo>
                  <a:lnTo>
                    <a:pt x="1555" y="788"/>
                  </a:lnTo>
                  <a:cubicBezTo>
                    <a:pt x="1555" y="788"/>
                    <a:pt x="1580" y="763"/>
                    <a:pt x="1580" y="738"/>
                  </a:cubicBezTo>
                  <a:cubicBezTo>
                    <a:pt x="1605" y="738"/>
                    <a:pt x="1605" y="713"/>
                    <a:pt x="1580" y="688"/>
                  </a:cubicBezTo>
                  <a:cubicBezTo>
                    <a:pt x="1580" y="670"/>
                    <a:pt x="1567" y="652"/>
                    <a:pt x="1542" y="652"/>
                  </a:cubicBezTo>
                  <a:cubicBezTo>
                    <a:pt x="1532" y="652"/>
                    <a:pt x="1519" y="655"/>
                    <a:pt x="1505" y="663"/>
                  </a:cubicBezTo>
                  <a:cubicBezTo>
                    <a:pt x="1429" y="663"/>
                    <a:pt x="1354" y="688"/>
                    <a:pt x="1304" y="713"/>
                  </a:cubicBezTo>
                  <a:lnTo>
                    <a:pt x="1279" y="713"/>
                  </a:lnTo>
                  <a:cubicBezTo>
                    <a:pt x="1404" y="587"/>
                    <a:pt x="1530" y="487"/>
                    <a:pt x="1680" y="387"/>
                  </a:cubicBezTo>
                  <a:cubicBezTo>
                    <a:pt x="1680" y="362"/>
                    <a:pt x="1705" y="362"/>
                    <a:pt x="1730" y="337"/>
                  </a:cubicBezTo>
                  <a:cubicBezTo>
                    <a:pt x="1755" y="312"/>
                    <a:pt x="1755" y="287"/>
                    <a:pt x="1755" y="262"/>
                  </a:cubicBezTo>
                  <a:cubicBezTo>
                    <a:pt x="1738" y="244"/>
                    <a:pt x="1707" y="226"/>
                    <a:pt x="1682" y="226"/>
                  </a:cubicBezTo>
                  <a:cubicBezTo>
                    <a:pt x="1672" y="226"/>
                    <a:pt x="1662" y="229"/>
                    <a:pt x="1655" y="237"/>
                  </a:cubicBezTo>
                  <a:cubicBezTo>
                    <a:pt x="1605" y="287"/>
                    <a:pt x="1555" y="312"/>
                    <a:pt x="1505" y="362"/>
                  </a:cubicBezTo>
                  <a:cubicBezTo>
                    <a:pt x="1404" y="437"/>
                    <a:pt x="1329" y="512"/>
                    <a:pt x="1254" y="587"/>
                  </a:cubicBezTo>
                  <a:cubicBezTo>
                    <a:pt x="1229" y="587"/>
                    <a:pt x="1204" y="613"/>
                    <a:pt x="1179" y="638"/>
                  </a:cubicBezTo>
                  <a:cubicBezTo>
                    <a:pt x="1204" y="587"/>
                    <a:pt x="1204" y="537"/>
                    <a:pt x="1229" y="512"/>
                  </a:cubicBezTo>
                  <a:cubicBezTo>
                    <a:pt x="1229" y="487"/>
                    <a:pt x="1229" y="462"/>
                    <a:pt x="1254" y="437"/>
                  </a:cubicBezTo>
                  <a:cubicBezTo>
                    <a:pt x="1254" y="412"/>
                    <a:pt x="1229" y="362"/>
                    <a:pt x="1204" y="362"/>
                  </a:cubicBezTo>
                  <a:cubicBezTo>
                    <a:pt x="1179" y="362"/>
                    <a:pt x="1129" y="387"/>
                    <a:pt x="1129" y="412"/>
                  </a:cubicBezTo>
                  <a:cubicBezTo>
                    <a:pt x="1104" y="462"/>
                    <a:pt x="1104" y="512"/>
                    <a:pt x="1079" y="562"/>
                  </a:cubicBezTo>
                  <a:cubicBezTo>
                    <a:pt x="1079" y="587"/>
                    <a:pt x="1079" y="587"/>
                    <a:pt x="1079" y="587"/>
                  </a:cubicBezTo>
                  <a:cubicBezTo>
                    <a:pt x="1079" y="512"/>
                    <a:pt x="1053" y="412"/>
                    <a:pt x="1028" y="337"/>
                  </a:cubicBezTo>
                  <a:cubicBezTo>
                    <a:pt x="1028" y="287"/>
                    <a:pt x="1003" y="212"/>
                    <a:pt x="1003" y="161"/>
                  </a:cubicBezTo>
                  <a:cubicBezTo>
                    <a:pt x="978" y="136"/>
                    <a:pt x="978" y="111"/>
                    <a:pt x="978" y="86"/>
                  </a:cubicBezTo>
                  <a:cubicBezTo>
                    <a:pt x="978" y="61"/>
                    <a:pt x="978" y="61"/>
                    <a:pt x="953" y="36"/>
                  </a:cubicBezTo>
                  <a:cubicBezTo>
                    <a:pt x="953" y="18"/>
                    <a:pt x="941" y="1"/>
                    <a:pt x="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2"/>
            <p:cNvSpPr/>
            <p:nvPr/>
          </p:nvSpPr>
          <p:spPr>
            <a:xfrm rot="-8100000">
              <a:off x="644420" y="4181994"/>
              <a:ext cx="79" cy="79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2"/>
            <p:cNvSpPr/>
            <p:nvPr/>
          </p:nvSpPr>
          <p:spPr>
            <a:xfrm rot="-8100000">
              <a:off x="706776" y="4237092"/>
              <a:ext cx="13960" cy="12770"/>
            </a:xfrm>
            <a:custGeom>
              <a:avLst/>
              <a:gdLst/>
              <a:ahLst/>
              <a:cxnLst/>
              <a:rect l="l" t="t" r="r" b="b"/>
              <a:pathLst>
                <a:path w="176" h="161" extrusionOk="0">
                  <a:moveTo>
                    <a:pt x="90" y="1"/>
                  </a:moveTo>
                  <a:cubicBezTo>
                    <a:pt x="77" y="1"/>
                    <a:pt x="64" y="4"/>
                    <a:pt x="50" y="11"/>
                  </a:cubicBezTo>
                  <a:cubicBezTo>
                    <a:pt x="25" y="11"/>
                    <a:pt x="0" y="61"/>
                    <a:pt x="0" y="111"/>
                  </a:cubicBezTo>
                  <a:cubicBezTo>
                    <a:pt x="25" y="136"/>
                    <a:pt x="50" y="161"/>
                    <a:pt x="100" y="161"/>
                  </a:cubicBezTo>
                  <a:cubicBezTo>
                    <a:pt x="151" y="136"/>
                    <a:pt x="176" y="86"/>
                    <a:pt x="151" y="61"/>
                  </a:cubicBezTo>
                  <a:cubicBezTo>
                    <a:pt x="151" y="24"/>
                    <a:pt x="124" y="1"/>
                    <a:pt x="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2"/>
            <p:cNvSpPr/>
            <p:nvPr/>
          </p:nvSpPr>
          <p:spPr>
            <a:xfrm rot="-8100000">
              <a:off x="709169" y="4288675"/>
              <a:ext cx="11977" cy="10787"/>
            </a:xfrm>
            <a:custGeom>
              <a:avLst/>
              <a:gdLst/>
              <a:ahLst/>
              <a:cxnLst/>
              <a:rect l="l" t="t" r="r" b="b"/>
              <a:pathLst>
                <a:path w="151" h="136" extrusionOk="0">
                  <a:moveTo>
                    <a:pt x="88" y="0"/>
                  </a:moveTo>
                  <a:cubicBezTo>
                    <a:pt x="77" y="0"/>
                    <a:pt x="65" y="3"/>
                    <a:pt x="50" y="11"/>
                  </a:cubicBezTo>
                  <a:cubicBezTo>
                    <a:pt x="25" y="11"/>
                    <a:pt x="0" y="61"/>
                    <a:pt x="25" y="86"/>
                  </a:cubicBezTo>
                  <a:cubicBezTo>
                    <a:pt x="25" y="136"/>
                    <a:pt x="75" y="136"/>
                    <a:pt x="100" y="136"/>
                  </a:cubicBezTo>
                  <a:cubicBezTo>
                    <a:pt x="125" y="111"/>
                    <a:pt x="150" y="86"/>
                    <a:pt x="150" y="36"/>
                  </a:cubicBezTo>
                  <a:cubicBezTo>
                    <a:pt x="133" y="18"/>
                    <a:pt x="115" y="0"/>
                    <a:pt x="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2"/>
            <p:cNvSpPr/>
            <p:nvPr/>
          </p:nvSpPr>
          <p:spPr>
            <a:xfrm rot="-8100000">
              <a:off x="674349" y="4300650"/>
              <a:ext cx="9994" cy="10787"/>
            </a:xfrm>
            <a:custGeom>
              <a:avLst/>
              <a:gdLst/>
              <a:ahLst/>
              <a:cxnLst/>
              <a:rect l="l" t="t" r="r" b="b"/>
              <a:pathLst>
                <a:path w="126" h="136" extrusionOk="0">
                  <a:moveTo>
                    <a:pt x="77" y="0"/>
                  </a:moveTo>
                  <a:cubicBezTo>
                    <a:pt x="68" y="0"/>
                    <a:pt x="58" y="3"/>
                    <a:pt x="51" y="10"/>
                  </a:cubicBezTo>
                  <a:cubicBezTo>
                    <a:pt x="1" y="10"/>
                    <a:pt x="1" y="61"/>
                    <a:pt x="1" y="86"/>
                  </a:cubicBezTo>
                  <a:cubicBezTo>
                    <a:pt x="1" y="111"/>
                    <a:pt x="51" y="136"/>
                    <a:pt x="76" y="136"/>
                  </a:cubicBezTo>
                  <a:cubicBezTo>
                    <a:pt x="126" y="111"/>
                    <a:pt x="126" y="86"/>
                    <a:pt x="126" y="36"/>
                  </a:cubicBezTo>
                  <a:cubicBezTo>
                    <a:pt x="126" y="18"/>
                    <a:pt x="101" y="0"/>
                    <a:pt x="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2"/>
            <p:cNvSpPr/>
            <p:nvPr/>
          </p:nvSpPr>
          <p:spPr>
            <a:xfrm rot="-8100000">
              <a:off x="652138" y="4278275"/>
              <a:ext cx="9994" cy="9994"/>
            </a:xfrm>
            <a:custGeom>
              <a:avLst/>
              <a:gdLst/>
              <a:ahLst/>
              <a:cxnLst/>
              <a:rect l="l" t="t" r="r" b="b"/>
              <a:pathLst>
                <a:path w="126" h="126" extrusionOk="0">
                  <a:moveTo>
                    <a:pt x="51" y="0"/>
                  </a:moveTo>
                  <a:cubicBezTo>
                    <a:pt x="26" y="26"/>
                    <a:pt x="1" y="51"/>
                    <a:pt x="1" y="76"/>
                  </a:cubicBezTo>
                  <a:cubicBezTo>
                    <a:pt x="26" y="101"/>
                    <a:pt x="51" y="126"/>
                    <a:pt x="76" y="126"/>
                  </a:cubicBezTo>
                  <a:cubicBezTo>
                    <a:pt x="101" y="101"/>
                    <a:pt x="126" y="76"/>
                    <a:pt x="126" y="51"/>
                  </a:cubicBezTo>
                  <a:cubicBezTo>
                    <a:pt x="101" y="0"/>
                    <a:pt x="76" y="0"/>
                    <a:pt x="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2"/>
            <p:cNvSpPr/>
            <p:nvPr/>
          </p:nvSpPr>
          <p:spPr>
            <a:xfrm rot="-8100000">
              <a:off x="552751" y="4201092"/>
              <a:ext cx="9994" cy="8884"/>
            </a:xfrm>
            <a:custGeom>
              <a:avLst/>
              <a:gdLst/>
              <a:ahLst/>
              <a:cxnLst/>
              <a:rect l="l" t="t" r="r" b="b"/>
              <a:pathLst>
                <a:path w="126" h="112" extrusionOk="0">
                  <a:moveTo>
                    <a:pt x="72" y="1"/>
                  </a:moveTo>
                  <a:cubicBezTo>
                    <a:pt x="65" y="1"/>
                    <a:pt x="58" y="4"/>
                    <a:pt x="51" y="11"/>
                  </a:cubicBezTo>
                  <a:cubicBezTo>
                    <a:pt x="26" y="11"/>
                    <a:pt x="1" y="36"/>
                    <a:pt x="1" y="86"/>
                  </a:cubicBezTo>
                  <a:cubicBezTo>
                    <a:pt x="26" y="111"/>
                    <a:pt x="51" y="111"/>
                    <a:pt x="76" y="111"/>
                  </a:cubicBezTo>
                  <a:cubicBezTo>
                    <a:pt x="101" y="111"/>
                    <a:pt x="126" y="61"/>
                    <a:pt x="101" y="36"/>
                  </a:cubicBezTo>
                  <a:cubicBezTo>
                    <a:pt x="101" y="18"/>
                    <a:pt x="88" y="1"/>
                    <a:pt x="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2"/>
            <p:cNvSpPr/>
            <p:nvPr/>
          </p:nvSpPr>
          <p:spPr>
            <a:xfrm rot="-8100000">
              <a:off x="576953" y="4171718"/>
              <a:ext cx="9994" cy="8011"/>
            </a:xfrm>
            <a:custGeom>
              <a:avLst/>
              <a:gdLst/>
              <a:ahLst/>
              <a:cxnLst/>
              <a:rect l="l" t="t" r="r" b="b"/>
              <a:pathLst>
                <a:path w="126" h="101" extrusionOk="0">
                  <a:moveTo>
                    <a:pt x="51" y="0"/>
                  </a:moveTo>
                  <a:cubicBezTo>
                    <a:pt x="1" y="0"/>
                    <a:pt x="1" y="25"/>
                    <a:pt x="1" y="75"/>
                  </a:cubicBezTo>
                  <a:cubicBezTo>
                    <a:pt x="26" y="100"/>
                    <a:pt x="51" y="100"/>
                    <a:pt x="76" y="100"/>
                  </a:cubicBezTo>
                  <a:cubicBezTo>
                    <a:pt x="101" y="100"/>
                    <a:pt x="126" y="50"/>
                    <a:pt x="101" y="25"/>
                  </a:cubicBezTo>
                  <a:cubicBezTo>
                    <a:pt x="101" y="0"/>
                    <a:pt x="76" y="0"/>
                    <a:pt x="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2"/>
            <p:cNvSpPr/>
            <p:nvPr/>
          </p:nvSpPr>
          <p:spPr>
            <a:xfrm rot="-8100000">
              <a:off x="608639" y="4121909"/>
              <a:ext cx="14040" cy="12057"/>
            </a:xfrm>
            <a:custGeom>
              <a:avLst/>
              <a:gdLst/>
              <a:ahLst/>
              <a:cxnLst/>
              <a:rect l="l" t="t" r="r" b="b"/>
              <a:pathLst>
                <a:path w="177" h="152" extrusionOk="0">
                  <a:moveTo>
                    <a:pt x="51" y="1"/>
                  </a:moveTo>
                  <a:cubicBezTo>
                    <a:pt x="26" y="26"/>
                    <a:pt x="1" y="76"/>
                    <a:pt x="26" y="101"/>
                  </a:cubicBezTo>
                  <a:cubicBezTo>
                    <a:pt x="26" y="151"/>
                    <a:pt x="76" y="151"/>
                    <a:pt x="101" y="151"/>
                  </a:cubicBezTo>
                  <a:cubicBezTo>
                    <a:pt x="151" y="126"/>
                    <a:pt x="176" y="101"/>
                    <a:pt x="151" y="51"/>
                  </a:cubicBezTo>
                  <a:cubicBezTo>
                    <a:pt x="151" y="26"/>
                    <a:pt x="101" y="1"/>
                    <a:pt x="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2"/>
            <p:cNvSpPr/>
            <p:nvPr/>
          </p:nvSpPr>
          <p:spPr>
            <a:xfrm rot="-8100000">
              <a:off x="657315" y="4124629"/>
              <a:ext cx="10074" cy="8804"/>
            </a:xfrm>
            <a:custGeom>
              <a:avLst/>
              <a:gdLst/>
              <a:ahLst/>
              <a:cxnLst/>
              <a:rect l="l" t="t" r="r" b="b"/>
              <a:pathLst>
                <a:path w="127" h="111" extrusionOk="0">
                  <a:moveTo>
                    <a:pt x="51" y="0"/>
                  </a:moveTo>
                  <a:cubicBezTo>
                    <a:pt x="1" y="0"/>
                    <a:pt x="1" y="50"/>
                    <a:pt x="1" y="75"/>
                  </a:cubicBezTo>
                  <a:cubicBezTo>
                    <a:pt x="19" y="93"/>
                    <a:pt x="36" y="111"/>
                    <a:pt x="54" y="111"/>
                  </a:cubicBezTo>
                  <a:cubicBezTo>
                    <a:pt x="61" y="111"/>
                    <a:pt x="69" y="108"/>
                    <a:pt x="76" y="100"/>
                  </a:cubicBezTo>
                  <a:cubicBezTo>
                    <a:pt x="101" y="100"/>
                    <a:pt x="126" y="75"/>
                    <a:pt x="101" y="50"/>
                  </a:cubicBezTo>
                  <a:cubicBezTo>
                    <a:pt x="101" y="0"/>
                    <a:pt x="76" y="0"/>
                    <a:pt x="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2"/>
            <p:cNvSpPr/>
            <p:nvPr/>
          </p:nvSpPr>
          <p:spPr>
            <a:xfrm rot="-8100000">
              <a:off x="708316" y="4165815"/>
              <a:ext cx="12057" cy="10787"/>
            </a:xfrm>
            <a:custGeom>
              <a:avLst/>
              <a:gdLst/>
              <a:ahLst/>
              <a:cxnLst/>
              <a:rect l="l" t="t" r="r" b="b"/>
              <a:pathLst>
                <a:path w="152" h="136" extrusionOk="0">
                  <a:moveTo>
                    <a:pt x="76" y="0"/>
                  </a:moveTo>
                  <a:cubicBezTo>
                    <a:pt x="26" y="0"/>
                    <a:pt x="1" y="50"/>
                    <a:pt x="26" y="75"/>
                  </a:cubicBezTo>
                  <a:cubicBezTo>
                    <a:pt x="26" y="112"/>
                    <a:pt x="53" y="135"/>
                    <a:pt x="77" y="135"/>
                  </a:cubicBezTo>
                  <a:cubicBezTo>
                    <a:pt x="86" y="135"/>
                    <a:pt x="94" y="132"/>
                    <a:pt x="101" y="126"/>
                  </a:cubicBezTo>
                  <a:cubicBezTo>
                    <a:pt x="151" y="126"/>
                    <a:pt x="151" y="75"/>
                    <a:pt x="151" y="50"/>
                  </a:cubicBezTo>
                  <a:cubicBezTo>
                    <a:pt x="151" y="0"/>
                    <a:pt x="101" y="0"/>
                    <a:pt x="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2"/>
            <p:cNvSpPr/>
            <p:nvPr/>
          </p:nvSpPr>
          <p:spPr>
            <a:xfrm rot="-8100000">
              <a:off x="747700" y="4210773"/>
              <a:ext cx="10074" cy="9994"/>
            </a:xfrm>
            <a:custGeom>
              <a:avLst/>
              <a:gdLst/>
              <a:ahLst/>
              <a:cxnLst/>
              <a:rect l="l" t="t" r="r" b="b"/>
              <a:pathLst>
                <a:path w="127" h="126" extrusionOk="0">
                  <a:moveTo>
                    <a:pt x="51" y="0"/>
                  </a:moveTo>
                  <a:cubicBezTo>
                    <a:pt x="1" y="0"/>
                    <a:pt x="1" y="50"/>
                    <a:pt x="1" y="75"/>
                  </a:cubicBezTo>
                  <a:cubicBezTo>
                    <a:pt x="1" y="100"/>
                    <a:pt x="51" y="125"/>
                    <a:pt x="76" y="125"/>
                  </a:cubicBezTo>
                  <a:cubicBezTo>
                    <a:pt x="101" y="100"/>
                    <a:pt x="126" y="75"/>
                    <a:pt x="126" y="50"/>
                  </a:cubicBezTo>
                  <a:cubicBezTo>
                    <a:pt x="101" y="0"/>
                    <a:pt x="76" y="0"/>
                    <a:pt x="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24"/>
          <p:cNvSpPr/>
          <p:nvPr/>
        </p:nvSpPr>
        <p:spPr>
          <a:xfrm>
            <a:off x="301650" y="260700"/>
            <a:ext cx="8540700" cy="4622100"/>
          </a:xfrm>
          <a:prstGeom prst="roundRect">
            <a:avLst>
              <a:gd name="adj" fmla="val 545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3" name="Google Shape;423;p24"/>
          <p:cNvGrpSpPr/>
          <p:nvPr/>
        </p:nvGrpSpPr>
        <p:grpSpPr>
          <a:xfrm>
            <a:off x="8174213" y="3857468"/>
            <a:ext cx="464791" cy="757948"/>
            <a:chOff x="8223125" y="3877050"/>
            <a:chExt cx="415548" cy="677707"/>
          </a:xfrm>
        </p:grpSpPr>
        <p:sp>
          <p:nvSpPr>
            <p:cNvPr id="424" name="Google Shape;424;p24"/>
            <p:cNvSpPr/>
            <p:nvPr/>
          </p:nvSpPr>
          <p:spPr>
            <a:xfrm>
              <a:off x="8291065" y="3877050"/>
              <a:ext cx="347608" cy="551509"/>
            </a:xfrm>
            <a:custGeom>
              <a:avLst/>
              <a:gdLst/>
              <a:ahLst/>
              <a:cxnLst/>
              <a:rect l="l" t="t" r="r" b="b"/>
              <a:pathLst>
                <a:path w="4487" h="7119" extrusionOk="0">
                  <a:moveTo>
                    <a:pt x="2557" y="0"/>
                  </a:moveTo>
                  <a:cubicBezTo>
                    <a:pt x="2532" y="0"/>
                    <a:pt x="2482" y="26"/>
                    <a:pt x="2457" y="26"/>
                  </a:cubicBezTo>
                  <a:cubicBezTo>
                    <a:pt x="2331" y="101"/>
                    <a:pt x="2231" y="176"/>
                    <a:pt x="2131" y="251"/>
                  </a:cubicBezTo>
                  <a:cubicBezTo>
                    <a:pt x="2131" y="276"/>
                    <a:pt x="2106" y="276"/>
                    <a:pt x="2081" y="301"/>
                  </a:cubicBezTo>
                  <a:cubicBezTo>
                    <a:pt x="2031" y="351"/>
                    <a:pt x="1980" y="401"/>
                    <a:pt x="1930" y="452"/>
                  </a:cubicBezTo>
                  <a:cubicBezTo>
                    <a:pt x="1880" y="527"/>
                    <a:pt x="1830" y="577"/>
                    <a:pt x="1780" y="652"/>
                  </a:cubicBezTo>
                  <a:cubicBezTo>
                    <a:pt x="1755" y="727"/>
                    <a:pt x="1705" y="802"/>
                    <a:pt x="1680" y="878"/>
                  </a:cubicBezTo>
                  <a:cubicBezTo>
                    <a:pt x="1680" y="953"/>
                    <a:pt x="1680" y="1028"/>
                    <a:pt x="1680" y="1103"/>
                  </a:cubicBezTo>
                  <a:cubicBezTo>
                    <a:pt x="1680" y="1254"/>
                    <a:pt x="1705" y="1404"/>
                    <a:pt x="1730" y="1554"/>
                  </a:cubicBezTo>
                  <a:cubicBezTo>
                    <a:pt x="1755" y="1605"/>
                    <a:pt x="1755" y="1630"/>
                    <a:pt x="1780" y="1680"/>
                  </a:cubicBezTo>
                  <a:cubicBezTo>
                    <a:pt x="1755" y="1630"/>
                    <a:pt x="1730" y="1605"/>
                    <a:pt x="1705" y="1554"/>
                  </a:cubicBezTo>
                  <a:cubicBezTo>
                    <a:pt x="1655" y="1504"/>
                    <a:pt x="1630" y="1429"/>
                    <a:pt x="1579" y="1379"/>
                  </a:cubicBezTo>
                  <a:cubicBezTo>
                    <a:pt x="1554" y="1354"/>
                    <a:pt x="1529" y="1329"/>
                    <a:pt x="1529" y="1304"/>
                  </a:cubicBezTo>
                  <a:cubicBezTo>
                    <a:pt x="1504" y="1279"/>
                    <a:pt x="1479" y="1254"/>
                    <a:pt x="1454" y="1229"/>
                  </a:cubicBezTo>
                  <a:cubicBezTo>
                    <a:pt x="1429" y="1203"/>
                    <a:pt x="1404" y="1178"/>
                    <a:pt x="1379" y="1178"/>
                  </a:cubicBezTo>
                  <a:cubicBezTo>
                    <a:pt x="1329" y="1178"/>
                    <a:pt x="1304" y="1178"/>
                    <a:pt x="1279" y="1203"/>
                  </a:cubicBezTo>
                  <a:cubicBezTo>
                    <a:pt x="1229" y="1229"/>
                    <a:pt x="1204" y="1254"/>
                    <a:pt x="1178" y="1304"/>
                  </a:cubicBezTo>
                  <a:cubicBezTo>
                    <a:pt x="1153" y="1354"/>
                    <a:pt x="1153" y="1379"/>
                    <a:pt x="1128" y="1404"/>
                  </a:cubicBezTo>
                  <a:cubicBezTo>
                    <a:pt x="1128" y="1429"/>
                    <a:pt x="1103" y="1454"/>
                    <a:pt x="1103" y="1479"/>
                  </a:cubicBezTo>
                  <a:lnTo>
                    <a:pt x="1028" y="1655"/>
                  </a:lnTo>
                  <a:cubicBezTo>
                    <a:pt x="953" y="1930"/>
                    <a:pt x="853" y="2181"/>
                    <a:pt x="727" y="2432"/>
                  </a:cubicBezTo>
                  <a:cubicBezTo>
                    <a:pt x="627" y="2707"/>
                    <a:pt x="502" y="2958"/>
                    <a:pt x="376" y="3209"/>
                  </a:cubicBezTo>
                  <a:cubicBezTo>
                    <a:pt x="301" y="3334"/>
                    <a:pt x="251" y="3484"/>
                    <a:pt x="176" y="3610"/>
                  </a:cubicBezTo>
                  <a:cubicBezTo>
                    <a:pt x="126" y="3735"/>
                    <a:pt x="76" y="3885"/>
                    <a:pt x="51" y="4036"/>
                  </a:cubicBezTo>
                  <a:cubicBezTo>
                    <a:pt x="26" y="4086"/>
                    <a:pt x="26" y="4161"/>
                    <a:pt x="0" y="4236"/>
                  </a:cubicBezTo>
                  <a:cubicBezTo>
                    <a:pt x="0" y="4311"/>
                    <a:pt x="0" y="4386"/>
                    <a:pt x="0" y="4462"/>
                  </a:cubicBezTo>
                  <a:cubicBezTo>
                    <a:pt x="0" y="4612"/>
                    <a:pt x="0" y="4762"/>
                    <a:pt x="0" y="4888"/>
                  </a:cubicBezTo>
                  <a:cubicBezTo>
                    <a:pt x="26" y="5038"/>
                    <a:pt x="51" y="5188"/>
                    <a:pt x="76" y="5339"/>
                  </a:cubicBezTo>
                  <a:cubicBezTo>
                    <a:pt x="101" y="5489"/>
                    <a:pt x="151" y="5615"/>
                    <a:pt x="201" y="5740"/>
                  </a:cubicBezTo>
                  <a:cubicBezTo>
                    <a:pt x="201" y="5765"/>
                    <a:pt x="201" y="5765"/>
                    <a:pt x="201" y="5765"/>
                  </a:cubicBezTo>
                  <a:cubicBezTo>
                    <a:pt x="201" y="5790"/>
                    <a:pt x="201" y="5790"/>
                    <a:pt x="201" y="5790"/>
                  </a:cubicBezTo>
                  <a:cubicBezTo>
                    <a:pt x="226" y="5840"/>
                    <a:pt x="251" y="5890"/>
                    <a:pt x="251" y="5915"/>
                  </a:cubicBezTo>
                  <a:cubicBezTo>
                    <a:pt x="301" y="6066"/>
                    <a:pt x="376" y="6191"/>
                    <a:pt x="452" y="6316"/>
                  </a:cubicBezTo>
                  <a:cubicBezTo>
                    <a:pt x="502" y="6442"/>
                    <a:pt x="577" y="6567"/>
                    <a:pt x="677" y="6692"/>
                  </a:cubicBezTo>
                  <a:cubicBezTo>
                    <a:pt x="655" y="6670"/>
                    <a:pt x="652" y="6667"/>
                    <a:pt x="652" y="6667"/>
                  </a:cubicBezTo>
                  <a:lnTo>
                    <a:pt x="652" y="6667"/>
                  </a:lnTo>
                  <a:cubicBezTo>
                    <a:pt x="677" y="6692"/>
                    <a:pt x="677" y="6717"/>
                    <a:pt x="702" y="6742"/>
                  </a:cubicBezTo>
                  <a:cubicBezTo>
                    <a:pt x="752" y="6792"/>
                    <a:pt x="803" y="6868"/>
                    <a:pt x="853" y="6943"/>
                  </a:cubicBezTo>
                  <a:cubicBezTo>
                    <a:pt x="878" y="6968"/>
                    <a:pt x="903" y="7018"/>
                    <a:pt x="928" y="7043"/>
                  </a:cubicBezTo>
                  <a:cubicBezTo>
                    <a:pt x="928" y="7043"/>
                    <a:pt x="928" y="7043"/>
                    <a:pt x="928" y="7068"/>
                  </a:cubicBezTo>
                  <a:cubicBezTo>
                    <a:pt x="953" y="7093"/>
                    <a:pt x="978" y="7118"/>
                    <a:pt x="1028" y="7118"/>
                  </a:cubicBezTo>
                  <a:lnTo>
                    <a:pt x="1053" y="7118"/>
                  </a:lnTo>
                  <a:cubicBezTo>
                    <a:pt x="1103" y="7093"/>
                    <a:pt x="1153" y="7093"/>
                    <a:pt x="1204" y="7068"/>
                  </a:cubicBezTo>
                  <a:lnTo>
                    <a:pt x="1279" y="7068"/>
                  </a:lnTo>
                  <a:cubicBezTo>
                    <a:pt x="1404" y="7043"/>
                    <a:pt x="1529" y="7043"/>
                    <a:pt x="1680" y="7018"/>
                  </a:cubicBezTo>
                  <a:cubicBezTo>
                    <a:pt x="1805" y="6993"/>
                    <a:pt x="1955" y="6993"/>
                    <a:pt x="2106" y="6968"/>
                  </a:cubicBezTo>
                  <a:cubicBezTo>
                    <a:pt x="2181" y="6943"/>
                    <a:pt x="2256" y="6918"/>
                    <a:pt x="2331" y="6893"/>
                  </a:cubicBezTo>
                  <a:cubicBezTo>
                    <a:pt x="2407" y="6868"/>
                    <a:pt x="2482" y="6843"/>
                    <a:pt x="2557" y="6818"/>
                  </a:cubicBezTo>
                  <a:cubicBezTo>
                    <a:pt x="2632" y="6792"/>
                    <a:pt x="2707" y="6767"/>
                    <a:pt x="2782" y="6717"/>
                  </a:cubicBezTo>
                  <a:cubicBezTo>
                    <a:pt x="2858" y="6692"/>
                    <a:pt x="2933" y="6642"/>
                    <a:pt x="2983" y="6592"/>
                  </a:cubicBezTo>
                  <a:lnTo>
                    <a:pt x="3008" y="6592"/>
                  </a:lnTo>
                  <a:cubicBezTo>
                    <a:pt x="3108" y="6517"/>
                    <a:pt x="3209" y="6442"/>
                    <a:pt x="3309" y="6341"/>
                  </a:cubicBezTo>
                  <a:cubicBezTo>
                    <a:pt x="3384" y="6291"/>
                    <a:pt x="3434" y="6216"/>
                    <a:pt x="3484" y="6166"/>
                  </a:cubicBezTo>
                  <a:cubicBezTo>
                    <a:pt x="3534" y="6116"/>
                    <a:pt x="3584" y="6041"/>
                    <a:pt x="3635" y="5965"/>
                  </a:cubicBezTo>
                  <a:cubicBezTo>
                    <a:pt x="3735" y="5840"/>
                    <a:pt x="3810" y="5715"/>
                    <a:pt x="3885" y="5564"/>
                  </a:cubicBezTo>
                  <a:cubicBezTo>
                    <a:pt x="3935" y="5489"/>
                    <a:pt x="3960" y="5414"/>
                    <a:pt x="3985" y="5339"/>
                  </a:cubicBezTo>
                  <a:cubicBezTo>
                    <a:pt x="4011" y="5264"/>
                    <a:pt x="4036" y="5188"/>
                    <a:pt x="4061" y="5113"/>
                  </a:cubicBezTo>
                  <a:cubicBezTo>
                    <a:pt x="4111" y="4938"/>
                    <a:pt x="4161" y="4787"/>
                    <a:pt x="4186" y="4637"/>
                  </a:cubicBezTo>
                  <a:cubicBezTo>
                    <a:pt x="4236" y="4487"/>
                    <a:pt x="4261" y="4311"/>
                    <a:pt x="4311" y="4161"/>
                  </a:cubicBezTo>
                  <a:cubicBezTo>
                    <a:pt x="4336" y="3985"/>
                    <a:pt x="4386" y="3835"/>
                    <a:pt x="4412" y="3685"/>
                  </a:cubicBezTo>
                  <a:cubicBezTo>
                    <a:pt x="4437" y="3534"/>
                    <a:pt x="4462" y="3384"/>
                    <a:pt x="4462" y="3234"/>
                  </a:cubicBezTo>
                  <a:cubicBezTo>
                    <a:pt x="4487" y="3158"/>
                    <a:pt x="4487" y="3058"/>
                    <a:pt x="4487" y="2983"/>
                  </a:cubicBezTo>
                  <a:cubicBezTo>
                    <a:pt x="4487" y="2908"/>
                    <a:pt x="4487" y="2833"/>
                    <a:pt x="4462" y="2732"/>
                  </a:cubicBezTo>
                  <a:cubicBezTo>
                    <a:pt x="4462" y="2582"/>
                    <a:pt x="4437" y="2407"/>
                    <a:pt x="4386" y="2256"/>
                  </a:cubicBezTo>
                  <a:cubicBezTo>
                    <a:pt x="4361" y="2106"/>
                    <a:pt x="4311" y="1955"/>
                    <a:pt x="4261" y="1805"/>
                  </a:cubicBezTo>
                  <a:lnTo>
                    <a:pt x="4261" y="1755"/>
                  </a:lnTo>
                  <a:cubicBezTo>
                    <a:pt x="4211" y="1605"/>
                    <a:pt x="4136" y="1454"/>
                    <a:pt x="4061" y="1304"/>
                  </a:cubicBezTo>
                  <a:cubicBezTo>
                    <a:pt x="4011" y="1153"/>
                    <a:pt x="3935" y="1003"/>
                    <a:pt x="3835" y="878"/>
                  </a:cubicBezTo>
                  <a:cubicBezTo>
                    <a:pt x="3760" y="727"/>
                    <a:pt x="3685" y="602"/>
                    <a:pt x="3584" y="477"/>
                  </a:cubicBezTo>
                  <a:cubicBezTo>
                    <a:pt x="3559" y="427"/>
                    <a:pt x="3509" y="376"/>
                    <a:pt x="3484" y="326"/>
                  </a:cubicBezTo>
                  <a:cubicBezTo>
                    <a:pt x="3434" y="276"/>
                    <a:pt x="3409" y="226"/>
                    <a:pt x="3359" y="176"/>
                  </a:cubicBezTo>
                  <a:cubicBezTo>
                    <a:pt x="3334" y="126"/>
                    <a:pt x="3284" y="76"/>
                    <a:pt x="3234" y="51"/>
                  </a:cubicBezTo>
                  <a:cubicBezTo>
                    <a:pt x="3209" y="51"/>
                    <a:pt x="3158" y="26"/>
                    <a:pt x="3133" y="26"/>
                  </a:cubicBezTo>
                  <a:cubicBezTo>
                    <a:pt x="3121" y="13"/>
                    <a:pt x="3108" y="7"/>
                    <a:pt x="3096" y="7"/>
                  </a:cubicBezTo>
                  <a:cubicBezTo>
                    <a:pt x="3083" y="7"/>
                    <a:pt x="3071" y="13"/>
                    <a:pt x="3058" y="26"/>
                  </a:cubicBezTo>
                  <a:cubicBezTo>
                    <a:pt x="3008" y="26"/>
                    <a:pt x="2983" y="26"/>
                    <a:pt x="2958" y="51"/>
                  </a:cubicBezTo>
                  <a:cubicBezTo>
                    <a:pt x="2933" y="76"/>
                    <a:pt x="2933" y="76"/>
                    <a:pt x="2908" y="101"/>
                  </a:cubicBezTo>
                  <a:cubicBezTo>
                    <a:pt x="2883" y="126"/>
                    <a:pt x="2833" y="151"/>
                    <a:pt x="2808" y="176"/>
                  </a:cubicBezTo>
                  <a:cubicBezTo>
                    <a:pt x="2808" y="151"/>
                    <a:pt x="2782" y="126"/>
                    <a:pt x="2782" y="126"/>
                  </a:cubicBezTo>
                  <a:cubicBezTo>
                    <a:pt x="2757" y="101"/>
                    <a:pt x="2732" y="51"/>
                    <a:pt x="2682" y="51"/>
                  </a:cubicBezTo>
                  <a:cubicBezTo>
                    <a:pt x="2657" y="26"/>
                    <a:pt x="2607" y="0"/>
                    <a:pt x="2557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4"/>
            <p:cNvSpPr/>
            <p:nvPr/>
          </p:nvSpPr>
          <p:spPr>
            <a:xfrm>
              <a:off x="8384261" y="4414841"/>
              <a:ext cx="77" cy="7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4"/>
            <p:cNvSpPr/>
            <p:nvPr/>
          </p:nvSpPr>
          <p:spPr>
            <a:xfrm>
              <a:off x="8335688" y="4474569"/>
              <a:ext cx="44778" cy="31608"/>
            </a:xfrm>
            <a:custGeom>
              <a:avLst/>
              <a:gdLst/>
              <a:ahLst/>
              <a:cxnLst/>
              <a:rect l="l" t="t" r="r" b="b"/>
              <a:pathLst>
                <a:path w="578" h="408" extrusionOk="0">
                  <a:moveTo>
                    <a:pt x="74" y="0"/>
                  </a:moveTo>
                  <a:cubicBezTo>
                    <a:pt x="34" y="0"/>
                    <a:pt x="1" y="41"/>
                    <a:pt x="1" y="82"/>
                  </a:cubicBezTo>
                  <a:cubicBezTo>
                    <a:pt x="1" y="107"/>
                    <a:pt x="1" y="132"/>
                    <a:pt x="1" y="132"/>
                  </a:cubicBezTo>
                  <a:cubicBezTo>
                    <a:pt x="26" y="157"/>
                    <a:pt x="26" y="182"/>
                    <a:pt x="51" y="182"/>
                  </a:cubicBezTo>
                  <a:cubicBezTo>
                    <a:pt x="76" y="182"/>
                    <a:pt x="101" y="207"/>
                    <a:pt x="151" y="207"/>
                  </a:cubicBezTo>
                  <a:cubicBezTo>
                    <a:pt x="176" y="232"/>
                    <a:pt x="201" y="232"/>
                    <a:pt x="227" y="257"/>
                  </a:cubicBezTo>
                  <a:cubicBezTo>
                    <a:pt x="277" y="283"/>
                    <a:pt x="327" y="308"/>
                    <a:pt x="377" y="333"/>
                  </a:cubicBezTo>
                  <a:cubicBezTo>
                    <a:pt x="402" y="358"/>
                    <a:pt x="427" y="383"/>
                    <a:pt x="452" y="383"/>
                  </a:cubicBezTo>
                  <a:cubicBezTo>
                    <a:pt x="477" y="408"/>
                    <a:pt x="477" y="408"/>
                    <a:pt x="502" y="408"/>
                  </a:cubicBezTo>
                  <a:lnTo>
                    <a:pt x="527" y="408"/>
                  </a:lnTo>
                  <a:cubicBezTo>
                    <a:pt x="552" y="408"/>
                    <a:pt x="577" y="383"/>
                    <a:pt x="552" y="358"/>
                  </a:cubicBezTo>
                  <a:cubicBezTo>
                    <a:pt x="552" y="333"/>
                    <a:pt x="552" y="308"/>
                    <a:pt x="527" y="308"/>
                  </a:cubicBezTo>
                  <a:cubicBezTo>
                    <a:pt x="527" y="283"/>
                    <a:pt x="502" y="283"/>
                    <a:pt x="502" y="257"/>
                  </a:cubicBezTo>
                  <a:cubicBezTo>
                    <a:pt x="452" y="232"/>
                    <a:pt x="427" y="207"/>
                    <a:pt x="377" y="182"/>
                  </a:cubicBezTo>
                  <a:cubicBezTo>
                    <a:pt x="327" y="132"/>
                    <a:pt x="302" y="107"/>
                    <a:pt x="252" y="82"/>
                  </a:cubicBezTo>
                  <a:cubicBezTo>
                    <a:pt x="201" y="57"/>
                    <a:pt x="151" y="32"/>
                    <a:pt x="101" y="7"/>
                  </a:cubicBezTo>
                  <a:cubicBezTo>
                    <a:pt x="92" y="2"/>
                    <a:pt x="83" y="0"/>
                    <a:pt x="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4"/>
            <p:cNvSpPr/>
            <p:nvPr/>
          </p:nvSpPr>
          <p:spPr>
            <a:xfrm>
              <a:off x="8351259" y="4523607"/>
              <a:ext cx="77" cy="7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4"/>
            <p:cNvSpPr/>
            <p:nvPr/>
          </p:nvSpPr>
          <p:spPr>
            <a:xfrm>
              <a:off x="8333751" y="4158573"/>
              <a:ext cx="77" cy="7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4"/>
            <p:cNvSpPr/>
            <p:nvPr/>
          </p:nvSpPr>
          <p:spPr>
            <a:xfrm>
              <a:off x="8393944" y="4247895"/>
              <a:ext cx="77" cy="7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4"/>
            <p:cNvSpPr/>
            <p:nvPr/>
          </p:nvSpPr>
          <p:spPr>
            <a:xfrm>
              <a:off x="8223125" y="3911214"/>
              <a:ext cx="392231" cy="643543"/>
            </a:xfrm>
            <a:custGeom>
              <a:avLst/>
              <a:gdLst/>
              <a:ahLst/>
              <a:cxnLst/>
              <a:rect l="l" t="t" r="r" b="b"/>
              <a:pathLst>
                <a:path w="5063" h="8307" extrusionOk="0">
                  <a:moveTo>
                    <a:pt x="3708" y="0"/>
                  </a:moveTo>
                  <a:cubicBezTo>
                    <a:pt x="3685" y="0"/>
                    <a:pt x="3659" y="18"/>
                    <a:pt x="3659" y="36"/>
                  </a:cubicBezTo>
                  <a:cubicBezTo>
                    <a:pt x="3634" y="36"/>
                    <a:pt x="3634" y="61"/>
                    <a:pt x="3634" y="86"/>
                  </a:cubicBezTo>
                  <a:cubicBezTo>
                    <a:pt x="3634" y="86"/>
                    <a:pt x="3634" y="111"/>
                    <a:pt x="3634" y="136"/>
                  </a:cubicBezTo>
                  <a:cubicBezTo>
                    <a:pt x="3659" y="186"/>
                    <a:pt x="3659" y="211"/>
                    <a:pt x="3659" y="261"/>
                  </a:cubicBezTo>
                  <a:cubicBezTo>
                    <a:pt x="3659" y="336"/>
                    <a:pt x="3685" y="387"/>
                    <a:pt x="3685" y="462"/>
                  </a:cubicBezTo>
                  <a:cubicBezTo>
                    <a:pt x="3685" y="512"/>
                    <a:pt x="3685" y="562"/>
                    <a:pt x="3685" y="637"/>
                  </a:cubicBezTo>
                  <a:cubicBezTo>
                    <a:pt x="3710" y="863"/>
                    <a:pt x="3710" y="1113"/>
                    <a:pt x="3685" y="1364"/>
                  </a:cubicBezTo>
                  <a:cubicBezTo>
                    <a:pt x="3685" y="1364"/>
                    <a:pt x="3685" y="1339"/>
                    <a:pt x="3685" y="1339"/>
                  </a:cubicBezTo>
                  <a:cubicBezTo>
                    <a:pt x="3685" y="1339"/>
                    <a:pt x="3685" y="1314"/>
                    <a:pt x="3685" y="1314"/>
                  </a:cubicBezTo>
                  <a:lnTo>
                    <a:pt x="3685" y="1289"/>
                  </a:lnTo>
                  <a:cubicBezTo>
                    <a:pt x="3634" y="1214"/>
                    <a:pt x="3609" y="1138"/>
                    <a:pt x="3584" y="1038"/>
                  </a:cubicBezTo>
                  <a:cubicBezTo>
                    <a:pt x="3509" y="888"/>
                    <a:pt x="3459" y="737"/>
                    <a:pt x="3384" y="587"/>
                  </a:cubicBezTo>
                  <a:cubicBezTo>
                    <a:pt x="3334" y="512"/>
                    <a:pt x="3309" y="412"/>
                    <a:pt x="3258" y="336"/>
                  </a:cubicBezTo>
                  <a:cubicBezTo>
                    <a:pt x="3258" y="311"/>
                    <a:pt x="3233" y="261"/>
                    <a:pt x="3208" y="211"/>
                  </a:cubicBezTo>
                  <a:cubicBezTo>
                    <a:pt x="3208" y="211"/>
                    <a:pt x="3208" y="186"/>
                    <a:pt x="3183" y="161"/>
                  </a:cubicBezTo>
                  <a:cubicBezTo>
                    <a:pt x="3183" y="161"/>
                    <a:pt x="3183" y="136"/>
                    <a:pt x="3183" y="136"/>
                  </a:cubicBezTo>
                  <a:cubicBezTo>
                    <a:pt x="3183" y="136"/>
                    <a:pt x="3183" y="111"/>
                    <a:pt x="3158" y="111"/>
                  </a:cubicBezTo>
                  <a:cubicBezTo>
                    <a:pt x="3158" y="111"/>
                    <a:pt x="3133" y="86"/>
                    <a:pt x="3133" y="86"/>
                  </a:cubicBezTo>
                  <a:cubicBezTo>
                    <a:pt x="3108" y="111"/>
                    <a:pt x="3108" y="111"/>
                    <a:pt x="3108" y="136"/>
                  </a:cubicBezTo>
                  <a:cubicBezTo>
                    <a:pt x="3108" y="136"/>
                    <a:pt x="3108" y="161"/>
                    <a:pt x="3108" y="161"/>
                  </a:cubicBezTo>
                  <a:cubicBezTo>
                    <a:pt x="3108" y="161"/>
                    <a:pt x="3108" y="186"/>
                    <a:pt x="3108" y="186"/>
                  </a:cubicBezTo>
                  <a:cubicBezTo>
                    <a:pt x="3133" y="211"/>
                    <a:pt x="3133" y="236"/>
                    <a:pt x="3133" y="261"/>
                  </a:cubicBezTo>
                  <a:cubicBezTo>
                    <a:pt x="3158" y="311"/>
                    <a:pt x="3183" y="361"/>
                    <a:pt x="3208" y="387"/>
                  </a:cubicBezTo>
                  <a:cubicBezTo>
                    <a:pt x="3233" y="487"/>
                    <a:pt x="3284" y="562"/>
                    <a:pt x="3309" y="637"/>
                  </a:cubicBezTo>
                  <a:cubicBezTo>
                    <a:pt x="3334" y="712"/>
                    <a:pt x="3384" y="788"/>
                    <a:pt x="3409" y="888"/>
                  </a:cubicBezTo>
                  <a:cubicBezTo>
                    <a:pt x="3484" y="1038"/>
                    <a:pt x="3534" y="1189"/>
                    <a:pt x="3584" y="1339"/>
                  </a:cubicBezTo>
                  <a:cubicBezTo>
                    <a:pt x="3609" y="1414"/>
                    <a:pt x="3634" y="1464"/>
                    <a:pt x="3659" y="1539"/>
                  </a:cubicBezTo>
                  <a:cubicBezTo>
                    <a:pt x="3659" y="1539"/>
                    <a:pt x="3659" y="1539"/>
                    <a:pt x="3659" y="1565"/>
                  </a:cubicBezTo>
                  <a:cubicBezTo>
                    <a:pt x="3659" y="1565"/>
                    <a:pt x="3685" y="1590"/>
                    <a:pt x="3685" y="1590"/>
                  </a:cubicBezTo>
                  <a:cubicBezTo>
                    <a:pt x="3659" y="1865"/>
                    <a:pt x="3609" y="2141"/>
                    <a:pt x="3559" y="2417"/>
                  </a:cubicBezTo>
                  <a:cubicBezTo>
                    <a:pt x="3559" y="2467"/>
                    <a:pt x="3534" y="2492"/>
                    <a:pt x="3534" y="2542"/>
                  </a:cubicBezTo>
                  <a:cubicBezTo>
                    <a:pt x="3484" y="2742"/>
                    <a:pt x="3434" y="2943"/>
                    <a:pt x="3359" y="3169"/>
                  </a:cubicBezTo>
                  <a:cubicBezTo>
                    <a:pt x="3309" y="3369"/>
                    <a:pt x="3233" y="3570"/>
                    <a:pt x="3158" y="3770"/>
                  </a:cubicBezTo>
                  <a:cubicBezTo>
                    <a:pt x="3133" y="3845"/>
                    <a:pt x="3108" y="3920"/>
                    <a:pt x="3083" y="3996"/>
                  </a:cubicBezTo>
                  <a:cubicBezTo>
                    <a:pt x="3058" y="4096"/>
                    <a:pt x="3008" y="4196"/>
                    <a:pt x="2983" y="4296"/>
                  </a:cubicBezTo>
                  <a:cubicBezTo>
                    <a:pt x="2933" y="4397"/>
                    <a:pt x="2883" y="4472"/>
                    <a:pt x="2857" y="4572"/>
                  </a:cubicBezTo>
                  <a:cubicBezTo>
                    <a:pt x="2832" y="4647"/>
                    <a:pt x="2782" y="4697"/>
                    <a:pt x="2757" y="4773"/>
                  </a:cubicBezTo>
                  <a:cubicBezTo>
                    <a:pt x="2732" y="4697"/>
                    <a:pt x="2707" y="4622"/>
                    <a:pt x="2657" y="4572"/>
                  </a:cubicBezTo>
                  <a:cubicBezTo>
                    <a:pt x="2657" y="4572"/>
                    <a:pt x="2657" y="4547"/>
                    <a:pt x="2657" y="4547"/>
                  </a:cubicBezTo>
                  <a:cubicBezTo>
                    <a:pt x="2632" y="4497"/>
                    <a:pt x="2607" y="4422"/>
                    <a:pt x="2557" y="4372"/>
                  </a:cubicBezTo>
                  <a:cubicBezTo>
                    <a:pt x="2482" y="4196"/>
                    <a:pt x="2406" y="4046"/>
                    <a:pt x="2306" y="3870"/>
                  </a:cubicBezTo>
                  <a:cubicBezTo>
                    <a:pt x="2306" y="3870"/>
                    <a:pt x="2306" y="3845"/>
                    <a:pt x="2306" y="3845"/>
                  </a:cubicBezTo>
                  <a:cubicBezTo>
                    <a:pt x="2256" y="3745"/>
                    <a:pt x="2206" y="3645"/>
                    <a:pt x="2156" y="3544"/>
                  </a:cubicBezTo>
                  <a:cubicBezTo>
                    <a:pt x="2081" y="3369"/>
                    <a:pt x="1980" y="3219"/>
                    <a:pt x="1880" y="3043"/>
                  </a:cubicBezTo>
                  <a:cubicBezTo>
                    <a:pt x="1855" y="2968"/>
                    <a:pt x="1805" y="2868"/>
                    <a:pt x="1755" y="2793"/>
                  </a:cubicBezTo>
                  <a:cubicBezTo>
                    <a:pt x="1730" y="2717"/>
                    <a:pt x="1680" y="2642"/>
                    <a:pt x="1629" y="2567"/>
                  </a:cubicBezTo>
                  <a:cubicBezTo>
                    <a:pt x="1617" y="2554"/>
                    <a:pt x="1604" y="2548"/>
                    <a:pt x="1595" y="2548"/>
                  </a:cubicBezTo>
                  <a:cubicBezTo>
                    <a:pt x="1586" y="2548"/>
                    <a:pt x="1579" y="2554"/>
                    <a:pt x="1579" y="2567"/>
                  </a:cubicBezTo>
                  <a:cubicBezTo>
                    <a:pt x="1554" y="2567"/>
                    <a:pt x="1554" y="2592"/>
                    <a:pt x="1554" y="2592"/>
                  </a:cubicBezTo>
                  <a:cubicBezTo>
                    <a:pt x="1554" y="2617"/>
                    <a:pt x="1579" y="2642"/>
                    <a:pt x="1579" y="2667"/>
                  </a:cubicBezTo>
                  <a:cubicBezTo>
                    <a:pt x="1604" y="2692"/>
                    <a:pt x="1629" y="2717"/>
                    <a:pt x="1629" y="2742"/>
                  </a:cubicBezTo>
                  <a:cubicBezTo>
                    <a:pt x="1680" y="2818"/>
                    <a:pt x="1705" y="2868"/>
                    <a:pt x="1730" y="2918"/>
                  </a:cubicBezTo>
                  <a:cubicBezTo>
                    <a:pt x="1805" y="3093"/>
                    <a:pt x="1905" y="3269"/>
                    <a:pt x="1980" y="3444"/>
                  </a:cubicBezTo>
                  <a:cubicBezTo>
                    <a:pt x="1980" y="3419"/>
                    <a:pt x="1980" y="3419"/>
                    <a:pt x="1980" y="3419"/>
                  </a:cubicBezTo>
                  <a:cubicBezTo>
                    <a:pt x="1980" y="3444"/>
                    <a:pt x="2005" y="3444"/>
                    <a:pt x="2005" y="3444"/>
                  </a:cubicBezTo>
                  <a:cubicBezTo>
                    <a:pt x="2005" y="3469"/>
                    <a:pt x="2005" y="3469"/>
                    <a:pt x="2005" y="3469"/>
                  </a:cubicBezTo>
                  <a:cubicBezTo>
                    <a:pt x="2030" y="3494"/>
                    <a:pt x="2030" y="3519"/>
                    <a:pt x="2055" y="3544"/>
                  </a:cubicBezTo>
                  <a:cubicBezTo>
                    <a:pt x="2131" y="3720"/>
                    <a:pt x="2206" y="3870"/>
                    <a:pt x="2281" y="4046"/>
                  </a:cubicBezTo>
                  <a:lnTo>
                    <a:pt x="2306" y="4046"/>
                  </a:lnTo>
                  <a:cubicBezTo>
                    <a:pt x="2381" y="4196"/>
                    <a:pt x="2456" y="4346"/>
                    <a:pt x="2532" y="4522"/>
                  </a:cubicBezTo>
                  <a:cubicBezTo>
                    <a:pt x="2582" y="4647"/>
                    <a:pt x="2657" y="4773"/>
                    <a:pt x="2707" y="4898"/>
                  </a:cubicBezTo>
                  <a:cubicBezTo>
                    <a:pt x="2682" y="4923"/>
                    <a:pt x="2682" y="4948"/>
                    <a:pt x="2657" y="4998"/>
                  </a:cubicBezTo>
                  <a:cubicBezTo>
                    <a:pt x="2657" y="4973"/>
                    <a:pt x="2632" y="4973"/>
                    <a:pt x="2632" y="4948"/>
                  </a:cubicBezTo>
                  <a:cubicBezTo>
                    <a:pt x="2557" y="4798"/>
                    <a:pt x="2482" y="4647"/>
                    <a:pt x="2381" y="4497"/>
                  </a:cubicBezTo>
                  <a:cubicBezTo>
                    <a:pt x="2306" y="4321"/>
                    <a:pt x="2231" y="4171"/>
                    <a:pt x="2156" y="4021"/>
                  </a:cubicBezTo>
                  <a:cubicBezTo>
                    <a:pt x="2055" y="3845"/>
                    <a:pt x="1980" y="3695"/>
                    <a:pt x="1905" y="3519"/>
                  </a:cubicBezTo>
                  <a:lnTo>
                    <a:pt x="1880" y="3519"/>
                  </a:lnTo>
                  <a:cubicBezTo>
                    <a:pt x="1855" y="3444"/>
                    <a:pt x="1830" y="3394"/>
                    <a:pt x="1805" y="3319"/>
                  </a:cubicBezTo>
                  <a:cubicBezTo>
                    <a:pt x="1755" y="3269"/>
                    <a:pt x="1730" y="3194"/>
                    <a:pt x="1705" y="3143"/>
                  </a:cubicBezTo>
                  <a:cubicBezTo>
                    <a:pt x="1680" y="3093"/>
                    <a:pt x="1680" y="3068"/>
                    <a:pt x="1654" y="3018"/>
                  </a:cubicBezTo>
                  <a:cubicBezTo>
                    <a:pt x="1629" y="2968"/>
                    <a:pt x="1604" y="2943"/>
                    <a:pt x="1579" y="2893"/>
                  </a:cubicBezTo>
                  <a:cubicBezTo>
                    <a:pt x="1579" y="2868"/>
                    <a:pt x="1554" y="2818"/>
                    <a:pt x="1529" y="2768"/>
                  </a:cubicBezTo>
                  <a:cubicBezTo>
                    <a:pt x="1529" y="2742"/>
                    <a:pt x="1529" y="2742"/>
                    <a:pt x="1504" y="2717"/>
                  </a:cubicBezTo>
                  <a:cubicBezTo>
                    <a:pt x="1504" y="2692"/>
                    <a:pt x="1504" y="2692"/>
                    <a:pt x="1479" y="2667"/>
                  </a:cubicBezTo>
                  <a:lnTo>
                    <a:pt x="1454" y="2667"/>
                  </a:lnTo>
                  <a:cubicBezTo>
                    <a:pt x="1429" y="2692"/>
                    <a:pt x="1429" y="2692"/>
                    <a:pt x="1429" y="2692"/>
                  </a:cubicBezTo>
                  <a:cubicBezTo>
                    <a:pt x="1429" y="2717"/>
                    <a:pt x="1429" y="2742"/>
                    <a:pt x="1429" y="2768"/>
                  </a:cubicBezTo>
                  <a:cubicBezTo>
                    <a:pt x="1454" y="2768"/>
                    <a:pt x="1454" y="2793"/>
                    <a:pt x="1454" y="2818"/>
                  </a:cubicBezTo>
                  <a:cubicBezTo>
                    <a:pt x="1479" y="2868"/>
                    <a:pt x="1504" y="2893"/>
                    <a:pt x="1504" y="2943"/>
                  </a:cubicBezTo>
                  <a:cubicBezTo>
                    <a:pt x="1554" y="3018"/>
                    <a:pt x="1604" y="3118"/>
                    <a:pt x="1629" y="3194"/>
                  </a:cubicBezTo>
                  <a:cubicBezTo>
                    <a:pt x="1680" y="3269"/>
                    <a:pt x="1705" y="3344"/>
                    <a:pt x="1755" y="3444"/>
                  </a:cubicBezTo>
                  <a:cubicBezTo>
                    <a:pt x="1805" y="3519"/>
                    <a:pt x="1830" y="3595"/>
                    <a:pt x="1880" y="3695"/>
                  </a:cubicBezTo>
                  <a:cubicBezTo>
                    <a:pt x="1930" y="3770"/>
                    <a:pt x="1955" y="3845"/>
                    <a:pt x="2005" y="3920"/>
                  </a:cubicBezTo>
                  <a:cubicBezTo>
                    <a:pt x="2055" y="4021"/>
                    <a:pt x="2081" y="4096"/>
                    <a:pt x="2131" y="4171"/>
                  </a:cubicBezTo>
                  <a:cubicBezTo>
                    <a:pt x="2131" y="4171"/>
                    <a:pt x="2131" y="4171"/>
                    <a:pt x="2131" y="4196"/>
                  </a:cubicBezTo>
                  <a:cubicBezTo>
                    <a:pt x="2156" y="4246"/>
                    <a:pt x="2181" y="4296"/>
                    <a:pt x="2206" y="4346"/>
                  </a:cubicBezTo>
                  <a:lnTo>
                    <a:pt x="2231" y="4346"/>
                  </a:lnTo>
                  <a:cubicBezTo>
                    <a:pt x="2231" y="4346"/>
                    <a:pt x="2231" y="4372"/>
                    <a:pt x="2231" y="4372"/>
                  </a:cubicBezTo>
                  <a:cubicBezTo>
                    <a:pt x="2256" y="4422"/>
                    <a:pt x="2281" y="4472"/>
                    <a:pt x="2306" y="4522"/>
                  </a:cubicBezTo>
                  <a:cubicBezTo>
                    <a:pt x="2381" y="4672"/>
                    <a:pt x="2456" y="4823"/>
                    <a:pt x="2532" y="4973"/>
                  </a:cubicBezTo>
                  <a:cubicBezTo>
                    <a:pt x="2532" y="4973"/>
                    <a:pt x="2532" y="4973"/>
                    <a:pt x="2532" y="4998"/>
                  </a:cubicBezTo>
                  <a:lnTo>
                    <a:pt x="2557" y="4998"/>
                  </a:lnTo>
                  <a:cubicBezTo>
                    <a:pt x="2557" y="5023"/>
                    <a:pt x="2582" y="5073"/>
                    <a:pt x="2607" y="5098"/>
                  </a:cubicBezTo>
                  <a:cubicBezTo>
                    <a:pt x="2582" y="5123"/>
                    <a:pt x="2582" y="5123"/>
                    <a:pt x="2582" y="5123"/>
                  </a:cubicBezTo>
                  <a:cubicBezTo>
                    <a:pt x="2582" y="5174"/>
                    <a:pt x="2557" y="5199"/>
                    <a:pt x="2532" y="5224"/>
                  </a:cubicBezTo>
                  <a:cubicBezTo>
                    <a:pt x="2532" y="5224"/>
                    <a:pt x="2532" y="5249"/>
                    <a:pt x="2532" y="5249"/>
                  </a:cubicBezTo>
                  <a:lnTo>
                    <a:pt x="2507" y="5249"/>
                  </a:lnTo>
                  <a:cubicBezTo>
                    <a:pt x="2431" y="5073"/>
                    <a:pt x="2356" y="4898"/>
                    <a:pt x="2281" y="4747"/>
                  </a:cubicBezTo>
                  <a:cubicBezTo>
                    <a:pt x="2256" y="4647"/>
                    <a:pt x="2206" y="4572"/>
                    <a:pt x="2181" y="4472"/>
                  </a:cubicBezTo>
                  <a:cubicBezTo>
                    <a:pt x="2131" y="4397"/>
                    <a:pt x="2081" y="4296"/>
                    <a:pt x="2030" y="4221"/>
                  </a:cubicBezTo>
                  <a:cubicBezTo>
                    <a:pt x="2030" y="4196"/>
                    <a:pt x="2030" y="4196"/>
                    <a:pt x="2030" y="4171"/>
                  </a:cubicBezTo>
                  <a:cubicBezTo>
                    <a:pt x="2030" y="4171"/>
                    <a:pt x="2005" y="4171"/>
                    <a:pt x="2005" y="4146"/>
                  </a:cubicBezTo>
                  <a:cubicBezTo>
                    <a:pt x="1980" y="4071"/>
                    <a:pt x="1930" y="3971"/>
                    <a:pt x="1880" y="3895"/>
                  </a:cubicBezTo>
                  <a:cubicBezTo>
                    <a:pt x="1855" y="3795"/>
                    <a:pt x="1805" y="3720"/>
                    <a:pt x="1755" y="3645"/>
                  </a:cubicBezTo>
                  <a:cubicBezTo>
                    <a:pt x="1705" y="3544"/>
                    <a:pt x="1680" y="3444"/>
                    <a:pt x="1629" y="3369"/>
                  </a:cubicBezTo>
                  <a:cubicBezTo>
                    <a:pt x="1579" y="3269"/>
                    <a:pt x="1529" y="3194"/>
                    <a:pt x="1504" y="3093"/>
                  </a:cubicBezTo>
                  <a:cubicBezTo>
                    <a:pt x="1504" y="3093"/>
                    <a:pt x="1504" y="3093"/>
                    <a:pt x="1504" y="3118"/>
                  </a:cubicBezTo>
                  <a:cubicBezTo>
                    <a:pt x="1504" y="3093"/>
                    <a:pt x="1504" y="3093"/>
                    <a:pt x="1479" y="3093"/>
                  </a:cubicBezTo>
                  <a:cubicBezTo>
                    <a:pt x="1479" y="3068"/>
                    <a:pt x="1454" y="3043"/>
                    <a:pt x="1454" y="2993"/>
                  </a:cubicBezTo>
                  <a:cubicBezTo>
                    <a:pt x="1429" y="2993"/>
                    <a:pt x="1429" y="2968"/>
                    <a:pt x="1429" y="2943"/>
                  </a:cubicBezTo>
                  <a:cubicBezTo>
                    <a:pt x="1404" y="2943"/>
                    <a:pt x="1404" y="2943"/>
                    <a:pt x="1404" y="2918"/>
                  </a:cubicBezTo>
                  <a:cubicBezTo>
                    <a:pt x="1404" y="2918"/>
                    <a:pt x="1393" y="2907"/>
                    <a:pt x="1378" y="2907"/>
                  </a:cubicBezTo>
                  <a:cubicBezTo>
                    <a:pt x="1370" y="2907"/>
                    <a:pt x="1362" y="2910"/>
                    <a:pt x="1354" y="2918"/>
                  </a:cubicBezTo>
                  <a:cubicBezTo>
                    <a:pt x="1354" y="2918"/>
                    <a:pt x="1329" y="2943"/>
                    <a:pt x="1329" y="2943"/>
                  </a:cubicBezTo>
                  <a:cubicBezTo>
                    <a:pt x="1329" y="2968"/>
                    <a:pt x="1329" y="2993"/>
                    <a:pt x="1354" y="2993"/>
                  </a:cubicBezTo>
                  <a:cubicBezTo>
                    <a:pt x="1354" y="3018"/>
                    <a:pt x="1354" y="3043"/>
                    <a:pt x="1379" y="3068"/>
                  </a:cubicBezTo>
                  <a:cubicBezTo>
                    <a:pt x="1404" y="3118"/>
                    <a:pt x="1429" y="3169"/>
                    <a:pt x="1429" y="3194"/>
                  </a:cubicBezTo>
                  <a:cubicBezTo>
                    <a:pt x="1479" y="3269"/>
                    <a:pt x="1504" y="3319"/>
                    <a:pt x="1529" y="3369"/>
                  </a:cubicBezTo>
                  <a:cubicBezTo>
                    <a:pt x="1579" y="3469"/>
                    <a:pt x="1629" y="3544"/>
                    <a:pt x="1654" y="3645"/>
                  </a:cubicBezTo>
                  <a:cubicBezTo>
                    <a:pt x="1705" y="3720"/>
                    <a:pt x="1755" y="3820"/>
                    <a:pt x="1780" y="3895"/>
                  </a:cubicBezTo>
                  <a:cubicBezTo>
                    <a:pt x="1880" y="4071"/>
                    <a:pt x="1955" y="4246"/>
                    <a:pt x="2030" y="4422"/>
                  </a:cubicBezTo>
                  <a:cubicBezTo>
                    <a:pt x="2131" y="4597"/>
                    <a:pt x="2206" y="4773"/>
                    <a:pt x="2281" y="4948"/>
                  </a:cubicBezTo>
                  <a:cubicBezTo>
                    <a:pt x="2306" y="5023"/>
                    <a:pt x="2356" y="5123"/>
                    <a:pt x="2381" y="5199"/>
                  </a:cubicBezTo>
                  <a:cubicBezTo>
                    <a:pt x="2406" y="5249"/>
                    <a:pt x="2431" y="5274"/>
                    <a:pt x="2431" y="5299"/>
                  </a:cubicBezTo>
                  <a:cubicBezTo>
                    <a:pt x="2456" y="5324"/>
                    <a:pt x="2456" y="5349"/>
                    <a:pt x="2456" y="5374"/>
                  </a:cubicBezTo>
                  <a:cubicBezTo>
                    <a:pt x="2381" y="5499"/>
                    <a:pt x="2306" y="5625"/>
                    <a:pt x="2206" y="5750"/>
                  </a:cubicBezTo>
                  <a:cubicBezTo>
                    <a:pt x="2156" y="5850"/>
                    <a:pt x="2106" y="5925"/>
                    <a:pt x="2055" y="6001"/>
                  </a:cubicBezTo>
                  <a:cubicBezTo>
                    <a:pt x="2005" y="6076"/>
                    <a:pt x="1955" y="6151"/>
                    <a:pt x="1905" y="6226"/>
                  </a:cubicBezTo>
                  <a:cubicBezTo>
                    <a:pt x="1805" y="6351"/>
                    <a:pt x="1730" y="6477"/>
                    <a:pt x="1654" y="6577"/>
                  </a:cubicBezTo>
                  <a:cubicBezTo>
                    <a:pt x="1579" y="6677"/>
                    <a:pt x="1504" y="6778"/>
                    <a:pt x="1404" y="6878"/>
                  </a:cubicBezTo>
                  <a:cubicBezTo>
                    <a:pt x="1404" y="6853"/>
                    <a:pt x="1404" y="6853"/>
                    <a:pt x="1404" y="6853"/>
                  </a:cubicBezTo>
                  <a:cubicBezTo>
                    <a:pt x="1404" y="6753"/>
                    <a:pt x="1404" y="6652"/>
                    <a:pt x="1379" y="6577"/>
                  </a:cubicBezTo>
                  <a:cubicBezTo>
                    <a:pt x="1329" y="6452"/>
                    <a:pt x="1278" y="6301"/>
                    <a:pt x="1228" y="6201"/>
                  </a:cubicBezTo>
                  <a:cubicBezTo>
                    <a:pt x="1203" y="6126"/>
                    <a:pt x="1178" y="6076"/>
                    <a:pt x="1128" y="6026"/>
                  </a:cubicBezTo>
                  <a:cubicBezTo>
                    <a:pt x="1103" y="6001"/>
                    <a:pt x="1078" y="5950"/>
                    <a:pt x="1053" y="5925"/>
                  </a:cubicBezTo>
                  <a:cubicBezTo>
                    <a:pt x="1053" y="5900"/>
                    <a:pt x="1028" y="5900"/>
                    <a:pt x="1003" y="5875"/>
                  </a:cubicBezTo>
                  <a:cubicBezTo>
                    <a:pt x="1003" y="5858"/>
                    <a:pt x="978" y="5840"/>
                    <a:pt x="954" y="5840"/>
                  </a:cubicBezTo>
                  <a:cubicBezTo>
                    <a:pt x="944" y="5840"/>
                    <a:pt x="935" y="5843"/>
                    <a:pt x="928" y="5850"/>
                  </a:cubicBezTo>
                  <a:cubicBezTo>
                    <a:pt x="903" y="5875"/>
                    <a:pt x="903" y="5900"/>
                    <a:pt x="903" y="5925"/>
                  </a:cubicBezTo>
                  <a:cubicBezTo>
                    <a:pt x="928" y="5950"/>
                    <a:pt x="928" y="5976"/>
                    <a:pt x="953" y="6001"/>
                  </a:cubicBezTo>
                  <a:cubicBezTo>
                    <a:pt x="978" y="6026"/>
                    <a:pt x="978" y="6051"/>
                    <a:pt x="1003" y="6076"/>
                  </a:cubicBezTo>
                  <a:cubicBezTo>
                    <a:pt x="1028" y="6126"/>
                    <a:pt x="1053" y="6151"/>
                    <a:pt x="1078" y="6201"/>
                  </a:cubicBezTo>
                  <a:cubicBezTo>
                    <a:pt x="1128" y="6276"/>
                    <a:pt x="1153" y="6351"/>
                    <a:pt x="1178" y="6427"/>
                  </a:cubicBezTo>
                  <a:cubicBezTo>
                    <a:pt x="1203" y="6502"/>
                    <a:pt x="1228" y="6552"/>
                    <a:pt x="1228" y="6627"/>
                  </a:cubicBezTo>
                  <a:cubicBezTo>
                    <a:pt x="1253" y="6677"/>
                    <a:pt x="1253" y="6727"/>
                    <a:pt x="1253" y="6803"/>
                  </a:cubicBezTo>
                  <a:cubicBezTo>
                    <a:pt x="1253" y="6828"/>
                    <a:pt x="1253" y="6853"/>
                    <a:pt x="1253" y="6878"/>
                  </a:cubicBezTo>
                  <a:cubicBezTo>
                    <a:pt x="1228" y="6828"/>
                    <a:pt x="1228" y="6778"/>
                    <a:pt x="1178" y="6702"/>
                  </a:cubicBezTo>
                  <a:cubicBezTo>
                    <a:pt x="1128" y="6602"/>
                    <a:pt x="1053" y="6477"/>
                    <a:pt x="953" y="6377"/>
                  </a:cubicBezTo>
                  <a:cubicBezTo>
                    <a:pt x="928" y="6326"/>
                    <a:pt x="877" y="6276"/>
                    <a:pt x="827" y="6226"/>
                  </a:cubicBezTo>
                  <a:cubicBezTo>
                    <a:pt x="752" y="6176"/>
                    <a:pt x="702" y="6126"/>
                    <a:pt x="652" y="6101"/>
                  </a:cubicBezTo>
                  <a:cubicBezTo>
                    <a:pt x="627" y="6101"/>
                    <a:pt x="602" y="6076"/>
                    <a:pt x="602" y="6076"/>
                  </a:cubicBezTo>
                  <a:lnTo>
                    <a:pt x="577" y="6076"/>
                  </a:lnTo>
                  <a:cubicBezTo>
                    <a:pt x="552" y="6076"/>
                    <a:pt x="527" y="6126"/>
                    <a:pt x="527" y="6151"/>
                  </a:cubicBezTo>
                  <a:cubicBezTo>
                    <a:pt x="527" y="6176"/>
                    <a:pt x="552" y="6176"/>
                    <a:pt x="577" y="6201"/>
                  </a:cubicBezTo>
                  <a:cubicBezTo>
                    <a:pt x="577" y="6201"/>
                    <a:pt x="602" y="6201"/>
                    <a:pt x="602" y="6226"/>
                  </a:cubicBezTo>
                  <a:cubicBezTo>
                    <a:pt x="652" y="6251"/>
                    <a:pt x="677" y="6276"/>
                    <a:pt x="702" y="6301"/>
                  </a:cubicBezTo>
                  <a:cubicBezTo>
                    <a:pt x="752" y="6326"/>
                    <a:pt x="777" y="6377"/>
                    <a:pt x="802" y="6402"/>
                  </a:cubicBezTo>
                  <a:cubicBezTo>
                    <a:pt x="852" y="6452"/>
                    <a:pt x="903" y="6502"/>
                    <a:pt x="928" y="6552"/>
                  </a:cubicBezTo>
                  <a:cubicBezTo>
                    <a:pt x="978" y="6627"/>
                    <a:pt x="1003" y="6677"/>
                    <a:pt x="1028" y="6727"/>
                  </a:cubicBezTo>
                  <a:cubicBezTo>
                    <a:pt x="1053" y="6778"/>
                    <a:pt x="1078" y="6828"/>
                    <a:pt x="1103" y="6878"/>
                  </a:cubicBezTo>
                  <a:cubicBezTo>
                    <a:pt x="1103" y="6928"/>
                    <a:pt x="1128" y="6953"/>
                    <a:pt x="1128" y="7003"/>
                  </a:cubicBezTo>
                  <a:cubicBezTo>
                    <a:pt x="1128" y="7053"/>
                    <a:pt x="1153" y="7078"/>
                    <a:pt x="1153" y="7128"/>
                  </a:cubicBezTo>
                  <a:cubicBezTo>
                    <a:pt x="1153" y="7128"/>
                    <a:pt x="1153" y="7128"/>
                    <a:pt x="1153" y="7154"/>
                  </a:cubicBezTo>
                  <a:cubicBezTo>
                    <a:pt x="1153" y="7154"/>
                    <a:pt x="1128" y="7179"/>
                    <a:pt x="1128" y="7179"/>
                  </a:cubicBezTo>
                  <a:cubicBezTo>
                    <a:pt x="1128" y="7154"/>
                    <a:pt x="1103" y="7154"/>
                    <a:pt x="1103" y="7128"/>
                  </a:cubicBezTo>
                  <a:cubicBezTo>
                    <a:pt x="1053" y="7078"/>
                    <a:pt x="1003" y="7053"/>
                    <a:pt x="953" y="7003"/>
                  </a:cubicBezTo>
                  <a:cubicBezTo>
                    <a:pt x="877" y="6953"/>
                    <a:pt x="827" y="6928"/>
                    <a:pt x="752" y="6903"/>
                  </a:cubicBezTo>
                  <a:cubicBezTo>
                    <a:pt x="702" y="6853"/>
                    <a:pt x="652" y="6853"/>
                    <a:pt x="602" y="6828"/>
                  </a:cubicBezTo>
                  <a:cubicBezTo>
                    <a:pt x="527" y="6803"/>
                    <a:pt x="476" y="6778"/>
                    <a:pt x="426" y="6778"/>
                  </a:cubicBezTo>
                  <a:lnTo>
                    <a:pt x="326" y="6778"/>
                  </a:lnTo>
                  <a:cubicBezTo>
                    <a:pt x="301" y="6778"/>
                    <a:pt x="276" y="6778"/>
                    <a:pt x="276" y="6803"/>
                  </a:cubicBezTo>
                  <a:cubicBezTo>
                    <a:pt x="251" y="6828"/>
                    <a:pt x="276" y="6853"/>
                    <a:pt x="276" y="6878"/>
                  </a:cubicBezTo>
                  <a:cubicBezTo>
                    <a:pt x="301" y="6878"/>
                    <a:pt x="301" y="6903"/>
                    <a:pt x="326" y="6903"/>
                  </a:cubicBezTo>
                  <a:lnTo>
                    <a:pt x="401" y="6903"/>
                  </a:lnTo>
                  <a:cubicBezTo>
                    <a:pt x="451" y="6928"/>
                    <a:pt x="502" y="6928"/>
                    <a:pt x="527" y="6953"/>
                  </a:cubicBezTo>
                  <a:cubicBezTo>
                    <a:pt x="577" y="6953"/>
                    <a:pt x="627" y="6978"/>
                    <a:pt x="677" y="7003"/>
                  </a:cubicBezTo>
                  <a:cubicBezTo>
                    <a:pt x="727" y="7028"/>
                    <a:pt x="752" y="7053"/>
                    <a:pt x="802" y="7078"/>
                  </a:cubicBezTo>
                  <a:cubicBezTo>
                    <a:pt x="827" y="7103"/>
                    <a:pt x="877" y="7128"/>
                    <a:pt x="903" y="7154"/>
                  </a:cubicBezTo>
                  <a:cubicBezTo>
                    <a:pt x="928" y="7179"/>
                    <a:pt x="978" y="7229"/>
                    <a:pt x="1003" y="7254"/>
                  </a:cubicBezTo>
                  <a:cubicBezTo>
                    <a:pt x="1003" y="7254"/>
                    <a:pt x="1028" y="7279"/>
                    <a:pt x="1028" y="7279"/>
                  </a:cubicBezTo>
                  <a:cubicBezTo>
                    <a:pt x="978" y="7304"/>
                    <a:pt x="928" y="7354"/>
                    <a:pt x="903" y="7379"/>
                  </a:cubicBezTo>
                  <a:cubicBezTo>
                    <a:pt x="862" y="7420"/>
                    <a:pt x="837" y="7444"/>
                    <a:pt x="802" y="7479"/>
                  </a:cubicBezTo>
                  <a:cubicBezTo>
                    <a:pt x="782" y="7479"/>
                    <a:pt x="778" y="7496"/>
                    <a:pt x="777" y="7502"/>
                  </a:cubicBezTo>
                  <a:lnTo>
                    <a:pt x="777" y="7502"/>
                  </a:lnTo>
                  <a:cubicBezTo>
                    <a:pt x="786" y="7495"/>
                    <a:pt x="794" y="7488"/>
                    <a:pt x="802" y="7479"/>
                  </a:cubicBezTo>
                  <a:lnTo>
                    <a:pt x="802" y="7479"/>
                  </a:lnTo>
                  <a:cubicBezTo>
                    <a:pt x="795" y="7487"/>
                    <a:pt x="786" y="7495"/>
                    <a:pt x="777" y="7504"/>
                  </a:cubicBezTo>
                  <a:cubicBezTo>
                    <a:pt x="777" y="7504"/>
                    <a:pt x="777" y="7504"/>
                    <a:pt x="777" y="7502"/>
                  </a:cubicBezTo>
                  <a:lnTo>
                    <a:pt x="777" y="7502"/>
                  </a:lnTo>
                  <a:cubicBezTo>
                    <a:pt x="736" y="7538"/>
                    <a:pt x="698" y="7559"/>
                    <a:pt x="677" y="7580"/>
                  </a:cubicBezTo>
                  <a:cubicBezTo>
                    <a:pt x="652" y="7605"/>
                    <a:pt x="652" y="7605"/>
                    <a:pt x="652" y="7605"/>
                  </a:cubicBezTo>
                  <a:cubicBezTo>
                    <a:pt x="552" y="7680"/>
                    <a:pt x="451" y="7780"/>
                    <a:pt x="351" y="7855"/>
                  </a:cubicBezTo>
                  <a:cubicBezTo>
                    <a:pt x="301" y="7880"/>
                    <a:pt x="251" y="7930"/>
                    <a:pt x="201" y="7956"/>
                  </a:cubicBezTo>
                  <a:cubicBezTo>
                    <a:pt x="176" y="7981"/>
                    <a:pt x="126" y="8006"/>
                    <a:pt x="101" y="8031"/>
                  </a:cubicBezTo>
                  <a:cubicBezTo>
                    <a:pt x="25" y="8106"/>
                    <a:pt x="0" y="8181"/>
                    <a:pt x="75" y="8256"/>
                  </a:cubicBezTo>
                  <a:cubicBezTo>
                    <a:pt x="101" y="8281"/>
                    <a:pt x="126" y="8306"/>
                    <a:pt x="176" y="8306"/>
                  </a:cubicBezTo>
                  <a:lnTo>
                    <a:pt x="251" y="8306"/>
                  </a:lnTo>
                  <a:cubicBezTo>
                    <a:pt x="326" y="8256"/>
                    <a:pt x="376" y="8231"/>
                    <a:pt x="426" y="8181"/>
                  </a:cubicBezTo>
                  <a:cubicBezTo>
                    <a:pt x="476" y="8156"/>
                    <a:pt x="527" y="8106"/>
                    <a:pt x="577" y="8056"/>
                  </a:cubicBezTo>
                  <a:cubicBezTo>
                    <a:pt x="727" y="7956"/>
                    <a:pt x="852" y="7830"/>
                    <a:pt x="978" y="7730"/>
                  </a:cubicBezTo>
                  <a:cubicBezTo>
                    <a:pt x="1028" y="7705"/>
                    <a:pt x="1078" y="7655"/>
                    <a:pt x="1103" y="7605"/>
                  </a:cubicBezTo>
                  <a:cubicBezTo>
                    <a:pt x="1153" y="7580"/>
                    <a:pt x="1178" y="7555"/>
                    <a:pt x="1203" y="7529"/>
                  </a:cubicBezTo>
                  <a:cubicBezTo>
                    <a:pt x="1228" y="7555"/>
                    <a:pt x="1253" y="7555"/>
                    <a:pt x="1253" y="7580"/>
                  </a:cubicBezTo>
                  <a:cubicBezTo>
                    <a:pt x="1278" y="7580"/>
                    <a:pt x="1304" y="7605"/>
                    <a:pt x="1329" y="7630"/>
                  </a:cubicBezTo>
                  <a:cubicBezTo>
                    <a:pt x="1379" y="7655"/>
                    <a:pt x="1429" y="7705"/>
                    <a:pt x="1504" y="7730"/>
                  </a:cubicBezTo>
                  <a:cubicBezTo>
                    <a:pt x="1504" y="7730"/>
                    <a:pt x="1504" y="7755"/>
                    <a:pt x="1504" y="7755"/>
                  </a:cubicBezTo>
                  <a:cubicBezTo>
                    <a:pt x="1529" y="7780"/>
                    <a:pt x="1554" y="7805"/>
                    <a:pt x="1604" y="7855"/>
                  </a:cubicBezTo>
                  <a:cubicBezTo>
                    <a:pt x="1604" y="7855"/>
                    <a:pt x="1629" y="7880"/>
                    <a:pt x="1654" y="7905"/>
                  </a:cubicBezTo>
                  <a:lnTo>
                    <a:pt x="1680" y="7905"/>
                  </a:lnTo>
                  <a:cubicBezTo>
                    <a:pt x="1705" y="7905"/>
                    <a:pt x="1730" y="7905"/>
                    <a:pt x="1730" y="7880"/>
                  </a:cubicBezTo>
                  <a:cubicBezTo>
                    <a:pt x="1755" y="7855"/>
                    <a:pt x="1755" y="7830"/>
                    <a:pt x="1730" y="7805"/>
                  </a:cubicBezTo>
                  <a:cubicBezTo>
                    <a:pt x="1730" y="7805"/>
                    <a:pt x="1730" y="7780"/>
                    <a:pt x="1705" y="7780"/>
                  </a:cubicBezTo>
                  <a:cubicBezTo>
                    <a:pt x="1680" y="7755"/>
                    <a:pt x="1680" y="7730"/>
                    <a:pt x="1654" y="7705"/>
                  </a:cubicBezTo>
                  <a:cubicBezTo>
                    <a:pt x="1604" y="7655"/>
                    <a:pt x="1579" y="7605"/>
                    <a:pt x="1529" y="7580"/>
                  </a:cubicBezTo>
                  <a:cubicBezTo>
                    <a:pt x="1479" y="7529"/>
                    <a:pt x="1454" y="7504"/>
                    <a:pt x="1404" y="7454"/>
                  </a:cubicBezTo>
                  <a:cubicBezTo>
                    <a:pt x="1379" y="7454"/>
                    <a:pt x="1354" y="7429"/>
                    <a:pt x="1329" y="7404"/>
                  </a:cubicBezTo>
                  <a:cubicBezTo>
                    <a:pt x="1354" y="7404"/>
                    <a:pt x="1354" y="7379"/>
                    <a:pt x="1379" y="7379"/>
                  </a:cubicBezTo>
                  <a:cubicBezTo>
                    <a:pt x="1404" y="7329"/>
                    <a:pt x="1454" y="7304"/>
                    <a:pt x="1479" y="7254"/>
                  </a:cubicBezTo>
                  <a:lnTo>
                    <a:pt x="1504" y="7254"/>
                  </a:lnTo>
                  <a:cubicBezTo>
                    <a:pt x="1554" y="7254"/>
                    <a:pt x="1604" y="7229"/>
                    <a:pt x="1654" y="7229"/>
                  </a:cubicBezTo>
                  <a:cubicBezTo>
                    <a:pt x="1680" y="7204"/>
                    <a:pt x="1730" y="7204"/>
                    <a:pt x="1755" y="7204"/>
                  </a:cubicBezTo>
                  <a:lnTo>
                    <a:pt x="1880" y="7204"/>
                  </a:lnTo>
                  <a:cubicBezTo>
                    <a:pt x="1930" y="7204"/>
                    <a:pt x="1980" y="7204"/>
                    <a:pt x="2005" y="7229"/>
                  </a:cubicBezTo>
                  <a:cubicBezTo>
                    <a:pt x="2055" y="7229"/>
                    <a:pt x="2106" y="7254"/>
                    <a:pt x="2156" y="7254"/>
                  </a:cubicBezTo>
                  <a:cubicBezTo>
                    <a:pt x="2181" y="7279"/>
                    <a:pt x="2206" y="7279"/>
                    <a:pt x="2206" y="7279"/>
                  </a:cubicBezTo>
                  <a:cubicBezTo>
                    <a:pt x="2231" y="7304"/>
                    <a:pt x="2256" y="7304"/>
                    <a:pt x="2281" y="7329"/>
                  </a:cubicBezTo>
                  <a:cubicBezTo>
                    <a:pt x="2306" y="7329"/>
                    <a:pt x="2331" y="7354"/>
                    <a:pt x="2331" y="7379"/>
                  </a:cubicBezTo>
                  <a:cubicBezTo>
                    <a:pt x="2356" y="7379"/>
                    <a:pt x="2381" y="7404"/>
                    <a:pt x="2381" y="7429"/>
                  </a:cubicBezTo>
                  <a:cubicBezTo>
                    <a:pt x="2406" y="7429"/>
                    <a:pt x="2431" y="7479"/>
                    <a:pt x="2456" y="7479"/>
                  </a:cubicBezTo>
                  <a:cubicBezTo>
                    <a:pt x="2482" y="7479"/>
                    <a:pt x="2507" y="7454"/>
                    <a:pt x="2532" y="7429"/>
                  </a:cubicBezTo>
                  <a:cubicBezTo>
                    <a:pt x="2532" y="7404"/>
                    <a:pt x="2507" y="7354"/>
                    <a:pt x="2482" y="7329"/>
                  </a:cubicBezTo>
                  <a:cubicBezTo>
                    <a:pt x="2456" y="7304"/>
                    <a:pt x="2431" y="7279"/>
                    <a:pt x="2381" y="7254"/>
                  </a:cubicBezTo>
                  <a:cubicBezTo>
                    <a:pt x="2331" y="7179"/>
                    <a:pt x="2256" y="7154"/>
                    <a:pt x="2181" y="7128"/>
                  </a:cubicBezTo>
                  <a:cubicBezTo>
                    <a:pt x="2055" y="7078"/>
                    <a:pt x="1905" y="7053"/>
                    <a:pt x="1780" y="7053"/>
                  </a:cubicBezTo>
                  <a:lnTo>
                    <a:pt x="1680" y="7053"/>
                  </a:lnTo>
                  <a:cubicBezTo>
                    <a:pt x="1705" y="7028"/>
                    <a:pt x="1730" y="6978"/>
                    <a:pt x="1755" y="6953"/>
                  </a:cubicBezTo>
                  <a:cubicBezTo>
                    <a:pt x="1880" y="6803"/>
                    <a:pt x="1980" y="6652"/>
                    <a:pt x="2081" y="6502"/>
                  </a:cubicBezTo>
                  <a:cubicBezTo>
                    <a:pt x="2181" y="6351"/>
                    <a:pt x="2281" y="6226"/>
                    <a:pt x="2356" y="6076"/>
                  </a:cubicBezTo>
                  <a:lnTo>
                    <a:pt x="2381" y="6076"/>
                  </a:lnTo>
                  <a:cubicBezTo>
                    <a:pt x="2482" y="6051"/>
                    <a:pt x="2582" y="6026"/>
                    <a:pt x="2682" y="6026"/>
                  </a:cubicBezTo>
                  <a:lnTo>
                    <a:pt x="2657" y="6026"/>
                  </a:lnTo>
                  <a:cubicBezTo>
                    <a:pt x="2807" y="6001"/>
                    <a:pt x="2958" y="5950"/>
                    <a:pt x="3108" y="5900"/>
                  </a:cubicBezTo>
                  <a:cubicBezTo>
                    <a:pt x="3284" y="5850"/>
                    <a:pt x="3459" y="5800"/>
                    <a:pt x="3634" y="5750"/>
                  </a:cubicBezTo>
                  <a:cubicBezTo>
                    <a:pt x="3735" y="5725"/>
                    <a:pt x="3810" y="5700"/>
                    <a:pt x="3885" y="5675"/>
                  </a:cubicBezTo>
                  <a:cubicBezTo>
                    <a:pt x="3985" y="5650"/>
                    <a:pt x="4060" y="5625"/>
                    <a:pt x="4136" y="5600"/>
                  </a:cubicBezTo>
                  <a:cubicBezTo>
                    <a:pt x="4161" y="5600"/>
                    <a:pt x="4186" y="5575"/>
                    <a:pt x="4211" y="5575"/>
                  </a:cubicBezTo>
                  <a:cubicBezTo>
                    <a:pt x="4236" y="5549"/>
                    <a:pt x="4236" y="5524"/>
                    <a:pt x="4236" y="5499"/>
                  </a:cubicBezTo>
                  <a:cubicBezTo>
                    <a:pt x="4236" y="5499"/>
                    <a:pt x="4211" y="5499"/>
                    <a:pt x="4211" y="5474"/>
                  </a:cubicBezTo>
                  <a:lnTo>
                    <a:pt x="4161" y="5474"/>
                  </a:lnTo>
                  <a:cubicBezTo>
                    <a:pt x="4161" y="5499"/>
                    <a:pt x="4136" y="5499"/>
                    <a:pt x="4111" y="5499"/>
                  </a:cubicBezTo>
                  <a:cubicBezTo>
                    <a:pt x="4010" y="5549"/>
                    <a:pt x="3885" y="5575"/>
                    <a:pt x="3785" y="5600"/>
                  </a:cubicBezTo>
                  <a:cubicBezTo>
                    <a:pt x="3685" y="5625"/>
                    <a:pt x="3609" y="5675"/>
                    <a:pt x="3534" y="5700"/>
                  </a:cubicBezTo>
                  <a:cubicBezTo>
                    <a:pt x="3434" y="5725"/>
                    <a:pt x="3359" y="5750"/>
                    <a:pt x="3258" y="5750"/>
                  </a:cubicBezTo>
                  <a:cubicBezTo>
                    <a:pt x="3183" y="5775"/>
                    <a:pt x="3083" y="5800"/>
                    <a:pt x="3008" y="5825"/>
                  </a:cubicBezTo>
                  <a:cubicBezTo>
                    <a:pt x="2908" y="5850"/>
                    <a:pt x="2832" y="5875"/>
                    <a:pt x="2732" y="5900"/>
                  </a:cubicBezTo>
                  <a:cubicBezTo>
                    <a:pt x="2657" y="5925"/>
                    <a:pt x="2557" y="5950"/>
                    <a:pt x="2482" y="5976"/>
                  </a:cubicBezTo>
                  <a:lnTo>
                    <a:pt x="2406" y="5976"/>
                  </a:lnTo>
                  <a:cubicBezTo>
                    <a:pt x="2431" y="5950"/>
                    <a:pt x="2431" y="5925"/>
                    <a:pt x="2456" y="5900"/>
                  </a:cubicBezTo>
                  <a:cubicBezTo>
                    <a:pt x="2482" y="5875"/>
                    <a:pt x="2507" y="5825"/>
                    <a:pt x="2507" y="5800"/>
                  </a:cubicBezTo>
                  <a:cubicBezTo>
                    <a:pt x="2532" y="5800"/>
                    <a:pt x="2557" y="5775"/>
                    <a:pt x="2557" y="5775"/>
                  </a:cubicBezTo>
                  <a:lnTo>
                    <a:pt x="2607" y="5775"/>
                  </a:lnTo>
                  <a:cubicBezTo>
                    <a:pt x="2607" y="5750"/>
                    <a:pt x="2607" y="5750"/>
                    <a:pt x="2632" y="5750"/>
                  </a:cubicBezTo>
                  <a:cubicBezTo>
                    <a:pt x="2757" y="5700"/>
                    <a:pt x="2883" y="5675"/>
                    <a:pt x="3008" y="5625"/>
                  </a:cubicBezTo>
                  <a:cubicBezTo>
                    <a:pt x="3083" y="5600"/>
                    <a:pt x="3183" y="5575"/>
                    <a:pt x="3284" y="5549"/>
                  </a:cubicBezTo>
                  <a:cubicBezTo>
                    <a:pt x="3384" y="5524"/>
                    <a:pt x="3459" y="5474"/>
                    <a:pt x="3559" y="5449"/>
                  </a:cubicBezTo>
                  <a:cubicBezTo>
                    <a:pt x="3735" y="5399"/>
                    <a:pt x="3935" y="5324"/>
                    <a:pt x="4111" y="5274"/>
                  </a:cubicBezTo>
                  <a:lnTo>
                    <a:pt x="4186" y="5249"/>
                  </a:lnTo>
                  <a:lnTo>
                    <a:pt x="4161" y="5249"/>
                  </a:lnTo>
                  <a:cubicBezTo>
                    <a:pt x="4186" y="5249"/>
                    <a:pt x="4186" y="5249"/>
                    <a:pt x="4211" y="5224"/>
                  </a:cubicBezTo>
                  <a:lnTo>
                    <a:pt x="4236" y="5224"/>
                  </a:lnTo>
                  <a:cubicBezTo>
                    <a:pt x="4261" y="5224"/>
                    <a:pt x="4286" y="5224"/>
                    <a:pt x="4286" y="5199"/>
                  </a:cubicBezTo>
                  <a:lnTo>
                    <a:pt x="4336" y="5199"/>
                  </a:lnTo>
                  <a:cubicBezTo>
                    <a:pt x="4361" y="5174"/>
                    <a:pt x="4361" y="5174"/>
                    <a:pt x="4386" y="5174"/>
                  </a:cubicBezTo>
                  <a:cubicBezTo>
                    <a:pt x="4411" y="5174"/>
                    <a:pt x="4411" y="5123"/>
                    <a:pt x="4411" y="5098"/>
                  </a:cubicBezTo>
                  <a:cubicBezTo>
                    <a:pt x="4411" y="5073"/>
                    <a:pt x="4361" y="5073"/>
                    <a:pt x="4336" y="5073"/>
                  </a:cubicBezTo>
                  <a:cubicBezTo>
                    <a:pt x="4311" y="5098"/>
                    <a:pt x="4261" y="5098"/>
                    <a:pt x="4236" y="5123"/>
                  </a:cubicBezTo>
                  <a:cubicBezTo>
                    <a:pt x="4186" y="5148"/>
                    <a:pt x="4161" y="5148"/>
                    <a:pt x="4111" y="5174"/>
                  </a:cubicBezTo>
                  <a:cubicBezTo>
                    <a:pt x="3985" y="5199"/>
                    <a:pt x="3860" y="5249"/>
                    <a:pt x="3735" y="5299"/>
                  </a:cubicBezTo>
                  <a:cubicBezTo>
                    <a:pt x="3634" y="5324"/>
                    <a:pt x="3559" y="5349"/>
                    <a:pt x="3459" y="5374"/>
                  </a:cubicBezTo>
                  <a:cubicBezTo>
                    <a:pt x="3359" y="5424"/>
                    <a:pt x="3258" y="5449"/>
                    <a:pt x="3183" y="5474"/>
                  </a:cubicBezTo>
                  <a:cubicBezTo>
                    <a:pt x="2983" y="5524"/>
                    <a:pt x="2807" y="5600"/>
                    <a:pt x="2632" y="5650"/>
                  </a:cubicBezTo>
                  <a:cubicBezTo>
                    <a:pt x="2607" y="5650"/>
                    <a:pt x="2607" y="5675"/>
                    <a:pt x="2582" y="5675"/>
                  </a:cubicBezTo>
                  <a:cubicBezTo>
                    <a:pt x="2632" y="5575"/>
                    <a:pt x="2707" y="5449"/>
                    <a:pt x="2757" y="5349"/>
                  </a:cubicBezTo>
                  <a:cubicBezTo>
                    <a:pt x="2832" y="5174"/>
                    <a:pt x="2933" y="4973"/>
                    <a:pt x="3008" y="4773"/>
                  </a:cubicBezTo>
                  <a:cubicBezTo>
                    <a:pt x="3058" y="4672"/>
                    <a:pt x="3083" y="4572"/>
                    <a:pt x="3133" y="4472"/>
                  </a:cubicBezTo>
                  <a:cubicBezTo>
                    <a:pt x="3133" y="4472"/>
                    <a:pt x="3133" y="4472"/>
                    <a:pt x="3133" y="4447"/>
                  </a:cubicBezTo>
                  <a:lnTo>
                    <a:pt x="3158" y="4447"/>
                  </a:lnTo>
                  <a:cubicBezTo>
                    <a:pt x="3258" y="4397"/>
                    <a:pt x="3334" y="4372"/>
                    <a:pt x="3409" y="4321"/>
                  </a:cubicBezTo>
                  <a:cubicBezTo>
                    <a:pt x="3484" y="4271"/>
                    <a:pt x="3559" y="4246"/>
                    <a:pt x="3634" y="4196"/>
                  </a:cubicBezTo>
                  <a:cubicBezTo>
                    <a:pt x="3735" y="4146"/>
                    <a:pt x="3810" y="4121"/>
                    <a:pt x="3885" y="4071"/>
                  </a:cubicBezTo>
                  <a:cubicBezTo>
                    <a:pt x="3960" y="4021"/>
                    <a:pt x="4035" y="3971"/>
                    <a:pt x="4111" y="3945"/>
                  </a:cubicBezTo>
                  <a:cubicBezTo>
                    <a:pt x="4261" y="3845"/>
                    <a:pt x="4436" y="3745"/>
                    <a:pt x="4587" y="3670"/>
                  </a:cubicBezTo>
                  <a:cubicBezTo>
                    <a:pt x="4662" y="3620"/>
                    <a:pt x="4737" y="3570"/>
                    <a:pt x="4812" y="3544"/>
                  </a:cubicBezTo>
                  <a:cubicBezTo>
                    <a:pt x="4862" y="3494"/>
                    <a:pt x="4938" y="3444"/>
                    <a:pt x="5013" y="3394"/>
                  </a:cubicBezTo>
                  <a:cubicBezTo>
                    <a:pt x="5038" y="3394"/>
                    <a:pt x="5038" y="3369"/>
                    <a:pt x="5038" y="3344"/>
                  </a:cubicBezTo>
                  <a:cubicBezTo>
                    <a:pt x="5013" y="3319"/>
                    <a:pt x="4988" y="3319"/>
                    <a:pt x="4963" y="3319"/>
                  </a:cubicBezTo>
                  <a:cubicBezTo>
                    <a:pt x="4938" y="3344"/>
                    <a:pt x="4913" y="3369"/>
                    <a:pt x="4913" y="3369"/>
                  </a:cubicBezTo>
                  <a:cubicBezTo>
                    <a:pt x="4762" y="3469"/>
                    <a:pt x="4612" y="3544"/>
                    <a:pt x="4461" y="3620"/>
                  </a:cubicBezTo>
                  <a:cubicBezTo>
                    <a:pt x="4386" y="3670"/>
                    <a:pt x="4311" y="3720"/>
                    <a:pt x="4236" y="3770"/>
                  </a:cubicBezTo>
                  <a:cubicBezTo>
                    <a:pt x="4161" y="3820"/>
                    <a:pt x="4086" y="3845"/>
                    <a:pt x="3985" y="3895"/>
                  </a:cubicBezTo>
                  <a:cubicBezTo>
                    <a:pt x="3910" y="3945"/>
                    <a:pt x="3835" y="3996"/>
                    <a:pt x="3760" y="4021"/>
                  </a:cubicBezTo>
                  <a:cubicBezTo>
                    <a:pt x="3685" y="4071"/>
                    <a:pt x="3609" y="4121"/>
                    <a:pt x="3534" y="4146"/>
                  </a:cubicBezTo>
                  <a:cubicBezTo>
                    <a:pt x="3434" y="4196"/>
                    <a:pt x="3359" y="4246"/>
                    <a:pt x="3284" y="4271"/>
                  </a:cubicBezTo>
                  <a:cubicBezTo>
                    <a:pt x="3258" y="4296"/>
                    <a:pt x="3208" y="4321"/>
                    <a:pt x="3183" y="4346"/>
                  </a:cubicBezTo>
                  <a:cubicBezTo>
                    <a:pt x="3183" y="4296"/>
                    <a:pt x="3208" y="4246"/>
                    <a:pt x="3233" y="4196"/>
                  </a:cubicBezTo>
                  <a:cubicBezTo>
                    <a:pt x="3233" y="4196"/>
                    <a:pt x="3258" y="4196"/>
                    <a:pt x="3258" y="4171"/>
                  </a:cubicBezTo>
                  <a:cubicBezTo>
                    <a:pt x="3309" y="4146"/>
                    <a:pt x="3334" y="4146"/>
                    <a:pt x="3384" y="4121"/>
                  </a:cubicBezTo>
                  <a:cubicBezTo>
                    <a:pt x="3459" y="4071"/>
                    <a:pt x="3534" y="4021"/>
                    <a:pt x="3609" y="3971"/>
                  </a:cubicBezTo>
                  <a:cubicBezTo>
                    <a:pt x="3785" y="3895"/>
                    <a:pt x="3935" y="3795"/>
                    <a:pt x="4086" y="3695"/>
                  </a:cubicBezTo>
                  <a:cubicBezTo>
                    <a:pt x="4261" y="3620"/>
                    <a:pt x="4411" y="3519"/>
                    <a:pt x="4587" y="3419"/>
                  </a:cubicBezTo>
                  <a:cubicBezTo>
                    <a:pt x="4662" y="3394"/>
                    <a:pt x="4737" y="3344"/>
                    <a:pt x="4812" y="3294"/>
                  </a:cubicBezTo>
                  <a:cubicBezTo>
                    <a:pt x="4837" y="3269"/>
                    <a:pt x="4888" y="3244"/>
                    <a:pt x="4913" y="3244"/>
                  </a:cubicBezTo>
                  <a:cubicBezTo>
                    <a:pt x="4963" y="3219"/>
                    <a:pt x="4988" y="3194"/>
                    <a:pt x="5038" y="3169"/>
                  </a:cubicBezTo>
                  <a:cubicBezTo>
                    <a:pt x="5063" y="3169"/>
                    <a:pt x="5063" y="3118"/>
                    <a:pt x="5063" y="3118"/>
                  </a:cubicBezTo>
                  <a:cubicBezTo>
                    <a:pt x="5045" y="3101"/>
                    <a:pt x="5028" y="3083"/>
                    <a:pt x="5010" y="3083"/>
                  </a:cubicBezTo>
                  <a:cubicBezTo>
                    <a:pt x="5002" y="3083"/>
                    <a:pt x="4995" y="3086"/>
                    <a:pt x="4988" y="3093"/>
                  </a:cubicBezTo>
                  <a:cubicBezTo>
                    <a:pt x="4837" y="3169"/>
                    <a:pt x="4687" y="3244"/>
                    <a:pt x="4562" y="3344"/>
                  </a:cubicBezTo>
                  <a:cubicBezTo>
                    <a:pt x="4386" y="3419"/>
                    <a:pt x="4236" y="3519"/>
                    <a:pt x="4060" y="3620"/>
                  </a:cubicBezTo>
                  <a:cubicBezTo>
                    <a:pt x="3985" y="3645"/>
                    <a:pt x="3910" y="3695"/>
                    <a:pt x="3835" y="3745"/>
                  </a:cubicBezTo>
                  <a:cubicBezTo>
                    <a:pt x="3760" y="3795"/>
                    <a:pt x="3659" y="3845"/>
                    <a:pt x="3584" y="3895"/>
                  </a:cubicBezTo>
                  <a:cubicBezTo>
                    <a:pt x="3509" y="3920"/>
                    <a:pt x="3434" y="3971"/>
                    <a:pt x="3359" y="4021"/>
                  </a:cubicBezTo>
                  <a:cubicBezTo>
                    <a:pt x="3309" y="4046"/>
                    <a:pt x="3284" y="4046"/>
                    <a:pt x="3258" y="4071"/>
                  </a:cubicBezTo>
                  <a:cubicBezTo>
                    <a:pt x="3309" y="3895"/>
                    <a:pt x="3359" y="3745"/>
                    <a:pt x="3409" y="3570"/>
                  </a:cubicBezTo>
                  <a:cubicBezTo>
                    <a:pt x="3484" y="3369"/>
                    <a:pt x="3534" y="3143"/>
                    <a:pt x="3584" y="2943"/>
                  </a:cubicBezTo>
                  <a:cubicBezTo>
                    <a:pt x="3634" y="2717"/>
                    <a:pt x="3685" y="2517"/>
                    <a:pt x="3710" y="2291"/>
                  </a:cubicBezTo>
                  <a:cubicBezTo>
                    <a:pt x="3735" y="2166"/>
                    <a:pt x="3760" y="2016"/>
                    <a:pt x="3785" y="1890"/>
                  </a:cubicBezTo>
                  <a:cubicBezTo>
                    <a:pt x="3785" y="1890"/>
                    <a:pt x="3785" y="1865"/>
                    <a:pt x="3810" y="1865"/>
                  </a:cubicBezTo>
                  <a:cubicBezTo>
                    <a:pt x="3810" y="1840"/>
                    <a:pt x="3835" y="1815"/>
                    <a:pt x="3860" y="1790"/>
                  </a:cubicBezTo>
                  <a:cubicBezTo>
                    <a:pt x="3910" y="1740"/>
                    <a:pt x="3935" y="1690"/>
                    <a:pt x="3985" y="1615"/>
                  </a:cubicBezTo>
                  <a:cubicBezTo>
                    <a:pt x="4086" y="1489"/>
                    <a:pt x="4186" y="1339"/>
                    <a:pt x="4286" y="1214"/>
                  </a:cubicBezTo>
                  <a:cubicBezTo>
                    <a:pt x="4336" y="1138"/>
                    <a:pt x="4386" y="1063"/>
                    <a:pt x="4436" y="1013"/>
                  </a:cubicBezTo>
                  <a:cubicBezTo>
                    <a:pt x="4487" y="938"/>
                    <a:pt x="4537" y="863"/>
                    <a:pt x="4587" y="813"/>
                  </a:cubicBezTo>
                  <a:cubicBezTo>
                    <a:pt x="4612" y="788"/>
                    <a:pt x="4612" y="762"/>
                    <a:pt x="4587" y="737"/>
                  </a:cubicBezTo>
                  <a:lnTo>
                    <a:pt x="4537" y="737"/>
                  </a:lnTo>
                  <a:cubicBezTo>
                    <a:pt x="4436" y="863"/>
                    <a:pt x="4361" y="963"/>
                    <a:pt x="4286" y="1063"/>
                  </a:cubicBezTo>
                  <a:cubicBezTo>
                    <a:pt x="4186" y="1214"/>
                    <a:pt x="4086" y="1339"/>
                    <a:pt x="3985" y="1489"/>
                  </a:cubicBezTo>
                  <a:cubicBezTo>
                    <a:pt x="3935" y="1565"/>
                    <a:pt x="3885" y="1615"/>
                    <a:pt x="3810" y="1690"/>
                  </a:cubicBezTo>
                  <a:cubicBezTo>
                    <a:pt x="3810" y="1715"/>
                    <a:pt x="3810" y="1715"/>
                    <a:pt x="3785" y="1740"/>
                  </a:cubicBezTo>
                  <a:cubicBezTo>
                    <a:pt x="3785" y="1715"/>
                    <a:pt x="3785" y="1690"/>
                    <a:pt x="3810" y="1665"/>
                  </a:cubicBezTo>
                  <a:lnTo>
                    <a:pt x="3810" y="1565"/>
                  </a:lnTo>
                  <a:cubicBezTo>
                    <a:pt x="3835" y="1539"/>
                    <a:pt x="3860" y="1514"/>
                    <a:pt x="3860" y="1514"/>
                  </a:cubicBezTo>
                  <a:cubicBezTo>
                    <a:pt x="3885" y="1464"/>
                    <a:pt x="3910" y="1439"/>
                    <a:pt x="3935" y="1389"/>
                  </a:cubicBezTo>
                  <a:cubicBezTo>
                    <a:pt x="3960" y="1364"/>
                    <a:pt x="3985" y="1339"/>
                    <a:pt x="4010" y="1289"/>
                  </a:cubicBezTo>
                  <a:cubicBezTo>
                    <a:pt x="4060" y="1214"/>
                    <a:pt x="4136" y="1138"/>
                    <a:pt x="4186" y="1088"/>
                  </a:cubicBezTo>
                  <a:cubicBezTo>
                    <a:pt x="4286" y="938"/>
                    <a:pt x="4386" y="788"/>
                    <a:pt x="4487" y="662"/>
                  </a:cubicBezTo>
                  <a:cubicBezTo>
                    <a:pt x="4512" y="637"/>
                    <a:pt x="4512" y="612"/>
                    <a:pt x="4487" y="587"/>
                  </a:cubicBezTo>
                  <a:cubicBezTo>
                    <a:pt x="4461" y="587"/>
                    <a:pt x="4436" y="587"/>
                    <a:pt x="4411" y="612"/>
                  </a:cubicBezTo>
                  <a:cubicBezTo>
                    <a:pt x="4336" y="737"/>
                    <a:pt x="4236" y="838"/>
                    <a:pt x="4136" y="963"/>
                  </a:cubicBezTo>
                  <a:cubicBezTo>
                    <a:pt x="4035" y="1113"/>
                    <a:pt x="3935" y="1239"/>
                    <a:pt x="3835" y="1389"/>
                  </a:cubicBezTo>
                  <a:cubicBezTo>
                    <a:pt x="3835" y="1389"/>
                    <a:pt x="3810" y="1414"/>
                    <a:pt x="3810" y="1414"/>
                  </a:cubicBezTo>
                  <a:cubicBezTo>
                    <a:pt x="3835" y="1289"/>
                    <a:pt x="3835" y="1164"/>
                    <a:pt x="3835" y="1038"/>
                  </a:cubicBezTo>
                  <a:cubicBezTo>
                    <a:pt x="3835" y="863"/>
                    <a:pt x="3835" y="662"/>
                    <a:pt x="3810" y="462"/>
                  </a:cubicBezTo>
                  <a:cubicBezTo>
                    <a:pt x="3810" y="412"/>
                    <a:pt x="3785" y="387"/>
                    <a:pt x="3785" y="336"/>
                  </a:cubicBezTo>
                  <a:cubicBezTo>
                    <a:pt x="3785" y="286"/>
                    <a:pt x="3785" y="236"/>
                    <a:pt x="3760" y="186"/>
                  </a:cubicBezTo>
                  <a:cubicBezTo>
                    <a:pt x="3760" y="161"/>
                    <a:pt x="3760" y="136"/>
                    <a:pt x="3760" y="86"/>
                  </a:cubicBezTo>
                  <a:cubicBezTo>
                    <a:pt x="3760" y="61"/>
                    <a:pt x="3760" y="36"/>
                    <a:pt x="3735" y="11"/>
                  </a:cubicBezTo>
                  <a:cubicBezTo>
                    <a:pt x="3727" y="3"/>
                    <a:pt x="3718" y="0"/>
                    <a:pt x="37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4"/>
            <p:cNvSpPr/>
            <p:nvPr/>
          </p:nvSpPr>
          <p:spPr>
            <a:xfrm>
              <a:off x="8520142" y="4018819"/>
              <a:ext cx="77" cy="7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4"/>
            <p:cNvSpPr/>
            <p:nvPr/>
          </p:nvSpPr>
          <p:spPr>
            <a:xfrm>
              <a:off x="8467773" y="3919735"/>
              <a:ext cx="77" cy="7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4"/>
            <p:cNvSpPr/>
            <p:nvPr/>
          </p:nvSpPr>
          <p:spPr>
            <a:xfrm>
              <a:off x="8506585" y="4010994"/>
              <a:ext cx="2014" cy="77"/>
            </a:xfrm>
            <a:custGeom>
              <a:avLst/>
              <a:gdLst/>
              <a:ahLst/>
              <a:cxnLst/>
              <a:rect l="l" t="t" r="r" b="b"/>
              <a:pathLst>
                <a:path w="26" h="1" extrusionOk="0">
                  <a:moveTo>
                    <a:pt x="0" y="1"/>
                  </a:moveTo>
                  <a:lnTo>
                    <a:pt x="26" y="1"/>
                  </a:lnTo>
                  <a:cubicBezTo>
                    <a:pt x="26" y="1"/>
                    <a:pt x="26" y="1"/>
                    <a:pt x="26" y="1"/>
                  </a:cubicBezTo>
                  <a:cubicBezTo>
                    <a:pt x="26" y="1"/>
                    <a:pt x="26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4"/>
            <p:cNvSpPr/>
            <p:nvPr/>
          </p:nvSpPr>
          <p:spPr>
            <a:xfrm>
              <a:off x="8543460" y="4344964"/>
              <a:ext cx="77" cy="7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4"/>
            <p:cNvSpPr/>
            <p:nvPr/>
          </p:nvSpPr>
          <p:spPr>
            <a:xfrm>
              <a:off x="8549270" y="4315835"/>
              <a:ext cx="2014" cy="77"/>
            </a:xfrm>
            <a:custGeom>
              <a:avLst/>
              <a:gdLst/>
              <a:ahLst/>
              <a:cxnLst/>
              <a:rect l="l" t="t" r="r" b="b"/>
              <a:pathLst>
                <a:path w="26" h="1" extrusionOk="0">
                  <a:moveTo>
                    <a:pt x="26" y="1"/>
                  </a:moveTo>
                  <a:cubicBezTo>
                    <a:pt x="26" y="1"/>
                    <a:pt x="26" y="1"/>
                    <a:pt x="26" y="1"/>
                  </a:cubicBezTo>
                  <a:cubicBezTo>
                    <a:pt x="26" y="1"/>
                    <a:pt x="26" y="1"/>
                    <a:pt x="1" y="1"/>
                  </a:cubicBezTo>
                  <a:cubicBezTo>
                    <a:pt x="26" y="1"/>
                    <a:pt x="26" y="1"/>
                    <a:pt x="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4"/>
            <p:cNvSpPr/>
            <p:nvPr/>
          </p:nvSpPr>
          <p:spPr>
            <a:xfrm>
              <a:off x="8559031" y="4313898"/>
              <a:ext cx="77" cy="7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4"/>
            <p:cNvSpPr/>
            <p:nvPr/>
          </p:nvSpPr>
          <p:spPr>
            <a:xfrm>
              <a:off x="8322131" y="4247895"/>
              <a:ext cx="35016" cy="36953"/>
            </a:xfrm>
            <a:custGeom>
              <a:avLst/>
              <a:gdLst/>
              <a:ahLst/>
              <a:cxnLst/>
              <a:rect l="l" t="t" r="r" b="b"/>
              <a:pathLst>
                <a:path w="452" h="477" extrusionOk="0">
                  <a:moveTo>
                    <a:pt x="201" y="0"/>
                  </a:moveTo>
                  <a:cubicBezTo>
                    <a:pt x="176" y="0"/>
                    <a:pt x="151" y="26"/>
                    <a:pt x="126" y="26"/>
                  </a:cubicBezTo>
                  <a:cubicBezTo>
                    <a:pt x="101" y="51"/>
                    <a:pt x="76" y="51"/>
                    <a:pt x="51" y="76"/>
                  </a:cubicBezTo>
                  <a:cubicBezTo>
                    <a:pt x="26" y="126"/>
                    <a:pt x="0" y="176"/>
                    <a:pt x="0" y="251"/>
                  </a:cubicBezTo>
                  <a:cubicBezTo>
                    <a:pt x="0" y="301"/>
                    <a:pt x="51" y="376"/>
                    <a:pt x="76" y="401"/>
                  </a:cubicBezTo>
                  <a:cubicBezTo>
                    <a:pt x="126" y="452"/>
                    <a:pt x="176" y="477"/>
                    <a:pt x="226" y="477"/>
                  </a:cubicBezTo>
                  <a:lnTo>
                    <a:pt x="251" y="477"/>
                  </a:lnTo>
                  <a:cubicBezTo>
                    <a:pt x="301" y="452"/>
                    <a:pt x="351" y="427"/>
                    <a:pt x="376" y="401"/>
                  </a:cubicBezTo>
                  <a:cubicBezTo>
                    <a:pt x="402" y="376"/>
                    <a:pt x="402" y="351"/>
                    <a:pt x="427" y="326"/>
                  </a:cubicBezTo>
                  <a:cubicBezTo>
                    <a:pt x="427" y="301"/>
                    <a:pt x="427" y="301"/>
                    <a:pt x="452" y="276"/>
                  </a:cubicBezTo>
                  <a:cubicBezTo>
                    <a:pt x="452" y="251"/>
                    <a:pt x="452" y="226"/>
                    <a:pt x="452" y="201"/>
                  </a:cubicBezTo>
                  <a:cubicBezTo>
                    <a:pt x="427" y="176"/>
                    <a:pt x="427" y="151"/>
                    <a:pt x="427" y="126"/>
                  </a:cubicBezTo>
                  <a:cubicBezTo>
                    <a:pt x="402" y="101"/>
                    <a:pt x="376" y="51"/>
                    <a:pt x="326" y="26"/>
                  </a:cubicBezTo>
                  <a:cubicBezTo>
                    <a:pt x="301" y="0"/>
                    <a:pt x="251" y="0"/>
                    <a:pt x="2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4"/>
            <p:cNvSpPr/>
            <p:nvPr/>
          </p:nvSpPr>
          <p:spPr>
            <a:xfrm>
              <a:off x="8432834" y="4203273"/>
              <a:ext cx="11698" cy="9761"/>
            </a:xfrm>
            <a:custGeom>
              <a:avLst/>
              <a:gdLst/>
              <a:ahLst/>
              <a:cxnLst/>
              <a:rect l="l" t="t" r="r" b="b"/>
              <a:pathLst>
                <a:path w="151" h="126" extrusionOk="0">
                  <a:moveTo>
                    <a:pt x="75" y="0"/>
                  </a:moveTo>
                  <a:cubicBezTo>
                    <a:pt x="25" y="0"/>
                    <a:pt x="0" y="25"/>
                    <a:pt x="0" y="50"/>
                  </a:cubicBezTo>
                  <a:cubicBezTo>
                    <a:pt x="0" y="100"/>
                    <a:pt x="25" y="125"/>
                    <a:pt x="75" y="125"/>
                  </a:cubicBezTo>
                  <a:cubicBezTo>
                    <a:pt x="100" y="125"/>
                    <a:pt x="150" y="100"/>
                    <a:pt x="150" y="50"/>
                  </a:cubicBezTo>
                  <a:cubicBezTo>
                    <a:pt x="150" y="25"/>
                    <a:pt x="100" y="0"/>
                    <a:pt x="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4"/>
            <p:cNvSpPr/>
            <p:nvPr/>
          </p:nvSpPr>
          <p:spPr>
            <a:xfrm>
              <a:off x="8378451" y="4104190"/>
              <a:ext cx="15571" cy="17586"/>
            </a:xfrm>
            <a:custGeom>
              <a:avLst/>
              <a:gdLst/>
              <a:ahLst/>
              <a:cxnLst/>
              <a:rect l="l" t="t" r="r" b="b"/>
              <a:pathLst>
                <a:path w="201" h="227" extrusionOk="0">
                  <a:moveTo>
                    <a:pt x="101" y="1"/>
                  </a:moveTo>
                  <a:cubicBezTo>
                    <a:pt x="50" y="1"/>
                    <a:pt x="0" y="51"/>
                    <a:pt x="0" y="101"/>
                  </a:cubicBezTo>
                  <a:cubicBezTo>
                    <a:pt x="0" y="176"/>
                    <a:pt x="50" y="226"/>
                    <a:pt x="101" y="226"/>
                  </a:cubicBezTo>
                  <a:cubicBezTo>
                    <a:pt x="151" y="226"/>
                    <a:pt x="201" y="176"/>
                    <a:pt x="201" y="101"/>
                  </a:cubicBezTo>
                  <a:cubicBezTo>
                    <a:pt x="201" y="51"/>
                    <a:pt x="151" y="1"/>
                    <a:pt x="1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4"/>
            <p:cNvSpPr/>
            <p:nvPr/>
          </p:nvSpPr>
          <p:spPr>
            <a:xfrm>
              <a:off x="8423073" y="4134480"/>
              <a:ext cx="23396" cy="24171"/>
            </a:xfrm>
            <a:custGeom>
              <a:avLst/>
              <a:gdLst/>
              <a:ahLst/>
              <a:cxnLst/>
              <a:rect l="l" t="t" r="r" b="b"/>
              <a:pathLst>
                <a:path w="302" h="312" extrusionOk="0">
                  <a:moveTo>
                    <a:pt x="169" y="0"/>
                  </a:moveTo>
                  <a:cubicBezTo>
                    <a:pt x="136" y="0"/>
                    <a:pt x="94" y="18"/>
                    <a:pt x="76" y="36"/>
                  </a:cubicBezTo>
                  <a:cubicBezTo>
                    <a:pt x="51" y="61"/>
                    <a:pt x="26" y="86"/>
                    <a:pt x="26" y="136"/>
                  </a:cubicBezTo>
                  <a:cubicBezTo>
                    <a:pt x="1" y="186"/>
                    <a:pt x="26" y="236"/>
                    <a:pt x="51" y="261"/>
                  </a:cubicBezTo>
                  <a:cubicBezTo>
                    <a:pt x="76" y="287"/>
                    <a:pt x="126" y="312"/>
                    <a:pt x="151" y="312"/>
                  </a:cubicBezTo>
                  <a:lnTo>
                    <a:pt x="176" y="312"/>
                  </a:lnTo>
                  <a:cubicBezTo>
                    <a:pt x="226" y="287"/>
                    <a:pt x="251" y="287"/>
                    <a:pt x="276" y="236"/>
                  </a:cubicBezTo>
                  <a:cubicBezTo>
                    <a:pt x="302" y="236"/>
                    <a:pt x="302" y="211"/>
                    <a:pt x="302" y="186"/>
                  </a:cubicBezTo>
                  <a:cubicBezTo>
                    <a:pt x="302" y="161"/>
                    <a:pt x="302" y="136"/>
                    <a:pt x="302" y="136"/>
                  </a:cubicBezTo>
                  <a:cubicBezTo>
                    <a:pt x="302" y="111"/>
                    <a:pt x="302" y="111"/>
                    <a:pt x="302" y="86"/>
                  </a:cubicBezTo>
                  <a:lnTo>
                    <a:pt x="276" y="86"/>
                  </a:lnTo>
                  <a:cubicBezTo>
                    <a:pt x="276" y="61"/>
                    <a:pt x="251" y="36"/>
                    <a:pt x="201" y="11"/>
                  </a:cubicBezTo>
                  <a:cubicBezTo>
                    <a:pt x="194" y="3"/>
                    <a:pt x="182" y="0"/>
                    <a:pt x="1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4"/>
            <p:cNvSpPr/>
            <p:nvPr/>
          </p:nvSpPr>
          <p:spPr>
            <a:xfrm>
              <a:off x="8469709" y="4290580"/>
              <a:ext cx="13635" cy="13712"/>
            </a:xfrm>
            <a:custGeom>
              <a:avLst/>
              <a:gdLst/>
              <a:ahLst/>
              <a:cxnLst/>
              <a:rect l="l" t="t" r="r" b="b"/>
              <a:pathLst>
                <a:path w="176" h="177" extrusionOk="0">
                  <a:moveTo>
                    <a:pt x="75" y="1"/>
                  </a:moveTo>
                  <a:cubicBezTo>
                    <a:pt x="25" y="1"/>
                    <a:pt x="0" y="26"/>
                    <a:pt x="0" y="76"/>
                  </a:cubicBezTo>
                  <a:cubicBezTo>
                    <a:pt x="0" y="126"/>
                    <a:pt x="25" y="176"/>
                    <a:pt x="75" y="176"/>
                  </a:cubicBezTo>
                  <a:cubicBezTo>
                    <a:pt x="126" y="176"/>
                    <a:pt x="176" y="126"/>
                    <a:pt x="176" y="76"/>
                  </a:cubicBezTo>
                  <a:cubicBezTo>
                    <a:pt x="176" y="26"/>
                    <a:pt x="126" y="1"/>
                    <a:pt x="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4"/>
            <p:cNvSpPr/>
            <p:nvPr/>
          </p:nvSpPr>
          <p:spPr>
            <a:xfrm>
              <a:off x="8539586" y="4240148"/>
              <a:ext cx="35016" cy="35016"/>
            </a:xfrm>
            <a:custGeom>
              <a:avLst/>
              <a:gdLst/>
              <a:ahLst/>
              <a:cxnLst/>
              <a:rect l="l" t="t" r="r" b="b"/>
              <a:pathLst>
                <a:path w="452" h="452" extrusionOk="0">
                  <a:moveTo>
                    <a:pt x="226" y="0"/>
                  </a:moveTo>
                  <a:cubicBezTo>
                    <a:pt x="101" y="0"/>
                    <a:pt x="1" y="100"/>
                    <a:pt x="1" y="226"/>
                  </a:cubicBezTo>
                  <a:cubicBezTo>
                    <a:pt x="1" y="351"/>
                    <a:pt x="101" y="451"/>
                    <a:pt x="226" y="451"/>
                  </a:cubicBezTo>
                  <a:cubicBezTo>
                    <a:pt x="351" y="451"/>
                    <a:pt x="452" y="351"/>
                    <a:pt x="452" y="226"/>
                  </a:cubicBezTo>
                  <a:cubicBezTo>
                    <a:pt x="452" y="100"/>
                    <a:pt x="351" y="0"/>
                    <a:pt x="2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4"/>
            <p:cNvSpPr/>
            <p:nvPr/>
          </p:nvSpPr>
          <p:spPr>
            <a:xfrm>
              <a:off x="8430897" y="4053757"/>
              <a:ext cx="15571" cy="15571"/>
            </a:xfrm>
            <a:custGeom>
              <a:avLst/>
              <a:gdLst/>
              <a:ahLst/>
              <a:cxnLst/>
              <a:rect l="l" t="t" r="r" b="b"/>
              <a:pathLst>
                <a:path w="201" h="201" extrusionOk="0">
                  <a:moveTo>
                    <a:pt x="100" y="0"/>
                  </a:moveTo>
                  <a:cubicBezTo>
                    <a:pt x="50" y="0"/>
                    <a:pt x="0" y="50"/>
                    <a:pt x="0" y="100"/>
                  </a:cubicBezTo>
                  <a:cubicBezTo>
                    <a:pt x="0" y="151"/>
                    <a:pt x="50" y="201"/>
                    <a:pt x="100" y="201"/>
                  </a:cubicBezTo>
                  <a:cubicBezTo>
                    <a:pt x="150" y="201"/>
                    <a:pt x="201" y="151"/>
                    <a:pt x="201" y="100"/>
                  </a:cubicBezTo>
                  <a:cubicBezTo>
                    <a:pt x="201" y="50"/>
                    <a:pt x="150" y="0"/>
                    <a:pt x="1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4"/>
            <p:cNvSpPr/>
            <p:nvPr/>
          </p:nvSpPr>
          <p:spPr>
            <a:xfrm>
              <a:off x="8459948" y="4009057"/>
              <a:ext cx="17586" cy="17586"/>
            </a:xfrm>
            <a:custGeom>
              <a:avLst/>
              <a:gdLst/>
              <a:ahLst/>
              <a:cxnLst/>
              <a:rect l="l" t="t" r="r" b="b"/>
              <a:pathLst>
                <a:path w="227" h="227" extrusionOk="0">
                  <a:moveTo>
                    <a:pt x="101" y="1"/>
                  </a:moveTo>
                  <a:cubicBezTo>
                    <a:pt x="51" y="1"/>
                    <a:pt x="1" y="51"/>
                    <a:pt x="1" y="101"/>
                  </a:cubicBezTo>
                  <a:cubicBezTo>
                    <a:pt x="1" y="176"/>
                    <a:pt x="51" y="226"/>
                    <a:pt x="101" y="226"/>
                  </a:cubicBezTo>
                  <a:cubicBezTo>
                    <a:pt x="176" y="226"/>
                    <a:pt x="227" y="176"/>
                    <a:pt x="227" y="101"/>
                  </a:cubicBezTo>
                  <a:cubicBezTo>
                    <a:pt x="227" y="51"/>
                    <a:pt x="176" y="1"/>
                    <a:pt x="1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4"/>
            <p:cNvSpPr/>
            <p:nvPr/>
          </p:nvSpPr>
          <p:spPr>
            <a:xfrm>
              <a:off x="8524093" y="4127508"/>
              <a:ext cx="35016" cy="35016"/>
            </a:xfrm>
            <a:custGeom>
              <a:avLst/>
              <a:gdLst/>
              <a:ahLst/>
              <a:cxnLst/>
              <a:rect l="l" t="t" r="r" b="b"/>
              <a:pathLst>
                <a:path w="452" h="452" extrusionOk="0">
                  <a:moveTo>
                    <a:pt x="226" y="1"/>
                  </a:moveTo>
                  <a:cubicBezTo>
                    <a:pt x="100" y="1"/>
                    <a:pt x="0" y="101"/>
                    <a:pt x="0" y="226"/>
                  </a:cubicBezTo>
                  <a:cubicBezTo>
                    <a:pt x="0" y="351"/>
                    <a:pt x="100" y="452"/>
                    <a:pt x="226" y="452"/>
                  </a:cubicBezTo>
                  <a:cubicBezTo>
                    <a:pt x="351" y="452"/>
                    <a:pt x="451" y="351"/>
                    <a:pt x="451" y="226"/>
                  </a:cubicBezTo>
                  <a:cubicBezTo>
                    <a:pt x="451" y="101"/>
                    <a:pt x="351" y="1"/>
                    <a:pt x="2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4"/>
            <p:cNvSpPr/>
            <p:nvPr/>
          </p:nvSpPr>
          <p:spPr>
            <a:xfrm>
              <a:off x="8539586" y="4069251"/>
              <a:ext cx="15649" cy="15649"/>
            </a:xfrm>
            <a:custGeom>
              <a:avLst/>
              <a:gdLst/>
              <a:ahLst/>
              <a:cxnLst/>
              <a:rect l="l" t="t" r="r" b="b"/>
              <a:pathLst>
                <a:path w="202" h="202" extrusionOk="0">
                  <a:moveTo>
                    <a:pt x="101" y="1"/>
                  </a:moveTo>
                  <a:cubicBezTo>
                    <a:pt x="51" y="1"/>
                    <a:pt x="1" y="51"/>
                    <a:pt x="1" y="101"/>
                  </a:cubicBezTo>
                  <a:cubicBezTo>
                    <a:pt x="1" y="151"/>
                    <a:pt x="51" y="201"/>
                    <a:pt x="101" y="201"/>
                  </a:cubicBezTo>
                  <a:cubicBezTo>
                    <a:pt x="151" y="201"/>
                    <a:pt x="201" y="151"/>
                    <a:pt x="201" y="101"/>
                  </a:cubicBezTo>
                  <a:cubicBezTo>
                    <a:pt x="201" y="51"/>
                    <a:pt x="151" y="1"/>
                    <a:pt x="1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4"/>
            <p:cNvSpPr/>
            <p:nvPr/>
          </p:nvSpPr>
          <p:spPr>
            <a:xfrm>
              <a:off x="8349322" y="4313898"/>
              <a:ext cx="23396" cy="25333"/>
            </a:xfrm>
            <a:custGeom>
              <a:avLst/>
              <a:gdLst/>
              <a:ahLst/>
              <a:cxnLst/>
              <a:rect l="l" t="t" r="r" b="b"/>
              <a:pathLst>
                <a:path w="302" h="327" extrusionOk="0">
                  <a:moveTo>
                    <a:pt x="151" y="1"/>
                  </a:moveTo>
                  <a:cubicBezTo>
                    <a:pt x="51" y="1"/>
                    <a:pt x="0" y="76"/>
                    <a:pt x="0" y="151"/>
                  </a:cubicBezTo>
                  <a:cubicBezTo>
                    <a:pt x="0" y="251"/>
                    <a:pt x="51" y="326"/>
                    <a:pt x="151" y="326"/>
                  </a:cubicBezTo>
                  <a:cubicBezTo>
                    <a:pt x="226" y="326"/>
                    <a:pt x="301" y="251"/>
                    <a:pt x="301" y="151"/>
                  </a:cubicBezTo>
                  <a:cubicBezTo>
                    <a:pt x="301" y="76"/>
                    <a:pt x="226" y="1"/>
                    <a:pt x="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4"/>
            <p:cNvSpPr/>
            <p:nvPr/>
          </p:nvSpPr>
          <p:spPr>
            <a:xfrm>
              <a:off x="8417263" y="4387649"/>
              <a:ext cx="17586" cy="17586"/>
            </a:xfrm>
            <a:custGeom>
              <a:avLst/>
              <a:gdLst/>
              <a:ahLst/>
              <a:cxnLst/>
              <a:rect l="l" t="t" r="r" b="b"/>
              <a:pathLst>
                <a:path w="227" h="227" extrusionOk="0">
                  <a:moveTo>
                    <a:pt x="101" y="1"/>
                  </a:moveTo>
                  <a:cubicBezTo>
                    <a:pt x="51" y="1"/>
                    <a:pt x="1" y="51"/>
                    <a:pt x="1" y="101"/>
                  </a:cubicBezTo>
                  <a:cubicBezTo>
                    <a:pt x="1" y="176"/>
                    <a:pt x="51" y="227"/>
                    <a:pt x="101" y="227"/>
                  </a:cubicBezTo>
                  <a:cubicBezTo>
                    <a:pt x="176" y="227"/>
                    <a:pt x="226" y="176"/>
                    <a:pt x="226" y="101"/>
                  </a:cubicBezTo>
                  <a:cubicBezTo>
                    <a:pt x="226" y="51"/>
                    <a:pt x="176" y="1"/>
                    <a:pt x="1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4"/>
            <p:cNvSpPr/>
            <p:nvPr/>
          </p:nvSpPr>
          <p:spPr>
            <a:xfrm>
              <a:off x="8370704" y="4282833"/>
              <a:ext cx="13635" cy="15649"/>
            </a:xfrm>
            <a:custGeom>
              <a:avLst/>
              <a:gdLst/>
              <a:ahLst/>
              <a:cxnLst/>
              <a:rect l="l" t="t" r="r" b="b"/>
              <a:pathLst>
                <a:path w="176" h="202" extrusionOk="0">
                  <a:moveTo>
                    <a:pt x="100" y="1"/>
                  </a:moveTo>
                  <a:cubicBezTo>
                    <a:pt x="50" y="1"/>
                    <a:pt x="0" y="51"/>
                    <a:pt x="0" y="101"/>
                  </a:cubicBezTo>
                  <a:cubicBezTo>
                    <a:pt x="0" y="151"/>
                    <a:pt x="50" y="201"/>
                    <a:pt x="100" y="201"/>
                  </a:cubicBezTo>
                  <a:cubicBezTo>
                    <a:pt x="150" y="201"/>
                    <a:pt x="176" y="151"/>
                    <a:pt x="176" y="101"/>
                  </a:cubicBezTo>
                  <a:cubicBezTo>
                    <a:pt x="176" y="51"/>
                    <a:pt x="150" y="1"/>
                    <a:pt x="1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4"/>
            <p:cNvSpPr/>
            <p:nvPr/>
          </p:nvSpPr>
          <p:spPr>
            <a:xfrm>
              <a:off x="8314384" y="4226513"/>
              <a:ext cx="15571" cy="15649"/>
            </a:xfrm>
            <a:custGeom>
              <a:avLst/>
              <a:gdLst/>
              <a:ahLst/>
              <a:cxnLst/>
              <a:rect l="l" t="t" r="r" b="b"/>
              <a:pathLst>
                <a:path w="201" h="202" extrusionOk="0">
                  <a:moveTo>
                    <a:pt x="100" y="1"/>
                  </a:moveTo>
                  <a:cubicBezTo>
                    <a:pt x="50" y="1"/>
                    <a:pt x="0" y="51"/>
                    <a:pt x="0" y="101"/>
                  </a:cubicBezTo>
                  <a:cubicBezTo>
                    <a:pt x="0" y="151"/>
                    <a:pt x="50" y="201"/>
                    <a:pt x="100" y="201"/>
                  </a:cubicBezTo>
                  <a:cubicBezTo>
                    <a:pt x="176" y="201"/>
                    <a:pt x="201" y="151"/>
                    <a:pt x="201" y="101"/>
                  </a:cubicBezTo>
                  <a:cubicBezTo>
                    <a:pt x="201" y="51"/>
                    <a:pt x="176" y="1"/>
                    <a:pt x="1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4"/>
            <p:cNvSpPr/>
            <p:nvPr/>
          </p:nvSpPr>
          <p:spPr>
            <a:xfrm>
              <a:off x="8529903" y="3929497"/>
              <a:ext cx="13635" cy="15571"/>
            </a:xfrm>
            <a:custGeom>
              <a:avLst/>
              <a:gdLst/>
              <a:ahLst/>
              <a:cxnLst/>
              <a:rect l="l" t="t" r="r" b="b"/>
              <a:pathLst>
                <a:path w="176" h="201" extrusionOk="0">
                  <a:moveTo>
                    <a:pt x="100" y="0"/>
                  </a:moveTo>
                  <a:cubicBezTo>
                    <a:pt x="50" y="0"/>
                    <a:pt x="0" y="50"/>
                    <a:pt x="0" y="100"/>
                  </a:cubicBezTo>
                  <a:cubicBezTo>
                    <a:pt x="0" y="151"/>
                    <a:pt x="50" y="201"/>
                    <a:pt x="100" y="201"/>
                  </a:cubicBezTo>
                  <a:cubicBezTo>
                    <a:pt x="151" y="201"/>
                    <a:pt x="176" y="151"/>
                    <a:pt x="176" y="100"/>
                  </a:cubicBezTo>
                  <a:cubicBezTo>
                    <a:pt x="176" y="50"/>
                    <a:pt x="151" y="0"/>
                    <a:pt x="1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4"/>
            <p:cNvSpPr/>
            <p:nvPr/>
          </p:nvSpPr>
          <p:spPr>
            <a:xfrm>
              <a:off x="8479393" y="3917799"/>
              <a:ext cx="15649" cy="15649"/>
            </a:xfrm>
            <a:custGeom>
              <a:avLst/>
              <a:gdLst/>
              <a:ahLst/>
              <a:cxnLst/>
              <a:rect l="l" t="t" r="r" b="b"/>
              <a:pathLst>
                <a:path w="202" h="202" extrusionOk="0">
                  <a:moveTo>
                    <a:pt x="101" y="1"/>
                  </a:moveTo>
                  <a:cubicBezTo>
                    <a:pt x="51" y="1"/>
                    <a:pt x="1" y="51"/>
                    <a:pt x="1" y="101"/>
                  </a:cubicBezTo>
                  <a:cubicBezTo>
                    <a:pt x="1" y="151"/>
                    <a:pt x="51" y="201"/>
                    <a:pt x="101" y="201"/>
                  </a:cubicBezTo>
                  <a:cubicBezTo>
                    <a:pt x="151" y="201"/>
                    <a:pt x="201" y="151"/>
                    <a:pt x="201" y="101"/>
                  </a:cubicBezTo>
                  <a:cubicBezTo>
                    <a:pt x="201" y="51"/>
                    <a:pt x="151" y="1"/>
                    <a:pt x="1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4"/>
            <p:cNvSpPr/>
            <p:nvPr/>
          </p:nvSpPr>
          <p:spPr>
            <a:xfrm>
              <a:off x="8580335" y="4108063"/>
              <a:ext cx="11775" cy="13712"/>
            </a:xfrm>
            <a:custGeom>
              <a:avLst/>
              <a:gdLst/>
              <a:ahLst/>
              <a:cxnLst/>
              <a:rect l="l" t="t" r="r" b="b"/>
              <a:pathLst>
                <a:path w="152" h="177" extrusionOk="0">
                  <a:moveTo>
                    <a:pt x="76" y="1"/>
                  </a:moveTo>
                  <a:cubicBezTo>
                    <a:pt x="26" y="1"/>
                    <a:pt x="1" y="26"/>
                    <a:pt x="1" y="76"/>
                  </a:cubicBezTo>
                  <a:cubicBezTo>
                    <a:pt x="1" y="126"/>
                    <a:pt x="26" y="176"/>
                    <a:pt x="76" y="176"/>
                  </a:cubicBezTo>
                  <a:cubicBezTo>
                    <a:pt x="126" y="176"/>
                    <a:pt x="151" y="126"/>
                    <a:pt x="151" y="76"/>
                  </a:cubicBezTo>
                  <a:cubicBezTo>
                    <a:pt x="151" y="26"/>
                    <a:pt x="126" y="1"/>
                    <a:pt x="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4"/>
            <p:cNvSpPr/>
            <p:nvPr/>
          </p:nvSpPr>
          <p:spPr>
            <a:xfrm>
              <a:off x="8465836" y="4080949"/>
              <a:ext cx="13635" cy="13635"/>
            </a:xfrm>
            <a:custGeom>
              <a:avLst/>
              <a:gdLst/>
              <a:ahLst/>
              <a:cxnLst/>
              <a:rect l="l" t="t" r="r" b="b"/>
              <a:pathLst>
                <a:path w="176" h="176" extrusionOk="0">
                  <a:moveTo>
                    <a:pt x="75" y="0"/>
                  </a:moveTo>
                  <a:cubicBezTo>
                    <a:pt x="25" y="0"/>
                    <a:pt x="0" y="50"/>
                    <a:pt x="0" y="100"/>
                  </a:cubicBezTo>
                  <a:cubicBezTo>
                    <a:pt x="0" y="150"/>
                    <a:pt x="25" y="176"/>
                    <a:pt x="75" y="176"/>
                  </a:cubicBezTo>
                  <a:cubicBezTo>
                    <a:pt x="125" y="176"/>
                    <a:pt x="176" y="150"/>
                    <a:pt x="176" y="100"/>
                  </a:cubicBezTo>
                  <a:cubicBezTo>
                    <a:pt x="176" y="50"/>
                    <a:pt x="125" y="0"/>
                    <a:pt x="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5" name="Google Shape;455;p24"/>
          <p:cNvSpPr/>
          <p:nvPr/>
        </p:nvSpPr>
        <p:spPr>
          <a:xfrm>
            <a:off x="8287325" y="585575"/>
            <a:ext cx="262007" cy="266052"/>
          </a:xfrm>
          <a:custGeom>
            <a:avLst/>
            <a:gdLst/>
            <a:ahLst/>
            <a:cxnLst/>
            <a:rect l="l" t="t" r="r" b="b"/>
            <a:pathLst>
              <a:path w="6542" h="6643" extrusionOk="0">
                <a:moveTo>
                  <a:pt x="3259" y="0"/>
                </a:moveTo>
                <a:lnTo>
                  <a:pt x="3008" y="727"/>
                </a:lnTo>
                <a:cubicBezTo>
                  <a:pt x="2933" y="928"/>
                  <a:pt x="2883" y="1153"/>
                  <a:pt x="2883" y="1379"/>
                </a:cubicBezTo>
                <a:cubicBezTo>
                  <a:pt x="2883" y="2231"/>
                  <a:pt x="2206" y="2908"/>
                  <a:pt x="1354" y="2908"/>
                </a:cubicBezTo>
                <a:lnTo>
                  <a:pt x="1229" y="2908"/>
                </a:lnTo>
                <a:cubicBezTo>
                  <a:pt x="903" y="2908"/>
                  <a:pt x="602" y="2983"/>
                  <a:pt x="326" y="3133"/>
                </a:cubicBezTo>
                <a:lnTo>
                  <a:pt x="0" y="3309"/>
                </a:lnTo>
                <a:lnTo>
                  <a:pt x="326" y="3484"/>
                </a:lnTo>
                <a:cubicBezTo>
                  <a:pt x="602" y="3635"/>
                  <a:pt x="903" y="3710"/>
                  <a:pt x="1229" y="3710"/>
                </a:cubicBezTo>
                <a:lnTo>
                  <a:pt x="1354" y="3710"/>
                </a:lnTo>
                <a:cubicBezTo>
                  <a:pt x="2206" y="3710"/>
                  <a:pt x="2883" y="4412"/>
                  <a:pt x="2883" y="5239"/>
                </a:cubicBezTo>
                <a:cubicBezTo>
                  <a:pt x="2883" y="5464"/>
                  <a:pt x="2933" y="5690"/>
                  <a:pt x="3008" y="5915"/>
                </a:cubicBezTo>
                <a:lnTo>
                  <a:pt x="3259" y="6642"/>
                </a:lnTo>
                <a:lnTo>
                  <a:pt x="3534" y="5915"/>
                </a:lnTo>
                <a:cubicBezTo>
                  <a:pt x="3609" y="5690"/>
                  <a:pt x="3660" y="5464"/>
                  <a:pt x="3660" y="5239"/>
                </a:cubicBezTo>
                <a:cubicBezTo>
                  <a:pt x="3660" y="4412"/>
                  <a:pt x="4336" y="3710"/>
                  <a:pt x="5188" y="3710"/>
                </a:cubicBezTo>
                <a:lnTo>
                  <a:pt x="5314" y="3710"/>
                </a:lnTo>
                <a:cubicBezTo>
                  <a:pt x="5640" y="3710"/>
                  <a:pt x="5940" y="3635"/>
                  <a:pt x="6216" y="3484"/>
                </a:cubicBezTo>
                <a:lnTo>
                  <a:pt x="6542" y="3309"/>
                </a:lnTo>
                <a:lnTo>
                  <a:pt x="6216" y="3133"/>
                </a:lnTo>
                <a:cubicBezTo>
                  <a:pt x="5940" y="2983"/>
                  <a:pt x="5640" y="2908"/>
                  <a:pt x="5314" y="2908"/>
                </a:cubicBezTo>
                <a:lnTo>
                  <a:pt x="5188" y="2908"/>
                </a:lnTo>
                <a:cubicBezTo>
                  <a:pt x="4336" y="2908"/>
                  <a:pt x="3660" y="2231"/>
                  <a:pt x="3660" y="1379"/>
                </a:cubicBezTo>
                <a:cubicBezTo>
                  <a:pt x="3660" y="1153"/>
                  <a:pt x="3609" y="928"/>
                  <a:pt x="3534" y="727"/>
                </a:cubicBezTo>
                <a:lnTo>
                  <a:pt x="325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24"/>
          <p:cNvSpPr/>
          <p:nvPr/>
        </p:nvSpPr>
        <p:spPr>
          <a:xfrm>
            <a:off x="8469800" y="949725"/>
            <a:ext cx="218552" cy="221926"/>
          </a:xfrm>
          <a:custGeom>
            <a:avLst/>
            <a:gdLst/>
            <a:ahLst/>
            <a:cxnLst/>
            <a:rect l="l" t="t" r="r" b="b"/>
            <a:pathLst>
              <a:path w="6542" h="6643" extrusionOk="0">
                <a:moveTo>
                  <a:pt x="3259" y="0"/>
                </a:moveTo>
                <a:lnTo>
                  <a:pt x="3008" y="727"/>
                </a:lnTo>
                <a:cubicBezTo>
                  <a:pt x="2933" y="928"/>
                  <a:pt x="2883" y="1153"/>
                  <a:pt x="2883" y="1379"/>
                </a:cubicBezTo>
                <a:cubicBezTo>
                  <a:pt x="2883" y="2231"/>
                  <a:pt x="2206" y="2908"/>
                  <a:pt x="1354" y="2908"/>
                </a:cubicBezTo>
                <a:lnTo>
                  <a:pt x="1229" y="2908"/>
                </a:lnTo>
                <a:cubicBezTo>
                  <a:pt x="903" y="2908"/>
                  <a:pt x="602" y="2983"/>
                  <a:pt x="326" y="3133"/>
                </a:cubicBezTo>
                <a:lnTo>
                  <a:pt x="0" y="3309"/>
                </a:lnTo>
                <a:lnTo>
                  <a:pt x="326" y="3484"/>
                </a:lnTo>
                <a:cubicBezTo>
                  <a:pt x="602" y="3635"/>
                  <a:pt x="903" y="3710"/>
                  <a:pt x="1229" y="3710"/>
                </a:cubicBezTo>
                <a:lnTo>
                  <a:pt x="1354" y="3710"/>
                </a:lnTo>
                <a:cubicBezTo>
                  <a:pt x="2206" y="3710"/>
                  <a:pt x="2883" y="4412"/>
                  <a:pt x="2883" y="5239"/>
                </a:cubicBezTo>
                <a:cubicBezTo>
                  <a:pt x="2883" y="5464"/>
                  <a:pt x="2933" y="5690"/>
                  <a:pt x="3008" y="5915"/>
                </a:cubicBezTo>
                <a:lnTo>
                  <a:pt x="3259" y="6642"/>
                </a:lnTo>
                <a:lnTo>
                  <a:pt x="3534" y="5915"/>
                </a:lnTo>
                <a:cubicBezTo>
                  <a:pt x="3609" y="5690"/>
                  <a:pt x="3660" y="5464"/>
                  <a:pt x="3660" y="5239"/>
                </a:cubicBezTo>
                <a:cubicBezTo>
                  <a:pt x="3660" y="4412"/>
                  <a:pt x="4336" y="3710"/>
                  <a:pt x="5188" y="3710"/>
                </a:cubicBezTo>
                <a:lnTo>
                  <a:pt x="5314" y="3710"/>
                </a:lnTo>
                <a:cubicBezTo>
                  <a:pt x="5640" y="3710"/>
                  <a:pt x="5940" y="3635"/>
                  <a:pt x="6216" y="3484"/>
                </a:cubicBezTo>
                <a:lnTo>
                  <a:pt x="6542" y="3309"/>
                </a:lnTo>
                <a:lnTo>
                  <a:pt x="6216" y="3133"/>
                </a:lnTo>
                <a:cubicBezTo>
                  <a:pt x="5940" y="2983"/>
                  <a:pt x="5640" y="2908"/>
                  <a:pt x="5314" y="2908"/>
                </a:cubicBezTo>
                <a:lnTo>
                  <a:pt x="5188" y="2908"/>
                </a:lnTo>
                <a:cubicBezTo>
                  <a:pt x="4336" y="2908"/>
                  <a:pt x="3660" y="2231"/>
                  <a:pt x="3660" y="1379"/>
                </a:cubicBezTo>
                <a:cubicBezTo>
                  <a:pt x="3660" y="1153"/>
                  <a:pt x="3609" y="928"/>
                  <a:pt x="3534" y="727"/>
                </a:cubicBezTo>
                <a:lnTo>
                  <a:pt x="3259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24"/>
          <p:cNvSpPr/>
          <p:nvPr/>
        </p:nvSpPr>
        <p:spPr>
          <a:xfrm flipH="1">
            <a:off x="651607" y="3983713"/>
            <a:ext cx="262007" cy="266052"/>
          </a:xfrm>
          <a:custGeom>
            <a:avLst/>
            <a:gdLst/>
            <a:ahLst/>
            <a:cxnLst/>
            <a:rect l="l" t="t" r="r" b="b"/>
            <a:pathLst>
              <a:path w="6542" h="6643" extrusionOk="0">
                <a:moveTo>
                  <a:pt x="3259" y="0"/>
                </a:moveTo>
                <a:lnTo>
                  <a:pt x="3008" y="727"/>
                </a:lnTo>
                <a:cubicBezTo>
                  <a:pt x="2933" y="928"/>
                  <a:pt x="2883" y="1153"/>
                  <a:pt x="2883" y="1379"/>
                </a:cubicBezTo>
                <a:cubicBezTo>
                  <a:pt x="2883" y="2231"/>
                  <a:pt x="2206" y="2908"/>
                  <a:pt x="1354" y="2908"/>
                </a:cubicBezTo>
                <a:lnTo>
                  <a:pt x="1229" y="2908"/>
                </a:lnTo>
                <a:cubicBezTo>
                  <a:pt x="903" y="2908"/>
                  <a:pt x="602" y="2983"/>
                  <a:pt x="326" y="3133"/>
                </a:cubicBezTo>
                <a:lnTo>
                  <a:pt x="0" y="3309"/>
                </a:lnTo>
                <a:lnTo>
                  <a:pt x="326" y="3484"/>
                </a:lnTo>
                <a:cubicBezTo>
                  <a:pt x="602" y="3635"/>
                  <a:pt x="903" y="3710"/>
                  <a:pt x="1229" y="3710"/>
                </a:cubicBezTo>
                <a:lnTo>
                  <a:pt x="1354" y="3710"/>
                </a:lnTo>
                <a:cubicBezTo>
                  <a:pt x="2206" y="3710"/>
                  <a:pt x="2883" y="4412"/>
                  <a:pt x="2883" y="5239"/>
                </a:cubicBezTo>
                <a:cubicBezTo>
                  <a:pt x="2883" y="5464"/>
                  <a:pt x="2933" y="5690"/>
                  <a:pt x="3008" y="5915"/>
                </a:cubicBezTo>
                <a:lnTo>
                  <a:pt x="3259" y="6642"/>
                </a:lnTo>
                <a:lnTo>
                  <a:pt x="3534" y="5915"/>
                </a:lnTo>
                <a:cubicBezTo>
                  <a:pt x="3609" y="5690"/>
                  <a:pt x="3660" y="5464"/>
                  <a:pt x="3660" y="5239"/>
                </a:cubicBezTo>
                <a:cubicBezTo>
                  <a:pt x="3660" y="4412"/>
                  <a:pt x="4336" y="3710"/>
                  <a:pt x="5188" y="3710"/>
                </a:cubicBezTo>
                <a:lnTo>
                  <a:pt x="5314" y="3710"/>
                </a:lnTo>
                <a:cubicBezTo>
                  <a:pt x="5640" y="3710"/>
                  <a:pt x="5940" y="3635"/>
                  <a:pt x="6216" y="3484"/>
                </a:cubicBezTo>
                <a:lnTo>
                  <a:pt x="6542" y="3309"/>
                </a:lnTo>
                <a:lnTo>
                  <a:pt x="6216" y="3133"/>
                </a:lnTo>
                <a:cubicBezTo>
                  <a:pt x="5940" y="2983"/>
                  <a:pt x="5640" y="2908"/>
                  <a:pt x="5314" y="2908"/>
                </a:cubicBezTo>
                <a:lnTo>
                  <a:pt x="5188" y="2908"/>
                </a:lnTo>
                <a:cubicBezTo>
                  <a:pt x="4336" y="2908"/>
                  <a:pt x="3660" y="2231"/>
                  <a:pt x="3660" y="1379"/>
                </a:cubicBezTo>
                <a:cubicBezTo>
                  <a:pt x="3660" y="1153"/>
                  <a:pt x="3609" y="928"/>
                  <a:pt x="3534" y="727"/>
                </a:cubicBezTo>
                <a:lnTo>
                  <a:pt x="3259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24"/>
          <p:cNvSpPr/>
          <p:nvPr/>
        </p:nvSpPr>
        <p:spPr>
          <a:xfrm flipH="1">
            <a:off x="512588" y="4347863"/>
            <a:ext cx="218552" cy="221926"/>
          </a:xfrm>
          <a:custGeom>
            <a:avLst/>
            <a:gdLst/>
            <a:ahLst/>
            <a:cxnLst/>
            <a:rect l="l" t="t" r="r" b="b"/>
            <a:pathLst>
              <a:path w="6542" h="6643" extrusionOk="0">
                <a:moveTo>
                  <a:pt x="3259" y="0"/>
                </a:moveTo>
                <a:lnTo>
                  <a:pt x="3008" y="727"/>
                </a:lnTo>
                <a:cubicBezTo>
                  <a:pt x="2933" y="928"/>
                  <a:pt x="2883" y="1153"/>
                  <a:pt x="2883" y="1379"/>
                </a:cubicBezTo>
                <a:cubicBezTo>
                  <a:pt x="2883" y="2231"/>
                  <a:pt x="2206" y="2908"/>
                  <a:pt x="1354" y="2908"/>
                </a:cubicBezTo>
                <a:lnTo>
                  <a:pt x="1229" y="2908"/>
                </a:lnTo>
                <a:cubicBezTo>
                  <a:pt x="903" y="2908"/>
                  <a:pt x="602" y="2983"/>
                  <a:pt x="326" y="3133"/>
                </a:cubicBezTo>
                <a:lnTo>
                  <a:pt x="0" y="3309"/>
                </a:lnTo>
                <a:lnTo>
                  <a:pt x="326" y="3484"/>
                </a:lnTo>
                <a:cubicBezTo>
                  <a:pt x="602" y="3635"/>
                  <a:pt x="903" y="3710"/>
                  <a:pt x="1229" y="3710"/>
                </a:cubicBezTo>
                <a:lnTo>
                  <a:pt x="1354" y="3710"/>
                </a:lnTo>
                <a:cubicBezTo>
                  <a:pt x="2206" y="3710"/>
                  <a:pt x="2883" y="4412"/>
                  <a:pt x="2883" y="5239"/>
                </a:cubicBezTo>
                <a:cubicBezTo>
                  <a:pt x="2883" y="5464"/>
                  <a:pt x="2933" y="5690"/>
                  <a:pt x="3008" y="5915"/>
                </a:cubicBezTo>
                <a:lnTo>
                  <a:pt x="3259" y="6642"/>
                </a:lnTo>
                <a:lnTo>
                  <a:pt x="3534" y="5915"/>
                </a:lnTo>
                <a:cubicBezTo>
                  <a:pt x="3609" y="5690"/>
                  <a:pt x="3660" y="5464"/>
                  <a:pt x="3660" y="5239"/>
                </a:cubicBezTo>
                <a:cubicBezTo>
                  <a:pt x="3660" y="4412"/>
                  <a:pt x="4336" y="3710"/>
                  <a:pt x="5188" y="3710"/>
                </a:cubicBezTo>
                <a:lnTo>
                  <a:pt x="5314" y="3710"/>
                </a:lnTo>
                <a:cubicBezTo>
                  <a:pt x="5640" y="3710"/>
                  <a:pt x="5940" y="3635"/>
                  <a:pt x="6216" y="3484"/>
                </a:cubicBezTo>
                <a:lnTo>
                  <a:pt x="6542" y="3309"/>
                </a:lnTo>
                <a:lnTo>
                  <a:pt x="6216" y="3133"/>
                </a:lnTo>
                <a:cubicBezTo>
                  <a:pt x="5940" y="2983"/>
                  <a:pt x="5640" y="2908"/>
                  <a:pt x="5314" y="2908"/>
                </a:cubicBezTo>
                <a:lnTo>
                  <a:pt x="5188" y="2908"/>
                </a:lnTo>
                <a:cubicBezTo>
                  <a:pt x="4336" y="2908"/>
                  <a:pt x="3660" y="2231"/>
                  <a:pt x="3660" y="1379"/>
                </a:cubicBezTo>
                <a:cubicBezTo>
                  <a:pt x="3660" y="1153"/>
                  <a:pt x="3609" y="928"/>
                  <a:pt x="3534" y="727"/>
                </a:cubicBezTo>
                <a:lnTo>
                  <a:pt x="325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9" name="Google Shape;459;p24"/>
          <p:cNvGrpSpPr/>
          <p:nvPr/>
        </p:nvGrpSpPr>
        <p:grpSpPr>
          <a:xfrm flipH="1">
            <a:off x="483600" y="626298"/>
            <a:ext cx="459018" cy="459298"/>
            <a:chOff x="876050" y="539400"/>
            <a:chExt cx="611780" cy="612153"/>
          </a:xfrm>
        </p:grpSpPr>
        <p:sp>
          <p:nvSpPr>
            <p:cNvPr id="460" name="Google Shape;460;p24"/>
            <p:cNvSpPr/>
            <p:nvPr/>
          </p:nvSpPr>
          <p:spPr>
            <a:xfrm>
              <a:off x="876050" y="539400"/>
              <a:ext cx="611780" cy="612153"/>
            </a:xfrm>
            <a:custGeom>
              <a:avLst/>
              <a:gdLst/>
              <a:ahLst/>
              <a:cxnLst/>
              <a:rect l="l" t="t" r="r" b="b"/>
              <a:pathLst>
                <a:path w="41004" h="41029" extrusionOk="0">
                  <a:moveTo>
                    <a:pt x="20502" y="0"/>
                  </a:moveTo>
                  <a:cubicBezTo>
                    <a:pt x="15289" y="0"/>
                    <a:pt x="10552" y="1955"/>
                    <a:pt x="6918" y="5163"/>
                  </a:cubicBezTo>
                  <a:cubicBezTo>
                    <a:pt x="9399" y="3509"/>
                    <a:pt x="12357" y="2557"/>
                    <a:pt x="15540" y="2557"/>
                  </a:cubicBezTo>
                  <a:cubicBezTo>
                    <a:pt x="24136" y="2557"/>
                    <a:pt x="31104" y="9499"/>
                    <a:pt x="31104" y="18096"/>
                  </a:cubicBezTo>
                  <a:cubicBezTo>
                    <a:pt x="31104" y="26692"/>
                    <a:pt x="24136" y="33635"/>
                    <a:pt x="15540" y="33635"/>
                  </a:cubicBezTo>
                  <a:cubicBezTo>
                    <a:pt x="7344" y="33635"/>
                    <a:pt x="627" y="27269"/>
                    <a:pt x="51" y="19223"/>
                  </a:cubicBezTo>
                  <a:cubicBezTo>
                    <a:pt x="26" y="19650"/>
                    <a:pt x="1" y="20076"/>
                    <a:pt x="1" y="20502"/>
                  </a:cubicBezTo>
                  <a:cubicBezTo>
                    <a:pt x="1" y="31830"/>
                    <a:pt x="9174" y="41028"/>
                    <a:pt x="20502" y="41028"/>
                  </a:cubicBezTo>
                  <a:cubicBezTo>
                    <a:pt x="31831" y="41028"/>
                    <a:pt x="41004" y="31830"/>
                    <a:pt x="41004" y="20502"/>
                  </a:cubicBezTo>
                  <a:cubicBezTo>
                    <a:pt x="41004" y="9198"/>
                    <a:pt x="31831" y="0"/>
                    <a:pt x="205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4"/>
            <p:cNvSpPr/>
            <p:nvPr/>
          </p:nvSpPr>
          <p:spPr>
            <a:xfrm>
              <a:off x="1386516" y="941031"/>
              <a:ext cx="22828" cy="22828"/>
            </a:xfrm>
            <a:custGeom>
              <a:avLst/>
              <a:gdLst/>
              <a:ahLst/>
              <a:cxnLst/>
              <a:rect l="l" t="t" r="r" b="b"/>
              <a:pathLst>
                <a:path w="1530" h="1530" extrusionOk="0">
                  <a:moveTo>
                    <a:pt x="777" y="1"/>
                  </a:moveTo>
                  <a:cubicBezTo>
                    <a:pt x="351" y="1"/>
                    <a:pt x="1" y="352"/>
                    <a:pt x="1" y="778"/>
                  </a:cubicBezTo>
                  <a:cubicBezTo>
                    <a:pt x="1" y="1204"/>
                    <a:pt x="351" y="1530"/>
                    <a:pt x="777" y="1530"/>
                  </a:cubicBezTo>
                  <a:cubicBezTo>
                    <a:pt x="1204" y="1530"/>
                    <a:pt x="1529" y="1204"/>
                    <a:pt x="1529" y="778"/>
                  </a:cubicBezTo>
                  <a:cubicBezTo>
                    <a:pt x="1529" y="352"/>
                    <a:pt x="1204" y="1"/>
                    <a:pt x="7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4"/>
            <p:cNvSpPr/>
            <p:nvPr/>
          </p:nvSpPr>
          <p:spPr>
            <a:xfrm>
              <a:off x="1389888" y="733106"/>
              <a:ext cx="16084" cy="16099"/>
            </a:xfrm>
            <a:custGeom>
              <a:avLst/>
              <a:gdLst/>
              <a:ahLst/>
              <a:cxnLst/>
              <a:rect l="l" t="t" r="r" b="b"/>
              <a:pathLst>
                <a:path w="1078" h="1079" extrusionOk="0">
                  <a:moveTo>
                    <a:pt x="551" y="1"/>
                  </a:moveTo>
                  <a:cubicBezTo>
                    <a:pt x="251" y="1"/>
                    <a:pt x="0" y="251"/>
                    <a:pt x="0" y="527"/>
                  </a:cubicBezTo>
                  <a:cubicBezTo>
                    <a:pt x="0" y="828"/>
                    <a:pt x="251" y="1079"/>
                    <a:pt x="551" y="1079"/>
                  </a:cubicBezTo>
                  <a:cubicBezTo>
                    <a:pt x="852" y="1079"/>
                    <a:pt x="1078" y="828"/>
                    <a:pt x="1078" y="527"/>
                  </a:cubicBezTo>
                  <a:cubicBezTo>
                    <a:pt x="1078" y="251"/>
                    <a:pt x="852" y="1"/>
                    <a:pt x="5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4"/>
            <p:cNvSpPr/>
            <p:nvPr/>
          </p:nvSpPr>
          <p:spPr>
            <a:xfrm>
              <a:off x="1228322" y="1087258"/>
              <a:ext cx="16099" cy="16084"/>
            </a:xfrm>
            <a:custGeom>
              <a:avLst/>
              <a:gdLst/>
              <a:ahLst/>
              <a:cxnLst/>
              <a:rect l="l" t="t" r="r" b="b"/>
              <a:pathLst>
                <a:path w="1079" h="1078" extrusionOk="0">
                  <a:moveTo>
                    <a:pt x="552" y="0"/>
                  </a:moveTo>
                  <a:cubicBezTo>
                    <a:pt x="252" y="0"/>
                    <a:pt x="1" y="251"/>
                    <a:pt x="1" y="552"/>
                  </a:cubicBezTo>
                  <a:cubicBezTo>
                    <a:pt x="1" y="852"/>
                    <a:pt x="252" y="1078"/>
                    <a:pt x="552" y="1078"/>
                  </a:cubicBezTo>
                  <a:cubicBezTo>
                    <a:pt x="853" y="1078"/>
                    <a:pt x="1079" y="852"/>
                    <a:pt x="1079" y="552"/>
                  </a:cubicBezTo>
                  <a:cubicBezTo>
                    <a:pt x="1079" y="251"/>
                    <a:pt x="853" y="0"/>
                    <a:pt x="5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5"/>
          <p:cNvSpPr/>
          <p:nvPr/>
        </p:nvSpPr>
        <p:spPr>
          <a:xfrm>
            <a:off x="301650" y="260700"/>
            <a:ext cx="8540700" cy="4622100"/>
          </a:xfrm>
          <a:prstGeom prst="roundRect">
            <a:avLst>
              <a:gd name="adj" fmla="val 545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25"/>
          <p:cNvSpPr/>
          <p:nvPr/>
        </p:nvSpPr>
        <p:spPr>
          <a:xfrm>
            <a:off x="8357752" y="4174792"/>
            <a:ext cx="287145" cy="291578"/>
          </a:xfrm>
          <a:custGeom>
            <a:avLst/>
            <a:gdLst/>
            <a:ahLst/>
            <a:cxnLst/>
            <a:rect l="l" t="t" r="r" b="b"/>
            <a:pathLst>
              <a:path w="6542" h="6643" extrusionOk="0">
                <a:moveTo>
                  <a:pt x="3259" y="0"/>
                </a:moveTo>
                <a:lnTo>
                  <a:pt x="3008" y="727"/>
                </a:lnTo>
                <a:cubicBezTo>
                  <a:pt x="2933" y="928"/>
                  <a:pt x="2883" y="1153"/>
                  <a:pt x="2883" y="1379"/>
                </a:cubicBezTo>
                <a:cubicBezTo>
                  <a:pt x="2883" y="2231"/>
                  <a:pt x="2206" y="2908"/>
                  <a:pt x="1354" y="2908"/>
                </a:cubicBezTo>
                <a:lnTo>
                  <a:pt x="1229" y="2908"/>
                </a:lnTo>
                <a:cubicBezTo>
                  <a:pt x="903" y="2908"/>
                  <a:pt x="602" y="2983"/>
                  <a:pt x="326" y="3133"/>
                </a:cubicBezTo>
                <a:lnTo>
                  <a:pt x="0" y="3309"/>
                </a:lnTo>
                <a:lnTo>
                  <a:pt x="326" y="3484"/>
                </a:lnTo>
                <a:cubicBezTo>
                  <a:pt x="602" y="3635"/>
                  <a:pt x="903" y="3710"/>
                  <a:pt x="1229" y="3710"/>
                </a:cubicBezTo>
                <a:lnTo>
                  <a:pt x="1354" y="3710"/>
                </a:lnTo>
                <a:cubicBezTo>
                  <a:pt x="2206" y="3710"/>
                  <a:pt x="2883" y="4412"/>
                  <a:pt x="2883" y="5239"/>
                </a:cubicBezTo>
                <a:cubicBezTo>
                  <a:pt x="2883" y="5464"/>
                  <a:pt x="2933" y="5690"/>
                  <a:pt x="3008" y="5915"/>
                </a:cubicBezTo>
                <a:lnTo>
                  <a:pt x="3259" y="6642"/>
                </a:lnTo>
                <a:lnTo>
                  <a:pt x="3534" y="5915"/>
                </a:lnTo>
                <a:cubicBezTo>
                  <a:pt x="3609" y="5690"/>
                  <a:pt x="3660" y="5464"/>
                  <a:pt x="3660" y="5239"/>
                </a:cubicBezTo>
                <a:cubicBezTo>
                  <a:pt x="3660" y="4412"/>
                  <a:pt x="4336" y="3710"/>
                  <a:pt x="5188" y="3710"/>
                </a:cubicBezTo>
                <a:lnTo>
                  <a:pt x="5314" y="3710"/>
                </a:lnTo>
                <a:cubicBezTo>
                  <a:pt x="5640" y="3710"/>
                  <a:pt x="5940" y="3635"/>
                  <a:pt x="6216" y="3484"/>
                </a:cubicBezTo>
                <a:lnTo>
                  <a:pt x="6542" y="3309"/>
                </a:lnTo>
                <a:lnTo>
                  <a:pt x="6216" y="3133"/>
                </a:lnTo>
                <a:cubicBezTo>
                  <a:pt x="5940" y="2983"/>
                  <a:pt x="5640" y="2908"/>
                  <a:pt x="5314" y="2908"/>
                </a:cubicBezTo>
                <a:lnTo>
                  <a:pt x="5188" y="2908"/>
                </a:lnTo>
                <a:cubicBezTo>
                  <a:pt x="4336" y="2908"/>
                  <a:pt x="3660" y="2231"/>
                  <a:pt x="3660" y="1379"/>
                </a:cubicBezTo>
                <a:cubicBezTo>
                  <a:pt x="3660" y="1153"/>
                  <a:pt x="3609" y="928"/>
                  <a:pt x="3534" y="727"/>
                </a:cubicBezTo>
                <a:lnTo>
                  <a:pt x="325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25"/>
          <p:cNvSpPr/>
          <p:nvPr/>
        </p:nvSpPr>
        <p:spPr>
          <a:xfrm>
            <a:off x="512626" y="1012724"/>
            <a:ext cx="213449" cy="216728"/>
          </a:xfrm>
          <a:custGeom>
            <a:avLst/>
            <a:gdLst/>
            <a:ahLst/>
            <a:cxnLst/>
            <a:rect l="l" t="t" r="r" b="b"/>
            <a:pathLst>
              <a:path w="6542" h="6643" extrusionOk="0">
                <a:moveTo>
                  <a:pt x="3259" y="0"/>
                </a:moveTo>
                <a:lnTo>
                  <a:pt x="3008" y="727"/>
                </a:lnTo>
                <a:cubicBezTo>
                  <a:pt x="2933" y="928"/>
                  <a:pt x="2883" y="1153"/>
                  <a:pt x="2883" y="1379"/>
                </a:cubicBezTo>
                <a:cubicBezTo>
                  <a:pt x="2883" y="2231"/>
                  <a:pt x="2206" y="2908"/>
                  <a:pt x="1354" y="2908"/>
                </a:cubicBezTo>
                <a:lnTo>
                  <a:pt x="1229" y="2908"/>
                </a:lnTo>
                <a:cubicBezTo>
                  <a:pt x="903" y="2908"/>
                  <a:pt x="602" y="2983"/>
                  <a:pt x="326" y="3133"/>
                </a:cubicBezTo>
                <a:lnTo>
                  <a:pt x="0" y="3309"/>
                </a:lnTo>
                <a:lnTo>
                  <a:pt x="326" y="3484"/>
                </a:lnTo>
                <a:cubicBezTo>
                  <a:pt x="602" y="3635"/>
                  <a:pt x="903" y="3710"/>
                  <a:pt x="1229" y="3710"/>
                </a:cubicBezTo>
                <a:lnTo>
                  <a:pt x="1354" y="3710"/>
                </a:lnTo>
                <a:cubicBezTo>
                  <a:pt x="2206" y="3710"/>
                  <a:pt x="2883" y="4412"/>
                  <a:pt x="2883" y="5239"/>
                </a:cubicBezTo>
                <a:cubicBezTo>
                  <a:pt x="2883" y="5464"/>
                  <a:pt x="2933" y="5690"/>
                  <a:pt x="3008" y="5915"/>
                </a:cubicBezTo>
                <a:lnTo>
                  <a:pt x="3259" y="6642"/>
                </a:lnTo>
                <a:lnTo>
                  <a:pt x="3534" y="5915"/>
                </a:lnTo>
                <a:cubicBezTo>
                  <a:pt x="3609" y="5690"/>
                  <a:pt x="3660" y="5464"/>
                  <a:pt x="3660" y="5239"/>
                </a:cubicBezTo>
                <a:cubicBezTo>
                  <a:pt x="3660" y="4412"/>
                  <a:pt x="4336" y="3710"/>
                  <a:pt x="5188" y="3710"/>
                </a:cubicBezTo>
                <a:lnTo>
                  <a:pt x="5314" y="3710"/>
                </a:lnTo>
                <a:cubicBezTo>
                  <a:pt x="5640" y="3710"/>
                  <a:pt x="5940" y="3635"/>
                  <a:pt x="6216" y="3484"/>
                </a:cubicBezTo>
                <a:lnTo>
                  <a:pt x="6542" y="3309"/>
                </a:lnTo>
                <a:lnTo>
                  <a:pt x="6216" y="3133"/>
                </a:lnTo>
                <a:cubicBezTo>
                  <a:pt x="5940" y="2983"/>
                  <a:pt x="5640" y="2908"/>
                  <a:pt x="5314" y="2908"/>
                </a:cubicBezTo>
                <a:lnTo>
                  <a:pt x="5188" y="2908"/>
                </a:lnTo>
                <a:cubicBezTo>
                  <a:pt x="4336" y="2908"/>
                  <a:pt x="3660" y="2231"/>
                  <a:pt x="3660" y="1379"/>
                </a:cubicBezTo>
                <a:cubicBezTo>
                  <a:pt x="3660" y="1153"/>
                  <a:pt x="3609" y="928"/>
                  <a:pt x="3534" y="727"/>
                </a:cubicBezTo>
                <a:lnTo>
                  <a:pt x="3259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25"/>
          <p:cNvSpPr/>
          <p:nvPr/>
        </p:nvSpPr>
        <p:spPr>
          <a:xfrm>
            <a:off x="512626" y="4361924"/>
            <a:ext cx="213449" cy="216728"/>
          </a:xfrm>
          <a:custGeom>
            <a:avLst/>
            <a:gdLst/>
            <a:ahLst/>
            <a:cxnLst/>
            <a:rect l="l" t="t" r="r" b="b"/>
            <a:pathLst>
              <a:path w="6542" h="6643" extrusionOk="0">
                <a:moveTo>
                  <a:pt x="3259" y="0"/>
                </a:moveTo>
                <a:lnTo>
                  <a:pt x="3008" y="727"/>
                </a:lnTo>
                <a:cubicBezTo>
                  <a:pt x="2933" y="928"/>
                  <a:pt x="2883" y="1153"/>
                  <a:pt x="2883" y="1379"/>
                </a:cubicBezTo>
                <a:cubicBezTo>
                  <a:pt x="2883" y="2231"/>
                  <a:pt x="2206" y="2908"/>
                  <a:pt x="1354" y="2908"/>
                </a:cubicBezTo>
                <a:lnTo>
                  <a:pt x="1229" y="2908"/>
                </a:lnTo>
                <a:cubicBezTo>
                  <a:pt x="903" y="2908"/>
                  <a:pt x="602" y="2983"/>
                  <a:pt x="326" y="3133"/>
                </a:cubicBezTo>
                <a:lnTo>
                  <a:pt x="0" y="3309"/>
                </a:lnTo>
                <a:lnTo>
                  <a:pt x="326" y="3484"/>
                </a:lnTo>
                <a:cubicBezTo>
                  <a:pt x="602" y="3635"/>
                  <a:pt x="903" y="3710"/>
                  <a:pt x="1229" y="3710"/>
                </a:cubicBezTo>
                <a:lnTo>
                  <a:pt x="1354" y="3710"/>
                </a:lnTo>
                <a:cubicBezTo>
                  <a:pt x="2206" y="3710"/>
                  <a:pt x="2883" y="4412"/>
                  <a:pt x="2883" y="5239"/>
                </a:cubicBezTo>
                <a:cubicBezTo>
                  <a:pt x="2883" y="5464"/>
                  <a:pt x="2933" y="5690"/>
                  <a:pt x="3008" y="5915"/>
                </a:cubicBezTo>
                <a:lnTo>
                  <a:pt x="3259" y="6642"/>
                </a:lnTo>
                <a:lnTo>
                  <a:pt x="3534" y="5915"/>
                </a:lnTo>
                <a:cubicBezTo>
                  <a:pt x="3609" y="5690"/>
                  <a:pt x="3660" y="5464"/>
                  <a:pt x="3660" y="5239"/>
                </a:cubicBezTo>
                <a:cubicBezTo>
                  <a:pt x="3660" y="4412"/>
                  <a:pt x="4336" y="3710"/>
                  <a:pt x="5188" y="3710"/>
                </a:cubicBezTo>
                <a:lnTo>
                  <a:pt x="5314" y="3710"/>
                </a:lnTo>
                <a:cubicBezTo>
                  <a:pt x="5640" y="3710"/>
                  <a:pt x="5940" y="3635"/>
                  <a:pt x="6216" y="3484"/>
                </a:cubicBezTo>
                <a:lnTo>
                  <a:pt x="6542" y="3309"/>
                </a:lnTo>
                <a:lnTo>
                  <a:pt x="6216" y="3133"/>
                </a:lnTo>
                <a:cubicBezTo>
                  <a:pt x="5940" y="2983"/>
                  <a:pt x="5640" y="2908"/>
                  <a:pt x="5314" y="2908"/>
                </a:cubicBezTo>
                <a:lnTo>
                  <a:pt x="5188" y="2908"/>
                </a:lnTo>
                <a:cubicBezTo>
                  <a:pt x="4336" y="2908"/>
                  <a:pt x="3660" y="2231"/>
                  <a:pt x="3660" y="1379"/>
                </a:cubicBezTo>
                <a:cubicBezTo>
                  <a:pt x="3660" y="1153"/>
                  <a:pt x="3609" y="928"/>
                  <a:pt x="3534" y="727"/>
                </a:cubicBezTo>
                <a:lnTo>
                  <a:pt x="3259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25"/>
          <p:cNvSpPr/>
          <p:nvPr/>
        </p:nvSpPr>
        <p:spPr>
          <a:xfrm>
            <a:off x="425750" y="4094568"/>
            <a:ext cx="160181" cy="162637"/>
          </a:xfrm>
          <a:custGeom>
            <a:avLst/>
            <a:gdLst/>
            <a:ahLst/>
            <a:cxnLst/>
            <a:rect l="l" t="t" r="r" b="b"/>
            <a:pathLst>
              <a:path w="6542" h="6643" extrusionOk="0">
                <a:moveTo>
                  <a:pt x="3259" y="0"/>
                </a:moveTo>
                <a:lnTo>
                  <a:pt x="3008" y="727"/>
                </a:lnTo>
                <a:cubicBezTo>
                  <a:pt x="2933" y="928"/>
                  <a:pt x="2883" y="1153"/>
                  <a:pt x="2883" y="1379"/>
                </a:cubicBezTo>
                <a:cubicBezTo>
                  <a:pt x="2883" y="2231"/>
                  <a:pt x="2206" y="2908"/>
                  <a:pt x="1354" y="2908"/>
                </a:cubicBezTo>
                <a:lnTo>
                  <a:pt x="1229" y="2908"/>
                </a:lnTo>
                <a:cubicBezTo>
                  <a:pt x="903" y="2908"/>
                  <a:pt x="602" y="2983"/>
                  <a:pt x="326" y="3133"/>
                </a:cubicBezTo>
                <a:lnTo>
                  <a:pt x="0" y="3309"/>
                </a:lnTo>
                <a:lnTo>
                  <a:pt x="326" y="3484"/>
                </a:lnTo>
                <a:cubicBezTo>
                  <a:pt x="602" y="3635"/>
                  <a:pt x="903" y="3710"/>
                  <a:pt x="1229" y="3710"/>
                </a:cubicBezTo>
                <a:lnTo>
                  <a:pt x="1354" y="3710"/>
                </a:lnTo>
                <a:cubicBezTo>
                  <a:pt x="2206" y="3710"/>
                  <a:pt x="2883" y="4412"/>
                  <a:pt x="2883" y="5239"/>
                </a:cubicBezTo>
                <a:cubicBezTo>
                  <a:pt x="2883" y="5464"/>
                  <a:pt x="2933" y="5690"/>
                  <a:pt x="3008" y="5915"/>
                </a:cubicBezTo>
                <a:lnTo>
                  <a:pt x="3259" y="6642"/>
                </a:lnTo>
                <a:lnTo>
                  <a:pt x="3534" y="5915"/>
                </a:lnTo>
                <a:cubicBezTo>
                  <a:pt x="3609" y="5690"/>
                  <a:pt x="3660" y="5464"/>
                  <a:pt x="3660" y="5239"/>
                </a:cubicBezTo>
                <a:cubicBezTo>
                  <a:pt x="3660" y="4412"/>
                  <a:pt x="4336" y="3710"/>
                  <a:pt x="5188" y="3710"/>
                </a:cubicBezTo>
                <a:lnTo>
                  <a:pt x="5314" y="3710"/>
                </a:lnTo>
                <a:cubicBezTo>
                  <a:pt x="5640" y="3710"/>
                  <a:pt x="5940" y="3635"/>
                  <a:pt x="6216" y="3484"/>
                </a:cubicBezTo>
                <a:lnTo>
                  <a:pt x="6542" y="3309"/>
                </a:lnTo>
                <a:lnTo>
                  <a:pt x="6216" y="3133"/>
                </a:lnTo>
                <a:cubicBezTo>
                  <a:pt x="5940" y="2983"/>
                  <a:pt x="5640" y="2908"/>
                  <a:pt x="5314" y="2908"/>
                </a:cubicBezTo>
                <a:lnTo>
                  <a:pt x="5188" y="2908"/>
                </a:lnTo>
                <a:cubicBezTo>
                  <a:pt x="4336" y="2908"/>
                  <a:pt x="3660" y="2231"/>
                  <a:pt x="3660" y="1379"/>
                </a:cubicBezTo>
                <a:cubicBezTo>
                  <a:pt x="3660" y="1153"/>
                  <a:pt x="3609" y="928"/>
                  <a:pt x="3534" y="727"/>
                </a:cubicBezTo>
                <a:lnTo>
                  <a:pt x="325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0" name="Google Shape;470;p25"/>
          <p:cNvGrpSpPr/>
          <p:nvPr/>
        </p:nvGrpSpPr>
        <p:grpSpPr>
          <a:xfrm>
            <a:off x="8268066" y="539398"/>
            <a:ext cx="325665" cy="773924"/>
            <a:chOff x="478438" y="3313050"/>
            <a:chExt cx="469325" cy="1115325"/>
          </a:xfrm>
        </p:grpSpPr>
        <p:sp>
          <p:nvSpPr>
            <p:cNvPr id="471" name="Google Shape;471;p25"/>
            <p:cNvSpPr/>
            <p:nvPr/>
          </p:nvSpPr>
          <p:spPr>
            <a:xfrm>
              <a:off x="478438" y="4023725"/>
              <a:ext cx="125325" cy="156525"/>
            </a:xfrm>
            <a:custGeom>
              <a:avLst/>
              <a:gdLst/>
              <a:ahLst/>
              <a:cxnLst/>
              <a:rect l="l" t="t" r="r" b="b"/>
              <a:pathLst>
                <a:path w="5013" h="6261" extrusionOk="0">
                  <a:moveTo>
                    <a:pt x="4787" y="1"/>
                  </a:moveTo>
                  <a:cubicBezTo>
                    <a:pt x="4721" y="1"/>
                    <a:pt x="4657" y="34"/>
                    <a:pt x="4612" y="95"/>
                  </a:cubicBezTo>
                  <a:lnTo>
                    <a:pt x="75" y="5909"/>
                  </a:lnTo>
                  <a:cubicBezTo>
                    <a:pt x="0" y="6010"/>
                    <a:pt x="25" y="6135"/>
                    <a:pt x="126" y="6210"/>
                  </a:cubicBezTo>
                  <a:cubicBezTo>
                    <a:pt x="151" y="6235"/>
                    <a:pt x="201" y="6260"/>
                    <a:pt x="251" y="6260"/>
                  </a:cubicBezTo>
                  <a:cubicBezTo>
                    <a:pt x="301" y="6260"/>
                    <a:pt x="376" y="6235"/>
                    <a:pt x="401" y="6185"/>
                  </a:cubicBezTo>
                  <a:lnTo>
                    <a:pt x="4938" y="345"/>
                  </a:lnTo>
                  <a:cubicBezTo>
                    <a:pt x="5013" y="245"/>
                    <a:pt x="4988" y="120"/>
                    <a:pt x="4913" y="45"/>
                  </a:cubicBezTo>
                  <a:cubicBezTo>
                    <a:pt x="4873" y="15"/>
                    <a:pt x="4830" y="1"/>
                    <a:pt x="47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5"/>
            <p:cNvSpPr/>
            <p:nvPr/>
          </p:nvSpPr>
          <p:spPr>
            <a:xfrm>
              <a:off x="552988" y="4056950"/>
              <a:ext cx="80850" cy="120775"/>
            </a:xfrm>
            <a:custGeom>
              <a:avLst/>
              <a:gdLst/>
              <a:ahLst/>
              <a:cxnLst/>
              <a:rect l="l" t="t" r="r" b="b"/>
              <a:pathLst>
                <a:path w="3234" h="4831" extrusionOk="0">
                  <a:moveTo>
                    <a:pt x="2984" y="0"/>
                  </a:moveTo>
                  <a:cubicBezTo>
                    <a:pt x="2921" y="0"/>
                    <a:pt x="2863" y="33"/>
                    <a:pt x="2833" y="94"/>
                  </a:cubicBezTo>
                  <a:lnTo>
                    <a:pt x="76" y="4505"/>
                  </a:lnTo>
                  <a:cubicBezTo>
                    <a:pt x="1" y="4605"/>
                    <a:pt x="51" y="4731"/>
                    <a:pt x="151" y="4806"/>
                  </a:cubicBezTo>
                  <a:cubicBezTo>
                    <a:pt x="176" y="4831"/>
                    <a:pt x="201" y="4831"/>
                    <a:pt x="251" y="4831"/>
                  </a:cubicBezTo>
                  <a:cubicBezTo>
                    <a:pt x="327" y="4831"/>
                    <a:pt x="377" y="4806"/>
                    <a:pt x="427" y="4731"/>
                  </a:cubicBezTo>
                  <a:lnTo>
                    <a:pt x="3184" y="320"/>
                  </a:lnTo>
                  <a:cubicBezTo>
                    <a:pt x="3234" y="219"/>
                    <a:pt x="3209" y="94"/>
                    <a:pt x="3108" y="44"/>
                  </a:cubicBezTo>
                  <a:cubicBezTo>
                    <a:pt x="3069" y="14"/>
                    <a:pt x="3025" y="0"/>
                    <a:pt x="29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5"/>
            <p:cNvSpPr/>
            <p:nvPr/>
          </p:nvSpPr>
          <p:spPr>
            <a:xfrm>
              <a:off x="561763" y="4113800"/>
              <a:ext cx="102775" cy="177975"/>
            </a:xfrm>
            <a:custGeom>
              <a:avLst/>
              <a:gdLst/>
              <a:ahLst/>
              <a:cxnLst/>
              <a:rect l="l" t="t" r="r" b="b"/>
              <a:pathLst>
                <a:path w="4111" h="7119" extrusionOk="0">
                  <a:moveTo>
                    <a:pt x="3874" y="1"/>
                  </a:moveTo>
                  <a:cubicBezTo>
                    <a:pt x="3796" y="1"/>
                    <a:pt x="3718" y="34"/>
                    <a:pt x="3685" y="101"/>
                  </a:cubicBezTo>
                  <a:lnTo>
                    <a:pt x="76" y="6818"/>
                  </a:lnTo>
                  <a:cubicBezTo>
                    <a:pt x="1" y="6918"/>
                    <a:pt x="51" y="7043"/>
                    <a:pt x="151" y="7093"/>
                  </a:cubicBezTo>
                  <a:cubicBezTo>
                    <a:pt x="176" y="7118"/>
                    <a:pt x="226" y="7118"/>
                    <a:pt x="251" y="7118"/>
                  </a:cubicBezTo>
                  <a:cubicBezTo>
                    <a:pt x="326" y="7118"/>
                    <a:pt x="402" y="7093"/>
                    <a:pt x="427" y="7018"/>
                  </a:cubicBezTo>
                  <a:lnTo>
                    <a:pt x="4061" y="301"/>
                  </a:lnTo>
                  <a:cubicBezTo>
                    <a:pt x="4111" y="201"/>
                    <a:pt x="4086" y="76"/>
                    <a:pt x="3986" y="26"/>
                  </a:cubicBezTo>
                  <a:cubicBezTo>
                    <a:pt x="3952" y="9"/>
                    <a:pt x="3913" y="1"/>
                    <a:pt x="38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5"/>
            <p:cNvSpPr/>
            <p:nvPr/>
          </p:nvSpPr>
          <p:spPr>
            <a:xfrm>
              <a:off x="621913" y="4158750"/>
              <a:ext cx="62675" cy="173125"/>
            </a:xfrm>
            <a:custGeom>
              <a:avLst/>
              <a:gdLst/>
              <a:ahLst/>
              <a:cxnLst/>
              <a:rect l="l" t="t" r="r" b="b"/>
              <a:pathLst>
                <a:path w="2507" h="6925" extrusionOk="0">
                  <a:moveTo>
                    <a:pt x="2269" y="1"/>
                  </a:moveTo>
                  <a:cubicBezTo>
                    <a:pt x="2173" y="1"/>
                    <a:pt x="2097" y="49"/>
                    <a:pt x="2056" y="132"/>
                  </a:cubicBezTo>
                  <a:lnTo>
                    <a:pt x="51" y="6649"/>
                  </a:lnTo>
                  <a:cubicBezTo>
                    <a:pt x="1" y="6774"/>
                    <a:pt x="76" y="6874"/>
                    <a:pt x="176" y="6924"/>
                  </a:cubicBezTo>
                  <a:lnTo>
                    <a:pt x="251" y="6924"/>
                  </a:lnTo>
                  <a:cubicBezTo>
                    <a:pt x="326" y="6924"/>
                    <a:pt x="402" y="6874"/>
                    <a:pt x="452" y="6774"/>
                  </a:cubicBezTo>
                  <a:lnTo>
                    <a:pt x="2457" y="258"/>
                  </a:lnTo>
                  <a:cubicBezTo>
                    <a:pt x="2507" y="157"/>
                    <a:pt x="2432" y="32"/>
                    <a:pt x="2331" y="7"/>
                  </a:cubicBezTo>
                  <a:cubicBezTo>
                    <a:pt x="2310" y="3"/>
                    <a:pt x="2289" y="1"/>
                    <a:pt x="22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5"/>
            <p:cNvSpPr/>
            <p:nvPr/>
          </p:nvSpPr>
          <p:spPr>
            <a:xfrm>
              <a:off x="811138" y="4013675"/>
              <a:ext cx="136625" cy="166575"/>
            </a:xfrm>
            <a:custGeom>
              <a:avLst/>
              <a:gdLst/>
              <a:ahLst/>
              <a:cxnLst/>
              <a:rect l="l" t="t" r="r" b="b"/>
              <a:pathLst>
                <a:path w="5465" h="6663" extrusionOk="0">
                  <a:moveTo>
                    <a:pt x="234" y="0"/>
                  </a:moveTo>
                  <a:cubicBezTo>
                    <a:pt x="189" y="0"/>
                    <a:pt x="143" y="14"/>
                    <a:pt x="101" y="46"/>
                  </a:cubicBezTo>
                  <a:cubicBezTo>
                    <a:pt x="26" y="121"/>
                    <a:pt x="1" y="246"/>
                    <a:pt x="76" y="346"/>
                  </a:cubicBezTo>
                  <a:lnTo>
                    <a:pt x="5063" y="6587"/>
                  </a:lnTo>
                  <a:cubicBezTo>
                    <a:pt x="5113" y="6637"/>
                    <a:pt x="5164" y="6662"/>
                    <a:pt x="5214" y="6662"/>
                  </a:cubicBezTo>
                  <a:cubicBezTo>
                    <a:pt x="5264" y="6662"/>
                    <a:pt x="5314" y="6662"/>
                    <a:pt x="5364" y="6612"/>
                  </a:cubicBezTo>
                  <a:cubicBezTo>
                    <a:pt x="5439" y="6562"/>
                    <a:pt x="5464" y="6412"/>
                    <a:pt x="5389" y="6336"/>
                  </a:cubicBezTo>
                  <a:lnTo>
                    <a:pt x="402" y="71"/>
                  </a:lnTo>
                  <a:cubicBezTo>
                    <a:pt x="358" y="27"/>
                    <a:pt x="297" y="0"/>
                    <a:pt x="2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5"/>
            <p:cNvSpPr/>
            <p:nvPr/>
          </p:nvSpPr>
          <p:spPr>
            <a:xfrm>
              <a:off x="792338" y="4056950"/>
              <a:ext cx="72075" cy="107000"/>
            </a:xfrm>
            <a:custGeom>
              <a:avLst/>
              <a:gdLst/>
              <a:ahLst/>
              <a:cxnLst/>
              <a:rect l="l" t="t" r="r" b="b"/>
              <a:pathLst>
                <a:path w="2883" h="4280" extrusionOk="0">
                  <a:moveTo>
                    <a:pt x="252" y="0"/>
                  </a:moveTo>
                  <a:cubicBezTo>
                    <a:pt x="209" y="0"/>
                    <a:pt x="166" y="14"/>
                    <a:pt x="126" y="44"/>
                  </a:cubicBezTo>
                  <a:cubicBezTo>
                    <a:pt x="26" y="94"/>
                    <a:pt x="1" y="219"/>
                    <a:pt x="51" y="320"/>
                  </a:cubicBezTo>
                  <a:lnTo>
                    <a:pt x="2457" y="4179"/>
                  </a:lnTo>
                  <a:cubicBezTo>
                    <a:pt x="2507" y="4229"/>
                    <a:pt x="2557" y="4280"/>
                    <a:pt x="2632" y="4280"/>
                  </a:cubicBezTo>
                  <a:cubicBezTo>
                    <a:pt x="2682" y="4280"/>
                    <a:pt x="2707" y="4254"/>
                    <a:pt x="2758" y="4254"/>
                  </a:cubicBezTo>
                  <a:cubicBezTo>
                    <a:pt x="2858" y="4179"/>
                    <a:pt x="2883" y="4054"/>
                    <a:pt x="2808" y="3954"/>
                  </a:cubicBezTo>
                  <a:lnTo>
                    <a:pt x="427" y="94"/>
                  </a:lnTo>
                  <a:cubicBezTo>
                    <a:pt x="381" y="33"/>
                    <a:pt x="317" y="0"/>
                    <a:pt x="2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5"/>
            <p:cNvSpPr/>
            <p:nvPr/>
          </p:nvSpPr>
          <p:spPr>
            <a:xfrm>
              <a:off x="777313" y="4096725"/>
              <a:ext cx="87100" cy="195675"/>
            </a:xfrm>
            <a:custGeom>
              <a:avLst/>
              <a:gdLst/>
              <a:ahLst/>
              <a:cxnLst/>
              <a:rect l="l" t="t" r="r" b="b"/>
              <a:pathLst>
                <a:path w="3484" h="7827" extrusionOk="0">
                  <a:moveTo>
                    <a:pt x="204" y="0"/>
                  </a:moveTo>
                  <a:cubicBezTo>
                    <a:pt x="186" y="0"/>
                    <a:pt x="168" y="3"/>
                    <a:pt x="151" y="7"/>
                  </a:cubicBezTo>
                  <a:cubicBezTo>
                    <a:pt x="50" y="57"/>
                    <a:pt x="0" y="182"/>
                    <a:pt x="25" y="283"/>
                  </a:cubicBezTo>
                  <a:lnTo>
                    <a:pt x="3058" y="7676"/>
                  </a:lnTo>
                  <a:cubicBezTo>
                    <a:pt x="3083" y="7776"/>
                    <a:pt x="3158" y="7826"/>
                    <a:pt x="3233" y="7826"/>
                  </a:cubicBezTo>
                  <a:cubicBezTo>
                    <a:pt x="3258" y="7826"/>
                    <a:pt x="3283" y="7801"/>
                    <a:pt x="3308" y="7801"/>
                  </a:cubicBezTo>
                  <a:cubicBezTo>
                    <a:pt x="3434" y="7751"/>
                    <a:pt x="3484" y="7626"/>
                    <a:pt x="3434" y="7526"/>
                  </a:cubicBezTo>
                  <a:lnTo>
                    <a:pt x="426" y="132"/>
                  </a:lnTo>
                  <a:cubicBezTo>
                    <a:pt x="385" y="49"/>
                    <a:pt x="292" y="0"/>
                    <a:pt x="2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5"/>
            <p:cNvSpPr/>
            <p:nvPr/>
          </p:nvSpPr>
          <p:spPr>
            <a:xfrm>
              <a:off x="745338" y="4138700"/>
              <a:ext cx="58925" cy="193175"/>
            </a:xfrm>
            <a:custGeom>
              <a:avLst/>
              <a:gdLst/>
              <a:ahLst/>
              <a:cxnLst/>
              <a:rect l="l" t="t" r="r" b="b"/>
              <a:pathLst>
                <a:path w="2357" h="7727" extrusionOk="0">
                  <a:moveTo>
                    <a:pt x="237" y="1"/>
                  </a:moveTo>
                  <a:cubicBezTo>
                    <a:pt x="217" y="1"/>
                    <a:pt x="197" y="3"/>
                    <a:pt x="176" y="7"/>
                  </a:cubicBezTo>
                  <a:cubicBezTo>
                    <a:pt x="76" y="32"/>
                    <a:pt x="1" y="157"/>
                    <a:pt x="26" y="258"/>
                  </a:cubicBezTo>
                  <a:lnTo>
                    <a:pt x="1906" y="7576"/>
                  </a:lnTo>
                  <a:cubicBezTo>
                    <a:pt x="1931" y="7676"/>
                    <a:pt x="2031" y="7726"/>
                    <a:pt x="2106" y="7726"/>
                  </a:cubicBezTo>
                  <a:lnTo>
                    <a:pt x="2181" y="7726"/>
                  </a:lnTo>
                  <a:cubicBezTo>
                    <a:pt x="2282" y="7701"/>
                    <a:pt x="2357" y="7601"/>
                    <a:pt x="2332" y="7476"/>
                  </a:cubicBezTo>
                  <a:lnTo>
                    <a:pt x="427" y="157"/>
                  </a:lnTo>
                  <a:cubicBezTo>
                    <a:pt x="406" y="53"/>
                    <a:pt x="333" y="1"/>
                    <a:pt x="2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5"/>
            <p:cNvSpPr/>
            <p:nvPr/>
          </p:nvSpPr>
          <p:spPr>
            <a:xfrm>
              <a:off x="705888" y="4186475"/>
              <a:ext cx="10675" cy="191125"/>
            </a:xfrm>
            <a:custGeom>
              <a:avLst/>
              <a:gdLst/>
              <a:ahLst/>
              <a:cxnLst/>
              <a:rect l="l" t="t" r="r" b="b"/>
              <a:pathLst>
                <a:path w="427" h="7645" extrusionOk="0">
                  <a:moveTo>
                    <a:pt x="201" y="1"/>
                  </a:moveTo>
                  <a:cubicBezTo>
                    <a:pt x="100" y="1"/>
                    <a:pt x="0" y="101"/>
                    <a:pt x="0" y="226"/>
                  </a:cubicBezTo>
                  <a:lnTo>
                    <a:pt x="0" y="7444"/>
                  </a:lnTo>
                  <a:cubicBezTo>
                    <a:pt x="0" y="7570"/>
                    <a:pt x="100" y="7645"/>
                    <a:pt x="201" y="7645"/>
                  </a:cubicBezTo>
                  <a:cubicBezTo>
                    <a:pt x="326" y="7645"/>
                    <a:pt x="426" y="7570"/>
                    <a:pt x="426" y="7444"/>
                  </a:cubicBezTo>
                  <a:lnTo>
                    <a:pt x="426" y="226"/>
                  </a:lnTo>
                  <a:cubicBezTo>
                    <a:pt x="426" y="101"/>
                    <a:pt x="326" y="1"/>
                    <a:pt x="2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5"/>
            <p:cNvSpPr/>
            <p:nvPr/>
          </p:nvSpPr>
          <p:spPr>
            <a:xfrm>
              <a:off x="678313" y="4363175"/>
              <a:ext cx="65175" cy="65200"/>
            </a:xfrm>
            <a:custGeom>
              <a:avLst/>
              <a:gdLst/>
              <a:ahLst/>
              <a:cxnLst/>
              <a:rect l="l" t="t" r="r" b="b"/>
              <a:pathLst>
                <a:path w="2607" h="2608" extrusionOk="0">
                  <a:moveTo>
                    <a:pt x="1304" y="1"/>
                  </a:moveTo>
                  <a:cubicBezTo>
                    <a:pt x="602" y="1"/>
                    <a:pt x="0" y="577"/>
                    <a:pt x="0" y="1304"/>
                  </a:cubicBezTo>
                  <a:cubicBezTo>
                    <a:pt x="0" y="2031"/>
                    <a:pt x="602" y="2607"/>
                    <a:pt x="1304" y="2607"/>
                  </a:cubicBezTo>
                  <a:cubicBezTo>
                    <a:pt x="2030" y="2607"/>
                    <a:pt x="2607" y="2031"/>
                    <a:pt x="2607" y="1304"/>
                  </a:cubicBezTo>
                  <a:cubicBezTo>
                    <a:pt x="2607" y="577"/>
                    <a:pt x="2030" y="1"/>
                    <a:pt x="13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5"/>
            <p:cNvSpPr/>
            <p:nvPr/>
          </p:nvSpPr>
          <p:spPr>
            <a:xfrm>
              <a:off x="527313" y="3313050"/>
              <a:ext cx="371575" cy="775700"/>
            </a:xfrm>
            <a:custGeom>
              <a:avLst/>
              <a:gdLst/>
              <a:ahLst/>
              <a:cxnLst/>
              <a:rect l="l" t="t" r="r" b="b"/>
              <a:pathLst>
                <a:path w="14863" h="31028" extrusionOk="0">
                  <a:moveTo>
                    <a:pt x="7369" y="1830"/>
                  </a:moveTo>
                  <a:lnTo>
                    <a:pt x="13935" y="14111"/>
                  </a:lnTo>
                  <a:lnTo>
                    <a:pt x="7419" y="28973"/>
                  </a:lnTo>
                  <a:lnTo>
                    <a:pt x="927" y="14762"/>
                  </a:lnTo>
                  <a:lnTo>
                    <a:pt x="7369" y="1830"/>
                  </a:lnTo>
                  <a:close/>
                  <a:moveTo>
                    <a:pt x="7344" y="0"/>
                  </a:moveTo>
                  <a:lnTo>
                    <a:pt x="0" y="14737"/>
                  </a:lnTo>
                  <a:lnTo>
                    <a:pt x="7444" y="31028"/>
                  </a:lnTo>
                  <a:lnTo>
                    <a:pt x="14862" y="14061"/>
                  </a:lnTo>
                  <a:lnTo>
                    <a:pt x="73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5"/>
            <p:cNvSpPr/>
            <p:nvPr/>
          </p:nvSpPr>
          <p:spPr>
            <a:xfrm>
              <a:off x="623788" y="3334350"/>
              <a:ext cx="92150" cy="337750"/>
            </a:xfrm>
            <a:custGeom>
              <a:avLst/>
              <a:gdLst/>
              <a:ahLst/>
              <a:cxnLst/>
              <a:rect l="l" t="t" r="r" b="b"/>
              <a:pathLst>
                <a:path w="3686" h="13510" extrusionOk="0">
                  <a:moveTo>
                    <a:pt x="3284" y="0"/>
                  </a:moveTo>
                  <a:lnTo>
                    <a:pt x="1" y="13409"/>
                  </a:lnTo>
                  <a:lnTo>
                    <a:pt x="402" y="13509"/>
                  </a:lnTo>
                  <a:lnTo>
                    <a:pt x="3685" y="101"/>
                  </a:lnTo>
                  <a:lnTo>
                    <a:pt x="32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5"/>
            <p:cNvSpPr/>
            <p:nvPr/>
          </p:nvSpPr>
          <p:spPr>
            <a:xfrm>
              <a:off x="705888" y="3334350"/>
              <a:ext cx="104650" cy="338375"/>
            </a:xfrm>
            <a:custGeom>
              <a:avLst/>
              <a:gdLst/>
              <a:ahLst/>
              <a:cxnLst/>
              <a:rect l="l" t="t" r="r" b="b"/>
              <a:pathLst>
                <a:path w="4186" h="13535" extrusionOk="0">
                  <a:moveTo>
                    <a:pt x="401" y="0"/>
                  </a:moveTo>
                  <a:lnTo>
                    <a:pt x="0" y="126"/>
                  </a:lnTo>
                  <a:lnTo>
                    <a:pt x="3784" y="13534"/>
                  </a:lnTo>
                  <a:lnTo>
                    <a:pt x="4186" y="13409"/>
                  </a:lnTo>
                  <a:lnTo>
                    <a:pt x="4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5"/>
            <p:cNvSpPr/>
            <p:nvPr/>
          </p:nvSpPr>
          <p:spPr>
            <a:xfrm>
              <a:off x="539213" y="3665800"/>
              <a:ext cx="336500" cy="10675"/>
            </a:xfrm>
            <a:custGeom>
              <a:avLst/>
              <a:gdLst/>
              <a:ahLst/>
              <a:cxnLst/>
              <a:rect l="l" t="t" r="r" b="b"/>
              <a:pathLst>
                <a:path w="13460" h="427" extrusionOk="0">
                  <a:moveTo>
                    <a:pt x="0" y="1"/>
                  </a:moveTo>
                  <a:lnTo>
                    <a:pt x="0" y="427"/>
                  </a:lnTo>
                  <a:lnTo>
                    <a:pt x="13459" y="427"/>
                  </a:lnTo>
                  <a:lnTo>
                    <a:pt x="134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5"/>
            <p:cNvSpPr/>
            <p:nvPr/>
          </p:nvSpPr>
          <p:spPr>
            <a:xfrm>
              <a:off x="623788" y="3670200"/>
              <a:ext cx="94650" cy="394125"/>
            </a:xfrm>
            <a:custGeom>
              <a:avLst/>
              <a:gdLst/>
              <a:ahLst/>
              <a:cxnLst/>
              <a:rect l="l" t="t" r="r" b="b"/>
              <a:pathLst>
                <a:path w="3786" h="15765" extrusionOk="0">
                  <a:moveTo>
                    <a:pt x="402" y="0"/>
                  </a:moveTo>
                  <a:lnTo>
                    <a:pt x="1" y="75"/>
                  </a:lnTo>
                  <a:lnTo>
                    <a:pt x="3359" y="15765"/>
                  </a:lnTo>
                  <a:lnTo>
                    <a:pt x="3785" y="15689"/>
                  </a:lnTo>
                  <a:lnTo>
                    <a:pt x="4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5"/>
            <p:cNvSpPr/>
            <p:nvPr/>
          </p:nvSpPr>
          <p:spPr>
            <a:xfrm>
              <a:off x="707763" y="3669575"/>
              <a:ext cx="102775" cy="380975"/>
            </a:xfrm>
            <a:custGeom>
              <a:avLst/>
              <a:gdLst/>
              <a:ahLst/>
              <a:cxnLst/>
              <a:rect l="l" t="t" r="r" b="b"/>
              <a:pathLst>
                <a:path w="4111" h="15239" extrusionOk="0">
                  <a:moveTo>
                    <a:pt x="3709" y="0"/>
                  </a:moveTo>
                  <a:lnTo>
                    <a:pt x="0" y="15163"/>
                  </a:lnTo>
                  <a:lnTo>
                    <a:pt x="426" y="15238"/>
                  </a:lnTo>
                  <a:lnTo>
                    <a:pt x="4111" y="100"/>
                  </a:lnTo>
                  <a:lnTo>
                    <a:pt x="370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>
            <a:off x="301650" y="260700"/>
            <a:ext cx="8540700" cy="4622100"/>
          </a:xfrm>
          <a:prstGeom prst="roundRect">
            <a:avLst>
              <a:gd name="adj" fmla="val 545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1673850" y="1790525"/>
            <a:ext cx="5796300" cy="189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1"/>
          </p:nvPr>
        </p:nvSpPr>
        <p:spPr>
          <a:xfrm>
            <a:off x="1673850" y="3686575"/>
            <a:ext cx="5796300" cy="51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2" name="Google Shape;22;p3"/>
          <p:cNvGrpSpPr/>
          <p:nvPr/>
        </p:nvGrpSpPr>
        <p:grpSpPr>
          <a:xfrm>
            <a:off x="713100" y="539401"/>
            <a:ext cx="433097" cy="698696"/>
            <a:chOff x="713100" y="539401"/>
            <a:chExt cx="433097" cy="698696"/>
          </a:xfrm>
        </p:grpSpPr>
        <p:sp>
          <p:nvSpPr>
            <p:cNvPr id="23" name="Google Shape;23;p3"/>
            <p:cNvSpPr/>
            <p:nvPr/>
          </p:nvSpPr>
          <p:spPr>
            <a:xfrm>
              <a:off x="925976" y="1014477"/>
              <a:ext cx="220220" cy="223620"/>
            </a:xfrm>
            <a:custGeom>
              <a:avLst/>
              <a:gdLst/>
              <a:ahLst/>
              <a:cxnLst/>
              <a:rect l="l" t="t" r="r" b="b"/>
              <a:pathLst>
                <a:path w="6542" h="6643" extrusionOk="0">
                  <a:moveTo>
                    <a:pt x="3259" y="0"/>
                  </a:moveTo>
                  <a:lnTo>
                    <a:pt x="3008" y="727"/>
                  </a:lnTo>
                  <a:cubicBezTo>
                    <a:pt x="2933" y="928"/>
                    <a:pt x="2883" y="1153"/>
                    <a:pt x="2883" y="1379"/>
                  </a:cubicBezTo>
                  <a:cubicBezTo>
                    <a:pt x="2883" y="2231"/>
                    <a:pt x="2206" y="2908"/>
                    <a:pt x="1354" y="2908"/>
                  </a:cubicBezTo>
                  <a:lnTo>
                    <a:pt x="1229" y="2908"/>
                  </a:lnTo>
                  <a:cubicBezTo>
                    <a:pt x="903" y="2908"/>
                    <a:pt x="602" y="2983"/>
                    <a:pt x="326" y="3133"/>
                  </a:cubicBezTo>
                  <a:lnTo>
                    <a:pt x="0" y="3309"/>
                  </a:lnTo>
                  <a:lnTo>
                    <a:pt x="326" y="3484"/>
                  </a:lnTo>
                  <a:cubicBezTo>
                    <a:pt x="602" y="3635"/>
                    <a:pt x="903" y="3710"/>
                    <a:pt x="1229" y="3710"/>
                  </a:cubicBezTo>
                  <a:lnTo>
                    <a:pt x="1354" y="3710"/>
                  </a:lnTo>
                  <a:cubicBezTo>
                    <a:pt x="2206" y="3710"/>
                    <a:pt x="2883" y="4412"/>
                    <a:pt x="2883" y="5239"/>
                  </a:cubicBezTo>
                  <a:cubicBezTo>
                    <a:pt x="2883" y="5464"/>
                    <a:pt x="2933" y="5690"/>
                    <a:pt x="3008" y="5915"/>
                  </a:cubicBezTo>
                  <a:lnTo>
                    <a:pt x="3259" y="6642"/>
                  </a:lnTo>
                  <a:lnTo>
                    <a:pt x="3534" y="5915"/>
                  </a:lnTo>
                  <a:cubicBezTo>
                    <a:pt x="3609" y="5690"/>
                    <a:pt x="3660" y="5464"/>
                    <a:pt x="3660" y="5239"/>
                  </a:cubicBezTo>
                  <a:cubicBezTo>
                    <a:pt x="3660" y="4412"/>
                    <a:pt x="4336" y="3710"/>
                    <a:pt x="5188" y="3710"/>
                  </a:cubicBezTo>
                  <a:lnTo>
                    <a:pt x="5314" y="3710"/>
                  </a:lnTo>
                  <a:cubicBezTo>
                    <a:pt x="5640" y="3710"/>
                    <a:pt x="5940" y="3635"/>
                    <a:pt x="6216" y="3484"/>
                  </a:cubicBezTo>
                  <a:lnTo>
                    <a:pt x="6542" y="3309"/>
                  </a:lnTo>
                  <a:lnTo>
                    <a:pt x="6216" y="3133"/>
                  </a:lnTo>
                  <a:cubicBezTo>
                    <a:pt x="5940" y="2983"/>
                    <a:pt x="5640" y="2908"/>
                    <a:pt x="5314" y="2908"/>
                  </a:cubicBezTo>
                  <a:lnTo>
                    <a:pt x="5188" y="2908"/>
                  </a:lnTo>
                  <a:cubicBezTo>
                    <a:pt x="4336" y="2908"/>
                    <a:pt x="3660" y="2231"/>
                    <a:pt x="3660" y="1379"/>
                  </a:cubicBezTo>
                  <a:cubicBezTo>
                    <a:pt x="3660" y="1153"/>
                    <a:pt x="3609" y="928"/>
                    <a:pt x="3534" y="727"/>
                  </a:cubicBezTo>
                  <a:lnTo>
                    <a:pt x="32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>
              <a:off x="713100" y="848271"/>
              <a:ext cx="163697" cy="166208"/>
            </a:xfrm>
            <a:custGeom>
              <a:avLst/>
              <a:gdLst/>
              <a:ahLst/>
              <a:cxnLst/>
              <a:rect l="l" t="t" r="r" b="b"/>
              <a:pathLst>
                <a:path w="6542" h="6643" extrusionOk="0">
                  <a:moveTo>
                    <a:pt x="3259" y="0"/>
                  </a:moveTo>
                  <a:lnTo>
                    <a:pt x="3008" y="727"/>
                  </a:lnTo>
                  <a:cubicBezTo>
                    <a:pt x="2933" y="928"/>
                    <a:pt x="2883" y="1153"/>
                    <a:pt x="2883" y="1379"/>
                  </a:cubicBezTo>
                  <a:cubicBezTo>
                    <a:pt x="2883" y="2231"/>
                    <a:pt x="2206" y="2908"/>
                    <a:pt x="1354" y="2908"/>
                  </a:cubicBezTo>
                  <a:lnTo>
                    <a:pt x="1229" y="2908"/>
                  </a:lnTo>
                  <a:cubicBezTo>
                    <a:pt x="903" y="2908"/>
                    <a:pt x="602" y="2983"/>
                    <a:pt x="326" y="3133"/>
                  </a:cubicBezTo>
                  <a:lnTo>
                    <a:pt x="0" y="3309"/>
                  </a:lnTo>
                  <a:lnTo>
                    <a:pt x="326" y="3484"/>
                  </a:lnTo>
                  <a:cubicBezTo>
                    <a:pt x="602" y="3635"/>
                    <a:pt x="903" y="3710"/>
                    <a:pt x="1229" y="3710"/>
                  </a:cubicBezTo>
                  <a:lnTo>
                    <a:pt x="1354" y="3710"/>
                  </a:lnTo>
                  <a:cubicBezTo>
                    <a:pt x="2206" y="3710"/>
                    <a:pt x="2883" y="4412"/>
                    <a:pt x="2883" y="5239"/>
                  </a:cubicBezTo>
                  <a:cubicBezTo>
                    <a:pt x="2883" y="5464"/>
                    <a:pt x="2933" y="5690"/>
                    <a:pt x="3008" y="5915"/>
                  </a:cubicBezTo>
                  <a:lnTo>
                    <a:pt x="3259" y="6642"/>
                  </a:lnTo>
                  <a:lnTo>
                    <a:pt x="3534" y="5915"/>
                  </a:lnTo>
                  <a:cubicBezTo>
                    <a:pt x="3609" y="5690"/>
                    <a:pt x="3660" y="5464"/>
                    <a:pt x="3660" y="5239"/>
                  </a:cubicBezTo>
                  <a:cubicBezTo>
                    <a:pt x="3660" y="4412"/>
                    <a:pt x="4336" y="3710"/>
                    <a:pt x="5188" y="3710"/>
                  </a:cubicBezTo>
                  <a:lnTo>
                    <a:pt x="5314" y="3710"/>
                  </a:lnTo>
                  <a:cubicBezTo>
                    <a:pt x="5640" y="3710"/>
                    <a:pt x="5940" y="3635"/>
                    <a:pt x="6216" y="3484"/>
                  </a:cubicBezTo>
                  <a:lnTo>
                    <a:pt x="6542" y="3309"/>
                  </a:lnTo>
                  <a:lnTo>
                    <a:pt x="6216" y="3133"/>
                  </a:lnTo>
                  <a:cubicBezTo>
                    <a:pt x="5940" y="2983"/>
                    <a:pt x="5640" y="2908"/>
                    <a:pt x="5314" y="2908"/>
                  </a:cubicBezTo>
                  <a:lnTo>
                    <a:pt x="5188" y="2908"/>
                  </a:lnTo>
                  <a:cubicBezTo>
                    <a:pt x="4336" y="2908"/>
                    <a:pt x="3660" y="2231"/>
                    <a:pt x="3660" y="1379"/>
                  </a:cubicBezTo>
                  <a:cubicBezTo>
                    <a:pt x="3660" y="1153"/>
                    <a:pt x="3609" y="928"/>
                    <a:pt x="3534" y="727"/>
                  </a:cubicBezTo>
                  <a:lnTo>
                    <a:pt x="325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925976" y="539401"/>
              <a:ext cx="220220" cy="223620"/>
            </a:xfrm>
            <a:custGeom>
              <a:avLst/>
              <a:gdLst/>
              <a:ahLst/>
              <a:cxnLst/>
              <a:rect l="l" t="t" r="r" b="b"/>
              <a:pathLst>
                <a:path w="6542" h="6643" extrusionOk="0">
                  <a:moveTo>
                    <a:pt x="3259" y="0"/>
                  </a:moveTo>
                  <a:lnTo>
                    <a:pt x="3008" y="727"/>
                  </a:lnTo>
                  <a:cubicBezTo>
                    <a:pt x="2933" y="928"/>
                    <a:pt x="2883" y="1153"/>
                    <a:pt x="2883" y="1379"/>
                  </a:cubicBezTo>
                  <a:cubicBezTo>
                    <a:pt x="2883" y="2231"/>
                    <a:pt x="2206" y="2908"/>
                    <a:pt x="1354" y="2908"/>
                  </a:cubicBezTo>
                  <a:lnTo>
                    <a:pt x="1229" y="2908"/>
                  </a:lnTo>
                  <a:cubicBezTo>
                    <a:pt x="903" y="2908"/>
                    <a:pt x="602" y="2983"/>
                    <a:pt x="326" y="3133"/>
                  </a:cubicBezTo>
                  <a:lnTo>
                    <a:pt x="0" y="3309"/>
                  </a:lnTo>
                  <a:lnTo>
                    <a:pt x="326" y="3484"/>
                  </a:lnTo>
                  <a:cubicBezTo>
                    <a:pt x="602" y="3635"/>
                    <a:pt x="903" y="3710"/>
                    <a:pt x="1229" y="3710"/>
                  </a:cubicBezTo>
                  <a:lnTo>
                    <a:pt x="1354" y="3710"/>
                  </a:lnTo>
                  <a:cubicBezTo>
                    <a:pt x="2206" y="3710"/>
                    <a:pt x="2883" y="4412"/>
                    <a:pt x="2883" y="5239"/>
                  </a:cubicBezTo>
                  <a:cubicBezTo>
                    <a:pt x="2883" y="5464"/>
                    <a:pt x="2933" y="5690"/>
                    <a:pt x="3008" y="5915"/>
                  </a:cubicBezTo>
                  <a:lnTo>
                    <a:pt x="3259" y="6642"/>
                  </a:lnTo>
                  <a:lnTo>
                    <a:pt x="3534" y="5915"/>
                  </a:lnTo>
                  <a:cubicBezTo>
                    <a:pt x="3609" y="5690"/>
                    <a:pt x="3660" y="5464"/>
                    <a:pt x="3660" y="5239"/>
                  </a:cubicBezTo>
                  <a:cubicBezTo>
                    <a:pt x="3660" y="4412"/>
                    <a:pt x="4336" y="3710"/>
                    <a:pt x="5188" y="3710"/>
                  </a:cubicBezTo>
                  <a:lnTo>
                    <a:pt x="5314" y="3710"/>
                  </a:lnTo>
                  <a:cubicBezTo>
                    <a:pt x="5640" y="3710"/>
                    <a:pt x="5940" y="3635"/>
                    <a:pt x="6216" y="3484"/>
                  </a:cubicBezTo>
                  <a:lnTo>
                    <a:pt x="6542" y="3309"/>
                  </a:lnTo>
                  <a:lnTo>
                    <a:pt x="6216" y="3133"/>
                  </a:lnTo>
                  <a:cubicBezTo>
                    <a:pt x="5940" y="2983"/>
                    <a:pt x="5640" y="2908"/>
                    <a:pt x="5314" y="2908"/>
                  </a:cubicBezTo>
                  <a:lnTo>
                    <a:pt x="5188" y="2908"/>
                  </a:lnTo>
                  <a:cubicBezTo>
                    <a:pt x="4336" y="2908"/>
                    <a:pt x="3660" y="2231"/>
                    <a:pt x="3660" y="1379"/>
                  </a:cubicBezTo>
                  <a:cubicBezTo>
                    <a:pt x="3660" y="1153"/>
                    <a:pt x="3609" y="928"/>
                    <a:pt x="3534" y="727"/>
                  </a:cubicBezTo>
                  <a:lnTo>
                    <a:pt x="32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/>
          <p:nvPr/>
        </p:nvSpPr>
        <p:spPr>
          <a:xfrm flipH="1">
            <a:off x="7858286" y="4235322"/>
            <a:ext cx="291168" cy="295647"/>
          </a:xfrm>
          <a:custGeom>
            <a:avLst/>
            <a:gdLst/>
            <a:ahLst/>
            <a:cxnLst/>
            <a:rect l="l" t="t" r="r" b="b"/>
            <a:pathLst>
              <a:path w="6542" h="6643" extrusionOk="0">
                <a:moveTo>
                  <a:pt x="3259" y="0"/>
                </a:moveTo>
                <a:lnTo>
                  <a:pt x="3008" y="727"/>
                </a:lnTo>
                <a:cubicBezTo>
                  <a:pt x="2933" y="928"/>
                  <a:pt x="2883" y="1153"/>
                  <a:pt x="2883" y="1379"/>
                </a:cubicBezTo>
                <a:cubicBezTo>
                  <a:pt x="2883" y="2231"/>
                  <a:pt x="2206" y="2908"/>
                  <a:pt x="1354" y="2908"/>
                </a:cubicBezTo>
                <a:lnTo>
                  <a:pt x="1229" y="2908"/>
                </a:lnTo>
                <a:cubicBezTo>
                  <a:pt x="903" y="2908"/>
                  <a:pt x="602" y="2983"/>
                  <a:pt x="326" y="3133"/>
                </a:cubicBezTo>
                <a:lnTo>
                  <a:pt x="0" y="3309"/>
                </a:lnTo>
                <a:lnTo>
                  <a:pt x="326" y="3484"/>
                </a:lnTo>
                <a:cubicBezTo>
                  <a:pt x="602" y="3635"/>
                  <a:pt x="903" y="3710"/>
                  <a:pt x="1229" y="3710"/>
                </a:cubicBezTo>
                <a:lnTo>
                  <a:pt x="1354" y="3710"/>
                </a:lnTo>
                <a:cubicBezTo>
                  <a:pt x="2206" y="3710"/>
                  <a:pt x="2883" y="4412"/>
                  <a:pt x="2883" y="5239"/>
                </a:cubicBezTo>
                <a:cubicBezTo>
                  <a:pt x="2883" y="5464"/>
                  <a:pt x="2933" y="5690"/>
                  <a:pt x="3008" y="5915"/>
                </a:cubicBezTo>
                <a:lnTo>
                  <a:pt x="3259" y="6642"/>
                </a:lnTo>
                <a:lnTo>
                  <a:pt x="3534" y="5915"/>
                </a:lnTo>
                <a:cubicBezTo>
                  <a:pt x="3609" y="5690"/>
                  <a:pt x="3660" y="5464"/>
                  <a:pt x="3660" y="5239"/>
                </a:cubicBezTo>
                <a:cubicBezTo>
                  <a:pt x="3660" y="4412"/>
                  <a:pt x="4336" y="3710"/>
                  <a:pt x="5188" y="3710"/>
                </a:cubicBezTo>
                <a:lnTo>
                  <a:pt x="5314" y="3710"/>
                </a:lnTo>
                <a:cubicBezTo>
                  <a:pt x="5640" y="3710"/>
                  <a:pt x="5940" y="3635"/>
                  <a:pt x="6216" y="3484"/>
                </a:cubicBezTo>
                <a:lnTo>
                  <a:pt x="6542" y="3309"/>
                </a:lnTo>
                <a:lnTo>
                  <a:pt x="6216" y="3133"/>
                </a:lnTo>
                <a:cubicBezTo>
                  <a:pt x="5940" y="2983"/>
                  <a:pt x="5640" y="2908"/>
                  <a:pt x="5314" y="2908"/>
                </a:cubicBezTo>
                <a:lnTo>
                  <a:pt x="5188" y="2908"/>
                </a:lnTo>
                <a:cubicBezTo>
                  <a:pt x="4336" y="2908"/>
                  <a:pt x="3660" y="2231"/>
                  <a:pt x="3660" y="1379"/>
                </a:cubicBezTo>
                <a:cubicBezTo>
                  <a:pt x="3660" y="1153"/>
                  <a:pt x="3609" y="928"/>
                  <a:pt x="3534" y="727"/>
                </a:cubicBezTo>
                <a:lnTo>
                  <a:pt x="325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3"/>
          <p:cNvSpPr/>
          <p:nvPr/>
        </p:nvSpPr>
        <p:spPr>
          <a:xfrm flipH="1">
            <a:off x="8214481" y="4015576"/>
            <a:ext cx="216426" cy="219750"/>
          </a:xfrm>
          <a:custGeom>
            <a:avLst/>
            <a:gdLst/>
            <a:ahLst/>
            <a:cxnLst/>
            <a:rect l="l" t="t" r="r" b="b"/>
            <a:pathLst>
              <a:path w="6542" h="6643" extrusionOk="0">
                <a:moveTo>
                  <a:pt x="3259" y="0"/>
                </a:moveTo>
                <a:lnTo>
                  <a:pt x="3008" y="727"/>
                </a:lnTo>
                <a:cubicBezTo>
                  <a:pt x="2933" y="928"/>
                  <a:pt x="2883" y="1153"/>
                  <a:pt x="2883" y="1379"/>
                </a:cubicBezTo>
                <a:cubicBezTo>
                  <a:pt x="2883" y="2231"/>
                  <a:pt x="2206" y="2908"/>
                  <a:pt x="1354" y="2908"/>
                </a:cubicBezTo>
                <a:lnTo>
                  <a:pt x="1229" y="2908"/>
                </a:lnTo>
                <a:cubicBezTo>
                  <a:pt x="903" y="2908"/>
                  <a:pt x="602" y="2983"/>
                  <a:pt x="326" y="3133"/>
                </a:cubicBezTo>
                <a:lnTo>
                  <a:pt x="0" y="3309"/>
                </a:lnTo>
                <a:lnTo>
                  <a:pt x="326" y="3484"/>
                </a:lnTo>
                <a:cubicBezTo>
                  <a:pt x="602" y="3635"/>
                  <a:pt x="903" y="3710"/>
                  <a:pt x="1229" y="3710"/>
                </a:cubicBezTo>
                <a:lnTo>
                  <a:pt x="1354" y="3710"/>
                </a:lnTo>
                <a:cubicBezTo>
                  <a:pt x="2206" y="3710"/>
                  <a:pt x="2883" y="4412"/>
                  <a:pt x="2883" y="5239"/>
                </a:cubicBezTo>
                <a:cubicBezTo>
                  <a:pt x="2883" y="5464"/>
                  <a:pt x="2933" y="5690"/>
                  <a:pt x="3008" y="5915"/>
                </a:cubicBezTo>
                <a:lnTo>
                  <a:pt x="3259" y="6642"/>
                </a:lnTo>
                <a:lnTo>
                  <a:pt x="3534" y="5915"/>
                </a:lnTo>
                <a:cubicBezTo>
                  <a:pt x="3609" y="5690"/>
                  <a:pt x="3660" y="5464"/>
                  <a:pt x="3660" y="5239"/>
                </a:cubicBezTo>
                <a:cubicBezTo>
                  <a:pt x="3660" y="4412"/>
                  <a:pt x="4336" y="3710"/>
                  <a:pt x="5188" y="3710"/>
                </a:cubicBezTo>
                <a:lnTo>
                  <a:pt x="5314" y="3710"/>
                </a:lnTo>
                <a:cubicBezTo>
                  <a:pt x="5640" y="3710"/>
                  <a:pt x="5940" y="3635"/>
                  <a:pt x="6216" y="3484"/>
                </a:cubicBezTo>
                <a:lnTo>
                  <a:pt x="6542" y="3309"/>
                </a:lnTo>
                <a:lnTo>
                  <a:pt x="6216" y="3133"/>
                </a:lnTo>
                <a:cubicBezTo>
                  <a:pt x="5940" y="2983"/>
                  <a:pt x="5640" y="2908"/>
                  <a:pt x="5314" y="2908"/>
                </a:cubicBezTo>
                <a:lnTo>
                  <a:pt x="5188" y="2908"/>
                </a:lnTo>
                <a:cubicBezTo>
                  <a:pt x="4336" y="2908"/>
                  <a:pt x="3660" y="2231"/>
                  <a:pt x="3660" y="1379"/>
                </a:cubicBezTo>
                <a:cubicBezTo>
                  <a:pt x="3660" y="1153"/>
                  <a:pt x="3609" y="928"/>
                  <a:pt x="3534" y="727"/>
                </a:cubicBezTo>
                <a:lnTo>
                  <a:pt x="3259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/>
          <p:nvPr/>
        </p:nvSpPr>
        <p:spPr>
          <a:xfrm>
            <a:off x="301650" y="260700"/>
            <a:ext cx="8540700" cy="4622100"/>
          </a:xfrm>
          <a:prstGeom prst="roundRect">
            <a:avLst>
              <a:gd name="adj" fmla="val 545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720000" y="1215750"/>
            <a:ext cx="7704000" cy="338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  <a:defRPr sz="1250">
                <a:solidFill>
                  <a:schemeClr val="dk1"/>
                </a:solidFill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lphaLcPeriod"/>
              <a:defRPr>
                <a:solidFill>
                  <a:schemeClr val="dk1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romanLcPeriod"/>
              <a:defRPr>
                <a:solidFill>
                  <a:schemeClr val="dk1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rabicPeriod"/>
              <a:defRPr>
                <a:solidFill>
                  <a:schemeClr val="dk1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lphaLcPeriod"/>
              <a:defRPr>
                <a:solidFill>
                  <a:schemeClr val="dk1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romanLcPeriod"/>
              <a:defRPr>
                <a:solidFill>
                  <a:schemeClr val="dk1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rabicPeriod"/>
              <a:defRPr>
                <a:solidFill>
                  <a:schemeClr val="dk1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lphaLcPeriod"/>
              <a:defRPr>
                <a:solidFill>
                  <a:schemeClr val="dk1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 Condensed Light"/>
              <a:buAutoNum type="romanLcPeriod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4"/>
          <p:cNvSpPr/>
          <p:nvPr/>
        </p:nvSpPr>
        <p:spPr>
          <a:xfrm flipH="1">
            <a:off x="8269759" y="4316052"/>
            <a:ext cx="220220" cy="223620"/>
          </a:xfrm>
          <a:custGeom>
            <a:avLst/>
            <a:gdLst/>
            <a:ahLst/>
            <a:cxnLst/>
            <a:rect l="l" t="t" r="r" b="b"/>
            <a:pathLst>
              <a:path w="6542" h="6643" extrusionOk="0">
                <a:moveTo>
                  <a:pt x="3259" y="0"/>
                </a:moveTo>
                <a:lnTo>
                  <a:pt x="3008" y="727"/>
                </a:lnTo>
                <a:cubicBezTo>
                  <a:pt x="2933" y="928"/>
                  <a:pt x="2883" y="1153"/>
                  <a:pt x="2883" y="1379"/>
                </a:cubicBezTo>
                <a:cubicBezTo>
                  <a:pt x="2883" y="2231"/>
                  <a:pt x="2206" y="2908"/>
                  <a:pt x="1354" y="2908"/>
                </a:cubicBezTo>
                <a:lnTo>
                  <a:pt x="1229" y="2908"/>
                </a:lnTo>
                <a:cubicBezTo>
                  <a:pt x="903" y="2908"/>
                  <a:pt x="602" y="2983"/>
                  <a:pt x="326" y="3133"/>
                </a:cubicBezTo>
                <a:lnTo>
                  <a:pt x="0" y="3309"/>
                </a:lnTo>
                <a:lnTo>
                  <a:pt x="326" y="3484"/>
                </a:lnTo>
                <a:cubicBezTo>
                  <a:pt x="602" y="3635"/>
                  <a:pt x="903" y="3710"/>
                  <a:pt x="1229" y="3710"/>
                </a:cubicBezTo>
                <a:lnTo>
                  <a:pt x="1354" y="3710"/>
                </a:lnTo>
                <a:cubicBezTo>
                  <a:pt x="2206" y="3710"/>
                  <a:pt x="2883" y="4412"/>
                  <a:pt x="2883" y="5239"/>
                </a:cubicBezTo>
                <a:cubicBezTo>
                  <a:pt x="2883" y="5464"/>
                  <a:pt x="2933" y="5690"/>
                  <a:pt x="3008" y="5915"/>
                </a:cubicBezTo>
                <a:lnTo>
                  <a:pt x="3259" y="6642"/>
                </a:lnTo>
                <a:lnTo>
                  <a:pt x="3534" y="5915"/>
                </a:lnTo>
                <a:cubicBezTo>
                  <a:pt x="3609" y="5690"/>
                  <a:pt x="3660" y="5464"/>
                  <a:pt x="3660" y="5239"/>
                </a:cubicBezTo>
                <a:cubicBezTo>
                  <a:pt x="3660" y="4412"/>
                  <a:pt x="4336" y="3710"/>
                  <a:pt x="5188" y="3710"/>
                </a:cubicBezTo>
                <a:lnTo>
                  <a:pt x="5314" y="3710"/>
                </a:lnTo>
                <a:cubicBezTo>
                  <a:pt x="5640" y="3710"/>
                  <a:pt x="5940" y="3635"/>
                  <a:pt x="6216" y="3484"/>
                </a:cubicBezTo>
                <a:lnTo>
                  <a:pt x="6542" y="3309"/>
                </a:lnTo>
                <a:lnTo>
                  <a:pt x="6216" y="3133"/>
                </a:lnTo>
                <a:cubicBezTo>
                  <a:pt x="5940" y="2983"/>
                  <a:pt x="5640" y="2908"/>
                  <a:pt x="5314" y="2908"/>
                </a:cubicBezTo>
                <a:lnTo>
                  <a:pt x="5188" y="2908"/>
                </a:lnTo>
                <a:cubicBezTo>
                  <a:pt x="4336" y="2908"/>
                  <a:pt x="3660" y="2231"/>
                  <a:pt x="3660" y="1379"/>
                </a:cubicBezTo>
                <a:cubicBezTo>
                  <a:pt x="3660" y="1153"/>
                  <a:pt x="3609" y="928"/>
                  <a:pt x="3534" y="727"/>
                </a:cubicBezTo>
                <a:lnTo>
                  <a:pt x="325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4"/>
          <p:cNvSpPr/>
          <p:nvPr/>
        </p:nvSpPr>
        <p:spPr>
          <a:xfrm flipH="1">
            <a:off x="8539159" y="4149846"/>
            <a:ext cx="163697" cy="166208"/>
          </a:xfrm>
          <a:custGeom>
            <a:avLst/>
            <a:gdLst/>
            <a:ahLst/>
            <a:cxnLst/>
            <a:rect l="l" t="t" r="r" b="b"/>
            <a:pathLst>
              <a:path w="6542" h="6643" extrusionOk="0">
                <a:moveTo>
                  <a:pt x="3259" y="0"/>
                </a:moveTo>
                <a:lnTo>
                  <a:pt x="3008" y="727"/>
                </a:lnTo>
                <a:cubicBezTo>
                  <a:pt x="2933" y="928"/>
                  <a:pt x="2883" y="1153"/>
                  <a:pt x="2883" y="1379"/>
                </a:cubicBezTo>
                <a:cubicBezTo>
                  <a:pt x="2883" y="2231"/>
                  <a:pt x="2206" y="2908"/>
                  <a:pt x="1354" y="2908"/>
                </a:cubicBezTo>
                <a:lnTo>
                  <a:pt x="1229" y="2908"/>
                </a:lnTo>
                <a:cubicBezTo>
                  <a:pt x="903" y="2908"/>
                  <a:pt x="602" y="2983"/>
                  <a:pt x="326" y="3133"/>
                </a:cubicBezTo>
                <a:lnTo>
                  <a:pt x="0" y="3309"/>
                </a:lnTo>
                <a:lnTo>
                  <a:pt x="326" y="3484"/>
                </a:lnTo>
                <a:cubicBezTo>
                  <a:pt x="602" y="3635"/>
                  <a:pt x="903" y="3710"/>
                  <a:pt x="1229" y="3710"/>
                </a:cubicBezTo>
                <a:lnTo>
                  <a:pt x="1354" y="3710"/>
                </a:lnTo>
                <a:cubicBezTo>
                  <a:pt x="2206" y="3710"/>
                  <a:pt x="2883" y="4412"/>
                  <a:pt x="2883" y="5239"/>
                </a:cubicBezTo>
                <a:cubicBezTo>
                  <a:pt x="2883" y="5464"/>
                  <a:pt x="2933" y="5690"/>
                  <a:pt x="3008" y="5915"/>
                </a:cubicBezTo>
                <a:lnTo>
                  <a:pt x="3259" y="6642"/>
                </a:lnTo>
                <a:lnTo>
                  <a:pt x="3534" y="5915"/>
                </a:lnTo>
                <a:cubicBezTo>
                  <a:pt x="3609" y="5690"/>
                  <a:pt x="3660" y="5464"/>
                  <a:pt x="3660" y="5239"/>
                </a:cubicBezTo>
                <a:cubicBezTo>
                  <a:pt x="3660" y="4412"/>
                  <a:pt x="4336" y="3710"/>
                  <a:pt x="5188" y="3710"/>
                </a:cubicBezTo>
                <a:lnTo>
                  <a:pt x="5314" y="3710"/>
                </a:lnTo>
                <a:cubicBezTo>
                  <a:pt x="5640" y="3710"/>
                  <a:pt x="5940" y="3635"/>
                  <a:pt x="6216" y="3484"/>
                </a:cubicBezTo>
                <a:lnTo>
                  <a:pt x="6542" y="3309"/>
                </a:lnTo>
                <a:lnTo>
                  <a:pt x="6216" y="3133"/>
                </a:lnTo>
                <a:cubicBezTo>
                  <a:pt x="5940" y="2983"/>
                  <a:pt x="5640" y="2908"/>
                  <a:pt x="5314" y="2908"/>
                </a:cubicBezTo>
                <a:lnTo>
                  <a:pt x="5188" y="2908"/>
                </a:lnTo>
                <a:cubicBezTo>
                  <a:pt x="4336" y="2908"/>
                  <a:pt x="3660" y="2231"/>
                  <a:pt x="3660" y="1379"/>
                </a:cubicBezTo>
                <a:cubicBezTo>
                  <a:pt x="3660" y="1153"/>
                  <a:pt x="3609" y="928"/>
                  <a:pt x="3534" y="727"/>
                </a:cubicBezTo>
                <a:lnTo>
                  <a:pt x="3259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4"/>
          <p:cNvSpPr/>
          <p:nvPr/>
        </p:nvSpPr>
        <p:spPr>
          <a:xfrm flipH="1">
            <a:off x="8269759" y="3840976"/>
            <a:ext cx="220220" cy="223620"/>
          </a:xfrm>
          <a:custGeom>
            <a:avLst/>
            <a:gdLst/>
            <a:ahLst/>
            <a:cxnLst/>
            <a:rect l="l" t="t" r="r" b="b"/>
            <a:pathLst>
              <a:path w="6542" h="6643" extrusionOk="0">
                <a:moveTo>
                  <a:pt x="3259" y="0"/>
                </a:moveTo>
                <a:lnTo>
                  <a:pt x="3008" y="727"/>
                </a:lnTo>
                <a:cubicBezTo>
                  <a:pt x="2933" y="928"/>
                  <a:pt x="2883" y="1153"/>
                  <a:pt x="2883" y="1379"/>
                </a:cubicBezTo>
                <a:cubicBezTo>
                  <a:pt x="2883" y="2231"/>
                  <a:pt x="2206" y="2908"/>
                  <a:pt x="1354" y="2908"/>
                </a:cubicBezTo>
                <a:lnTo>
                  <a:pt x="1229" y="2908"/>
                </a:lnTo>
                <a:cubicBezTo>
                  <a:pt x="903" y="2908"/>
                  <a:pt x="602" y="2983"/>
                  <a:pt x="326" y="3133"/>
                </a:cubicBezTo>
                <a:lnTo>
                  <a:pt x="0" y="3309"/>
                </a:lnTo>
                <a:lnTo>
                  <a:pt x="326" y="3484"/>
                </a:lnTo>
                <a:cubicBezTo>
                  <a:pt x="602" y="3635"/>
                  <a:pt x="903" y="3710"/>
                  <a:pt x="1229" y="3710"/>
                </a:cubicBezTo>
                <a:lnTo>
                  <a:pt x="1354" y="3710"/>
                </a:lnTo>
                <a:cubicBezTo>
                  <a:pt x="2206" y="3710"/>
                  <a:pt x="2883" y="4412"/>
                  <a:pt x="2883" y="5239"/>
                </a:cubicBezTo>
                <a:cubicBezTo>
                  <a:pt x="2883" y="5464"/>
                  <a:pt x="2933" y="5690"/>
                  <a:pt x="3008" y="5915"/>
                </a:cubicBezTo>
                <a:lnTo>
                  <a:pt x="3259" y="6642"/>
                </a:lnTo>
                <a:lnTo>
                  <a:pt x="3534" y="5915"/>
                </a:lnTo>
                <a:cubicBezTo>
                  <a:pt x="3609" y="5690"/>
                  <a:pt x="3660" y="5464"/>
                  <a:pt x="3660" y="5239"/>
                </a:cubicBezTo>
                <a:cubicBezTo>
                  <a:pt x="3660" y="4412"/>
                  <a:pt x="4336" y="3710"/>
                  <a:pt x="5188" y="3710"/>
                </a:cubicBezTo>
                <a:lnTo>
                  <a:pt x="5314" y="3710"/>
                </a:lnTo>
                <a:cubicBezTo>
                  <a:pt x="5640" y="3710"/>
                  <a:pt x="5940" y="3635"/>
                  <a:pt x="6216" y="3484"/>
                </a:cubicBezTo>
                <a:lnTo>
                  <a:pt x="6542" y="3309"/>
                </a:lnTo>
                <a:lnTo>
                  <a:pt x="6216" y="3133"/>
                </a:lnTo>
                <a:cubicBezTo>
                  <a:pt x="5940" y="2983"/>
                  <a:pt x="5640" y="2908"/>
                  <a:pt x="5314" y="2908"/>
                </a:cubicBezTo>
                <a:lnTo>
                  <a:pt x="5188" y="2908"/>
                </a:lnTo>
                <a:cubicBezTo>
                  <a:pt x="4336" y="2908"/>
                  <a:pt x="3660" y="2231"/>
                  <a:pt x="3660" y="1379"/>
                </a:cubicBezTo>
                <a:cubicBezTo>
                  <a:pt x="3660" y="1153"/>
                  <a:pt x="3609" y="928"/>
                  <a:pt x="3534" y="727"/>
                </a:cubicBezTo>
                <a:lnTo>
                  <a:pt x="325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4"/>
          <p:cNvSpPr/>
          <p:nvPr/>
        </p:nvSpPr>
        <p:spPr>
          <a:xfrm flipH="1">
            <a:off x="510697" y="427588"/>
            <a:ext cx="220220" cy="223620"/>
          </a:xfrm>
          <a:custGeom>
            <a:avLst/>
            <a:gdLst/>
            <a:ahLst/>
            <a:cxnLst/>
            <a:rect l="l" t="t" r="r" b="b"/>
            <a:pathLst>
              <a:path w="6542" h="6643" extrusionOk="0">
                <a:moveTo>
                  <a:pt x="3259" y="0"/>
                </a:moveTo>
                <a:lnTo>
                  <a:pt x="3008" y="727"/>
                </a:lnTo>
                <a:cubicBezTo>
                  <a:pt x="2933" y="928"/>
                  <a:pt x="2883" y="1153"/>
                  <a:pt x="2883" y="1379"/>
                </a:cubicBezTo>
                <a:cubicBezTo>
                  <a:pt x="2883" y="2231"/>
                  <a:pt x="2206" y="2908"/>
                  <a:pt x="1354" y="2908"/>
                </a:cubicBezTo>
                <a:lnTo>
                  <a:pt x="1229" y="2908"/>
                </a:lnTo>
                <a:cubicBezTo>
                  <a:pt x="903" y="2908"/>
                  <a:pt x="602" y="2983"/>
                  <a:pt x="326" y="3133"/>
                </a:cubicBezTo>
                <a:lnTo>
                  <a:pt x="0" y="3309"/>
                </a:lnTo>
                <a:lnTo>
                  <a:pt x="326" y="3484"/>
                </a:lnTo>
                <a:cubicBezTo>
                  <a:pt x="602" y="3635"/>
                  <a:pt x="903" y="3710"/>
                  <a:pt x="1229" y="3710"/>
                </a:cubicBezTo>
                <a:lnTo>
                  <a:pt x="1354" y="3710"/>
                </a:lnTo>
                <a:cubicBezTo>
                  <a:pt x="2206" y="3710"/>
                  <a:pt x="2883" y="4412"/>
                  <a:pt x="2883" y="5239"/>
                </a:cubicBezTo>
                <a:cubicBezTo>
                  <a:pt x="2883" y="5464"/>
                  <a:pt x="2933" y="5690"/>
                  <a:pt x="3008" y="5915"/>
                </a:cubicBezTo>
                <a:lnTo>
                  <a:pt x="3259" y="6642"/>
                </a:lnTo>
                <a:lnTo>
                  <a:pt x="3534" y="5915"/>
                </a:lnTo>
                <a:cubicBezTo>
                  <a:pt x="3609" y="5690"/>
                  <a:pt x="3660" y="5464"/>
                  <a:pt x="3660" y="5239"/>
                </a:cubicBezTo>
                <a:cubicBezTo>
                  <a:pt x="3660" y="4412"/>
                  <a:pt x="4336" y="3710"/>
                  <a:pt x="5188" y="3710"/>
                </a:cubicBezTo>
                <a:lnTo>
                  <a:pt x="5314" y="3710"/>
                </a:lnTo>
                <a:cubicBezTo>
                  <a:pt x="5640" y="3710"/>
                  <a:pt x="5940" y="3635"/>
                  <a:pt x="6216" y="3484"/>
                </a:cubicBezTo>
                <a:lnTo>
                  <a:pt x="6542" y="3309"/>
                </a:lnTo>
                <a:lnTo>
                  <a:pt x="6216" y="3133"/>
                </a:lnTo>
                <a:cubicBezTo>
                  <a:pt x="5940" y="2983"/>
                  <a:pt x="5640" y="2908"/>
                  <a:pt x="5314" y="2908"/>
                </a:cubicBezTo>
                <a:lnTo>
                  <a:pt x="5188" y="2908"/>
                </a:lnTo>
                <a:cubicBezTo>
                  <a:pt x="4336" y="2908"/>
                  <a:pt x="3660" y="2231"/>
                  <a:pt x="3660" y="1379"/>
                </a:cubicBezTo>
                <a:cubicBezTo>
                  <a:pt x="3660" y="1153"/>
                  <a:pt x="3609" y="928"/>
                  <a:pt x="3534" y="727"/>
                </a:cubicBezTo>
                <a:lnTo>
                  <a:pt x="3259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4"/>
          <p:cNvSpPr/>
          <p:nvPr/>
        </p:nvSpPr>
        <p:spPr>
          <a:xfrm flipH="1">
            <a:off x="400975" y="718025"/>
            <a:ext cx="197356" cy="200403"/>
          </a:xfrm>
          <a:custGeom>
            <a:avLst/>
            <a:gdLst/>
            <a:ahLst/>
            <a:cxnLst/>
            <a:rect l="l" t="t" r="r" b="b"/>
            <a:pathLst>
              <a:path w="6542" h="6643" extrusionOk="0">
                <a:moveTo>
                  <a:pt x="3259" y="0"/>
                </a:moveTo>
                <a:lnTo>
                  <a:pt x="3008" y="727"/>
                </a:lnTo>
                <a:cubicBezTo>
                  <a:pt x="2933" y="928"/>
                  <a:pt x="2883" y="1153"/>
                  <a:pt x="2883" y="1379"/>
                </a:cubicBezTo>
                <a:cubicBezTo>
                  <a:pt x="2883" y="2231"/>
                  <a:pt x="2206" y="2908"/>
                  <a:pt x="1354" y="2908"/>
                </a:cubicBezTo>
                <a:lnTo>
                  <a:pt x="1229" y="2908"/>
                </a:lnTo>
                <a:cubicBezTo>
                  <a:pt x="903" y="2908"/>
                  <a:pt x="602" y="2983"/>
                  <a:pt x="326" y="3133"/>
                </a:cubicBezTo>
                <a:lnTo>
                  <a:pt x="0" y="3309"/>
                </a:lnTo>
                <a:lnTo>
                  <a:pt x="326" y="3484"/>
                </a:lnTo>
                <a:cubicBezTo>
                  <a:pt x="602" y="3635"/>
                  <a:pt x="903" y="3710"/>
                  <a:pt x="1229" y="3710"/>
                </a:cubicBezTo>
                <a:lnTo>
                  <a:pt x="1354" y="3710"/>
                </a:lnTo>
                <a:cubicBezTo>
                  <a:pt x="2206" y="3710"/>
                  <a:pt x="2883" y="4412"/>
                  <a:pt x="2883" y="5239"/>
                </a:cubicBezTo>
                <a:cubicBezTo>
                  <a:pt x="2883" y="5464"/>
                  <a:pt x="2933" y="5690"/>
                  <a:pt x="3008" y="5915"/>
                </a:cubicBezTo>
                <a:lnTo>
                  <a:pt x="3259" y="6642"/>
                </a:lnTo>
                <a:lnTo>
                  <a:pt x="3534" y="5915"/>
                </a:lnTo>
                <a:cubicBezTo>
                  <a:pt x="3609" y="5690"/>
                  <a:pt x="3660" y="5464"/>
                  <a:pt x="3660" y="5239"/>
                </a:cubicBezTo>
                <a:cubicBezTo>
                  <a:pt x="3660" y="4412"/>
                  <a:pt x="4336" y="3710"/>
                  <a:pt x="5188" y="3710"/>
                </a:cubicBezTo>
                <a:lnTo>
                  <a:pt x="5314" y="3710"/>
                </a:lnTo>
                <a:cubicBezTo>
                  <a:pt x="5640" y="3710"/>
                  <a:pt x="5940" y="3635"/>
                  <a:pt x="6216" y="3484"/>
                </a:cubicBezTo>
                <a:lnTo>
                  <a:pt x="6542" y="3309"/>
                </a:lnTo>
                <a:lnTo>
                  <a:pt x="6216" y="3133"/>
                </a:lnTo>
                <a:cubicBezTo>
                  <a:pt x="5940" y="2983"/>
                  <a:pt x="5640" y="2908"/>
                  <a:pt x="5314" y="2908"/>
                </a:cubicBezTo>
                <a:lnTo>
                  <a:pt x="5188" y="2908"/>
                </a:lnTo>
                <a:cubicBezTo>
                  <a:pt x="4336" y="2908"/>
                  <a:pt x="3660" y="2231"/>
                  <a:pt x="3660" y="1379"/>
                </a:cubicBezTo>
                <a:cubicBezTo>
                  <a:pt x="3660" y="1153"/>
                  <a:pt x="3609" y="928"/>
                  <a:pt x="3534" y="727"/>
                </a:cubicBezTo>
                <a:lnTo>
                  <a:pt x="325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4"/>
          <p:cNvSpPr/>
          <p:nvPr/>
        </p:nvSpPr>
        <p:spPr>
          <a:xfrm flipH="1">
            <a:off x="510697" y="985251"/>
            <a:ext cx="220220" cy="223620"/>
          </a:xfrm>
          <a:custGeom>
            <a:avLst/>
            <a:gdLst/>
            <a:ahLst/>
            <a:cxnLst/>
            <a:rect l="l" t="t" r="r" b="b"/>
            <a:pathLst>
              <a:path w="6542" h="6643" extrusionOk="0">
                <a:moveTo>
                  <a:pt x="3259" y="0"/>
                </a:moveTo>
                <a:lnTo>
                  <a:pt x="3008" y="727"/>
                </a:lnTo>
                <a:cubicBezTo>
                  <a:pt x="2933" y="928"/>
                  <a:pt x="2883" y="1153"/>
                  <a:pt x="2883" y="1379"/>
                </a:cubicBezTo>
                <a:cubicBezTo>
                  <a:pt x="2883" y="2231"/>
                  <a:pt x="2206" y="2908"/>
                  <a:pt x="1354" y="2908"/>
                </a:cubicBezTo>
                <a:lnTo>
                  <a:pt x="1229" y="2908"/>
                </a:lnTo>
                <a:cubicBezTo>
                  <a:pt x="903" y="2908"/>
                  <a:pt x="602" y="2983"/>
                  <a:pt x="326" y="3133"/>
                </a:cubicBezTo>
                <a:lnTo>
                  <a:pt x="0" y="3309"/>
                </a:lnTo>
                <a:lnTo>
                  <a:pt x="326" y="3484"/>
                </a:lnTo>
                <a:cubicBezTo>
                  <a:pt x="602" y="3635"/>
                  <a:pt x="903" y="3710"/>
                  <a:pt x="1229" y="3710"/>
                </a:cubicBezTo>
                <a:lnTo>
                  <a:pt x="1354" y="3710"/>
                </a:lnTo>
                <a:cubicBezTo>
                  <a:pt x="2206" y="3710"/>
                  <a:pt x="2883" y="4412"/>
                  <a:pt x="2883" y="5239"/>
                </a:cubicBezTo>
                <a:cubicBezTo>
                  <a:pt x="2883" y="5464"/>
                  <a:pt x="2933" y="5690"/>
                  <a:pt x="3008" y="5915"/>
                </a:cubicBezTo>
                <a:lnTo>
                  <a:pt x="3259" y="6642"/>
                </a:lnTo>
                <a:lnTo>
                  <a:pt x="3534" y="5915"/>
                </a:lnTo>
                <a:cubicBezTo>
                  <a:pt x="3609" y="5690"/>
                  <a:pt x="3660" y="5464"/>
                  <a:pt x="3660" y="5239"/>
                </a:cubicBezTo>
                <a:cubicBezTo>
                  <a:pt x="3660" y="4412"/>
                  <a:pt x="4336" y="3710"/>
                  <a:pt x="5188" y="3710"/>
                </a:cubicBezTo>
                <a:lnTo>
                  <a:pt x="5314" y="3710"/>
                </a:lnTo>
                <a:cubicBezTo>
                  <a:pt x="5640" y="3710"/>
                  <a:pt x="5940" y="3635"/>
                  <a:pt x="6216" y="3484"/>
                </a:cubicBezTo>
                <a:lnTo>
                  <a:pt x="6542" y="3309"/>
                </a:lnTo>
                <a:lnTo>
                  <a:pt x="6216" y="3133"/>
                </a:lnTo>
                <a:cubicBezTo>
                  <a:pt x="5940" y="2983"/>
                  <a:pt x="5640" y="2908"/>
                  <a:pt x="5314" y="2908"/>
                </a:cubicBezTo>
                <a:lnTo>
                  <a:pt x="5188" y="2908"/>
                </a:lnTo>
                <a:cubicBezTo>
                  <a:pt x="4336" y="2908"/>
                  <a:pt x="3660" y="2231"/>
                  <a:pt x="3660" y="1379"/>
                </a:cubicBezTo>
                <a:cubicBezTo>
                  <a:pt x="3660" y="1153"/>
                  <a:pt x="3609" y="928"/>
                  <a:pt x="3534" y="727"/>
                </a:cubicBezTo>
                <a:lnTo>
                  <a:pt x="3259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/>
          <p:nvPr/>
        </p:nvSpPr>
        <p:spPr>
          <a:xfrm>
            <a:off x="301650" y="260700"/>
            <a:ext cx="8540700" cy="4622100"/>
          </a:xfrm>
          <a:prstGeom prst="roundRect">
            <a:avLst>
              <a:gd name="adj" fmla="val 545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title" idx="2"/>
          </p:nvPr>
        </p:nvSpPr>
        <p:spPr>
          <a:xfrm>
            <a:off x="1294100" y="2148388"/>
            <a:ext cx="2577600" cy="45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title" idx="3"/>
          </p:nvPr>
        </p:nvSpPr>
        <p:spPr>
          <a:xfrm>
            <a:off x="5272300" y="2148388"/>
            <a:ext cx="2577600" cy="45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ubTitle" idx="1"/>
          </p:nvPr>
        </p:nvSpPr>
        <p:spPr>
          <a:xfrm>
            <a:off x="5272303" y="2607765"/>
            <a:ext cx="2577600" cy="107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subTitle" idx="4"/>
          </p:nvPr>
        </p:nvSpPr>
        <p:spPr>
          <a:xfrm>
            <a:off x="1294100" y="2607765"/>
            <a:ext cx="2577600" cy="107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45" name="Google Shape;45;p5"/>
          <p:cNvGrpSpPr/>
          <p:nvPr/>
        </p:nvGrpSpPr>
        <p:grpSpPr>
          <a:xfrm flipH="1">
            <a:off x="483600" y="626298"/>
            <a:ext cx="459018" cy="459298"/>
            <a:chOff x="876050" y="539400"/>
            <a:chExt cx="611780" cy="612153"/>
          </a:xfrm>
        </p:grpSpPr>
        <p:sp>
          <p:nvSpPr>
            <p:cNvPr id="46" name="Google Shape;46;p5"/>
            <p:cNvSpPr/>
            <p:nvPr/>
          </p:nvSpPr>
          <p:spPr>
            <a:xfrm>
              <a:off x="876050" y="539400"/>
              <a:ext cx="611780" cy="612153"/>
            </a:xfrm>
            <a:custGeom>
              <a:avLst/>
              <a:gdLst/>
              <a:ahLst/>
              <a:cxnLst/>
              <a:rect l="l" t="t" r="r" b="b"/>
              <a:pathLst>
                <a:path w="41004" h="41029" extrusionOk="0">
                  <a:moveTo>
                    <a:pt x="20502" y="0"/>
                  </a:moveTo>
                  <a:cubicBezTo>
                    <a:pt x="15289" y="0"/>
                    <a:pt x="10552" y="1955"/>
                    <a:pt x="6918" y="5163"/>
                  </a:cubicBezTo>
                  <a:cubicBezTo>
                    <a:pt x="9399" y="3509"/>
                    <a:pt x="12357" y="2557"/>
                    <a:pt x="15540" y="2557"/>
                  </a:cubicBezTo>
                  <a:cubicBezTo>
                    <a:pt x="24136" y="2557"/>
                    <a:pt x="31104" y="9499"/>
                    <a:pt x="31104" y="18096"/>
                  </a:cubicBezTo>
                  <a:cubicBezTo>
                    <a:pt x="31104" y="26692"/>
                    <a:pt x="24136" y="33635"/>
                    <a:pt x="15540" y="33635"/>
                  </a:cubicBezTo>
                  <a:cubicBezTo>
                    <a:pt x="7344" y="33635"/>
                    <a:pt x="627" y="27269"/>
                    <a:pt x="51" y="19223"/>
                  </a:cubicBezTo>
                  <a:cubicBezTo>
                    <a:pt x="26" y="19650"/>
                    <a:pt x="1" y="20076"/>
                    <a:pt x="1" y="20502"/>
                  </a:cubicBezTo>
                  <a:cubicBezTo>
                    <a:pt x="1" y="31830"/>
                    <a:pt x="9174" y="41028"/>
                    <a:pt x="20502" y="41028"/>
                  </a:cubicBezTo>
                  <a:cubicBezTo>
                    <a:pt x="31831" y="41028"/>
                    <a:pt x="41004" y="31830"/>
                    <a:pt x="41004" y="20502"/>
                  </a:cubicBezTo>
                  <a:cubicBezTo>
                    <a:pt x="41004" y="9198"/>
                    <a:pt x="31831" y="0"/>
                    <a:pt x="205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5"/>
            <p:cNvSpPr/>
            <p:nvPr/>
          </p:nvSpPr>
          <p:spPr>
            <a:xfrm>
              <a:off x="1386516" y="941031"/>
              <a:ext cx="22828" cy="22828"/>
            </a:xfrm>
            <a:custGeom>
              <a:avLst/>
              <a:gdLst/>
              <a:ahLst/>
              <a:cxnLst/>
              <a:rect l="l" t="t" r="r" b="b"/>
              <a:pathLst>
                <a:path w="1530" h="1530" extrusionOk="0">
                  <a:moveTo>
                    <a:pt x="777" y="1"/>
                  </a:moveTo>
                  <a:cubicBezTo>
                    <a:pt x="351" y="1"/>
                    <a:pt x="1" y="352"/>
                    <a:pt x="1" y="778"/>
                  </a:cubicBezTo>
                  <a:cubicBezTo>
                    <a:pt x="1" y="1204"/>
                    <a:pt x="351" y="1530"/>
                    <a:pt x="777" y="1530"/>
                  </a:cubicBezTo>
                  <a:cubicBezTo>
                    <a:pt x="1204" y="1530"/>
                    <a:pt x="1529" y="1204"/>
                    <a:pt x="1529" y="778"/>
                  </a:cubicBezTo>
                  <a:cubicBezTo>
                    <a:pt x="1529" y="352"/>
                    <a:pt x="1204" y="1"/>
                    <a:pt x="7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5"/>
            <p:cNvSpPr/>
            <p:nvPr/>
          </p:nvSpPr>
          <p:spPr>
            <a:xfrm>
              <a:off x="1389888" y="733106"/>
              <a:ext cx="16084" cy="16099"/>
            </a:xfrm>
            <a:custGeom>
              <a:avLst/>
              <a:gdLst/>
              <a:ahLst/>
              <a:cxnLst/>
              <a:rect l="l" t="t" r="r" b="b"/>
              <a:pathLst>
                <a:path w="1078" h="1079" extrusionOk="0">
                  <a:moveTo>
                    <a:pt x="551" y="1"/>
                  </a:moveTo>
                  <a:cubicBezTo>
                    <a:pt x="251" y="1"/>
                    <a:pt x="0" y="251"/>
                    <a:pt x="0" y="527"/>
                  </a:cubicBezTo>
                  <a:cubicBezTo>
                    <a:pt x="0" y="828"/>
                    <a:pt x="251" y="1079"/>
                    <a:pt x="551" y="1079"/>
                  </a:cubicBezTo>
                  <a:cubicBezTo>
                    <a:pt x="852" y="1079"/>
                    <a:pt x="1078" y="828"/>
                    <a:pt x="1078" y="527"/>
                  </a:cubicBezTo>
                  <a:cubicBezTo>
                    <a:pt x="1078" y="251"/>
                    <a:pt x="852" y="1"/>
                    <a:pt x="5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5"/>
            <p:cNvSpPr/>
            <p:nvPr/>
          </p:nvSpPr>
          <p:spPr>
            <a:xfrm>
              <a:off x="1228322" y="1087258"/>
              <a:ext cx="16099" cy="16084"/>
            </a:xfrm>
            <a:custGeom>
              <a:avLst/>
              <a:gdLst/>
              <a:ahLst/>
              <a:cxnLst/>
              <a:rect l="l" t="t" r="r" b="b"/>
              <a:pathLst>
                <a:path w="1079" h="1078" extrusionOk="0">
                  <a:moveTo>
                    <a:pt x="552" y="0"/>
                  </a:moveTo>
                  <a:cubicBezTo>
                    <a:pt x="252" y="0"/>
                    <a:pt x="1" y="251"/>
                    <a:pt x="1" y="552"/>
                  </a:cubicBezTo>
                  <a:cubicBezTo>
                    <a:pt x="1" y="852"/>
                    <a:pt x="252" y="1078"/>
                    <a:pt x="552" y="1078"/>
                  </a:cubicBezTo>
                  <a:cubicBezTo>
                    <a:pt x="853" y="1078"/>
                    <a:pt x="1079" y="852"/>
                    <a:pt x="1079" y="552"/>
                  </a:cubicBezTo>
                  <a:cubicBezTo>
                    <a:pt x="1079" y="251"/>
                    <a:pt x="853" y="0"/>
                    <a:pt x="5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" name="Google Shape;50;p5"/>
          <p:cNvGrpSpPr/>
          <p:nvPr/>
        </p:nvGrpSpPr>
        <p:grpSpPr>
          <a:xfrm>
            <a:off x="8133407" y="574876"/>
            <a:ext cx="459005" cy="696023"/>
            <a:chOff x="7671826" y="1950567"/>
            <a:chExt cx="564721" cy="856328"/>
          </a:xfrm>
        </p:grpSpPr>
        <p:sp>
          <p:nvSpPr>
            <p:cNvPr id="51" name="Google Shape;51;p5"/>
            <p:cNvSpPr/>
            <p:nvPr/>
          </p:nvSpPr>
          <p:spPr>
            <a:xfrm>
              <a:off x="7949402" y="2515317"/>
              <a:ext cx="287145" cy="291578"/>
            </a:xfrm>
            <a:custGeom>
              <a:avLst/>
              <a:gdLst/>
              <a:ahLst/>
              <a:cxnLst/>
              <a:rect l="l" t="t" r="r" b="b"/>
              <a:pathLst>
                <a:path w="6542" h="6643" extrusionOk="0">
                  <a:moveTo>
                    <a:pt x="3259" y="0"/>
                  </a:moveTo>
                  <a:lnTo>
                    <a:pt x="3008" y="727"/>
                  </a:lnTo>
                  <a:cubicBezTo>
                    <a:pt x="2933" y="928"/>
                    <a:pt x="2883" y="1153"/>
                    <a:pt x="2883" y="1379"/>
                  </a:cubicBezTo>
                  <a:cubicBezTo>
                    <a:pt x="2883" y="2231"/>
                    <a:pt x="2206" y="2908"/>
                    <a:pt x="1354" y="2908"/>
                  </a:cubicBezTo>
                  <a:lnTo>
                    <a:pt x="1229" y="2908"/>
                  </a:lnTo>
                  <a:cubicBezTo>
                    <a:pt x="903" y="2908"/>
                    <a:pt x="602" y="2983"/>
                    <a:pt x="326" y="3133"/>
                  </a:cubicBezTo>
                  <a:lnTo>
                    <a:pt x="0" y="3309"/>
                  </a:lnTo>
                  <a:lnTo>
                    <a:pt x="326" y="3484"/>
                  </a:lnTo>
                  <a:cubicBezTo>
                    <a:pt x="602" y="3635"/>
                    <a:pt x="903" y="3710"/>
                    <a:pt x="1229" y="3710"/>
                  </a:cubicBezTo>
                  <a:lnTo>
                    <a:pt x="1354" y="3710"/>
                  </a:lnTo>
                  <a:cubicBezTo>
                    <a:pt x="2206" y="3710"/>
                    <a:pt x="2883" y="4412"/>
                    <a:pt x="2883" y="5239"/>
                  </a:cubicBezTo>
                  <a:cubicBezTo>
                    <a:pt x="2883" y="5464"/>
                    <a:pt x="2933" y="5690"/>
                    <a:pt x="3008" y="5915"/>
                  </a:cubicBezTo>
                  <a:lnTo>
                    <a:pt x="3259" y="6642"/>
                  </a:lnTo>
                  <a:lnTo>
                    <a:pt x="3534" y="5915"/>
                  </a:lnTo>
                  <a:cubicBezTo>
                    <a:pt x="3609" y="5690"/>
                    <a:pt x="3660" y="5464"/>
                    <a:pt x="3660" y="5239"/>
                  </a:cubicBezTo>
                  <a:cubicBezTo>
                    <a:pt x="3660" y="4412"/>
                    <a:pt x="4336" y="3710"/>
                    <a:pt x="5188" y="3710"/>
                  </a:cubicBezTo>
                  <a:lnTo>
                    <a:pt x="5314" y="3710"/>
                  </a:lnTo>
                  <a:cubicBezTo>
                    <a:pt x="5640" y="3710"/>
                    <a:pt x="5940" y="3635"/>
                    <a:pt x="6216" y="3484"/>
                  </a:cubicBezTo>
                  <a:lnTo>
                    <a:pt x="6542" y="3309"/>
                  </a:lnTo>
                  <a:lnTo>
                    <a:pt x="6216" y="3133"/>
                  </a:lnTo>
                  <a:cubicBezTo>
                    <a:pt x="5940" y="2983"/>
                    <a:pt x="5640" y="2908"/>
                    <a:pt x="5314" y="2908"/>
                  </a:cubicBezTo>
                  <a:lnTo>
                    <a:pt x="5188" y="2908"/>
                  </a:lnTo>
                  <a:cubicBezTo>
                    <a:pt x="4336" y="2908"/>
                    <a:pt x="3660" y="2231"/>
                    <a:pt x="3660" y="1379"/>
                  </a:cubicBezTo>
                  <a:cubicBezTo>
                    <a:pt x="3660" y="1153"/>
                    <a:pt x="3609" y="928"/>
                    <a:pt x="3534" y="727"/>
                  </a:cubicBezTo>
                  <a:lnTo>
                    <a:pt x="32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5"/>
            <p:cNvSpPr/>
            <p:nvPr/>
          </p:nvSpPr>
          <p:spPr>
            <a:xfrm>
              <a:off x="7671826" y="2298599"/>
              <a:ext cx="213449" cy="216728"/>
            </a:xfrm>
            <a:custGeom>
              <a:avLst/>
              <a:gdLst/>
              <a:ahLst/>
              <a:cxnLst/>
              <a:rect l="l" t="t" r="r" b="b"/>
              <a:pathLst>
                <a:path w="6542" h="6643" extrusionOk="0">
                  <a:moveTo>
                    <a:pt x="3259" y="0"/>
                  </a:moveTo>
                  <a:lnTo>
                    <a:pt x="3008" y="727"/>
                  </a:lnTo>
                  <a:cubicBezTo>
                    <a:pt x="2933" y="928"/>
                    <a:pt x="2883" y="1153"/>
                    <a:pt x="2883" y="1379"/>
                  </a:cubicBezTo>
                  <a:cubicBezTo>
                    <a:pt x="2883" y="2231"/>
                    <a:pt x="2206" y="2908"/>
                    <a:pt x="1354" y="2908"/>
                  </a:cubicBezTo>
                  <a:lnTo>
                    <a:pt x="1229" y="2908"/>
                  </a:lnTo>
                  <a:cubicBezTo>
                    <a:pt x="903" y="2908"/>
                    <a:pt x="602" y="2983"/>
                    <a:pt x="326" y="3133"/>
                  </a:cubicBezTo>
                  <a:lnTo>
                    <a:pt x="0" y="3309"/>
                  </a:lnTo>
                  <a:lnTo>
                    <a:pt x="326" y="3484"/>
                  </a:lnTo>
                  <a:cubicBezTo>
                    <a:pt x="602" y="3635"/>
                    <a:pt x="903" y="3710"/>
                    <a:pt x="1229" y="3710"/>
                  </a:cubicBezTo>
                  <a:lnTo>
                    <a:pt x="1354" y="3710"/>
                  </a:lnTo>
                  <a:cubicBezTo>
                    <a:pt x="2206" y="3710"/>
                    <a:pt x="2883" y="4412"/>
                    <a:pt x="2883" y="5239"/>
                  </a:cubicBezTo>
                  <a:cubicBezTo>
                    <a:pt x="2883" y="5464"/>
                    <a:pt x="2933" y="5690"/>
                    <a:pt x="3008" y="5915"/>
                  </a:cubicBezTo>
                  <a:lnTo>
                    <a:pt x="3259" y="6642"/>
                  </a:lnTo>
                  <a:lnTo>
                    <a:pt x="3534" y="5915"/>
                  </a:lnTo>
                  <a:cubicBezTo>
                    <a:pt x="3609" y="5690"/>
                    <a:pt x="3660" y="5464"/>
                    <a:pt x="3660" y="5239"/>
                  </a:cubicBezTo>
                  <a:cubicBezTo>
                    <a:pt x="3660" y="4412"/>
                    <a:pt x="4336" y="3710"/>
                    <a:pt x="5188" y="3710"/>
                  </a:cubicBezTo>
                  <a:lnTo>
                    <a:pt x="5314" y="3710"/>
                  </a:lnTo>
                  <a:cubicBezTo>
                    <a:pt x="5640" y="3710"/>
                    <a:pt x="5940" y="3635"/>
                    <a:pt x="6216" y="3484"/>
                  </a:cubicBezTo>
                  <a:lnTo>
                    <a:pt x="6542" y="3309"/>
                  </a:lnTo>
                  <a:lnTo>
                    <a:pt x="6216" y="3133"/>
                  </a:lnTo>
                  <a:cubicBezTo>
                    <a:pt x="5940" y="2983"/>
                    <a:pt x="5640" y="2908"/>
                    <a:pt x="5314" y="2908"/>
                  </a:cubicBezTo>
                  <a:lnTo>
                    <a:pt x="5188" y="2908"/>
                  </a:lnTo>
                  <a:cubicBezTo>
                    <a:pt x="4336" y="2908"/>
                    <a:pt x="3660" y="2231"/>
                    <a:pt x="3660" y="1379"/>
                  </a:cubicBezTo>
                  <a:cubicBezTo>
                    <a:pt x="3660" y="1153"/>
                    <a:pt x="3609" y="928"/>
                    <a:pt x="3534" y="727"/>
                  </a:cubicBezTo>
                  <a:lnTo>
                    <a:pt x="325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5"/>
            <p:cNvSpPr/>
            <p:nvPr/>
          </p:nvSpPr>
          <p:spPr>
            <a:xfrm>
              <a:off x="7949402" y="1950567"/>
              <a:ext cx="287145" cy="291578"/>
            </a:xfrm>
            <a:custGeom>
              <a:avLst/>
              <a:gdLst/>
              <a:ahLst/>
              <a:cxnLst/>
              <a:rect l="l" t="t" r="r" b="b"/>
              <a:pathLst>
                <a:path w="6542" h="6643" extrusionOk="0">
                  <a:moveTo>
                    <a:pt x="3259" y="0"/>
                  </a:moveTo>
                  <a:lnTo>
                    <a:pt x="3008" y="727"/>
                  </a:lnTo>
                  <a:cubicBezTo>
                    <a:pt x="2933" y="928"/>
                    <a:pt x="2883" y="1153"/>
                    <a:pt x="2883" y="1379"/>
                  </a:cubicBezTo>
                  <a:cubicBezTo>
                    <a:pt x="2883" y="2231"/>
                    <a:pt x="2206" y="2908"/>
                    <a:pt x="1354" y="2908"/>
                  </a:cubicBezTo>
                  <a:lnTo>
                    <a:pt x="1229" y="2908"/>
                  </a:lnTo>
                  <a:cubicBezTo>
                    <a:pt x="903" y="2908"/>
                    <a:pt x="602" y="2983"/>
                    <a:pt x="326" y="3133"/>
                  </a:cubicBezTo>
                  <a:lnTo>
                    <a:pt x="0" y="3309"/>
                  </a:lnTo>
                  <a:lnTo>
                    <a:pt x="326" y="3484"/>
                  </a:lnTo>
                  <a:cubicBezTo>
                    <a:pt x="602" y="3635"/>
                    <a:pt x="903" y="3710"/>
                    <a:pt x="1229" y="3710"/>
                  </a:cubicBezTo>
                  <a:lnTo>
                    <a:pt x="1354" y="3710"/>
                  </a:lnTo>
                  <a:cubicBezTo>
                    <a:pt x="2206" y="3710"/>
                    <a:pt x="2883" y="4412"/>
                    <a:pt x="2883" y="5239"/>
                  </a:cubicBezTo>
                  <a:cubicBezTo>
                    <a:pt x="2883" y="5464"/>
                    <a:pt x="2933" y="5690"/>
                    <a:pt x="3008" y="5915"/>
                  </a:cubicBezTo>
                  <a:lnTo>
                    <a:pt x="3259" y="6642"/>
                  </a:lnTo>
                  <a:lnTo>
                    <a:pt x="3534" y="5915"/>
                  </a:lnTo>
                  <a:cubicBezTo>
                    <a:pt x="3609" y="5690"/>
                    <a:pt x="3660" y="5464"/>
                    <a:pt x="3660" y="5239"/>
                  </a:cubicBezTo>
                  <a:cubicBezTo>
                    <a:pt x="3660" y="4412"/>
                    <a:pt x="4336" y="3710"/>
                    <a:pt x="5188" y="3710"/>
                  </a:cubicBezTo>
                  <a:lnTo>
                    <a:pt x="5314" y="3710"/>
                  </a:lnTo>
                  <a:cubicBezTo>
                    <a:pt x="5640" y="3710"/>
                    <a:pt x="5940" y="3635"/>
                    <a:pt x="6216" y="3484"/>
                  </a:cubicBezTo>
                  <a:lnTo>
                    <a:pt x="6542" y="3309"/>
                  </a:lnTo>
                  <a:lnTo>
                    <a:pt x="6216" y="3133"/>
                  </a:lnTo>
                  <a:cubicBezTo>
                    <a:pt x="5940" y="2983"/>
                    <a:pt x="5640" y="2908"/>
                    <a:pt x="5314" y="2908"/>
                  </a:cubicBezTo>
                  <a:lnTo>
                    <a:pt x="5188" y="2908"/>
                  </a:lnTo>
                  <a:cubicBezTo>
                    <a:pt x="4336" y="2908"/>
                    <a:pt x="3660" y="2231"/>
                    <a:pt x="3660" y="1379"/>
                  </a:cubicBezTo>
                  <a:cubicBezTo>
                    <a:pt x="3660" y="1153"/>
                    <a:pt x="3609" y="928"/>
                    <a:pt x="3534" y="727"/>
                  </a:cubicBezTo>
                  <a:lnTo>
                    <a:pt x="32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7"/>
          <p:cNvSpPr/>
          <p:nvPr/>
        </p:nvSpPr>
        <p:spPr>
          <a:xfrm>
            <a:off x="301650" y="260700"/>
            <a:ext cx="8540700" cy="4622100"/>
          </a:xfrm>
          <a:prstGeom prst="roundRect">
            <a:avLst>
              <a:gd name="adj" fmla="val 545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7"/>
          <p:cNvSpPr txBox="1">
            <a:spLocks noGrp="1"/>
          </p:cNvSpPr>
          <p:nvPr>
            <p:ph type="body" idx="1"/>
          </p:nvPr>
        </p:nvSpPr>
        <p:spPr>
          <a:xfrm>
            <a:off x="720000" y="1879000"/>
            <a:ext cx="4180200" cy="236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720000" y="899288"/>
            <a:ext cx="4180200" cy="109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9"/>
          <p:cNvSpPr/>
          <p:nvPr/>
        </p:nvSpPr>
        <p:spPr>
          <a:xfrm>
            <a:off x="301650" y="260700"/>
            <a:ext cx="8540700" cy="4622100"/>
          </a:xfrm>
          <a:prstGeom prst="roundRect">
            <a:avLst>
              <a:gd name="adj" fmla="val 545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9"/>
          <p:cNvSpPr txBox="1">
            <a:spLocks noGrp="1"/>
          </p:cNvSpPr>
          <p:nvPr>
            <p:ph type="title"/>
          </p:nvPr>
        </p:nvSpPr>
        <p:spPr>
          <a:xfrm>
            <a:off x="2153850" y="1500450"/>
            <a:ext cx="4836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1" name="Google Shape;81;p9"/>
          <p:cNvSpPr txBox="1">
            <a:spLocks noGrp="1"/>
          </p:cNvSpPr>
          <p:nvPr>
            <p:ph type="subTitle" idx="1"/>
          </p:nvPr>
        </p:nvSpPr>
        <p:spPr>
          <a:xfrm>
            <a:off x="2153850" y="2342250"/>
            <a:ext cx="4836300" cy="130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82" name="Google Shape;82;p9"/>
          <p:cNvGrpSpPr/>
          <p:nvPr/>
        </p:nvGrpSpPr>
        <p:grpSpPr>
          <a:xfrm>
            <a:off x="713100" y="616325"/>
            <a:ext cx="213455" cy="1257278"/>
            <a:chOff x="957225" y="616325"/>
            <a:chExt cx="213455" cy="1257278"/>
          </a:xfrm>
        </p:grpSpPr>
        <p:sp>
          <p:nvSpPr>
            <p:cNvPr id="83" name="Google Shape;83;p9"/>
            <p:cNvSpPr/>
            <p:nvPr/>
          </p:nvSpPr>
          <p:spPr>
            <a:xfrm>
              <a:off x="957225" y="616325"/>
              <a:ext cx="213452" cy="334538"/>
            </a:xfrm>
            <a:custGeom>
              <a:avLst/>
              <a:gdLst/>
              <a:ahLst/>
              <a:cxnLst/>
              <a:rect l="l" t="t" r="r" b="b"/>
              <a:pathLst>
                <a:path w="4638" h="7269" fill="none" extrusionOk="0">
                  <a:moveTo>
                    <a:pt x="4637" y="4963"/>
                  </a:moveTo>
                  <a:cubicBezTo>
                    <a:pt x="4637" y="6241"/>
                    <a:pt x="3585" y="7268"/>
                    <a:pt x="2332" y="7268"/>
                  </a:cubicBezTo>
                  <a:cubicBezTo>
                    <a:pt x="1053" y="7268"/>
                    <a:pt x="1" y="6241"/>
                    <a:pt x="1" y="4963"/>
                  </a:cubicBezTo>
                  <a:cubicBezTo>
                    <a:pt x="1" y="3684"/>
                    <a:pt x="2332" y="0"/>
                    <a:pt x="2332" y="0"/>
                  </a:cubicBezTo>
                  <a:cubicBezTo>
                    <a:pt x="2332" y="0"/>
                    <a:pt x="4637" y="3684"/>
                    <a:pt x="4637" y="4963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9"/>
            <p:cNvSpPr/>
            <p:nvPr/>
          </p:nvSpPr>
          <p:spPr>
            <a:xfrm>
              <a:off x="957225" y="1539066"/>
              <a:ext cx="213452" cy="334538"/>
            </a:xfrm>
            <a:custGeom>
              <a:avLst/>
              <a:gdLst/>
              <a:ahLst/>
              <a:cxnLst/>
              <a:rect l="l" t="t" r="r" b="b"/>
              <a:pathLst>
                <a:path w="4638" h="7269" fill="none" extrusionOk="0">
                  <a:moveTo>
                    <a:pt x="4637" y="4963"/>
                  </a:moveTo>
                  <a:cubicBezTo>
                    <a:pt x="4637" y="6216"/>
                    <a:pt x="3585" y="7269"/>
                    <a:pt x="2332" y="7269"/>
                  </a:cubicBezTo>
                  <a:cubicBezTo>
                    <a:pt x="1053" y="7269"/>
                    <a:pt x="1" y="6216"/>
                    <a:pt x="1" y="4963"/>
                  </a:cubicBezTo>
                  <a:cubicBezTo>
                    <a:pt x="1" y="3685"/>
                    <a:pt x="2332" y="0"/>
                    <a:pt x="2332" y="0"/>
                  </a:cubicBezTo>
                  <a:cubicBezTo>
                    <a:pt x="2332" y="0"/>
                    <a:pt x="4637" y="3685"/>
                    <a:pt x="4637" y="4963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9"/>
            <p:cNvSpPr/>
            <p:nvPr/>
          </p:nvSpPr>
          <p:spPr>
            <a:xfrm>
              <a:off x="957225" y="1076800"/>
              <a:ext cx="213455" cy="336355"/>
            </a:xfrm>
            <a:custGeom>
              <a:avLst/>
              <a:gdLst/>
              <a:ahLst/>
              <a:cxnLst/>
              <a:rect l="l" t="t" r="r" b="b"/>
              <a:pathLst>
                <a:path w="4613" h="7269" extrusionOk="0">
                  <a:moveTo>
                    <a:pt x="2307" y="0"/>
                  </a:moveTo>
                  <a:cubicBezTo>
                    <a:pt x="2307" y="0"/>
                    <a:pt x="1" y="3685"/>
                    <a:pt x="1" y="4963"/>
                  </a:cubicBezTo>
                  <a:cubicBezTo>
                    <a:pt x="1" y="6241"/>
                    <a:pt x="1028" y="7269"/>
                    <a:pt x="2307" y="7269"/>
                  </a:cubicBezTo>
                  <a:cubicBezTo>
                    <a:pt x="3585" y="7269"/>
                    <a:pt x="4612" y="6241"/>
                    <a:pt x="4612" y="4963"/>
                  </a:cubicBezTo>
                  <a:cubicBezTo>
                    <a:pt x="4612" y="3685"/>
                    <a:pt x="2307" y="0"/>
                    <a:pt x="23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" name="Google Shape;86;p9"/>
          <p:cNvGrpSpPr/>
          <p:nvPr/>
        </p:nvGrpSpPr>
        <p:grpSpPr>
          <a:xfrm>
            <a:off x="8042700" y="3643050"/>
            <a:ext cx="388194" cy="669168"/>
            <a:chOff x="8042700" y="3643050"/>
            <a:chExt cx="388194" cy="669168"/>
          </a:xfrm>
        </p:grpSpPr>
        <p:sp>
          <p:nvSpPr>
            <p:cNvPr id="87" name="Google Shape;87;p9"/>
            <p:cNvSpPr/>
            <p:nvPr/>
          </p:nvSpPr>
          <p:spPr>
            <a:xfrm>
              <a:off x="8063231" y="3643050"/>
              <a:ext cx="208657" cy="211862"/>
            </a:xfrm>
            <a:custGeom>
              <a:avLst/>
              <a:gdLst/>
              <a:ahLst/>
              <a:cxnLst/>
              <a:rect l="l" t="t" r="r" b="b"/>
              <a:pathLst>
                <a:path w="6542" h="6643" extrusionOk="0">
                  <a:moveTo>
                    <a:pt x="3259" y="0"/>
                  </a:moveTo>
                  <a:lnTo>
                    <a:pt x="3008" y="727"/>
                  </a:lnTo>
                  <a:cubicBezTo>
                    <a:pt x="2933" y="928"/>
                    <a:pt x="2883" y="1153"/>
                    <a:pt x="2883" y="1379"/>
                  </a:cubicBezTo>
                  <a:cubicBezTo>
                    <a:pt x="2883" y="2231"/>
                    <a:pt x="2206" y="2908"/>
                    <a:pt x="1354" y="2908"/>
                  </a:cubicBezTo>
                  <a:lnTo>
                    <a:pt x="1229" y="2908"/>
                  </a:lnTo>
                  <a:cubicBezTo>
                    <a:pt x="903" y="2908"/>
                    <a:pt x="602" y="2983"/>
                    <a:pt x="326" y="3133"/>
                  </a:cubicBezTo>
                  <a:lnTo>
                    <a:pt x="0" y="3309"/>
                  </a:lnTo>
                  <a:lnTo>
                    <a:pt x="326" y="3484"/>
                  </a:lnTo>
                  <a:cubicBezTo>
                    <a:pt x="602" y="3635"/>
                    <a:pt x="903" y="3710"/>
                    <a:pt x="1229" y="3710"/>
                  </a:cubicBezTo>
                  <a:lnTo>
                    <a:pt x="1354" y="3710"/>
                  </a:lnTo>
                  <a:cubicBezTo>
                    <a:pt x="2206" y="3710"/>
                    <a:pt x="2883" y="4412"/>
                    <a:pt x="2883" y="5239"/>
                  </a:cubicBezTo>
                  <a:cubicBezTo>
                    <a:pt x="2883" y="5464"/>
                    <a:pt x="2933" y="5690"/>
                    <a:pt x="3008" y="5915"/>
                  </a:cubicBezTo>
                  <a:lnTo>
                    <a:pt x="3259" y="6642"/>
                  </a:lnTo>
                  <a:lnTo>
                    <a:pt x="3534" y="5915"/>
                  </a:lnTo>
                  <a:cubicBezTo>
                    <a:pt x="3609" y="5690"/>
                    <a:pt x="3660" y="5464"/>
                    <a:pt x="3660" y="5239"/>
                  </a:cubicBezTo>
                  <a:cubicBezTo>
                    <a:pt x="3660" y="4412"/>
                    <a:pt x="4336" y="3710"/>
                    <a:pt x="5188" y="3710"/>
                  </a:cubicBezTo>
                  <a:lnTo>
                    <a:pt x="5314" y="3710"/>
                  </a:lnTo>
                  <a:cubicBezTo>
                    <a:pt x="5640" y="3710"/>
                    <a:pt x="5940" y="3635"/>
                    <a:pt x="6216" y="3484"/>
                  </a:cubicBezTo>
                  <a:lnTo>
                    <a:pt x="6542" y="3309"/>
                  </a:lnTo>
                  <a:lnTo>
                    <a:pt x="6216" y="3133"/>
                  </a:lnTo>
                  <a:cubicBezTo>
                    <a:pt x="5940" y="2983"/>
                    <a:pt x="5640" y="2908"/>
                    <a:pt x="5314" y="2908"/>
                  </a:cubicBezTo>
                  <a:lnTo>
                    <a:pt x="5188" y="2908"/>
                  </a:lnTo>
                  <a:cubicBezTo>
                    <a:pt x="4336" y="2908"/>
                    <a:pt x="3660" y="2231"/>
                    <a:pt x="3660" y="1379"/>
                  </a:cubicBezTo>
                  <a:cubicBezTo>
                    <a:pt x="3660" y="1153"/>
                    <a:pt x="3609" y="928"/>
                    <a:pt x="3534" y="727"/>
                  </a:cubicBezTo>
                  <a:lnTo>
                    <a:pt x="325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9"/>
            <p:cNvSpPr/>
            <p:nvPr/>
          </p:nvSpPr>
          <p:spPr>
            <a:xfrm>
              <a:off x="8042700" y="4100356"/>
              <a:ext cx="208657" cy="211862"/>
            </a:xfrm>
            <a:custGeom>
              <a:avLst/>
              <a:gdLst/>
              <a:ahLst/>
              <a:cxnLst/>
              <a:rect l="l" t="t" r="r" b="b"/>
              <a:pathLst>
                <a:path w="6542" h="6643" extrusionOk="0">
                  <a:moveTo>
                    <a:pt x="3259" y="0"/>
                  </a:moveTo>
                  <a:lnTo>
                    <a:pt x="3008" y="727"/>
                  </a:lnTo>
                  <a:cubicBezTo>
                    <a:pt x="2933" y="928"/>
                    <a:pt x="2883" y="1153"/>
                    <a:pt x="2883" y="1379"/>
                  </a:cubicBezTo>
                  <a:cubicBezTo>
                    <a:pt x="2883" y="2231"/>
                    <a:pt x="2206" y="2908"/>
                    <a:pt x="1354" y="2908"/>
                  </a:cubicBezTo>
                  <a:lnTo>
                    <a:pt x="1229" y="2908"/>
                  </a:lnTo>
                  <a:cubicBezTo>
                    <a:pt x="903" y="2908"/>
                    <a:pt x="602" y="2983"/>
                    <a:pt x="326" y="3133"/>
                  </a:cubicBezTo>
                  <a:lnTo>
                    <a:pt x="0" y="3309"/>
                  </a:lnTo>
                  <a:lnTo>
                    <a:pt x="326" y="3484"/>
                  </a:lnTo>
                  <a:cubicBezTo>
                    <a:pt x="602" y="3635"/>
                    <a:pt x="903" y="3710"/>
                    <a:pt x="1229" y="3710"/>
                  </a:cubicBezTo>
                  <a:lnTo>
                    <a:pt x="1354" y="3710"/>
                  </a:lnTo>
                  <a:cubicBezTo>
                    <a:pt x="2206" y="3710"/>
                    <a:pt x="2883" y="4412"/>
                    <a:pt x="2883" y="5239"/>
                  </a:cubicBezTo>
                  <a:cubicBezTo>
                    <a:pt x="2883" y="5464"/>
                    <a:pt x="2933" y="5690"/>
                    <a:pt x="3008" y="5915"/>
                  </a:cubicBezTo>
                  <a:lnTo>
                    <a:pt x="3259" y="6642"/>
                  </a:lnTo>
                  <a:lnTo>
                    <a:pt x="3534" y="5915"/>
                  </a:lnTo>
                  <a:cubicBezTo>
                    <a:pt x="3609" y="5690"/>
                    <a:pt x="3660" y="5464"/>
                    <a:pt x="3660" y="5239"/>
                  </a:cubicBezTo>
                  <a:cubicBezTo>
                    <a:pt x="3660" y="4412"/>
                    <a:pt x="4336" y="3710"/>
                    <a:pt x="5188" y="3710"/>
                  </a:cubicBezTo>
                  <a:lnTo>
                    <a:pt x="5314" y="3710"/>
                  </a:lnTo>
                  <a:cubicBezTo>
                    <a:pt x="5640" y="3710"/>
                    <a:pt x="5940" y="3635"/>
                    <a:pt x="6216" y="3484"/>
                  </a:cubicBezTo>
                  <a:lnTo>
                    <a:pt x="6542" y="3309"/>
                  </a:lnTo>
                  <a:lnTo>
                    <a:pt x="6216" y="3133"/>
                  </a:lnTo>
                  <a:cubicBezTo>
                    <a:pt x="5940" y="2983"/>
                    <a:pt x="5640" y="2908"/>
                    <a:pt x="5314" y="2908"/>
                  </a:cubicBezTo>
                  <a:lnTo>
                    <a:pt x="5188" y="2908"/>
                  </a:lnTo>
                  <a:cubicBezTo>
                    <a:pt x="4336" y="2908"/>
                    <a:pt x="3660" y="2231"/>
                    <a:pt x="3660" y="1379"/>
                  </a:cubicBezTo>
                  <a:cubicBezTo>
                    <a:pt x="3660" y="1153"/>
                    <a:pt x="3609" y="928"/>
                    <a:pt x="3534" y="727"/>
                  </a:cubicBezTo>
                  <a:lnTo>
                    <a:pt x="325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9"/>
            <p:cNvSpPr/>
            <p:nvPr/>
          </p:nvSpPr>
          <p:spPr>
            <a:xfrm>
              <a:off x="8222237" y="3888493"/>
              <a:ext cx="208657" cy="211862"/>
            </a:xfrm>
            <a:custGeom>
              <a:avLst/>
              <a:gdLst/>
              <a:ahLst/>
              <a:cxnLst/>
              <a:rect l="l" t="t" r="r" b="b"/>
              <a:pathLst>
                <a:path w="6542" h="6643" extrusionOk="0">
                  <a:moveTo>
                    <a:pt x="3259" y="0"/>
                  </a:moveTo>
                  <a:lnTo>
                    <a:pt x="3008" y="727"/>
                  </a:lnTo>
                  <a:cubicBezTo>
                    <a:pt x="2933" y="928"/>
                    <a:pt x="2883" y="1153"/>
                    <a:pt x="2883" y="1379"/>
                  </a:cubicBezTo>
                  <a:cubicBezTo>
                    <a:pt x="2883" y="2231"/>
                    <a:pt x="2206" y="2908"/>
                    <a:pt x="1354" y="2908"/>
                  </a:cubicBezTo>
                  <a:lnTo>
                    <a:pt x="1229" y="2908"/>
                  </a:lnTo>
                  <a:cubicBezTo>
                    <a:pt x="903" y="2908"/>
                    <a:pt x="602" y="2983"/>
                    <a:pt x="326" y="3133"/>
                  </a:cubicBezTo>
                  <a:lnTo>
                    <a:pt x="0" y="3309"/>
                  </a:lnTo>
                  <a:lnTo>
                    <a:pt x="326" y="3484"/>
                  </a:lnTo>
                  <a:cubicBezTo>
                    <a:pt x="602" y="3635"/>
                    <a:pt x="903" y="3710"/>
                    <a:pt x="1229" y="3710"/>
                  </a:cubicBezTo>
                  <a:lnTo>
                    <a:pt x="1354" y="3710"/>
                  </a:lnTo>
                  <a:cubicBezTo>
                    <a:pt x="2206" y="3710"/>
                    <a:pt x="2883" y="4412"/>
                    <a:pt x="2883" y="5239"/>
                  </a:cubicBezTo>
                  <a:cubicBezTo>
                    <a:pt x="2883" y="5464"/>
                    <a:pt x="2933" y="5690"/>
                    <a:pt x="3008" y="5915"/>
                  </a:cubicBezTo>
                  <a:lnTo>
                    <a:pt x="3259" y="6642"/>
                  </a:lnTo>
                  <a:lnTo>
                    <a:pt x="3534" y="5915"/>
                  </a:lnTo>
                  <a:cubicBezTo>
                    <a:pt x="3609" y="5690"/>
                    <a:pt x="3660" y="5464"/>
                    <a:pt x="3660" y="5239"/>
                  </a:cubicBezTo>
                  <a:cubicBezTo>
                    <a:pt x="3660" y="4412"/>
                    <a:pt x="4336" y="3710"/>
                    <a:pt x="5188" y="3710"/>
                  </a:cubicBezTo>
                  <a:lnTo>
                    <a:pt x="5314" y="3710"/>
                  </a:lnTo>
                  <a:cubicBezTo>
                    <a:pt x="5640" y="3710"/>
                    <a:pt x="5940" y="3635"/>
                    <a:pt x="6216" y="3484"/>
                  </a:cubicBezTo>
                  <a:lnTo>
                    <a:pt x="6542" y="3309"/>
                  </a:lnTo>
                  <a:lnTo>
                    <a:pt x="6216" y="3133"/>
                  </a:lnTo>
                  <a:cubicBezTo>
                    <a:pt x="5940" y="2983"/>
                    <a:pt x="5640" y="2908"/>
                    <a:pt x="5314" y="2908"/>
                  </a:cubicBezTo>
                  <a:lnTo>
                    <a:pt x="5188" y="2908"/>
                  </a:lnTo>
                  <a:cubicBezTo>
                    <a:pt x="4336" y="2908"/>
                    <a:pt x="3660" y="2231"/>
                    <a:pt x="3660" y="1379"/>
                  </a:cubicBezTo>
                  <a:cubicBezTo>
                    <a:pt x="3660" y="1153"/>
                    <a:pt x="3609" y="928"/>
                    <a:pt x="3534" y="727"/>
                  </a:cubicBezTo>
                  <a:lnTo>
                    <a:pt x="325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952038"/>
            <a:ext cx="3972600" cy="118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95" name="Google Shape;95;p11"/>
          <p:cNvSpPr/>
          <p:nvPr/>
        </p:nvSpPr>
        <p:spPr>
          <a:xfrm>
            <a:off x="301650" y="260700"/>
            <a:ext cx="8540700" cy="4622100"/>
          </a:xfrm>
          <a:prstGeom prst="roundRect">
            <a:avLst>
              <a:gd name="adj" fmla="val 545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1"/>
          <p:cNvSpPr txBox="1">
            <a:spLocks noGrp="1"/>
          </p:cNvSpPr>
          <p:nvPr>
            <p:ph type="subTitle" idx="1"/>
          </p:nvPr>
        </p:nvSpPr>
        <p:spPr>
          <a:xfrm>
            <a:off x="2523000" y="3292700"/>
            <a:ext cx="4098000" cy="49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97" name="Google Shape;97;p11"/>
          <p:cNvGrpSpPr/>
          <p:nvPr/>
        </p:nvGrpSpPr>
        <p:grpSpPr>
          <a:xfrm flipH="1">
            <a:off x="713091" y="3747934"/>
            <a:ext cx="380325" cy="856156"/>
            <a:chOff x="4691676" y="3387225"/>
            <a:chExt cx="451853" cy="1017054"/>
          </a:xfrm>
        </p:grpSpPr>
        <p:sp>
          <p:nvSpPr>
            <p:cNvPr id="98" name="Google Shape;98;p11"/>
            <p:cNvSpPr/>
            <p:nvPr/>
          </p:nvSpPr>
          <p:spPr>
            <a:xfrm>
              <a:off x="4691676" y="3387225"/>
              <a:ext cx="225928" cy="229399"/>
            </a:xfrm>
            <a:custGeom>
              <a:avLst/>
              <a:gdLst/>
              <a:ahLst/>
              <a:cxnLst/>
              <a:rect l="l" t="t" r="r" b="b"/>
              <a:pathLst>
                <a:path w="6542" h="6643" extrusionOk="0">
                  <a:moveTo>
                    <a:pt x="3259" y="0"/>
                  </a:moveTo>
                  <a:lnTo>
                    <a:pt x="3008" y="727"/>
                  </a:lnTo>
                  <a:cubicBezTo>
                    <a:pt x="2933" y="928"/>
                    <a:pt x="2883" y="1153"/>
                    <a:pt x="2883" y="1379"/>
                  </a:cubicBezTo>
                  <a:cubicBezTo>
                    <a:pt x="2883" y="2231"/>
                    <a:pt x="2206" y="2908"/>
                    <a:pt x="1354" y="2908"/>
                  </a:cubicBezTo>
                  <a:lnTo>
                    <a:pt x="1229" y="2908"/>
                  </a:lnTo>
                  <a:cubicBezTo>
                    <a:pt x="903" y="2908"/>
                    <a:pt x="602" y="2983"/>
                    <a:pt x="326" y="3133"/>
                  </a:cubicBezTo>
                  <a:lnTo>
                    <a:pt x="0" y="3309"/>
                  </a:lnTo>
                  <a:lnTo>
                    <a:pt x="326" y="3484"/>
                  </a:lnTo>
                  <a:cubicBezTo>
                    <a:pt x="602" y="3635"/>
                    <a:pt x="903" y="3710"/>
                    <a:pt x="1229" y="3710"/>
                  </a:cubicBezTo>
                  <a:lnTo>
                    <a:pt x="1354" y="3710"/>
                  </a:lnTo>
                  <a:cubicBezTo>
                    <a:pt x="2206" y="3710"/>
                    <a:pt x="2883" y="4412"/>
                    <a:pt x="2883" y="5239"/>
                  </a:cubicBezTo>
                  <a:cubicBezTo>
                    <a:pt x="2883" y="5464"/>
                    <a:pt x="2933" y="5690"/>
                    <a:pt x="3008" y="5915"/>
                  </a:cubicBezTo>
                  <a:lnTo>
                    <a:pt x="3259" y="6642"/>
                  </a:lnTo>
                  <a:lnTo>
                    <a:pt x="3534" y="5915"/>
                  </a:lnTo>
                  <a:cubicBezTo>
                    <a:pt x="3609" y="5690"/>
                    <a:pt x="3660" y="5464"/>
                    <a:pt x="3660" y="5239"/>
                  </a:cubicBezTo>
                  <a:cubicBezTo>
                    <a:pt x="3660" y="4412"/>
                    <a:pt x="4336" y="3710"/>
                    <a:pt x="5188" y="3710"/>
                  </a:cubicBezTo>
                  <a:lnTo>
                    <a:pt x="5314" y="3710"/>
                  </a:lnTo>
                  <a:cubicBezTo>
                    <a:pt x="5640" y="3710"/>
                    <a:pt x="5940" y="3635"/>
                    <a:pt x="6216" y="3484"/>
                  </a:cubicBezTo>
                  <a:lnTo>
                    <a:pt x="6542" y="3309"/>
                  </a:lnTo>
                  <a:lnTo>
                    <a:pt x="6216" y="3133"/>
                  </a:lnTo>
                  <a:cubicBezTo>
                    <a:pt x="5940" y="2983"/>
                    <a:pt x="5640" y="2908"/>
                    <a:pt x="5314" y="2908"/>
                  </a:cubicBezTo>
                  <a:lnTo>
                    <a:pt x="5188" y="2908"/>
                  </a:lnTo>
                  <a:cubicBezTo>
                    <a:pt x="4336" y="2908"/>
                    <a:pt x="3660" y="2231"/>
                    <a:pt x="3660" y="1379"/>
                  </a:cubicBezTo>
                  <a:cubicBezTo>
                    <a:pt x="3660" y="1153"/>
                    <a:pt x="3609" y="928"/>
                    <a:pt x="3534" y="727"/>
                  </a:cubicBezTo>
                  <a:lnTo>
                    <a:pt x="325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1"/>
            <p:cNvSpPr/>
            <p:nvPr/>
          </p:nvSpPr>
          <p:spPr>
            <a:xfrm>
              <a:off x="4917601" y="3752125"/>
              <a:ext cx="225928" cy="229399"/>
            </a:xfrm>
            <a:custGeom>
              <a:avLst/>
              <a:gdLst/>
              <a:ahLst/>
              <a:cxnLst/>
              <a:rect l="l" t="t" r="r" b="b"/>
              <a:pathLst>
                <a:path w="6542" h="6643" extrusionOk="0">
                  <a:moveTo>
                    <a:pt x="3259" y="0"/>
                  </a:moveTo>
                  <a:lnTo>
                    <a:pt x="3008" y="727"/>
                  </a:lnTo>
                  <a:cubicBezTo>
                    <a:pt x="2933" y="928"/>
                    <a:pt x="2883" y="1153"/>
                    <a:pt x="2883" y="1379"/>
                  </a:cubicBezTo>
                  <a:cubicBezTo>
                    <a:pt x="2883" y="2231"/>
                    <a:pt x="2206" y="2908"/>
                    <a:pt x="1354" y="2908"/>
                  </a:cubicBezTo>
                  <a:lnTo>
                    <a:pt x="1229" y="2908"/>
                  </a:lnTo>
                  <a:cubicBezTo>
                    <a:pt x="903" y="2908"/>
                    <a:pt x="602" y="2983"/>
                    <a:pt x="326" y="3133"/>
                  </a:cubicBezTo>
                  <a:lnTo>
                    <a:pt x="0" y="3309"/>
                  </a:lnTo>
                  <a:lnTo>
                    <a:pt x="326" y="3484"/>
                  </a:lnTo>
                  <a:cubicBezTo>
                    <a:pt x="602" y="3635"/>
                    <a:pt x="903" y="3710"/>
                    <a:pt x="1229" y="3710"/>
                  </a:cubicBezTo>
                  <a:lnTo>
                    <a:pt x="1354" y="3710"/>
                  </a:lnTo>
                  <a:cubicBezTo>
                    <a:pt x="2206" y="3710"/>
                    <a:pt x="2883" y="4412"/>
                    <a:pt x="2883" y="5239"/>
                  </a:cubicBezTo>
                  <a:cubicBezTo>
                    <a:pt x="2883" y="5464"/>
                    <a:pt x="2933" y="5690"/>
                    <a:pt x="3008" y="5915"/>
                  </a:cubicBezTo>
                  <a:lnTo>
                    <a:pt x="3259" y="6642"/>
                  </a:lnTo>
                  <a:lnTo>
                    <a:pt x="3534" y="5915"/>
                  </a:lnTo>
                  <a:cubicBezTo>
                    <a:pt x="3609" y="5690"/>
                    <a:pt x="3660" y="5464"/>
                    <a:pt x="3660" y="5239"/>
                  </a:cubicBezTo>
                  <a:cubicBezTo>
                    <a:pt x="3660" y="4412"/>
                    <a:pt x="4336" y="3710"/>
                    <a:pt x="5188" y="3710"/>
                  </a:cubicBezTo>
                  <a:lnTo>
                    <a:pt x="5314" y="3710"/>
                  </a:lnTo>
                  <a:cubicBezTo>
                    <a:pt x="5640" y="3710"/>
                    <a:pt x="5940" y="3635"/>
                    <a:pt x="6216" y="3484"/>
                  </a:cubicBezTo>
                  <a:lnTo>
                    <a:pt x="6542" y="3309"/>
                  </a:lnTo>
                  <a:lnTo>
                    <a:pt x="6216" y="3133"/>
                  </a:lnTo>
                  <a:cubicBezTo>
                    <a:pt x="5940" y="2983"/>
                    <a:pt x="5640" y="2908"/>
                    <a:pt x="5314" y="2908"/>
                  </a:cubicBezTo>
                  <a:lnTo>
                    <a:pt x="5188" y="2908"/>
                  </a:lnTo>
                  <a:cubicBezTo>
                    <a:pt x="4336" y="2908"/>
                    <a:pt x="3660" y="2231"/>
                    <a:pt x="3660" y="1379"/>
                  </a:cubicBezTo>
                  <a:cubicBezTo>
                    <a:pt x="3660" y="1153"/>
                    <a:pt x="3609" y="928"/>
                    <a:pt x="3534" y="727"/>
                  </a:cubicBezTo>
                  <a:lnTo>
                    <a:pt x="32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1"/>
            <p:cNvSpPr/>
            <p:nvPr/>
          </p:nvSpPr>
          <p:spPr>
            <a:xfrm>
              <a:off x="4744791" y="4174879"/>
              <a:ext cx="225928" cy="229399"/>
            </a:xfrm>
            <a:custGeom>
              <a:avLst/>
              <a:gdLst/>
              <a:ahLst/>
              <a:cxnLst/>
              <a:rect l="l" t="t" r="r" b="b"/>
              <a:pathLst>
                <a:path w="6542" h="6643" extrusionOk="0">
                  <a:moveTo>
                    <a:pt x="3259" y="0"/>
                  </a:moveTo>
                  <a:lnTo>
                    <a:pt x="3008" y="727"/>
                  </a:lnTo>
                  <a:cubicBezTo>
                    <a:pt x="2933" y="928"/>
                    <a:pt x="2883" y="1153"/>
                    <a:pt x="2883" y="1379"/>
                  </a:cubicBezTo>
                  <a:cubicBezTo>
                    <a:pt x="2883" y="2231"/>
                    <a:pt x="2206" y="2908"/>
                    <a:pt x="1354" y="2908"/>
                  </a:cubicBezTo>
                  <a:lnTo>
                    <a:pt x="1229" y="2908"/>
                  </a:lnTo>
                  <a:cubicBezTo>
                    <a:pt x="903" y="2908"/>
                    <a:pt x="602" y="2983"/>
                    <a:pt x="326" y="3133"/>
                  </a:cubicBezTo>
                  <a:lnTo>
                    <a:pt x="0" y="3309"/>
                  </a:lnTo>
                  <a:lnTo>
                    <a:pt x="326" y="3484"/>
                  </a:lnTo>
                  <a:cubicBezTo>
                    <a:pt x="602" y="3635"/>
                    <a:pt x="903" y="3710"/>
                    <a:pt x="1229" y="3710"/>
                  </a:cubicBezTo>
                  <a:lnTo>
                    <a:pt x="1354" y="3710"/>
                  </a:lnTo>
                  <a:cubicBezTo>
                    <a:pt x="2206" y="3710"/>
                    <a:pt x="2883" y="4412"/>
                    <a:pt x="2883" y="5239"/>
                  </a:cubicBezTo>
                  <a:cubicBezTo>
                    <a:pt x="2883" y="5464"/>
                    <a:pt x="2933" y="5690"/>
                    <a:pt x="3008" y="5915"/>
                  </a:cubicBezTo>
                  <a:lnTo>
                    <a:pt x="3259" y="6642"/>
                  </a:lnTo>
                  <a:lnTo>
                    <a:pt x="3534" y="5915"/>
                  </a:lnTo>
                  <a:cubicBezTo>
                    <a:pt x="3609" y="5690"/>
                    <a:pt x="3660" y="5464"/>
                    <a:pt x="3660" y="5239"/>
                  </a:cubicBezTo>
                  <a:cubicBezTo>
                    <a:pt x="3660" y="4412"/>
                    <a:pt x="4336" y="3710"/>
                    <a:pt x="5188" y="3710"/>
                  </a:cubicBezTo>
                  <a:lnTo>
                    <a:pt x="5314" y="3710"/>
                  </a:lnTo>
                  <a:cubicBezTo>
                    <a:pt x="5640" y="3710"/>
                    <a:pt x="5940" y="3635"/>
                    <a:pt x="6216" y="3484"/>
                  </a:cubicBezTo>
                  <a:lnTo>
                    <a:pt x="6542" y="3309"/>
                  </a:lnTo>
                  <a:lnTo>
                    <a:pt x="6216" y="3133"/>
                  </a:lnTo>
                  <a:cubicBezTo>
                    <a:pt x="5940" y="2983"/>
                    <a:pt x="5640" y="2908"/>
                    <a:pt x="5314" y="2908"/>
                  </a:cubicBezTo>
                  <a:lnTo>
                    <a:pt x="5188" y="2908"/>
                  </a:lnTo>
                  <a:cubicBezTo>
                    <a:pt x="4336" y="2908"/>
                    <a:pt x="3660" y="2231"/>
                    <a:pt x="3660" y="1379"/>
                  </a:cubicBezTo>
                  <a:cubicBezTo>
                    <a:pt x="3660" y="1153"/>
                    <a:pt x="3609" y="928"/>
                    <a:pt x="3534" y="727"/>
                  </a:cubicBezTo>
                  <a:lnTo>
                    <a:pt x="325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" name="Google Shape;101;p11"/>
          <p:cNvGrpSpPr/>
          <p:nvPr/>
        </p:nvGrpSpPr>
        <p:grpSpPr>
          <a:xfrm>
            <a:off x="8050566" y="539409"/>
            <a:ext cx="380325" cy="856156"/>
            <a:chOff x="4691676" y="3387225"/>
            <a:chExt cx="451853" cy="1017054"/>
          </a:xfrm>
        </p:grpSpPr>
        <p:sp>
          <p:nvSpPr>
            <p:cNvPr id="102" name="Google Shape;102;p11"/>
            <p:cNvSpPr/>
            <p:nvPr/>
          </p:nvSpPr>
          <p:spPr>
            <a:xfrm>
              <a:off x="4691676" y="3387225"/>
              <a:ext cx="225928" cy="229399"/>
            </a:xfrm>
            <a:custGeom>
              <a:avLst/>
              <a:gdLst/>
              <a:ahLst/>
              <a:cxnLst/>
              <a:rect l="l" t="t" r="r" b="b"/>
              <a:pathLst>
                <a:path w="6542" h="6643" extrusionOk="0">
                  <a:moveTo>
                    <a:pt x="3259" y="0"/>
                  </a:moveTo>
                  <a:lnTo>
                    <a:pt x="3008" y="727"/>
                  </a:lnTo>
                  <a:cubicBezTo>
                    <a:pt x="2933" y="928"/>
                    <a:pt x="2883" y="1153"/>
                    <a:pt x="2883" y="1379"/>
                  </a:cubicBezTo>
                  <a:cubicBezTo>
                    <a:pt x="2883" y="2231"/>
                    <a:pt x="2206" y="2908"/>
                    <a:pt x="1354" y="2908"/>
                  </a:cubicBezTo>
                  <a:lnTo>
                    <a:pt x="1229" y="2908"/>
                  </a:lnTo>
                  <a:cubicBezTo>
                    <a:pt x="903" y="2908"/>
                    <a:pt x="602" y="2983"/>
                    <a:pt x="326" y="3133"/>
                  </a:cubicBezTo>
                  <a:lnTo>
                    <a:pt x="0" y="3309"/>
                  </a:lnTo>
                  <a:lnTo>
                    <a:pt x="326" y="3484"/>
                  </a:lnTo>
                  <a:cubicBezTo>
                    <a:pt x="602" y="3635"/>
                    <a:pt x="903" y="3710"/>
                    <a:pt x="1229" y="3710"/>
                  </a:cubicBezTo>
                  <a:lnTo>
                    <a:pt x="1354" y="3710"/>
                  </a:lnTo>
                  <a:cubicBezTo>
                    <a:pt x="2206" y="3710"/>
                    <a:pt x="2883" y="4412"/>
                    <a:pt x="2883" y="5239"/>
                  </a:cubicBezTo>
                  <a:cubicBezTo>
                    <a:pt x="2883" y="5464"/>
                    <a:pt x="2933" y="5690"/>
                    <a:pt x="3008" y="5915"/>
                  </a:cubicBezTo>
                  <a:lnTo>
                    <a:pt x="3259" y="6642"/>
                  </a:lnTo>
                  <a:lnTo>
                    <a:pt x="3534" y="5915"/>
                  </a:lnTo>
                  <a:cubicBezTo>
                    <a:pt x="3609" y="5690"/>
                    <a:pt x="3660" y="5464"/>
                    <a:pt x="3660" y="5239"/>
                  </a:cubicBezTo>
                  <a:cubicBezTo>
                    <a:pt x="3660" y="4412"/>
                    <a:pt x="4336" y="3710"/>
                    <a:pt x="5188" y="3710"/>
                  </a:cubicBezTo>
                  <a:lnTo>
                    <a:pt x="5314" y="3710"/>
                  </a:lnTo>
                  <a:cubicBezTo>
                    <a:pt x="5640" y="3710"/>
                    <a:pt x="5940" y="3635"/>
                    <a:pt x="6216" y="3484"/>
                  </a:cubicBezTo>
                  <a:lnTo>
                    <a:pt x="6542" y="3309"/>
                  </a:lnTo>
                  <a:lnTo>
                    <a:pt x="6216" y="3133"/>
                  </a:lnTo>
                  <a:cubicBezTo>
                    <a:pt x="5940" y="2983"/>
                    <a:pt x="5640" y="2908"/>
                    <a:pt x="5314" y="2908"/>
                  </a:cubicBezTo>
                  <a:lnTo>
                    <a:pt x="5188" y="2908"/>
                  </a:lnTo>
                  <a:cubicBezTo>
                    <a:pt x="4336" y="2908"/>
                    <a:pt x="3660" y="2231"/>
                    <a:pt x="3660" y="1379"/>
                  </a:cubicBezTo>
                  <a:cubicBezTo>
                    <a:pt x="3660" y="1153"/>
                    <a:pt x="3609" y="928"/>
                    <a:pt x="3534" y="727"/>
                  </a:cubicBezTo>
                  <a:lnTo>
                    <a:pt x="325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1"/>
            <p:cNvSpPr/>
            <p:nvPr/>
          </p:nvSpPr>
          <p:spPr>
            <a:xfrm>
              <a:off x="4917601" y="3752125"/>
              <a:ext cx="225928" cy="229399"/>
            </a:xfrm>
            <a:custGeom>
              <a:avLst/>
              <a:gdLst/>
              <a:ahLst/>
              <a:cxnLst/>
              <a:rect l="l" t="t" r="r" b="b"/>
              <a:pathLst>
                <a:path w="6542" h="6643" extrusionOk="0">
                  <a:moveTo>
                    <a:pt x="3259" y="0"/>
                  </a:moveTo>
                  <a:lnTo>
                    <a:pt x="3008" y="727"/>
                  </a:lnTo>
                  <a:cubicBezTo>
                    <a:pt x="2933" y="928"/>
                    <a:pt x="2883" y="1153"/>
                    <a:pt x="2883" y="1379"/>
                  </a:cubicBezTo>
                  <a:cubicBezTo>
                    <a:pt x="2883" y="2231"/>
                    <a:pt x="2206" y="2908"/>
                    <a:pt x="1354" y="2908"/>
                  </a:cubicBezTo>
                  <a:lnTo>
                    <a:pt x="1229" y="2908"/>
                  </a:lnTo>
                  <a:cubicBezTo>
                    <a:pt x="903" y="2908"/>
                    <a:pt x="602" y="2983"/>
                    <a:pt x="326" y="3133"/>
                  </a:cubicBezTo>
                  <a:lnTo>
                    <a:pt x="0" y="3309"/>
                  </a:lnTo>
                  <a:lnTo>
                    <a:pt x="326" y="3484"/>
                  </a:lnTo>
                  <a:cubicBezTo>
                    <a:pt x="602" y="3635"/>
                    <a:pt x="903" y="3710"/>
                    <a:pt x="1229" y="3710"/>
                  </a:cubicBezTo>
                  <a:lnTo>
                    <a:pt x="1354" y="3710"/>
                  </a:lnTo>
                  <a:cubicBezTo>
                    <a:pt x="2206" y="3710"/>
                    <a:pt x="2883" y="4412"/>
                    <a:pt x="2883" y="5239"/>
                  </a:cubicBezTo>
                  <a:cubicBezTo>
                    <a:pt x="2883" y="5464"/>
                    <a:pt x="2933" y="5690"/>
                    <a:pt x="3008" y="5915"/>
                  </a:cubicBezTo>
                  <a:lnTo>
                    <a:pt x="3259" y="6642"/>
                  </a:lnTo>
                  <a:lnTo>
                    <a:pt x="3534" y="5915"/>
                  </a:lnTo>
                  <a:cubicBezTo>
                    <a:pt x="3609" y="5690"/>
                    <a:pt x="3660" y="5464"/>
                    <a:pt x="3660" y="5239"/>
                  </a:cubicBezTo>
                  <a:cubicBezTo>
                    <a:pt x="3660" y="4412"/>
                    <a:pt x="4336" y="3710"/>
                    <a:pt x="5188" y="3710"/>
                  </a:cubicBezTo>
                  <a:lnTo>
                    <a:pt x="5314" y="3710"/>
                  </a:lnTo>
                  <a:cubicBezTo>
                    <a:pt x="5640" y="3710"/>
                    <a:pt x="5940" y="3635"/>
                    <a:pt x="6216" y="3484"/>
                  </a:cubicBezTo>
                  <a:lnTo>
                    <a:pt x="6542" y="3309"/>
                  </a:lnTo>
                  <a:lnTo>
                    <a:pt x="6216" y="3133"/>
                  </a:lnTo>
                  <a:cubicBezTo>
                    <a:pt x="5940" y="2983"/>
                    <a:pt x="5640" y="2908"/>
                    <a:pt x="5314" y="2908"/>
                  </a:cubicBezTo>
                  <a:lnTo>
                    <a:pt x="5188" y="2908"/>
                  </a:lnTo>
                  <a:cubicBezTo>
                    <a:pt x="4336" y="2908"/>
                    <a:pt x="3660" y="2231"/>
                    <a:pt x="3660" y="1379"/>
                  </a:cubicBezTo>
                  <a:cubicBezTo>
                    <a:pt x="3660" y="1153"/>
                    <a:pt x="3609" y="928"/>
                    <a:pt x="3534" y="727"/>
                  </a:cubicBezTo>
                  <a:lnTo>
                    <a:pt x="32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1"/>
            <p:cNvSpPr/>
            <p:nvPr/>
          </p:nvSpPr>
          <p:spPr>
            <a:xfrm>
              <a:off x="4744791" y="4174879"/>
              <a:ext cx="225928" cy="229399"/>
            </a:xfrm>
            <a:custGeom>
              <a:avLst/>
              <a:gdLst/>
              <a:ahLst/>
              <a:cxnLst/>
              <a:rect l="l" t="t" r="r" b="b"/>
              <a:pathLst>
                <a:path w="6542" h="6643" extrusionOk="0">
                  <a:moveTo>
                    <a:pt x="3259" y="0"/>
                  </a:moveTo>
                  <a:lnTo>
                    <a:pt x="3008" y="727"/>
                  </a:lnTo>
                  <a:cubicBezTo>
                    <a:pt x="2933" y="928"/>
                    <a:pt x="2883" y="1153"/>
                    <a:pt x="2883" y="1379"/>
                  </a:cubicBezTo>
                  <a:cubicBezTo>
                    <a:pt x="2883" y="2231"/>
                    <a:pt x="2206" y="2908"/>
                    <a:pt x="1354" y="2908"/>
                  </a:cubicBezTo>
                  <a:lnTo>
                    <a:pt x="1229" y="2908"/>
                  </a:lnTo>
                  <a:cubicBezTo>
                    <a:pt x="903" y="2908"/>
                    <a:pt x="602" y="2983"/>
                    <a:pt x="326" y="3133"/>
                  </a:cubicBezTo>
                  <a:lnTo>
                    <a:pt x="0" y="3309"/>
                  </a:lnTo>
                  <a:lnTo>
                    <a:pt x="326" y="3484"/>
                  </a:lnTo>
                  <a:cubicBezTo>
                    <a:pt x="602" y="3635"/>
                    <a:pt x="903" y="3710"/>
                    <a:pt x="1229" y="3710"/>
                  </a:cubicBezTo>
                  <a:lnTo>
                    <a:pt x="1354" y="3710"/>
                  </a:lnTo>
                  <a:cubicBezTo>
                    <a:pt x="2206" y="3710"/>
                    <a:pt x="2883" y="4412"/>
                    <a:pt x="2883" y="5239"/>
                  </a:cubicBezTo>
                  <a:cubicBezTo>
                    <a:pt x="2883" y="5464"/>
                    <a:pt x="2933" y="5690"/>
                    <a:pt x="3008" y="5915"/>
                  </a:cubicBezTo>
                  <a:lnTo>
                    <a:pt x="3259" y="6642"/>
                  </a:lnTo>
                  <a:lnTo>
                    <a:pt x="3534" y="5915"/>
                  </a:lnTo>
                  <a:cubicBezTo>
                    <a:pt x="3609" y="5690"/>
                    <a:pt x="3660" y="5464"/>
                    <a:pt x="3660" y="5239"/>
                  </a:cubicBezTo>
                  <a:cubicBezTo>
                    <a:pt x="3660" y="4412"/>
                    <a:pt x="4336" y="3710"/>
                    <a:pt x="5188" y="3710"/>
                  </a:cubicBezTo>
                  <a:lnTo>
                    <a:pt x="5314" y="3710"/>
                  </a:lnTo>
                  <a:cubicBezTo>
                    <a:pt x="5640" y="3710"/>
                    <a:pt x="5940" y="3635"/>
                    <a:pt x="6216" y="3484"/>
                  </a:cubicBezTo>
                  <a:lnTo>
                    <a:pt x="6542" y="3309"/>
                  </a:lnTo>
                  <a:lnTo>
                    <a:pt x="6216" y="3133"/>
                  </a:lnTo>
                  <a:cubicBezTo>
                    <a:pt x="5940" y="2983"/>
                    <a:pt x="5640" y="2908"/>
                    <a:pt x="5314" y="2908"/>
                  </a:cubicBezTo>
                  <a:lnTo>
                    <a:pt x="5188" y="2908"/>
                  </a:lnTo>
                  <a:cubicBezTo>
                    <a:pt x="4336" y="2908"/>
                    <a:pt x="3660" y="2231"/>
                    <a:pt x="3660" y="1379"/>
                  </a:cubicBezTo>
                  <a:cubicBezTo>
                    <a:pt x="3660" y="1153"/>
                    <a:pt x="3609" y="928"/>
                    <a:pt x="3534" y="727"/>
                  </a:cubicBezTo>
                  <a:lnTo>
                    <a:pt x="325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3"/>
          <p:cNvSpPr/>
          <p:nvPr/>
        </p:nvSpPr>
        <p:spPr>
          <a:xfrm>
            <a:off x="301650" y="260700"/>
            <a:ext cx="8540700" cy="4622100"/>
          </a:xfrm>
          <a:prstGeom prst="roundRect">
            <a:avLst>
              <a:gd name="adj" fmla="val 545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title"/>
          </p:nvPr>
        </p:nvSpPr>
        <p:spPr>
          <a:xfrm>
            <a:off x="1935575" y="1405288"/>
            <a:ext cx="23364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subTitle" idx="1"/>
          </p:nvPr>
        </p:nvSpPr>
        <p:spPr>
          <a:xfrm>
            <a:off x="1935575" y="1998688"/>
            <a:ext cx="2336400" cy="5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title" idx="2"/>
          </p:nvPr>
        </p:nvSpPr>
        <p:spPr>
          <a:xfrm>
            <a:off x="5675550" y="1405288"/>
            <a:ext cx="23364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11" name="Google Shape;111;p13"/>
          <p:cNvSpPr txBox="1">
            <a:spLocks noGrp="1"/>
          </p:cNvSpPr>
          <p:nvPr>
            <p:ph type="subTitle" idx="3"/>
          </p:nvPr>
        </p:nvSpPr>
        <p:spPr>
          <a:xfrm>
            <a:off x="5675550" y="1998688"/>
            <a:ext cx="2336400" cy="5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title" idx="4"/>
          </p:nvPr>
        </p:nvSpPr>
        <p:spPr>
          <a:xfrm>
            <a:off x="1935575" y="3224888"/>
            <a:ext cx="23364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13" name="Google Shape;113;p13"/>
          <p:cNvSpPr txBox="1">
            <a:spLocks noGrp="1"/>
          </p:cNvSpPr>
          <p:nvPr>
            <p:ph type="subTitle" idx="5"/>
          </p:nvPr>
        </p:nvSpPr>
        <p:spPr>
          <a:xfrm>
            <a:off x="1935575" y="3818313"/>
            <a:ext cx="2336400" cy="5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14" name="Google Shape;114;p13"/>
          <p:cNvSpPr txBox="1">
            <a:spLocks noGrp="1"/>
          </p:cNvSpPr>
          <p:nvPr>
            <p:ph type="title" idx="6"/>
          </p:nvPr>
        </p:nvSpPr>
        <p:spPr>
          <a:xfrm>
            <a:off x="5675550" y="3224888"/>
            <a:ext cx="23364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15" name="Google Shape;115;p13"/>
          <p:cNvSpPr txBox="1">
            <a:spLocks noGrp="1"/>
          </p:cNvSpPr>
          <p:nvPr>
            <p:ph type="subTitle" idx="7"/>
          </p:nvPr>
        </p:nvSpPr>
        <p:spPr>
          <a:xfrm>
            <a:off x="5675550" y="3818313"/>
            <a:ext cx="2336400" cy="5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16" name="Google Shape;116;p13"/>
          <p:cNvSpPr txBox="1">
            <a:spLocks noGrp="1"/>
          </p:cNvSpPr>
          <p:nvPr>
            <p:ph type="title" idx="8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17" name="Google Shape;117;p13"/>
          <p:cNvGrpSpPr/>
          <p:nvPr/>
        </p:nvGrpSpPr>
        <p:grpSpPr>
          <a:xfrm>
            <a:off x="8306277" y="539284"/>
            <a:ext cx="249259" cy="592349"/>
            <a:chOff x="478438" y="3313050"/>
            <a:chExt cx="469325" cy="1115325"/>
          </a:xfrm>
        </p:grpSpPr>
        <p:sp>
          <p:nvSpPr>
            <p:cNvPr id="118" name="Google Shape;118;p13"/>
            <p:cNvSpPr/>
            <p:nvPr/>
          </p:nvSpPr>
          <p:spPr>
            <a:xfrm>
              <a:off x="478438" y="4023725"/>
              <a:ext cx="125325" cy="156525"/>
            </a:xfrm>
            <a:custGeom>
              <a:avLst/>
              <a:gdLst/>
              <a:ahLst/>
              <a:cxnLst/>
              <a:rect l="l" t="t" r="r" b="b"/>
              <a:pathLst>
                <a:path w="5013" h="6261" extrusionOk="0">
                  <a:moveTo>
                    <a:pt x="4787" y="1"/>
                  </a:moveTo>
                  <a:cubicBezTo>
                    <a:pt x="4721" y="1"/>
                    <a:pt x="4657" y="34"/>
                    <a:pt x="4612" y="95"/>
                  </a:cubicBezTo>
                  <a:lnTo>
                    <a:pt x="75" y="5909"/>
                  </a:lnTo>
                  <a:cubicBezTo>
                    <a:pt x="0" y="6010"/>
                    <a:pt x="25" y="6135"/>
                    <a:pt x="126" y="6210"/>
                  </a:cubicBezTo>
                  <a:cubicBezTo>
                    <a:pt x="151" y="6235"/>
                    <a:pt x="201" y="6260"/>
                    <a:pt x="251" y="6260"/>
                  </a:cubicBezTo>
                  <a:cubicBezTo>
                    <a:pt x="301" y="6260"/>
                    <a:pt x="376" y="6235"/>
                    <a:pt x="401" y="6185"/>
                  </a:cubicBezTo>
                  <a:lnTo>
                    <a:pt x="4938" y="345"/>
                  </a:lnTo>
                  <a:cubicBezTo>
                    <a:pt x="5013" y="245"/>
                    <a:pt x="4988" y="120"/>
                    <a:pt x="4913" y="45"/>
                  </a:cubicBezTo>
                  <a:cubicBezTo>
                    <a:pt x="4873" y="15"/>
                    <a:pt x="4830" y="1"/>
                    <a:pt x="47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3"/>
            <p:cNvSpPr/>
            <p:nvPr/>
          </p:nvSpPr>
          <p:spPr>
            <a:xfrm>
              <a:off x="552988" y="4056950"/>
              <a:ext cx="80850" cy="120775"/>
            </a:xfrm>
            <a:custGeom>
              <a:avLst/>
              <a:gdLst/>
              <a:ahLst/>
              <a:cxnLst/>
              <a:rect l="l" t="t" r="r" b="b"/>
              <a:pathLst>
                <a:path w="3234" h="4831" extrusionOk="0">
                  <a:moveTo>
                    <a:pt x="2984" y="0"/>
                  </a:moveTo>
                  <a:cubicBezTo>
                    <a:pt x="2921" y="0"/>
                    <a:pt x="2863" y="33"/>
                    <a:pt x="2833" y="94"/>
                  </a:cubicBezTo>
                  <a:lnTo>
                    <a:pt x="76" y="4505"/>
                  </a:lnTo>
                  <a:cubicBezTo>
                    <a:pt x="1" y="4605"/>
                    <a:pt x="51" y="4731"/>
                    <a:pt x="151" y="4806"/>
                  </a:cubicBezTo>
                  <a:cubicBezTo>
                    <a:pt x="176" y="4831"/>
                    <a:pt x="201" y="4831"/>
                    <a:pt x="251" y="4831"/>
                  </a:cubicBezTo>
                  <a:cubicBezTo>
                    <a:pt x="327" y="4831"/>
                    <a:pt x="377" y="4806"/>
                    <a:pt x="427" y="4731"/>
                  </a:cubicBezTo>
                  <a:lnTo>
                    <a:pt x="3184" y="320"/>
                  </a:lnTo>
                  <a:cubicBezTo>
                    <a:pt x="3234" y="219"/>
                    <a:pt x="3209" y="94"/>
                    <a:pt x="3108" y="44"/>
                  </a:cubicBezTo>
                  <a:cubicBezTo>
                    <a:pt x="3069" y="14"/>
                    <a:pt x="3025" y="0"/>
                    <a:pt x="29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3"/>
            <p:cNvSpPr/>
            <p:nvPr/>
          </p:nvSpPr>
          <p:spPr>
            <a:xfrm>
              <a:off x="561763" y="4113800"/>
              <a:ext cx="102775" cy="177975"/>
            </a:xfrm>
            <a:custGeom>
              <a:avLst/>
              <a:gdLst/>
              <a:ahLst/>
              <a:cxnLst/>
              <a:rect l="l" t="t" r="r" b="b"/>
              <a:pathLst>
                <a:path w="4111" h="7119" extrusionOk="0">
                  <a:moveTo>
                    <a:pt x="3874" y="1"/>
                  </a:moveTo>
                  <a:cubicBezTo>
                    <a:pt x="3796" y="1"/>
                    <a:pt x="3718" y="34"/>
                    <a:pt x="3685" y="101"/>
                  </a:cubicBezTo>
                  <a:lnTo>
                    <a:pt x="76" y="6818"/>
                  </a:lnTo>
                  <a:cubicBezTo>
                    <a:pt x="1" y="6918"/>
                    <a:pt x="51" y="7043"/>
                    <a:pt x="151" y="7093"/>
                  </a:cubicBezTo>
                  <a:cubicBezTo>
                    <a:pt x="176" y="7118"/>
                    <a:pt x="226" y="7118"/>
                    <a:pt x="251" y="7118"/>
                  </a:cubicBezTo>
                  <a:cubicBezTo>
                    <a:pt x="326" y="7118"/>
                    <a:pt x="402" y="7093"/>
                    <a:pt x="427" y="7018"/>
                  </a:cubicBezTo>
                  <a:lnTo>
                    <a:pt x="4061" y="301"/>
                  </a:lnTo>
                  <a:cubicBezTo>
                    <a:pt x="4111" y="201"/>
                    <a:pt x="4086" y="76"/>
                    <a:pt x="3986" y="26"/>
                  </a:cubicBezTo>
                  <a:cubicBezTo>
                    <a:pt x="3952" y="9"/>
                    <a:pt x="3913" y="1"/>
                    <a:pt x="38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3"/>
            <p:cNvSpPr/>
            <p:nvPr/>
          </p:nvSpPr>
          <p:spPr>
            <a:xfrm>
              <a:off x="621913" y="4158750"/>
              <a:ext cx="62675" cy="173125"/>
            </a:xfrm>
            <a:custGeom>
              <a:avLst/>
              <a:gdLst/>
              <a:ahLst/>
              <a:cxnLst/>
              <a:rect l="l" t="t" r="r" b="b"/>
              <a:pathLst>
                <a:path w="2507" h="6925" extrusionOk="0">
                  <a:moveTo>
                    <a:pt x="2269" y="1"/>
                  </a:moveTo>
                  <a:cubicBezTo>
                    <a:pt x="2173" y="1"/>
                    <a:pt x="2097" y="49"/>
                    <a:pt x="2056" y="132"/>
                  </a:cubicBezTo>
                  <a:lnTo>
                    <a:pt x="51" y="6649"/>
                  </a:lnTo>
                  <a:cubicBezTo>
                    <a:pt x="1" y="6774"/>
                    <a:pt x="76" y="6874"/>
                    <a:pt x="176" y="6924"/>
                  </a:cubicBezTo>
                  <a:lnTo>
                    <a:pt x="251" y="6924"/>
                  </a:lnTo>
                  <a:cubicBezTo>
                    <a:pt x="326" y="6924"/>
                    <a:pt x="402" y="6874"/>
                    <a:pt x="452" y="6774"/>
                  </a:cubicBezTo>
                  <a:lnTo>
                    <a:pt x="2457" y="258"/>
                  </a:lnTo>
                  <a:cubicBezTo>
                    <a:pt x="2507" y="157"/>
                    <a:pt x="2432" y="32"/>
                    <a:pt x="2331" y="7"/>
                  </a:cubicBezTo>
                  <a:cubicBezTo>
                    <a:pt x="2310" y="3"/>
                    <a:pt x="2289" y="1"/>
                    <a:pt x="22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3"/>
            <p:cNvSpPr/>
            <p:nvPr/>
          </p:nvSpPr>
          <p:spPr>
            <a:xfrm>
              <a:off x="811138" y="4013675"/>
              <a:ext cx="136625" cy="166575"/>
            </a:xfrm>
            <a:custGeom>
              <a:avLst/>
              <a:gdLst/>
              <a:ahLst/>
              <a:cxnLst/>
              <a:rect l="l" t="t" r="r" b="b"/>
              <a:pathLst>
                <a:path w="5465" h="6663" extrusionOk="0">
                  <a:moveTo>
                    <a:pt x="234" y="0"/>
                  </a:moveTo>
                  <a:cubicBezTo>
                    <a:pt x="189" y="0"/>
                    <a:pt x="143" y="14"/>
                    <a:pt x="101" y="46"/>
                  </a:cubicBezTo>
                  <a:cubicBezTo>
                    <a:pt x="26" y="121"/>
                    <a:pt x="1" y="246"/>
                    <a:pt x="76" y="346"/>
                  </a:cubicBezTo>
                  <a:lnTo>
                    <a:pt x="5063" y="6587"/>
                  </a:lnTo>
                  <a:cubicBezTo>
                    <a:pt x="5113" y="6637"/>
                    <a:pt x="5164" y="6662"/>
                    <a:pt x="5214" y="6662"/>
                  </a:cubicBezTo>
                  <a:cubicBezTo>
                    <a:pt x="5264" y="6662"/>
                    <a:pt x="5314" y="6662"/>
                    <a:pt x="5364" y="6612"/>
                  </a:cubicBezTo>
                  <a:cubicBezTo>
                    <a:pt x="5439" y="6562"/>
                    <a:pt x="5464" y="6412"/>
                    <a:pt x="5389" y="6336"/>
                  </a:cubicBezTo>
                  <a:lnTo>
                    <a:pt x="402" y="71"/>
                  </a:lnTo>
                  <a:cubicBezTo>
                    <a:pt x="358" y="27"/>
                    <a:pt x="297" y="0"/>
                    <a:pt x="2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3"/>
            <p:cNvSpPr/>
            <p:nvPr/>
          </p:nvSpPr>
          <p:spPr>
            <a:xfrm>
              <a:off x="792338" y="4056950"/>
              <a:ext cx="72075" cy="107000"/>
            </a:xfrm>
            <a:custGeom>
              <a:avLst/>
              <a:gdLst/>
              <a:ahLst/>
              <a:cxnLst/>
              <a:rect l="l" t="t" r="r" b="b"/>
              <a:pathLst>
                <a:path w="2883" h="4280" extrusionOk="0">
                  <a:moveTo>
                    <a:pt x="252" y="0"/>
                  </a:moveTo>
                  <a:cubicBezTo>
                    <a:pt x="209" y="0"/>
                    <a:pt x="166" y="14"/>
                    <a:pt x="126" y="44"/>
                  </a:cubicBezTo>
                  <a:cubicBezTo>
                    <a:pt x="26" y="94"/>
                    <a:pt x="1" y="219"/>
                    <a:pt x="51" y="320"/>
                  </a:cubicBezTo>
                  <a:lnTo>
                    <a:pt x="2457" y="4179"/>
                  </a:lnTo>
                  <a:cubicBezTo>
                    <a:pt x="2507" y="4229"/>
                    <a:pt x="2557" y="4280"/>
                    <a:pt x="2632" y="4280"/>
                  </a:cubicBezTo>
                  <a:cubicBezTo>
                    <a:pt x="2682" y="4280"/>
                    <a:pt x="2707" y="4254"/>
                    <a:pt x="2758" y="4254"/>
                  </a:cubicBezTo>
                  <a:cubicBezTo>
                    <a:pt x="2858" y="4179"/>
                    <a:pt x="2883" y="4054"/>
                    <a:pt x="2808" y="3954"/>
                  </a:cubicBezTo>
                  <a:lnTo>
                    <a:pt x="427" y="94"/>
                  </a:lnTo>
                  <a:cubicBezTo>
                    <a:pt x="381" y="33"/>
                    <a:pt x="317" y="0"/>
                    <a:pt x="2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3"/>
            <p:cNvSpPr/>
            <p:nvPr/>
          </p:nvSpPr>
          <p:spPr>
            <a:xfrm>
              <a:off x="777313" y="4096725"/>
              <a:ext cx="87100" cy="195675"/>
            </a:xfrm>
            <a:custGeom>
              <a:avLst/>
              <a:gdLst/>
              <a:ahLst/>
              <a:cxnLst/>
              <a:rect l="l" t="t" r="r" b="b"/>
              <a:pathLst>
                <a:path w="3484" h="7827" extrusionOk="0">
                  <a:moveTo>
                    <a:pt x="204" y="0"/>
                  </a:moveTo>
                  <a:cubicBezTo>
                    <a:pt x="186" y="0"/>
                    <a:pt x="168" y="3"/>
                    <a:pt x="151" y="7"/>
                  </a:cubicBezTo>
                  <a:cubicBezTo>
                    <a:pt x="50" y="57"/>
                    <a:pt x="0" y="182"/>
                    <a:pt x="25" y="283"/>
                  </a:cubicBezTo>
                  <a:lnTo>
                    <a:pt x="3058" y="7676"/>
                  </a:lnTo>
                  <a:cubicBezTo>
                    <a:pt x="3083" y="7776"/>
                    <a:pt x="3158" y="7826"/>
                    <a:pt x="3233" y="7826"/>
                  </a:cubicBezTo>
                  <a:cubicBezTo>
                    <a:pt x="3258" y="7826"/>
                    <a:pt x="3283" y="7801"/>
                    <a:pt x="3308" y="7801"/>
                  </a:cubicBezTo>
                  <a:cubicBezTo>
                    <a:pt x="3434" y="7751"/>
                    <a:pt x="3484" y="7626"/>
                    <a:pt x="3434" y="7526"/>
                  </a:cubicBezTo>
                  <a:lnTo>
                    <a:pt x="426" y="132"/>
                  </a:lnTo>
                  <a:cubicBezTo>
                    <a:pt x="385" y="49"/>
                    <a:pt x="292" y="0"/>
                    <a:pt x="2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3"/>
            <p:cNvSpPr/>
            <p:nvPr/>
          </p:nvSpPr>
          <p:spPr>
            <a:xfrm>
              <a:off x="745338" y="4138700"/>
              <a:ext cx="58925" cy="193175"/>
            </a:xfrm>
            <a:custGeom>
              <a:avLst/>
              <a:gdLst/>
              <a:ahLst/>
              <a:cxnLst/>
              <a:rect l="l" t="t" r="r" b="b"/>
              <a:pathLst>
                <a:path w="2357" h="7727" extrusionOk="0">
                  <a:moveTo>
                    <a:pt x="237" y="1"/>
                  </a:moveTo>
                  <a:cubicBezTo>
                    <a:pt x="217" y="1"/>
                    <a:pt x="197" y="3"/>
                    <a:pt x="176" y="7"/>
                  </a:cubicBezTo>
                  <a:cubicBezTo>
                    <a:pt x="76" y="32"/>
                    <a:pt x="1" y="157"/>
                    <a:pt x="26" y="258"/>
                  </a:cubicBezTo>
                  <a:lnTo>
                    <a:pt x="1906" y="7576"/>
                  </a:lnTo>
                  <a:cubicBezTo>
                    <a:pt x="1931" y="7676"/>
                    <a:pt x="2031" y="7726"/>
                    <a:pt x="2106" y="7726"/>
                  </a:cubicBezTo>
                  <a:lnTo>
                    <a:pt x="2181" y="7726"/>
                  </a:lnTo>
                  <a:cubicBezTo>
                    <a:pt x="2282" y="7701"/>
                    <a:pt x="2357" y="7601"/>
                    <a:pt x="2332" y="7476"/>
                  </a:cubicBezTo>
                  <a:lnTo>
                    <a:pt x="427" y="157"/>
                  </a:lnTo>
                  <a:cubicBezTo>
                    <a:pt x="406" y="53"/>
                    <a:pt x="333" y="1"/>
                    <a:pt x="2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3"/>
            <p:cNvSpPr/>
            <p:nvPr/>
          </p:nvSpPr>
          <p:spPr>
            <a:xfrm>
              <a:off x="705888" y="4186475"/>
              <a:ext cx="10675" cy="191125"/>
            </a:xfrm>
            <a:custGeom>
              <a:avLst/>
              <a:gdLst/>
              <a:ahLst/>
              <a:cxnLst/>
              <a:rect l="l" t="t" r="r" b="b"/>
              <a:pathLst>
                <a:path w="427" h="7645" extrusionOk="0">
                  <a:moveTo>
                    <a:pt x="201" y="1"/>
                  </a:moveTo>
                  <a:cubicBezTo>
                    <a:pt x="100" y="1"/>
                    <a:pt x="0" y="101"/>
                    <a:pt x="0" y="226"/>
                  </a:cubicBezTo>
                  <a:lnTo>
                    <a:pt x="0" y="7444"/>
                  </a:lnTo>
                  <a:cubicBezTo>
                    <a:pt x="0" y="7570"/>
                    <a:pt x="100" y="7645"/>
                    <a:pt x="201" y="7645"/>
                  </a:cubicBezTo>
                  <a:cubicBezTo>
                    <a:pt x="326" y="7645"/>
                    <a:pt x="426" y="7570"/>
                    <a:pt x="426" y="7444"/>
                  </a:cubicBezTo>
                  <a:lnTo>
                    <a:pt x="426" y="226"/>
                  </a:lnTo>
                  <a:cubicBezTo>
                    <a:pt x="426" y="101"/>
                    <a:pt x="326" y="1"/>
                    <a:pt x="2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3"/>
            <p:cNvSpPr/>
            <p:nvPr/>
          </p:nvSpPr>
          <p:spPr>
            <a:xfrm>
              <a:off x="678313" y="4363175"/>
              <a:ext cx="65175" cy="65200"/>
            </a:xfrm>
            <a:custGeom>
              <a:avLst/>
              <a:gdLst/>
              <a:ahLst/>
              <a:cxnLst/>
              <a:rect l="l" t="t" r="r" b="b"/>
              <a:pathLst>
                <a:path w="2607" h="2608" extrusionOk="0">
                  <a:moveTo>
                    <a:pt x="1304" y="1"/>
                  </a:moveTo>
                  <a:cubicBezTo>
                    <a:pt x="602" y="1"/>
                    <a:pt x="0" y="577"/>
                    <a:pt x="0" y="1304"/>
                  </a:cubicBezTo>
                  <a:cubicBezTo>
                    <a:pt x="0" y="2031"/>
                    <a:pt x="602" y="2607"/>
                    <a:pt x="1304" y="2607"/>
                  </a:cubicBezTo>
                  <a:cubicBezTo>
                    <a:pt x="2030" y="2607"/>
                    <a:pt x="2607" y="2031"/>
                    <a:pt x="2607" y="1304"/>
                  </a:cubicBezTo>
                  <a:cubicBezTo>
                    <a:pt x="2607" y="577"/>
                    <a:pt x="2030" y="1"/>
                    <a:pt x="13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3"/>
            <p:cNvSpPr/>
            <p:nvPr/>
          </p:nvSpPr>
          <p:spPr>
            <a:xfrm>
              <a:off x="527313" y="3313050"/>
              <a:ext cx="371575" cy="775700"/>
            </a:xfrm>
            <a:custGeom>
              <a:avLst/>
              <a:gdLst/>
              <a:ahLst/>
              <a:cxnLst/>
              <a:rect l="l" t="t" r="r" b="b"/>
              <a:pathLst>
                <a:path w="14863" h="31028" extrusionOk="0">
                  <a:moveTo>
                    <a:pt x="7369" y="1830"/>
                  </a:moveTo>
                  <a:lnTo>
                    <a:pt x="13935" y="14111"/>
                  </a:lnTo>
                  <a:lnTo>
                    <a:pt x="7419" y="28973"/>
                  </a:lnTo>
                  <a:lnTo>
                    <a:pt x="927" y="14762"/>
                  </a:lnTo>
                  <a:lnTo>
                    <a:pt x="7369" y="1830"/>
                  </a:lnTo>
                  <a:close/>
                  <a:moveTo>
                    <a:pt x="7344" y="0"/>
                  </a:moveTo>
                  <a:lnTo>
                    <a:pt x="0" y="14737"/>
                  </a:lnTo>
                  <a:lnTo>
                    <a:pt x="7444" y="31028"/>
                  </a:lnTo>
                  <a:lnTo>
                    <a:pt x="14862" y="14061"/>
                  </a:lnTo>
                  <a:lnTo>
                    <a:pt x="73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3"/>
            <p:cNvSpPr/>
            <p:nvPr/>
          </p:nvSpPr>
          <p:spPr>
            <a:xfrm>
              <a:off x="623788" y="3334350"/>
              <a:ext cx="92150" cy="337750"/>
            </a:xfrm>
            <a:custGeom>
              <a:avLst/>
              <a:gdLst/>
              <a:ahLst/>
              <a:cxnLst/>
              <a:rect l="l" t="t" r="r" b="b"/>
              <a:pathLst>
                <a:path w="3686" h="13510" extrusionOk="0">
                  <a:moveTo>
                    <a:pt x="3284" y="0"/>
                  </a:moveTo>
                  <a:lnTo>
                    <a:pt x="1" y="13409"/>
                  </a:lnTo>
                  <a:lnTo>
                    <a:pt x="402" y="13509"/>
                  </a:lnTo>
                  <a:lnTo>
                    <a:pt x="3685" y="101"/>
                  </a:lnTo>
                  <a:lnTo>
                    <a:pt x="32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3"/>
            <p:cNvSpPr/>
            <p:nvPr/>
          </p:nvSpPr>
          <p:spPr>
            <a:xfrm>
              <a:off x="705888" y="3334350"/>
              <a:ext cx="104650" cy="338375"/>
            </a:xfrm>
            <a:custGeom>
              <a:avLst/>
              <a:gdLst/>
              <a:ahLst/>
              <a:cxnLst/>
              <a:rect l="l" t="t" r="r" b="b"/>
              <a:pathLst>
                <a:path w="4186" h="13535" extrusionOk="0">
                  <a:moveTo>
                    <a:pt x="401" y="0"/>
                  </a:moveTo>
                  <a:lnTo>
                    <a:pt x="0" y="126"/>
                  </a:lnTo>
                  <a:lnTo>
                    <a:pt x="3784" y="13534"/>
                  </a:lnTo>
                  <a:lnTo>
                    <a:pt x="4186" y="13409"/>
                  </a:lnTo>
                  <a:lnTo>
                    <a:pt x="4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3"/>
            <p:cNvSpPr/>
            <p:nvPr/>
          </p:nvSpPr>
          <p:spPr>
            <a:xfrm>
              <a:off x="539213" y="3665800"/>
              <a:ext cx="336500" cy="10675"/>
            </a:xfrm>
            <a:custGeom>
              <a:avLst/>
              <a:gdLst/>
              <a:ahLst/>
              <a:cxnLst/>
              <a:rect l="l" t="t" r="r" b="b"/>
              <a:pathLst>
                <a:path w="13460" h="427" extrusionOk="0">
                  <a:moveTo>
                    <a:pt x="0" y="1"/>
                  </a:moveTo>
                  <a:lnTo>
                    <a:pt x="0" y="427"/>
                  </a:lnTo>
                  <a:lnTo>
                    <a:pt x="13459" y="427"/>
                  </a:lnTo>
                  <a:lnTo>
                    <a:pt x="134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3"/>
            <p:cNvSpPr/>
            <p:nvPr/>
          </p:nvSpPr>
          <p:spPr>
            <a:xfrm>
              <a:off x="623788" y="3670200"/>
              <a:ext cx="94650" cy="394125"/>
            </a:xfrm>
            <a:custGeom>
              <a:avLst/>
              <a:gdLst/>
              <a:ahLst/>
              <a:cxnLst/>
              <a:rect l="l" t="t" r="r" b="b"/>
              <a:pathLst>
                <a:path w="3786" h="15765" extrusionOk="0">
                  <a:moveTo>
                    <a:pt x="402" y="0"/>
                  </a:moveTo>
                  <a:lnTo>
                    <a:pt x="1" y="75"/>
                  </a:lnTo>
                  <a:lnTo>
                    <a:pt x="3359" y="15765"/>
                  </a:lnTo>
                  <a:lnTo>
                    <a:pt x="3785" y="15689"/>
                  </a:lnTo>
                  <a:lnTo>
                    <a:pt x="4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3"/>
            <p:cNvSpPr/>
            <p:nvPr/>
          </p:nvSpPr>
          <p:spPr>
            <a:xfrm>
              <a:off x="707763" y="3669575"/>
              <a:ext cx="102775" cy="380975"/>
            </a:xfrm>
            <a:custGeom>
              <a:avLst/>
              <a:gdLst/>
              <a:ahLst/>
              <a:cxnLst/>
              <a:rect l="l" t="t" r="r" b="b"/>
              <a:pathLst>
                <a:path w="4111" h="15239" extrusionOk="0">
                  <a:moveTo>
                    <a:pt x="3709" y="0"/>
                  </a:moveTo>
                  <a:lnTo>
                    <a:pt x="0" y="15163"/>
                  </a:lnTo>
                  <a:lnTo>
                    <a:pt x="426" y="15238"/>
                  </a:lnTo>
                  <a:lnTo>
                    <a:pt x="4111" y="100"/>
                  </a:lnTo>
                  <a:lnTo>
                    <a:pt x="370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4" name="Google Shape;134;p13"/>
          <p:cNvSpPr/>
          <p:nvPr/>
        </p:nvSpPr>
        <p:spPr>
          <a:xfrm>
            <a:off x="8357752" y="4174792"/>
            <a:ext cx="287145" cy="291578"/>
          </a:xfrm>
          <a:custGeom>
            <a:avLst/>
            <a:gdLst/>
            <a:ahLst/>
            <a:cxnLst/>
            <a:rect l="l" t="t" r="r" b="b"/>
            <a:pathLst>
              <a:path w="6542" h="6643" extrusionOk="0">
                <a:moveTo>
                  <a:pt x="3259" y="0"/>
                </a:moveTo>
                <a:lnTo>
                  <a:pt x="3008" y="727"/>
                </a:lnTo>
                <a:cubicBezTo>
                  <a:pt x="2933" y="928"/>
                  <a:pt x="2883" y="1153"/>
                  <a:pt x="2883" y="1379"/>
                </a:cubicBezTo>
                <a:cubicBezTo>
                  <a:pt x="2883" y="2231"/>
                  <a:pt x="2206" y="2908"/>
                  <a:pt x="1354" y="2908"/>
                </a:cubicBezTo>
                <a:lnTo>
                  <a:pt x="1229" y="2908"/>
                </a:lnTo>
                <a:cubicBezTo>
                  <a:pt x="903" y="2908"/>
                  <a:pt x="602" y="2983"/>
                  <a:pt x="326" y="3133"/>
                </a:cubicBezTo>
                <a:lnTo>
                  <a:pt x="0" y="3309"/>
                </a:lnTo>
                <a:lnTo>
                  <a:pt x="326" y="3484"/>
                </a:lnTo>
                <a:cubicBezTo>
                  <a:pt x="602" y="3635"/>
                  <a:pt x="903" y="3710"/>
                  <a:pt x="1229" y="3710"/>
                </a:cubicBezTo>
                <a:lnTo>
                  <a:pt x="1354" y="3710"/>
                </a:lnTo>
                <a:cubicBezTo>
                  <a:pt x="2206" y="3710"/>
                  <a:pt x="2883" y="4412"/>
                  <a:pt x="2883" y="5239"/>
                </a:cubicBezTo>
                <a:cubicBezTo>
                  <a:pt x="2883" y="5464"/>
                  <a:pt x="2933" y="5690"/>
                  <a:pt x="3008" y="5915"/>
                </a:cubicBezTo>
                <a:lnTo>
                  <a:pt x="3259" y="6642"/>
                </a:lnTo>
                <a:lnTo>
                  <a:pt x="3534" y="5915"/>
                </a:lnTo>
                <a:cubicBezTo>
                  <a:pt x="3609" y="5690"/>
                  <a:pt x="3660" y="5464"/>
                  <a:pt x="3660" y="5239"/>
                </a:cubicBezTo>
                <a:cubicBezTo>
                  <a:pt x="3660" y="4412"/>
                  <a:pt x="4336" y="3710"/>
                  <a:pt x="5188" y="3710"/>
                </a:cubicBezTo>
                <a:lnTo>
                  <a:pt x="5314" y="3710"/>
                </a:lnTo>
                <a:cubicBezTo>
                  <a:pt x="5640" y="3710"/>
                  <a:pt x="5940" y="3635"/>
                  <a:pt x="6216" y="3484"/>
                </a:cubicBezTo>
                <a:lnTo>
                  <a:pt x="6542" y="3309"/>
                </a:lnTo>
                <a:lnTo>
                  <a:pt x="6216" y="3133"/>
                </a:lnTo>
                <a:cubicBezTo>
                  <a:pt x="5940" y="2983"/>
                  <a:pt x="5640" y="2908"/>
                  <a:pt x="5314" y="2908"/>
                </a:cubicBezTo>
                <a:lnTo>
                  <a:pt x="5188" y="2908"/>
                </a:lnTo>
                <a:cubicBezTo>
                  <a:pt x="4336" y="2908"/>
                  <a:pt x="3660" y="2231"/>
                  <a:pt x="3660" y="1379"/>
                </a:cubicBezTo>
                <a:cubicBezTo>
                  <a:pt x="3660" y="1153"/>
                  <a:pt x="3609" y="928"/>
                  <a:pt x="3534" y="727"/>
                </a:cubicBezTo>
                <a:lnTo>
                  <a:pt x="325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3"/>
          <p:cNvSpPr/>
          <p:nvPr/>
        </p:nvSpPr>
        <p:spPr>
          <a:xfrm>
            <a:off x="512626" y="1012724"/>
            <a:ext cx="213449" cy="216728"/>
          </a:xfrm>
          <a:custGeom>
            <a:avLst/>
            <a:gdLst/>
            <a:ahLst/>
            <a:cxnLst/>
            <a:rect l="l" t="t" r="r" b="b"/>
            <a:pathLst>
              <a:path w="6542" h="6643" extrusionOk="0">
                <a:moveTo>
                  <a:pt x="3259" y="0"/>
                </a:moveTo>
                <a:lnTo>
                  <a:pt x="3008" y="727"/>
                </a:lnTo>
                <a:cubicBezTo>
                  <a:pt x="2933" y="928"/>
                  <a:pt x="2883" y="1153"/>
                  <a:pt x="2883" y="1379"/>
                </a:cubicBezTo>
                <a:cubicBezTo>
                  <a:pt x="2883" y="2231"/>
                  <a:pt x="2206" y="2908"/>
                  <a:pt x="1354" y="2908"/>
                </a:cubicBezTo>
                <a:lnTo>
                  <a:pt x="1229" y="2908"/>
                </a:lnTo>
                <a:cubicBezTo>
                  <a:pt x="903" y="2908"/>
                  <a:pt x="602" y="2983"/>
                  <a:pt x="326" y="3133"/>
                </a:cubicBezTo>
                <a:lnTo>
                  <a:pt x="0" y="3309"/>
                </a:lnTo>
                <a:lnTo>
                  <a:pt x="326" y="3484"/>
                </a:lnTo>
                <a:cubicBezTo>
                  <a:pt x="602" y="3635"/>
                  <a:pt x="903" y="3710"/>
                  <a:pt x="1229" y="3710"/>
                </a:cubicBezTo>
                <a:lnTo>
                  <a:pt x="1354" y="3710"/>
                </a:lnTo>
                <a:cubicBezTo>
                  <a:pt x="2206" y="3710"/>
                  <a:pt x="2883" y="4412"/>
                  <a:pt x="2883" y="5239"/>
                </a:cubicBezTo>
                <a:cubicBezTo>
                  <a:pt x="2883" y="5464"/>
                  <a:pt x="2933" y="5690"/>
                  <a:pt x="3008" y="5915"/>
                </a:cubicBezTo>
                <a:lnTo>
                  <a:pt x="3259" y="6642"/>
                </a:lnTo>
                <a:lnTo>
                  <a:pt x="3534" y="5915"/>
                </a:lnTo>
                <a:cubicBezTo>
                  <a:pt x="3609" y="5690"/>
                  <a:pt x="3660" y="5464"/>
                  <a:pt x="3660" y="5239"/>
                </a:cubicBezTo>
                <a:cubicBezTo>
                  <a:pt x="3660" y="4412"/>
                  <a:pt x="4336" y="3710"/>
                  <a:pt x="5188" y="3710"/>
                </a:cubicBezTo>
                <a:lnTo>
                  <a:pt x="5314" y="3710"/>
                </a:lnTo>
                <a:cubicBezTo>
                  <a:pt x="5640" y="3710"/>
                  <a:pt x="5940" y="3635"/>
                  <a:pt x="6216" y="3484"/>
                </a:cubicBezTo>
                <a:lnTo>
                  <a:pt x="6542" y="3309"/>
                </a:lnTo>
                <a:lnTo>
                  <a:pt x="6216" y="3133"/>
                </a:lnTo>
                <a:cubicBezTo>
                  <a:pt x="5940" y="2983"/>
                  <a:pt x="5640" y="2908"/>
                  <a:pt x="5314" y="2908"/>
                </a:cubicBezTo>
                <a:lnTo>
                  <a:pt x="5188" y="2908"/>
                </a:lnTo>
                <a:cubicBezTo>
                  <a:pt x="4336" y="2908"/>
                  <a:pt x="3660" y="2231"/>
                  <a:pt x="3660" y="1379"/>
                </a:cubicBezTo>
                <a:cubicBezTo>
                  <a:pt x="3660" y="1153"/>
                  <a:pt x="3609" y="928"/>
                  <a:pt x="3534" y="727"/>
                </a:cubicBezTo>
                <a:lnTo>
                  <a:pt x="3259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3"/>
          <p:cNvSpPr/>
          <p:nvPr/>
        </p:nvSpPr>
        <p:spPr>
          <a:xfrm>
            <a:off x="512626" y="4361924"/>
            <a:ext cx="213449" cy="216728"/>
          </a:xfrm>
          <a:custGeom>
            <a:avLst/>
            <a:gdLst/>
            <a:ahLst/>
            <a:cxnLst/>
            <a:rect l="l" t="t" r="r" b="b"/>
            <a:pathLst>
              <a:path w="6542" h="6643" extrusionOk="0">
                <a:moveTo>
                  <a:pt x="3259" y="0"/>
                </a:moveTo>
                <a:lnTo>
                  <a:pt x="3008" y="727"/>
                </a:lnTo>
                <a:cubicBezTo>
                  <a:pt x="2933" y="928"/>
                  <a:pt x="2883" y="1153"/>
                  <a:pt x="2883" y="1379"/>
                </a:cubicBezTo>
                <a:cubicBezTo>
                  <a:pt x="2883" y="2231"/>
                  <a:pt x="2206" y="2908"/>
                  <a:pt x="1354" y="2908"/>
                </a:cubicBezTo>
                <a:lnTo>
                  <a:pt x="1229" y="2908"/>
                </a:lnTo>
                <a:cubicBezTo>
                  <a:pt x="903" y="2908"/>
                  <a:pt x="602" y="2983"/>
                  <a:pt x="326" y="3133"/>
                </a:cubicBezTo>
                <a:lnTo>
                  <a:pt x="0" y="3309"/>
                </a:lnTo>
                <a:lnTo>
                  <a:pt x="326" y="3484"/>
                </a:lnTo>
                <a:cubicBezTo>
                  <a:pt x="602" y="3635"/>
                  <a:pt x="903" y="3710"/>
                  <a:pt x="1229" y="3710"/>
                </a:cubicBezTo>
                <a:lnTo>
                  <a:pt x="1354" y="3710"/>
                </a:lnTo>
                <a:cubicBezTo>
                  <a:pt x="2206" y="3710"/>
                  <a:pt x="2883" y="4412"/>
                  <a:pt x="2883" y="5239"/>
                </a:cubicBezTo>
                <a:cubicBezTo>
                  <a:pt x="2883" y="5464"/>
                  <a:pt x="2933" y="5690"/>
                  <a:pt x="3008" y="5915"/>
                </a:cubicBezTo>
                <a:lnTo>
                  <a:pt x="3259" y="6642"/>
                </a:lnTo>
                <a:lnTo>
                  <a:pt x="3534" y="5915"/>
                </a:lnTo>
                <a:cubicBezTo>
                  <a:pt x="3609" y="5690"/>
                  <a:pt x="3660" y="5464"/>
                  <a:pt x="3660" y="5239"/>
                </a:cubicBezTo>
                <a:cubicBezTo>
                  <a:pt x="3660" y="4412"/>
                  <a:pt x="4336" y="3710"/>
                  <a:pt x="5188" y="3710"/>
                </a:cubicBezTo>
                <a:lnTo>
                  <a:pt x="5314" y="3710"/>
                </a:lnTo>
                <a:cubicBezTo>
                  <a:pt x="5640" y="3710"/>
                  <a:pt x="5940" y="3635"/>
                  <a:pt x="6216" y="3484"/>
                </a:cubicBezTo>
                <a:lnTo>
                  <a:pt x="6542" y="3309"/>
                </a:lnTo>
                <a:lnTo>
                  <a:pt x="6216" y="3133"/>
                </a:lnTo>
                <a:cubicBezTo>
                  <a:pt x="5940" y="2983"/>
                  <a:pt x="5640" y="2908"/>
                  <a:pt x="5314" y="2908"/>
                </a:cubicBezTo>
                <a:lnTo>
                  <a:pt x="5188" y="2908"/>
                </a:lnTo>
                <a:cubicBezTo>
                  <a:pt x="4336" y="2908"/>
                  <a:pt x="3660" y="2231"/>
                  <a:pt x="3660" y="1379"/>
                </a:cubicBezTo>
                <a:cubicBezTo>
                  <a:pt x="3660" y="1153"/>
                  <a:pt x="3609" y="928"/>
                  <a:pt x="3534" y="727"/>
                </a:cubicBezTo>
                <a:lnTo>
                  <a:pt x="3259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3"/>
          <p:cNvSpPr/>
          <p:nvPr/>
        </p:nvSpPr>
        <p:spPr>
          <a:xfrm>
            <a:off x="425750" y="4094568"/>
            <a:ext cx="160181" cy="162637"/>
          </a:xfrm>
          <a:custGeom>
            <a:avLst/>
            <a:gdLst/>
            <a:ahLst/>
            <a:cxnLst/>
            <a:rect l="l" t="t" r="r" b="b"/>
            <a:pathLst>
              <a:path w="6542" h="6643" extrusionOk="0">
                <a:moveTo>
                  <a:pt x="3259" y="0"/>
                </a:moveTo>
                <a:lnTo>
                  <a:pt x="3008" y="727"/>
                </a:lnTo>
                <a:cubicBezTo>
                  <a:pt x="2933" y="928"/>
                  <a:pt x="2883" y="1153"/>
                  <a:pt x="2883" y="1379"/>
                </a:cubicBezTo>
                <a:cubicBezTo>
                  <a:pt x="2883" y="2231"/>
                  <a:pt x="2206" y="2908"/>
                  <a:pt x="1354" y="2908"/>
                </a:cubicBezTo>
                <a:lnTo>
                  <a:pt x="1229" y="2908"/>
                </a:lnTo>
                <a:cubicBezTo>
                  <a:pt x="903" y="2908"/>
                  <a:pt x="602" y="2983"/>
                  <a:pt x="326" y="3133"/>
                </a:cubicBezTo>
                <a:lnTo>
                  <a:pt x="0" y="3309"/>
                </a:lnTo>
                <a:lnTo>
                  <a:pt x="326" y="3484"/>
                </a:lnTo>
                <a:cubicBezTo>
                  <a:pt x="602" y="3635"/>
                  <a:pt x="903" y="3710"/>
                  <a:pt x="1229" y="3710"/>
                </a:cubicBezTo>
                <a:lnTo>
                  <a:pt x="1354" y="3710"/>
                </a:lnTo>
                <a:cubicBezTo>
                  <a:pt x="2206" y="3710"/>
                  <a:pt x="2883" y="4412"/>
                  <a:pt x="2883" y="5239"/>
                </a:cubicBezTo>
                <a:cubicBezTo>
                  <a:pt x="2883" y="5464"/>
                  <a:pt x="2933" y="5690"/>
                  <a:pt x="3008" y="5915"/>
                </a:cubicBezTo>
                <a:lnTo>
                  <a:pt x="3259" y="6642"/>
                </a:lnTo>
                <a:lnTo>
                  <a:pt x="3534" y="5915"/>
                </a:lnTo>
                <a:cubicBezTo>
                  <a:pt x="3609" y="5690"/>
                  <a:pt x="3660" y="5464"/>
                  <a:pt x="3660" y="5239"/>
                </a:cubicBezTo>
                <a:cubicBezTo>
                  <a:pt x="3660" y="4412"/>
                  <a:pt x="4336" y="3710"/>
                  <a:pt x="5188" y="3710"/>
                </a:cubicBezTo>
                <a:lnTo>
                  <a:pt x="5314" y="3710"/>
                </a:lnTo>
                <a:cubicBezTo>
                  <a:pt x="5640" y="3710"/>
                  <a:pt x="5940" y="3635"/>
                  <a:pt x="6216" y="3484"/>
                </a:cubicBezTo>
                <a:lnTo>
                  <a:pt x="6542" y="3309"/>
                </a:lnTo>
                <a:lnTo>
                  <a:pt x="6216" y="3133"/>
                </a:lnTo>
                <a:cubicBezTo>
                  <a:pt x="5940" y="2983"/>
                  <a:pt x="5640" y="2908"/>
                  <a:pt x="5314" y="2908"/>
                </a:cubicBezTo>
                <a:lnTo>
                  <a:pt x="5188" y="2908"/>
                </a:lnTo>
                <a:cubicBezTo>
                  <a:pt x="4336" y="2908"/>
                  <a:pt x="3660" y="2231"/>
                  <a:pt x="3660" y="1379"/>
                </a:cubicBezTo>
                <a:cubicBezTo>
                  <a:pt x="3660" y="1153"/>
                  <a:pt x="3609" y="928"/>
                  <a:pt x="3534" y="727"/>
                </a:cubicBezTo>
                <a:lnTo>
                  <a:pt x="325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8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inzel Decorative"/>
              <a:buNone/>
              <a:defRPr sz="3000" b="1">
                <a:solidFill>
                  <a:schemeClr val="dk2"/>
                </a:solidFill>
                <a:latin typeface="Cinzel Decorative"/>
                <a:ea typeface="Cinzel Decorative"/>
                <a:cs typeface="Cinzel Decorative"/>
                <a:sym typeface="Cinzel Decorativ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ebas Neue"/>
              <a:buNone/>
              <a:defRPr sz="35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ebas Neue"/>
              <a:buNone/>
              <a:defRPr sz="35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ebas Neue"/>
              <a:buNone/>
              <a:defRPr sz="35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ebas Neue"/>
              <a:buNone/>
              <a:defRPr sz="35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ebas Neue"/>
              <a:buNone/>
              <a:defRPr sz="35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ebas Neue"/>
              <a:buNone/>
              <a:defRPr sz="35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ebas Neue"/>
              <a:buNone/>
              <a:defRPr sz="35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ebas Neue"/>
              <a:buNone/>
              <a:defRPr sz="35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ssistant"/>
              <a:buChar char="■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5" r:id="rId6"/>
    <p:sldLayoutId id="2147483657" r:id="rId7"/>
    <p:sldLayoutId id="2147483658" r:id="rId8"/>
    <p:sldLayoutId id="2147483659" r:id="rId9"/>
    <p:sldLayoutId id="2147483661" r:id="rId10"/>
    <p:sldLayoutId id="2147483663" r:id="rId11"/>
    <p:sldLayoutId id="2147483665" r:id="rId12"/>
    <p:sldLayoutId id="2147483666" r:id="rId13"/>
    <p:sldLayoutId id="2147483668" r:id="rId14"/>
    <p:sldLayoutId id="2147483670" r:id="rId15"/>
    <p:sldLayoutId id="2147483671" r:id="rId1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28"/>
          <p:cNvSpPr txBox="1">
            <a:spLocks noGrp="1"/>
          </p:cNvSpPr>
          <p:nvPr>
            <p:ph type="ctrTitle"/>
          </p:nvPr>
        </p:nvSpPr>
        <p:spPr>
          <a:xfrm>
            <a:off x="1537525" y="1086412"/>
            <a:ext cx="6093675" cy="168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pt-BR" sz="4800" i="0" dirty="0">
                <a:ln w="19050" cap="flat" cmpd="sng">
                  <a:solidFill>
                    <a:sysClr val="windowText" lastClr="000000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FFC000"/>
                </a:solidFill>
              </a:rPr>
              <a:t>Projeto</a:t>
            </a:r>
            <a:endParaRPr lang="pt-BR" sz="4800" b="1" i="0" dirty="0">
              <a:ln w="19050" cap="flat" cmpd="sng">
                <a:solidFill>
                  <a:sysClr val="windowText" lastClr="000000"/>
                </a:solidFill>
                <a:prstDash val="solid"/>
                <a:round/>
                <a:headEnd type="none" w="sm" len="sm"/>
                <a:tailEnd type="none" w="sm" len="sm"/>
              </a:ln>
              <a:solidFill>
                <a:srgbClr val="FFC000"/>
              </a:solidFill>
              <a:latin typeface="Cinzel Decorative"/>
            </a:endParaRPr>
          </a:p>
        </p:txBody>
      </p:sp>
      <p:sp>
        <p:nvSpPr>
          <p:cNvPr id="496" name="Google Shape;496;p28"/>
          <p:cNvSpPr txBox="1">
            <a:spLocks noGrp="1"/>
          </p:cNvSpPr>
          <p:nvPr>
            <p:ph type="subTitle" idx="1"/>
          </p:nvPr>
        </p:nvSpPr>
        <p:spPr>
          <a:xfrm>
            <a:off x="2084662" y="4021900"/>
            <a:ext cx="4974575" cy="47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FC000"/>
                </a:solidFill>
              </a:rPr>
              <a:t>Vivencie o épico, pois a mágia chegou ao seu código</a:t>
            </a:r>
            <a:endParaRPr b="1" dirty="0">
              <a:solidFill>
                <a:srgbClr val="FFC000"/>
              </a:solidFill>
            </a:endParaRPr>
          </a:p>
        </p:txBody>
      </p:sp>
      <p:grpSp>
        <p:nvGrpSpPr>
          <p:cNvPr id="498" name="Google Shape;498;p28"/>
          <p:cNvGrpSpPr/>
          <p:nvPr/>
        </p:nvGrpSpPr>
        <p:grpSpPr>
          <a:xfrm>
            <a:off x="7459900" y="3171825"/>
            <a:ext cx="1145375" cy="1256550"/>
            <a:chOff x="7498650" y="3171825"/>
            <a:chExt cx="1145375" cy="1256550"/>
          </a:xfrm>
        </p:grpSpPr>
        <p:sp>
          <p:nvSpPr>
            <p:cNvPr id="499" name="Google Shape;499;p28"/>
            <p:cNvSpPr/>
            <p:nvPr/>
          </p:nvSpPr>
          <p:spPr>
            <a:xfrm>
              <a:off x="7503650" y="3173325"/>
              <a:ext cx="1122850" cy="1255050"/>
            </a:xfrm>
            <a:custGeom>
              <a:avLst/>
              <a:gdLst/>
              <a:ahLst/>
              <a:cxnLst/>
              <a:rect l="l" t="t" r="r" b="b"/>
              <a:pathLst>
                <a:path w="44914" h="50202" extrusionOk="0">
                  <a:moveTo>
                    <a:pt x="8848" y="978"/>
                  </a:moveTo>
                  <a:lnTo>
                    <a:pt x="10552" y="4011"/>
                  </a:lnTo>
                  <a:cubicBezTo>
                    <a:pt x="10928" y="4537"/>
                    <a:pt x="19700" y="17043"/>
                    <a:pt x="24637" y="17043"/>
                  </a:cubicBezTo>
                  <a:lnTo>
                    <a:pt x="24788" y="17043"/>
                  </a:lnTo>
                  <a:cubicBezTo>
                    <a:pt x="24905" y="17035"/>
                    <a:pt x="25033" y="17032"/>
                    <a:pt x="25152" y="17032"/>
                  </a:cubicBezTo>
                  <a:cubicBezTo>
                    <a:pt x="25389" y="17032"/>
                    <a:pt x="25590" y="17043"/>
                    <a:pt x="25590" y="17043"/>
                  </a:cubicBezTo>
                  <a:lnTo>
                    <a:pt x="25640" y="17043"/>
                  </a:lnTo>
                  <a:cubicBezTo>
                    <a:pt x="26317" y="16961"/>
                    <a:pt x="26991" y="16920"/>
                    <a:pt x="27660" y="16920"/>
                  </a:cubicBezTo>
                  <a:cubicBezTo>
                    <a:pt x="32684" y="16920"/>
                    <a:pt x="37383" y="19211"/>
                    <a:pt x="40502" y="23259"/>
                  </a:cubicBezTo>
                  <a:cubicBezTo>
                    <a:pt x="43184" y="26718"/>
                    <a:pt x="44362" y="31028"/>
                    <a:pt x="43810" y="35364"/>
                  </a:cubicBezTo>
                  <a:cubicBezTo>
                    <a:pt x="43234" y="39700"/>
                    <a:pt x="41028" y="43560"/>
                    <a:pt x="37570" y="46216"/>
                  </a:cubicBezTo>
                  <a:cubicBezTo>
                    <a:pt x="34668" y="48466"/>
                    <a:pt x="31185" y="49658"/>
                    <a:pt x="27578" y="49658"/>
                  </a:cubicBezTo>
                  <a:cubicBezTo>
                    <a:pt x="26885" y="49658"/>
                    <a:pt x="26188" y="49614"/>
                    <a:pt x="25490" y="49525"/>
                  </a:cubicBezTo>
                  <a:cubicBezTo>
                    <a:pt x="21154" y="48948"/>
                    <a:pt x="17294" y="46743"/>
                    <a:pt x="14612" y="43284"/>
                  </a:cubicBezTo>
                  <a:cubicBezTo>
                    <a:pt x="11078" y="38698"/>
                    <a:pt x="10226" y="32758"/>
                    <a:pt x="12332" y="27344"/>
                  </a:cubicBezTo>
                  <a:cubicBezTo>
                    <a:pt x="12432" y="27068"/>
                    <a:pt x="12557" y="26793"/>
                    <a:pt x="12708" y="26517"/>
                  </a:cubicBezTo>
                  <a:cubicBezTo>
                    <a:pt x="12958" y="26066"/>
                    <a:pt x="13184" y="25590"/>
                    <a:pt x="13284" y="25089"/>
                  </a:cubicBezTo>
                  <a:cubicBezTo>
                    <a:pt x="13560" y="23535"/>
                    <a:pt x="13083" y="21555"/>
                    <a:pt x="11855" y="19249"/>
                  </a:cubicBezTo>
                  <a:cubicBezTo>
                    <a:pt x="10652" y="16993"/>
                    <a:pt x="9048" y="15013"/>
                    <a:pt x="7645" y="13359"/>
                  </a:cubicBezTo>
                  <a:cubicBezTo>
                    <a:pt x="6617" y="12156"/>
                    <a:pt x="5464" y="10903"/>
                    <a:pt x="4111" y="9499"/>
                  </a:cubicBezTo>
                  <a:lnTo>
                    <a:pt x="1053" y="7018"/>
                  </a:lnTo>
                  <a:cubicBezTo>
                    <a:pt x="2306" y="6442"/>
                    <a:pt x="6116" y="4437"/>
                    <a:pt x="8848" y="978"/>
                  </a:cubicBezTo>
                  <a:close/>
                  <a:moveTo>
                    <a:pt x="8898" y="1"/>
                  </a:moveTo>
                  <a:lnTo>
                    <a:pt x="8672" y="326"/>
                  </a:lnTo>
                  <a:cubicBezTo>
                    <a:pt x="5464" y="4587"/>
                    <a:pt x="477" y="6667"/>
                    <a:pt x="427" y="6692"/>
                  </a:cubicBezTo>
                  <a:lnTo>
                    <a:pt x="1" y="6868"/>
                  </a:lnTo>
                  <a:lnTo>
                    <a:pt x="3735" y="9900"/>
                  </a:lnTo>
                  <a:cubicBezTo>
                    <a:pt x="5063" y="11279"/>
                    <a:pt x="6216" y="12532"/>
                    <a:pt x="7219" y="13710"/>
                  </a:cubicBezTo>
                  <a:cubicBezTo>
                    <a:pt x="8622" y="15339"/>
                    <a:pt x="10176" y="17294"/>
                    <a:pt x="11354" y="19500"/>
                  </a:cubicBezTo>
                  <a:cubicBezTo>
                    <a:pt x="12532" y="21705"/>
                    <a:pt x="13008" y="23560"/>
                    <a:pt x="12733" y="24988"/>
                  </a:cubicBezTo>
                  <a:cubicBezTo>
                    <a:pt x="12657" y="25414"/>
                    <a:pt x="12457" y="25815"/>
                    <a:pt x="12231" y="26266"/>
                  </a:cubicBezTo>
                  <a:cubicBezTo>
                    <a:pt x="12081" y="26542"/>
                    <a:pt x="11931" y="26843"/>
                    <a:pt x="11805" y="27144"/>
                  </a:cubicBezTo>
                  <a:cubicBezTo>
                    <a:pt x="9650" y="32733"/>
                    <a:pt x="10527" y="38898"/>
                    <a:pt x="14186" y="43635"/>
                  </a:cubicBezTo>
                  <a:cubicBezTo>
                    <a:pt x="16943" y="47194"/>
                    <a:pt x="20953" y="49475"/>
                    <a:pt x="25414" y="50051"/>
                  </a:cubicBezTo>
                  <a:cubicBezTo>
                    <a:pt x="26141" y="50151"/>
                    <a:pt x="26868" y="50201"/>
                    <a:pt x="27595" y="50201"/>
                  </a:cubicBezTo>
                  <a:cubicBezTo>
                    <a:pt x="31329" y="50201"/>
                    <a:pt x="34913" y="48973"/>
                    <a:pt x="37921" y="46668"/>
                  </a:cubicBezTo>
                  <a:cubicBezTo>
                    <a:pt x="41480" y="43886"/>
                    <a:pt x="43760" y="39901"/>
                    <a:pt x="44337" y="35414"/>
                  </a:cubicBezTo>
                  <a:cubicBezTo>
                    <a:pt x="44913" y="30953"/>
                    <a:pt x="43710" y="26517"/>
                    <a:pt x="40953" y="22933"/>
                  </a:cubicBezTo>
                  <a:cubicBezTo>
                    <a:pt x="37691" y="18739"/>
                    <a:pt x="32818" y="16372"/>
                    <a:pt x="27620" y="16372"/>
                  </a:cubicBezTo>
                  <a:cubicBezTo>
                    <a:pt x="26948" y="16372"/>
                    <a:pt x="26270" y="16412"/>
                    <a:pt x="25590" y="16492"/>
                  </a:cubicBezTo>
                  <a:lnTo>
                    <a:pt x="24763" y="16492"/>
                  </a:lnTo>
                  <a:cubicBezTo>
                    <a:pt x="24714" y="16495"/>
                    <a:pt x="24665" y="16496"/>
                    <a:pt x="24615" y="16496"/>
                  </a:cubicBezTo>
                  <a:cubicBezTo>
                    <a:pt x="19961" y="16496"/>
                    <a:pt x="11103" y="3834"/>
                    <a:pt x="11028" y="3710"/>
                  </a:cubicBezTo>
                  <a:lnTo>
                    <a:pt x="88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8"/>
            <p:cNvSpPr/>
            <p:nvPr/>
          </p:nvSpPr>
          <p:spPr>
            <a:xfrm>
              <a:off x="7498650" y="3171825"/>
              <a:ext cx="231850" cy="171575"/>
            </a:xfrm>
            <a:custGeom>
              <a:avLst/>
              <a:gdLst/>
              <a:ahLst/>
              <a:cxnLst/>
              <a:rect l="l" t="t" r="r" b="b"/>
              <a:pathLst>
                <a:path w="9274" h="6863" extrusionOk="0">
                  <a:moveTo>
                    <a:pt x="8837" y="1"/>
                  </a:moveTo>
                  <a:cubicBezTo>
                    <a:pt x="8243" y="1"/>
                    <a:pt x="6290" y="1154"/>
                    <a:pt x="4161" y="2818"/>
                  </a:cubicBezTo>
                  <a:cubicBezTo>
                    <a:pt x="1755" y="4672"/>
                    <a:pt x="0" y="6477"/>
                    <a:pt x="276" y="6803"/>
                  </a:cubicBezTo>
                  <a:cubicBezTo>
                    <a:pt x="305" y="6843"/>
                    <a:pt x="359" y="6862"/>
                    <a:pt x="436" y="6862"/>
                  </a:cubicBezTo>
                  <a:cubicBezTo>
                    <a:pt x="1031" y="6862"/>
                    <a:pt x="2984" y="5709"/>
                    <a:pt x="5113" y="4046"/>
                  </a:cubicBezTo>
                  <a:cubicBezTo>
                    <a:pt x="7519" y="2191"/>
                    <a:pt x="9273" y="386"/>
                    <a:pt x="8998" y="61"/>
                  </a:cubicBezTo>
                  <a:cubicBezTo>
                    <a:pt x="8969" y="20"/>
                    <a:pt x="8915" y="1"/>
                    <a:pt x="88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8"/>
            <p:cNvSpPr/>
            <p:nvPr/>
          </p:nvSpPr>
          <p:spPr>
            <a:xfrm>
              <a:off x="7598275" y="3282600"/>
              <a:ext cx="236850" cy="190625"/>
            </a:xfrm>
            <a:custGeom>
              <a:avLst/>
              <a:gdLst/>
              <a:ahLst/>
              <a:cxnLst/>
              <a:rect l="l" t="t" r="r" b="b"/>
              <a:pathLst>
                <a:path w="9474" h="7625" extrusionOk="0">
                  <a:moveTo>
                    <a:pt x="8096" y="1"/>
                  </a:moveTo>
                  <a:cubicBezTo>
                    <a:pt x="7832" y="1"/>
                    <a:pt x="7566" y="87"/>
                    <a:pt x="7344" y="266"/>
                  </a:cubicBezTo>
                  <a:lnTo>
                    <a:pt x="652" y="5429"/>
                  </a:lnTo>
                  <a:cubicBezTo>
                    <a:pt x="100" y="5830"/>
                    <a:pt x="0" y="6607"/>
                    <a:pt x="426" y="7159"/>
                  </a:cubicBezTo>
                  <a:cubicBezTo>
                    <a:pt x="658" y="7463"/>
                    <a:pt x="1016" y="7625"/>
                    <a:pt x="1383" y="7625"/>
                  </a:cubicBezTo>
                  <a:cubicBezTo>
                    <a:pt x="1650" y="7625"/>
                    <a:pt x="1923" y="7539"/>
                    <a:pt x="2156" y="7359"/>
                  </a:cubicBezTo>
                  <a:lnTo>
                    <a:pt x="8822" y="2196"/>
                  </a:lnTo>
                  <a:cubicBezTo>
                    <a:pt x="9374" y="1795"/>
                    <a:pt x="9474" y="1018"/>
                    <a:pt x="9048" y="467"/>
                  </a:cubicBezTo>
                  <a:cubicBezTo>
                    <a:pt x="8816" y="162"/>
                    <a:pt x="8458" y="1"/>
                    <a:pt x="80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8"/>
            <p:cNvSpPr/>
            <p:nvPr/>
          </p:nvSpPr>
          <p:spPr>
            <a:xfrm>
              <a:off x="7847650" y="3778700"/>
              <a:ext cx="688000" cy="561350"/>
            </a:xfrm>
            <a:custGeom>
              <a:avLst/>
              <a:gdLst/>
              <a:ahLst/>
              <a:cxnLst/>
              <a:rect l="l" t="t" r="r" b="b"/>
              <a:pathLst>
                <a:path w="27520" h="22454" extrusionOk="0">
                  <a:moveTo>
                    <a:pt x="23376" y="1"/>
                  </a:moveTo>
                  <a:cubicBezTo>
                    <a:pt x="22986" y="1"/>
                    <a:pt x="22571" y="145"/>
                    <a:pt x="22131" y="473"/>
                  </a:cubicBezTo>
                  <a:cubicBezTo>
                    <a:pt x="21354" y="1024"/>
                    <a:pt x="20903" y="1926"/>
                    <a:pt x="20376" y="2728"/>
                  </a:cubicBezTo>
                  <a:cubicBezTo>
                    <a:pt x="18722" y="5310"/>
                    <a:pt x="16015" y="7214"/>
                    <a:pt x="13008" y="7891"/>
                  </a:cubicBezTo>
                  <a:cubicBezTo>
                    <a:pt x="10652" y="8417"/>
                    <a:pt x="8196" y="8217"/>
                    <a:pt x="5765" y="8442"/>
                  </a:cubicBezTo>
                  <a:cubicBezTo>
                    <a:pt x="4762" y="8543"/>
                    <a:pt x="3709" y="8743"/>
                    <a:pt x="2857" y="9320"/>
                  </a:cubicBezTo>
                  <a:cubicBezTo>
                    <a:pt x="0" y="11250"/>
                    <a:pt x="1554" y="15084"/>
                    <a:pt x="3183" y="17189"/>
                  </a:cubicBezTo>
                  <a:cubicBezTo>
                    <a:pt x="5860" y="20641"/>
                    <a:pt x="9876" y="22454"/>
                    <a:pt x="13937" y="22454"/>
                  </a:cubicBezTo>
                  <a:cubicBezTo>
                    <a:pt x="16836" y="22454"/>
                    <a:pt x="19757" y="21531"/>
                    <a:pt x="22231" y="19620"/>
                  </a:cubicBezTo>
                  <a:cubicBezTo>
                    <a:pt x="25489" y="17089"/>
                    <a:pt x="27444" y="13154"/>
                    <a:pt x="27494" y="9019"/>
                  </a:cubicBezTo>
                  <a:cubicBezTo>
                    <a:pt x="27519" y="7490"/>
                    <a:pt x="26592" y="2277"/>
                    <a:pt x="24687" y="573"/>
                  </a:cubicBezTo>
                  <a:cubicBezTo>
                    <a:pt x="24288" y="215"/>
                    <a:pt x="23851" y="1"/>
                    <a:pt x="233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8"/>
            <p:cNvSpPr/>
            <p:nvPr/>
          </p:nvSpPr>
          <p:spPr>
            <a:xfrm>
              <a:off x="7994250" y="4104400"/>
              <a:ext cx="55800" cy="55800"/>
            </a:xfrm>
            <a:custGeom>
              <a:avLst/>
              <a:gdLst/>
              <a:ahLst/>
              <a:cxnLst/>
              <a:rect l="l" t="t" r="r" b="b"/>
              <a:pathLst>
                <a:path w="2232" h="2232" extrusionOk="0">
                  <a:moveTo>
                    <a:pt x="251" y="1"/>
                  </a:moveTo>
                  <a:lnTo>
                    <a:pt x="728" y="853"/>
                  </a:lnTo>
                  <a:cubicBezTo>
                    <a:pt x="652" y="978"/>
                    <a:pt x="627" y="1129"/>
                    <a:pt x="678" y="1254"/>
                  </a:cubicBezTo>
                  <a:lnTo>
                    <a:pt x="1" y="1981"/>
                  </a:lnTo>
                  <a:lnTo>
                    <a:pt x="903" y="1505"/>
                  </a:lnTo>
                  <a:cubicBezTo>
                    <a:pt x="961" y="1519"/>
                    <a:pt x="1027" y="1534"/>
                    <a:pt x="1092" y="1534"/>
                  </a:cubicBezTo>
                  <a:cubicBezTo>
                    <a:pt x="1140" y="1534"/>
                    <a:pt x="1187" y="1526"/>
                    <a:pt x="1229" y="1505"/>
                  </a:cubicBezTo>
                  <a:lnTo>
                    <a:pt x="1981" y="2232"/>
                  </a:lnTo>
                  <a:lnTo>
                    <a:pt x="1480" y="1304"/>
                  </a:lnTo>
                  <a:cubicBezTo>
                    <a:pt x="1527" y="1210"/>
                    <a:pt x="1552" y="1115"/>
                    <a:pt x="1533" y="999"/>
                  </a:cubicBezTo>
                  <a:lnTo>
                    <a:pt x="1533" y="999"/>
                  </a:lnTo>
                  <a:lnTo>
                    <a:pt x="2231" y="252"/>
                  </a:lnTo>
                  <a:lnTo>
                    <a:pt x="2231" y="252"/>
                  </a:lnTo>
                  <a:lnTo>
                    <a:pt x="1329" y="728"/>
                  </a:lnTo>
                  <a:cubicBezTo>
                    <a:pt x="1266" y="680"/>
                    <a:pt x="1192" y="663"/>
                    <a:pt x="1115" y="663"/>
                  </a:cubicBezTo>
                  <a:cubicBezTo>
                    <a:pt x="1070" y="663"/>
                    <a:pt x="1024" y="668"/>
                    <a:pt x="978" y="678"/>
                  </a:cubicBezTo>
                  <a:lnTo>
                    <a:pt x="251" y="1"/>
                  </a:lnTo>
                  <a:close/>
                </a:path>
              </a:pathLst>
            </a:custGeom>
            <a:solidFill>
              <a:srgbClr val="121C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8"/>
            <p:cNvSpPr/>
            <p:nvPr/>
          </p:nvSpPr>
          <p:spPr>
            <a:xfrm>
              <a:off x="8291875" y="4037375"/>
              <a:ext cx="99650" cy="99650"/>
            </a:xfrm>
            <a:custGeom>
              <a:avLst/>
              <a:gdLst/>
              <a:ahLst/>
              <a:cxnLst/>
              <a:rect l="l" t="t" r="r" b="b"/>
              <a:pathLst>
                <a:path w="3986" h="3986" extrusionOk="0">
                  <a:moveTo>
                    <a:pt x="452" y="0"/>
                  </a:moveTo>
                  <a:lnTo>
                    <a:pt x="1279" y="1529"/>
                  </a:lnTo>
                  <a:lnTo>
                    <a:pt x="1304" y="1529"/>
                  </a:lnTo>
                  <a:cubicBezTo>
                    <a:pt x="1154" y="1730"/>
                    <a:pt x="1129" y="2005"/>
                    <a:pt x="1229" y="2231"/>
                  </a:cubicBezTo>
                  <a:lnTo>
                    <a:pt x="1" y="3534"/>
                  </a:lnTo>
                  <a:lnTo>
                    <a:pt x="1630" y="2682"/>
                  </a:lnTo>
                  <a:cubicBezTo>
                    <a:pt x="1732" y="2726"/>
                    <a:pt x="1842" y="2752"/>
                    <a:pt x="1956" y="2752"/>
                  </a:cubicBezTo>
                  <a:cubicBezTo>
                    <a:pt x="2038" y="2752"/>
                    <a:pt x="2122" y="2739"/>
                    <a:pt x="2206" y="2707"/>
                  </a:cubicBezTo>
                  <a:lnTo>
                    <a:pt x="2206" y="2732"/>
                  </a:lnTo>
                  <a:lnTo>
                    <a:pt x="3535" y="3985"/>
                  </a:lnTo>
                  <a:lnTo>
                    <a:pt x="3535" y="3985"/>
                  </a:lnTo>
                  <a:lnTo>
                    <a:pt x="2632" y="2356"/>
                  </a:lnTo>
                  <a:cubicBezTo>
                    <a:pt x="2733" y="2181"/>
                    <a:pt x="2758" y="1955"/>
                    <a:pt x="2707" y="1780"/>
                  </a:cubicBezTo>
                  <a:lnTo>
                    <a:pt x="2733" y="1780"/>
                  </a:lnTo>
                  <a:lnTo>
                    <a:pt x="3986" y="451"/>
                  </a:lnTo>
                  <a:lnTo>
                    <a:pt x="3986" y="451"/>
                  </a:lnTo>
                  <a:lnTo>
                    <a:pt x="2382" y="1304"/>
                  </a:lnTo>
                  <a:cubicBezTo>
                    <a:pt x="2245" y="1218"/>
                    <a:pt x="2096" y="1179"/>
                    <a:pt x="1943" y="1179"/>
                  </a:cubicBezTo>
                  <a:cubicBezTo>
                    <a:pt x="1873" y="1179"/>
                    <a:pt x="1801" y="1187"/>
                    <a:pt x="1730" y="1203"/>
                  </a:cubicBezTo>
                  <a:lnTo>
                    <a:pt x="452" y="0"/>
                  </a:lnTo>
                  <a:close/>
                </a:path>
              </a:pathLst>
            </a:custGeom>
            <a:solidFill>
              <a:srgbClr val="121C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8"/>
            <p:cNvSpPr/>
            <p:nvPr/>
          </p:nvSpPr>
          <p:spPr>
            <a:xfrm>
              <a:off x="8063800" y="4066825"/>
              <a:ext cx="35750" cy="27575"/>
            </a:xfrm>
            <a:custGeom>
              <a:avLst/>
              <a:gdLst/>
              <a:ahLst/>
              <a:cxnLst/>
              <a:rect l="l" t="t" r="r" b="b"/>
              <a:pathLst>
                <a:path w="1430" h="1103" extrusionOk="0">
                  <a:moveTo>
                    <a:pt x="703" y="0"/>
                  </a:moveTo>
                  <a:cubicBezTo>
                    <a:pt x="1" y="0"/>
                    <a:pt x="1" y="1103"/>
                    <a:pt x="703" y="1103"/>
                  </a:cubicBezTo>
                  <a:cubicBezTo>
                    <a:pt x="1429" y="1103"/>
                    <a:pt x="1429" y="0"/>
                    <a:pt x="703" y="0"/>
                  </a:cubicBezTo>
                  <a:close/>
                </a:path>
              </a:pathLst>
            </a:custGeom>
            <a:solidFill>
              <a:srgbClr val="121C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8"/>
            <p:cNvSpPr/>
            <p:nvPr/>
          </p:nvSpPr>
          <p:spPr>
            <a:xfrm>
              <a:off x="8128350" y="4150150"/>
              <a:ext cx="36350" cy="28225"/>
            </a:xfrm>
            <a:custGeom>
              <a:avLst/>
              <a:gdLst/>
              <a:ahLst/>
              <a:cxnLst/>
              <a:rect l="l" t="t" r="r" b="b"/>
              <a:pathLst>
                <a:path w="1454" h="1129" extrusionOk="0">
                  <a:moveTo>
                    <a:pt x="727" y="1"/>
                  </a:moveTo>
                  <a:cubicBezTo>
                    <a:pt x="0" y="1"/>
                    <a:pt x="0" y="1128"/>
                    <a:pt x="727" y="1128"/>
                  </a:cubicBezTo>
                  <a:cubicBezTo>
                    <a:pt x="1454" y="1128"/>
                    <a:pt x="1454" y="1"/>
                    <a:pt x="727" y="1"/>
                  </a:cubicBezTo>
                  <a:close/>
                </a:path>
              </a:pathLst>
            </a:custGeom>
            <a:solidFill>
              <a:srgbClr val="121C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8"/>
            <p:cNvSpPr/>
            <p:nvPr/>
          </p:nvSpPr>
          <p:spPr>
            <a:xfrm>
              <a:off x="8075075" y="4229100"/>
              <a:ext cx="18200" cy="14425"/>
            </a:xfrm>
            <a:custGeom>
              <a:avLst/>
              <a:gdLst/>
              <a:ahLst/>
              <a:cxnLst/>
              <a:rect l="l" t="t" r="r" b="b"/>
              <a:pathLst>
                <a:path w="728" h="577" extrusionOk="0">
                  <a:moveTo>
                    <a:pt x="352" y="0"/>
                  </a:moveTo>
                  <a:cubicBezTo>
                    <a:pt x="1" y="0"/>
                    <a:pt x="1" y="577"/>
                    <a:pt x="352" y="577"/>
                  </a:cubicBezTo>
                  <a:cubicBezTo>
                    <a:pt x="728" y="577"/>
                    <a:pt x="728" y="0"/>
                    <a:pt x="352" y="0"/>
                  </a:cubicBezTo>
                  <a:close/>
                </a:path>
              </a:pathLst>
            </a:custGeom>
            <a:solidFill>
              <a:srgbClr val="121C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8"/>
            <p:cNvSpPr/>
            <p:nvPr/>
          </p:nvSpPr>
          <p:spPr>
            <a:xfrm>
              <a:off x="8294375" y="4217200"/>
              <a:ext cx="17575" cy="14425"/>
            </a:xfrm>
            <a:custGeom>
              <a:avLst/>
              <a:gdLst/>
              <a:ahLst/>
              <a:cxnLst/>
              <a:rect l="l" t="t" r="r" b="b"/>
              <a:pathLst>
                <a:path w="703" h="577" extrusionOk="0">
                  <a:moveTo>
                    <a:pt x="352" y="0"/>
                  </a:moveTo>
                  <a:cubicBezTo>
                    <a:pt x="1" y="0"/>
                    <a:pt x="1" y="577"/>
                    <a:pt x="352" y="577"/>
                  </a:cubicBezTo>
                  <a:cubicBezTo>
                    <a:pt x="703" y="577"/>
                    <a:pt x="703" y="0"/>
                    <a:pt x="352" y="0"/>
                  </a:cubicBezTo>
                  <a:close/>
                </a:path>
              </a:pathLst>
            </a:custGeom>
            <a:solidFill>
              <a:srgbClr val="121C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8"/>
            <p:cNvSpPr/>
            <p:nvPr/>
          </p:nvSpPr>
          <p:spPr>
            <a:xfrm>
              <a:off x="8193500" y="4066825"/>
              <a:ext cx="18200" cy="13800"/>
            </a:xfrm>
            <a:custGeom>
              <a:avLst/>
              <a:gdLst/>
              <a:ahLst/>
              <a:cxnLst/>
              <a:rect l="l" t="t" r="r" b="b"/>
              <a:pathLst>
                <a:path w="728" h="552" extrusionOk="0">
                  <a:moveTo>
                    <a:pt x="352" y="0"/>
                  </a:moveTo>
                  <a:cubicBezTo>
                    <a:pt x="1" y="0"/>
                    <a:pt x="1" y="552"/>
                    <a:pt x="352" y="552"/>
                  </a:cubicBezTo>
                  <a:cubicBezTo>
                    <a:pt x="728" y="552"/>
                    <a:pt x="728" y="0"/>
                    <a:pt x="352" y="0"/>
                  </a:cubicBezTo>
                  <a:close/>
                </a:path>
              </a:pathLst>
            </a:custGeom>
            <a:solidFill>
              <a:srgbClr val="121C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8"/>
            <p:cNvSpPr/>
            <p:nvPr/>
          </p:nvSpPr>
          <p:spPr>
            <a:xfrm>
              <a:off x="8240500" y="4116950"/>
              <a:ext cx="17575" cy="14425"/>
            </a:xfrm>
            <a:custGeom>
              <a:avLst/>
              <a:gdLst/>
              <a:ahLst/>
              <a:cxnLst/>
              <a:rect l="l" t="t" r="r" b="b"/>
              <a:pathLst>
                <a:path w="703" h="577" extrusionOk="0">
                  <a:moveTo>
                    <a:pt x="351" y="0"/>
                  </a:moveTo>
                  <a:cubicBezTo>
                    <a:pt x="1" y="0"/>
                    <a:pt x="1" y="577"/>
                    <a:pt x="351" y="577"/>
                  </a:cubicBezTo>
                  <a:cubicBezTo>
                    <a:pt x="702" y="577"/>
                    <a:pt x="702" y="0"/>
                    <a:pt x="351" y="0"/>
                  </a:cubicBezTo>
                  <a:close/>
                </a:path>
              </a:pathLst>
            </a:custGeom>
            <a:solidFill>
              <a:srgbClr val="121C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8"/>
            <p:cNvSpPr/>
            <p:nvPr/>
          </p:nvSpPr>
          <p:spPr>
            <a:xfrm>
              <a:off x="8426600" y="3980975"/>
              <a:ext cx="18175" cy="14450"/>
            </a:xfrm>
            <a:custGeom>
              <a:avLst/>
              <a:gdLst/>
              <a:ahLst/>
              <a:cxnLst/>
              <a:rect l="l" t="t" r="r" b="b"/>
              <a:pathLst>
                <a:path w="727" h="578" extrusionOk="0">
                  <a:moveTo>
                    <a:pt x="351" y="1"/>
                  </a:moveTo>
                  <a:cubicBezTo>
                    <a:pt x="0" y="1"/>
                    <a:pt x="0" y="577"/>
                    <a:pt x="351" y="577"/>
                  </a:cubicBezTo>
                  <a:cubicBezTo>
                    <a:pt x="727" y="577"/>
                    <a:pt x="727" y="1"/>
                    <a:pt x="351" y="1"/>
                  </a:cubicBezTo>
                  <a:close/>
                </a:path>
              </a:pathLst>
            </a:custGeom>
            <a:solidFill>
              <a:srgbClr val="121C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8"/>
            <p:cNvSpPr/>
            <p:nvPr/>
          </p:nvSpPr>
          <p:spPr>
            <a:xfrm>
              <a:off x="8391500" y="3976600"/>
              <a:ext cx="18200" cy="14425"/>
            </a:xfrm>
            <a:custGeom>
              <a:avLst/>
              <a:gdLst/>
              <a:ahLst/>
              <a:cxnLst/>
              <a:rect l="l" t="t" r="r" b="b"/>
              <a:pathLst>
                <a:path w="728" h="577" extrusionOk="0">
                  <a:moveTo>
                    <a:pt x="352" y="0"/>
                  </a:moveTo>
                  <a:cubicBezTo>
                    <a:pt x="1" y="0"/>
                    <a:pt x="1" y="577"/>
                    <a:pt x="352" y="577"/>
                  </a:cubicBezTo>
                  <a:cubicBezTo>
                    <a:pt x="727" y="577"/>
                    <a:pt x="727" y="0"/>
                    <a:pt x="352" y="0"/>
                  </a:cubicBezTo>
                  <a:close/>
                </a:path>
              </a:pathLst>
            </a:custGeom>
            <a:solidFill>
              <a:srgbClr val="121C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8"/>
            <p:cNvSpPr/>
            <p:nvPr/>
          </p:nvSpPr>
          <p:spPr>
            <a:xfrm>
              <a:off x="8414675" y="3864425"/>
              <a:ext cx="18200" cy="13825"/>
            </a:xfrm>
            <a:custGeom>
              <a:avLst/>
              <a:gdLst/>
              <a:ahLst/>
              <a:cxnLst/>
              <a:rect l="l" t="t" r="r" b="b"/>
              <a:pathLst>
                <a:path w="728" h="553" extrusionOk="0">
                  <a:moveTo>
                    <a:pt x="377" y="1"/>
                  </a:moveTo>
                  <a:cubicBezTo>
                    <a:pt x="1" y="1"/>
                    <a:pt x="1" y="552"/>
                    <a:pt x="377" y="552"/>
                  </a:cubicBezTo>
                  <a:cubicBezTo>
                    <a:pt x="728" y="552"/>
                    <a:pt x="728" y="1"/>
                    <a:pt x="377" y="1"/>
                  </a:cubicBezTo>
                  <a:close/>
                </a:path>
              </a:pathLst>
            </a:custGeom>
            <a:solidFill>
              <a:srgbClr val="121C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8"/>
            <p:cNvSpPr/>
            <p:nvPr/>
          </p:nvSpPr>
          <p:spPr>
            <a:xfrm>
              <a:off x="8296900" y="3986625"/>
              <a:ext cx="18175" cy="14425"/>
            </a:xfrm>
            <a:custGeom>
              <a:avLst/>
              <a:gdLst/>
              <a:ahLst/>
              <a:cxnLst/>
              <a:rect l="l" t="t" r="r" b="b"/>
              <a:pathLst>
                <a:path w="727" h="577" extrusionOk="0">
                  <a:moveTo>
                    <a:pt x="351" y="0"/>
                  </a:moveTo>
                  <a:cubicBezTo>
                    <a:pt x="0" y="0"/>
                    <a:pt x="0" y="577"/>
                    <a:pt x="351" y="577"/>
                  </a:cubicBezTo>
                  <a:cubicBezTo>
                    <a:pt x="727" y="577"/>
                    <a:pt x="727" y="0"/>
                    <a:pt x="351" y="0"/>
                  </a:cubicBezTo>
                  <a:close/>
                </a:path>
              </a:pathLst>
            </a:custGeom>
            <a:solidFill>
              <a:srgbClr val="121C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8"/>
            <p:cNvSpPr/>
            <p:nvPr/>
          </p:nvSpPr>
          <p:spPr>
            <a:xfrm>
              <a:off x="8437250" y="4106925"/>
              <a:ext cx="17550" cy="13800"/>
            </a:xfrm>
            <a:custGeom>
              <a:avLst/>
              <a:gdLst/>
              <a:ahLst/>
              <a:cxnLst/>
              <a:rect l="l" t="t" r="r" b="b"/>
              <a:pathLst>
                <a:path w="702" h="552" extrusionOk="0">
                  <a:moveTo>
                    <a:pt x="351" y="0"/>
                  </a:moveTo>
                  <a:cubicBezTo>
                    <a:pt x="0" y="0"/>
                    <a:pt x="0" y="552"/>
                    <a:pt x="351" y="552"/>
                  </a:cubicBezTo>
                  <a:cubicBezTo>
                    <a:pt x="702" y="552"/>
                    <a:pt x="702" y="0"/>
                    <a:pt x="351" y="0"/>
                  </a:cubicBezTo>
                  <a:close/>
                </a:path>
              </a:pathLst>
            </a:custGeom>
            <a:solidFill>
              <a:srgbClr val="121C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8"/>
            <p:cNvSpPr/>
            <p:nvPr/>
          </p:nvSpPr>
          <p:spPr>
            <a:xfrm>
              <a:off x="8322575" y="4203400"/>
              <a:ext cx="18200" cy="13825"/>
            </a:xfrm>
            <a:custGeom>
              <a:avLst/>
              <a:gdLst/>
              <a:ahLst/>
              <a:cxnLst/>
              <a:rect l="l" t="t" r="r" b="b"/>
              <a:pathLst>
                <a:path w="728" h="553" extrusionOk="0">
                  <a:moveTo>
                    <a:pt x="352" y="1"/>
                  </a:moveTo>
                  <a:cubicBezTo>
                    <a:pt x="1" y="1"/>
                    <a:pt x="1" y="552"/>
                    <a:pt x="352" y="552"/>
                  </a:cubicBezTo>
                  <a:cubicBezTo>
                    <a:pt x="728" y="552"/>
                    <a:pt x="728" y="1"/>
                    <a:pt x="352" y="1"/>
                  </a:cubicBezTo>
                  <a:close/>
                </a:path>
              </a:pathLst>
            </a:custGeom>
            <a:solidFill>
              <a:srgbClr val="121C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8"/>
            <p:cNvSpPr/>
            <p:nvPr/>
          </p:nvSpPr>
          <p:spPr>
            <a:xfrm>
              <a:off x="8164675" y="4222825"/>
              <a:ext cx="18200" cy="14450"/>
            </a:xfrm>
            <a:custGeom>
              <a:avLst/>
              <a:gdLst/>
              <a:ahLst/>
              <a:cxnLst/>
              <a:rect l="l" t="t" r="r" b="b"/>
              <a:pathLst>
                <a:path w="728" h="578" extrusionOk="0">
                  <a:moveTo>
                    <a:pt x="352" y="1"/>
                  </a:moveTo>
                  <a:cubicBezTo>
                    <a:pt x="1" y="1"/>
                    <a:pt x="1" y="577"/>
                    <a:pt x="352" y="577"/>
                  </a:cubicBezTo>
                  <a:cubicBezTo>
                    <a:pt x="728" y="577"/>
                    <a:pt x="728" y="1"/>
                    <a:pt x="352" y="1"/>
                  </a:cubicBezTo>
                  <a:close/>
                </a:path>
              </a:pathLst>
            </a:custGeom>
            <a:solidFill>
              <a:srgbClr val="121C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8"/>
            <p:cNvSpPr/>
            <p:nvPr/>
          </p:nvSpPr>
          <p:spPr>
            <a:xfrm>
              <a:off x="8277475" y="4002275"/>
              <a:ext cx="17550" cy="13825"/>
            </a:xfrm>
            <a:custGeom>
              <a:avLst/>
              <a:gdLst/>
              <a:ahLst/>
              <a:cxnLst/>
              <a:rect l="l" t="t" r="r" b="b"/>
              <a:pathLst>
                <a:path w="702" h="553" extrusionOk="0">
                  <a:moveTo>
                    <a:pt x="351" y="1"/>
                  </a:moveTo>
                  <a:cubicBezTo>
                    <a:pt x="0" y="1"/>
                    <a:pt x="0" y="552"/>
                    <a:pt x="351" y="552"/>
                  </a:cubicBezTo>
                  <a:cubicBezTo>
                    <a:pt x="702" y="552"/>
                    <a:pt x="702" y="1"/>
                    <a:pt x="351" y="1"/>
                  </a:cubicBezTo>
                  <a:close/>
                </a:path>
              </a:pathLst>
            </a:custGeom>
            <a:solidFill>
              <a:srgbClr val="121C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8"/>
            <p:cNvSpPr/>
            <p:nvPr/>
          </p:nvSpPr>
          <p:spPr>
            <a:xfrm>
              <a:off x="7930350" y="4041750"/>
              <a:ext cx="17575" cy="14450"/>
            </a:xfrm>
            <a:custGeom>
              <a:avLst/>
              <a:gdLst/>
              <a:ahLst/>
              <a:cxnLst/>
              <a:rect l="l" t="t" r="r" b="b"/>
              <a:pathLst>
                <a:path w="703" h="578" extrusionOk="0">
                  <a:moveTo>
                    <a:pt x="351" y="1"/>
                  </a:moveTo>
                  <a:cubicBezTo>
                    <a:pt x="0" y="1"/>
                    <a:pt x="0" y="577"/>
                    <a:pt x="351" y="577"/>
                  </a:cubicBezTo>
                  <a:cubicBezTo>
                    <a:pt x="702" y="577"/>
                    <a:pt x="702" y="1"/>
                    <a:pt x="351" y="1"/>
                  </a:cubicBezTo>
                  <a:close/>
                </a:path>
              </a:pathLst>
            </a:custGeom>
            <a:solidFill>
              <a:srgbClr val="121C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8"/>
            <p:cNvSpPr/>
            <p:nvPr/>
          </p:nvSpPr>
          <p:spPr>
            <a:xfrm>
              <a:off x="8347025" y="3908925"/>
              <a:ext cx="18200" cy="13800"/>
            </a:xfrm>
            <a:custGeom>
              <a:avLst/>
              <a:gdLst/>
              <a:ahLst/>
              <a:cxnLst/>
              <a:rect l="l" t="t" r="r" b="b"/>
              <a:pathLst>
                <a:path w="728" h="552" extrusionOk="0">
                  <a:moveTo>
                    <a:pt x="351" y="0"/>
                  </a:moveTo>
                  <a:cubicBezTo>
                    <a:pt x="0" y="0"/>
                    <a:pt x="0" y="552"/>
                    <a:pt x="351" y="552"/>
                  </a:cubicBezTo>
                  <a:cubicBezTo>
                    <a:pt x="727" y="552"/>
                    <a:pt x="727" y="0"/>
                    <a:pt x="351" y="0"/>
                  </a:cubicBezTo>
                  <a:close/>
                </a:path>
              </a:pathLst>
            </a:custGeom>
            <a:solidFill>
              <a:srgbClr val="121C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8"/>
            <p:cNvSpPr/>
            <p:nvPr/>
          </p:nvSpPr>
          <p:spPr>
            <a:xfrm>
              <a:off x="8203525" y="4263550"/>
              <a:ext cx="18200" cy="13825"/>
            </a:xfrm>
            <a:custGeom>
              <a:avLst/>
              <a:gdLst/>
              <a:ahLst/>
              <a:cxnLst/>
              <a:rect l="l" t="t" r="r" b="b"/>
              <a:pathLst>
                <a:path w="728" h="553" extrusionOk="0">
                  <a:moveTo>
                    <a:pt x="377" y="1"/>
                  </a:moveTo>
                  <a:cubicBezTo>
                    <a:pt x="1" y="1"/>
                    <a:pt x="1" y="552"/>
                    <a:pt x="377" y="552"/>
                  </a:cubicBezTo>
                  <a:cubicBezTo>
                    <a:pt x="728" y="552"/>
                    <a:pt x="728" y="1"/>
                    <a:pt x="377" y="1"/>
                  </a:cubicBezTo>
                  <a:close/>
                </a:path>
              </a:pathLst>
            </a:custGeom>
            <a:solidFill>
              <a:srgbClr val="121C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8"/>
            <p:cNvSpPr/>
            <p:nvPr/>
          </p:nvSpPr>
          <p:spPr>
            <a:xfrm>
              <a:off x="8108650" y="3643100"/>
              <a:ext cx="166225" cy="24100"/>
            </a:xfrm>
            <a:custGeom>
              <a:avLst/>
              <a:gdLst/>
              <a:ahLst/>
              <a:cxnLst/>
              <a:rect l="l" t="t" r="r" b="b"/>
              <a:pathLst>
                <a:path w="6649" h="964" extrusionOk="0">
                  <a:moveTo>
                    <a:pt x="4013" y="0"/>
                  </a:moveTo>
                  <a:cubicBezTo>
                    <a:pt x="2745" y="0"/>
                    <a:pt x="1464" y="278"/>
                    <a:pt x="212" y="583"/>
                  </a:cubicBezTo>
                  <a:cubicBezTo>
                    <a:pt x="0" y="630"/>
                    <a:pt x="75" y="964"/>
                    <a:pt x="292" y="964"/>
                  </a:cubicBezTo>
                  <a:cubicBezTo>
                    <a:pt x="307" y="964"/>
                    <a:pt x="322" y="962"/>
                    <a:pt x="337" y="959"/>
                  </a:cubicBezTo>
                  <a:cubicBezTo>
                    <a:pt x="1551" y="667"/>
                    <a:pt x="2784" y="394"/>
                    <a:pt x="4013" y="394"/>
                  </a:cubicBezTo>
                  <a:cubicBezTo>
                    <a:pt x="4788" y="394"/>
                    <a:pt x="5561" y="503"/>
                    <a:pt x="6327" y="784"/>
                  </a:cubicBezTo>
                  <a:cubicBezTo>
                    <a:pt x="6356" y="795"/>
                    <a:pt x="6383" y="801"/>
                    <a:pt x="6408" y="801"/>
                  </a:cubicBezTo>
                  <a:cubicBezTo>
                    <a:pt x="6596" y="801"/>
                    <a:pt x="6649" y="496"/>
                    <a:pt x="6427" y="408"/>
                  </a:cubicBezTo>
                  <a:cubicBezTo>
                    <a:pt x="5635" y="114"/>
                    <a:pt x="4826" y="0"/>
                    <a:pt x="40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8"/>
            <p:cNvSpPr/>
            <p:nvPr/>
          </p:nvSpPr>
          <p:spPr>
            <a:xfrm>
              <a:off x="8290625" y="3658300"/>
              <a:ext cx="12550" cy="9425"/>
            </a:xfrm>
            <a:custGeom>
              <a:avLst/>
              <a:gdLst/>
              <a:ahLst/>
              <a:cxnLst/>
              <a:rect l="l" t="t" r="r" b="b"/>
              <a:pathLst>
                <a:path w="502" h="377" extrusionOk="0">
                  <a:moveTo>
                    <a:pt x="251" y="0"/>
                  </a:moveTo>
                  <a:cubicBezTo>
                    <a:pt x="1" y="0"/>
                    <a:pt x="1" y="376"/>
                    <a:pt x="251" y="376"/>
                  </a:cubicBezTo>
                  <a:cubicBezTo>
                    <a:pt x="502" y="376"/>
                    <a:pt x="502" y="0"/>
                    <a:pt x="2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8"/>
            <p:cNvSpPr/>
            <p:nvPr/>
          </p:nvSpPr>
          <p:spPr>
            <a:xfrm>
              <a:off x="8304925" y="3663675"/>
              <a:ext cx="33325" cy="18875"/>
            </a:xfrm>
            <a:custGeom>
              <a:avLst/>
              <a:gdLst/>
              <a:ahLst/>
              <a:cxnLst/>
              <a:rect l="l" t="t" r="r" b="b"/>
              <a:pathLst>
                <a:path w="1333" h="755" extrusionOk="0">
                  <a:moveTo>
                    <a:pt x="267" y="1"/>
                  </a:moveTo>
                  <a:cubicBezTo>
                    <a:pt x="65" y="1"/>
                    <a:pt x="0" y="318"/>
                    <a:pt x="206" y="387"/>
                  </a:cubicBezTo>
                  <a:cubicBezTo>
                    <a:pt x="481" y="512"/>
                    <a:pt x="757" y="612"/>
                    <a:pt x="1033" y="738"/>
                  </a:cubicBezTo>
                  <a:cubicBezTo>
                    <a:pt x="1059" y="749"/>
                    <a:pt x="1083" y="754"/>
                    <a:pt x="1106" y="754"/>
                  </a:cubicBezTo>
                  <a:cubicBezTo>
                    <a:pt x="1277" y="754"/>
                    <a:pt x="1332" y="450"/>
                    <a:pt x="1133" y="362"/>
                  </a:cubicBezTo>
                  <a:cubicBezTo>
                    <a:pt x="857" y="236"/>
                    <a:pt x="581" y="136"/>
                    <a:pt x="331" y="11"/>
                  </a:cubicBezTo>
                  <a:cubicBezTo>
                    <a:pt x="308" y="4"/>
                    <a:pt x="287" y="1"/>
                    <a:pt x="2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8"/>
            <p:cNvSpPr/>
            <p:nvPr/>
          </p:nvSpPr>
          <p:spPr>
            <a:xfrm>
              <a:off x="8345775" y="3684600"/>
              <a:ext cx="12550" cy="10050"/>
            </a:xfrm>
            <a:custGeom>
              <a:avLst/>
              <a:gdLst/>
              <a:ahLst/>
              <a:cxnLst/>
              <a:rect l="l" t="t" r="r" b="b"/>
              <a:pathLst>
                <a:path w="502" h="402" extrusionOk="0">
                  <a:moveTo>
                    <a:pt x="251" y="1"/>
                  </a:moveTo>
                  <a:cubicBezTo>
                    <a:pt x="0" y="1"/>
                    <a:pt x="0" y="402"/>
                    <a:pt x="251" y="402"/>
                  </a:cubicBezTo>
                  <a:cubicBezTo>
                    <a:pt x="501" y="402"/>
                    <a:pt x="501" y="1"/>
                    <a:pt x="2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8"/>
            <p:cNvSpPr/>
            <p:nvPr/>
          </p:nvSpPr>
          <p:spPr>
            <a:xfrm>
              <a:off x="7742125" y="3507150"/>
              <a:ext cx="110200" cy="149875"/>
            </a:xfrm>
            <a:custGeom>
              <a:avLst/>
              <a:gdLst/>
              <a:ahLst/>
              <a:cxnLst/>
              <a:rect l="l" t="t" r="r" b="b"/>
              <a:pathLst>
                <a:path w="4408" h="5995" extrusionOk="0">
                  <a:moveTo>
                    <a:pt x="284" y="0"/>
                  </a:moveTo>
                  <a:cubicBezTo>
                    <a:pt x="135" y="0"/>
                    <a:pt x="0" y="196"/>
                    <a:pt x="136" y="332"/>
                  </a:cubicBezTo>
                  <a:cubicBezTo>
                    <a:pt x="1715" y="1986"/>
                    <a:pt x="2993" y="3841"/>
                    <a:pt x="3996" y="5896"/>
                  </a:cubicBezTo>
                  <a:cubicBezTo>
                    <a:pt x="4027" y="5966"/>
                    <a:pt x="4082" y="5995"/>
                    <a:pt x="4139" y="5995"/>
                  </a:cubicBezTo>
                  <a:cubicBezTo>
                    <a:pt x="4268" y="5995"/>
                    <a:pt x="4408" y="5851"/>
                    <a:pt x="4321" y="5695"/>
                  </a:cubicBezTo>
                  <a:cubicBezTo>
                    <a:pt x="3319" y="3615"/>
                    <a:pt x="2016" y="1735"/>
                    <a:pt x="412" y="56"/>
                  </a:cubicBezTo>
                  <a:cubicBezTo>
                    <a:pt x="372" y="17"/>
                    <a:pt x="327" y="0"/>
                    <a:pt x="2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8"/>
            <p:cNvSpPr/>
            <p:nvPr/>
          </p:nvSpPr>
          <p:spPr>
            <a:xfrm>
              <a:off x="7863925" y="3693375"/>
              <a:ext cx="13200" cy="10050"/>
            </a:xfrm>
            <a:custGeom>
              <a:avLst/>
              <a:gdLst/>
              <a:ahLst/>
              <a:cxnLst/>
              <a:rect l="l" t="t" r="r" b="b"/>
              <a:pathLst>
                <a:path w="528" h="402" extrusionOk="0">
                  <a:moveTo>
                    <a:pt x="276" y="1"/>
                  </a:moveTo>
                  <a:cubicBezTo>
                    <a:pt x="1" y="1"/>
                    <a:pt x="1" y="402"/>
                    <a:pt x="276" y="402"/>
                  </a:cubicBezTo>
                  <a:cubicBezTo>
                    <a:pt x="527" y="402"/>
                    <a:pt x="527" y="1"/>
                    <a:pt x="2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8"/>
            <p:cNvSpPr/>
            <p:nvPr/>
          </p:nvSpPr>
          <p:spPr>
            <a:xfrm>
              <a:off x="7867700" y="3708100"/>
              <a:ext cx="11925" cy="38250"/>
            </a:xfrm>
            <a:custGeom>
              <a:avLst/>
              <a:gdLst/>
              <a:ahLst/>
              <a:cxnLst/>
              <a:rect l="l" t="t" r="r" b="b"/>
              <a:pathLst>
                <a:path w="477" h="1530" extrusionOk="0">
                  <a:moveTo>
                    <a:pt x="285" y="1"/>
                  </a:moveTo>
                  <a:cubicBezTo>
                    <a:pt x="188" y="1"/>
                    <a:pt x="88" y="63"/>
                    <a:pt x="75" y="189"/>
                  </a:cubicBezTo>
                  <a:cubicBezTo>
                    <a:pt x="50" y="565"/>
                    <a:pt x="25" y="966"/>
                    <a:pt x="0" y="1342"/>
                  </a:cubicBezTo>
                  <a:cubicBezTo>
                    <a:pt x="0" y="1467"/>
                    <a:pt x="94" y="1530"/>
                    <a:pt x="191" y="1530"/>
                  </a:cubicBezTo>
                  <a:cubicBezTo>
                    <a:pt x="288" y="1530"/>
                    <a:pt x="389" y="1467"/>
                    <a:pt x="401" y="1342"/>
                  </a:cubicBezTo>
                  <a:cubicBezTo>
                    <a:pt x="426" y="966"/>
                    <a:pt x="451" y="565"/>
                    <a:pt x="476" y="189"/>
                  </a:cubicBezTo>
                  <a:cubicBezTo>
                    <a:pt x="476" y="63"/>
                    <a:pt x="382" y="1"/>
                    <a:pt x="2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8"/>
            <p:cNvSpPr/>
            <p:nvPr/>
          </p:nvSpPr>
          <p:spPr>
            <a:xfrm>
              <a:off x="7866450" y="3767950"/>
              <a:ext cx="12550" cy="10050"/>
            </a:xfrm>
            <a:custGeom>
              <a:avLst/>
              <a:gdLst/>
              <a:ahLst/>
              <a:cxnLst/>
              <a:rect l="l" t="t" r="r" b="b"/>
              <a:pathLst>
                <a:path w="502" h="402" extrusionOk="0">
                  <a:moveTo>
                    <a:pt x="251" y="0"/>
                  </a:moveTo>
                  <a:cubicBezTo>
                    <a:pt x="0" y="0"/>
                    <a:pt x="0" y="401"/>
                    <a:pt x="251" y="401"/>
                  </a:cubicBezTo>
                  <a:cubicBezTo>
                    <a:pt x="501" y="401"/>
                    <a:pt x="501" y="0"/>
                    <a:pt x="2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7965025" y="4317400"/>
              <a:ext cx="91075" cy="48350"/>
            </a:xfrm>
            <a:custGeom>
              <a:avLst/>
              <a:gdLst/>
              <a:ahLst/>
              <a:cxnLst/>
              <a:rect l="l" t="t" r="r" b="b"/>
              <a:pathLst>
                <a:path w="3643" h="1934" extrusionOk="0">
                  <a:moveTo>
                    <a:pt x="296" y="1"/>
                  </a:moveTo>
                  <a:cubicBezTo>
                    <a:pt x="117" y="1"/>
                    <a:pt x="0" y="271"/>
                    <a:pt x="192" y="378"/>
                  </a:cubicBezTo>
                  <a:cubicBezTo>
                    <a:pt x="1195" y="930"/>
                    <a:pt x="2222" y="1431"/>
                    <a:pt x="3250" y="1907"/>
                  </a:cubicBezTo>
                  <a:cubicBezTo>
                    <a:pt x="3284" y="1926"/>
                    <a:pt x="3316" y="1934"/>
                    <a:pt x="3348" y="1934"/>
                  </a:cubicBezTo>
                  <a:cubicBezTo>
                    <a:pt x="3526" y="1934"/>
                    <a:pt x="3643" y="1667"/>
                    <a:pt x="3451" y="1581"/>
                  </a:cubicBezTo>
                  <a:cubicBezTo>
                    <a:pt x="2423" y="1105"/>
                    <a:pt x="1395" y="579"/>
                    <a:pt x="393" y="27"/>
                  </a:cubicBezTo>
                  <a:cubicBezTo>
                    <a:pt x="360" y="9"/>
                    <a:pt x="327" y="1"/>
                    <a:pt x="2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8084475" y="4368200"/>
              <a:ext cx="12575" cy="9425"/>
            </a:xfrm>
            <a:custGeom>
              <a:avLst/>
              <a:gdLst/>
              <a:ahLst/>
              <a:cxnLst/>
              <a:rect l="l" t="t" r="r" b="b"/>
              <a:pathLst>
                <a:path w="503" h="377" extrusionOk="0">
                  <a:moveTo>
                    <a:pt x="252" y="0"/>
                  </a:moveTo>
                  <a:cubicBezTo>
                    <a:pt x="1" y="0"/>
                    <a:pt x="1" y="376"/>
                    <a:pt x="252" y="376"/>
                  </a:cubicBezTo>
                  <a:cubicBezTo>
                    <a:pt x="502" y="376"/>
                    <a:pt x="502" y="0"/>
                    <a:pt x="2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8100150" y="4370075"/>
              <a:ext cx="12550" cy="9425"/>
            </a:xfrm>
            <a:custGeom>
              <a:avLst/>
              <a:gdLst/>
              <a:ahLst/>
              <a:cxnLst/>
              <a:rect l="l" t="t" r="r" b="b"/>
              <a:pathLst>
                <a:path w="502" h="377" extrusionOk="0">
                  <a:moveTo>
                    <a:pt x="251" y="1"/>
                  </a:moveTo>
                  <a:cubicBezTo>
                    <a:pt x="0" y="1"/>
                    <a:pt x="0" y="377"/>
                    <a:pt x="251" y="377"/>
                  </a:cubicBezTo>
                  <a:cubicBezTo>
                    <a:pt x="502" y="377"/>
                    <a:pt x="502" y="1"/>
                    <a:pt x="2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8586375" y="4192750"/>
              <a:ext cx="16925" cy="17575"/>
            </a:xfrm>
            <a:custGeom>
              <a:avLst/>
              <a:gdLst/>
              <a:ahLst/>
              <a:cxnLst/>
              <a:rect l="l" t="t" r="r" b="b"/>
              <a:pathLst>
                <a:path w="677" h="703" extrusionOk="0">
                  <a:moveTo>
                    <a:pt x="326" y="1"/>
                  </a:moveTo>
                  <a:cubicBezTo>
                    <a:pt x="251" y="1"/>
                    <a:pt x="151" y="51"/>
                    <a:pt x="100" y="101"/>
                  </a:cubicBezTo>
                  <a:cubicBezTo>
                    <a:pt x="25" y="176"/>
                    <a:pt x="0" y="251"/>
                    <a:pt x="0" y="352"/>
                  </a:cubicBezTo>
                  <a:cubicBezTo>
                    <a:pt x="0" y="527"/>
                    <a:pt x="151" y="703"/>
                    <a:pt x="326" y="703"/>
                  </a:cubicBezTo>
                  <a:cubicBezTo>
                    <a:pt x="426" y="703"/>
                    <a:pt x="527" y="652"/>
                    <a:pt x="577" y="602"/>
                  </a:cubicBezTo>
                  <a:cubicBezTo>
                    <a:pt x="652" y="527"/>
                    <a:pt x="677" y="427"/>
                    <a:pt x="677" y="352"/>
                  </a:cubicBezTo>
                  <a:cubicBezTo>
                    <a:pt x="677" y="151"/>
                    <a:pt x="527" y="1"/>
                    <a:pt x="3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8"/>
            <p:cNvSpPr/>
            <p:nvPr/>
          </p:nvSpPr>
          <p:spPr>
            <a:xfrm>
              <a:off x="8601625" y="4018725"/>
              <a:ext cx="41150" cy="158075"/>
            </a:xfrm>
            <a:custGeom>
              <a:avLst/>
              <a:gdLst/>
              <a:ahLst/>
              <a:cxnLst/>
              <a:rect l="l" t="t" r="r" b="b"/>
              <a:pathLst>
                <a:path w="1646" h="6323" extrusionOk="0">
                  <a:moveTo>
                    <a:pt x="1430" y="1"/>
                  </a:moveTo>
                  <a:cubicBezTo>
                    <a:pt x="1345" y="1"/>
                    <a:pt x="1257" y="57"/>
                    <a:pt x="1245" y="170"/>
                  </a:cubicBezTo>
                  <a:cubicBezTo>
                    <a:pt x="1019" y="2275"/>
                    <a:pt x="618" y="4205"/>
                    <a:pt x="17" y="6235"/>
                  </a:cubicBezTo>
                  <a:cubicBezTo>
                    <a:pt x="0" y="6284"/>
                    <a:pt x="48" y="6322"/>
                    <a:pt x="97" y="6322"/>
                  </a:cubicBezTo>
                  <a:cubicBezTo>
                    <a:pt x="123" y="6322"/>
                    <a:pt x="150" y="6311"/>
                    <a:pt x="167" y="6285"/>
                  </a:cubicBezTo>
                  <a:cubicBezTo>
                    <a:pt x="1120" y="4456"/>
                    <a:pt x="1646" y="2250"/>
                    <a:pt x="1596" y="170"/>
                  </a:cubicBezTo>
                  <a:cubicBezTo>
                    <a:pt x="1596" y="57"/>
                    <a:pt x="1514" y="1"/>
                    <a:pt x="14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28"/>
            <p:cNvSpPr/>
            <p:nvPr/>
          </p:nvSpPr>
          <p:spPr>
            <a:xfrm>
              <a:off x="8632100" y="3987000"/>
              <a:ext cx="11925" cy="12425"/>
            </a:xfrm>
            <a:custGeom>
              <a:avLst/>
              <a:gdLst/>
              <a:ahLst/>
              <a:cxnLst/>
              <a:rect l="l" t="t" r="r" b="b"/>
              <a:pathLst>
                <a:path w="477" h="497" extrusionOk="0">
                  <a:moveTo>
                    <a:pt x="261" y="0"/>
                  </a:moveTo>
                  <a:cubicBezTo>
                    <a:pt x="224" y="0"/>
                    <a:pt x="185" y="13"/>
                    <a:pt x="151" y="35"/>
                  </a:cubicBezTo>
                  <a:cubicBezTo>
                    <a:pt x="101" y="60"/>
                    <a:pt x="76" y="110"/>
                    <a:pt x="51" y="161"/>
                  </a:cubicBezTo>
                  <a:cubicBezTo>
                    <a:pt x="1" y="236"/>
                    <a:pt x="1" y="311"/>
                    <a:pt x="51" y="386"/>
                  </a:cubicBezTo>
                  <a:cubicBezTo>
                    <a:pt x="76" y="436"/>
                    <a:pt x="151" y="486"/>
                    <a:pt x="201" y="486"/>
                  </a:cubicBezTo>
                  <a:cubicBezTo>
                    <a:pt x="221" y="493"/>
                    <a:pt x="242" y="496"/>
                    <a:pt x="261" y="496"/>
                  </a:cubicBezTo>
                  <a:cubicBezTo>
                    <a:pt x="315" y="496"/>
                    <a:pt x="365" y="473"/>
                    <a:pt x="402" y="436"/>
                  </a:cubicBezTo>
                  <a:cubicBezTo>
                    <a:pt x="452" y="386"/>
                    <a:pt x="477" y="286"/>
                    <a:pt x="452" y="211"/>
                  </a:cubicBezTo>
                  <a:cubicBezTo>
                    <a:pt x="452" y="186"/>
                    <a:pt x="452" y="186"/>
                    <a:pt x="452" y="161"/>
                  </a:cubicBezTo>
                  <a:cubicBezTo>
                    <a:pt x="427" y="110"/>
                    <a:pt x="427" y="85"/>
                    <a:pt x="377" y="60"/>
                  </a:cubicBezTo>
                  <a:cubicBezTo>
                    <a:pt x="349" y="19"/>
                    <a:pt x="306" y="0"/>
                    <a:pt x="2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8"/>
            <p:cNvSpPr/>
            <p:nvPr/>
          </p:nvSpPr>
          <p:spPr>
            <a:xfrm>
              <a:off x="8632725" y="3932100"/>
              <a:ext cx="8800" cy="40750"/>
            </a:xfrm>
            <a:custGeom>
              <a:avLst/>
              <a:gdLst/>
              <a:ahLst/>
              <a:cxnLst/>
              <a:rect l="l" t="t" r="r" b="b"/>
              <a:pathLst>
                <a:path w="352" h="1630" extrusionOk="0">
                  <a:moveTo>
                    <a:pt x="176" y="1"/>
                  </a:moveTo>
                  <a:cubicBezTo>
                    <a:pt x="132" y="1"/>
                    <a:pt x="89" y="26"/>
                    <a:pt x="76" y="76"/>
                  </a:cubicBezTo>
                  <a:cubicBezTo>
                    <a:pt x="1" y="327"/>
                    <a:pt x="51" y="577"/>
                    <a:pt x="51" y="828"/>
                  </a:cubicBezTo>
                  <a:cubicBezTo>
                    <a:pt x="51" y="1078"/>
                    <a:pt x="51" y="1304"/>
                    <a:pt x="101" y="1555"/>
                  </a:cubicBezTo>
                  <a:cubicBezTo>
                    <a:pt x="101" y="1605"/>
                    <a:pt x="139" y="1630"/>
                    <a:pt x="179" y="1630"/>
                  </a:cubicBezTo>
                  <a:cubicBezTo>
                    <a:pt x="220" y="1630"/>
                    <a:pt x="264" y="1605"/>
                    <a:pt x="277" y="1555"/>
                  </a:cubicBezTo>
                  <a:cubicBezTo>
                    <a:pt x="327" y="1304"/>
                    <a:pt x="302" y="1078"/>
                    <a:pt x="327" y="828"/>
                  </a:cubicBezTo>
                  <a:cubicBezTo>
                    <a:pt x="327" y="577"/>
                    <a:pt x="352" y="327"/>
                    <a:pt x="277" y="76"/>
                  </a:cubicBezTo>
                  <a:cubicBezTo>
                    <a:pt x="264" y="26"/>
                    <a:pt x="220" y="1"/>
                    <a:pt x="1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8"/>
            <p:cNvSpPr/>
            <p:nvPr/>
          </p:nvSpPr>
          <p:spPr>
            <a:xfrm>
              <a:off x="7892750" y="4069125"/>
              <a:ext cx="52825" cy="129500"/>
            </a:xfrm>
            <a:custGeom>
              <a:avLst/>
              <a:gdLst/>
              <a:ahLst/>
              <a:cxnLst/>
              <a:rect l="l" t="t" r="r" b="b"/>
              <a:pathLst>
                <a:path w="2113" h="5180" extrusionOk="0">
                  <a:moveTo>
                    <a:pt x="401" y="1"/>
                  </a:moveTo>
                  <a:cubicBezTo>
                    <a:pt x="344" y="1"/>
                    <a:pt x="288" y="25"/>
                    <a:pt x="251" y="84"/>
                  </a:cubicBezTo>
                  <a:cubicBezTo>
                    <a:pt x="1" y="435"/>
                    <a:pt x="26" y="861"/>
                    <a:pt x="76" y="1262"/>
                  </a:cubicBezTo>
                  <a:cubicBezTo>
                    <a:pt x="151" y="1713"/>
                    <a:pt x="276" y="2189"/>
                    <a:pt x="427" y="2615"/>
                  </a:cubicBezTo>
                  <a:cubicBezTo>
                    <a:pt x="702" y="3517"/>
                    <a:pt x="1129" y="4344"/>
                    <a:pt x="1680" y="5096"/>
                  </a:cubicBezTo>
                  <a:cubicBezTo>
                    <a:pt x="1717" y="5155"/>
                    <a:pt x="1773" y="5179"/>
                    <a:pt x="1830" y="5179"/>
                  </a:cubicBezTo>
                  <a:cubicBezTo>
                    <a:pt x="1968" y="5179"/>
                    <a:pt x="2112" y="5037"/>
                    <a:pt x="2006" y="4896"/>
                  </a:cubicBezTo>
                  <a:cubicBezTo>
                    <a:pt x="1530" y="4219"/>
                    <a:pt x="1129" y="3467"/>
                    <a:pt x="853" y="2665"/>
                  </a:cubicBezTo>
                  <a:cubicBezTo>
                    <a:pt x="702" y="2289"/>
                    <a:pt x="602" y="1888"/>
                    <a:pt x="527" y="1462"/>
                  </a:cubicBezTo>
                  <a:cubicBezTo>
                    <a:pt x="452" y="1086"/>
                    <a:pt x="352" y="635"/>
                    <a:pt x="577" y="284"/>
                  </a:cubicBezTo>
                  <a:cubicBezTo>
                    <a:pt x="683" y="142"/>
                    <a:pt x="539" y="1"/>
                    <a:pt x="401" y="1"/>
                  </a:cubicBezTo>
                  <a:close/>
                </a:path>
              </a:pathLst>
            </a:custGeom>
            <a:solidFill>
              <a:srgbClr val="121C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8"/>
            <p:cNvSpPr/>
            <p:nvPr/>
          </p:nvSpPr>
          <p:spPr>
            <a:xfrm>
              <a:off x="7946650" y="4207175"/>
              <a:ext cx="12550" cy="10050"/>
            </a:xfrm>
            <a:custGeom>
              <a:avLst/>
              <a:gdLst/>
              <a:ahLst/>
              <a:cxnLst/>
              <a:rect l="l" t="t" r="r" b="b"/>
              <a:pathLst>
                <a:path w="502" h="402" extrusionOk="0">
                  <a:moveTo>
                    <a:pt x="251" y="0"/>
                  </a:moveTo>
                  <a:cubicBezTo>
                    <a:pt x="0" y="0"/>
                    <a:pt x="0" y="401"/>
                    <a:pt x="251" y="401"/>
                  </a:cubicBezTo>
                  <a:cubicBezTo>
                    <a:pt x="501" y="401"/>
                    <a:pt x="501" y="0"/>
                    <a:pt x="251" y="0"/>
                  </a:cubicBezTo>
                  <a:close/>
                </a:path>
              </a:pathLst>
            </a:custGeom>
            <a:solidFill>
              <a:srgbClr val="121C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8"/>
            <p:cNvSpPr/>
            <p:nvPr/>
          </p:nvSpPr>
          <p:spPr>
            <a:xfrm>
              <a:off x="7961050" y="4227850"/>
              <a:ext cx="43875" cy="35225"/>
            </a:xfrm>
            <a:custGeom>
              <a:avLst/>
              <a:gdLst/>
              <a:ahLst/>
              <a:cxnLst/>
              <a:rect l="l" t="t" r="r" b="b"/>
              <a:pathLst>
                <a:path w="1755" h="1409" extrusionOk="0">
                  <a:moveTo>
                    <a:pt x="225" y="0"/>
                  </a:moveTo>
                  <a:cubicBezTo>
                    <a:pt x="193" y="0"/>
                    <a:pt x="159" y="9"/>
                    <a:pt x="126" y="25"/>
                  </a:cubicBezTo>
                  <a:cubicBezTo>
                    <a:pt x="26" y="76"/>
                    <a:pt x="1" y="201"/>
                    <a:pt x="51" y="301"/>
                  </a:cubicBezTo>
                  <a:cubicBezTo>
                    <a:pt x="402" y="802"/>
                    <a:pt x="903" y="1203"/>
                    <a:pt x="1479" y="1404"/>
                  </a:cubicBezTo>
                  <a:cubicBezTo>
                    <a:pt x="1492" y="1407"/>
                    <a:pt x="1506" y="1409"/>
                    <a:pt x="1520" y="1409"/>
                  </a:cubicBezTo>
                  <a:cubicBezTo>
                    <a:pt x="1611" y="1409"/>
                    <a:pt x="1708" y="1341"/>
                    <a:pt x="1730" y="1253"/>
                  </a:cubicBezTo>
                  <a:cubicBezTo>
                    <a:pt x="1755" y="1153"/>
                    <a:pt x="1680" y="1053"/>
                    <a:pt x="1579" y="1003"/>
                  </a:cubicBezTo>
                  <a:cubicBezTo>
                    <a:pt x="1103" y="852"/>
                    <a:pt x="677" y="527"/>
                    <a:pt x="402" y="101"/>
                  </a:cubicBezTo>
                  <a:cubicBezTo>
                    <a:pt x="351" y="34"/>
                    <a:pt x="290" y="0"/>
                    <a:pt x="225" y="0"/>
                  </a:cubicBezTo>
                  <a:close/>
                </a:path>
              </a:pathLst>
            </a:custGeom>
            <a:solidFill>
              <a:srgbClr val="121C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8"/>
            <p:cNvSpPr/>
            <p:nvPr/>
          </p:nvSpPr>
          <p:spPr>
            <a:xfrm>
              <a:off x="8013050" y="4259800"/>
              <a:ext cx="15075" cy="15525"/>
            </a:xfrm>
            <a:custGeom>
              <a:avLst/>
              <a:gdLst/>
              <a:ahLst/>
              <a:cxnLst/>
              <a:rect l="l" t="t" r="r" b="b"/>
              <a:pathLst>
                <a:path w="603" h="621" extrusionOk="0">
                  <a:moveTo>
                    <a:pt x="226" y="251"/>
                  </a:moveTo>
                  <a:cubicBezTo>
                    <a:pt x="226" y="258"/>
                    <a:pt x="226" y="263"/>
                    <a:pt x="226" y="267"/>
                  </a:cubicBezTo>
                  <a:lnTo>
                    <a:pt x="226" y="267"/>
                  </a:lnTo>
                  <a:cubicBezTo>
                    <a:pt x="226" y="267"/>
                    <a:pt x="226" y="267"/>
                    <a:pt x="226" y="267"/>
                  </a:cubicBezTo>
                  <a:lnTo>
                    <a:pt x="226" y="267"/>
                  </a:lnTo>
                  <a:cubicBezTo>
                    <a:pt x="226" y="262"/>
                    <a:pt x="226" y="257"/>
                    <a:pt x="226" y="251"/>
                  </a:cubicBezTo>
                  <a:close/>
                  <a:moveTo>
                    <a:pt x="226" y="1"/>
                  </a:moveTo>
                  <a:cubicBezTo>
                    <a:pt x="201" y="26"/>
                    <a:pt x="201" y="26"/>
                    <a:pt x="176" y="26"/>
                  </a:cubicBezTo>
                  <a:cubicBezTo>
                    <a:pt x="176" y="26"/>
                    <a:pt x="151" y="26"/>
                    <a:pt x="151" y="51"/>
                  </a:cubicBezTo>
                  <a:cubicBezTo>
                    <a:pt x="126" y="51"/>
                    <a:pt x="101" y="76"/>
                    <a:pt x="76" y="101"/>
                  </a:cubicBezTo>
                  <a:cubicBezTo>
                    <a:pt x="51" y="126"/>
                    <a:pt x="51" y="151"/>
                    <a:pt x="26" y="201"/>
                  </a:cubicBezTo>
                  <a:cubicBezTo>
                    <a:pt x="1" y="226"/>
                    <a:pt x="1" y="251"/>
                    <a:pt x="1" y="276"/>
                  </a:cubicBezTo>
                  <a:cubicBezTo>
                    <a:pt x="1" y="301"/>
                    <a:pt x="1" y="326"/>
                    <a:pt x="26" y="351"/>
                  </a:cubicBezTo>
                  <a:cubicBezTo>
                    <a:pt x="26" y="376"/>
                    <a:pt x="26" y="376"/>
                    <a:pt x="26" y="402"/>
                  </a:cubicBezTo>
                  <a:cubicBezTo>
                    <a:pt x="26" y="402"/>
                    <a:pt x="51" y="427"/>
                    <a:pt x="51" y="452"/>
                  </a:cubicBezTo>
                  <a:cubicBezTo>
                    <a:pt x="51" y="452"/>
                    <a:pt x="51" y="452"/>
                    <a:pt x="51" y="477"/>
                  </a:cubicBezTo>
                  <a:cubicBezTo>
                    <a:pt x="51" y="477"/>
                    <a:pt x="76" y="477"/>
                    <a:pt x="76" y="502"/>
                  </a:cubicBezTo>
                  <a:cubicBezTo>
                    <a:pt x="101" y="502"/>
                    <a:pt x="101" y="527"/>
                    <a:pt x="101" y="527"/>
                  </a:cubicBezTo>
                  <a:cubicBezTo>
                    <a:pt x="126" y="552"/>
                    <a:pt x="151" y="577"/>
                    <a:pt x="176" y="577"/>
                  </a:cubicBezTo>
                  <a:cubicBezTo>
                    <a:pt x="201" y="602"/>
                    <a:pt x="226" y="602"/>
                    <a:pt x="251" y="602"/>
                  </a:cubicBezTo>
                  <a:cubicBezTo>
                    <a:pt x="276" y="615"/>
                    <a:pt x="295" y="621"/>
                    <a:pt x="314" y="621"/>
                  </a:cubicBezTo>
                  <a:cubicBezTo>
                    <a:pt x="333" y="621"/>
                    <a:pt x="352" y="615"/>
                    <a:pt x="377" y="602"/>
                  </a:cubicBezTo>
                  <a:cubicBezTo>
                    <a:pt x="402" y="602"/>
                    <a:pt x="427" y="602"/>
                    <a:pt x="452" y="577"/>
                  </a:cubicBezTo>
                  <a:cubicBezTo>
                    <a:pt x="477" y="552"/>
                    <a:pt x="502" y="552"/>
                    <a:pt x="527" y="527"/>
                  </a:cubicBezTo>
                  <a:cubicBezTo>
                    <a:pt x="552" y="502"/>
                    <a:pt x="552" y="477"/>
                    <a:pt x="577" y="477"/>
                  </a:cubicBezTo>
                  <a:cubicBezTo>
                    <a:pt x="577" y="452"/>
                    <a:pt x="577" y="427"/>
                    <a:pt x="602" y="402"/>
                  </a:cubicBezTo>
                  <a:cubicBezTo>
                    <a:pt x="602" y="376"/>
                    <a:pt x="602" y="351"/>
                    <a:pt x="602" y="326"/>
                  </a:cubicBezTo>
                  <a:cubicBezTo>
                    <a:pt x="602" y="326"/>
                    <a:pt x="602" y="301"/>
                    <a:pt x="602" y="276"/>
                  </a:cubicBezTo>
                  <a:cubicBezTo>
                    <a:pt x="602" y="276"/>
                    <a:pt x="602" y="251"/>
                    <a:pt x="602" y="251"/>
                  </a:cubicBezTo>
                  <a:cubicBezTo>
                    <a:pt x="602" y="251"/>
                    <a:pt x="602" y="226"/>
                    <a:pt x="602" y="226"/>
                  </a:cubicBezTo>
                  <a:cubicBezTo>
                    <a:pt x="577" y="201"/>
                    <a:pt x="577" y="201"/>
                    <a:pt x="577" y="176"/>
                  </a:cubicBezTo>
                  <a:cubicBezTo>
                    <a:pt x="552" y="176"/>
                    <a:pt x="552" y="151"/>
                    <a:pt x="552" y="151"/>
                  </a:cubicBezTo>
                  <a:cubicBezTo>
                    <a:pt x="552" y="151"/>
                    <a:pt x="527" y="126"/>
                    <a:pt x="527" y="101"/>
                  </a:cubicBezTo>
                  <a:cubicBezTo>
                    <a:pt x="502" y="76"/>
                    <a:pt x="477" y="76"/>
                    <a:pt x="452" y="51"/>
                  </a:cubicBezTo>
                  <a:lnTo>
                    <a:pt x="427" y="51"/>
                  </a:lnTo>
                  <a:cubicBezTo>
                    <a:pt x="402" y="26"/>
                    <a:pt x="377" y="26"/>
                    <a:pt x="377" y="26"/>
                  </a:cubicBezTo>
                  <a:cubicBezTo>
                    <a:pt x="352" y="1"/>
                    <a:pt x="327" y="1"/>
                    <a:pt x="301" y="1"/>
                  </a:cubicBezTo>
                  <a:close/>
                </a:path>
              </a:pathLst>
            </a:custGeom>
            <a:solidFill>
              <a:srgbClr val="121C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8"/>
            <p:cNvSpPr/>
            <p:nvPr/>
          </p:nvSpPr>
          <p:spPr>
            <a:xfrm>
              <a:off x="8494400" y="3959175"/>
              <a:ext cx="26825" cy="140125"/>
            </a:xfrm>
            <a:custGeom>
              <a:avLst/>
              <a:gdLst/>
              <a:ahLst/>
              <a:cxnLst/>
              <a:rect l="l" t="t" r="r" b="b"/>
              <a:pathLst>
                <a:path w="1073" h="5605" extrusionOk="0">
                  <a:moveTo>
                    <a:pt x="576" y="1"/>
                  </a:moveTo>
                  <a:cubicBezTo>
                    <a:pt x="463" y="1"/>
                    <a:pt x="341" y="97"/>
                    <a:pt x="371" y="246"/>
                  </a:cubicBezTo>
                  <a:cubicBezTo>
                    <a:pt x="697" y="1950"/>
                    <a:pt x="571" y="3705"/>
                    <a:pt x="45" y="5359"/>
                  </a:cubicBezTo>
                  <a:cubicBezTo>
                    <a:pt x="0" y="5508"/>
                    <a:pt x="116" y="5604"/>
                    <a:pt x="232" y="5604"/>
                  </a:cubicBezTo>
                  <a:cubicBezTo>
                    <a:pt x="311" y="5604"/>
                    <a:pt x="391" y="5560"/>
                    <a:pt x="421" y="5459"/>
                  </a:cubicBezTo>
                  <a:cubicBezTo>
                    <a:pt x="972" y="3755"/>
                    <a:pt x="1073" y="1925"/>
                    <a:pt x="747" y="146"/>
                  </a:cubicBezTo>
                  <a:cubicBezTo>
                    <a:pt x="727" y="45"/>
                    <a:pt x="653" y="1"/>
                    <a:pt x="576" y="1"/>
                  </a:cubicBezTo>
                  <a:close/>
                </a:path>
              </a:pathLst>
            </a:custGeom>
            <a:solidFill>
              <a:srgbClr val="121C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8"/>
            <p:cNvSpPr/>
            <p:nvPr/>
          </p:nvSpPr>
          <p:spPr>
            <a:xfrm>
              <a:off x="8499900" y="3940875"/>
              <a:ext cx="13175" cy="10675"/>
            </a:xfrm>
            <a:custGeom>
              <a:avLst/>
              <a:gdLst/>
              <a:ahLst/>
              <a:cxnLst/>
              <a:rect l="l" t="t" r="r" b="b"/>
              <a:pathLst>
                <a:path w="527" h="427" extrusionOk="0">
                  <a:moveTo>
                    <a:pt x="201" y="1"/>
                  </a:moveTo>
                  <a:cubicBezTo>
                    <a:pt x="176" y="1"/>
                    <a:pt x="151" y="1"/>
                    <a:pt x="126" y="26"/>
                  </a:cubicBezTo>
                  <a:cubicBezTo>
                    <a:pt x="101" y="26"/>
                    <a:pt x="101" y="51"/>
                    <a:pt x="76" y="76"/>
                  </a:cubicBezTo>
                  <a:cubicBezTo>
                    <a:pt x="51" y="76"/>
                    <a:pt x="51" y="101"/>
                    <a:pt x="26" y="126"/>
                  </a:cubicBezTo>
                  <a:cubicBezTo>
                    <a:pt x="26" y="151"/>
                    <a:pt x="1" y="176"/>
                    <a:pt x="26" y="201"/>
                  </a:cubicBezTo>
                  <a:cubicBezTo>
                    <a:pt x="26" y="226"/>
                    <a:pt x="26" y="251"/>
                    <a:pt x="26" y="251"/>
                  </a:cubicBezTo>
                  <a:cubicBezTo>
                    <a:pt x="26" y="301"/>
                    <a:pt x="51" y="326"/>
                    <a:pt x="76" y="351"/>
                  </a:cubicBezTo>
                  <a:cubicBezTo>
                    <a:pt x="76" y="351"/>
                    <a:pt x="101" y="377"/>
                    <a:pt x="101" y="377"/>
                  </a:cubicBezTo>
                  <a:cubicBezTo>
                    <a:pt x="151" y="402"/>
                    <a:pt x="176" y="402"/>
                    <a:pt x="201" y="402"/>
                  </a:cubicBezTo>
                  <a:lnTo>
                    <a:pt x="326" y="427"/>
                  </a:lnTo>
                  <a:cubicBezTo>
                    <a:pt x="351" y="427"/>
                    <a:pt x="376" y="402"/>
                    <a:pt x="402" y="402"/>
                  </a:cubicBezTo>
                  <a:cubicBezTo>
                    <a:pt x="427" y="402"/>
                    <a:pt x="452" y="377"/>
                    <a:pt x="477" y="351"/>
                  </a:cubicBezTo>
                  <a:cubicBezTo>
                    <a:pt x="477" y="351"/>
                    <a:pt x="502" y="326"/>
                    <a:pt x="502" y="301"/>
                  </a:cubicBezTo>
                  <a:cubicBezTo>
                    <a:pt x="527" y="276"/>
                    <a:pt x="527" y="251"/>
                    <a:pt x="527" y="226"/>
                  </a:cubicBezTo>
                  <a:lnTo>
                    <a:pt x="527" y="176"/>
                  </a:lnTo>
                  <a:cubicBezTo>
                    <a:pt x="502" y="126"/>
                    <a:pt x="502" y="101"/>
                    <a:pt x="477" y="76"/>
                  </a:cubicBezTo>
                  <a:cubicBezTo>
                    <a:pt x="452" y="76"/>
                    <a:pt x="427" y="51"/>
                    <a:pt x="427" y="51"/>
                  </a:cubicBezTo>
                  <a:cubicBezTo>
                    <a:pt x="402" y="26"/>
                    <a:pt x="351" y="26"/>
                    <a:pt x="326" y="26"/>
                  </a:cubicBezTo>
                  <a:lnTo>
                    <a:pt x="201" y="1"/>
                  </a:lnTo>
                  <a:close/>
                </a:path>
              </a:pathLst>
            </a:custGeom>
            <a:solidFill>
              <a:srgbClr val="121C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8"/>
            <p:cNvSpPr/>
            <p:nvPr/>
          </p:nvSpPr>
          <p:spPr>
            <a:xfrm>
              <a:off x="8492375" y="3897525"/>
              <a:ext cx="16325" cy="38775"/>
            </a:xfrm>
            <a:custGeom>
              <a:avLst/>
              <a:gdLst/>
              <a:ahLst/>
              <a:cxnLst/>
              <a:rect l="l" t="t" r="r" b="b"/>
              <a:pathLst>
                <a:path w="653" h="1551" extrusionOk="0">
                  <a:moveTo>
                    <a:pt x="192" y="0"/>
                  </a:moveTo>
                  <a:cubicBezTo>
                    <a:pt x="178" y="0"/>
                    <a:pt x="164" y="2"/>
                    <a:pt x="151" y="5"/>
                  </a:cubicBezTo>
                  <a:cubicBezTo>
                    <a:pt x="51" y="55"/>
                    <a:pt x="1" y="156"/>
                    <a:pt x="26" y="256"/>
                  </a:cubicBezTo>
                  <a:cubicBezTo>
                    <a:pt x="101" y="632"/>
                    <a:pt x="176" y="1033"/>
                    <a:pt x="251" y="1409"/>
                  </a:cubicBezTo>
                  <a:cubicBezTo>
                    <a:pt x="271" y="1487"/>
                    <a:pt x="352" y="1550"/>
                    <a:pt x="434" y="1550"/>
                  </a:cubicBezTo>
                  <a:cubicBezTo>
                    <a:pt x="457" y="1550"/>
                    <a:pt x="480" y="1545"/>
                    <a:pt x="502" y="1534"/>
                  </a:cubicBezTo>
                  <a:cubicBezTo>
                    <a:pt x="602" y="1509"/>
                    <a:pt x="652" y="1409"/>
                    <a:pt x="627" y="1309"/>
                  </a:cubicBezTo>
                  <a:cubicBezTo>
                    <a:pt x="552" y="908"/>
                    <a:pt x="477" y="532"/>
                    <a:pt x="402" y="156"/>
                  </a:cubicBezTo>
                  <a:cubicBezTo>
                    <a:pt x="380" y="69"/>
                    <a:pt x="283" y="0"/>
                    <a:pt x="192" y="0"/>
                  </a:cubicBezTo>
                  <a:close/>
                </a:path>
              </a:pathLst>
            </a:custGeom>
            <a:solidFill>
              <a:srgbClr val="121C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8"/>
            <p:cNvSpPr/>
            <p:nvPr/>
          </p:nvSpPr>
          <p:spPr>
            <a:xfrm>
              <a:off x="8472950" y="3845250"/>
              <a:ext cx="19450" cy="41900"/>
            </a:xfrm>
            <a:custGeom>
              <a:avLst/>
              <a:gdLst/>
              <a:ahLst/>
              <a:cxnLst/>
              <a:rect l="l" t="t" r="r" b="b"/>
              <a:pathLst>
                <a:path w="778" h="1676" extrusionOk="0">
                  <a:moveTo>
                    <a:pt x="241" y="0"/>
                  </a:moveTo>
                  <a:cubicBezTo>
                    <a:pt x="220" y="0"/>
                    <a:pt x="198" y="5"/>
                    <a:pt x="176" y="16"/>
                  </a:cubicBezTo>
                  <a:cubicBezTo>
                    <a:pt x="76" y="41"/>
                    <a:pt x="1" y="141"/>
                    <a:pt x="26" y="242"/>
                  </a:cubicBezTo>
                  <a:cubicBezTo>
                    <a:pt x="151" y="668"/>
                    <a:pt x="251" y="1094"/>
                    <a:pt x="377" y="1520"/>
                  </a:cubicBezTo>
                  <a:cubicBezTo>
                    <a:pt x="399" y="1607"/>
                    <a:pt x="496" y="1675"/>
                    <a:pt x="587" y="1675"/>
                  </a:cubicBezTo>
                  <a:cubicBezTo>
                    <a:pt x="601" y="1675"/>
                    <a:pt x="614" y="1673"/>
                    <a:pt x="627" y="1670"/>
                  </a:cubicBezTo>
                  <a:cubicBezTo>
                    <a:pt x="728" y="1645"/>
                    <a:pt x="778" y="1520"/>
                    <a:pt x="753" y="1420"/>
                  </a:cubicBezTo>
                  <a:cubicBezTo>
                    <a:pt x="652" y="993"/>
                    <a:pt x="527" y="567"/>
                    <a:pt x="402" y="141"/>
                  </a:cubicBezTo>
                  <a:cubicBezTo>
                    <a:pt x="382" y="63"/>
                    <a:pt x="317" y="0"/>
                    <a:pt x="241" y="0"/>
                  </a:cubicBezTo>
                  <a:close/>
                </a:path>
              </a:pathLst>
            </a:custGeom>
            <a:solidFill>
              <a:srgbClr val="121C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8"/>
            <p:cNvSpPr/>
            <p:nvPr/>
          </p:nvSpPr>
          <p:spPr>
            <a:xfrm>
              <a:off x="8116450" y="3984075"/>
              <a:ext cx="103250" cy="26200"/>
            </a:xfrm>
            <a:custGeom>
              <a:avLst/>
              <a:gdLst/>
              <a:ahLst/>
              <a:cxnLst/>
              <a:rect l="l" t="t" r="r" b="b"/>
              <a:pathLst>
                <a:path w="4130" h="1048" extrusionOk="0">
                  <a:moveTo>
                    <a:pt x="3884" y="0"/>
                  </a:moveTo>
                  <a:cubicBezTo>
                    <a:pt x="3876" y="0"/>
                    <a:pt x="3868" y="1"/>
                    <a:pt x="3860" y="2"/>
                  </a:cubicBezTo>
                  <a:cubicBezTo>
                    <a:pt x="3308" y="27"/>
                    <a:pt x="2782" y="328"/>
                    <a:pt x="2231" y="453"/>
                  </a:cubicBezTo>
                  <a:cubicBezTo>
                    <a:pt x="1554" y="603"/>
                    <a:pt x="852" y="654"/>
                    <a:pt x="176" y="654"/>
                  </a:cubicBezTo>
                  <a:cubicBezTo>
                    <a:pt x="50" y="654"/>
                    <a:pt x="0" y="829"/>
                    <a:pt x="125" y="879"/>
                  </a:cubicBezTo>
                  <a:cubicBezTo>
                    <a:pt x="565" y="977"/>
                    <a:pt x="1114" y="1048"/>
                    <a:pt x="1674" y="1048"/>
                  </a:cubicBezTo>
                  <a:cubicBezTo>
                    <a:pt x="2553" y="1048"/>
                    <a:pt x="3459" y="873"/>
                    <a:pt x="4010" y="353"/>
                  </a:cubicBezTo>
                  <a:cubicBezTo>
                    <a:pt x="4130" y="233"/>
                    <a:pt x="4044" y="0"/>
                    <a:pt x="3884" y="0"/>
                  </a:cubicBezTo>
                  <a:close/>
                </a:path>
              </a:pathLst>
            </a:custGeom>
            <a:solidFill>
              <a:srgbClr val="121C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8"/>
            <p:cNvSpPr/>
            <p:nvPr/>
          </p:nvSpPr>
          <p:spPr>
            <a:xfrm>
              <a:off x="8229225" y="3970325"/>
              <a:ext cx="19450" cy="15075"/>
            </a:xfrm>
            <a:custGeom>
              <a:avLst/>
              <a:gdLst/>
              <a:ahLst/>
              <a:cxnLst/>
              <a:rect l="l" t="t" r="r" b="b"/>
              <a:pathLst>
                <a:path w="778" h="603" extrusionOk="0">
                  <a:moveTo>
                    <a:pt x="401" y="1"/>
                  </a:moveTo>
                  <a:cubicBezTo>
                    <a:pt x="0" y="1"/>
                    <a:pt x="0" y="602"/>
                    <a:pt x="401" y="602"/>
                  </a:cubicBezTo>
                  <a:cubicBezTo>
                    <a:pt x="777" y="602"/>
                    <a:pt x="777" y="1"/>
                    <a:pt x="401" y="1"/>
                  </a:cubicBezTo>
                  <a:close/>
                </a:path>
              </a:pathLst>
            </a:custGeom>
            <a:solidFill>
              <a:srgbClr val="121C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8"/>
            <p:cNvSpPr/>
            <p:nvPr/>
          </p:nvSpPr>
          <p:spPr>
            <a:xfrm>
              <a:off x="7549875" y="3261925"/>
              <a:ext cx="62725" cy="47175"/>
            </a:xfrm>
            <a:custGeom>
              <a:avLst/>
              <a:gdLst/>
              <a:ahLst/>
              <a:cxnLst/>
              <a:rect l="l" t="t" r="r" b="b"/>
              <a:pathLst>
                <a:path w="2509" h="1887" extrusionOk="0">
                  <a:moveTo>
                    <a:pt x="2057" y="1"/>
                  </a:moveTo>
                  <a:cubicBezTo>
                    <a:pt x="1986" y="1"/>
                    <a:pt x="1910" y="27"/>
                    <a:pt x="1836" y="91"/>
                  </a:cubicBezTo>
                  <a:cubicBezTo>
                    <a:pt x="1234" y="567"/>
                    <a:pt x="633" y="1043"/>
                    <a:pt x="107" y="1595"/>
                  </a:cubicBezTo>
                  <a:cubicBezTo>
                    <a:pt x="0" y="1722"/>
                    <a:pt x="111" y="1887"/>
                    <a:pt x="239" y="1887"/>
                  </a:cubicBezTo>
                  <a:cubicBezTo>
                    <a:pt x="262" y="1887"/>
                    <a:pt x="285" y="1881"/>
                    <a:pt x="307" y="1870"/>
                  </a:cubicBezTo>
                  <a:cubicBezTo>
                    <a:pt x="984" y="1494"/>
                    <a:pt x="1585" y="1018"/>
                    <a:pt x="2212" y="592"/>
                  </a:cubicBezTo>
                  <a:cubicBezTo>
                    <a:pt x="2509" y="374"/>
                    <a:pt x="2321" y="1"/>
                    <a:pt x="2057" y="1"/>
                  </a:cubicBezTo>
                  <a:close/>
                </a:path>
              </a:pathLst>
            </a:custGeom>
            <a:solidFill>
              <a:srgbClr val="121C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8"/>
            <p:cNvSpPr/>
            <p:nvPr/>
          </p:nvSpPr>
          <p:spPr>
            <a:xfrm>
              <a:off x="7617700" y="3245375"/>
              <a:ext cx="15050" cy="11300"/>
            </a:xfrm>
            <a:custGeom>
              <a:avLst/>
              <a:gdLst/>
              <a:ahLst/>
              <a:cxnLst/>
              <a:rect l="l" t="t" r="r" b="b"/>
              <a:pathLst>
                <a:path w="602" h="452" extrusionOk="0">
                  <a:moveTo>
                    <a:pt x="301" y="1"/>
                  </a:moveTo>
                  <a:cubicBezTo>
                    <a:pt x="0" y="1"/>
                    <a:pt x="0" y="452"/>
                    <a:pt x="301" y="452"/>
                  </a:cubicBezTo>
                  <a:cubicBezTo>
                    <a:pt x="602" y="452"/>
                    <a:pt x="602" y="1"/>
                    <a:pt x="301" y="1"/>
                  </a:cubicBezTo>
                  <a:close/>
                </a:path>
              </a:pathLst>
            </a:custGeom>
            <a:solidFill>
              <a:srgbClr val="121C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8"/>
            <p:cNvSpPr/>
            <p:nvPr/>
          </p:nvSpPr>
          <p:spPr>
            <a:xfrm>
              <a:off x="7638900" y="3213125"/>
              <a:ext cx="42325" cy="25775"/>
            </a:xfrm>
            <a:custGeom>
              <a:avLst/>
              <a:gdLst/>
              <a:ahLst/>
              <a:cxnLst/>
              <a:rect l="l" t="t" r="r" b="b"/>
              <a:pathLst>
                <a:path w="1693" h="1031" extrusionOk="0">
                  <a:moveTo>
                    <a:pt x="1494" y="1"/>
                  </a:moveTo>
                  <a:cubicBezTo>
                    <a:pt x="1475" y="1"/>
                    <a:pt x="1455" y="4"/>
                    <a:pt x="1433" y="13"/>
                  </a:cubicBezTo>
                  <a:cubicBezTo>
                    <a:pt x="982" y="188"/>
                    <a:pt x="556" y="514"/>
                    <a:pt x="130" y="765"/>
                  </a:cubicBezTo>
                  <a:cubicBezTo>
                    <a:pt x="0" y="851"/>
                    <a:pt x="94" y="1030"/>
                    <a:pt x="218" y="1030"/>
                  </a:cubicBezTo>
                  <a:cubicBezTo>
                    <a:pt x="238" y="1030"/>
                    <a:pt x="259" y="1026"/>
                    <a:pt x="280" y="1015"/>
                  </a:cubicBezTo>
                  <a:cubicBezTo>
                    <a:pt x="706" y="790"/>
                    <a:pt x="1182" y="614"/>
                    <a:pt x="1558" y="338"/>
                  </a:cubicBezTo>
                  <a:cubicBezTo>
                    <a:pt x="1692" y="249"/>
                    <a:pt x="1647" y="1"/>
                    <a:pt x="1494" y="1"/>
                  </a:cubicBezTo>
                  <a:close/>
                </a:path>
              </a:pathLst>
            </a:custGeom>
            <a:solidFill>
              <a:srgbClr val="121C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8"/>
            <p:cNvSpPr/>
            <p:nvPr/>
          </p:nvSpPr>
          <p:spPr>
            <a:xfrm>
              <a:off x="7628350" y="3425100"/>
              <a:ext cx="25700" cy="22575"/>
            </a:xfrm>
            <a:custGeom>
              <a:avLst/>
              <a:gdLst/>
              <a:ahLst/>
              <a:cxnLst/>
              <a:rect l="l" t="t" r="r" b="b"/>
              <a:pathLst>
                <a:path w="1028" h="903" extrusionOk="0">
                  <a:moveTo>
                    <a:pt x="451" y="256"/>
                  </a:moveTo>
                  <a:lnTo>
                    <a:pt x="451" y="256"/>
                  </a:lnTo>
                  <a:cubicBezTo>
                    <a:pt x="451" y="256"/>
                    <a:pt x="451" y="256"/>
                    <a:pt x="451" y="256"/>
                  </a:cubicBezTo>
                  <a:lnTo>
                    <a:pt x="451" y="256"/>
                  </a:lnTo>
                  <a:cubicBezTo>
                    <a:pt x="451" y="256"/>
                    <a:pt x="451" y="256"/>
                    <a:pt x="451" y="256"/>
                  </a:cubicBezTo>
                  <a:close/>
                  <a:moveTo>
                    <a:pt x="518" y="302"/>
                  </a:moveTo>
                  <a:cubicBezTo>
                    <a:pt x="520" y="303"/>
                    <a:pt x="522" y="304"/>
                    <a:pt x="523" y="305"/>
                  </a:cubicBezTo>
                  <a:lnTo>
                    <a:pt x="523" y="305"/>
                  </a:lnTo>
                  <a:cubicBezTo>
                    <a:pt x="520" y="305"/>
                    <a:pt x="517" y="304"/>
                    <a:pt x="515" y="303"/>
                  </a:cubicBezTo>
                  <a:lnTo>
                    <a:pt x="515" y="303"/>
                  </a:lnTo>
                  <a:cubicBezTo>
                    <a:pt x="514" y="304"/>
                    <a:pt x="514" y="304"/>
                    <a:pt x="513" y="304"/>
                  </a:cubicBezTo>
                  <a:lnTo>
                    <a:pt x="513" y="304"/>
                  </a:lnTo>
                  <a:cubicBezTo>
                    <a:pt x="513" y="304"/>
                    <a:pt x="514" y="303"/>
                    <a:pt x="514" y="303"/>
                  </a:cubicBezTo>
                  <a:lnTo>
                    <a:pt x="514" y="303"/>
                  </a:lnTo>
                  <a:cubicBezTo>
                    <a:pt x="515" y="303"/>
                    <a:pt x="515" y="303"/>
                    <a:pt x="515" y="303"/>
                  </a:cubicBezTo>
                  <a:lnTo>
                    <a:pt x="515" y="303"/>
                  </a:lnTo>
                  <a:cubicBezTo>
                    <a:pt x="516" y="303"/>
                    <a:pt x="517" y="303"/>
                    <a:pt x="518" y="302"/>
                  </a:cubicBezTo>
                  <a:close/>
                  <a:moveTo>
                    <a:pt x="269" y="0"/>
                  </a:moveTo>
                  <a:cubicBezTo>
                    <a:pt x="238" y="0"/>
                    <a:pt x="206" y="9"/>
                    <a:pt x="176" y="30"/>
                  </a:cubicBezTo>
                  <a:cubicBezTo>
                    <a:pt x="75" y="105"/>
                    <a:pt x="0" y="230"/>
                    <a:pt x="0" y="356"/>
                  </a:cubicBezTo>
                  <a:cubicBezTo>
                    <a:pt x="0" y="481"/>
                    <a:pt x="50" y="631"/>
                    <a:pt x="151" y="707"/>
                  </a:cubicBezTo>
                  <a:cubicBezTo>
                    <a:pt x="248" y="832"/>
                    <a:pt x="399" y="903"/>
                    <a:pt x="553" y="903"/>
                  </a:cubicBezTo>
                  <a:cubicBezTo>
                    <a:pt x="677" y="903"/>
                    <a:pt x="802" y="857"/>
                    <a:pt x="902" y="757"/>
                  </a:cubicBezTo>
                  <a:cubicBezTo>
                    <a:pt x="1003" y="631"/>
                    <a:pt x="1028" y="456"/>
                    <a:pt x="902" y="331"/>
                  </a:cubicBezTo>
                  <a:cubicBezTo>
                    <a:pt x="831" y="272"/>
                    <a:pt x="760" y="246"/>
                    <a:pt x="692" y="246"/>
                  </a:cubicBezTo>
                  <a:cubicBezTo>
                    <a:pt x="635" y="246"/>
                    <a:pt x="580" y="264"/>
                    <a:pt x="528" y="295"/>
                  </a:cubicBezTo>
                  <a:lnTo>
                    <a:pt x="528" y="295"/>
                  </a:lnTo>
                  <a:cubicBezTo>
                    <a:pt x="529" y="295"/>
                    <a:pt x="529" y="295"/>
                    <a:pt x="529" y="295"/>
                  </a:cubicBezTo>
                  <a:cubicBezTo>
                    <a:pt x="533" y="295"/>
                    <a:pt x="527" y="299"/>
                    <a:pt x="518" y="302"/>
                  </a:cubicBezTo>
                  <a:lnTo>
                    <a:pt x="518" y="302"/>
                  </a:lnTo>
                  <a:cubicBezTo>
                    <a:pt x="518" y="302"/>
                    <a:pt x="517" y="302"/>
                    <a:pt x="517" y="302"/>
                  </a:cubicBezTo>
                  <a:lnTo>
                    <a:pt x="517" y="302"/>
                  </a:lnTo>
                  <a:cubicBezTo>
                    <a:pt x="521" y="299"/>
                    <a:pt x="524" y="297"/>
                    <a:pt x="528" y="295"/>
                  </a:cubicBezTo>
                  <a:lnTo>
                    <a:pt x="528" y="295"/>
                  </a:lnTo>
                  <a:cubicBezTo>
                    <a:pt x="526" y="295"/>
                    <a:pt x="521" y="297"/>
                    <a:pt x="513" y="300"/>
                  </a:cubicBezTo>
                  <a:lnTo>
                    <a:pt x="513" y="300"/>
                  </a:lnTo>
                  <a:cubicBezTo>
                    <a:pt x="511" y="299"/>
                    <a:pt x="509" y="298"/>
                    <a:pt x="507" y="298"/>
                  </a:cubicBezTo>
                  <a:lnTo>
                    <a:pt x="507" y="298"/>
                  </a:lnTo>
                  <a:cubicBezTo>
                    <a:pt x="508" y="299"/>
                    <a:pt x="509" y="300"/>
                    <a:pt x="511" y="301"/>
                  </a:cubicBezTo>
                  <a:lnTo>
                    <a:pt x="511" y="301"/>
                  </a:lnTo>
                  <a:cubicBezTo>
                    <a:pt x="508" y="302"/>
                    <a:pt x="505" y="304"/>
                    <a:pt x="501" y="306"/>
                  </a:cubicBezTo>
                  <a:cubicBezTo>
                    <a:pt x="505" y="306"/>
                    <a:pt x="509" y="305"/>
                    <a:pt x="513" y="304"/>
                  </a:cubicBezTo>
                  <a:lnTo>
                    <a:pt x="513" y="304"/>
                  </a:lnTo>
                  <a:cubicBezTo>
                    <a:pt x="501" y="312"/>
                    <a:pt x="488" y="321"/>
                    <a:pt x="476" y="331"/>
                  </a:cubicBezTo>
                  <a:lnTo>
                    <a:pt x="501" y="306"/>
                  </a:lnTo>
                  <a:cubicBezTo>
                    <a:pt x="501" y="300"/>
                    <a:pt x="504" y="298"/>
                    <a:pt x="507" y="298"/>
                  </a:cubicBezTo>
                  <a:cubicBezTo>
                    <a:pt x="507" y="298"/>
                    <a:pt x="507" y="298"/>
                    <a:pt x="507" y="298"/>
                  </a:cubicBezTo>
                  <a:lnTo>
                    <a:pt x="507" y="298"/>
                  </a:lnTo>
                  <a:cubicBezTo>
                    <a:pt x="498" y="291"/>
                    <a:pt x="493" y="281"/>
                    <a:pt x="476" y="281"/>
                  </a:cubicBezTo>
                  <a:cubicBezTo>
                    <a:pt x="458" y="281"/>
                    <a:pt x="425" y="238"/>
                    <a:pt x="431" y="238"/>
                  </a:cubicBezTo>
                  <a:lnTo>
                    <a:pt x="431" y="238"/>
                  </a:lnTo>
                  <a:cubicBezTo>
                    <a:pt x="433" y="238"/>
                    <a:pt x="439" y="243"/>
                    <a:pt x="451" y="256"/>
                  </a:cubicBezTo>
                  <a:cubicBezTo>
                    <a:pt x="491" y="136"/>
                    <a:pt x="388" y="0"/>
                    <a:pt x="269" y="0"/>
                  </a:cubicBezTo>
                  <a:close/>
                </a:path>
              </a:pathLst>
            </a:custGeom>
            <a:solidFill>
              <a:srgbClr val="121C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8"/>
            <p:cNvSpPr/>
            <p:nvPr/>
          </p:nvSpPr>
          <p:spPr>
            <a:xfrm>
              <a:off x="7669950" y="3392200"/>
              <a:ext cx="50500" cy="35525"/>
            </a:xfrm>
            <a:custGeom>
              <a:avLst/>
              <a:gdLst/>
              <a:ahLst/>
              <a:cxnLst/>
              <a:rect l="l" t="t" r="r" b="b"/>
              <a:pathLst>
                <a:path w="2020" h="1421" extrusionOk="0">
                  <a:moveTo>
                    <a:pt x="1559" y="1"/>
                  </a:moveTo>
                  <a:cubicBezTo>
                    <a:pt x="1514" y="1"/>
                    <a:pt x="1466" y="14"/>
                    <a:pt x="1419" y="43"/>
                  </a:cubicBezTo>
                  <a:cubicBezTo>
                    <a:pt x="1294" y="118"/>
                    <a:pt x="1218" y="243"/>
                    <a:pt x="1093" y="318"/>
                  </a:cubicBezTo>
                  <a:cubicBezTo>
                    <a:pt x="968" y="419"/>
                    <a:pt x="842" y="494"/>
                    <a:pt x="742" y="569"/>
                  </a:cubicBezTo>
                  <a:cubicBezTo>
                    <a:pt x="517" y="744"/>
                    <a:pt x="291" y="945"/>
                    <a:pt x="116" y="1145"/>
                  </a:cubicBezTo>
                  <a:cubicBezTo>
                    <a:pt x="0" y="1261"/>
                    <a:pt x="106" y="1421"/>
                    <a:pt x="230" y="1421"/>
                  </a:cubicBezTo>
                  <a:cubicBezTo>
                    <a:pt x="267" y="1421"/>
                    <a:pt x="306" y="1406"/>
                    <a:pt x="341" y="1371"/>
                  </a:cubicBezTo>
                  <a:cubicBezTo>
                    <a:pt x="567" y="1196"/>
                    <a:pt x="792" y="1020"/>
                    <a:pt x="1043" y="845"/>
                  </a:cubicBezTo>
                  <a:cubicBezTo>
                    <a:pt x="1143" y="795"/>
                    <a:pt x="1243" y="719"/>
                    <a:pt x="1344" y="669"/>
                  </a:cubicBezTo>
                  <a:cubicBezTo>
                    <a:pt x="1469" y="619"/>
                    <a:pt x="1594" y="619"/>
                    <a:pt x="1720" y="569"/>
                  </a:cubicBezTo>
                  <a:cubicBezTo>
                    <a:pt x="2020" y="441"/>
                    <a:pt x="1825" y="1"/>
                    <a:pt x="1559" y="1"/>
                  </a:cubicBezTo>
                  <a:close/>
                </a:path>
              </a:pathLst>
            </a:custGeom>
            <a:solidFill>
              <a:srgbClr val="121C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2" name="Google Shape;552;p28"/>
          <p:cNvGrpSpPr/>
          <p:nvPr/>
        </p:nvGrpSpPr>
        <p:grpSpPr>
          <a:xfrm>
            <a:off x="713088" y="539400"/>
            <a:ext cx="469325" cy="1115325"/>
            <a:chOff x="478438" y="3313050"/>
            <a:chExt cx="469325" cy="1115325"/>
          </a:xfrm>
        </p:grpSpPr>
        <p:sp>
          <p:nvSpPr>
            <p:cNvPr id="553" name="Google Shape;553;p28"/>
            <p:cNvSpPr/>
            <p:nvPr/>
          </p:nvSpPr>
          <p:spPr>
            <a:xfrm>
              <a:off x="478438" y="4023725"/>
              <a:ext cx="125325" cy="156525"/>
            </a:xfrm>
            <a:custGeom>
              <a:avLst/>
              <a:gdLst/>
              <a:ahLst/>
              <a:cxnLst/>
              <a:rect l="l" t="t" r="r" b="b"/>
              <a:pathLst>
                <a:path w="5013" h="6261" extrusionOk="0">
                  <a:moveTo>
                    <a:pt x="4787" y="1"/>
                  </a:moveTo>
                  <a:cubicBezTo>
                    <a:pt x="4721" y="1"/>
                    <a:pt x="4657" y="34"/>
                    <a:pt x="4612" y="95"/>
                  </a:cubicBezTo>
                  <a:lnTo>
                    <a:pt x="75" y="5909"/>
                  </a:lnTo>
                  <a:cubicBezTo>
                    <a:pt x="0" y="6010"/>
                    <a:pt x="25" y="6135"/>
                    <a:pt x="126" y="6210"/>
                  </a:cubicBezTo>
                  <a:cubicBezTo>
                    <a:pt x="151" y="6235"/>
                    <a:pt x="201" y="6260"/>
                    <a:pt x="251" y="6260"/>
                  </a:cubicBezTo>
                  <a:cubicBezTo>
                    <a:pt x="301" y="6260"/>
                    <a:pt x="376" y="6235"/>
                    <a:pt x="401" y="6185"/>
                  </a:cubicBezTo>
                  <a:lnTo>
                    <a:pt x="4938" y="345"/>
                  </a:lnTo>
                  <a:cubicBezTo>
                    <a:pt x="5013" y="245"/>
                    <a:pt x="4988" y="120"/>
                    <a:pt x="4913" y="45"/>
                  </a:cubicBezTo>
                  <a:cubicBezTo>
                    <a:pt x="4873" y="15"/>
                    <a:pt x="4830" y="1"/>
                    <a:pt x="47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8"/>
            <p:cNvSpPr/>
            <p:nvPr/>
          </p:nvSpPr>
          <p:spPr>
            <a:xfrm>
              <a:off x="552988" y="4056950"/>
              <a:ext cx="80850" cy="120775"/>
            </a:xfrm>
            <a:custGeom>
              <a:avLst/>
              <a:gdLst/>
              <a:ahLst/>
              <a:cxnLst/>
              <a:rect l="l" t="t" r="r" b="b"/>
              <a:pathLst>
                <a:path w="3234" h="4831" extrusionOk="0">
                  <a:moveTo>
                    <a:pt x="2984" y="0"/>
                  </a:moveTo>
                  <a:cubicBezTo>
                    <a:pt x="2921" y="0"/>
                    <a:pt x="2863" y="33"/>
                    <a:pt x="2833" y="94"/>
                  </a:cubicBezTo>
                  <a:lnTo>
                    <a:pt x="76" y="4505"/>
                  </a:lnTo>
                  <a:cubicBezTo>
                    <a:pt x="1" y="4605"/>
                    <a:pt x="51" y="4731"/>
                    <a:pt x="151" y="4806"/>
                  </a:cubicBezTo>
                  <a:cubicBezTo>
                    <a:pt x="176" y="4831"/>
                    <a:pt x="201" y="4831"/>
                    <a:pt x="251" y="4831"/>
                  </a:cubicBezTo>
                  <a:cubicBezTo>
                    <a:pt x="327" y="4831"/>
                    <a:pt x="377" y="4806"/>
                    <a:pt x="427" y="4731"/>
                  </a:cubicBezTo>
                  <a:lnTo>
                    <a:pt x="3184" y="320"/>
                  </a:lnTo>
                  <a:cubicBezTo>
                    <a:pt x="3234" y="219"/>
                    <a:pt x="3209" y="94"/>
                    <a:pt x="3108" y="44"/>
                  </a:cubicBezTo>
                  <a:cubicBezTo>
                    <a:pt x="3069" y="14"/>
                    <a:pt x="3025" y="0"/>
                    <a:pt x="29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8"/>
            <p:cNvSpPr/>
            <p:nvPr/>
          </p:nvSpPr>
          <p:spPr>
            <a:xfrm>
              <a:off x="561763" y="4113800"/>
              <a:ext cx="102775" cy="177975"/>
            </a:xfrm>
            <a:custGeom>
              <a:avLst/>
              <a:gdLst/>
              <a:ahLst/>
              <a:cxnLst/>
              <a:rect l="l" t="t" r="r" b="b"/>
              <a:pathLst>
                <a:path w="4111" h="7119" extrusionOk="0">
                  <a:moveTo>
                    <a:pt x="3874" y="1"/>
                  </a:moveTo>
                  <a:cubicBezTo>
                    <a:pt x="3796" y="1"/>
                    <a:pt x="3718" y="34"/>
                    <a:pt x="3685" y="101"/>
                  </a:cubicBezTo>
                  <a:lnTo>
                    <a:pt x="76" y="6818"/>
                  </a:lnTo>
                  <a:cubicBezTo>
                    <a:pt x="1" y="6918"/>
                    <a:pt x="51" y="7043"/>
                    <a:pt x="151" y="7093"/>
                  </a:cubicBezTo>
                  <a:cubicBezTo>
                    <a:pt x="176" y="7118"/>
                    <a:pt x="226" y="7118"/>
                    <a:pt x="251" y="7118"/>
                  </a:cubicBezTo>
                  <a:cubicBezTo>
                    <a:pt x="326" y="7118"/>
                    <a:pt x="402" y="7093"/>
                    <a:pt x="427" y="7018"/>
                  </a:cubicBezTo>
                  <a:lnTo>
                    <a:pt x="4061" y="301"/>
                  </a:lnTo>
                  <a:cubicBezTo>
                    <a:pt x="4111" y="201"/>
                    <a:pt x="4086" y="76"/>
                    <a:pt x="3986" y="26"/>
                  </a:cubicBezTo>
                  <a:cubicBezTo>
                    <a:pt x="3952" y="9"/>
                    <a:pt x="3913" y="1"/>
                    <a:pt x="38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8"/>
            <p:cNvSpPr/>
            <p:nvPr/>
          </p:nvSpPr>
          <p:spPr>
            <a:xfrm>
              <a:off x="621913" y="4158750"/>
              <a:ext cx="62675" cy="173125"/>
            </a:xfrm>
            <a:custGeom>
              <a:avLst/>
              <a:gdLst/>
              <a:ahLst/>
              <a:cxnLst/>
              <a:rect l="l" t="t" r="r" b="b"/>
              <a:pathLst>
                <a:path w="2507" h="6925" extrusionOk="0">
                  <a:moveTo>
                    <a:pt x="2269" y="1"/>
                  </a:moveTo>
                  <a:cubicBezTo>
                    <a:pt x="2173" y="1"/>
                    <a:pt x="2097" y="49"/>
                    <a:pt x="2056" y="132"/>
                  </a:cubicBezTo>
                  <a:lnTo>
                    <a:pt x="51" y="6649"/>
                  </a:lnTo>
                  <a:cubicBezTo>
                    <a:pt x="1" y="6774"/>
                    <a:pt x="76" y="6874"/>
                    <a:pt x="176" y="6924"/>
                  </a:cubicBezTo>
                  <a:lnTo>
                    <a:pt x="251" y="6924"/>
                  </a:lnTo>
                  <a:cubicBezTo>
                    <a:pt x="326" y="6924"/>
                    <a:pt x="402" y="6874"/>
                    <a:pt x="452" y="6774"/>
                  </a:cubicBezTo>
                  <a:lnTo>
                    <a:pt x="2457" y="258"/>
                  </a:lnTo>
                  <a:cubicBezTo>
                    <a:pt x="2507" y="157"/>
                    <a:pt x="2432" y="32"/>
                    <a:pt x="2331" y="7"/>
                  </a:cubicBezTo>
                  <a:cubicBezTo>
                    <a:pt x="2310" y="3"/>
                    <a:pt x="2289" y="1"/>
                    <a:pt x="22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8"/>
            <p:cNvSpPr/>
            <p:nvPr/>
          </p:nvSpPr>
          <p:spPr>
            <a:xfrm>
              <a:off x="811138" y="4013675"/>
              <a:ext cx="136625" cy="166575"/>
            </a:xfrm>
            <a:custGeom>
              <a:avLst/>
              <a:gdLst/>
              <a:ahLst/>
              <a:cxnLst/>
              <a:rect l="l" t="t" r="r" b="b"/>
              <a:pathLst>
                <a:path w="5465" h="6663" extrusionOk="0">
                  <a:moveTo>
                    <a:pt x="234" y="0"/>
                  </a:moveTo>
                  <a:cubicBezTo>
                    <a:pt x="189" y="0"/>
                    <a:pt x="143" y="14"/>
                    <a:pt x="101" y="46"/>
                  </a:cubicBezTo>
                  <a:cubicBezTo>
                    <a:pt x="26" y="121"/>
                    <a:pt x="1" y="246"/>
                    <a:pt x="76" y="346"/>
                  </a:cubicBezTo>
                  <a:lnTo>
                    <a:pt x="5063" y="6587"/>
                  </a:lnTo>
                  <a:cubicBezTo>
                    <a:pt x="5113" y="6637"/>
                    <a:pt x="5164" y="6662"/>
                    <a:pt x="5214" y="6662"/>
                  </a:cubicBezTo>
                  <a:cubicBezTo>
                    <a:pt x="5264" y="6662"/>
                    <a:pt x="5314" y="6662"/>
                    <a:pt x="5364" y="6612"/>
                  </a:cubicBezTo>
                  <a:cubicBezTo>
                    <a:pt x="5439" y="6562"/>
                    <a:pt x="5464" y="6412"/>
                    <a:pt x="5389" y="6336"/>
                  </a:cubicBezTo>
                  <a:lnTo>
                    <a:pt x="402" y="71"/>
                  </a:lnTo>
                  <a:cubicBezTo>
                    <a:pt x="358" y="27"/>
                    <a:pt x="297" y="0"/>
                    <a:pt x="2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8"/>
            <p:cNvSpPr/>
            <p:nvPr/>
          </p:nvSpPr>
          <p:spPr>
            <a:xfrm>
              <a:off x="792338" y="4056950"/>
              <a:ext cx="72075" cy="107000"/>
            </a:xfrm>
            <a:custGeom>
              <a:avLst/>
              <a:gdLst/>
              <a:ahLst/>
              <a:cxnLst/>
              <a:rect l="l" t="t" r="r" b="b"/>
              <a:pathLst>
                <a:path w="2883" h="4280" extrusionOk="0">
                  <a:moveTo>
                    <a:pt x="252" y="0"/>
                  </a:moveTo>
                  <a:cubicBezTo>
                    <a:pt x="209" y="0"/>
                    <a:pt x="166" y="14"/>
                    <a:pt x="126" y="44"/>
                  </a:cubicBezTo>
                  <a:cubicBezTo>
                    <a:pt x="26" y="94"/>
                    <a:pt x="1" y="219"/>
                    <a:pt x="51" y="320"/>
                  </a:cubicBezTo>
                  <a:lnTo>
                    <a:pt x="2457" y="4179"/>
                  </a:lnTo>
                  <a:cubicBezTo>
                    <a:pt x="2507" y="4229"/>
                    <a:pt x="2557" y="4280"/>
                    <a:pt x="2632" y="4280"/>
                  </a:cubicBezTo>
                  <a:cubicBezTo>
                    <a:pt x="2682" y="4280"/>
                    <a:pt x="2707" y="4254"/>
                    <a:pt x="2758" y="4254"/>
                  </a:cubicBezTo>
                  <a:cubicBezTo>
                    <a:pt x="2858" y="4179"/>
                    <a:pt x="2883" y="4054"/>
                    <a:pt x="2808" y="3954"/>
                  </a:cubicBezTo>
                  <a:lnTo>
                    <a:pt x="427" y="94"/>
                  </a:lnTo>
                  <a:cubicBezTo>
                    <a:pt x="381" y="33"/>
                    <a:pt x="317" y="0"/>
                    <a:pt x="2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8"/>
            <p:cNvSpPr/>
            <p:nvPr/>
          </p:nvSpPr>
          <p:spPr>
            <a:xfrm>
              <a:off x="777313" y="4096725"/>
              <a:ext cx="87100" cy="195675"/>
            </a:xfrm>
            <a:custGeom>
              <a:avLst/>
              <a:gdLst/>
              <a:ahLst/>
              <a:cxnLst/>
              <a:rect l="l" t="t" r="r" b="b"/>
              <a:pathLst>
                <a:path w="3484" h="7827" extrusionOk="0">
                  <a:moveTo>
                    <a:pt x="204" y="0"/>
                  </a:moveTo>
                  <a:cubicBezTo>
                    <a:pt x="186" y="0"/>
                    <a:pt x="168" y="3"/>
                    <a:pt x="151" y="7"/>
                  </a:cubicBezTo>
                  <a:cubicBezTo>
                    <a:pt x="50" y="57"/>
                    <a:pt x="0" y="182"/>
                    <a:pt x="25" y="283"/>
                  </a:cubicBezTo>
                  <a:lnTo>
                    <a:pt x="3058" y="7676"/>
                  </a:lnTo>
                  <a:cubicBezTo>
                    <a:pt x="3083" y="7776"/>
                    <a:pt x="3158" y="7826"/>
                    <a:pt x="3233" y="7826"/>
                  </a:cubicBezTo>
                  <a:cubicBezTo>
                    <a:pt x="3258" y="7826"/>
                    <a:pt x="3283" y="7801"/>
                    <a:pt x="3308" y="7801"/>
                  </a:cubicBezTo>
                  <a:cubicBezTo>
                    <a:pt x="3434" y="7751"/>
                    <a:pt x="3484" y="7626"/>
                    <a:pt x="3434" y="7526"/>
                  </a:cubicBezTo>
                  <a:lnTo>
                    <a:pt x="426" y="132"/>
                  </a:lnTo>
                  <a:cubicBezTo>
                    <a:pt x="385" y="49"/>
                    <a:pt x="292" y="0"/>
                    <a:pt x="2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8"/>
            <p:cNvSpPr/>
            <p:nvPr/>
          </p:nvSpPr>
          <p:spPr>
            <a:xfrm>
              <a:off x="745338" y="4138700"/>
              <a:ext cx="58925" cy="193175"/>
            </a:xfrm>
            <a:custGeom>
              <a:avLst/>
              <a:gdLst/>
              <a:ahLst/>
              <a:cxnLst/>
              <a:rect l="l" t="t" r="r" b="b"/>
              <a:pathLst>
                <a:path w="2357" h="7727" extrusionOk="0">
                  <a:moveTo>
                    <a:pt x="237" y="1"/>
                  </a:moveTo>
                  <a:cubicBezTo>
                    <a:pt x="217" y="1"/>
                    <a:pt x="197" y="3"/>
                    <a:pt x="176" y="7"/>
                  </a:cubicBezTo>
                  <a:cubicBezTo>
                    <a:pt x="76" y="32"/>
                    <a:pt x="1" y="157"/>
                    <a:pt x="26" y="258"/>
                  </a:cubicBezTo>
                  <a:lnTo>
                    <a:pt x="1906" y="7576"/>
                  </a:lnTo>
                  <a:cubicBezTo>
                    <a:pt x="1931" y="7676"/>
                    <a:pt x="2031" y="7726"/>
                    <a:pt x="2106" y="7726"/>
                  </a:cubicBezTo>
                  <a:lnTo>
                    <a:pt x="2181" y="7726"/>
                  </a:lnTo>
                  <a:cubicBezTo>
                    <a:pt x="2282" y="7701"/>
                    <a:pt x="2357" y="7601"/>
                    <a:pt x="2332" y="7476"/>
                  </a:cubicBezTo>
                  <a:lnTo>
                    <a:pt x="427" y="157"/>
                  </a:lnTo>
                  <a:cubicBezTo>
                    <a:pt x="406" y="53"/>
                    <a:pt x="333" y="1"/>
                    <a:pt x="2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8"/>
            <p:cNvSpPr/>
            <p:nvPr/>
          </p:nvSpPr>
          <p:spPr>
            <a:xfrm>
              <a:off x="705888" y="4186475"/>
              <a:ext cx="10675" cy="191125"/>
            </a:xfrm>
            <a:custGeom>
              <a:avLst/>
              <a:gdLst/>
              <a:ahLst/>
              <a:cxnLst/>
              <a:rect l="l" t="t" r="r" b="b"/>
              <a:pathLst>
                <a:path w="427" h="7645" extrusionOk="0">
                  <a:moveTo>
                    <a:pt x="201" y="1"/>
                  </a:moveTo>
                  <a:cubicBezTo>
                    <a:pt x="100" y="1"/>
                    <a:pt x="0" y="101"/>
                    <a:pt x="0" y="226"/>
                  </a:cubicBezTo>
                  <a:lnTo>
                    <a:pt x="0" y="7444"/>
                  </a:lnTo>
                  <a:cubicBezTo>
                    <a:pt x="0" y="7570"/>
                    <a:pt x="100" y="7645"/>
                    <a:pt x="201" y="7645"/>
                  </a:cubicBezTo>
                  <a:cubicBezTo>
                    <a:pt x="326" y="7645"/>
                    <a:pt x="426" y="7570"/>
                    <a:pt x="426" y="7444"/>
                  </a:cubicBezTo>
                  <a:lnTo>
                    <a:pt x="426" y="226"/>
                  </a:lnTo>
                  <a:cubicBezTo>
                    <a:pt x="426" y="101"/>
                    <a:pt x="326" y="1"/>
                    <a:pt x="2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8"/>
            <p:cNvSpPr/>
            <p:nvPr/>
          </p:nvSpPr>
          <p:spPr>
            <a:xfrm>
              <a:off x="678313" y="4363175"/>
              <a:ext cx="65175" cy="65200"/>
            </a:xfrm>
            <a:custGeom>
              <a:avLst/>
              <a:gdLst/>
              <a:ahLst/>
              <a:cxnLst/>
              <a:rect l="l" t="t" r="r" b="b"/>
              <a:pathLst>
                <a:path w="2607" h="2608" extrusionOk="0">
                  <a:moveTo>
                    <a:pt x="1304" y="1"/>
                  </a:moveTo>
                  <a:cubicBezTo>
                    <a:pt x="602" y="1"/>
                    <a:pt x="0" y="577"/>
                    <a:pt x="0" y="1304"/>
                  </a:cubicBezTo>
                  <a:cubicBezTo>
                    <a:pt x="0" y="2031"/>
                    <a:pt x="602" y="2607"/>
                    <a:pt x="1304" y="2607"/>
                  </a:cubicBezTo>
                  <a:cubicBezTo>
                    <a:pt x="2030" y="2607"/>
                    <a:pt x="2607" y="2031"/>
                    <a:pt x="2607" y="1304"/>
                  </a:cubicBezTo>
                  <a:cubicBezTo>
                    <a:pt x="2607" y="577"/>
                    <a:pt x="2030" y="1"/>
                    <a:pt x="13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8"/>
            <p:cNvSpPr/>
            <p:nvPr/>
          </p:nvSpPr>
          <p:spPr>
            <a:xfrm>
              <a:off x="527313" y="3313050"/>
              <a:ext cx="371575" cy="775700"/>
            </a:xfrm>
            <a:custGeom>
              <a:avLst/>
              <a:gdLst/>
              <a:ahLst/>
              <a:cxnLst/>
              <a:rect l="l" t="t" r="r" b="b"/>
              <a:pathLst>
                <a:path w="14863" h="31028" extrusionOk="0">
                  <a:moveTo>
                    <a:pt x="7369" y="1830"/>
                  </a:moveTo>
                  <a:lnTo>
                    <a:pt x="13935" y="14111"/>
                  </a:lnTo>
                  <a:lnTo>
                    <a:pt x="7419" y="28973"/>
                  </a:lnTo>
                  <a:lnTo>
                    <a:pt x="927" y="14762"/>
                  </a:lnTo>
                  <a:lnTo>
                    <a:pt x="7369" y="1830"/>
                  </a:lnTo>
                  <a:close/>
                  <a:moveTo>
                    <a:pt x="7344" y="0"/>
                  </a:moveTo>
                  <a:lnTo>
                    <a:pt x="0" y="14737"/>
                  </a:lnTo>
                  <a:lnTo>
                    <a:pt x="7444" y="31028"/>
                  </a:lnTo>
                  <a:lnTo>
                    <a:pt x="14862" y="14061"/>
                  </a:lnTo>
                  <a:lnTo>
                    <a:pt x="73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8"/>
            <p:cNvSpPr/>
            <p:nvPr/>
          </p:nvSpPr>
          <p:spPr>
            <a:xfrm>
              <a:off x="623788" y="3334350"/>
              <a:ext cx="92150" cy="337750"/>
            </a:xfrm>
            <a:custGeom>
              <a:avLst/>
              <a:gdLst/>
              <a:ahLst/>
              <a:cxnLst/>
              <a:rect l="l" t="t" r="r" b="b"/>
              <a:pathLst>
                <a:path w="3686" h="13510" extrusionOk="0">
                  <a:moveTo>
                    <a:pt x="3284" y="0"/>
                  </a:moveTo>
                  <a:lnTo>
                    <a:pt x="1" y="13409"/>
                  </a:lnTo>
                  <a:lnTo>
                    <a:pt x="402" y="13509"/>
                  </a:lnTo>
                  <a:lnTo>
                    <a:pt x="3685" y="101"/>
                  </a:lnTo>
                  <a:lnTo>
                    <a:pt x="32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8"/>
            <p:cNvSpPr/>
            <p:nvPr/>
          </p:nvSpPr>
          <p:spPr>
            <a:xfrm>
              <a:off x="705888" y="3334350"/>
              <a:ext cx="104650" cy="338375"/>
            </a:xfrm>
            <a:custGeom>
              <a:avLst/>
              <a:gdLst/>
              <a:ahLst/>
              <a:cxnLst/>
              <a:rect l="l" t="t" r="r" b="b"/>
              <a:pathLst>
                <a:path w="4186" h="13535" extrusionOk="0">
                  <a:moveTo>
                    <a:pt x="401" y="0"/>
                  </a:moveTo>
                  <a:lnTo>
                    <a:pt x="0" y="126"/>
                  </a:lnTo>
                  <a:lnTo>
                    <a:pt x="3784" y="13534"/>
                  </a:lnTo>
                  <a:lnTo>
                    <a:pt x="4186" y="13409"/>
                  </a:lnTo>
                  <a:lnTo>
                    <a:pt x="4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8"/>
            <p:cNvSpPr/>
            <p:nvPr/>
          </p:nvSpPr>
          <p:spPr>
            <a:xfrm>
              <a:off x="539213" y="3665800"/>
              <a:ext cx="336500" cy="10675"/>
            </a:xfrm>
            <a:custGeom>
              <a:avLst/>
              <a:gdLst/>
              <a:ahLst/>
              <a:cxnLst/>
              <a:rect l="l" t="t" r="r" b="b"/>
              <a:pathLst>
                <a:path w="13460" h="427" extrusionOk="0">
                  <a:moveTo>
                    <a:pt x="0" y="1"/>
                  </a:moveTo>
                  <a:lnTo>
                    <a:pt x="0" y="427"/>
                  </a:lnTo>
                  <a:lnTo>
                    <a:pt x="13459" y="427"/>
                  </a:lnTo>
                  <a:lnTo>
                    <a:pt x="134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8"/>
            <p:cNvSpPr/>
            <p:nvPr/>
          </p:nvSpPr>
          <p:spPr>
            <a:xfrm>
              <a:off x="623788" y="3670200"/>
              <a:ext cx="94650" cy="394125"/>
            </a:xfrm>
            <a:custGeom>
              <a:avLst/>
              <a:gdLst/>
              <a:ahLst/>
              <a:cxnLst/>
              <a:rect l="l" t="t" r="r" b="b"/>
              <a:pathLst>
                <a:path w="3786" h="15765" extrusionOk="0">
                  <a:moveTo>
                    <a:pt x="402" y="0"/>
                  </a:moveTo>
                  <a:lnTo>
                    <a:pt x="1" y="75"/>
                  </a:lnTo>
                  <a:lnTo>
                    <a:pt x="3359" y="15765"/>
                  </a:lnTo>
                  <a:lnTo>
                    <a:pt x="3785" y="15689"/>
                  </a:lnTo>
                  <a:lnTo>
                    <a:pt x="4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28"/>
            <p:cNvSpPr/>
            <p:nvPr/>
          </p:nvSpPr>
          <p:spPr>
            <a:xfrm>
              <a:off x="707763" y="3669575"/>
              <a:ext cx="102775" cy="380975"/>
            </a:xfrm>
            <a:custGeom>
              <a:avLst/>
              <a:gdLst/>
              <a:ahLst/>
              <a:cxnLst/>
              <a:rect l="l" t="t" r="r" b="b"/>
              <a:pathLst>
                <a:path w="4111" h="15239" extrusionOk="0">
                  <a:moveTo>
                    <a:pt x="3709" y="0"/>
                  </a:moveTo>
                  <a:lnTo>
                    <a:pt x="0" y="15163"/>
                  </a:lnTo>
                  <a:lnTo>
                    <a:pt x="426" y="15238"/>
                  </a:lnTo>
                  <a:lnTo>
                    <a:pt x="4111" y="100"/>
                  </a:lnTo>
                  <a:lnTo>
                    <a:pt x="370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Google Shape;497;p28">
            <a:extLst>
              <a:ext uri="{FF2B5EF4-FFF2-40B4-BE49-F238E27FC236}">
                <a16:creationId xmlns:a16="http://schemas.microsoft.com/office/drawing/2014/main" id="{275C4761-2C33-A382-5B4C-708B3C8EA641}"/>
              </a:ext>
            </a:extLst>
          </p:cNvPr>
          <p:cNvSpPr/>
          <p:nvPr/>
        </p:nvSpPr>
        <p:spPr>
          <a:xfrm>
            <a:off x="2198267" y="2350354"/>
            <a:ext cx="4747364" cy="1086033"/>
          </a:xfrm>
          <a:prstGeom prst="rect">
            <a:avLst/>
          </a:prstGeom>
          <a:ln>
            <a:noFill/>
          </a:ln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pt-BR" b="1" dirty="0">
                <a:ln w="19050" cap="flat" cmpd="sng">
                  <a:solidFill>
                    <a:sysClr val="windowText" lastClr="000000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FFC000"/>
                </a:solidFill>
                <a:latin typeface="Cinzel Decorative"/>
              </a:rPr>
              <a:t>ByteQueSt</a:t>
            </a:r>
            <a:endParaRPr b="1" i="0" dirty="0">
              <a:ln w="19050" cap="flat" cmpd="sng">
                <a:solidFill>
                  <a:sysClr val="windowText" lastClr="000000"/>
                </a:solidFill>
                <a:prstDash val="solid"/>
                <a:round/>
                <a:headEnd type="none" w="sm" len="sm"/>
                <a:tailEnd type="none" w="sm" len="sm"/>
              </a:ln>
              <a:solidFill>
                <a:srgbClr val="FFC000"/>
              </a:solidFill>
              <a:latin typeface="Cinzel Decorativ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p37"/>
          <p:cNvSpPr txBox="1">
            <a:spLocks noGrp="1"/>
          </p:cNvSpPr>
          <p:nvPr>
            <p:ph type="title"/>
          </p:nvPr>
        </p:nvSpPr>
        <p:spPr>
          <a:xfrm>
            <a:off x="1677950" y="824117"/>
            <a:ext cx="5833500" cy="45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C000"/>
                </a:solidFill>
              </a:rPr>
              <a:t>Modelagem de dados</a:t>
            </a:r>
            <a:endParaRPr dirty="0">
              <a:solidFill>
                <a:srgbClr val="FFC000"/>
              </a:solidFill>
            </a:endParaRPr>
          </a:p>
        </p:txBody>
      </p:sp>
      <p:grpSp>
        <p:nvGrpSpPr>
          <p:cNvPr id="866" name="Google Shape;866;p37"/>
          <p:cNvGrpSpPr/>
          <p:nvPr/>
        </p:nvGrpSpPr>
        <p:grpSpPr>
          <a:xfrm rot="805711">
            <a:off x="720020" y="3346388"/>
            <a:ext cx="1604814" cy="1314048"/>
            <a:chOff x="795942" y="2837743"/>
            <a:chExt cx="2113948" cy="1730935"/>
          </a:xfrm>
        </p:grpSpPr>
        <p:sp>
          <p:nvSpPr>
            <p:cNvPr id="867" name="Google Shape;867;p37"/>
            <p:cNvSpPr/>
            <p:nvPr/>
          </p:nvSpPr>
          <p:spPr>
            <a:xfrm rot="-1033340">
              <a:off x="939421" y="3080281"/>
              <a:ext cx="1826990" cy="1245859"/>
            </a:xfrm>
            <a:custGeom>
              <a:avLst/>
              <a:gdLst/>
              <a:ahLst/>
              <a:cxnLst/>
              <a:rect l="l" t="t" r="r" b="b"/>
              <a:pathLst>
                <a:path w="39600" h="27004" extrusionOk="0">
                  <a:moveTo>
                    <a:pt x="27778" y="0"/>
                  </a:moveTo>
                  <a:cubicBezTo>
                    <a:pt x="26133" y="0"/>
                    <a:pt x="24632" y="191"/>
                    <a:pt x="23860" y="412"/>
                  </a:cubicBezTo>
                  <a:cubicBezTo>
                    <a:pt x="19600" y="1565"/>
                    <a:pt x="17269" y="4522"/>
                    <a:pt x="15890" y="8557"/>
                  </a:cubicBezTo>
                  <a:cubicBezTo>
                    <a:pt x="15364" y="10287"/>
                    <a:pt x="14537" y="11941"/>
                    <a:pt x="13910" y="13645"/>
                  </a:cubicBezTo>
                  <a:cubicBezTo>
                    <a:pt x="13359" y="15224"/>
                    <a:pt x="13033" y="16728"/>
                    <a:pt x="12006" y="18031"/>
                  </a:cubicBezTo>
                  <a:cubicBezTo>
                    <a:pt x="10555" y="19971"/>
                    <a:pt x="8475" y="21045"/>
                    <a:pt x="6240" y="21045"/>
                  </a:cubicBezTo>
                  <a:cubicBezTo>
                    <a:pt x="5385" y="21045"/>
                    <a:pt x="4508" y="20888"/>
                    <a:pt x="3635" y="20562"/>
                  </a:cubicBezTo>
                  <a:cubicBezTo>
                    <a:pt x="477" y="19460"/>
                    <a:pt x="5063" y="18031"/>
                    <a:pt x="3008" y="17004"/>
                  </a:cubicBezTo>
                  <a:cubicBezTo>
                    <a:pt x="2830" y="16915"/>
                    <a:pt x="2655" y="16874"/>
                    <a:pt x="2485" y="16874"/>
                  </a:cubicBezTo>
                  <a:cubicBezTo>
                    <a:pt x="1213" y="16874"/>
                    <a:pt x="192" y="19114"/>
                    <a:pt x="126" y="20086"/>
                  </a:cubicBezTo>
                  <a:cubicBezTo>
                    <a:pt x="1" y="24823"/>
                    <a:pt x="7394" y="25851"/>
                    <a:pt x="10828" y="26252"/>
                  </a:cubicBezTo>
                  <a:cubicBezTo>
                    <a:pt x="12632" y="26436"/>
                    <a:pt x="15190" y="26503"/>
                    <a:pt x="17710" y="26503"/>
                  </a:cubicBezTo>
                  <a:cubicBezTo>
                    <a:pt x="19986" y="26503"/>
                    <a:pt x="22231" y="26448"/>
                    <a:pt x="23860" y="26377"/>
                  </a:cubicBezTo>
                  <a:cubicBezTo>
                    <a:pt x="27419" y="25976"/>
                    <a:pt x="35690" y="27004"/>
                    <a:pt x="38296" y="23921"/>
                  </a:cubicBezTo>
                  <a:cubicBezTo>
                    <a:pt x="39600" y="22292"/>
                    <a:pt x="39424" y="16728"/>
                    <a:pt x="36542" y="16603"/>
                  </a:cubicBezTo>
                  <a:cubicBezTo>
                    <a:pt x="36444" y="16595"/>
                    <a:pt x="36338" y="16591"/>
                    <a:pt x="36225" y="16591"/>
                  </a:cubicBezTo>
                  <a:cubicBezTo>
                    <a:pt x="35585" y="16591"/>
                    <a:pt x="34744" y="16724"/>
                    <a:pt x="34211" y="17129"/>
                  </a:cubicBezTo>
                  <a:cubicBezTo>
                    <a:pt x="32983" y="18031"/>
                    <a:pt x="35364" y="17730"/>
                    <a:pt x="35916" y="18031"/>
                  </a:cubicBezTo>
                  <a:cubicBezTo>
                    <a:pt x="37645" y="18983"/>
                    <a:pt x="37294" y="21465"/>
                    <a:pt x="35715" y="22492"/>
                  </a:cubicBezTo>
                  <a:cubicBezTo>
                    <a:pt x="35036" y="22945"/>
                    <a:pt x="33879" y="23214"/>
                    <a:pt x="32742" y="23214"/>
                  </a:cubicBezTo>
                  <a:cubicBezTo>
                    <a:pt x="31865" y="23214"/>
                    <a:pt x="30999" y="23053"/>
                    <a:pt x="30377" y="22693"/>
                  </a:cubicBezTo>
                  <a:cubicBezTo>
                    <a:pt x="28873" y="21866"/>
                    <a:pt x="28923" y="19610"/>
                    <a:pt x="28597" y="18106"/>
                  </a:cubicBezTo>
                  <a:cubicBezTo>
                    <a:pt x="27770" y="14948"/>
                    <a:pt x="24211" y="12743"/>
                    <a:pt x="24537" y="9259"/>
                  </a:cubicBezTo>
                  <a:cubicBezTo>
                    <a:pt x="24738" y="7003"/>
                    <a:pt x="25790" y="7054"/>
                    <a:pt x="27494" y="6377"/>
                  </a:cubicBezTo>
                  <a:cubicBezTo>
                    <a:pt x="28998" y="5700"/>
                    <a:pt x="27895" y="5349"/>
                    <a:pt x="27770" y="4447"/>
                  </a:cubicBezTo>
                  <a:cubicBezTo>
                    <a:pt x="27620" y="3695"/>
                    <a:pt x="28321" y="3144"/>
                    <a:pt x="29073" y="2868"/>
                  </a:cubicBezTo>
                  <a:cubicBezTo>
                    <a:pt x="29468" y="2723"/>
                    <a:pt x="29904" y="2655"/>
                    <a:pt x="30339" y="2655"/>
                  </a:cubicBezTo>
                  <a:cubicBezTo>
                    <a:pt x="30731" y="2655"/>
                    <a:pt x="31122" y="2711"/>
                    <a:pt x="31479" y="2818"/>
                  </a:cubicBezTo>
                  <a:cubicBezTo>
                    <a:pt x="32507" y="3094"/>
                    <a:pt x="32908" y="3419"/>
                    <a:pt x="32557" y="4247"/>
                  </a:cubicBezTo>
                  <a:cubicBezTo>
                    <a:pt x="32432" y="4597"/>
                    <a:pt x="31880" y="4447"/>
                    <a:pt x="32006" y="5149"/>
                  </a:cubicBezTo>
                  <a:cubicBezTo>
                    <a:pt x="32081" y="5550"/>
                    <a:pt x="32432" y="5750"/>
                    <a:pt x="32833" y="5826"/>
                  </a:cubicBezTo>
                  <a:cubicBezTo>
                    <a:pt x="32862" y="5828"/>
                    <a:pt x="32892" y="5830"/>
                    <a:pt x="32922" y="5830"/>
                  </a:cubicBezTo>
                  <a:cubicBezTo>
                    <a:pt x="33645" y="5830"/>
                    <a:pt x="34370" y="4975"/>
                    <a:pt x="34562" y="4397"/>
                  </a:cubicBezTo>
                  <a:cubicBezTo>
                    <a:pt x="35645" y="909"/>
                    <a:pt x="31366" y="0"/>
                    <a:pt x="27778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7"/>
            <p:cNvSpPr/>
            <p:nvPr/>
          </p:nvSpPr>
          <p:spPr>
            <a:xfrm rot="-1218539">
              <a:off x="1538239" y="3853186"/>
              <a:ext cx="757379" cy="90329"/>
            </a:xfrm>
            <a:custGeom>
              <a:avLst/>
              <a:gdLst/>
              <a:ahLst/>
              <a:cxnLst/>
              <a:rect l="l" t="t" r="r" b="b"/>
              <a:pathLst>
                <a:path w="19244" h="1984" extrusionOk="0">
                  <a:moveTo>
                    <a:pt x="18925" y="1"/>
                  </a:moveTo>
                  <a:cubicBezTo>
                    <a:pt x="18894" y="1"/>
                    <a:pt x="18861" y="7"/>
                    <a:pt x="18825" y="21"/>
                  </a:cubicBezTo>
                  <a:cubicBezTo>
                    <a:pt x="16193" y="1087"/>
                    <a:pt x="13487" y="1464"/>
                    <a:pt x="10757" y="1464"/>
                  </a:cubicBezTo>
                  <a:cubicBezTo>
                    <a:pt x="7327" y="1464"/>
                    <a:pt x="3860" y="869"/>
                    <a:pt x="454" y="296"/>
                  </a:cubicBezTo>
                  <a:cubicBezTo>
                    <a:pt x="432" y="291"/>
                    <a:pt x="410" y="289"/>
                    <a:pt x="389" y="289"/>
                  </a:cubicBezTo>
                  <a:cubicBezTo>
                    <a:pt x="110" y="289"/>
                    <a:pt x="1" y="728"/>
                    <a:pt x="304" y="798"/>
                  </a:cubicBezTo>
                  <a:cubicBezTo>
                    <a:pt x="3761" y="1383"/>
                    <a:pt x="7279" y="1984"/>
                    <a:pt x="10761" y="1984"/>
                  </a:cubicBezTo>
                  <a:cubicBezTo>
                    <a:pt x="13539" y="1984"/>
                    <a:pt x="16295" y="1601"/>
                    <a:pt x="18976" y="522"/>
                  </a:cubicBezTo>
                  <a:cubicBezTo>
                    <a:pt x="19244" y="410"/>
                    <a:pt x="19174" y="1"/>
                    <a:pt x="18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7"/>
            <p:cNvSpPr/>
            <p:nvPr/>
          </p:nvSpPr>
          <p:spPr>
            <a:xfrm rot="-1218539">
              <a:off x="1460682" y="3946359"/>
              <a:ext cx="908548" cy="104625"/>
            </a:xfrm>
            <a:custGeom>
              <a:avLst/>
              <a:gdLst/>
              <a:ahLst/>
              <a:cxnLst/>
              <a:rect l="l" t="t" r="r" b="b"/>
              <a:pathLst>
                <a:path w="23085" h="2298" extrusionOk="0">
                  <a:moveTo>
                    <a:pt x="22766" y="1"/>
                  </a:moveTo>
                  <a:cubicBezTo>
                    <a:pt x="22735" y="1"/>
                    <a:pt x="22702" y="7"/>
                    <a:pt x="22666" y="21"/>
                  </a:cubicBezTo>
                  <a:cubicBezTo>
                    <a:pt x="19486" y="1322"/>
                    <a:pt x="16212" y="1784"/>
                    <a:pt x="12907" y="1784"/>
                  </a:cubicBezTo>
                  <a:cubicBezTo>
                    <a:pt x="8764" y="1784"/>
                    <a:pt x="4574" y="1057"/>
                    <a:pt x="461" y="346"/>
                  </a:cubicBezTo>
                  <a:cubicBezTo>
                    <a:pt x="445" y="344"/>
                    <a:pt x="430" y="343"/>
                    <a:pt x="416" y="343"/>
                  </a:cubicBezTo>
                  <a:cubicBezTo>
                    <a:pt x="122" y="343"/>
                    <a:pt x="0" y="801"/>
                    <a:pt x="310" y="873"/>
                  </a:cubicBezTo>
                  <a:cubicBezTo>
                    <a:pt x="4465" y="1570"/>
                    <a:pt x="8720" y="2298"/>
                    <a:pt x="12924" y="2298"/>
                  </a:cubicBezTo>
                  <a:cubicBezTo>
                    <a:pt x="16279" y="2298"/>
                    <a:pt x="19602" y="1834"/>
                    <a:pt x="22817" y="522"/>
                  </a:cubicBezTo>
                  <a:cubicBezTo>
                    <a:pt x="23085" y="410"/>
                    <a:pt x="23015" y="1"/>
                    <a:pt x="227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7"/>
            <p:cNvSpPr/>
            <p:nvPr/>
          </p:nvSpPr>
          <p:spPr>
            <a:xfrm rot="-1033340">
              <a:off x="1817946" y="3841829"/>
              <a:ext cx="249827" cy="279769"/>
            </a:xfrm>
            <a:custGeom>
              <a:avLst/>
              <a:gdLst/>
              <a:ahLst/>
              <a:cxnLst/>
              <a:rect l="l" t="t" r="r" b="b"/>
              <a:pathLst>
                <a:path w="5415" h="6064" extrusionOk="0">
                  <a:moveTo>
                    <a:pt x="2019" y="1010"/>
                  </a:moveTo>
                  <a:cubicBezTo>
                    <a:pt x="2791" y="1010"/>
                    <a:pt x="3564" y="1115"/>
                    <a:pt x="4336" y="1169"/>
                  </a:cubicBezTo>
                  <a:cubicBezTo>
                    <a:pt x="4336" y="2447"/>
                    <a:pt x="4236" y="3750"/>
                    <a:pt x="4186" y="5029"/>
                  </a:cubicBezTo>
                  <a:cubicBezTo>
                    <a:pt x="3133" y="5029"/>
                    <a:pt x="2081" y="4903"/>
                    <a:pt x="1028" y="4878"/>
                  </a:cubicBezTo>
                  <a:cubicBezTo>
                    <a:pt x="1053" y="3600"/>
                    <a:pt x="1128" y="2347"/>
                    <a:pt x="1103" y="1069"/>
                  </a:cubicBezTo>
                  <a:cubicBezTo>
                    <a:pt x="1409" y="1026"/>
                    <a:pt x="1714" y="1010"/>
                    <a:pt x="2019" y="1010"/>
                  </a:cubicBezTo>
                  <a:close/>
                  <a:moveTo>
                    <a:pt x="1901" y="1"/>
                  </a:moveTo>
                  <a:cubicBezTo>
                    <a:pt x="1461" y="1"/>
                    <a:pt x="1020" y="31"/>
                    <a:pt x="577" y="116"/>
                  </a:cubicBezTo>
                  <a:cubicBezTo>
                    <a:pt x="561" y="115"/>
                    <a:pt x="545" y="114"/>
                    <a:pt x="529" y="114"/>
                  </a:cubicBezTo>
                  <a:cubicBezTo>
                    <a:pt x="293" y="114"/>
                    <a:pt x="52" y="287"/>
                    <a:pt x="76" y="593"/>
                  </a:cubicBezTo>
                  <a:cubicBezTo>
                    <a:pt x="126" y="2197"/>
                    <a:pt x="26" y="3801"/>
                    <a:pt x="1" y="5405"/>
                  </a:cubicBezTo>
                  <a:cubicBezTo>
                    <a:pt x="1" y="5667"/>
                    <a:pt x="228" y="5908"/>
                    <a:pt x="489" y="5908"/>
                  </a:cubicBezTo>
                  <a:cubicBezTo>
                    <a:pt x="501" y="5908"/>
                    <a:pt x="514" y="5907"/>
                    <a:pt x="527" y="5906"/>
                  </a:cubicBezTo>
                  <a:cubicBezTo>
                    <a:pt x="600" y="5905"/>
                    <a:pt x="673" y="5904"/>
                    <a:pt x="746" y="5904"/>
                  </a:cubicBezTo>
                  <a:cubicBezTo>
                    <a:pt x="1915" y="5904"/>
                    <a:pt x="3101" y="6064"/>
                    <a:pt x="4289" y="6064"/>
                  </a:cubicBezTo>
                  <a:cubicBezTo>
                    <a:pt x="4430" y="6064"/>
                    <a:pt x="4571" y="6061"/>
                    <a:pt x="4712" y="6056"/>
                  </a:cubicBezTo>
                  <a:cubicBezTo>
                    <a:pt x="4988" y="6056"/>
                    <a:pt x="5214" y="5831"/>
                    <a:pt x="5214" y="5530"/>
                  </a:cubicBezTo>
                  <a:cubicBezTo>
                    <a:pt x="5239" y="3926"/>
                    <a:pt x="5414" y="2297"/>
                    <a:pt x="5364" y="668"/>
                  </a:cubicBezTo>
                  <a:cubicBezTo>
                    <a:pt x="5339" y="392"/>
                    <a:pt x="5113" y="166"/>
                    <a:pt x="4838" y="166"/>
                  </a:cubicBezTo>
                  <a:cubicBezTo>
                    <a:pt x="3852" y="149"/>
                    <a:pt x="2879" y="1"/>
                    <a:pt x="19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7"/>
            <p:cNvSpPr/>
            <p:nvPr/>
          </p:nvSpPr>
          <p:spPr>
            <a:xfrm rot="-1033340">
              <a:off x="1683303" y="3730281"/>
              <a:ext cx="101176" cy="93841"/>
            </a:xfrm>
            <a:custGeom>
              <a:avLst/>
              <a:gdLst/>
              <a:ahLst/>
              <a:cxnLst/>
              <a:rect l="l" t="t" r="r" b="b"/>
              <a:pathLst>
                <a:path w="2193" h="2034" extrusionOk="0">
                  <a:moveTo>
                    <a:pt x="785" y="0"/>
                  </a:moveTo>
                  <a:cubicBezTo>
                    <a:pt x="672" y="0"/>
                    <a:pt x="559" y="97"/>
                    <a:pt x="576" y="218"/>
                  </a:cubicBezTo>
                  <a:cubicBezTo>
                    <a:pt x="576" y="393"/>
                    <a:pt x="602" y="569"/>
                    <a:pt x="627" y="769"/>
                  </a:cubicBezTo>
                  <a:cubicBezTo>
                    <a:pt x="476" y="794"/>
                    <a:pt x="351" y="844"/>
                    <a:pt x="226" y="869"/>
                  </a:cubicBezTo>
                  <a:cubicBezTo>
                    <a:pt x="0" y="970"/>
                    <a:pt x="50" y="1270"/>
                    <a:pt x="301" y="1295"/>
                  </a:cubicBezTo>
                  <a:cubicBezTo>
                    <a:pt x="426" y="1320"/>
                    <a:pt x="576" y="1345"/>
                    <a:pt x="727" y="1371"/>
                  </a:cubicBezTo>
                  <a:cubicBezTo>
                    <a:pt x="752" y="1546"/>
                    <a:pt x="802" y="1696"/>
                    <a:pt x="852" y="1872"/>
                  </a:cubicBezTo>
                  <a:cubicBezTo>
                    <a:pt x="880" y="1984"/>
                    <a:pt x="963" y="2033"/>
                    <a:pt x="1048" y="2033"/>
                  </a:cubicBezTo>
                  <a:cubicBezTo>
                    <a:pt x="1115" y="2033"/>
                    <a:pt x="1184" y="2002"/>
                    <a:pt x="1228" y="1947"/>
                  </a:cubicBezTo>
                  <a:cubicBezTo>
                    <a:pt x="1253" y="1922"/>
                    <a:pt x="1278" y="1897"/>
                    <a:pt x="1303" y="1872"/>
                  </a:cubicBezTo>
                  <a:cubicBezTo>
                    <a:pt x="1353" y="1746"/>
                    <a:pt x="1404" y="1646"/>
                    <a:pt x="1479" y="1521"/>
                  </a:cubicBezTo>
                  <a:cubicBezTo>
                    <a:pt x="1604" y="1546"/>
                    <a:pt x="1729" y="1571"/>
                    <a:pt x="1855" y="1596"/>
                  </a:cubicBezTo>
                  <a:cubicBezTo>
                    <a:pt x="1872" y="1601"/>
                    <a:pt x="1890" y="1603"/>
                    <a:pt x="1907" y="1603"/>
                  </a:cubicBezTo>
                  <a:cubicBezTo>
                    <a:pt x="2079" y="1603"/>
                    <a:pt x="2192" y="1382"/>
                    <a:pt x="2055" y="1245"/>
                  </a:cubicBezTo>
                  <a:cubicBezTo>
                    <a:pt x="1930" y="1145"/>
                    <a:pt x="1830" y="1045"/>
                    <a:pt x="1729" y="944"/>
                  </a:cubicBezTo>
                  <a:cubicBezTo>
                    <a:pt x="1805" y="794"/>
                    <a:pt x="1880" y="644"/>
                    <a:pt x="1955" y="493"/>
                  </a:cubicBezTo>
                  <a:cubicBezTo>
                    <a:pt x="2045" y="358"/>
                    <a:pt x="1932" y="160"/>
                    <a:pt x="1779" y="160"/>
                  </a:cubicBezTo>
                  <a:cubicBezTo>
                    <a:pt x="1763" y="160"/>
                    <a:pt x="1746" y="163"/>
                    <a:pt x="1729" y="168"/>
                  </a:cubicBezTo>
                  <a:cubicBezTo>
                    <a:pt x="1554" y="243"/>
                    <a:pt x="1404" y="343"/>
                    <a:pt x="1253" y="443"/>
                  </a:cubicBezTo>
                  <a:cubicBezTo>
                    <a:pt x="1153" y="318"/>
                    <a:pt x="1053" y="193"/>
                    <a:pt x="927" y="67"/>
                  </a:cubicBezTo>
                  <a:cubicBezTo>
                    <a:pt x="888" y="20"/>
                    <a:pt x="837" y="0"/>
                    <a:pt x="7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7"/>
            <p:cNvSpPr/>
            <p:nvPr/>
          </p:nvSpPr>
          <p:spPr>
            <a:xfrm rot="-1033340">
              <a:off x="1847463" y="3467274"/>
              <a:ext cx="101084" cy="93610"/>
            </a:xfrm>
            <a:custGeom>
              <a:avLst/>
              <a:gdLst/>
              <a:ahLst/>
              <a:cxnLst/>
              <a:rect l="l" t="t" r="r" b="b"/>
              <a:pathLst>
                <a:path w="2191" h="2029" extrusionOk="0">
                  <a:moveTo>
                    <a:pt x="775" y="1"/>
                  </a:moveTo>
                  <a:cubicBezTo>
                    <a:pt x="664" y="1"/>
                    <a:pt x="552" y="90"/>
                    <a:pt x="552" y="224"/>
                  </a:cubicBezTo>
                  <a:cubicBezTo>
                    <a:pt x="577" y="399"/>
                    <a:pt x="577" y="575"/>
                    <a:pt x="602" y="750"/>
                  </a:cubicBezTo>
                  <a:cubicBezTo>
                    <a:pt x="477" y="800"/>
                    <a:pt x="352" y="825"/>
                    <a:pt x="226" y="875"/>
                  </a:cubicBezTo>
                  <a:cubicBezTo>
                    <a:pt x="1" y="976"/>
                    <a:pt x="51" y="1276"/>
                    <a:pt x="276" y="1301"/>
                  </a:cubicBezTo>
                  <a:cubicBezTo>
                    <a:pt x="427" y="1326"/>
                    <a:pt x="577" y="1326"/>
                    <a:pt x="703" y="1351"/>
                  </a:cubicBezTo>
                  <a:cubicBezTo>
                    <a:pt x="753" y="1527"/>
                    <a:pt x="778" y="1702"/>
                    <a:pt x="828" y="1878"/>
                  </a:cubicBezTo>
                  <a:cubicBezTo>
                    <a:pt x="869" y="1987"/>
                    <a:pt x="946" y="2029"/>
                    <a:pt x="1025" y="2029"/>
                  </a:cubicBezTo>
                  <a:cubicBezTo>
                    <a:pt x="1091" y="2029"/>
                    <a:pt x="1158" y="1999"/>
                    <a:pt x="1204" y="1953"/>
                  </a:cubicBezTo>
                  <a:cubicBezTo>
                    <a:pt x="1254" y="1928"/>
                    <a:pt x="1279" y="1903"/>
                    <a:pt x="1279" y="1878"/>
                  </a:cubicBezTo>
                  <a:cubicBezTo>
                    <a:pt x="1354" y="1753"/>
                    <a:pt x="1404" y="1627"/>
                    <a:pt x="1454" y="1527"/>
                  </a:cubicBezTo>
                  <a:cubicBezTo>
                    <a:pt x="1580" y="1552"/>
                    <a:pt x="1705" y="1577"/>
                    <a:pt x="1830" y="1602"/>
                  </a:cubicBezTo>
                  <a:cubicBezTo>
                    <a:pt x="1848" y="1607"/>
                    <a:pt x="1866" y="1609"/>
                    <a:pt x="1883" y="1609"/>
                  </a:cubicBezTo>
                  <a:cubicBezTo>
                    <a:pt x="2059" y="1609"/>
                    <a:pt x="2191" y="1388"/>
                    <a:pt x="2031" y="1251"/>
                  </a:cubicBezTo>
                  <a:cubicBezTo>
                    <a:pt x="1931" y="1151"/>
                    <a:pt x="1830" y="1051"/>
                    <a:pt x="1705" y="950"/>
                  </a:cubicBezTo>
                  <a:cubicBezTo>
                    <a:pt x="1780" y="800"/>
                    <a:pt x="1855" y="650"/>
                    <a:pt x="1956" y="499"/>
                  </a:cubicBezTo>
                  <a:cubicBezTo>
                    <a:pt x="2024" y="364"/>
                    <a:pt x="1908" y="166"/>
                    <a:pt x="1755" y="166"/>
                  </a:cubicBezTo>
                  <a:cubicBezTo>
                    <a:pt x="1739" y="166"/>
                    <a:pt x="1722" y="169"/>
                    <a:pt x="1705" y="174"/>
                  </a:cubicBezTo>
                  <a:cubicBezTo>
                    <a:pt x="1530" y="249"/>
                    <a:pt x="1404" y="349"/>
                    <a:pt x="1254" y="449"/>
                  </a:cubicBezTo>
                  <a:cubicBezTo>
                    <a:pt x="1129" y="324"/>
                    <a:pt x="1028" y="199"/>
                    <a:pt x="928" y="73"/>
                  </a:cubicBezTo>
                  <a:cubicBezTo>
                    <a:pt x="886" y="23"/>
                    <a:pt x="831" y="1"/>
                    <a:pt x="7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7"/>
            <p:cNvSpPr/>
            <p:nvPr/>
          </p:nvSpPr>
          <p:spPr>
            <a:xfrm rot="-1033340">
              <a:off x="1759519" y="3210677"/>
              <a:ext cx="102238" cy="93656"/>
            </a:xfrm>
            <a:custGeom>
              <a:avLst/>
              <a:gdLst/>
              <a:ahLst/>
              <a:cxnLst/>
              <a:rect l="l" t="t" r="r" b="b"/>
              <a:pathLst>
                <a:path w="2216" h="2030" extrusionOk="0">
                  <a:moveTo>
                    <a:pt x="787" y="1"/>
                  </a:moveTo>
                  <a:cubicBezTo>
                    <a:pt x="674" y="1"/>
                    <a:pt x="559" y="86"/>
                    <a:pt x="577" y="207"/>
                  </a:cubicBezTo>
                  <a:cubicBezTo>
                    <a:pt x="577" y="407"/>
                    <a:pt x="602" y="583"/>
                    <a:pt x="627" y="758"/>
                  </a:cubicBezTo>
                  <a:cubicBezTo>
                    <a:pt x="502" y="808"/>
                    <a:pt x="351" y="833"/>
                    <a:pt x="226" y="884"/>
                  </a:cubicBezTo>
                  <a:cubicBezTo>
                    <a:pt x="0" y="959"/>
                    <a:pt x="50" y="1260"/>
                    <a:pt x="301" y="1285"/>
                  </a:cubicBezTo>
                  <a:cubicBezTo>
                    <a:pt x="426" y="1310"/>
                    <a:pt x="577" y="1335"/>
                    <a:pt x="727" y="1360"/>
                  </a:cubicBezTo>
                  <a:cubicBezTo>
                    <a:pt x="752" y="1535"/>
                    <a:pt x="802" y="1711"/>
                    <a:pt x="852" y="1886"/>
                  </a:cubicBezTo>
                  <a:cubicBezTo>
                    <a:pt x="881" y="1986"/>
                    <a:pt x="966" y="2029"/>
                    <a:pt x="1053" y="2029"/>
                  </a:cubicBezTo>
                  <a:cubicBezTo>
                    <a:pt x="1119" y="2029"/>
                    <a:pt x="1185" y="2004"/>
                    <a:pt x="1228" y="1961"/>
                  </a:cubicBezTo>
                  <a:cubicBezTo>
                    <a:pt x="1253" y="1936"/>
                    <a:pt x="1279" y="1911"/>
                    <a:pt x="1304" y="1861"/>
                  </a:cubicBezTo>
                  <a:cubicBezTo>
                    <a:pt x="1354" y="1761"/>
                    <a:pt x="1429" y="1635"/>
                    <a:pt x="1479" y="1510"/>
                  </a:cubicBezTo>
                  <a:cubicBezTo>
                    <a:pt x="1604" y="1560"/>
                    <a:pt x="1730" y="1585"/>
                    <a:pt x="1855" y="1610"/>
                  </a:cubicBezTo>
                  <a:cubicBezTo>
                    <a:pt x="1873" y="1615"/>
                    <a:pt x="1890" y="1617"/>
                    <a:pt x="1907" y="1617"/>
                  </a:cubicBezTo>
                  <a:cubicBezTo>
                    <a:pt x="2084" y="1617"/>
                    <a:pt x="2215" y="1397"/>
                    <a:pt x="2055" y="1260"/>
                  </a:cubicBezTo>
                  <a:cubicBezTo>
                    <a:pt x="1955" y="1159"/>
                    <a:pt x="1830" y="1034"/>
                    <a:pt x="1730" y="934"/>
                  </a:cubicBezTo>
                  <a:cubicBezTo>
                    <a:pt x="1805" y="783"/>
                    <a:pt x="1880" y="633"/>
                    <a:pt x="1955" y="483"/>
                  </a:cubicBezTo>
                  <a:cubicBezTo>
                    <a:pt x="2042" y="353"/>
                    <a:pt x="1942" y="167"/>
                    <a:pt x="1800" y="167"/>
                  </a:cubicBezTo>
                  <a:cubicBezTo>
                    <a:pt x="1777" y="167"/>
                    <a:pt x="1754" y="172"/>
                    <a:pt x="1730" y="182"/>
                  </a:cubicBezTo>
                  <a:cubicBezTo>
                    <a:pt x="1554" y="232"/>
                    <a:pt x="1404" y="332"/>
                    <a:pt x="1253" y="432"/>
                  </a:cubicBezTo>
                  <a:cubicBezTo>
                    <a:pt x="1153" y="307"/>
                    <a:pt x="1053" y="182"/>
                    <a:pt x="928" y="57"/>
                  </a:cubicBezTo>
                  <a:cubicBezTo>
                    <a:pt x="889" y="18"/>
                    <a:pt x="838" y="1"/>
                    <a:pt x="7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7"/>
            <p:cNvSpPr/>
            <p:nvPr/>
          </p:nvSpPr>
          <p:spPr>
            <a:xfrm rot="-1033340">
              <a:off x="1724337" y="3452719"/>
              <a:ext cx="40507" cy="32434"/>
            </a:xfrm>
            <a:custGeom>
              <a:avLst/>
              <a:gdLst/>
              <a:ahLst/>
              <a:cxnLst/>
              <a:rect l="l" t="t" r="r" b="b"/>
              <a:pathLst>
                <a:path w="878" h="703" extrusionOk="0">
                  <a:moveTo>
                    <a:pt x="426" y="1"/>
                  </a:moveTo>
                  <a:cubicBezTo>
                    <a:pt x="0" y="1"/>
                    <a:pt x="0" y="703"/>
                    <a:pt x="426" y="703"/>
                  </a:cubicBezTo>
                  <a:cubicBezTo>
                    <a:pt x="877" y="703"/>
                    <a:pt x="877" y="1"/>
                    <a:pt x="4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7"/>
            <p:cNvSpPr/>
            <p:nvPr/>
          </p:nvSpPr>
          <p:spPr>
            <a:xfrm rot="-1033340">
              <a:off x="1992114" y="3250896"/>
              <a:ext cx="41661" cy="31280"/>
            </a:xfrm>
            <a:custGeom>
              <a:avLst/>
              <a:gdLst/>
              <a:ahLst/>
              <a:cxnLst/>
              <a:rect l="l" t="t" r="r" b="b"/>
              <a:pathLst>
                <a:path w="903" h="678" extrusionOk="0">
                  <a:moveTo>
                    <a:pt x="451" y="1"/>
                  </a:moveTo>
                  <a:cubicBezTo>
                    <a:pt x="0" y="1"/>
                    <a:pt x="0" y="678"/>
                    <a:pt x="451" y="678"/>
                  </a:cubicBezTo>
                  <a:cubicBezTo>
                    <a:pt x="903" y="678"/>
                    <a:pt x="903" y="1"/>
                    <a:pt x="4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7"/>
            <p:cNvSpPr/>
            <p:nvPr/>
          </p:nvSpPr>
          <p:spPr>
            <a:xfrm rot="-1033340">
              <a:off x="1969502" y="3092084"/>
              <a:ext cx="41661" cy="31234"/>
            </a:xfrm>
            <a:custGeom>
              <a:avLst/>
              <a:gdLst/>
              <a:ahLst/>
              <a:cxnLst/>
              <a:rect l="l" t="t" r="r" b="b"/>
              <a:pathLst>
                <a:path w="903" h="677" extrusionOk="0">
                  <a:moveTo>
                    <a:pt x="452" y="0"/>
                  </a:moveTo>
                  <a:cubicBezTo>
                    <a:pt x="1" y="0"/>
                    <a:pt x="1" y="677"/>
                    <a:pt x="452" y="677"/>
                  </a:cubicBezTo>
                  <a:cubicBezTo>
                    <a:pt x="903" y="677"/>
                    <a:pt x="903" y="0"/>
                    <a:pt x="4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7"/>
            <p:cNvSpPr/>
            <p:nvPr/>
          </p:nvSpPr>
          <p:spPr>
            <a:xfrm rot="-1033340">
              <a:off x="2056078" y="3710670"/>
              <a:ext cx="40507" cy="32434"/>
            </a:xfrm>
            <a:custGeom>
              <a:avLst/>
              <a:gdLst/>
              <a:ahLst/>
              <a:cxnLst/>
              <a:rect l="l" t="t" r="r" b="b"/>
              <a:pathLst>
                <a:path w="878" h="703" extrusionOk="0">
                  <a:moveTo>
                    <a:pt x="426" y="1"/>
                  </a:moveTo>
                  <a:cubicBezTo>
                    <a:pt x="0" y="1"/>
                    <a:pt x="0" y="702"/>
                    <a:pt x="426" y="702"/>
                  </a:cubicBezTo>
                  <a:cubicBezTo>
                    <a:pt x="877" y="702"/>
                    <a:pt x="877" y="1"/>
                    <a:pt x="4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7"/>
            <p:cNvSpPr/>
            <p:nvPr/>
          </p:nvSpPr>
          <p:spPr>
            <a:xfrm rot="-1033340">
              <a:off x="1910797" y="3722968"/>
              <a:ext cx="40507" cy="31280"/>
            </a:xfrm>
            <a:custGeom>
              <a:avLst/>
              <a:gdLst/>
              <a:ahLst/>
              <a:cxnLst/>
              <a:rect l="l" t="t" r="r" b="b"/>
              <a:pathLst>
                <a:path w="878" h="678" extrusionOk="0">
                  <a:moveTo>
                    <a:pt x="427" y="1"/>
                  </a:moveTo>
                  <a:cubicBezTo>
                    <a:pt x="1" y="1"/>
                    <a:pt x="1" y="678"/>
                    <a:pt x="427" y="678"/>
                  </a:cubicBezTo>
                  <a:cubicBezTo>
                    <a:pt x="878" y="678"/>
                    <a:pt x="878" y="1"/>
                    <a:pt x="4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7"/>
            <p:cNvSpPr/>
            <p:nvPr/>
          </p:nvSpPr>
          <p:spPr>
            <a:xfrm rot="-1033340">
              <a:off x="1693073" y="3595827"/>
              <a:ext cx="20854" cy="16240"/>
            </a:xfrm>
            <a:custGeom>
              <a:avLst/>
              <a:gdLst/>
              <a:ahLst/>
              <a:cxnLst/>
              <a:rect l="l" t="t" r="r" b="b"/>
              <a:pathLst>
                <a:path w="452" h="352" extrusionOk="0">
                  <a:moveTo>
                    <a:pt x="226" y="1"/>
                  </a:moveTo>
                  <a:cubicBezTo>
                    <a:pt x="0" y="1"/>
                    <a:pt x="0" y="352"/>
                    <a:pt x="226" y="352"/>
                  </a:cubicBezTo>
                  <a:cubicBezTo>
                    <a:pt x="452" y="352"/>
                    <a:pt x="452" y="1"/>
                    <a:pt x="2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7"/>
            <p:cNvSpPr/>
            <p:nvPr/>
          </p:nvSpPr>
          <p:spPr>
            <a:xfrm rot="-1033340">
              <a:off x="1871618" y="3637310"/>
              <a:ext cx="20854" cy="15087"/>
            </a:xfrm>
            <a:custGeom>
              <a:avLst/>
              <a:gdLst/>
              <a:ahLst/>
              <a:cxnLst/>
              <a:rect l="l" t="t" r="r" b="b"/>
              <a:pathLst>
                <a:path w="452" h="327" extrusionOk="0">
                  <a:moveTo>
                    <a:pt x="226" y="1"/>
                  </a:moveTo>
                  <a:cubicBezTo>
                    <a:pt x="0" y="1"/>
                    <a:pt x="0" y="327"/>
                    <a:pt x="226" y="327"/>
                  </a:cubicBezTo>
                  <a:cubicBezTo>
                    <a:pt x="451" y="327"/>
                    <a:pt x="451" y="1"/>
                    <a:pt x="2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7"/>
            <p:cNvSpPr/>
            <p:nvPr/>
          </p:nvSpPr>
          <p:spPr>
            <a:xfrm rot="-1033340">
              <a:off x="2049135" y="3632127"/>
              <a:ext cx="19700" cy="15087"/>
            </a:xfrm>
            <a:custGeom>
              <a:avLst/>
              <a:gdLst/>
              <a:ahLst/>
              <a:cxnLst/>
              <a:rect l="l" t="t" r="r" b="b"/>
              <a:pathLst>
                <a:path w="427" h="327" extrusionOk="0">
                  <a:moveTo>
                    <a:pt x="226" y="0"/>
                  </a:moveTo>
                  <a:cubicBezTo>
                    <a:pt x="0" y="0"/>
                    <a:pt x="0" y="326"/>
                    <a:pt x="226" y="326"/>
                  </a:cubicBezTo>
                  <a:cubicBezTo>
                    <a:pt x="426" y="326"/>
                    <a:pt x="426" y="0"/>
                    <a:pt x="2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7"/>
            <p:cNvSpPr/>
            <p:nvPr/>
          </p:nvSpPr>
          <p:spPr>
            <a:xfrm rot="-1033340">
              <a:off x="1726927" y="3896445"/>
              <a:ext cx="20854" cy="16240"/>
            </a:xfrm>
            <a:custGeom>
              <a:avLst/>
              <a:gdLst/>
              <a:ahLst/>
              <a:cxnLst/>
              <a:rect l="l" t="t" r="r" b="b"/>
              <a:pathLst>
                <a:path w="452" h="352" extrusionOk="0">
                  <a:moveTo>
                    <a:pt x="226" y="1"/>
                  </a:moveTo>
                  <a:cubicBezTo>
                    <a:pt x="0" y="1"/>
                    <a:pt x="0" y="352"/>
                    <a:pt x="226" y="352"/>
                  </a:cubicBezTo>
                  <a:cubicBezTo>
                    <a:pt x="451" y="352"/>
                    <a:pt x="451" y="1"/>
                    <a:pt x="2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7"/>
            <p:cNvSpPr/>
            <p:nvPr/>
          </p:nvSpPr>
          <p:spPr>
            <a:xfrm rot="-1033340">
              <a:off x="1927860" y="3337874"/>
              <a:ext cx="20854" cy="16240"/>
            </a:xfrm>
            <a:custGeom>
              <a:avLst/>
              <a:gdLst/>
              <a:ahLst/>
              <a:cxnLst/>
              <a:rect l="l" t="t" r="r" b="b"/>
              <a:pathLst>
                <a:path w="452" h="352" extrusionOk="0">
                  <a:moveTo>
                    <a:pt x="226" y="0"/>
                  </a:moveTo>
                  <a:cubicBezTo>
                    <a:pt x="1" y="0"/>
                    <a:pt x="1" y="351"/>
                    <a:pt x="226" y="351"/>
                  </a:cubicBezTo>
                  <a:cubicBezTo>
                    <a:pt x="452" y="351"/>
                    <a:pt x="452" y="0"/>
                    <a:pt x="2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7"/>
            <p:cNvSpPr/>
            <p:nvPr/>
          </p:nvSpPr>
          <p:spPr>
            <a:xfrm rot="-1033340">
              <a:off x="1871556" y="3113189"/>
              <a:ext cx="20854" cy="16240"/>
            </a:xfrm>
            <a:custGeom>
              <a:avLst/>
              <a:gdLst/>
              <a:ahLst/>
              <a:cxnLst/>
              <a:rect l="l" t="t" r="r" b="b"/>
              <a:pathLst>
                <a:path w="452" h="352" extrusionOk="0">
                  <a:moveTo>
                    <a:pt x="226" y="1"/>
                  </a:moveTo>
                  <a:cubicBezTo>
                    <a:pt x="0" y="1"/>
                    <a:pt x="0" y="351"/>
                    <a:pt x="226" y="351"/>
                  </a:cubicBezTo>
                  <a:cubicBezTo>
                    <a:pt x="452" y="351"/>
                    <a:pt x="452" y="1"/>
                    <a:pt x="2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7"/>
            <p:cNvSpPr/>
            <p:nvPr/>
          </p:nvSpPr>
          <p:spPr>
            <a:xfrm rot="-1033340">
              <a:off x="2100848" y="3028975"/>
              <a:ext cx="19700" cy="16240"/>
            </a:xfrm>
            <a:custGeom>
              <a:avLst/>
              <a:gdLst/>
              <a:ahLst/>
              <a:cxnLst/>
              <a:rect l="l" t="t" r="r" b="b"/>
              <a:pathLst>
                <a:path w="427" h="352" extrusionOk="0">
                  <a:moveTo>
                    <a:pt x="226" y="1"/>
                  </a:moveTo>
                  <a:cubicBezTo>
                    <a:pt x="1" y="1"/>
                    <a:pt x="1" y="352"/>
                    <a:pt x="226" y="352"/>
                  </a:cubicBezTo>
                  <a:cubicBezTo>
                    <a:pt x="427" y="352"/>
                    <a:pt x="427" y="1"/>
                    <a:pt x="2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7"/>
            <p:cNvSpPr/>
            <p:nvPr/>
          </p:nvSpPr>
          <p:spPr>
            <a:xfrm rot="-1033340">
              <a:off x="2332470" y="3092773"/>
              <a:ext cx="19700" cy="16240"/>
            </a:xfrm>
            <a:custGeom>
              <a:avLst/>
              <a:gdLst/>
              <a:ahLst/>
              <a:cxnLst/>
              <a:rect l="l" t="t" r="r" b="b"/>
              <a:pathLst>
                <a:path w="427" h="352" extrusionOk="0">
                  <a:moveTo>
                    <a:pt x="226" y="1"/>
                  </a:moveTo>
                  <a:cubicBezTo>
                    <a:pt x="1" y="1"/>
                    <a:pt x="1" y="352"/>
                    <a:pt x="226" y="352"/>
                  </a:cubicBezTo>
                  <a:cubicBezTo>
                    <a:pt x="427" y="352"/>
                    <a:pt x="427" y="1"/>
                    <a:pt x="2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7" name="Google Shape;887;p37"/>
          <p:cNvSpPr/>
          <p:nvPr/>
        </p:nvSpPr>
        <p:spPr>
          <a:xfrm rot="11488904" flipH="1">
            <a:off x="2236664" y="1593954"/>
            <a:ext cx="280785" cy="24666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dirty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inzel Decorative"/>
              </a:rPr>
              <a:t>“</a:t>
            </a:r>
          </a:p>
        </p:txBody>
      </p:sp>
      <p:sp>
        <p:nvSpPr>
          <p:cNvPr id="888" name="Google Shape;888;p37"/>
          <p:cNvSpPr/>
          <p:nvPr/>
        </p:nvSpPr>
        <p:spPr>
          <a:xfrm rot="10800000">
            <a:off x="6740054" y="1570753"/>
            <a:ext cx="222838" cy="22091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dirty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inzel Decorative"/>
              </a:rPr>
              <a:t>“</a:t>
            </a:r>
          </a:p>
        </p:txBody>
      </p:sp>
      <p:grpSp>
        <p:nvGrpSpPr>
          <p:cNvPr id="889" name="Google Shape;889;p37"/>
          <p:cNvGrpSpPr/>
          <p:nvPr/>
        </p:nvGrpSpPr>
        <p:grpSpPr>
          <a:xfrm rot="5400000">
            <a:off x="7669670" y="229040"/>
            <a:ext cx="450881" cy="1071604"/>
            <a:chOff x="478438" y="3313050"/>
            <a:chExt cx="469325" cy="1115325"/>
          </a:xfrm>
        </p:grpSpPr>
        <p:sp>
          <p:nvSpPr>
            <p:cNvPr id="890" name="Google Shape;890;p37"/>
            <p:cNvSpPr/>
            <p:nvPr/>
          </p:nvSpPr>
          <p:spPr>
            <a:xfrm>
              <a:off x="478438" y="4023725"/>
              <a:ext cx="125325" cy="156525"/>
            </a:xfrm>
            <a:custGeom>
              <a:avLst/>
              <a:gdLst/>
              <a:ahLst/>
              <a:cxnLst/>
              <a:rect l="l" t="t" r="r" b="b"/>
              <a:pathLst>
                <a:path w="5013" h="6261" extrusionOk="0">
                  <a:moveTo>
                    <a:pt x="4787" y="1"/>
                  </a:moveTo>
                  <a:cubicBezTo>
                    <a:pt x="4721" y="1"/>
                    <a:pt x="4657" y="34"/>
                    <a:pt x="4612" y="95"/>
                  </a:cubicBezTo>
                  <a:lnTo>
                    <a:pt x="75" y="5909"/>
                  </a:lnTo>
                  <a:cubicBezTo>
                    <a:pt x="0" y="6010"/>
                    <a:pt x="25" y="6135"/>
                    <a:pt x="126" y="6210"/>
                  </a:cubicBezTo>
                  <a:cubicBezTo>
                    <a:pt x="151" y="6235"/>
                    <a:pt x="201" y="6260"/>
                    <a:pt x="251" y="6260"/>
                  </a:cubicBezTo>
                  <a:cubicBezTo>
                    <a:pt x="301" y="6260"/>
                    <a:pt x="376" y="6235"/>
                    <a:pt x="401" y="6185"/>
                  </a:cubicBezTo>
                  <a:lnTo>
                    <a:pt x="4938" y="345"/>
                  </a:lnTo>
                  <a:cubicBezTo>
                    <a:pt x="5013" y="245"/>
                    <a:pt x="4988" y="120"/>
                    <a:pt x="4913" y="45"/>
                  </a:cubicBezTo>
                  <a:cubicBezTo>
                    <a:pt x="4873" y="15"/>
                    <a:pt x="4830" y="1"/>
                    <a:pt x="47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7"/>
            <p:cNvSpPr/>
            <p:nvPr/>
          </p:nvSpPr>
          <p:spPr>
            <a:xfrm>
              <a:off x="552988" y="4056950"/>
              <a:ext cx="80850" cy="120775"/>
            </a:xfrm>
            <a:custGeom>
              <a:avLst/>
              <a:gdLst/>
              <a:ahLst/>
              <a:cxnLst/>
              <a:rect l="l" t="t" r="r" b="b"/>
              <a:pathLst>
                <a:path w="3234" h="4831" extrusionOk="0">
                  <a:moveTo>
                    <a:pt x="2984" y="0"/>
                  </a:moveTo>
                  <a:cubicBezTo>
                    <a:pt x="2921" y="0"/>
                    <a:pt x="2863" y="33"/>
                    <a:pt x="2833" y="94"/>
                  </a:cubicBezTo>
                  <a:lnTo>
                    <a:pt x="76" y="4505"/>
                  </a:lnTo>
                  <a:cubicBezTo>
                    <a:pt x="1" y="4605"/>
                    <a:pt x="51" y="4731"/>
                    <a:pt x="151" y="4806"/>
                  </a:cubicBezTo>
                  <a:cubicBezTo>
                    <a:pt x="176" y="4831"/>
                    <a:pt x="201" y="4831"/>
                    <a:pt x="251" y="4831"/>
                  </a:cubicBezTo>
                  <a:cubicBezTo>
                    <a:pt x="327" y="4831"/>
                    <a:pt x="377" y="4806"/>
                    <a:pt x="427" y="4731"/>
                  </a:cubicBezTo>
                  <a:lnTo>
                    <a:pt x="3184" y="320"/>
                  </a:lnTo>
                  <a:cubicBezTo>
                    <a:pt x="3234" y="219"/>
                    <a:pt x="3209" y="94"/>
                    <a:pt x="3108" y="44"/>
                  </a:cubicBezTo>
                  <a:cubicBezTo>
                    <a:pt x="3069" y="14"/>
                    <a:pt x="3025" y="0"/>
                    <a:pt x="29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7"/>
            <p:cNvSpPr/>
            <p:nvPr/>
          </p:nvSpPr>
          <p:spPr>
            <a:xfrm>
              <a:off x="561763" y="4113800"/>
              <a:ext cx="102775" cy="177975"/>
            </a:xfrm>
            <a:custGeom>
              <a:avLst/>
              <a:gdLst/>
              <a:ahLst/>
              <a:cxnLst/>
              <a:rect l="l" t="t" r="r" b="b"/>
              <a:pathLst>
                <a:path w="4111" h="7119" extrusionOk="0">
                  <a:moveTo>
                    <a:pt x="3874" y="1"/>
                  </a:moveTo>
                  <a:cubicBezTo>
                    <a:pt x="3796" y="1"/>
                    <a:pt x="3718" y="34"/>
                    <a:pt x="3685" y="101"/>
                  </a:cubicBezTo>
                  <a:lnTo>
                    <a:pt x="76" y="6818"/>
                  </a:lnTo>
                  <a:cubicBezTo>
                    <a:pt x="1" y="6918"/>
                    <a:pt x="51" y="7043"/>
                    <a:pt x="151" y="7093"/>
                  </a:cubicBezTo>
                  <a:cubicBezTo>
                    <a:pt x="176" y="7118"/>
                    <a:pt x="226" y="7118"/>
                    <a:pt x="251" y="7118"/>
                  </a:cubicBezTo>
                  <a:cubicBezTo>
                    <a:pt x="326" y="7118"/>
                    <a:pt x="402" y="7093"/>
                    <a:pt x="427" y="7018"/>
                  </a:cubicBezTo>
                  <a:lnTo>
                    <a:pt x="4061" y="301"/>
                  </a:lnTo>
                  <a:cubicBezTo>
                    <a:pt x="4111" y="201"/>
                    <a:pt x="4086" y="76"/>
                    <a:pt x="3986" y="26"/>
                  </a:cubicBezTo>
                  <a:cubicBezTo>
                    <a:pt x="3952" y="9"/>
                    <a:pt x="3913" y="1"/>
                    <a:pt x="38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7"/>
            <p:cNvSpPr/>
            <p:nvPr/>
          </p:nvSpPr>
          <p:spPr>
            <a:xfrm>
              <a:off x="621913" y="4158750"/>
              <a:ext cx="62675" cy="173125"/>
            </a:xfrm>
            <a:custGeom>
              <a:avLst/>
              <a:gdLst/>
              <a:ahLst/>
              <a:cxnLst/>
              <a:rect l="l" t="t" r="r" b="b"/>
              <a:pathLst>
                <a:path w="2507" h="6925" extrusionOk="0">
                  <a:moveTo>
                    <a:pt x="2269" y="1"/>
                  </a:moveTo>
                  <a:cubicBezTo>
                    <a:pt x="2173" y="1"/>
                    <a:pt x="2097" y="49"/>
                    <a:pt x="2056" y="132"/>
                  </a:cubicBezTo>
                  <a:lnTo>
                    <a:pt x="51" y="6649"/>
                  </a:lnTo>
                  <a:cubicBezTo>
                    <a:pt x="1" y="6774"/>
                    <a:pt x="76" y="6874"/>
                    <a:pt x="176" y="6924"/>
                  </a:cubicBezTo>
                  <a:lnTo>
                    <a:pt x="251" y="6924"/>
                  </a:lnTo>
                  <a:cubicBezTo>
                    <a:pt x="326" y="6924"/>
                    <a:pt x="402" y="6874"/>
                    <a:pt x="452" y="6774"/>
                  </a:cubicBezTo>
                  <a:lnTo>
                    <a:pt x="2457" y="258"/>
                  </a:lnTo>
                  <a:cubicBezTo>
                    <a:pt x="2507" y="157"/>
                    <a:pt x="2432" y="32"/>
                    <a:pt x="2331" y="7"/>
                  </a:cubicBezTo>
                  <a:cubicBezTo>
                    <a:pt x="2310" y="3"/>
                    <a:pt x="2289" y="1"/>
                    <a:pt x="22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7"/>
            <p:cNvSpPr/>
            <p:nvPr/>
          </p:nvSpPr>
          <p:spPr>
            <a:xfrm>
              <a:off x="811138" y="4013675"/>
              <a:ext cx="136625" cy="166575"/>
            </a:xfrm>
            <a:custGeom>
              <a:avLst/>
              <a:gdLst/>
              <a:ahLst/>
              <a:cxnLst/>
              <a:rect l="l" t="t" r="r" b="b"/>
              <a:pathLst>
                <a:path w="5465" h="6663" extrusionOk="0">
                  <a:moveTo>
                    <a:pt x="234" y="0"/>
                  </a:moveTo>
                  <a:cubicBezTo>
                    <a:pt x="189" y="0"/>
                    <a:pt x="143" y="14"/>
                    <a:pt x="101" y="46"/>
                  </a:cubicBezTo>
                  <a:cubicBezTo>
                    <a:pt x="26" y="121"/>
                    <a:pt x="1" y="246"/>
                    <a:pt x="76" y="346"/>
                  </a:cubicBezTo>
                  <a:lnTo>
                    <a:pt x="5063" y="6587"/>
                  </a:lnTo>
                  <a:cubicBezTo>
                    <a:pt x="5113" y="6637"/>
                    <a:pt x="5164" y="6662"/>
                    <a:pt x="5214" y="6662"/>
                  </a:cubicBezTo>
                  <a:cubicBezTo>
                    <a:pt x="5264" y="6662"/>
                    <a:pt x="5314" y="6662"/>
                    <a:pt x="5364" y="6612"/>
                  </a:cubicBezTo>
                  <a:cubicBezTo>
                    <a:pt x="5439" y="6562"/>
                    <a:pt x="5464" y="6412"/>
                    <a:pt x="5389" y="6336"/>
                  </a:cubicBezTo>
                  <a:lnTo>
                    <a:pt x="402" y="71"/>
                  </a:lnTo>
                  <a:cubicBezTo>
                    <a:pt x="358" y="27"/>
                    <a:pt x="297" y="0"/>
                    <a:pt x="2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7"/>
            <p:cNvSpPr/>
            <p:nvPr/>
          </p:nvSpPr>
          <p:spPr>
            <a:xfrm>
              <a:off x="792338" y="4056950"/>
              <a:ext cx="72075" cy="107000"/>
            </a:xfrm>
            <a:custGeom>
              <a:avLst/>
              <a:gdLst/>
              <a:ahLst/>
              <a:cxnLst/>
              <a:rect l="l" t="t" r="r" b="b"/>
              <a:pathLst>
                <a:path w="2883" h="4280" extrusionOk="0">
                  <a:moveTo>
                    <a:pt x="252" y="0"/>
                  </a:moveTo>
                  <a:cubicBezTo>
                    <a:pt x="209" y="0"/>
                    <a:pt x="166" y="14"/>
                    <a:pt x="126" y="44"/>
                  </a:cubicBezTo>
                  <a:cubicBezTo>
                    <a:pt x="26" y="94"/>
                    <a:pt x="1" y="219"/>
                    <a:pt x="51" y="320"/>
                  </a:cubicBezTo>
                  <a:lnTo>
                    <a:pt x="2457" y="4179"/>
                  </a:lnTo>
                  <a:cubicBezTo>
                    <a:pt x="2507" y="4229"/>
                    <a:pt x="2557" y="4280"/>
                    <a:pt x="2632" y="4280"/>
                  </a:cubicBezTo>
                  <a:cubicBezTo>
                    <a:pt x="2682" y="4280"/>
                    <a:pt x="2707" y="4254"/>
                    <a:pt x="2758" y="4254"/>
                  </a:cubicBezTo>
                  <a:cubicBezTo>
                    <a:pt x="2858" y="4179"/>
                    <a:pt x="2883" y="4054"/>
                    <a:pt x="2808" y="3954"/>
                  </a:cubicBezTo>
                  <a:lnTo>
                    <a:pt x="427" y="94"/>
                  </a:lnTo>
                  <a:cubicBezTo>
                    <a:pt x="381" y="33"/>
                    <a:pt x="317" y="0"/>
                    <a:pt x="2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7"/>
            <p:cNvSpPr/>
            <p:nvPr/>
          </p:nvSpPr>
          <p:spPr>
            <a:xfrm>
              <a:off x="777313" y="4096725"/>
              <a:ext cx="87100" cy="195675"/>
            </a:xfrm>
            <a:custGeom>
              <a:avLst/>
              <a:gdLst/>
              <a:ahLst/>
              <a:cxnLst/>
              <a:rect l="l" t="t" r="r" b="b"/>
              <a:pathLst>
                <a:path w="3484" h="7827" extrusionOk="0">
                  <a:moveTo>
                    <a:pt x="204" y="0"/>
                  </a:moveTo>
                  <a:cubicBezTo>
                    <a:pt x="186" y="0"/>
                    <a:pt x="168" y="3"/>
                    <a:pt x="151" y="7"/>
                  </a:cubicBezTo>
                  <a:cubicBezTo>
                    <a:pt x="50" y="57"/>
                    <a:pt x="0" y="182"/>
                    <a:pt x="25" y="283"/>
                  </a:cubicBezTo>
                  <a:lnTo>
                    <a:pt x="3058" y="7676"/>
                  </a:lnTo>
                  <a:cubicBezTo>
                    <a:pt x="3083" y="7776"/>
                    <a:pt x="3158" y="7826"/>
                    <a:pt x="3233" y="7826"/>
                  </a:cubicBezTo>
                  <a:cubicBezTo>
                    <a:pt x="3258" y="7826"/>
                    <a:pt x="3283" y="7801"/>
                    <a:pt x="3308" y="7801"/>
                  </a:cubicBezTo>
                  <a:cubicBezTo>
                    <a:pt x="3434" y="7751"/>
                    <a:pt x="3484" y="7626"/>
                    <a:pt x="3434" y="7526"/>
                  </a:cubicBezTo>
                  <a:lnTo>
                    <a:pt x="426" y="132"/>
                  </a:lnTo>
                  <a:cubicBezTo>
                    <a:pt x="385" y="49"/>
                    <a:pt x="292" y="0"/>
                    <a:pt x="2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7"/>
            <p:cNvSpPr/>
            <p:nvPr/>
          </p:nvSpPr>
          <p:spPr>
            <a:xfrm>
              <a:off x="745338" y="4138700"/>
              <a:ext cx="58925" cy="193175"/>
            </a:xfrm>
            <a:custGeom>
              <a:avLst/>
              <a:gdLst/>
              <a:ahLst/>
              <a:cxnLst/>
              <a:rect l="l" t="t" r="r" b="b"/>
              <a:pathLst>
                <a:path w="2357" h="7727" extrusionOk="0">
                  <a:moveTo>
                    <a:pt x="237" y="1"/>
                  </a:moveTo>
                  <a:cubicBezTo>
                    <a:pt x="217" y="1"/>
                    <a:pt x="197" y="3"/>
                    <a:pt x="176" y="7"/>
                  </a:cubicBezTo>
                  <a:cubicBezTo>
                    <a:pt x="76" y="32"/>
                    <a:pt x="1" y="157"/>
                    <a:pt x="26" y="258"/>
                  </a:cubicBezTo>
                  <a:lnTo>
                    <a:pt x="1906" y="7576"/>
                  </a:lnTo>
                  <a:cubicBezTo>
                    <a:pt x="1931" y="7676"/>
                    <a:pt x="2031" y="7726"/>
                    <a:pt x="2106" y="7726"/>
                  </a:cubicBezTo>
                  <a:lnTo>
                    <a:pt x="2181" y="7726"/>
                  </a:lnTo>
                  <a:cubicBezTo>
                    <a:pt x="2282" y="7701"/>
                    <a:pt x="2357" y="7601"/>
                    <a:pt x="2332" y="7476"/>
                  </a:cubicBezTo>
                  <a:lnTo>
                    <a:pt x="427" y="157"/>
                  </a:lnTo>
                  <a:cubicBezTo>
                    <a:pt x="406" y="53"/>
                    <a:pt x="333" y="1"/>
                    <a:pt x="2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7"/>
            <p:cNvSpPr/>
            <p:nvPr/>
          </p:nvSpPr>
          <p:spPr>
            <a:xfrm>
              <a:off x="705888" y="4186475"/>
              <a:ext cx="10675" cy="191125"/>
            </a:xfrm>
            <a:custGeom>
              <a:avLst/>
              <a:gdLst/>
              <a:ahLst/>
              <a:cxnLst/>
              <a:rect l="l" t="t" r="r" b="b"/>
              <a:pathLst>
                <a:path w="427" h="7645" extrusionOk="0">
                  <a:moveTo>
                    <a:pt x="201" y="1"/>
                  </a:moveTo>
                  <a:cubicBezTo>
                    <a:pt x="100" y="1"/>
                    <a:pt x="0" y="101"/>
                    <a:pt x="0" y="226"/>
                  </a:cubicBezTo>
                  <a:lnTo>
                    <a:pt x="0" y="7444"/>
                  </a:lnTo>
                  <a:cubicBezTo>
                    <a:pt x="0" y="7570"/>
                    <a:pt x="100" y="7645"/>
                    <a:pt x="201" y="7645"/>
                  </a:cubicBezTo>
                  <a:cubicBezTo>
                    <a:pt x="326" y="7645"/>
                    <a:pt x="426" y="7570"/>
                    <a:pt x="426" y="7444"/>
                  </a:cubicBezTo>
                  <a:lnTo>
                    <a:pt x="426" y="226"/>
                  </a:lnTo>
                  <a:cubicBezTo>
                    <a:pt x="426" y="101"/>
                    <a:pt x="326" y="1"/>
                    <a:pt x="2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7"/>
            <p:cNvSpPr/>
            <p:nvPr/>
          </p:nvSpPr>
          <p:spPr>
            <a:xfrm>
              <a:off x="678313" y="4363175"/>
              <a:ext cx="65175" cy="65200"/>
            </a:xfrm>
            <a:custGeom>
              <a:avLst/>
              <a:gdLst/>
              <a:ahLst/>
              <a:cxnLst/>
              <a:rect l="l" t="t" r="r" b="b"/>
              <a:pathLst>
                <a:path w="2607" h="2608" extrusionOk="0">
                  <a:moveTo>
                    <a:pt x="1304" y="1"/>
                  </a:moveTo>
                  <a:cubicBezTo>
                    <a:pt x="602" y="1"/>
                    <a:pt x="0" y="577"/>
                    <a:pt x="0" y="1304"/>
                  </a:cubicBezTo>
                  <a:cubicBezTo>
                    <a:pt x="0" y="2031"/>
                    <a:pt x="602" y="2607"/>
                    <a:pt x="1304" y="2607"/>
                  </a:cubicBezTo>
                  <a:cubicBezTo>
                    <a:pt x="2030" y="2607"/>
                    <a:pt x="2607" y="2031"/>
                    <a:pt x="2607" y="1304"/>
                  </a:cubicBezTo>
                  <a:cubicBezTo>
                    <a:pt x="2607" y="577"/>
                    <a:pt x="2030" y="1"/>
                    <a:pt x="13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7"/>
            <p:cNvSpPr/>
            <p:nvPr/>
          </p:nvSpPr>
          <p:spPr>
            <a:xfrm>
              <a:off x="527313" y="3313050"/>
              <a:ext cx="371575" cy="775700"/>
            </a:xfrm>
            <a:custGeom>
              <a:avLst/>
              <a:gdLst/>
              <a:ahLst/>
              <a:cxnLst/>
              <a:rect l="l" t="t" r="r" b="b"/>
              <a:pathLst>
                <a:path w="14863" h="31028" extrusionOk="0">
                  <a:moveTo>
                    <a:pt x="7369" y="1830"/>
                  </a:moveTo>
                  <a:lnTo>
                    <a:pt x="13935" y="14111"/>
                  </a:lnTo>
                  <a:lnTo>
                    <a:pt x="7419" y="28973"/>
                  </a:lnTo>
                  <a:lnTo>
                    <a:pt x="927" y="14762"/>
                  </a:lnTo>
                  <a:lnTo>
                    <a:pt x="7369" y="1830"/>
                  </a:lnTo>
                  <a:close/>
                  <a:moveTo>
                    <a:pt x="7344" y="0"/>
                  </a:moveTo>
                  <a:lnTo>
                    <a:pt x="0" y="14737"/>
                  </a:lnTo>
                  <a:lnTo>
                    <a:pt x="7444" y="31028"/>
                  </a:lnTo>
                  <a:lnTo>
                    <a:pt x="14862" y="14061"/>
                  </a:lnTo>
                  <a:lnTo>
                    <a:pt x="734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7"/>
            <p:cNvSpPr/>
            <p:nvPr/>
          </p:nvSpPr>
          <p:spPr>
            <a:xfrm>
              <a:off x="623788" y="3334350"/>
              <a:ext cx="92150" cy="337750"/>
            </a:xfrm>
            <a:custGeom>
              <a:avLst/>
              <a:gdLst/>
              <a:ahLst/>
              <a:cxnLst/>
              <a:rect l="l" t="t" r="r" b="b"/>
              <a:pathLst>
                <a:path w="3686" h="13510" extrusionOk="0">
                  <a:moveTo>
                    <a:pt x="3284" y="0"/>
                  </a:moveTo>
                  <a:lnTo>
                    <a:pt x="1" y="13409"/>
                  </a:lnTo>
                  <a:lnTo>
                    <a:pt x="402" y="13509"/>
                  </a:lnTo>
                  <a:lnTo>
                    <a:pt x="3685" y="101"/>
                  </a:lnTo>
                  <a:lnTo>
                    <a:pt x="328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7"/>
            <p:cNvSpPr/>
            <p:nvPr/>
          </p:nvSpPr>
          <p:spPr>
            <a:xfrm>
              <a:off x="705888" y="3334350"/>
              <a:ext cx="104650" cy="338375"/>
            </a:xfrm>
            <a:custGeom>
              <a:avLst/>
              <a:gdLst/>
              <a:ahLst/>
              <a:cxnLst/>
              <a:rect l="l" t="t" r="r" b="b"/>
              <a:pathLst>
                <a:path w="4186" h="13535" extrusionOk="0">
                  <a:moveTo>
                    <a:pt x="401" y="0"/>
                  </a:moveTo>
                  <a:lnTo>
                    <a:pt x="0" y="126"/>
                  </a:lnTo>
                  <a:lnTo>
                    <a:pt x="3784" y="13534"/>
                  </a:lnTo>
                  <a:lnTo>
                    <a:pt x="4186" y="13409"/>
                  </a:lnTo>
                  <a:lnTo>
                    <a:pt x="4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7"/>
            <p:cNvSpPr/>
            <p:nvPr/>
          </p:nvSpPr>
          <p:spPr>
            <a:xfrm>
              <a:off x="539213" y="3665800"/>
              <a:ext cx="336500" cy="10675"/>
            </a:xfrm>
            <a:custGeom>
              <a:avLst/>
              <a:gdLst/>
              <a:ahLst/>
              <a:cxnLst/>
              <a:rect l="l" t="t" r="r" b="b"/>
              <a:pathLst>
                <a:path w="13460" h="427" extrusionOk="0">
                  <a:moveTo>
                    <a:pt x="0" y="1"/>
                  </a:moveTo>
                  <a:lnTo>
                    <a:pt x="0" y="427"/>
                  </a:lnTo>
                  <a:lnTo>
                    <a:pt x="13459" y="427"/>
                  </a:lnTo>
                  <a:lnTo>
                    <a:pt x="1345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7"/>
            <p:cNvSpPr/>
            <p:nvPr/>
          </p:nvSpPr>
          <p:spPr>
            <a:xfrm>
              <a:off x="623788" y="3670200"/>
              <a:ext cx="94650" cy="394125"/>
            </a:xfrm>
            <a:custGeom>
              <a:avLst/>
              <a:gdLst/>
              <a:ahLst/>
              <a:cxnLst/>
              <a:rect l="l" t="t" r="r" b="b"/>
              <a:pathLst>
                <a:path w="3786" h="15765" extrusionOk="0">
                  <a:moveTo>
                    <a:pt x="402" y="0"/>
                  </a:moveTo>
                  <a:lnTo>
                    <a:pt x="1" y="75"/>
                  </a:lnTo>
                  <a:lnTo>
                    <a:pt x="3359" y="15765"/>
                  </a:lnTo>
                  <a:lnTo>
                    <a:pt x="3785" y="15689"/>
                  </a:lnTo>
                  <a:lnTo>
                    <a:pt x="4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7"/>
            <p:cNvSpPr/>
            <p:nvPr/>
          </p:nvSpPr>
          <p:spPr>
            <a:xfrm>
              <a:off x="707763" y="3669575"/>
              <a:ext cx="102775" cy="380975"/>
            </a:xfrm>
            <a:custGeom>
              <a:avLst/>
              <a:gdLst/>
              <a:ahLst/>
              <a:cxnLst/>
              <a:rect l="l" t="t" r="r" b="b"/>
              <a:pathLst>
                <a:path w="4111" h="15239" extrusionOk="0">
                  <a:moveTo>
                    <a:pt x="3709" y="0"/>
                  </a:moveTo>
                  <a:lnTo>
                    <a:pt x="0" y="15163"/>
                  </a:lnTo>
                  <a:lnTo>
                    <a:pt x="426" y="15238"/>
                  </a:lnTo>
                  <a:lnTo>
                    <a:pt x="4111" y="100"/>
                  </a:lnTo>
                  <a:lnTo>
                    <a:pt x="37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Google Shape;639;p33">
            <a:extLst>
              <a:ext uri="{FF2B5EF4-FFF2-40B4-BE49-F238E27FC236}">
                <a16:creationId xmlns:a16="http://schemas.microsoft.com/office/drawing/2014/main" id="{E33F4EE9-4F60-FF1E-EAA8-B3B306AF296B}"/>
              </a:ext>
            </a:extLst>
          </p:cNvPr>
          <p:cNvSpPr/>
          <p:nvPr/>
        </p:nvSpPr>
        <p:spPr>
          <a:xfrm>
            <a:off x="2634031" y="1561171"/>
            <a:ext cx="3971440" cy="2335927"/>
          </a:xfrm>
          <a:prstGeom prst="roundRect">
            <a:avLst>
              <a:gd name="adj" fmla="val 8341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73E35E62-2A96-3D16-02A4-7059ACE679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8614" y="1717288"/>
            <a:ext cx="3691659" cy="204525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Google Shape;1535;p45"/>
          <p:cNvSpPr/>
          <p:nvPr/>
        </p:nvSpPr>
        <p:spPr>
          <a:xfrm>
            <a:off x="895850" y="1431450"/>
            <a:ext cx="3016800" cy="2280600"/>
          </a:xfrm>
          <a:prstGeom prst="roundRect">
            <a:avLst>
              <a:gd name="adj" fmla="val 8932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6" name="Google Shape;1536;p45"/>
          <p:cNvSpPr/>
          <p:nvPr/>
        </p:nvSpPr>
        <p:spPr>
          <a:xfrm>
            <a:off x="5231350" y="1431450"/>
            <a:ext cx="3016800" cy="2280600"/>
          </a:xfrm>
          <a:prstGeom prst="roundRect">
            <a:avLst>
              <a:gd name="adj" fmla="val 8932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7" name="Google Shape;1537;p45"/>
          <p:cNvSpPr txBox="1">
            <a:spLocks noGrp="1"/>
          </p:cNvSpPr>
          <p:nvPr>
            <p:ph type="title"/>
          </p:nvPr>
        </p:nvSpPr>
        <p:spPr>
          <a:xfrm>
            <a:off x="1183562" y="1335987"/>
            <a:ext cx="2441376" cy="115398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rgbClr val="FFC000"/>
                </a:solidFill>
              </a:rPr>
              <a:t>dESAFIOS</a:t>
            </a:r>
            <a:endParaRPr sz="2800" dirty="0">
              <a:solidFill>
                <a:srgbClr val="FFC000"/>
              </a:solidFill>
            </a:endParaRPr>
          </a:p>
        </p:txBody>
      </p:sp>
      <p:sp>
        <p:nvSpPr>
          <p:cNvPr id="1538" name="Google Shape;1538;p45"/>
          <p:cNvSpPr txBox="1">
            <a:spLocks noGrp="1"/>
          </p:cNvSpPr>
          <p:nvPr>
            <p:ph type="subTitle" idx="1"/>
          </p:nvPr>
        </p:nvSpPr>
        <p:spPr>
          <a:xfrm>
            <a:off x="1298000" y="2265200"/>
            <a:ext cx="2212500" cy="87017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b="1" dirty="0">
                <a:solidFill>
                  <a:srgbClr val="FFC000"/>
                </a:solidFill>
              </a:rPr>
              <a:t>VM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b="1" dirty="0">
                <a:solidFill>
                  <a:srgbClr val="FFC000"/>
                </a:solidFill>
              </a:rPr>
              <a:t>Confiança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b="1" dirty="0">
                <a:solidFill>
                  <a:srgbClr val="FFC000"/>
                </a:solidFill>
              </a:rPr>
              <a:t>Resiliência</a:t>
            </a:r>
            <a:endParaRPr b="1" dirty="0">
              <a:solidFill>
                <a:srgbClr val="FFC000"/>
              </a:solidFill>
            </a:endParaRPr>
          </a:p>
        </p:txBody>
      </p:sp>
      <p:sp>
        <p:nvSpPr>
          <p:cNvPr id="1540" name="Google Shape;1540;p45"/>
          <p:cNvSpPr txBox="1">
            <a:spLocks noGrp="1"/>
          </p:cNvSpPr>
          <p:nvPr>
            <p:ph type="subTitle" idx="3"/>
          </p:nvPr>
        </p:nvSpPr>
        <p:spPr>
          <a:xfrm>
            <a:off x="5747938" y="2375937"/>
            <a:ext cx="22125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rgbClr val="FFC000"/>
                </a:solidFill>
              </a:rPr>
              <a:t>Confiança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rgbClr val="FFC000"/>
                </a:solidFill>
              </a:rPr>
              <a:t>Resiliência</a:t>
            </a:r>
          </a:p>
        </p:txBody>
      </p:sp>
      <p:grpSp>
        <p:nvGrpSpPr>
          <p:cNvPr id="1541" name="Google Shape;1541;p45"/>
          <p:cNvGrpSpPr/>
          <p:nvPr/>
        </p:nvGrpSpPr>
        <p:grpSpPr>
          <a:xfrm>
            <a:off x="4220875" y="1270838"/>
            <a:ext cx="702255" cy="2601823"/>
            <a:chOff x="4220875" y="1270838"/>
            <a:chExt cx="702255" cy="2601823"/>
          </a:xfrm>
        </p:grpSpPr>
        <p:sp>
          <p:nvSpPr>
            <p:cNvPr id="1542" name="Google Shape;1542;p45"/>
            <p:cNvSpPr/>
            <p:nvPr/>
          </p:nvSpPr>
          <p:spPr>
            <a:xfrm>
              <a:off x="4220875" y="1270838"/>
              <a:ext cx="702255" cy="2601823"/>
            </a:xfrm>
            <a:custGeom>
              <a:avLst/>
              <a:gdLst/>
              <a:ahLst/>
              <a:cxnLst/>
              <a:rect l="l" t="t" r="r" b="b"/>
              <a:pathLst>
                <a:path w="7520" h="27862" extrusionOk="0">
                  <a:moveTo>
                    <a:pt x="3459" y="543"/>
                  </a:moveTo>
                  <a:cubicBezTo>
                    <a:pt x="3208" y="2022"/>
                    <a:pt x="2958" y="3475"/>
                    <a:pt x="2732" y="4929"/>
                  </a:cubicBezTo>
                  <a:lnTo>
                    <a:pt x="2707" y="4929"/>
                  </a:lnTo>
                  <a:cubicBezTo>
                    <a:pt x="2682" y="4879"/>
                    <a:pt x="2657" y="4829"/>
                    <a:pt x="2632" y="4779"/>
                  </a:cubicBezTo>
                  <a:cubicBezTo>
                    <a:pt x="2482" y="4378"/>
                    <a:pt x="2306" y="4002"/>
                    <a:pt x="2156" y="3626"/>
                  </a:cubicBezTo>
                  <a:cubicBezTo>
                    <a:pt x="2131" y="3601"/>
                    <a:pt x="2156" y="3551"/>
                    <a:pt x="2156" y="3526"/>
                  </a:cubicBezTo>
                  <a:cubicBezTo>
                    <a:pt x="2582" y="2548"/>
                    <a:pt x="3008" y="1571"/>
                    <a:pt x="3409" y="593"/>
                  </a:cubicBezTo>
                  <a:cubicBezTo>
                    <a:pt x="3409" y="568"/>
                    <a:pt x="3434" y="568"/>
                    <a:pt x="3434" y="543"/>
                  </a:cubicBezTo>
                  <a:close/>
                  <a:moveTo>
                    <a:pt x="3685" y="543"/>
                  </a:moveTo>
                  <a:lnTo>
                    <a:pt x="3685" y="543"/>
                  </a:lnTo>
                  <a:cubicBezTo>
                    <a:pt x="3710" y="568"/>
                    <a:pt x="3710" y="593"/>
                    <a:pt x="3710" y="593"/>
                  </a:cubicBezTo>
                  <a:cubicBezTo>
                    <a:pt x="4161" y="1571"/>
                    <a:pt x="4587" y="2523"/>
                    <a:pt x="5013" y="3500"/>
                  </a:cubicBezTo>
                  <a:cubicBezTo>
                    <a:pt x="5038" y="3526"/>
                    <a:pt x="5038" y="3551"/>
                    <a:pt x="5038" y="3601"/>
                  </a:cubicBezTo>
                  <a:cubicBezTo>
                    <a:pt x="4863" y="4027"/>
                    <a:pt x="4687" y="4453"/>
                    <a:pt x="4537" y="4854"/>
                  </a:cubicBezTo>
                  <a:cubicBezTo>
                    <a:pt x="4512" y="4879"/>
                    <a:pt x="4512" y="4904"/>
                    <a:pt x="4512" y="4929"/>
                  </a:cubicBezTo>
                  <a:lnTo>
                    <a:pt x="4487" y="4929"/>
                  </a:lnTo>
                  <a:cubicBezTo>
                    <a:pt x="4211" y="3450"/>
                    <a:pt x="3960" y="1997"/>
                    <a:pt x="3685" y="543"/>
                  </a:cubicBezTo>
                  <a:close/>
                  <a:moveTo>
                    <a:pt x="3584" y="744"/>
                  </a:moveTo>
                  <a:lnTo>
                    <a:pt x="3609" y="919"/>
                  </a:lnTo>
                  <a:cubicBezTo>
                    <a:pt x="3760" y="1721"/>
                    <a:pt x="3910" y="2523"/>
                    <a:pt x="4061" y="3325"/>
                  </a:cubicBezTo>
                  <a:cubicBezTo>
                    <a:pt x="4161" y="3927"/>
                    <a:pt x="4286" y="4528"/>
                    <a:pt x="4386" y="5130"/>
                  </a:cubicBezTo>
                  <a:cubicBezTo>
                    <a:pt x="4386" y="5155"/>
                    <a:pt x="4386" y="5205"/>
                    <a:pt x="4386" y="5255"/>
                  </a:cubicBezTo>
                  <a:cubicBezTo>
                    <a:pt x="4411" y="6608"/>
                    <a:pt x="4437" y="7962"/>
                    <a:pt x="4462" y="9315"/>
                  </a:cubicBezTo>
                  <a:cubicBezTo>
                    <a:pt x="4462" y="10719"/>
                    <a:pt x="4487" y="12122"/>
                    <a:pt x="4512" y="13551"/>
                  </a:cubicBezTo>
                  <a:cubicBezTo>
                    <a:pt x="4512" y="14578"/>
                    <a:pt x="4537" y="15606"/>
                    <a:pt x="4562" y="16633"/>
                  </a:cubicBezTo>
                  <a:cubicBezTo>
                    <a:pt x="4562" y="17586"/>
                    <a:pt x="4587" y="18538"/>
                    <a:pt x="4587" y="19491"/>
                  </a:cubicBezTo>
                  <a:cubicBezTo>
                    <a:pt x="4612" y="20242"/>
                    <a:pt x="4612" y="20994"/>
                    <a:pt x="4612" y="21746"/>
                  </a:cubicBezTo>
                  <a:cubicBezTo>
                    <a:pt x="4612" y="21771"/>
                    <a:pt x="4612" y="21796"/>
                    <a:pt x="4612" y="21846"/>
                  </a:cubicBezTo>
                  <a:lnTo>
                    <a:pt x="2933" y="21846"/>
                  </a:lnTo>
                  <a:cubicBezTo>
                    <a:pt x="2933" y="21821"/>
                    <a:pt x="2933" y="21796"/>
                    <a:pt x="2908" y="21746"/>
                  </a:cubicBezTo>
                  <a:cubicBezTo>
                    <a:pt x="2908" y="20618"/>
                    <a:pt x="2908" y="19491"/>
                    <a:pt x="2908" y="18338"/>
                  </a:cubicBezTo>
                  <a:cubicBezTo>
                    <a:pt x="2883" y="16909"/>
                    <a:pt x="2883" y="15480"/>
                    <a:pt x="2883" y="14052"/>
                  </a:cubicBezTo>
                  <a:cubicBezTo>
                    <a:pt x="2858" y="12523"/>
                    <a:pt x="2858" y="11019"/>
                    <a:pt x="2833" y="9490"/>
                  </a:cubicBezTo>
                  <a:cubicBezTo>
                    <a:pt x="2833" y="8438"/>
                    <a:pt x="2833" y="7385"/>
                    <a:pt x="2833" y="6333"/>
                  </a:cubicBezTo>
                  <a:cubicBezTo>
                    <a:pt x="2833" y="5957"/>
                    <a:pt x="2833" y="5581"/>
                    <a:pt x="2833" y="5230"/>
                  </a:cubicBezTo>
                  <a:cubicBezTo>
                    <a:pt x="2833" y="5130"/>
                    <a:pt x="2858" y="5004"/>
                    <a:pt x="2858" y="4904"/>
                  </a:cubicBezTo>
                  <a:cubicBezTo>
                    <a:pt x="3008" y="4002"/>
                    <a:pt x="3158" y="3074"/>
                    <a:pt x="3309" y="2172"/>
                  </a:cubicBezTo>
                  <a:cubicBezTo>
                    <a:pt x="3384" y="1696"/>
                    <a:pt x="3484" y="1245"/>
                    <a:pt x="3559" y="769"/>
                  </a:cubicBezTo>
                  <a:cubicBezTo>
                    <a:pt x="3559" y="769"/>
                    <a:pt x="3559" y="744"/>
                    <a:pt x="3559" y="744"/>
                  </a:cubicBezTo>
                  <a:close/>
                  <a:moveTo>
                    <a:pt x="5088" y="3776"/>
                  </a:moveTo>
                  <a:cubicBezTo>
                    <a:pt x="5088" y="3876"/>
                    <a:pt x="5088" y="3977"/>
                    <a:pt x="5088" y="4052"/>
                  </a:cubicBezTo>
                  <a:cubicBezTo>
                    <a:pt x="5088" y="4378"/>
                    <a:pt x="5088" y="4703"/>
                    <a:pt x="5088" y="5004"/>
                  </a:cubicBezTo>
                  <a:cubicBezTo>
                    <a:pt x="5113" y="7210"/>
                    <a:pt x="5138" y="9390"/>
                    <a:pt x="5163" y="11571"/>
                  </a:cubicBezTo>
                  <a:cubicBezTo>
                    <a:pt x="5188" y="13300"/>
                    <a:pt x="5213" y="15029"/>
                    <a:pt x="5239" y="16759"/>
                  </a:cubicBezTo>
                  <a:cubicBezTo>
                    <a:pt x="5264" y="18413"/>
                    <a:pt x="5289" y="20067"/>
                    <a:pt x="5289" y="21721"/>
                  </a:cubicBezTo>
                  <a:cubicBezTo>
                    <a:pt x="5289" y="21771"/>
                    <a:pt x="5289" y="21796"/>
                    <a:pt x="5289" y="21846"/>
                  </a:cubicBezTo>
                  <a:lnTo>
                    <a:pt x="4762" y="21846"/>
                  </a:lnTo>
                  <a:cubicBezTo>
                    <a:pt x="4762" y="21821"/>
                    <a:pt x="4762" y="21796"/>
                    <a:pt x="4737" y="21771"/>
                  </a:cubicBezTo>
                  <a:cubicBezTo>
                    <a:pt x="4737" y="21069"/>
                    <a:pt x="4737" y="20393"/>
                    <a:pt x="4712" y="19691"/>
                  </a:cubicBezTo>
                  <a:cubicBezTo>
                    <a:pt x="4687" y="17811"/>
                    <a:pt x="4687" y="15907"/>
                    <a:pt x="4662" y="14002"/>
                  </a:cubicBezTo>
                  <a:cubicBezTo>
                    <a:pt x="4637" y="12824"/>
                    <a:pt x="4612" y="11646"/>
                    <a:pt x="4612" y="10443"/>
                  </a:cubicBezTo>
                  <a:cubicBezTo>
                    <a:pt x="4587" y="8714"/>
                    <a:pt x="4562" y="7009"/>
                    <a:pt x="4537" y="5280"/>
                  </a:cubicBezTo>
                  <a:cubicBezTo>
                    <a:pt x="4537" y="5230"/>
                    <a:pt x="4537" y="5180"/>
                    <a:pt x="4562" y="5130"/>
                  </a:cubicBezTo>
                  <a:cubicBezTo>
                    <a:pt x="4712" y="4703"/>
                    <a:pt x="4888" y="4252"/>
                    <a:pt x="5038" y="3826"/>
                  </a:cubicBezTo>
                  <a:cubicBezTo>
                    <a:pt x="5063" y="3801"/>
                    <a:pt x="5063" y="3801"/>
                    <a:pt x="5088" y="3776"/>
                  </a:cubicBezTo>
                  <a:close/>
                  <a:moveTo>
                    <a:pt x="2131" y="3801"/>
                  </a:moveTo>
                  <a:cubicBezTo>
                    <a:pt x="2131" y="3826"/>
                    <a:pt x="2131" y="3851"/>
                    <a:pt x="2156" y="3876"/>
                  </a:cubicBezTo>
                  <a:cubicBezTo>
                    <a:pt x="2306" y="4277"/>
                    <a:pt x="2482" y="4703"/>
                    <a:pt x="2632" y="5104"/>
                  </a:cubicBezTo>
                  <a:cubicBezTo>
                    <a:pt x="2657" y="5180"/>
                    <a:pt x="2682" y="5255"/>
                    <a:pt x="2682" y="5330"/>
                  </a:cubicBezTo>
                  <a:cubicBezTo>
                    <a:pt x="2682" y="6884"/>
                    <a:pt x="2707" y="8438"/>
                    <a:pt x="2707" y="9992"/>
                  </a:cubicBezTo>
                  <a:cubicBezTo>
                    <a:pt x="2732" y="11270"/>
                    <a:pt x="2732" y="12548"/>
                    <a:pt x="2732" y="13851"/>
                  </a:cubicBezTo>
                  <a:cubicBezTo>
                    <a:pt x="2757" y="15631"/>
                    <a:pt x="2757" y="17435"/>
                    <a:pt x="2782" y="19215"/>
                  </a:cubicBezTo>
                  <a:cubicBezTo>
                    <a:pt x="2782" y="20067"/>
                    <a:pt x="2782" y="20919"/>
                    <a:pt x="2782" y="21771"/>
                  </a:cubicBezTo>
                  <a:cubicBezTo>
                    <a:pt x="2782" y="21796"/>
                    <a:pt x="2782" y="21821"/>
                    <a:pt x="2782" y="21846"/>
                  </a:cubicBezTo>
                  <a:cubicBezTo>
                    <a:pt x="2745" y="21859"/>
                    <a:pt x="2626" y="21865"/>
                    <a:pt x="2510" y="21865"/>
                  </a:cubicBezTo>
                  <a:cubicBezTo>
                    <a:pt x="2394" y="21865"/>
                    <a:pt x="2281" y="21859"/>
                    <a:pt x="2256" y="21846"/>
                  </a:cubicBezTo>
                  <a:cubicBezTo>
                    <a:pt x="2206" y="15831"/>
                    <a:pt x="2156" y="9816"/>
                    <a:pt x="2106" y="3801"/>
                  </a:cubicBezTo>
                  <a:close/>
                  <a:moveTo>
                    <a:pt x="3566" y="1"/>
                  </a:moveTo>
                  <a:cubicBezTo>
                    <a:pt x="3532" y="1"/>
                    <a:pt x="3499" y="27"/>
                    <a:pt x="3459" y="67"/>
                  </a:cubicBezTo>
                  <a:cubicBezTo>
                    <a:pt x="3459" y="92"/>
                    <a:pt x="3434" y="117"/>
                    <a:pt x="3434" y="142"/>
                  </a:cubicBezTo>
                  <a:cubicBezTo>
                    <a:pt x="3409" y="192"/>
                    <a:pt x="3384" y="267"/>
                    <a:pt x="3359" y="317"/>
                  </a:cubicBezTo>
                  <a:cubicBezTo>
                    <a:pt x="2908" y="1345"/>
                    <a:pt x="2457" y="2398"/>
                    <a:pt x="2031" y="3425"/>
                  </a:cubicBezTo>
                  <a:cubicBezTo>
                    <a:pt x="1980" y="3526"/>
                    <a:pt x="1955" y="3626"/>
                    <a:pt x="1955" y="3726"/>
                  </a:cubicBezTo>
                  <a:cubicBezTo>
                    <a:pt x="1955" y="3826"/>
                    <a:pt x="1955" y="3927"/>
                    <a:pt x="1955" y="4052"/>
                  </a:cubicBezTo>
                  <a:cubicBezTo>
                    <a:pt x="1955" y="4428"/>
                    <a:pt x="1955" y="4804"/>
                    <a:pt x="1955" y="5205"/>
                  </a:cubicBezTo>
                  <a:cubicBezTo>
                    <a:pt x="1955" y="6909"/>
                    <a:pt x="1980" y="8638"/>
                    <a:pt x="1980" y="10368"/>
                  </a:cubicBezTo>
                  <a:cubicBezTo>
                    <a:pt x="2005" y="11846"/>
                    <a:pt x="2005" y="13350"/>
                    <a:pt x="2031" y="14854"/>
                  </a:cubicBezTo>
                  <a:cubicBezTo>
                    <a:pt x="2031" y="15706"/>
                    <a:pt x="2031" y="16533"/>
                    <a:pt x="2031" y="17385"/>
                  </a:cubicBezTo>
                  <a:cubicBezTo>
                    <a:pt x="2056" y="18839"/>
                    <a:pt x="2056" y="20293"/>
                    <a:pt x="2081" y="21746"/>
                  </a:cubicBezTo>
                  <a:cubicBezTo>
                    <a:pt x="2081" y="21796"/>
                    <a:pt x="2081" y="21821"/>
                    <a:pt x="2081" y="21871"/>
                  </a:cubicBezTo>
                  <a:lnTo>
                    <a:pt x="1980" y="21871"/>
                  </a:lnTo>
                  <a:cubicBezTo>
                    <a:pt x="1655" y="21897"/>
                    <a:pt x="1329" y="21897"/>
                    <a:pt x="1028" y="21897"/>
                  </a:cubicBezTo>
                  <a:cubicBezTo>
                    <a:pt x="777" y="21922"/>
                    <a:pt x="527" y="21922"/>
                    <a:pt x="301" y="21947"/>
                  </a:cubicBezTo>
                  <a:cubicBezTo>
                    <a:pt x="251" y="21947"/>
                    <a:pt x="201" y="21947"/>
                    <a:pt x="151" y="21972"/>
                  </a:cubicBezTo>
                  <a:cubicBezTo>
                    <a:pt x="0" y="22072"/>
                    <a:pt x="0" y="22247"/>
                    <a:pt x="151" y="22348"/>
                  </a:cubicBezTo>
                  <a:cubicBezTo>
                    <a:pt x="176" y="22348"/>
                    <a:pt x="226" y="22373"/>
                    <a:pt x="276" y="22373"/>
                  </a:cubicBezTo>
                  <a:cubicBezTo>
                    <a:pt x="326" y="22373"/>
                    <a:pt x="351" y="22398"/>
                    <a:pt x="401" y="22398"/>
                  </a:cubicBezTo>
                  <a:cubicBezTo>
                    <a:pt x="677" y="22398"/>
                    <a:pt x="953" y="22423"/>
                    <a:pt x="1229" y="22448"/>
                  </a:cubicBezTo>
                  <a:lnTo>
                    <a:pt x="1329" y="22448"/>
                  </a:lnTo>
                  <a:cubicBezTo>
                    <a:pt x="1329" y="22623"/>
                    <a:pt x="1379" y="22699"/>
                    <a:pt x="1554" y="22749"/>
                  </a:cubicBezTo>
                  <a:cubicBezTo>
                    <a:pt x="1604" y="22774"/>
                    <a:pt x="1655" y="22799"/>
                    <a:pt x="1705" y="22799"/>
                  </a:cubicBezTo>
                  <a:cubicBezTo>
                    <a:pt x="1880" y="22824"/>
                    <a:pt x="2056" y="22849"/>
                    <a:pt x="2231" y="22849"/>
                  </a:cubicBezTo>
                  <a:lnTo>
                    <a:pt x="2757" y="22849"/>
                  </a:lnTo>
                  <a:cubicBezTo>
                    <a:pt x="2908" y="22849"/>
                    <a:pt x="2983" y="22899"/>
                    <a:pt x="3008" y="23049"/>
                  </a:cubicBezTo>
                  <a:cubicBezTo>
                    <a:pt x="3033" y="23150"/>
                    <a:pt x="3058" y="23250"/>
                    <a:pt x="3083" y="23350"/>
                  </a:cubicBezTo>
                  <a:cubicBezTo>
                    <a:pt x="3133" y="23726"/>
                    <a:pt x="3158" y="24102"/>
                    <a:pt x="3158" y="24478"/>
                  </a:cubicBezTo>
                  <a:cubicBezTo>
                    <a:pt x="3183" y="25080"/>
                    <a:pt x="3183" y="25706"/>
                    <a:pt x="3208" y="26333"/>
                  </a:cubicBezTo>
                  <a:cubicBezTo>
                    <a:pt x="3208" y="26358"/>
                    <a:pt x="3183" y="26383"/>
                    <a:pt x="3158" y="26408"/>
                  </a:cubicBezTo>
                  <a:cubicBezTo>
                    <a:pt x="3008" y="26608"/>
                    <a:pt x="2933" y="26834"/>
                    <a:pt x="2958" y="27110"/>
                  </a:cubicBezTo>
                  <a:cubicBezTo>
                    <a:pt x="3001" y="27542"/>
                    <a:pt x="3379" y="27862"/>
                    <a:pt x="3804" y="27862"/>
                  </a:cubicBezTo>
                  <a:cubicBezTo>
                    <a:pt x="3872" y="27862"/>
                    <a:pt x="3941" y="27854"/>
                    <a:pt x="4010" y="27836"/>
                  </a:cubicBezTo>
                  <a:cubicBezTo>
                    <a:pt x="4662" y="27686"/>
                    <a:pt x="4913" y="26909"/>
                    <a:pt x="4462" y="26408"/>
                  </a:cubicBezTo>
                  <a:cubicBezTo>
                    <a:pt x="4437" y="26383"/>
                    <a:pt x="4437" y="26358"/>
                    <a:pt x="4437" y="26308"/>
                  </a:cubicBezTo>
                  <a:cubicBezTo>
                    <a:pt x="4437" y="25681"/>
                    <a:pt x="4437" y="25054"/>
                    <a:pt x="4437" y="24428"/>
                  </a:cubicBezTo>
                  <a:cubicBezTo>
                    <a:pt x="4437" y="24052"/>
                    <a:pt x="4462" y="23701"/>
                    <a:pt x="4512" y="23325"/>
                  </a:cubicBezTo>
                  <a:cubicBezTo>
                    <a:pt x="4512" y="23225"/>
                    <a:pt x="4537" y="23100"/>
                    <a:pt x="4562" y="22999"/>
                  </a:cubicBezTo>
                  <a:cubicBezTo>
                    <a:pt x="4587" y="22924"/>
                    <a:pt x="4637" y="22874"/>
                    <a:pt x="4712" y="22849"/>
                  </a:cubicBezTo>
                  <a:lnTo>
                    <a:pt x="4838" y="22849"/>
                  </a:lnTo>
                  <a:cubicBezTo>
                    <a:pt x="5138" y="22824"/>
                    <a:pt x="5464" y="22824"/>
                    <a:pt x="5790" y="22774"/>
                  </a:cubicBezTo>
                  <a:cubicBezTo>
                    <a:pt x="5890" y="22749"/>
                    <a:pt x="5990" y="22724"/>
                    <a:pt x="6091" y="22673"/>
                  </a:cubicBezTo>
                  <a:cubicBezTo>
                    <a:pt x="6191" y="22623"/>
                    <a:pt x="6241" y="22548"/>
                    <a:pt x="6216" y="22423"/>
                  </a:cubicBezTo>
                  <a:cubicBezTo>
                    <a:pt x="6216" y="22423"/>
                    <a:pt x="6216" y="22423"/>
                    <a:pt x="6216" y="22398"/>
                  </a:cubicBezTo>
                  <a:lnTo>
                    <a:pt x="6316" y="22398"/>
                  </a:lnTo>
                  <a:cubicBezTo>
                    <a:pt x="6542" y="22373"/>
                    <a:pt x="6767" y="22348"/>
                    <a:pt x="6993" y="22348"/>
                  </a:cubicBezTo>
                  <a:cubicBezTo>
                    <a:pt x="7093" y="22323"/>
                    <a:pt x="7193" y="22323"/>
                    <a:pt x="7294" y="22298"/>
                  </a:cubicBezTo>
                  <a:cubicBezTo>
                    <a:pt x="7419" y="22272"/>
                    <a:pt x="7519" y="22197"/>
                    <a:pt x="7494" y="22072"/>
                  </a:cubicBezTo>
                  <a:cubicBezTo>
                    <a:pt x="7494" y="21972"/>
                    <a:pt x="7419" y="21897"/>
                    <a:pt x="7294" y="21871"/>
                  </a:cubicBezTo>
                  <a:lnTo>
                    <a:pt x="7269" y="21871"/>
                  </a:lnTo>
                  <a:cubicBezTo>
                    <a:pt x="7193" y="21871"/>
                    <a:pt x="7118" y="21871"/>
                    <a:pt x="7043" y="21846"/>
                  </a:cubicBezTo>
                  <a:lnTo>
                    <a:pt x="5464" y="21846"/>
                  </a:lnTo>
                  <a:cubicBezTo>
                    <a:pt x="5464" y="21796"/>
                    <a:pt x="5464" y="21771"/>
                    <a:pt x="5464" y="21746"/>
                  </a:cubicBezTo>
                  <a:cubicBezTo>
                    <a:pt x="5464" y="21295"/>
                    <a:pt x="5464" y="20869"/>
                    <a:pt x="5464" y="20418"/>
                  </a:cubicBezTo>
                  <a:cubicBezTo>
                    <a:pt x="5439" y="18488"/>
                    <a:pt x="5414" y="16558"/>
                    <a:pt x="5389" y="14628"/>
                  </a:cubicBezTo>
                  <a:cubicBezTo>
                    <a:pt x="5364" y="12824"/>
                    <a:pt x="5339" y="11019"/>
                    <a:pt x="5314" y="9215"/>
                  </a:cubicBezTo>
                  <a:cubicBezTo>
                    <a:pt x="5289" y="7761"/>
                    <a:pt x="5289" y="6282"/>
                    <a:pt x="5264" y="4829"/>
                  </a:cubicBezTo>
                  <a:cubicBezTo>
                    <a:pt x="5264" y="4428"/>
                    <a:pt x="5239" y="4052"/>
                    <a:pt x="5239" y="3651"/>
                  </a:cubicBezTo>
                  <a:cubicBezTo>
                    <a:pt x="5239" y="3576"/>
                    <a:pt x="5213" y="3526"/>
                    <a:pt x="5188" y="3450"/>
                  </a:cubicBezTo>
                  <a:cubicBezTo>
                    <a:pt x="4787" y="2598"/>
                    <a:pt x="4411" y="1721"/>
                    <a:pt x="4010" y="869"/>
                  </a:cubicBezTo>
                  <a:cubicBezTo>
                    <a:pt x="3910" y="643"/>
                    <a:pt x="3810" y="418"/>
                    <a:pt x="3710" y="192"/>
                  </a:cubicBezTo>
                  <a:cubicBezTo>
                    <a:pt x="3685" y="142"/>
                    <a:pt x="3660" y="117"/>
                    <a:pt x="3660" y="67"/>
                  </a:cubicBezTo>
                  <a:cubicBezTo>
                    <a:pt x="3625" y="20"/>
                    <a:pt x="3595" y="1"/>
                    <a:pt x="35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45"/>
            <p:cNvSpPr/>
            <p:nvPr/>
          </p:nvSpPr>
          <p:spPr>
            <a:xfrm>
              <a:off x="4529790" y="3748581"/>
              <a:ext cx="98428" cy="98332"/>
            </a:xfrm>
            <a:custGeom>
              <a:avLst/>
              <a:gdLst/>
              <a:ahLst/>
              <a:cxnLst/>
              <a:rect l="l" t="t" r="r" b="b"/>
              <a:pathLst>
                <a:path w="1054" h="1053" extrusionOk="0">
                  <a:moveTo>
                    <a:pt x="502" y="0"/>
                  </a:moveTo>
                  <a:cubicBezTo>
                    <a:pt x="226" y="0"/>
                    <a:pt x="1" y="251"/>
                    <a:pt x="1" y="552"/>
                  </a:cubicBezTo>
                  <a:cubicBezTo>
                    <a:pt x="1" y="827"/>
                    <a:pt x="226" y="1053"/>
                    <a:pt x="527" y="1053"/>
                  </a:cubicBezTo>
                  <a:cubicBezTo>
                    <a:pt x="803" y="1053"/>
                    <a:pt x="1053" y="827"/>
                    <a:pt x="1053" y="526"/>
                  </a:cubicBezTo>
                  <a:cubicBezTo>
                    <a:pt x="1053" y="226"/>
                    <a:pt x="803" y="0"/>
                    <a:pt x="5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5"/>
            <p:cNvSpPr/>
            <p:nvPr/>
          </p:nvSpPr>
          <p:spPr>
            <a:xfrm>
              <a:off x="4560234" y="2716413"/>
              <a:ext cx="53883" cy="372223"/>
            </a:xfrm>
            <a:custGeom>
              <a:avLst/>
              <a:gdLst/>
              <a:ahLst/>
              <a:cxnLst/>
              <a:rect l="l" t="t" r="r" b="b"/>
              <a:pathLst>
                <a:path w="577" h="3986" extrusionOk="0">
                  <a:moveTo>
                    <a:pt x="176" y="0"/>
                  </a:moveTo>
                  <a:cubicBezTo>
                    <a:pt x="126" y="0"/>
                    <a:pt x="76" y="51"/>
                    <a:pt x="51" y="151"/>
                  </a:cubicBezTo>
                  <a:cubicBezTo>
                    <a:pt x="51" y="226"/>
                    <a:pt x="26" y="301"/>
                    <a:pt x="26" y="376"/>
                  </a:cubicBezTo>
                  <a:cubicBezTo>
                    <a:pt x="26" y="903"/>
                    <a:pt x="26" y="1404"/>
                    <a:pt x="1" y="1930"/>
                  </a:cubicBezTo>
                  <a:lnTo>
                    <a:pt x="26" y="1930"/>
                  </a:lnTo>
                  <a:cubicBezTo>
                    <a:pt x="26" y="2131"/>
                    <a:pt x="26" y="2331"/>
                    <a:pt x="51" y="2532"/>
                  </a:cubicBezTo>
                  <a:cubicBezTo>
                    <a:pt x="51" y="2808"/>
                    <a:pt x="51" y="3108"/>
                    <a:pt x="51" y="3409"/>
                  </a:cubicBezTo>
                  <a:cubicBezTo>
                    <a:pt x="51" y="3484"/>
                    <a:pt x="76" y="3584"/>
                    <a:pt x="76" y="3685"/>
                  </a:cubicBezTo>
                  <a:cubicBezTo>
                    <a:pt x="101" y="3710"/>
                    <a:pt x="101" y="3760"/>
                    <a:pt x="126" y="3785"/>
                  </a:cubicBezTo>
                  <a:cubicBezTo>
                    <a:pt x="151" y="3910"/>
                    <a:pt x="251" y="3985"/>
                    <a:pt x="326" y="3985"/>
                  </a:cubicBezTo>
                  <a:cubicBezTo>
                    <a:pt x="427" y="3960"/>
                    <a:pt x="502" y="3910"/>
                    <a:pt x="552" y="3760"/>
                  </a:cubicBezTo>
                  <a:cubicBezTo>
                    <a:pt x="552" y="3710"/>
                    <a:pt x="577" y="3635"/>
                    <a:pt x="577" y="3584"/>
                  </a:cubicBezTo>
                  <a:cubicBezTo>
                    <a:pt x="577" y="3484"/>
                    <a:pt x="577" y="3384"/>
                    <a:pt x="577" y="3284"/>
                  </a:cubicBezTo>
                  <a:cubicBezTo>
                    <a:pt x="552" y="2983"/>
                    <a:pt x="552" y="2657"/>
                    <a:pt x="527" y="2331"/>
                  </a:cubicBezTo>
                  <a:cubicBezTo>
                    <a:pt x="502" y="1905"/>
                    <a:pt x="477" y="1479"/>
                    <a:pt x="452" y="1078"/>
                  </a:cubicBezTo>
                  <a:cubicBezTo>
                    <a:pt x="452" y="878"/>
                    <a:pt x="427" y="677"/>
                    <a:pt x="402" y="477"/>
                  </a:cubicBezTo>
                  <a:cubicBezTo>
                    <a:pt x="376" y="376"/>
                    <a:pt x="376" y="251"/>
                    <a:pt x="351" y="151"/>
                  </a:cubicBezTo>
                  <a:cubicBezTo>
                    <a:pt x="326" y="51"/>
                    <a:pt x="251" y="0"/>
                    <a:pt x="1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5"/>
            <p:cNvSpPr/>
            <p:nvPr/>
          </p:nvSpPr>
          <p:spPr>
            <a:xfrm>
              <a:off x="4574241" y="3141495"/>
              <a:ext cx="37541" cy="68823"/>
            </a:xfrm>
            <a:custGeom>
              <a:avLst/>
              <a:gdLst/>
              <a:ahLst/>
              <a:cxnLst/>
              <a:rect l="l" t="t" r="r" b="b"/>
              <a:pathLst>
                <a:path w="402" h="737" extrusionOk="0">
                  <a:moveTo>
                    <a:pt x="200" y="0"/>
                  </a:moveTo>
                  <a:cubicBezTo>
                    <a:pt x="169" y="0"/>
                    <a:pt x="135" y="12"/>
                    <a:pt x="101" y="35"/>
                  </a:cubicBezTo>
                  <a:cubicBezTo>
                    <a:pt x="76" y="85"/>
                    <a:pt x="76" y="110"/>
                    <a:pt x="51" y="135"/>
                  </a:cubicBezTo>
                  <a:cubicBezTo>
                    <a:pt x="1" y="261"/>
                    <a:pt x="1" y="411"/>
                    <a:pt x="26" y="536"/>
                  </a:cubicBezTo>
                  <a:cubicBezTo>
                    <a:pt x="26" y="586"/>
                    <a:pt x="51" y="636"/>
                    <a:pt x="76" y="662"/>
                  </a:cubicBezTo>
                  <a:cubicBezTo>
                    <a:pt x="101" y="737"/>
                    <a:pt x="151" y="737"/>
                    <a:pt x="226" y="737"/>
                  </a:cubicBezTo>
                  <a:cubicBezTo>
                    <a:pt x="302" y="737"/>
                    <a:pt x="352" y="687"/>
                    <a:pt x="377" y="611"/>
                  </a:cubicBezTo>
                  <a:cubicBezTo>
                    <a:pt x="402" y="561"/>
                    <a:pt x="402" y="486"/>
                    <a:pt x="402" y="436"/>
                  </a:cubicBezTo>
                  <a:cubicBezTo>
                    <a:pt x="377" y="336"/>
                    <a:pt x="377" y="261"/>
                    <a:pt x="352" y="160"/>
                  </a:cubicBezTo>
                  <a:cubicBezTo>
                    <a:pt x="352" y="135"/>
                    <a:pt x="327" y="85"/>
                    <a:pt x="302" y="60"/>
                  </a:cubicBezTo>
                  <a:cubicBezTo>
                    <a:pt x="274" y="19"/>
                    <a:pt x="239" y="0"/>
                    <a:pt x="2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Google Shape;1554;p46">
            <a:extLst>
              <a:ext uri="{FF2B5EF4-FFF2-40B4-BE49-F238E27FC236}">
                <a16:creationId xmlns:a16="http://schemas.microsoft.com/office/drawing/2014/main" id="{0A910B7B-9A7F-7D44-B9F6-BFCE8A2883AD}"/>
              </a:ext>
            </a:extLst>
          </p:cNvPr>
          <p:cNvSpPr txBox="1">
            <a:spLocks/>
          </p:cNvSpPr>
          <p:nvPr/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Cinzel Decorative"/>
              <a:buNone/>
              <a:defRPr sz="4800" b="1" i="0" u="none" strike="noStrike" cap="none">
                <a:solidFill>
                  <a:schemeClr val="dk2"/>
                </a:solidFill>
                <a:latin typeface="Cinzel Decorative"/>
                <a:ea typeface="Cinzel Decorative"/>
                <a:cs typeface="Cinzel Decorative"/>
                <a:sym typeface="Cinzel Decorativ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 dirty="0">
                <a:solidFill>
                  <a:srgbClr val="FFC000"/>
                </a:solidFill>
              </a:rPr>
              <a:t>Processo</a:t>
            </a:r>
          </a:p>
        </p:txBody>
      </p:sp>
      <p:sp>
        <p:nvSpPr>
          <p:cNvPr id="5" name="Google Shape;1537;p45">
            <a:extLst>
              <a:ext uri="{FF2B5EF4-FFF2-40B4-BE49-F238E27FC236}">
                <a16:creationId xmlns:a16="http://schemas.microsoft.com/office/drawing/2014/main" id="{A5A57787-7CB9-03A9-00B0-7A4FB2D098B6}"/>
              </a:ext>
            </a:extLst>
          </p:cNvPr>
          <p:cNvSpPr txBox="1">
            <a:spLocks/>
          </p:cNvSpPr>
          <p:nvPr/>
        </p:nvSpPr>
        <p:spPr>
          <a:xfrm>
            <a:off x="5519067" y="1521351"/>
            <a:ext cx="2441376" cy="1153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Cinzel Decorative"/>
              <a:buNone/>
              <a:defRPr sz="4800" b="1" i="0" u="none" strike="noStrike" cap="none">
                <a:solidFill>
                  <a:schemeClr val="dk2"/>
                </a:solidFill>
                <a:latin typeface="Cinzel Decorative"/>
                <a:ea typeface="Cinzel Decorative"/>
                <a:cs typeface="Cinzel Decorative"/>
                <a:sym typeface="Cinzel Decorativ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 sz="2800" dirty="0">
                <a:solidFill>
                  <a:srgbClr val="FFC000"/>
                </a:solidFill>
              </a:rPr>
              <a:t>superei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7" name="Google Shape;1897;p50"/>
          <p:cNvSpPr txBox="1">
            <a:spLocks noGrp="1"/>
          </p:cNvSpPr>
          <p:nvPr>
            <p:ph type="title"/>
          </p:nvPr>
        </p:nvSpPr>
        <p:spPr>
          <a:xfrm>
            <a:off x="499864" y="1397023"/>
            <a:ext cx="4202753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C000"/>
                </a:solidFill>
              </a:rPr>
              <a:t>Agradecimentos</a:t>
            </a:r>
            <a:endParaRPr dirty="0">
              <a:solidFill>
                <a:srgbClr val="FFC000"/>
              </a:solidFill>
            </a:endParaRPr>
          </a:p>
        </p:txBody>
      </p:sp>
      <p:sp>
        <p:nvSpPr>
          <p:cNvPr id="1898" name="Google Shape;1898;p50"/>
          <p:cNvSpPr txBox="1">
            <a:spLocks noGrp="1"/>
          </p:cNvSpPr>
          <p:nvPr>
            <p:ph type="subTitle" idx="1"/>
          </p:nvPr>
        </p:nvSpPr>
        <p:spPr>
          <a:xfrm>
            <a:off x="324447" y="2164038"/>
            <a:ext cx="4602639" cy="124430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C000"/>
                </a:solidFill>
              </a:rPr>
              <a:t>Esse projeto não seria possível sem a ajuda de minha mãe que me apoiou em cada passo da minha jornada, Minha namorada e melhor amiga que foi compreensiva nos momentos em que tinha que focar nas prioridades e meu amigo Juann que me apresentou esse mundo do RPG.</a:t>
            </a:r>
            <a:endParaRPr dirty="0">
              <a:solidFill>
                <a:srgbClr val="FFC000"/>
              </a:solidFill>
            </a:endParaRPr>
          </a:p>
        </p:txBody>
      </p:sp>
      <p:grpSp>
        <p:nvGrpSpPr>
          <p:cNvPr id="1899" name="Google Shape;1899;p50"/>
          <p:cNvGrpSpPr/>
          <p:nvPr/>
        </p:nvGrpSpPr>
        <p:grpSpPr>
          <a:xfrm>
            <a:off x="5041676" y="1199883"/>
            <a:ext cx="3602460" cy="2743734"/>
            <a:chOff x="720010" y="1419647"/>
            <a:chExt cx="4021500" cy="3062887"/>
          </a:xfrm>
        </p:grpSpPr>
        <p:sp>
          <p:nvSpPr>
            <p:cNvPr id="1900" name="Google Shape;1900;p50"/>
            <p:cNvSpPr/>
            <p:nvPr/>
          </p:nvSpPr>
          <p:spPr>
            <a:xfrm>
              <a:off x="720010" y="1419647"/>
              <a:ext cx="4021500" cy="2544300"/>
            </a:xfrm>
            <a:prstGeom prst="roundRect">
              <a:avLst>
                <a:gd name="adj" fmla="val 3857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50"/>
            <p:cNvSpPr/>
            <p:nvPr/>
          </p:nvSpPr>
          <p:spPr>
            <a:xfrm>
              <a:off x="747353" y="1447364"/>
              <a:ext cx="3966900" cy="2488800"/>
            </a:xfrm>
            <a:prstGeom prst="roundRect">
              <a:avLst>
                <a:gd name="adj" fmla="val 3282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50"/>
            <p:cNvSpPr/>
            <p:nvPr/>
          </p:nvSpPr>
          <p:spPr>
            <a:xfrm>
              <a:off x="858158" y="1548119"/>
              <a:ext cx="3748500" cy="228570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50"/>
            <p:cNvSpPr/>
            <p:nvPr/>
          </p:nvSpPr>
          <p:spPr>
            <a:xfrm>
              <a:off x="2042408" y="3963886"/>
              <a:ext cx="1373274" cy="518648"/>
            </a:xfrm>
            <a:custGeom>
              <a:avLst/>
              <a:gdLst/>
              <a:ahLst/>
              <a:cxnLst/>
              <a:rect l="l" t="t" r="r" b="b"/>
              <a:pathLst>
                <a:path w="65999" h="24926" extrusionOk="0">
                  <a:moveTo>
                    <a:pt x="13372" y="0"/>
                  </a:moveTo>
                  <a:cubicBezTo>
                    <a:pt x="13051" y="1881"/>
                    <a:pt x="12653" y="8225"/>
                    <a:pt x="11445" y="11283"/>
                  </a:cubicBezTo>
                  <a:cubicBezTo>
                    <a:pt x="10237" y="14341"/>
                    <a:pt x="7883" y="16511"/>
                    <a:pt x="6125" y="18346"/>
                  </a:cubicBezTo>
                  <a:cubicBezTo>
                    <a:pt x="4367" y="20181"/>
                    <a:pt x="1875" y="21297"/>
                    <a:pt x="896" y="22291"/>
                  </a:cubicBezTo>
                  <a:cubicBezTo>
                    <a:pt x="-82" y="23285"/>
                    <a:pt x="-174" y="23896"/>
                    <a:pt x="254" y="24309"/>
                  </a:cubicBezTo>
                  <a:cubicBezTo>
                    <a:pt x="682" y="24722"/>
                    <a:pt x="805" y="24692"/>
                    <a:pt x="3465" y="24768"/>
                  </a:cubicBezTo>
                  <a:cubicBezTo>
                    <a:pt x="6125" y="24845"/>
                    <a:pt x="10925" y="24768"/>
                    <a:pt x="16215" y="24768"/>
                  </a:cubicBezTo>
                  <a:cubicBezTo>
                    <a:pt x="21505" y="24768"/>
                    <a:pt x="28630" y="24768"/>
                    <a:pt x="35204" y="24768"/>
                  </a:cubicBezTo>
                  <a:cubicBezTo>
                    <a:pt x="41778" y="24768"/>
                    <a:pt x="50783" y="24768"/>
                    <a:pt x="55660" y="24768"/>
                  </a:cubicBezTo>
                  <a:cubicBezTo>
                    <a:pt x="60537" y="24768"/>
                    <a:pt x="62754" y="25104"/>
                    <a:pt x="64466" y="24768"/>
                  </a:cubicBezTo>
                  <a:cubicBezTo>
                    <a:pt x="66178" y="24432"/>
                    <a:pt x="66056" y="23346"/>
                    <a:pt x="65934" y="22750"/>
                  </a:cubicBezTo>
                  <a:cubicBezTo>
                    <a:pt x="65812" y="22154"/>
                    <a:pt x="65353" y="22765"/>
                    <a:pt x="63732" y="21190"/>
                  </a:cubicBezTo>
                  <a:cubicBezTo>
                    <a:pt x="62111" y="19615"/>
                    <a:pt x="57999" y="16512"/>
                    <a:pt x="56210" y="13301"/>
                  </a:cubicBezTo>
                  <a:cubicBezTo>
                    <a:pt x="54421" y="10091"/>
                    <a:pt x="53505" y="4083"/>
                    <a:pt x="53000" y="1927"/>
                  </a:cubicBezTo>
                  <a:cubicBezTo>
                    <a:pt x="52496" y="-229"/>
                    <a:pt x="53153" y="627"/>
                    <a:pt x="53183" y="367"/>
                  </a:cubicBez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pt-BR"/>
            </a:p>
          </p:txBody>
        </p:sp>
        <p:cxnSp>
          <p:nvCxnSpPr>
            <p:cNvPr id="1904" name="Google Shape;1904;p50"/>
            <p:cNvCxnSpPr/>
            <p:nvPr/>
          </p:nvCxnSpPr>
          <p:spPr>
            <a:xfrm>
              <a:off x="2057250" y="4433452"/>
              <a:ext cx="13533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906" name="Google Shape;1906;p50"/>
          <p:cNvSpPr/>
          <p:nvPr/>
        </p:nvSpPr>
        <p:spPr>
          <a:xfrm>
            <a:off x="2049420" y="4443699"/>
            <a:ext cx="956760" cy="332551"/>
          </a:xfrm>
          <a:custGeom>
            <a:avLst/>
            <a:gdLst/>
            <a:ahLst/>
            <a:cxnLst/>
            <a:rect l="l" t="t" r="r" b="b"/>
            <a:pathLst>
              <a:path w="11129" h="3868" extrusionOk="0">
                <a:moveTo>
                  <a:pt x="3660" y="1"/>
                </a:moveTo>
                <a:cubicBezTo>
                  <a:pt x="2958" y="226"/>
                  <a:pt x="2432" y="652"/>
                  <a:pt x="2081" y="1304"/>
                </a:cubicBezTo>
                <a:cubicBezTo>
                  <a:pt x="1981" y="1480"/>
                  <a:pt x="1880" y="1630"/>
                  <a:pt x="1780" y="1780"/>
                </a:cubicBezTo>
                <a:cubicBezTo>
                  <a:pt x="1737" y="1867"/>
                  <a:pt x="1674" y="1936"/>
                  <a:pt x="1593" y="1936"/>
                </a:cubicBezTo>
                <a:cubicBezTo>
                  <a:pt x="1581" y="1936"/>
                  <a:pt x="1568" y="1934"/>
                  <a:pt x="1555" y="1931"/>
                </a:cubicBezTo>
                <a:cubicBezTo>
                  <a:pt x="1154" y="1881"/>
                  <a:pt x="753" y="1755"/>
                  <a:pt x="427" y="1530"/>
                </a:cubicBezTo>
                <a:cubicBezTo>
                  <a:pt x="327" y="1480"/>
                  <a:pt x="226" y="1354"/>
                  <a:pt x="151" y="1279"/>
                </a:cubicBezTo>
                <a:cubicBezTo>
                  <a:pt x="126" y="1254"/>
                  <a:pt x="76" y="1229"/>
                  <a:pt x="51" y="1229"/>
                </a:cubicBezTo>
                <a:cubicBezTo>
                  <a:pt x="26" y="1254"/>
                  <a:pt x="1" y="1304"/>
                  <a:pt x="1" y="1329"/>
                </a:cubicBezTo>
                <a:cubicBezTo>
                  <a:pt x="1" y="1379"/>
                  <a:pt x="26" y="1454"/>
                  <a:pt x="76" y="1480"/>
                </a:cubicBezTo>
                <a:cubicBezTo>
                  <a:pt x="151" y="1580"/>
                  <a:pt x="251" y="1655"/>
                  <a:pt x="352" y="1705"/>
                </a:cubicBezTo>
                <a:cubicBezTo>
                  <a:pt x="703" y="1931"/>
                  <a:pt x="1078" y="2031"/>
                  <a:pt x="1454" y="2106"/>
                </a:cubicBezTo>
                <a:cubicBezTo>
                  <a:pt x="1530" y="2131"/>
                  <a:pt x="1580" y="2156"/>
                  <a:pt x="1580" y="2231"/>
                </a:cubicBezTo>
                <a:cubicBezTo>
                  <a:pt x="1705" y="2983"/>
                  <a:pt x="2181" y="3434"/>
                  <a:pt x="2783" y="3785"/>
                </a:cubicBezTo>
                <a:cubicBezTo>
                  <a:pt x="2853" y="3820"/>
                  <a:pt x="2922" y="3867"/>
                  <a:pt x="2984" y="3867"/>
                </a:cubicBezTo>
                <a:cubicBezTo>
                  <a:pt x="3010" y="3867"/>
                  <a:pt x="3036" y="3858"/>
                  <a:pt x="3058" y="3835"/>
                </a:cubicBezTo>
                <a:cubicBezTo>
                  <a:pt x="3159" y="3760"/>
                  <a:pt x="3109" y="3635"/>
                  <a:pt x="3083" y="3560"/>
                </a:cubicBezTo>
                <a:cubicBezTo>
                  <a:pt x="2958" y="3033"/>
                  <a:pt x="2657" y="2632"/>
                  <a:pt x="2281" y="2282"/>
                </a:cubicBezTo>
                <a:cubicBezTo>
                  <a:pt x="2256" y="2256"/>
                  <a:pt x="2231" y="2231"/>
                  <a:pt x="2206" y="2206"/>
                </a:cubicBezTo>
                <a:cubicBezTo>
                  <a:pt x="2507" y="2206"/>
                  <a:pt x="2783" y="2181"/>
                  <a:pt x="3083" y="2181"/>
                </a:cubicBezTo>
                <a:cubicBezTo>
                  <a:pt x="3109" y="2282"/>
                  <a:pt x="3134" y="2382"/>
                  <a:pt x="3184" y="2482"/>
                </a:cubicBezTo>
                <a:cubicBezTo>
                  <a:pt x="3359" y="2958"/>
                  <a:pt x="3710" y="3309"/>
                  <a:pt x="4111" y="3610"/>
                </a:cubicBezTo>
                <a:cubicBezTo>
                  <a:pt x="4211" y="3685"/>
                  <a:pt x="4337" y="3735"/>
                  <a:pt x="4487" y="3785"/>
                </a:cubicBezTo>
                <a:cubicBezTo>
                  <a:pt x="4528" y="3797"/>
                  <a:pt x="4564" y="3803"/>
                  <a:pt x="4594" y="3803"/>
                </a:cubicBezTo>
                <a:cubicBezTo>
                  <a:pt x="4692" y="3803"/>
                  <a:pt x="4732" y="3738"/>
                  <a:pt x="4713" y="3585"/>
                </a:cubicBezTo>
                <a:cubicBezTo>
                  <a:pt x="4713" y="3334"/>
                  <a:pt x="4587" y="3134"/>
                  <a:pt x="4487" y="2908"/>
                </a:cubicBezTo>
                <a:cubicBezTo>
                  <a:pt x="4337" y="2532"/>
                  <a:pt x="4111" y="2256"/>
                  <a:pt x="3710" y="2131"/>
                </a:cubicBezTo>
                <a:cubicBezTo>
                  <a:pt x="3710" y="2131"/>
                  <a:pt x="3710" y="2131"/>
                  <a:pt x="3710" y="2106"/>
                </a:cubicBezTo>
                <a:cubicBezTo>
                  <a:pt x="4337" y="2006"/>
                  <a:pt x="4988" y="1906"/>
                  <a:pt x="5640" y="1805"/>
                </a:cubicBezTo>
                <a:cubicBezTo>
                  <a:pt x="5640" y="1830"/>
                  <a:pt x="5665" y="1855"/>
                  <a:pt x="5665" y="1881"/>
                </a:cubicBezTo>
                <a:cubicBezTo>
                  <a:pt x="5715" y="2357"/>
                  <a:pt x="5916" y="2733"/>
                  <a:pt x="6292" y="3008"/>
                </a:cubicBezTo>
                <a:cubicBezTo>
                  <a:pt x="6667" y="3284"/>
                  <a:pt x="7119" y="3409"/>
                  <a:pt x="7545" y="3560"/>
                </a:cubicBezTo>
                <a:cubicBezTo>
                  <a:pt x="7561" y="3570"/>
                  <a:pt x="7577" y="3575"/>
                  <a:pt x="7592" y="3575"/>
                </a:cubicBezTo>
                <a:cubicBezTo>
                  <a:pt x="7647" y="3575"/>
                  <a:pt x="7690" y="3508"/>
                  <a:pt x="7670" y="3409"/>
                </a:cubicBezTo>
                <a:cubicBezTo>
                  <a:pt x="7469" y="2733"/>
                  <a:pt x="7094" y="2181"/>
                  <a:pt x="6442" y="1830"/>
                </a:cubicBezTo>
                <a:cubicBezTo>
                  <a:pt x="6392" y="1805"/>
                  <a:pt x="6367" y="1780"/>
                  <a:pt x="6292" y="1755"/>
                </a:cubicBezTo>
                <a:lnTo>
                  <a:pt x="6342" y="1755"/>
                </a:lnTo>
                <a:cubicBezTo>
                  <a:pt x="6507" y="1746"/>
                  <a:pt x="6672" y="1740"/>
                  <a:pt x="6837" y="1740"/>
                </a:cubicBezTo>
                <a:cubicBezTo>
                  <a:pt x="7123" y="1740"/>
                  <a:pt x="7409" y="1758"/>
                  <a:pt x="7695" y="1805"/>
                </a:cubicBezTo>
                <a:cubicBezTo>
                  <a:pt x="7795" y="1830"/>
                  <a:pt x="7870" y="1855"/>
                  <a:pt x="7946" y="1906"/>
                </a:cubicBezTo>
                <a:cubicBezTo>
                  <a:pt x="8071" y="2006"/>
                  <a:pt x="8196" y="2131"/>
                  <a:pt x="8322" y="2231"/>
                </a:cubicBezTo>
                <a:cubicBezTo>
                  <a:pt x="8647" y="2457"/>
                  <a:pt x="8973" y="2607"/>
                  <a:pt x="9349" y="2632"/>
                </a:cubicBezTo>
                <a:cubicBezTo>
                  <a:pt x="9392" y="2634"/>
                  <a:pt x="9434" y="2635"/>
                  <a:pt x="9477" y="2635"/>
                </a:cubicBezTo>
                <a:cubicBezTo>
                  <a:pt x="10004" y="2635"/>
                  <a:pt x="10491" y="2496"/>
                  <a:pt x="10978" y="2357"/>
                </a:cubicBezTo>
                <a:cubicBezTo>
                  <a:pt x="11129" y="2307"/>
                  <a:pt x="11129" y="2181"/>
                  <a:pt x="11003" y="2081"/>
                </a:cubicBezTo>
                <a:cubicBezTo>
                  <a:pt x="10652" y="1805"/>
                  <a:pt x="10251" y="1580"/>
                  <a:pt x="9825" y="1454"/>
                </a:cubicBezTo>
                <a:cubicBezTo>
                  <a:pt x="9575" y="1354"/>
                  <a:pt x="9299" y="1304"/>
                  <a:pt x="9023" y="1279"/>
                </a:cubicBezTo>
                <a:cubicBezTo>
                  <a:pt x="8987" y="1277"/>
                  <a:pt x="8952" y="1276"/>
                  <a:pt x="8916" y="1276"/>
                </a:cubicBezTo>
                <a:cubicBezTo>
                  <a:pt x="8534" y="1276"/>
                  <a:pt x="8192" y="1398"/>
                  <a:pt x="7870" y="1605"/>
                </a:cubicBezTo>
                <a:cubicBezTo>
                  <a:pt x="7820" y="1630"/>
                  <a:pt x="7745" y="1630"/>
                  <a:pt x="7695" y="1630"/>
                </a:cubicBezTo>
                <a:cubicBezTo>
                  <a:pt x="7419" y="1605"/>
                  <a:pt x="7119" y="1580"/>
                  <a:pt x="6843" y="1555"/>
                </a:cubicBezTo>
                <a:lnTo>
                  <a:pt x="6492" y="1555"/>
                </a:lnTo>
                <a:cubicBezTo>
                  <a:pt x="6592" y="1505"/>
                  <a:pt x="6693" y="1480"/>
                  <a:pt x="6768" y="1429"/>
                </a:cubicBezTo>
                <a:cubicBezTo>
                  <a:pt x="7194" y="1204"/>
                  <a:pt x="7520" y="878"/>
                  <a:pt x="7795" y="502"/>
                </a:cubicBezTo>
                <a:cubicBezTo>
                  <a:pt x="7845" y="452"/>
                  <a:pt x="7946" y="377"/>
                  <a:pt x="7896" y="277"/>
                </a:cubicBezTo>
                <a:cubicBezTo>
                  <a:pt x="7848" y="229"/>
                  <a:pt x="7790" y="211"/>
                  <a:pt x="7735" y="211"/>
                </a:cubicBezTo>
                <a:cubicBezTo>
                  <a:pt x="7703" y="211"/>
                  <a:pt x="7672" y="217"/>
                  <a:pt x="7645" y="226"/>
                </a:cubicBezTo>
                <a:cubicBezTo>
                  <a:pt x="7344" y="302"/>
                  <a:pt x="7043" y="377"/>
                  <a:pt x="6768" y="477"/>
                </a:cubicBezTo>
                <a:cubicBezTo>
                  <a:pt x="6266" y="703"/>
                  <a:pt x="5865" y="1053"/>
                  <a:pt x="5590" y="1555"/>
                </a:cubicBezTo>
                <a:cubicBezTo>
                  <a:pt x="5590" y="1605"/>
                  <a:pt x="5540" y="1630"/>
                  <a:pt x="5490" y="1655"/>
                </a:cubicBezTo>
                <a:cubicBezTo>
                  <a:pt x="5038" y="1730"/>
                  <a:pt x="4562" y="1805"/>
                  <a:pt x="4111" y="1881"/>
                </a:cubicBezTo>
                <a:lnTo>
                  <a:pt x="3986" y="1881"/>
                </a:lnTo>
                <a:cubicBezTo>
                  <a:pt x="4061" y="1805"/>
                  <a:pt x="4161" y="1755"/>
                  <a:pt x="4261" y="1705"/>
                </a:cubicBezTo>
                <a:cubicBezTo>
                  <a:pt x="4738" y="1354"/>
                  <a:pt x="5038" y="853"/>
                  <a:pt x="5339" y="352"/>
                </a:cubicBezTo>
                <a:cubicBezTo>
                  <a:pt x="5364" y="327"/>
                  <a:pt x="5364" y="226"/>
                  <a:pt x="5339" y="226"/>
                </a:cubicBezTo>
                <a:cubicBezTo>
                  <a:pt x="5304" y="209"/>
                  <a:pt x="5268" y="191"/>
                  <a:pt x="5233" y="191"/>
                </a:cubicBezTo>
                <a:cubicBezTo>
                  <a:pt x="5218" y="191"/>
                  <a:pt x="5203" y="194"/>
                  <a:pt x="5189" y="201"/>
                </a:cubicBezTo>
                <a:cubicBezTo>
                  <a:pt x="4537" y="377"/>
                  <a:pt x="3986" y="753"/>
                  <a:pt x="3585" y="1304"/>
                </a:cubicBezTo>
                <a:cubicBezTo>
                  <a:pt x="3434" y="1480"/>
                  <a:pt x="3334" y="1705"/>
                  <a:pt x="3209" y="1906"/>
                </a:cubicBezTo>
                <a:cubicBezTo>
                  <a:pt x="3184" y="1931"/>
                  <a:pt x="3134" y="1981"/>
                  <a:pt x="3109" y="2006"/>
                </a:cubicBezTo>
                <a:cubicBezTo>
                  <a:pt x="2808" y="2006"/>
                  <a:pt x="2482" y="2031"/>
                  <a:pt x="2181" y="2031"/>
                </a:cubicBezTo>
                <a:cubicBezTo>
                  <a:pt x="2181" y="2031"/>
                  <a:pt x="2181" y="2006"/>
                  <a:pt x="2181" y="2006"/>
                </a:cubicBezTo>
                <a:cubicBezTo>
                  <a:pt x="2206" y="2006"/>
                  <a:pt x="2231" y="1981"/>
                  <a:pt x="2281" y="1981"/>
                </a:cubicBezTo>
                <a:cubicBezTo>
                  <a:pt x="2682" y="1881"/>
                  <a:pt x="3008" y="1680"/>
                  <a:pt x="3234" y="1329"/>
                </a:cubicBezTo>
                <a:cubicBezTo>
                  <a:pt x="3384" y="1053"/>
                  <a:pt x="3510" y="753"/>
                  <a:pt x="3660" y="477"/>
                </a:cubicBezTo>
                <a:cubicBezTo>
                  <a:pt x="3710" y="377"/>
                  <a:pt x="3735" y="277"/>
                  <a:pt x="3810" y="201"/>
                </a:cubicBezTo>
                <a:cubicBezTo>
                  <a:pt x="3835" y="151"/>
                  <a:pt x="3885" y="76"/>
                  <a:pt x="3835" y="26"/>
                </a:cubicBezTo>
                <a:cubicBezTo>
                  <a:pt x="3810" y="1"/>
                  <a:pt x="3710" y="1"/>
                  <a:pt x="3660" y="1"/>
                </a:cubicBez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C86F1E2-F694-AA69-C7D2-6FAF1D7701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9923" y="1290080"/>
            <a:ext cx="3357907" cy="204753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1" name="Google Shape;1381;p44"/>
          <p:cNvSpPr txBox="1">
            <a:spLocks noGrp="1"/>
          </p:cNvSpPr>
          <p:nvPr>
            <p:ph type="title"/>
          </p:nvPr>
        </p:nvSpPr>
        <p:spPr>
          <a:xfrm>
            <a:off x="1283999" y="1952038"/>
            <a:ext cx="6774615" cy="118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dirty="0">
                <a:solidFill>
                  <a:srgbClr val="FFC000"/>
                </a:solidFill>
              </a:rPr>
              <a:t>Obrigado a todos pela atenção</a:t>
            </a:r>
            <a:endParaRPr sz="3600" dirty="0">
              <a:solidFill>
                <a:srgbClr val="FFC000"/>
              </a:solidFill>
            </a:endParaRPr>
          </a:p>
        </p:txBody>
      </p:sp>
      <p:sp>
        <p:nvSpPr>
          <p:cNvPr id="1382" name="Google Shape;1382;p44"/>
          <p:cNvSpPr txBox="1">
            <a:spLocks noGrp="1"/>
          </p:cNvSpPr>
          <p:nvPr>
            <p:ph type="subTitle" idx="1"/>
          </p:nvPr>
        </p:nvSpPr>
        <p:spPr>
          <a:xfrm>
            <a:off x="2523000" y="3292700"/>
            <a:ext cx="4098000" cy="49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C000"/>
                </a:solidFill>
              </a:rPr>
              <a:t>Espero que esse seja o primeiro passo de muitas novas aventuras com vocês</a:t>
            </a:r>
            <a:endParaRPr dirty="0">
              <a:solidFill>
                <a:srgbClr val="FFC000"/>
              </a:solidFill>
            </a:endParaRPr>
          </a:p>
        </p:txBody>
      </p:sp>
      <p:grpSp>
        <p:nvGrpSpPr>
          <p:cNvPr id="1384" name="Google Shape;1384;p44"/>
          <p:cNvGrpSpPr/>
          <p:nvPr/>
        </p:nvGrpSpPr>
        <p:grpSpPr>
          <a:xfrm>
            <a:off x="3851451" y="1353684"/>
            <a:ext cx="1441104" cy="446590"/>
            <a:chOff x="1852233" y="886203"/>
            <a:chExt cx="1136607" cy="352228"/>
          </a:xfrm>
        </p:grpSpPr>
        <p:grpSp>
          <p:nvGrpSpPr>
            <p:cNvPr id="1385" name="Google Shape;1385;p44"/>
            <p:cNvGrpSpPr/>
            <p:nvPr/>
          </p:nvGrpSpPr>
          <p:grpSpPr>
            <a:xfrm>
              <a:off x="1852233" y="886203"/>
              <a:ext cx="311232" cy="352228"/>
              <a:chOff x="1874570" y="886203"/>
              <a:chExt cx="311232" cy="352228"/>
            </a:xfrm>
          </p:grpSpPr>
          <p:sp>
            <p:nvSpPr>
              <p:cNvPr id="1386" name="Google Shape;1386;p44"/>
              <p:cNvSpPr/>
              <p:nvPr/>
            </p:nvSpPr>
            <p:spPr>
              <a:xfrm rot="5400000">
                <a:off x="2072496" y="874496"/>
                <a:ext cx="94056" cy="117472"/>
              </a:xfrm>
              <a:custGeom>
                <a:avLst/>
                <a:gdLst/>
                <a:ahLst/>
                <a:cxnLst/>
                <a:rect l="l" t="t" r="r" b="b"/>
                <a:pathLst>
                  <a:path w="5013" h="6261" extrusionOk="0">
                    <a:moveTo>
                      <a:pt x="4787" y="1"/>
                    </a:moveTo>
                    <a:cubicBezTo>
                      <a:pt x="4721" y="1"/>
                      <a:pt x="4657" y="34"/>
                      <a:pt x="4612" y="95"/>
                    </a:cubicBezTo>
                    <a:lnTo>
                      <a:pt x="75" y="5909"/>
                    </a:lnTo>
                    <a:cubicBezTo>
                      <a:pt x="0" y="6010"/>
                      <a:pt x="25" y="6135"/>
                      <a:pt x="126" y="6210"/>
                    </a:cubicBezTo>
                    <a:cubicBezTo>
                      <a:pt x="151" y="6235"/>
                      <a:pt x="201" y="6260"/>
                      <a:pt x="251" y="6260"/>
                    </a:cubicBezTo>
                    <a:cubicBezTo>
                      <a:pt x="301" y="6260"/>
                      <a:pt x="376" y="6235"/>
                      <a:pt x="401" y="6185"/>
                    </a:cubicBezTo>
                    <a:lnTo>
                      <a:pt x="4938" y="345"/>
                    </a:lnTo>
                    <a:cubicBezTo>
                      <a:pt x="5013" y="245"/>
                      <a:pt x="4988" y="120"/>
                      <a:pt x="4913" y="45"/>
                    </a:cubicBezTo>
                    <a:cubicBezTo>
                      <a:pt x="4873" y="15"/>
                      <a:pt x="4830" y="1"/>
                      <a:pt x="47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" name="Google Shape;1387;p44"/>
              <p:cNvSpPr/>
              <p:nvPr/>
            </p:nvSpPr>
            <p:spPr>
              <a:xfrm rot="5400000">
                <a:off x="2077665" y="927171"/>
                <a:ext cx="60678" cy="90642"/>
              </a:xfrm>
              <a:custGeom>
                <a:avLst/>
                <a:gdLst/>
                <a:ahLst/>
                <a:cxnLst/>
                <a:rect l="l" t="t" r="r" b="b"/>
                <a:pathLst>
                  <a:path w="3234" h="4831" extrusionOk="0">
                    <a:moveTo>
                      <a:pt x="2984" y="0"/>
                    </a:moveTo>
                    <a:cubicBezTo>
                      <a:pt x="2921" y="0"/>
                      <a:pt x="2863" y="33"/>
                      <a:pt x="2833" y="94"/>
                    </a:cubicBezTo>
                    <a:lnTo>
                      <a:pt x="76" y="4505"/>
                    </a:lnTo>
                    <a:cubicBezTo>
                      <a:pt x="1" y="4605"/>
                      <a:pt x="51" y="4731"/>
                      <a:pt x="151" y="4806"/>
                    </a:cubicBezTo>
                    <a:cubicBezTo>
                      <a:pt x="176" y="4831"/>
                      <a:pt x="201" y="4831"/>
                      <a:pt x="251" y="4831"/>
                    </a:cubicBezTo>
                    <a:cubicBezTo>
                      <a:pt x="327" y="4831"/>
                      <a:pt x="377" y="4806"/>
                      <a:pt x="427" y="4731"/>
                    </a:cubicBezTo>
                    <a:lnTo>
                      <a:pt x="3184" y="320"/>
                    </a:lnTo>
                    <a:cubicBezTo>
                      <a:pt x="3234" y="219"/>
                      <a:pt x="3209" y="94"/>
                      <a:pt x="3108" y="44"/>
                    </a:cubicBezTo>
                    <a:cubicBezTo>
                      <a:pt x="3069" y="14"/>
                      <a:pt x="3025" y="0"/>
                      <a:pt x="29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" name="Google Shape;1388;p44"/>
              <p:cNvSpPr/>
              <p:nvPr/>
            </p:nvSpPr>
            <p:spPr>
              <a:xfrm rot="5400000">
                <a:off x="2005307" y="920520"/>
                <a:ext cx="77133" cy="133570"/>
              </a:xfrm>
              <a:custGeom>
                <a:avLst/>
                <a:gdLst/>
                <a:ahLst/>
                <a:cxnLst/>
                <a:rect l="l" t="t" r="r" b="b"/>
                <a:pathLst>
                  <a:path w="4111" h="7119" extrusionOk="0">
                    <a:moveTo>
                      <a:pt x="3874" y="1"/>
                    </a:moveTo>
                    <a:cubicBezTo>
                      <a:pt x="3796" y="1"/>
                      <a:pt x="3718" y="34"/>
                      <a:pt x="3685" y="101"/>
                    </a:cubicBezTo>
                    <a:lnTo>
                      <a:pt x="76" y="6818"/>
                    </a:lnTo>
                    <a:cubicBezTo>
                      <a:pt x="1" y="6918"/>
                      <a:pt x="51" y="7043"/>
                      <a:pt x="151" y="7093"/>
                    </a:cubicBezTo>
                    <a:cubicBezTo>
                      <a:pt x="176" y="7118"/>
                      <a:pt x="226" y="7118"/>
                      <a:pt x="251" y="7118"/>
                    </a:cubicBezTo>
                    <a:cubicBezTo>
                      <a:pt x="326" y="7118"/>
                      <a:pt x="402" y="7093"/>
                      <a:pt x="427" y="7018"/>
                    </a:cubicBezTo>
                    <a:lnTo>
                      <a:pt x="4061" y="301"/>
                    </a:lnTo>
                    <a:cubicBezTo>
                      <a:pt x="4111" y="201"/>
                      <a:pt x="4086" y="76"/>
                      <a:pt x="3986" y="26"/>
                    </a:cubicBezTo>
                    <a:cubicBezTo>
                      <a:pt x="3952" y="9"/>
                      <a:pt x="3913" y="1"/>
                      <a:pt x="38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" name="Google Shape;1389;p44"/>
              <p:cNvSpPr/>
              <p:nvPr/>
            </p:nvSpPr>
            <p:spPr>
              <a:xfrm rot="5400000">
                <a:off x="1988440" y="952435"/>
                <a:ext cx="47038" cy="129930"/>
              </a:xfrm>
              <a:custGeom>
                <a:avLst/>
                <a:gdLst/>
                <a:ahLst/>
                <a:cxnLst/>
                <a:rect l="l" t="t" r="r" b="b"/>
                <a:pathLst>
                  <a:path w="2507" h="6925" extrusionOk="0">
                    <a:moveTo>
                      <a:pt x="2269" y="1"/>
                    </a:moveTo>
                    <a:cubicBezTo>
                      <a:pt x="2173" y="1"/>
                      <a:pt x="2097" y="49"/>
                      <a:pt x="2056" y="132"/>
                    </a:cubicBezTo>
                    <a:lnTo>
                      <a:pt x="51" y="6649"/>
                    </a:lnTo>
                    <a:cubicBezTo>
                      <a:pt x="1" y="6774"/>
                      <a:pt x="76" y="6874"/>
                      <a:pt x="176" y="6924"/>
                    </a:cubicBezTo>
                    <a:lnTo>
                      <a:pt x="251" y="6924"/>
                    </a:lnTo>
                    <a:cubicBezTo>
                      <a:pt x="326" y="6924"/>
                      <a:pt x="402" y="6874"/>
                      <a:pt x="452" y="6774"/>
                    </a:cubicBezTo>
                    <a:lnTo>
                      <a:pt x="2457" y="258"/>
                    </a:lnTo>
                    <a:cubicBezTo>
                      <a:pt x="2507" y="157"/>
                      <a:pt x="2432" y="32"/>
                      <a:pt x="2331" y="7"/>
                    </a:cubicBezTo>
                    <a:cubicBezTo>
                      <a:pt x="2310" y="3"/>
                      <a:pt x="2289" y="1"/>
                      <a:pt x="22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" name="Google Shape;1390;p44"/>
              <p:cNvSpPr/>
              <p:nvPr/>
            </p:nvSpPr>
            <p:spPr>
              <a:xfrm rot="5400000">
                <a:off x="2072027" y="1124656"/>
                <a:ext cx="102537" cy="125015"/>
              </a:xfrm>
              <a:custGeom>
                <a:avLst/>
                <a:gdLst/>
                <a:ahLst/>
                <a:cxnLst/>
                <a:rect l="l" t="t" r="r" b="b"/>
                <a:pathLst>
                  <a:path w="5465" h="6663" extrusionOk="0">
                    <a:moveTo>
                      <a:pt x="234" y="0"/>
                    </a:moveTo>
                    <a:cubicBezTo>
                      <a:pt x="189" y="0"/>
                      <a:pt x="143" y="14"/>
                      <a:pt x="101" y="46"/>
                    </a:cubicBezTo>
                    <a:cubicBezTo>
                      <a:pt x="26" y="121"/>
                      <a:pt x="1" y="246"/>
                      <a:pt x="76" y="346"/>
                    </a:cubicBezTo>
                    <a:lnTo>
                      <a:pt x="5063" y="6587"/>
                    </a:lnTo>
                    <a:cubicBezTo>
                      <a:pt x="5113" y="6637"/>
                      <a:pt x="5164" y="6662"/>
                      <a:pt x="5214" y="6662"/>
                    </a:cubicBezTo>
                    <a:cubicBezTo>
                      <a:pt x="5264" y="6662"/>
                      <a:pt x="5314" y="6662"/>
                      <a:pt x="5364" y="6612"/>
                    </a:cubicBezTo>
                    <a:cubicBezTo>
                      <a:pt x="5439" y="6562"/>
                      <a:pt x="5464" y="6412"/>
                      <a:pt x="5389" y="6336"/>
                    </a:cubicBezTo>
                    <a:lnTo>
                      <a:pt x="402" y="71"/>
                    </a:lnTo>
                    <a:cubicBezTo>
                      <a:pt x="358" y="27"/>
                      <a:pt x="297" y="0"/>
                      <a:pt x="23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" name="Google Shape;1391;p44"/>
              <p:cNvSpPr/>
              <p:nvPr/>
            </p:nvSpPr>
            <p:spPr>
              <a:xfrm rot="5400000">
                <a:off x="2086127" y="1108680"/>
                <a:ext cx="54092" cy="80303"/>
              </a:xfrm>
              <a:custGeom>
                <a:avLst/>
                <a:gdLst/>
                <a:ahLst/>
                <a:cxnLst/>
                <a:rect l="l" t="t" r="r" b="b"/>
                <a:pathLst>
                  <a:path w="2883" h="4280" extrusionOk="0">
                    <a:moveTo>
                      <a:pt x="252" y="0"/>
                    </a:moveTo>
                    <a:cubicBezTo>
                      <a:pt x="209" y="0"/>
                      <a:pt x="166" y="14"/>
                      <a:pt x="126" y="44"/>
                    </a:cubicBezTo>
                    <a:cubicBezTo>
                      <a:pt x="26" y="94"/>
                      <a:pt x="1" y="219"/>
                      <a:pt x="51" y="320"/>
                    </a:cubicBezTo>
                    <a:lnTo>
                      <a:pt x="2457" y="4179"/>
                    </a:lnTo>
                    <a:cubicBezTo>
                      <a:pt x="2507" y="4229"/>
                      <a:pt x="2557" y="4280"/>
                      <a:pt x="2632" y="4280"/>
                    </a:cubicBezTo>
                    <a:cubicBezTo>
                      <a:pt x="2682" y="4280"/>
                      <a:pt x="2707" y="4254"/>
                      <a:pt x="2758" y="4254"/>
                    </a:cubicBezTo>
                    <a:cubicBezTo>
                      <a:pt x="2858" y="4179"/>
                      <a:pt x="2883" y="4054"/>
                      <a:pt x="2808" y="3954"/>
                    </a:cubicBezTo>
                    <a:lnTo>
                      <a:pt x="427" y="94"/>
                    </a:lnTo>
                    <a:cubicBezTo>
                      <a:pt x="381" y="33"/>
                      <a:pt x="317" y="0"/>
                      <a:pt x="25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" name="Google Shape;1392;p44"/>
              <p:cNvSpPr/>
              <p:nvPr/>
            </p:nvSpPr>
            <p:spPr>
              <a:xfrm rot="5400000">
                <a:off x="2017362" y="1069766"/>
                <a:ext cx="65369" cy="146854"/>
              </a:xfrm>
              <a:custGeom>
                <a:avLst/>
                <a:gdLst/>
                <a:ahLst/>
                <a:cxnLst/>
                <a:rect l="l" t="t" r="r" b="b"/>
                <a:pathLst>
                  <a:path w="3484" h="7827" extrusionOk="0">
                    <a:moveTo>
                      <a:pt x="204" y="0"/>
                    </a:moveTo>
                    <a:cubicBezTo>
                      <a:pt x="186" y="0"/>
                      <a:pt x="168" y="3"/>
                      <a:pt x="151" y="7"/>
                    </a:cubicBezTo>
                    <a:cubicBezTo>
                      <a:pt x="50" y="57"/>
                      <a:pt x="0" y="182"/>
                      <a:pt x="25" y="283"/>
                    </a:cubicBezTo>
                    <a:lnTo>
                      <a:pt x="3058" y="7676"/>
                    </a:lnTo>
                    <a:cubicBezTo>
                      <a:pt x="3083" y="7776"/>
                      <a:pt x="3158" y="7826"/>
                      <a:pt x="3233" y="7826"/>
                    </a:cubicBezTo>
                    <a:cubicBezTo>
                      <a:pt x="3258" y="7826"/>
                      <a:pt x="3283" y="7801"/>
                      <a:pt x="3308" y="7801"/>
                    </a:cubicBezTo>
                    <a:cubicBezTo>
                      <a:pt x="3434" y="7751"/>
                      <a:pt x="3484" y="7626"/>
                      <a:pt x="3434" y="7526"/>
                    </a:cubicBezTo>
                    <a:lnTo>
                      <a:pt x="426" y="132"/>
                    </a:lnTo>
                    <a:cubicBezTo>
                      <a:pt x="385" y="49"/>
                      <a:pt x="292" y="0"/>
                      <a:pt x="2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" name="Google Shape;1393;p44"/>
              <p:cNvSpPr/>
              <p:nvPr/>
            </p:nvSpPr>
            <p:spPr>
              <a:xfrm rot="5400000">
                <a:off x="1997371" y="1036135"/>
                <a:ext cx="44223" cy="144978"/>
              </a:xfrm>
              <a:custGeom>
                <a:avLst/>
                <a:gdLst/>
                <a:ahLst/>
                <a:cxnLst/>
                <a:rect l="l" t="t" r="r" b="b"/>
                <a:pathLst>
                  <a:path w="2357" h="7727" extrusionOk="0">
                    <a:moveTo>
                      <a:pt x="237" y="1"/>
                    </a:moveTo>
                    <a:cubicBezTo>
                      <a:pt x="217" y="1"/>
                      <a:pt x="197" y="3"/>
                      <a:pt x="176" y="7"/>
                    </a:cubicBezTo>
                    <a:cubicBezTo>
                      <a:pt x="76" y="32"/>
                      <a:pt x="1" y="157"/>
                      <a:pt x="26" y="258"/>
                    </a:cubicBezTo>
                    <a:lnTo>
                      <a:pt x="1906" y="7576"/>
                    </a:lnTo>
                    <a:cubicBezTo>
                      <a:pt x="1931" y="7676"/>
                      <a:pt x="2031" y="7726"/>
                      <a:pt x="2106" y="7726"/>
                    </a:cubicBezTo>
                    <a:lnTo>
                      <a:pt x="2181" y="7726"/>
                    </a:lnTo>
                    <a:cubicBezTo>
                      <a:pt x="2282" y="7701"/>
                      <a:pt x="2357" y="7601"/>
                      <a:pt x="2332" y="7476"/>
                    </a:cubicBezTo>
                    <a:lnTo>
                      <a:pt x="427" y="157"/>
                    </a:lnTo>
                    <a:cubicBezTo>
                      <a:pt x="406" y="53"/>
                      <a:pt x="333" y="1"/>
                      <a:pt x="23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" name="Google Shape;1394;p44"/>
              <p:cNvSpPr/>
              <p:nvPr/>
            </p:nvSpPr>
            <p:spPr>
              <a:xfrm rot="5400000">
                <a:off x="1980391" y="989191"/>
                <a:ext cx="8012" cy="143439"/>
              </a:xfrm>
              <a:custGeom>
                <a:avLst/>
                <a:gdLst/>
                <a:ahLst/>
                <a:cxnLst/>
                <a:rect l="l" t="t" r="r" b="b"/>
                <a:pathLst>
                  <a:path w="427" h="7645" extrusionOk="0">
                    <a:moveTo>
                      <a:pt x="201" y="1"/>
                    </a:moveTo>
                    <a:cubicBezTo>
                      <a:pt x="100" y="1"/>
                      <a:pt x="0" y="101"/>
                      <a:pt x="0" y="226"/>
                    </a:cubicBezTo>
                    <a:lnTo>
                      <a:pt x="0" y="7444"/>
                    </a:lnTo>
                    <a:cubicBezTo>
                      <a:pt x="0" y="7570"/>
                      <a:pt x="100" y="7645"/>
                      <a:pt x="201" y="7645"/>
                    </a:cubicBezTo>
                    <a:cubicBezTo>
                      <a:pt x="326" y="7645"/>
                      <a:pt x="426" y="7570"/>
                      <a:pt x="426" y="7444"/>
                    </a:cubicBezTo>
                    <a:lnTo>
                      <a:pt x="426" y="226"/>
                    </a:lnTo>
                    <a:cubicBezTo>
                      <a:pt x="426" y="101"/>
                      <a:pt x="326" y="1"/>
                      <a:pt x="20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" name="Google Shape;1395;p44"/>
              <p:cNvSpPr/>
              <p:nvPr/>
            </p:nvSpPr>
            <p:spPr>
              <a:xfrm rot="5400000">
                <a:off x="1874580" y="1036200"/>
                <a:ext cx="48914" cy="48933"/>
              </a:xfrm>
              <a:custGeom>
                <a:avLst/>
                <a:gdLst/>
                <a:ahLst/>
                <a:cxnLst/>
                <a:rect l="l" t="t" r="r" b="b"/>
                <a:pathLst>
                  <a:path w="2607" h="2608" extrusionOk="0">
                    <a:moveTo>
                      <a:pt x="1304" y="1"/>
                    </a:moveTo>
                    <a:cubicBezTo>
                      <a:pt x="602" y="1"/>
                      <a:pt x="0" y="577"/>
                      <a:pt x="0" y="1304"/>
                    </a:cubicBezTo>
                    <a:cubicBezTo>
                      <a:pt x="0" y="2031"/>
                      <a:pt x="602" y="2607"/>
                      <a:pt x="1304" y="2607"/>
                    </a:cubicBezTo>
                    <a:cubicBezTo>
                      <a:pt x="2030" y="2607"/>
                      <a:pt x="2607" y="2031"/>
                      <a:pt x="2607" y="1304"/>
                    </a:cubicBezTo>
                    <a:cubicBezTo>
                      <a:pt x="2607" y="577"/>
                      <a:pt x="2030" y="1"/>
                      <a:pt x="13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96" name="Google Shape;1396;p44"/>
            <p:cNvGrpSpPr/>
            <p:nvPr/>
          </p:nvGrpSpPr>
          <p:grpSpPr>
            <a:xfrm>
              <a:off x="2129459" y="922884"/>
              <a:ext cx="582163" cy="278867"/>
              <a:chOff x="2129459" y="922884"/>
              <a:chExt cx="582163" cy="278867"/>
            </a:xfrm>
          </p:grpSpPr>
          <p:sp>
            <p:nvSpPr>
              <p:cNvPr id="1397" name="Google Shape;1397;p44"/>
              <p:cNvSpPr/>
              <p:nvPr/>
            </p:nvSpPr>
            <p:spPr>
              <a:xfrm rot="5400000">
                <a:off x="2281107" y="771236"/>
                <a:ext cx="278867" cy="582163"/>
              </a:xfrm>
              <a:custGeom>
                <a:avLst/>
                <a:gdLst/>
                <a:ahLst/>
                <a:cxnLst/>
                <a:rect l="l" t="t" r="r" b="b"/>
                <a:pathLst>
                  <a:path w="14863" h="31028" extrusionOk="0">
                    <a:moveTo>
                      <a:pt x="7369" y="1830"/>
                    </a:moveTo>
                    <a:lnTo>
                      <a:pt x="13935" y="14111"/>
                    </a:lnTo>
                    <a:lnTo>
                      <a:pt x="7419" y="28973"/>
                    </a:lnTo>
                    <a:lnTo>
                      <a:pt x="927" y="14762"/>
                    </a:lnTo>
                    <a:lnTo>
                      <a:pt x="7369" y="1830"/>
                    </a:lnTo>
                    <a:close/>
                    <a:moveTo>
                      <a:pt x="7344" y="0"/>
                    </a:moveTo>
                    <a:lnTo>
                      <a:pt x="0" y="14737"/>
                    </a:lnTo>
                    <a:lnTo>
                      <a:pt x="7444" y="31028"/>
                    </a:lnTo>
                    <a:lnTo>
                      <a:pt x="14862" y="14061"/>
                    </a:lnTo>
                    <a:lnTo>
                      <a:pt x="734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" name="Google Shape;1398;p44"/>
              <p:cNvSpPr/>
              <p:nvPr/>
            </p:nvSpPr>
            <p:spPr>
              <a:xfrm rot="5400000">
                <a:off x="2534316" y="903127"/>
                <a:ext cx="69159" cy="253481"/>
              </a:xfrm>
              <a:custGeom>
                <a:avLst/>
                <a:gdLst/>
                <a:ahLst/>
                <a:cxnLst/>
                <a:rect l="l" t="t" r="r" b="b"/>
                <a:pathLst>
                  <a:path w="3686" h="13510" extrusionOk="0">
                    <a:moveTo>
                      <a:pt x="3284" y="0"/>
                    </a:moveTo>
                    <a:lnTo>
                      <a:pt x="1" y="13409"/>
                    </a:lnTo>
                    <a:lnTo>
                      <a:pt x="402" y="13509"/>
                    </a:lnTo>
                    <a:lnTo>
                      <a:pt x="3685" y="101"/>
                    </a:lnTo>
                    <a:lnTo>
                      <a:pt x="328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" name="Google Shape;1399;p44"/>
              <p:cNvSpPr/>
              <p:nvPr/>
            </p:nvSpPr>
            <p:spPr>
              <a:xfrm rot="5400000">
                <a:off x="2529391" y="969199"/>
                <a:ext cx="78540" cy="253950"/>
              </a:xfrm>
              <a:custGeom>
                <a:avLst/>
                <a:gdLst/>
                <a:ahLst/>
                <a:cxnLst/>
                <a:rect l="l" t="t" r="r" b="b"/>
                <a:pathLst>
                  <a:path w="4186" h="13535" extrusionOk="0">
                    <a:moveTo>
                      <a:pt x="401" y="0"/>
                    </a:moveTo>
                    <a:lnTo>
                      <a:pt x="0" y="126"/>
                    </a:lnTo>
                    <a:lnTo>
                      <a:pt x="3784" y="13534"/>
                    </a:lnTo>
                    <a:lnTo>
                      <a:pt x="4186" y="13409"/>
                    </a:lnTo>
                    <a:lnTo>
                      <a:pt x="4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" name="Google Shape;1400;p44"/>
              <p:cNvSpPr/>
              <p:nvPr/>
            </p:nvSpPr>
            <p:spPr>
              <a:xfrm rot="5400000">
                <a:off x="2316605" y="1054081"/>
                <a:ext cx="252543" cy="8012"/>
              </a:xfrm>
              <a:custGeom>
                <a:avLst/>
                <a:gdLst/>
                <a:ahLst/>
                <a:cxnLst/>
                <a:rect l="l" t="t" r="r" b="b"/>
                <a:pathLst>
                  <a:path w="13460" h="427" extrusionOk="0">
                    <a:moveTo>
                      <a:pt x="0" y="1"/>
                    </a:moveTo>
                    <a:lnTo>
                      <a:pt x="0" y="427"/>
                    </a:lnTo>
                    <a:lnTo>
                      <a:pt x="13459" y="427"/>
                    </a:lnTo>
                    <a:lnTo>
                      <a:pt x="1345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" name="Google Shape;1401;p44"/>
              <p:cNvSpPr/>
              <p:nvPr/>
            </p:nvSpPr>
            <p:spPr>
              <a:xfrm rot="5400000">
                <a:off x="2260168" y="882911"/>
                <a:ext cx="71035" cy="295791"/>
              </a:xfrm>
              <a:custGeom>
                <a:avLst/>
                <a:gdLst/>
                <a:ahLst/>
                <a:cxnLst/>
                <a:rect l="l" t="t" r="r" b="b"/>
                <a:pathLst>
                  <a:path w="3786" h="15765" extrusionOk="0">
                    <a:moveTo>
                      <a:pt x="402" y="0"/>
                    </a:moveTo>
                    <a:lnTo>
                      <a:pt x="1" y="75"/>
                    </a:lnTo>
                    <a:lnTo>
                      <a:pt x="3359" y="15765"/>
                    </a:lnTo>
                    <a:lnTo>
                      <a:pt x="3785" y="15689"/>
                    </a:lnTo>
                    <a:lnTo>
                      <a:pt x="40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" name="Google Shape;1402;p44"/>
              <p:cNvSpPr/>
              <p:nvPr/>
            </p:nvSpPr>
            <p:spPr>
              <a:xfrm rot="5400000">
                <a:off x="2262522" y="953917"/>
                <a:ext cx="77133" cy="285922"/>
              </a:xfrm>
              <a:custGeom>
                <a:avLst/>
                <a:gdLst/>
                <a:ahLst/>
                <a:cxnLst/>
                <a:rect l="l" t="t" r="r" b="b"/>
                <a:pathLst>
                  <a:path w="4111" h="15239" extrusionOk="0">
                    <a:moveTo>
                      <a:pt x="3709" y="0"/>
                    </a:moveTo>
                    <a:lnTo>
                      <a:pt x="0" y="15163"/>
                    </a:lnTo>
                    <a:lnTo>
                      <a:pt x="426" y="15238"/>
                    </a:lnTo>
                    <a:lnTo>
                      <a:pt x="4111" y="100"/>
                    </a:lnTo>
                    <a:lnTo>
                      <a:pt x="370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3" name="Google Shape;1403;p44"/>
            <p:cNvGrpSpPr/>
            <p:nvPr/>
          </p:nvGrpSpPr>
          <p:grpSpPr>
            <a:xfrm>
              <a:off x="2677608" y="886203"/>
              <a:ext cx="311232" cy="352228"/>
              <a:chOff x="2847670" y="886203"/>
              <a:chExt cx="311232" cy="352228"/>
            </a:xfrm>
          </p:grpSpPr>
          <p:sp>
            <p:nvSpPr>
              <p:cNvPr id="1404" name="Google Shape;1404;p44"/>
              <p:cNvSpPr/>
              <p:nvPr/>
            </p:nvSpPr>
            <p:spPr>
              <a:xfrm rot="-5400000" flipH="1">
                <a:off x="2866920" y="874496"/>
                <a:ext cx="94056" cy="117472"/>
              </a:xfrm>
              <a:custGeom>
                <a:avLst/>
                <a:gdLst/>
                <a:ahLst/>
                <a:cxnLst/>
                <a:rect l="l" t="t" r="r" b="b"/>
                <a:pathLst>
                  <a:path w="5013" h="6261" extrusionOk="0">
                    <a:moveTo>
                      <a:pt x="4787" y="1"/>
                    </a:moveTo>
                    <a:cubicBezTo>
                      <a:pt x="4721" y="1"/>
                      <a:pt x="4657" y="34"/>
                      <a:pt x="4612" y="95"/>
                    </a:cubicBezTo>
                    <a:lnTo>
                      <a:pt x="75" y="5909"/>
                    </a:lnTo>
                    <a:cubicBezTo>
                      <a:pt x="0" y="6010"/>
                      <a:pt x="25" y="6135"/>
                      <a:pt x="126" y="6210"/>
                    </a:cubicBezTo>
                    <a:cubicBezTo>
                      <a:pt x="151" y="6235"/>
                      <a:pt x="201" y="6260"/>
                      <a:pt x="251" y="6260"/>
                    </a:cubicBezTo>
                    <a:cubicBezTo>
                      <a:pt x="301" y="6260"/>
                      <a:pt x="376" y="6235"/>
                      <a:pt x="401" y="6185"/>
                    </a:cubicBezTo>
                    <a:lnTo>
                      <a:pt x="4938" y="345"/>
                    </a:lnTo>
                    <a:cubicBezTo>
                      <a:pt x="5013" y="245"/>
                      <a:pt x="4988" y="120"/>
                      <a:pt x="4913" y="45"/>
                    </a:cubicBezTo>
                    <a:cubicBezTo>
                      <a:pt x="4873" y="15"/>
                      <a:pt x="4830" y="1"/>
                      <a:pt x="47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44"/>
              <p:cNvSpPr/>
              <p:nvPr/>
            </p:nvSpPr>
            <p:spPr>
              <a:xfrm rot="-5400000" flipH="1">
                <a:off x="2895130" y="927171"/>
                <a:ext cx="60678" cy="90642"/>
              </a:xfrm>
              <a:custGeom>
                <a:avLst/>
                <a:gdLst/>
                <a:ahLst/>
                <a:cxnLst/>
                <a:rect l="l" t="t" r="r" b="b"/>
                <a:pathLst>
                  <a:path w="3234" h="4831" extrusionOk="0">
                    <a:moveTo>
                      <a:pt x="2984" y="0"/>
                    </a:moveTo>
                    <a:cubicBezTo>
                      <a:pt x="2921" y="0"/>
                      <a:pt x="2863" y="33"/>
                      <a:pt x="2833" y="94"/>
                    </a:cubicBezTo>
                    <a:lnTo>
                      <a:pt x="76" y="4505"/>
                    </a:lnTo>
                    <a:cubicBezTo>
                      <a:pt x="1" y="4605"/>
                      <a:pt x="51" y="4731"/>
                      <a:pt x="151" y="4806"/>
                    </a:cubicBezTo>
                    <a:cubicBezTo>
                      <a:pt x="176" y="4831"/>
                      <a:pt x="201" y="4831"/>
                      <a:pt x="251" y="4831"/>
                    </a:cubicBezTo>
                    <a:cubicBezTo>
                      <a:pt x="327" y="4831"/>
                      <a:pt x="377" y="4806"/>
                      <a:pt x="427" y="4731"/>
                    </a:cubicBezTo>
                    <a:lnTo>
                      <a:pt x="3184" y="320"/>
                    </a:lnTo>
                    <a:cubicBezTo>
                      <a:pt x="3234" y="219"/>
                      <a:pt x="3209" y="94"/>
                      <a:pt x="3108" y="44"/>
                    </a:cubicBezTo>
                    <a:cubicBezTo>
                      <a:pt x="3069" y="14"/>
                      <a:pt x="3025" y="0"/>
                      <a:pt x="29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" name="Google Shape;1406;p44"/>
              <p:cNvSpPr/>
              <p:nvPr/>
            </p:nvSpPr>
            <p:spPr>
              <a:xfrm rot="-5400000" flipH="1">
                <a:off x="2951033" y="920520"/>
                <a:ext cx="77133" cy="133570"/>
              </a:xfrm>
              <a:custGeom>
                <a:avLst/>
                <a:gdLst/>
                <a:ahLst/>
                <a:cxnLst/>
                <a:rect l="l" t="t" r="r" b="b"/>
                <a:pathLst>
                  <a:path w="4111" h="7119" extrusionOk="0">
                    <a:moveTo>
                      <a:pt x="3874" y="1"/>
                    </a:moveTo>
                    <a:cubicBezTo>
                      <a:pt x="3796" y="1"/>
                      <a:pt x="3718" y="34"/>
                      <a:pt x="3685" y="101"/>
                    </a:cubicBezTo>
                    <a:lnTo>
                      <a:pt x="76" y="6818"/>
                    </a:lnTo>
                    <a:cubicBezTo>
                      <a:pt x="1" y="6918"/>
                      <a:pt x="51" y="7043"/>
                      <a:pt x="151" y="7093"/>
                    </a:cubicBezTo>
                    <a:cubicBezTo>
                      <a:pt x="176" y="7118"/>
                      <a:pt x="226" y="7118"/>
                      <a:pt x="251" y="7118"/>
                    </a:cubicBezTo>
                    <a:cubicBezTo>
                      <a:pt x="326" y="7118"/>
                      <a:pt x="402" y="7093"/>
                      <a:pt x="427" y="7018"/>
                    </a:cubicBezTo>
                    <a:lnTo>
                      <a:pt x="4061" y="301"/>
                    </a:lnTo>
                    <a:cubicBezTo>
                      <a:pt x="4111" y="201"/>
                      <a:pt x="4086" y="76"/>
                      <a:pt x="3986" y="26"/>
                    </a:cubicBezTo>
                    <a:cubicBezTo>
                      <a:pt x="3952" y="9"/>
                      <a:pt x="3913" y="1"/>
                      <a:pt x="38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" name="Google Shape;1407;p44"/>
              <p:cNvSpPr/>
              <p:nvPr/>
            </p:nvSpPr>
            <p:spPr>
              <a:xfrm rot="-5400000" flipH="1">
                <a:off x="2997995" y="952435"/>
                <a:ext cx="47038" cy="129930"/>
              </a:xfrm>
              <a:custGeom>
                <a:avLst/>
                <a:gdLst/>
                <a:ahLst/>
                <a:cxnLst/>
                <a:rect l="l" t="t" r="r" b="b"/>
                <a:pathLst>
                  <a:path w="2507" h="6925" extrusionOk="0">
                    <a:moveTo>
                      <a:pt x="2269" y="1"/>
                    </a:moveTo>
                    <a:cubicBezTo>
                      <a:pt x="2173" y="1"/>
                      <a:pt x="2097" y="49"/>
                      <a:pt x="2056" y="132"/>
                    </a:cubicBezTo>
                    <a:lnTo>
                      <a:pt x="51" y="6649"/>
                    </a:lnTo>
                    <a:cubicBezTo>
                      <a:pt x="1" y="6774"/>
                      <a:pt x="76" y="6874"/>
                      <a:pt x="176" y="6924"/>
                    </a:cubicBezTo>
                    <a:lnTo>
                      <a:pt x="251" y="6924"/>
                    </a:lnTo>
                    <a:cubicBezTo>
                      <a:pt x="326" y="6924"/>
                      <a:pt x="402" y="6874"/>
                      <a:pt x="452" y="6774"/>
                    </a:cubicBezTo>
                    <a:lnTo>
                      <a:pt x="2457" y="258"/>
                    </a:lnTo>
                    <a:cubicBezTo>
                      <a:pt x="2507" y="157"/>
                      <a:pt x="2432" y="32"/>
                      <a:pt x="2331" y="7"/>
                    </a:cubicBezTo>
                    <a:cubicBezTo>
                      <a:pt x="2310" y="3"/>
                      <a:pt x="2289" y="1"/>
                      <a:pt x="22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44"/>
              <p:cNvSpPr/>
              <p:nvPr/>
            </p:nvSpPr>
            <p:spPr>
              <a:xfrm rot="-5400000" flipH="1">
                <a:off x="2858909" y="1124656"/>
                <a:ext cx="102537" cy="125015"/>
              </a:xfrm>
              <a:custGeom>
                <a:avLst/>
                <a:gdLst/>
                <a:ahLst/>
                <a:cxnLst/>
                <a:rect l="l" t="t" r="r" b="b"/>
                <a:pathLst>
                  <a:path w="5465" h="6663" extrusionOk="0">
                    <a:moveTo>
                      <a:pt x="234" y="0"/>
                    </a:moveTo>
                    <a:cubicBezTo>
                      <a:pt x="189" y="0"/>
                      <a:pt x="143" y="14"/>
                      <a:pt x="101" y="46"/>
                    </a:cubicBezTo>
                    <a:cubicBezTo>
                      <a:pt x="26" y="121"/>
                      <a:pt x="1" y="246"/>
                      <a:pt x="76" y="346"/>
                    </a:cubicBezTo>
                    <a:lnTo>
                      <a:pt x="5063" y="6587"/>
                    </a:lnTo>
                    <a:cubicBezTo>
                      <a:pt x="5113" y="6637"/>
                      <a:pt x="5164" y="6662"/>
                      <a:pt x="5214" y="6662"/>
                    </a:cubicBezTo>
                    <a:cubicBezTo>
                      <a:pt x="5264" y="6662"/>
                      <a:pt x="5314" y="6662"/>
                      <a:pt x="5364" y="6612"/>
                    </a:cubicBezTo>
                    <a:cubicBezTo>
                      <a:pt x="5439" y="6562"/>
                      <a:pt x="5464" y="6412"/>
                      <a:pt x="5389" y="6336"/>
                    </a:cubicBezTo>
                    <a:lnTo>
                      <a:pt x="402" y="71"/>
                    </a:lnTo>
                    <a:cubicBezTo>
                      <a:pt x="358" y="27"/>
                      <a:pt x="297" y="0"/>
                      <a:pt x="23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44"/>
              <p:cNvSpPr/>
              <p:nvPr/>
            </p:nvSpPr>
            <p:spPr>
              <a:xfrm rot="-5400000" flipH="1">
                <a:off x="2893254" y="1108680"/>
                <a:ext cx="54092" cy="80303"/>
              </a:xfrm>
              <a:custGeom>
                <a:avLst/>
                <a:gdLst/>
                <a:ahLst/>
                <a:cxnLst/>
                <a:rect l="l" t="t" r="r" b="b"/>
                <a:pathLst>
                  <a:path w="2883" h="4280" extrusionOk="0">
                    <a:moveTo>
                      <a:pt x="252" y="0"/>
                    </a:moveTo>
                    <a:cubicBezTo>
                      <a:pt x="209" y="0"/>
                      <a:pt x="166" y="14"/>
                      <a:pt x="126" y="44"/>
                    </a:cubicBezTo>
                    <a:cubicBezTo>
                      <a:pt x="26" y="94"/>
                      <a:pt x="1" y="219"/>
                      <a:pt x="51" y="320"/>
                    </a:cubicBezTo>
                    <a:lnTo>
                      <a:pt x="2457" y="4179"/>
                    </a:lnTo>
                    <a:cubicBezTo>
                      <a:pt x="2507" y="4229"/>
                      <a:pt x="2557" y="4280"/>
                      <a:pt x="2632" y="4280"/>
                    </a:cubicBezTo>
                    <a:cubicBezTo>
                      <a:pt x="2682" y="4280"/>
                      <a:pt x="2707" y="4254"/>
                      <a:pt x="2758" y="4254"/>
                    </a:cubicBezTo>
                    <a:cubicBezTo>
                      <a:pt x="2858" y="4179"/>
                      <a:pt x="2883" y="4054"/>
                      <a:pt x="2808" y="3954"/>
                    </a:cubicBezTo>
                    <a:lnTo>
                      <a:pt x="427" y="94"/>
                    </a:lnTo>
                    <a:cubicBezTo>
                      <a:pt x="381" y="33"/>
                      <a:pt x="317" y="0"/>
                      <a:pt x="25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44"/>
              <p:cNvSpPr/>
              <p:nvPr/>
            </p:nvSpPr>
            <p:spPr>
              <a:xfrm rot="-5400000" flipH="1">
                <a:off x="2950742" y="1069766"/>
                <a:ext cx="65369" cy="146854"/>
              </a:xfrm>
              <a:custGeom>
                <a:avLst/>
                <a:gdLst/>
                <a:ahLst/>
                <a:cxnLst/>
                <a:rect l="l" t="t" r="r" b="b"/>
                <a:pathLst>
                  <a:path w="3484" h="7827" extrusionOk="0">
                    <a:moveTo>
                      <a:pt x="204" y="0"/>
                    </a:moveTo>
                    <a:cubicBezTo>
                      <a:pt x="186" y="0"/>
                      <a:pt x="168" y="3"/>
                      <a:pt x="151" y="7"/>
                    </a:cubicBezTo>
                    <a:cubicBezTo>
                      <a:pt x="50" y="57"/>
                      <a:pt x="0" y="182"/>
                      <a:pt x="25" y="283"/>
                    </a:cubicBezTo>
                    <a:lnTo>
                      <a:pt x="3058" y="7676"/>
                    </a:lnTo>
                    <a:cubicBezTo>
                      <a:pt x="3083" y="7776"/>
                      <a:pt x="3158" y="7826"/>
                      <a:pt x="3233" y="7826"/>
                    </a:cubicBezTo>
                    <a:cubicBezTo>
                      <a:pt x="3258" y="7826"/>
                      <a:pt x="3283" y="7801"/>
                      <a:pt x="3308" y="7801"/>
                    </a:cubicBezTo>
                    <a:cubicBezTo>
                      <a:pt x="3434" y="7751"/>
                      <a:pt x="3484" y="7626"/>
                      <a:pt x="3434" y="7526"/>
                    </a:cubicBezTo>
                    <a:lnTo>
                      <a:pt x="426" y="132"/>
                    </a:lnTo>
                    <a:cubicBezTo>
                      <a:pt x="385" y="49"/>
                      <a:pt x="292" y="0"/>
                      <a:pt x="2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" name="Google Shape;1411;p44"/>
              <p:cNvSpPr/>
              <p:nvPr/>
            </p:nvSpPr>
            <p:spPr>
              <a:xfrm rot="-5400000" flipH="1">
                <a:off x="2991879" y="1036135"/>
                <a:ext cx="44223" cy="144978"/>
              </a:xfrm>
              <a:custGeom>
                <a:avLst/>
                <a:gdLst/>
                <a:ahLst/>
                <a:cxnLst/>
                <a:rect l="l" t="t" r="r" b="b"/>
                <a:pathLst>
                  <a:path w="2357" h="7727" extrusionOk="0">
                    <a:moveTo>
                      <a:pt x="237" y="1"/>
                    </a:moveTo>
                    <a:cubicBezTo>
                      <a:pt x="217" y="1"/>
                      <a:pt x="197" y="3"/>
                      <a:pt x="176" y="7"/>
                    </a:cubicBezTo>
                    <a:cubicBezTo>
                      <a:pt x="76" y="32"/>
                      <a:pt x="1" y="157"/>
                      <a:pt x="26" y="258"/>
                    </a:cubicBezTo>
                    <a:lnTo>
                      <a:pt x="1906" y="7576"/>
                    </a:lnTo>
                    <a:cubicBezTo>
                      <a:pt x="1931" y="7676"/>
                      <a:pt x="2031" y="7726"/>
                      <a:pt x="2106" y="7726"/>
                    </a:cubicBezTo>
                    <a:lnTo>
                      <a:pt x="2181" y="7726"/>
                    </a:lnTo>
                    <a:cubicBezTo>
                      <a:pt x="2282" y="7701"/>
                      <a:pt x="2357" y="7601"/>
                      <a:pt x="2332" y="7476"/>
                    </a:cubicBezTo>
                    <a:lnTo>
                      <a:pt x="427" y="157"/>
                    </a:lnTo>
                    <a:cubicBezTo>
                      <a:pt x="406" y="53"/>
                      <a:pt x="333" y="1"/>
                      <a:pt x="23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" name="Google Shape;1412;p44"/>
              <p:cNvSpPr/>
              <p:nvPr/>
            </p:nvSpPr>
            <p:spPr>
              <a:xfrm rot="-5400000" flipH="1">
                <a:off x="3045070" y="989191"/>
                <a:ext cx="8012" cy="143439"/>
              </a:xfrm>
              <a:custGeom>
                <a:avLst/>
                <a:gdLst/>
                <a:ahLst/>
                <a:cxnLst/>
                <a:rect l="l" t="t" r="r" b="b"/>
                <a:pathLst>
                  <a:path w="427" h="7645" extrusionOk="0">
                    <a:moveTo>
                      <a:pt x="201" y="1"/>
                    </a:moveTo>
                    <a:cubicBezTo>
                      <a:pt x="100" y="1"/>
                      <a:pt x="0" y="101"/>
                      <a:pt x="0" y="226"/>
                    </a:cubicBezTo>
                    <a:lnTo>
                      <a:pt x="0" y="7444"/>
                    </a:lnTo>
                    <a:cubicBezTo>
                      <a:pt x="0" y="7570"/>
                      <a:pt x="100" y="7645"/>
                      <a:pt x="201" y="7645"/>
                    </a:cubicBezTo>
                    <a:cubicBezTo>
                      <a:pt x="326" y="7645"/>
                      <a:pt x="426" y="7570"/>
                      <a:pt x="426" y="7444"/>
                    </a:cubicBezTo>
                    <a:lnTo>
                      <a:pt x="426" y="226"/>
                    </a:lnTo>
                    <a:cubicBezTo>
                      <a:pt x="426" y="101"/>
                      <a:pt x="326" y="1"/>
                      <a:pt x="20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44"/>
              <p:cNvSpPr/>
              <p:nvPr/>
            </p:nvSpPr>
            <p:spPr>
              <a:xfrm rot="-5400000" flipH="1">
                <a:off x="3109979" y="1036200"/>
                <a:ext cx="48914" cy="48933"/>
              </a:xfrm>
              <a:custGeom>
                <a:avLst/>
                <a:gdLst/>
                <a:ahLst/>
                <a:cxnLst/>
                <a:rect l="l" t="t" r="r" b="b"/>
                <a:pathLst>
                  <a:path w="2607" h="2608" extrusionOk="0">
                    <a:moveTo>
                      <a:pt x="1304" y="1"/>
                    </a:moveTo>
                    <a:cubicBezTo>
                      <a:pt x="602" y="1"/>
                      <a:pt x="0" y="577"/>
                      <a:pt x="0" y="1304"/>
                    </a:cubicBezTo>
                    <a:cubicBezTo>
                      <a:pt x="0" y="2031"/>
                      <a:pt x="602" y="2607"/>
                      <a:pt x="1304" y="2607"/>
                    </a:cubicBezTo>
                    <a:cubicBezTo>
                      <a:pt x="2030" y="2607"/>
                      <a:pt x="2607" y="2031"/>
                      <a:pt x="2607" y="1304"/>
                    </a:cubicBezTo>
                    <a:cubicBezTo>
                      <a:pt x="2607" y="577"/>
                      <a:pt x="2030" y="1"/>
                      <a:pt x="13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14" name="Google Shape;1414;p44"/>
          <p:cNvGrpSpPr/>
          <p:nvPr/>
        </p:nvGrpSpPr>
        <p:grpSpPr>
          <a:xfrm>
            <a:off x="713186" y="539406"/>
            <a:ext cx="1002843" cy="1015837"/>
            <a:chOff x="4133751" y="539407"/>
            <a:chExt cx="876458" cy="887814"/>
          </a:xfrm>
        </p:grpSpPr>
        <p:sp>
          <p:nvSpPr>
            <p:cNvPr id="1415" name="Google Shape;1415;p44"/>
            <p:cNvSpPr/>
            <p:nvPr/>
          </p:nvSpPr>
          <p:spPr>
            <a:xfrm>
              <a:off x="4151441" y="542295"/>
              <a:ext cx="858768" cy="858768"/>
            </a:xfrm>
            <a:custGeom>
              <a:avLst/>
              <a:gdLst/>
              <a:ahLst/>
              <a:cxnLst/>
              <a:rect l="l" t="t" r="r" b="b"/>
              <a:pathLst>
                <a:path w="52332" h="52332" extrusionOk="0">
                  <a:moveTo>
                    <a:pt x="26116" y="0"/>
                  </a:moveTo>
                  <a:lnTo>
                    <a:pt x="26116" y="501"/>
                  </a:lnTo>
                  <a:lnTo>
                    <a:pt x="26166" y="501"/>
                  </a:lnTo>
                  <a:cubicBezTo>
                    <a:pt x="26492" y="501"/>
                    <a:pt x="26792" y="501"/>
                    <a:pt x="27118" y="526"/>
                  </a:cubicBezTo>
                  <a:lnTo>
                    <a:pt x="27143" y="0"/>
                  </a:lnTo>
                  <a:close/>
                  <a:moveTo>
                    <a:pt x="25088" y="25"/>
                  </a:moveTo>
                  <a:cubicBezTo>
                    <a:pt x="24737" y="25"/>
                    <a:pt x="24386" y="50"/>
                    <a:pt x="24061" y="75"/>
                  </a:cubicBezTo>
                  <a:lnTo>
                    <a:pt x="24086" y="577"/>
                  </a:lnTo>
                  <a:cubicBezTo>
                    <a:pt x="24436" y="552"/>
                    <a:pt x="24762" y="526"/>
                    <a:pt x="25088" y="526"/>
                  </a:cubicBezTo>
                  <a:lnTo>
                    <a:pt x="25088" y="25"/>
                  </a:lnTo>
                  <a:close/>
                  <a:moveTo>
                    <a:pt x="28146" y="75"/>
                  </a:moveTo>
                  <a:lnTo>
                    <a:pt x="28121" y="577"/>
                  </a:lnTo>
                  <a:cubicBezTo>
                    <a:pt x="28447" y="602"/>
                    <a:pt x="28797" y="627"/>
                    <a:pt x="29123" y="677"/>
                  </a:cubicBezTo>
                  <a:lnTo>
                    <a:pt x="29173" y="176"/>
                  </a:lnTo>
                  <a:cubicBezTo>
                    <a:pt x="28848" y="125"/>
                    <a:pt x="28497" y="100"/>
                    <a:pt x="28146" y="75"/>
                  </a:cubicBezTo>
                  <a:close/>
                  <a:moveTo>
                    <a:pt x="23033" y="176"/>
                  </a:moveTo>
                  <a:cubicBezTo>
                    <a:pt x="22682" y="226"/>
                    <a:pt x="22356" y="276"/>
                    <a:pt x="22005" y="326"/>
                  </a:cubicBezTo>
                  <a:lnTo>
                    <a:pt x="22106" y="827"/>
                  </a:lnTo>
                  <a:cubicBezTo>
                    <a:pt x="22431" y="777"/>
                    <a:pt x="22757" y="727"/>
                    <a:pt x="23083" y="677"/>
                  </a:cubicBezTo>
                  <a:lnTo>
                    <a:pt x="23033" y="176"/>
                  </a:lnTo>
                  <a:close/>
                  <a:moveTo>
                    <a:pt x="30201" y="301"/>
                  </a:moveTo>
                  <a:lnTo>
                    <a:pt x="30126" y="802"/>
                  </a:lnTo>
                  <a:cubicBezTo>
                    <a:pt x="30452" y="852"/>
                    <a:pt x="30777" y="902"/>
                    <a:pt x="31103" y="978"/>
                  </a:cubicBezTo>
                  <a:lnTo>
                    <a:pt x="31203" y="476"/>
                  </a:lnTo>
                  <a:cubicBezTo>
                    <a:pt x="30878" y="401"/>
                    <a:pt x="30527" y="351"/>
                    <a:pt x="30201" y="301"/>
                  </a:cubicBezTo>
                  <a:close/>
                  <a:moveTo>
                    <a:pt x="21003" y="501"/>
                  </a:moveTo>
                  <a:cubicBezTo>
                    <a:pt x="20677" y="577"/>
                    <a:pt x="20326" y="652"/>
                    <a:pt x="20000" y="727"/>
                  </a:cubicBezTo>
                  <a:lnTo>
                    <a:pt x="20126" y="1228"/>
                  </a:lnTo>
                  <a:cubicBezTo>
                    <a:pt x="20451" y="1128"/>
                    <a:pt x="20777" y="1078"/>
                    <a:pt x="21103" y="1003"/>
                  </a:cubicBezTo>
                  <a:lnTo>
                    <a:pt x="21003" y="501"/>
                  </a:lnTo>
                  <a:close/>
                  <a:moveTo>
                    <a:pt x="32206" y="702"/>
                  </a:moveTo>
                  <a:lnTo>
                    <a:pt x="32106" y="1178"/>
                  </a:lnTo>
                  <a:cubicBezTo>
                    <a:pt x="32431" y="1253"/>
                    <a:pt x="32757" y="1354"/>
                    <a:pt x="33083" y="1429"/>
                  </a:cubicBezTo>
                  <a:lnTo>
                    <a:pt x="33208" y="953"/>
                  </a:lnTo>
                  <a:cubicBezTo>
                    <a:pt x="32883" y="852"/>
                    <a:pt x="32557" y="777"/>
                    <a:pt x="32206" y="702"/>
                  </a:cubicBezTo>
                  <a:close/>
                  <a:moveTo>
                    <a:pt x="18998" y="978"/>
                  </a:moveTo>
                  <a:cubicBezTo>
                    <a:pt x="18672" y="1078"/>
                    <a:pt x="18346" y="1178"/>
                    <a:pt x="18020" y="1278"/>
                  </a:cubicBezTo>
                  <a:lnTo>
                    <a:pt x="18171" y="1780"/>
                  </a:lnTo>
                  <a:cubicBezTo>
                    <a:pt x="18497" y="1654"/>
                    <a:pt x="18822" y="1554"/>
                    <a:pt x="19148" y="1479"/>
                  </a:cubicBezTo>
                  <a:lnTo>
                    <a:pt x="18998" y="978"/>
                  </a:lnTo>
                  <a:close/>
                  <a:moveTo>
                    <a:pt x="34186" y="1253"/>
                  </a:moveTo>
                  <a:lnTo>
                    <a:pt x="34036" y="1729"/>
                  </a:lnTo>
                  <a:cubicBezTo>
                    <a:pt x="34361" y="1830"/>
                    <a:pt x="34687" y="1930"/>
                    <a:pt x="34988" y="2055"/>
                  </a:cubicBezTo>
                  <a:lnTo>
                    <a:pt x="35163" y="1579"/>
                  </a:lnTo>
                  <a:cubicBezTo>
                    <a:pt x="34838" y="1454"/>
                    <a:pt x="34512" y="1354"/>
                    <a:pt x="34186" y="1253"/>
                  </a:cubicBezTo>
                  <a:close/>
                  <a:moveTo>
                    <a:pt x="17043" y="1629"/>
                  </a:moveTo>
                  <a:cubicBezTo>
                    <a:pt x="16742" y="1755"/>
                    <a:pt x="16416" y="1880"/>
                    <a:pt x="16091" y="2005"/>
                  </a:cubicBezTo>
                  <a:lnTo>
                    <a:pt x="16291" y="2481"/>
                  </a:lnTo>
                  <a:cubicBezTo>
                    <a:pt x="16617" y="2331"/>
                    <a:pt x="16918" y="2206"/>
                    <a:pt x="17243" y="2105"/>
                  </a:cubicBezTo>
                  <a:lnTo>
                    <a:pt x="17043" y="1629"/>
                  </a:lnTo>
                  <a:close/>
                  <a:moveTo>
                    <a:pt x="36116" y="1955"/>
                  </a:moveTo>
                  <a:lnTo>
                    <a:pt x="35940" y="2431"/>
                  </a:lnTo>
                  <a:cubicBezTo>
                    <a:pt x="36241" y="2557"/>
                    <a:pt x="36542" y="2682"/>
                    <a:pt x="36868" y="2832"/>
                  </a:cubicBezTo>
                  <a:lnTo>
                    <a:pt x="37068" y="2356"/>
                  </a:lnTo>
                  <a:cubicBezTo>
                    <a:pt x="36767" y="2231"/>
                    <a:pt x="36442" y="2080"/>
                    <a:pt x="36116" y="1955"/>
                  </a:cubicBezTo>
                  <a:close/>
                  <a:moveTo>
                    <a:pt x="15163" y="2406"/>
                  </a:moveTo>
                  <a:cubicBezTo>
                    <a:pt x="14862" y="2557"/>
                    <a:pt x="14537" y="2707"/>
                    <a:pt x="14236" y="2857"/>
                  </a:cubicBezTo>
                  <a:lnTo>
                    <a:pt x="14487" y="3308"/>
                  </a:lnTo>
                  <a:cubicBezTo>
                    <a:pt x="14762" y="3158"/>
                    <a:pt x="15063" y="3008"/>
                    <a:pt x="15389" y="2882"/>
                  </a:cubicBezTo>
                  <a:lnTo>
                    <a:pt x="15163" y="2406"/>
                  </a:lnTo>
                  <a:close/>
                  <a:moveTo>
                    <a:pt x="37995" y="2807"/>
                  </a:moveTo>
                  <a:lnTo>
                    <a:pt x="37770" y="3258"/>
                  </a:lnTo>
                  <a:cubicBezTo>
                    <a:pt x="38071" y="3409"/>
                    <a:pt x="38371" y="3584"/>
                    <a:pt x="38647" y="3735"/>
                  </a:cubicBezTo>
                  <a:lnTo>
                    <a:pt x="38898" y="3283"/>
                  </a:lnTo>
                  <a:cubicBezTo>
                    <a:pt x="38597" y="3133"/>
                    <a:pt x="38296" y="2958"/>
                    <a:pt x="37995" y="2807"/>
                  </a:cubicBezTo>
                  <a:close/>
                  <a:moveTo>
                    <a:pt x="13334" y="3359"/>
                  </a:moveTo>
                  <a:cubicBezTo>
                    <a:pt x="13033" y="3509"/>
                    <a:pt x="12757" y="3684"/>
                    <a:pt x="12456" y="3860"/>
                  </a:cubicBezTo>
                  <a:lnTo>
                    <a:pt x="12732" y="4311"/>
                  </a:lnTo>
                  <a:cubicBezTo>
                    <a:pt x="13008" y="4136"/>
                    <a:pt x="13309" y="3960"/>
                    <a:pt x="13584" y="3785"/>
                  </a:cubicBezTo>
                  <a:lnTo>
                    <a:pt x="13334" y="3359"/>
                  </a:lnTo>
                  <a:close/>
                  <a:moveTo>
                    <a:pt x="39800" y="3810"/>
                  </a:moveTo>
                  <a:lnTo>
                    <a:pt x="39524" y="4236"/>
                  </a:lnTo>
                  <a:cubicBezTo>
                    <a:pt x="39825" y="4411"/>
                    <a:pt x="40101" y="4612"/>
                    <a:pt x="40376" y="4787"/>
                  </a:cubicBezTo>
                  <a:lnTo>
                    <a:pt x="40652" y="4361"/>
                  </a:lnTo>
                  <a:cubicBezTo>
                    <a:pt x="40376" y="4186"/>
                    <a:pt x="40076" y="3985"/>
                    <a:pt x="39800" y="3810"/>
                  </a:cubicBezTo>
                  <a:close/>
                  <a:moveTo>
                    <a:pt x="11604" y="4436"/>
                  </a:moveTo>
                  <a:cubicBezTo>
                    <a:pt x="11304" y="4612"/>
                    <a:pt x="11028" y="4812"/>
                    <a:pt x="10752" y="5013"/>
                  </a:cubicBezTo>
                  <a:lnTo>
                    <a:pt x="11053" y="5414"/>
                  </a:lnTo>
                  <a:cubicBezTo>
                    <a:pt x="11329" y="5238"/>
                    <a:pt x="11604" y="5038"/>
                    <a:pt x="11880" y="4837"/>
                  </a:cubicBezTo>
                  <a:lnTo>
                    <a:pt x="11604" y="4436"/>
                  </a:lnTo>
                  <a:close/>
                  <a:moveTo>
                    <a:pt x="41504" y="4963"/>
                  </a:moveTo>
                  <a:lnTo>
                    <a:pt x="41203" y="5364"/>
                  </a:lnTo>
                  <a:cubicBezTo>
                    <a:pt x="41479" y="5564"/>
                    <a:pt x="41755" y="5765"/>
                    <a:pt x="42005" y="5965"/>
                  </a:cubicBezTo>
                  <a:lnTo>
                    <a:pt x="42331" y="5564"/>
                  </a:lnTo>
                  <a:cubicBezTo>
                    <a:pt x="42056" y="5364"/>
                    <a:pt x="41780" y="5163"/>
                    <a:pt x="41504" y="4963"/>
                  </a:cubicBezTo>
                  <a:close/>
                  <a:moveTo>
                    <a:pt x="9950" y="5639"/>
                  </a:moveTo>
                  <a:cubicBezTo>
                    <a:pt x="9674" y="5840"/>
                    <a:pt x="9399" y="6065"/>
                    <a:pt x="9148" y="6291"/>
                  </a:cubicBezTo>
                  <a:lnTo>
                    <a:pt x="9474" y="6667"/>
                  </a:lnTo>
                  <a:cubicBezTo>
                    <a:pt x="9725" y="6466"/>
                    <a:pt x="10000" y="6241"/>
                    <a:pt x="10251" y="6040"/>
                  </a:cubicBezTo>
                  <a:lnTo>
                    <a:pt x="9950" y="5639"/>
                  </a:lnTo>
                  <a:close/>
                  <a:moveTo>
                    <a:pt x="43108" y="6216"/>
                  </a:moveTo>
                  <a:lnTo>
                    <a:pt x="42782" y="6617"/>
                  </a:lnTo>
                  <a:cubicBezTo>
                    <a:pt x="43033" y="6817"/>
                    <a:pt x="43309" y="7043"/>
                    <a:pt x="43534" y="7268"/>
                  </a:cubicBezTo>
                  <a:lnTo>
                    <a:pt x="43885" y="6892"/>
                  </a:lnTo>
                  <a:cubicBezTo>
                    <a:pt x="43635" y="6667"/>
                    <a:pt x="43384" y="6441"/>
                    <a:pt x="43108" y="6216"/>
                  </a:cubicBezTo>
                  <a:close/>
                  <a:moveTo>
                    <a:pt x="8371" y="6968"/>
                  </a:moveTo>
                  <a:cubicBezTo>
                    <a:pt x="8121" y="7193"/>
                    <a:pt x="7895" y="7444"/>
                    <a:pt x="7644" y="7694"/>
                  </a:cubicBezTo>
                  <a:lnTo>
                    <a:pt x="7995" y="8045"/>
                  </a:lnTo>
                  <a:cubicBezTo>
                    <a:pt x="8246" y="7795"/>
                    <a:pt x="8471" y="7569"/>
                    <a:pt x="8722" y="7344"/>
                  </a:cubicBezTo>
                  <a:lnTo>
                    <a:pt x="8371" y="6968"/>
                  </a:lnTo>
                  <a:close/>
                  <a:moveTo>
                    <a:pt x="44637" y="7619"/>
                  </a:moveTo>
                  <a:lnTo>
                    <a:pt x="44261" y="7970"/>
                  </a:lnTo>
                  <a:cubicBezTo>
                    <a:pt x="44512" y="8221"/>
                    <a:pt x="44737" y="8446"/>
                    <a:pt x="44963" y="8697"/>
                  </a:cubicBezTo>
                  <a:lnTo>
                    <a:pt x="45339" y="8346"/>
                  </a:lnTo>
                  <a:cubicBezTo>
                    <a:pt x="45113" y="8095"/>
                    <a:pt x="44863" y="7845"/>
                    <a:pt x="44637" y="7619"/>
                  </a:cubicBezTo>
                  <a:close/>
                  <a:moveTo>
                    <a:pt x="6943" y="8421"/>
                  </a:moveTo>
                  <a:cubicBezTo>
                    <a:pt x="6692" y="8672"/>
                    <a:pt x="6466" y="8923"/>
                    <a:pt x="6241" y="9198"/>
                  </a:cubicBezTo>
                  <a:lnTo>
                    <a:pt x="6642" y="9524"/>
                  </a:lnTo>
                  <a:cubicBezTo>
                    <a:pt x="6842" y="9273"/>
                    <a:pt x="7068" y="9023"/>
                    <a:pt x="7294" y="8772"/>
                  </a:cubicBezTo>
                  <a:lnTo>
                    <a:pt x="6943" y="8421"/>
                  </a:lnTo>
                  <a:close/>
                  <a:moveTo>
                    <a:pt x="46016" y="9123"/>
                  </a:moveTo>
                  <a:lnTo>
                    <a:pt x="45640" y="9449"/>
                  </a:lnTo>
                  <a:cubicBezTo>
                    <a:pt x="45865" y="9699"/>
                    <a:pt x="46066" y="9950"/>
                    <a:pt x="46291" y="10226"/>
                  </a:cubicBezTo>
                  <a:lnTo>
                    <a:pt x="46692" y="9900"/>
                  </a:lnTo>
                  <a:cubicBezTo>
                    <a:pt x="46467" y="9649"/>
                    <a:pt x="46241" y="9374"/>
                    <a:pt x="46016" y="9123"/>
                  </a:cubicBezTo>
                  <a:close/>
                  <a:moveTo>
                    <a:pt x="5589" y="10000"/>
                  </a:moveTo>
                  <a:cubicBezTo>
                    <a:pt x="5389" y="10251"/>
                    <a:pt x="5188" y="10527"/>
                    <a:pt x="4988" y="10802"/>
                  </a:cubicBezTo>
                  <a:lnTo>
                    <a:pt x="5389" y="11103"/>
                  </a:lnTo>
                  <a:cubicBezTo>
                    <a:pt x="5589" y="10827"/>
                    <a:pt x="5790" y="10577"/>
                    <a:pt x="5990" y="10301"/>
                  </a:cubicBezTo>
                  <a:lnTo>
                    <a:pt x="5589" y="10000"/>
                  </a:lnTo>
                  <a:close/>
                  <a:moveTo>
                    <a:pt x="47294" y="10727"/>
                  </a:moveTo>
                  <a:lnTo>
                    <a:pt x="46893" y="11028"/>
                  </a:lnTo>
                  <a:cubicBezTo>
                    <a:pt x="47093" y="11303"/>
                    <a:pt x="47294" y="11579"/>
                    <a:pt x="47469" y="11855"/>
                  </a:cubicBezTo>
                  <a:lnTo>
                    <a:pt x="47895" y="11554"/>
                  </a:lnTo>
                  <a:cubicBezTo>
                    <a:pt x="47695" y="11278"/>
                    <a:pt x="47494" y="11003"/>
                    <a:pt x="47294" y="10727"/>
                  </a:cubicBezTo>
                  <a:close/>
                  <a:moveTo>
                    <a:pt x="4386" y="11654"/>
                  </a:moveTo>
                  <a:cubicBezTo>
                    <a:pt x="4211" y="11930"/>
                    <a:pt x="4010" y="12231"/>
                    <a:pt x="3835" y="12532"/>
                  </a:cubicBezTo>
                  <a:lnTo>
                    <a:pt x="4261" y="12782"/>
                  </a:lnTo>
                  <a:cubicBezTo>
                    <a:pt x="4436" y="12506"/>
                    <a:pt x="4637" y="12206"/>
                    <a:pt x="4812" y="11930"/>
                  </a:cubicBezTo>
                  <a:lnTo>
                    <a:pt x="4386" y="11654"/>
                  </a:lnTo>
                  <a:close/>
                  <a:moveTo>
                    <a:pt x="48447" y="12431"/>
                  </a:moveTo>
                  <a:lnTo>
                    <a:pt x="48021" y="12682"/>
                  </a:lnTo>
                  <a:cubicBezTo>
                    <a:pt x="48196" y="12983"/>
                    <a:pt x="48371" y="13258"/>
                    <a:pt x="48522" y="13559"/>
                  </a:cubicBezTo>
                  <a:lnTo>
                    <a:pt x="48973" y="13308"/>
                  </a:lnTo>
                  <a:cubicBezTo>
                    <a:pt x="48797" y="13008"/>
                    <a:pt x="48622" y="12707"/>
                    <a:pt x="48447" y="12431"/>
                  </a:cubicBezTo>
                  <a:close/>
                  <a:moveTo>
                    <a:pt x="3309" y="13409"/>
                  </a:moveTo>
                  <a:cubicBezTo>
                    <a:pt x="3158" y="13709"/>
                    <a:pt x="2983" y="14010"/>
                    <a:pt x="2832" y="14311"/>
                  </a:cubicBezTo>
                  <a:lnTo>
                    <a:pt x="3283" y="14537"/>
                  </a:lnTo>
                  <a:cubicBezTo>
                    <a:pt x="3434" y="14236"/>
                    <a:pt x="3584" y="13960"/>
                    <a:pt x="3760" y="13659"/>
                  </a:cubicBezTo>
                  <a:lnTo>
                    <a:pt x="3309" y="13409"/>
                  </a:lnTo>
                  <a:close/>
                  <a:moveTo>
                    <a:pt x="49449" y="14211"/>
                  </a:moveTo>
                  <a:lnTo>
                    <a:pt x="48998" y="14436"/>
                  </a:lnTo>
                  <a:cubicBezTo>
                    <a:pt x="49148" y="14737"/>
                    <a:pt x="49299" y="15038"/>
                    <a:pt x="49449" y="15339"/>
                  </a:cubicBezTo>
                  <a:lnTo>
                    <a:pt x="49900" y="15138"/>
                  </a:lnTo>
                  <a:cubicBezTo>
                    <a:pt x="49775" y="14812"/>
                    <a:pt x="49625" y="14512"/>
                    <a:pt x="49449" y="14211"/>
                  </a:cubicBezTo>
                  <a:close/>
                  <a:moveTo>
                    <a:pt x="2381" y="15238"/>
                  </a:moveTo>
                  <a:cubicBezTo>
                    <a:pt x="2231" y="15564"/>
                    <a:pt x="2106" y="15865"/>
                    <a:pt x="1980" y="16191"/>
                  </a:cubicBezTo>
                  <a:lnTo>
                    <a:pt x="2431" y="16366"/>
                  </a:lnTo>
                  <a:cubicBezTo>
                    <a:pt x="2582" y="16065"/>
                    <a:pt x="2707" y="15765"/>
                    <a:pt x="2857" y="15464"/>
                  </a:cubicBezTo>
                  <a:lnTo>
                    <a:pt x="2381" y="15238"/>
                  </a:lnTo>
                  <a:close/>
                  <a:moveTo>
                    <a:pt x="50326" y="16065"/>
                  </a:moveTo>
                  <a:lnTo>
                    <a:pt x="49850" y="16266"/>
                  </a:lnTo>
                  <a:cubicBezTo>
                    <a:pt x="49975" y="16567"/>
                    <a:pt x="50101" y="16892"/>
                    <a:pt x="50226" y="17193"/>
                  </a:cubicBezTo>
                  <a:lnTo>
                    <a:pt x="50702" y="17018"/>
                  </a:lnTo>
                  <a:cubicBezTo>
                    <a:pt x="50577" y="16692"/>
                    <a:pt x="50452" y="16391"/>
                    <a:pt x="50326" y="16065"/>
                  </a:cubicBezTo>
                  <a:close/>
                  <a:moveTo>
                    <a:pt x="1604" y="17143"/>
                  </a:moveTo>
                  <a:cubicBezTo>
                    <a:pt x="1479" y="17469"/>
                    <a:pt x="1379" y="17795"/>
                    <a:pt x="1253" y="18121"/>
                  </a:cubicBezTo>
                  <a:lnTo>
                    <a:pt x="1755" y="18271"/>
                  </a:lnTo>
                  <a:cubicBezTo>
                    <a:pt x="1855" y="17945"/>
                    <a:pt x="1955" y="17644"/>
                    <a:pt x="2080" y="17319"/>
                  </a:cubicBezTo>
                  <a:lnTo>
                    <a:pt x="1604" y="17143"/>
                  </a:lnTo>
                  <a:close/>
                  <a:moveTo>
                    <a:pt x="51028" y="17995"/>
                  </a:moveTo>
                  <a:lnTo>
                    <a:pt x="50552" y="18146"/>
                  </a:lnTo>
                  <a:cubicBezTo>
                    <a:pt x="50652" y="18471"/>
                    <a:pt x="50752" y="18797"/>
                    <a:pt x="50853" y="19123"/>
                  </a:cubicBezTo>
                  <a:lnTo>
                    <a:pt x="51329" y="18973"/>
                  </a:lnTo>
                  <a:cubicBezTo>
                    <a:pt x="51254" y="18647"/>
                    <a:pt x="51153" y="18321"/>
                    <a:pt x="51028" y="17995"/>
                  </a:cubicBezTo>
                  <a:close/>
                  <a:moveTo>
                    <a:pt x="978" y="19098"/>
                  </a:moveTo>
                  <a:cubicBezTo>
                    <a:pt x="877" y="19424"/>
                    <a:pt x="802" y="19750"/>
                    <a:pt x="702" y="20101"/>
                  </a:cubicBezTo>
                  <a:lnTo>
                    <a:pt x="1203" y="20201"/>
                  </a:lnTo>
                  <a:cubicBezTo>
                    <a:pt x="1278" y="19875"/>
                    <a:pt x="1379" y="19549"/>
                    <a:pt x="1454" y="19248"/>
                  </a:cubicBezTo>
                  <a:lnTo>
                    <a:pt x="978" y="19098"/>
                  </a:lnTo>
                  <a:close/>
                  <a:moveTo>
                    <a:pt x="51605" y="19975"/>
                  </a:moveTo>
                  <a:lnTo>
                    <a:pt x="51103" y="20075"/>
                  </a:lnTo>
                  <a:cubicBezTo>
                    <a:pt x="51178" y="20401"/>
                    <a:pt x="51254" y="20752"/>
                    <a:pt x="51329" y="21078"/>
                  </a:cubicBezTo>
                  <a:lnTo>
                    <a:pt x="51830" y="20978"/>
                  </a:lnTo>
                  <a:cubicBezTo>
                    <a:pt x="51755" y="20627"/>
                    <a:pt x="51680" y="20301"/>
                    <a:pt x="51605" y="19975"/>
                  </a:cubicBezTo>
                  <a:close/>
                  <a:moveTo>
                    <a:pt x="501" y="21103"/>
                  </a:moveTo>
                  <a:cubicBezTo>
                    <a:pt x="426" y="21429"/>
                    <a:pt x="376" y="21780"/>
                    <a:pt x="326" y="22106"/>
                  </a:cubicBezTo>
                  <a:lnTo>
                    <a:pt x="827" y="22181"/>
                  </a:lnTo>
                  <a:cubicBezTo>
                    <a:pt x="877" y="21855"/>
                    <a:pt x="928" y="21529"/>
                    <a:pt x="1003" y="21203"/>
                  </a:cubicBezTo>
                  <a:lnTo>
                    <a:pt x="501" y="21103"/>
                  </a:lnTo>
                  <a:close/>
                  <a:moveTo>
                    <a:pt x="52006" y="21980"/>
                  </a:moveTo>
                  <a:lnTo>
                    <a:pt x="51504" y="22055"/>
                  </a:lnTo>
                  <a:cubicBezTo>
                    <a:pt x="51554" y="22381"/>
                    <a:pt x="51605" y="22732"/>
                    <a:pt x="51655" y="23058"/>
                  </a:cubicBezTo>
                  <a:lnTo>
                    <a:pt x="52156" y="23008"/>
                  </a:lnTo>
                  <a:cubicBezTo>
                    <a:pt x="52106" y="22657"/>
                    <a:pt x="52056" y="22306"/>
                    <a:pt x="52006" y="21980"/>
                  </a:cubicBezTo>
                  <a:close/>
                  <a:moveTo>
                    <a:pt x="176" y="23133"/>
                  </a:moveTo>
                  <a:cubicBezTo>
                    <a:pt x="151" y="23459"/>
                    <a:pt x="100" y="23810"/>
                    <a:pt x="75" y="24161"/>
                  </a:cubicBezTo>
                  <a:lnTo>
                    <a:pt x="577" y="24186"/>
                  </a:lnTo>
                  <a:cubicBezTo>
                    <a:pt x="602" y="23860"/>
                    <a:pt x="652" y="23509"/>
                    <a:pt x="677" y="23183"/>
                  </a:cubicBezTo>
                  <a:lnTo>
                    <a:pt x="176" y="23133"/>
                  </a:lnTo>
                  <a:close/>
                  <a:moveTo>
                    <a:pt x="52256" y="24010"/>
                  </a:moveTo>
                  <a:lnTo>
                    <a:pt x="51755" y="24060"/>
                  </a:lnTo>
                  <a:cubicBezTo>
                    <a:pt x="51780" y="24386"/>
                    <a:pt x="51780" y="24737"/>
                    <a:pt x="51805" y="25063"/>
                  </a:cubicBezTo>
                  <a:lnTo>
                    <a:pt x="52306" y="25038"/>
                  </a:lnTo>
                  <a:cubicBezTo>
                    <a:pt x="52306" y="24712"/>
                    <a:pt x="52281" y="24361"/>
                    <a:pt x="52256" y="24010"/>
                  </a:cubicBezTo>
                  <a:close/>
                  <a:moveTo>
                    <a:pt x="25" y="25188"/>
                  </a:moveTo>
                  <a:cubicBezTo>
                    <a:pt x="0" y="25514"/>
                    <a:pt x="0" y="25840"/>
                    <a:pt x="0" y="26166"/>
                  </a:cubicBezTo>
                  <a:lnTo>
                    <a:pt x="0" y="26191"/>
                  </a:lnTo>
                  <a:lnTo>
                    <a:pt x="501" y="26191"/>
                  </a:lnTo>
                  <a:lnTo>
                    <a:pt x="501" y="26166"/>
                  </a:lnTo>
                  <a:cubicBezTo>
                    <a:pt x="501" y="25840"/>
                    <a:pt x="527" y="25514"/>
                    <a:pt x="527" y="25188"/>
                  </a:cubicBezTo>
                  <a:close/>
                  <a:moveTo>
                    <a:pt x="51830" y="26065"/>
                  </a:moveTo>
                  <a:lnTo>
                    <a:pt x="51830" y="26166"/>
                  </a:lnTo>
                  <a:cubicBezTo>
                    <a:pt x="51830" y="26492"/>
                    <a:pt x="51830" y="26842"/>
                    <a:pt x="51805" y="27168"/>
                  </a:cubicBezTo>
                  <a:lnTo>
                    <a:pt x="52306" y="27193"/>
                  </a:lnTo>
                  <a:cubicBezTo>
                    <a:pt x="52331" y="26842"/>
                    <a:pt x="52331" y="26492"/>
                    <a:pt x="52331" y="26166"/>
                  </a:cubicBezTo>
                  <a:lnTo>
                    <a:pt x="52331" y="26065"/>
                  </a:lnTo>
                  <a:close/>
                  <a:moveTo>
                    <a:pt x="25" y="27218"/>
                  </a:moveTo>
                  <a:cubicBezTo>
                    <a:pt x="50" y="27569"/>
                    <a:pt x="50" y="27920"/>
                    <a:pt x="75" y="28246"/>
                  </a:cubicBezTo>
                  <a:lnTo>
                    <a:pt x="602" y="28221"/>
                  </a:lnTo>
                  <a:cubicBezTo>
                    <a:pt x="577" y="27870"/>
                    <a:pt x="552" y="27544"/>
                    <a:pt x="527" y="27218"/>
                  </a:cubicBezTo>
                  <a:close/>
                  <a:moveTo>
                    <a:pt x="51755" y="28171"/>
                  </a:moveTo>
                  <a:cubicBezTo>
                    <a:pt x="51730" y="28497"/>
                    <a:pt x="51705" y="28847"/>
                    <a:pt x="51655" y="29173"/>
                  </a:cubicBezTo>
                  <a:lnTo>
                    <a:pt x="52156" y="29223"/>
                  </a:lnTo>
                  <a:cubicBezTo>
                    <a:pt x="52206" y="28898"/>
                    <a:pt x="52231" y="28547"/>
                    <a:pt x="52256" y="28221"/>
                  </a:cubicBezTo>
                  <a:lnTo>
                    <a:pt x="51755" y="28171"/>
                  </a:lnTo>
                  <a:close/>
                  <a:moveTo>
                    <a:pt x="702" y="29223"/>
                  </a:moveTo>
                  <a:lnTo>
                    <a:pt x="201" y="29273"/>
                  </a:lnTo>
                  <a:cubicBezTo>
                    <a:pt x="226" y="29624"/>
                    <a:pt x="276" y="29950"/>
                    <a:pt x="326" y="30301"/>
                  </a:cubicBezTo>
                  <a:lnTo>
                    <a:pt x="827" y="30226"/>
                  </a:lnTo>
                  <a:cubicBezTo>
                    <a:pt x="777" y="29875"/>
                    <a:pt x="727" y="29549"/>
                    <a:pt x="702" y="29223"/>
                  </a:cubicBezTo>
                  <a:close/>
                  <a:moveTo>
                    <a:pt x="51529" y="30176"/>
                  </a:moveTo>
                  <a:cubicBezTo>
                    <a:pt x="51454" y="30502"/>
                    <a:pt x="51404" y="30827"/>
                    <a:pt x="51329" y="31153"/>
                  </a:cubicBezTo>
                  <a:lnTo>
                    <a:pt x="51830" y="31253"/>
                  </a:lnTo>
                  <a:cubicBezTo>
                    <a:pt x="51905" y="30928"/>
                    <a:pt x="51955" y="30577"/>
                    <a:pt x="52031" y="30251"/>
                  </a:cubicBezTo>
                  <a:lnTo>
                    <a:pt x="51529" y="30176"/>
                  </a:lnTo>
                  <a:close/>
                  <a:moveTo>
                    <a:pt x="1003" y="31203"/>
                  </a:moveTo>
                  <a:lnTo>
                    <a:pt x="501" y="31304"/>
                  </a:lnTo>
                  <a:cubicBezTo>
                    <a:pt x="577" y="31629"/>
                    <a:pt x="652" y="31980"/>
                    <a:pt x="727" y="32306"/>
                  </a:cubicBezTo>
                  <a:lnTo>
                    <a:pt x="1228" y="32181"/>
                  </a:lnTo>
                  <a:cubicBezTo>
                    <a:pt x="1153" y="31855"/>
                    <a:pt x="1078" y="31529"/>
                    <a:pt x="1003" y="31203"/>
                  </a:cubicBezTo>
                  <a:close/>
                  <a:moveTo>
                    <a:pt x="51128" y="32156"/>
                  </a:moveTo>
                  <a:cubicBezTo>
                    <a:pt x="51053" y="32482"/>
                    <a:pt x="50953" y="32807"/>
                    <a:pt x="50878" y="33133"/>
                  </a:cubicBezTo>
                  <a:lnTo>
                    <a:pt x="51354" y="33258"/>
                  </a:lnTo>
                  <a:cubicBezTo>
                    <a:pt x="51454" y="32933"/>
                    <a:pt x="51529" y="32607"/>
                    <a:pt x="51630" y="32256"/>
                  </a:cubicBezTo>
                  <a:lnTo>
                    <a:pt x="51128" y="32156"/>
                  </a:lnTo>
                  <a:close/>
                  <a:moveTo>
                    <a:pt x="1479" y="33158"/>
                  </a:moveTo>
                  <a:lnTo>
                    <a:pt x="1003" y="33309"/>
                  </a:lnTo>
                  <a:cubicBezTo>
                    <a:pt x="1078" y="33634"/>
                    <a:pt x="1178" y="33960"/>
                    <a:pt x="1304" y="34286"/>
                  </a:cubicBezTo>
                  <a:lnTo>
                    <a:pt x="1780" y="34136"/>
                  </a:lnTo>
                  <a:cubicBezTo>
                    <a:pt x="1679" y="33810"/>
                    <a:pt x="1579" y="33484"/>
                    <a:pt x="1479" y="33158"/>
                  </a:cubicBezTo>
                  <a:close/>
                  <a:moveTo>
                    <a:pt x="50577" y="34086"/>
                  </a:moveTo>
                  <a:cubicBezTo>
                    <a:pt x="50477" y="34411"/>
                    <a:pt x="50376" y="34712"/>
                    <a:pt x="50251" y="35038"/>
                  </a:cubicBezTo>
                  <a:lnTo>
                    <a:pt x="50727" y="35213"/>
                  </a:lnTo>
                  <a:cubicBezTo>
                    <a:pt x="50853" y="34888"/>
                    <a:pt x="50953" y="34562"/>
                    <a:pt x="51053" y="34236"/>
                  </a:cubicBezTo>
                  <a:lnTo>
                    <a:pt x="50577" y="34086"/>
                  </a:lnTo>
                  <a:close/>
                  <a:moveTo>
                    <a:pt x="2106" y="35088"/>
                  </a:moveTo>
                  <a:lnTo>
                    <a:pt x="1629" y="35263"/>
                  </a:lnTo>
                  <a:cubicBezTo>
                    <a:pt x="1755" y="35564"/>
                    <a:pt x="1880" y="35890"/>
                    <a:pt x="2005" y="36216"/>
                  </a:cubicBezTo>
                  <a:lnTo>
                    <a:pt x="2481" y="36015"/>
                  </a:lnTo>
                  <a:cubicBezTo>
                    <a:pt x="2356" y="35715"/>
                    <a:pt x="2231" y="35389"/>
                    <a:pt x="2106" y="35088"/>
                  </a:cubicBezTo>
                  <a:close/>
                  <a:moveTo>
                    <a:pt x="49875" y="35990"/>
                  </a:moveTo>
                  <a:cubicBezTo>
                    <a:pt x="49750" y="36291"/>
                    <a:pt x="49625" y="36592"/>
                    <a:pt x="49474" y="36893"/>
                  </a:cubicBezTo>
                  <a:lnTo>
                    <a:pt x="49950" y="37118"/>
                  </a:lnTo>
                  <a:cubicBezTo>
                    <a:pt x="50076" y="36817"/>
                    <a:pt x="50226" y="36492"/>
                    <a:pt x="50351" y="36166"/>
                  </a:cubicBezTo>
                  <a:lnTo>
                    <a:pt x="49875" y="35990"/>
                  </a:lnTo>
                  <a:close/>
                  <a:moveTo>
                    <a:pt x="2882" y="36943"/>
                  </a:moveTo>
                  <a:lnTo>
                    <a:pt x="2406" y="37143"/>
                  </a:lnTo>
                  <a:cubicBezTo>
                    <a:pt x="2557" y="37444"/>
                    <a:pt x="2707" y="37770"/>
                    <a:pt x="2857" y="38071"/>
                  </a:cubicBezTo>
                  <a:lnTo>
                    <a:pt x="3309" y="37845"/>
                  </a:lnTo>
                  <a:cubicBezTo>
                    <a:pt x="3158" y="37544"/>
                    <a:pt x="3008" y="37243"/>
                    <a:pt x="2882" y="36943"/>
                  </a:cubicBezTo>
                  <a:close/>
                  <a:moveTo>
                    <a:pt x="49048" y="37820"/>
                  </a:moveTo>
                  <a:cubicBezTo>
                    <a:pt x="48873" y="38121"/>
                    <a:pt x="48722" y="38396"/>
                    <a:pt x="48572" y="38697"/>
                  </a:cubicBezTo>
                  <a:lnTo>
                    <a:pt x="48998" y="38948"/>
                  </a:lnTo>
                  <a:cubicBezTo>
                    <a:pt x="49173" y="38647"/>
                    <a:pt x="49324" y="38346"/>
                    <a:pt x="49499" y="38045"/>
                  </a:cubicBezTo>
                  <a:lnTo>
                    <a:pt x="49048" y="37820"/>
                  </a:lnTo>
                  <a:close/>
                  <a:moveTo>
                    <a:pt x="3785" y="38722"/>
                  </a:moveTo>
                  <a:lnTo>
                    <a:pt x="3359" y="38973"/>
                  </a:lnTo>
                  <a:cubicBezTo>
                    <a:pt x="3509" y="39274"/>
                    <a:pt x="3684" y="39574"/>
                    <a:pt x="3860" y="39850"/>
                  </a:cubicBezTo>
                  <a:lnTo>
                    <a:pt x="4311" y="39574"/>
                  </a:lnTo>
                  <a:cubicBezTo>
                    <a:pt x="4136" y="39299"/>
                    <a:pt x="3960" y="39023"/>
                    <a:pt x="3785" y="38722"/>
                  </a:cubicBezTo>
                  <a:close/>
                  <a:moveTo>
                    <a:pt x="48046" y="39574"/>
                  </a:moveTo>
                  <a:cubicBezTo>
                    <a:pt x="47870" y="39850"/>
                    <a:pt x="47695" y="40151"/>
                    <a:pt x="47494" y="40426"/>
                  </a:cubicBezTo>
                  <a:lnTo>
                    <a:pt x="47920" y="40702"/>
                  </a:lnTo>
                  <a:cubicBezTo>
                    <a:pt x="48121" y="40426"/>
                    <a:pt x="48296" y="40126"/>
                    <a:pt x="48472" y="39825"/>
                  </a:cubicBezTo>
                  <a:lnTo>
                    <a:pt x="48046" y="39574"/>
                  </a:lnTo>
                  <a:close/>
                  <a:moveTo>
                    <a:pt x="4837" y="40426"/>
                  </a:moveTo>
                  <a:lnTo>
                    <a:pt x="4436" y="40727"/>
                  </a:lnTo>
                  <a:cubicBezTo>
                    <a:pt x="4612" y="41003"/>
                    <a:pt x="4812" y="41279"/>
                    <a:pt x="5013" y="41554"/>
                  </a:cubicBezTo>
                  <a:lnTo>
                    <a:pt x="5414" y="41254"/>
                  </a:lnTo>
                  <a:cubicBezTo>
                    <a:pt x="5238" y="40978"/>
                    <a:pt x="5038" y="40702"/>
                    <a:pt x="4837" y="40426"/>
                  </a:cubicBezTo>
                  <a:close/>
                  <a:moveTo>
                    <a:pt x="46918" y="41254"/>
                  </a:moveTo>
                  <a:cubicBezTo>
                    <a:pt x="46717" y="41529"/>
                    <a:pt x="46517" y="41780"/>
                    <a:pt x="46316" y="42056"/>
                  </a:cubicBezTo>
                  <a:lnTo>
                    <a:pt x="46717" y="42356"/>
                  </a:lnTo>
                  <a:cubicBezTo>
                    <a:pt x="46918" y="42106"/>
                    <a:pt x="47143" y="41830"/>
                    <a:pt x="47344" y="41554"/>
                  </a:cubicBezTo>
                  <a:lnTo>
                    <a:pt x="46918" y="41254"/>
                  </a:lnTo>
                  <a:close/>
                  <a:moveTo>
                    <a:pt x="6040" y="42056"/>
                  </a:moveTo>
                  <a:lnTo>
                    <a:pt x="5639" y="42381"/>
                  </a:lnTo>
                  <a:cubicBezTo>
                    <a:pt x="5840" y="42632"/>
                    <a:pt x="6065" y="42908"/>
                    <a:pt x="6291" y="43158"/>
                  </a:cubicBezTo>
                  <a:lnTo>
                    <a:pt x="6667" y="42832"/>
                  </a:lnTo>
                  <a:cubicBezTo>
                    <a:pt x="6441" y="42582"/>
                    <a:pt x="6241" y="42331"/>
                    <a:pt x="6040" y="42056"/>
                  </a:cubicBezTo>
                  <a:close/>
                  <a:moveTo>
                    <a:pt x="45690" y="42832"/>
                  </a:moveTo>
                  <a:cubicBezTo>
                    <a:pt x="45464" y="43083"/>
                    <a:pt x="45239" y="43334"/>
                    <a:pt x="45013" y="43584"/>
                  </a:cubicBezTo>
                  <a:lnTo>
                    <a:pt x="45389" y="43935"/>
                  </a:lnTo>
                  <a:cubicBezTo>
                    <a:pt x="45615" y="43685"/>
                    <a:pt x="45840" y="43409"/>
                    <a:pt x="46066" y="43158"/>
                  </a:cubicBezTo>
                  <a:lnTo>
                    <a:pt x="45690" y="42832"/>
                  </a:lnTo>
                  <a:close/>
                  <a:moveTo>
                    <a:pt x="7344" y="43584"/>
                  </a:moveTo>
                  <a:lnTo>
                    <a:pt x="6968" y="43935"/>
                  </a:lnTo>
                  <a:cubicBezTo>
                    <a:pt x="7193" y="44186"/>
                    <a:pt x="7444" y="44436"/>
                    <a:pt x="7669" y="44662"/>
                  </a:cubicBezTo>
                  <a:lnTo>
                    <a:pt x="8045" y="44311"/>
                  </a:lnTo>
                  <a:cubicBezTo>
                    <a:pt x="7795" y="44086"/>
                    <a:pt x="7569" y="43835"/>
                    <a:pt x="7344" y="43584"/>
                  </a:cubicBezTo>
                  <a:close/>
                  <a:moveTo>
                    <a:pt x="44311" y="44311"/>
                  </a:moveTo>
                  <a:cubicBezTo>
                    <a:pt x="44086" y="44537"/>
                    <a:pt x="43835" y="44787"/>
                    <a:pt x="43584" y="45013"/>
                  </a:cubicBezTo>
                  <a:lnTo>
                    <a:pt x="43935" y="45364"/>
                  </a:lnTo>
                  <a:cubicBezTo>
                    <a:pt x="44186" y="45138"/>
                    <a:pt x="44437" y="44913"/>
                    <a:pt x="44662" y="44662"/>
                  </a:cubicBezTo>
                  <a:lnTo>
                    <a:pt x="44311" y="44311"/>
                  </a:lnTo>
                  <a:close/>
                  <a:moveTo>
                    <a:pt x="8772" y="45013"/>
                  </a:moveTo>
                  <a:lnTo>
                    <a:pt x="8421" y="45389"/>
                  </a:lnTo>
                  <a:cubicBezTo>
                    <a:pt x="8672" y="45614"/>
                    <a:pt x="8923" y="45840"/>
                    <a:pt x="9198" y="46066"/>
                  </a:cubicBezTo>
                  <a:lnTo>
                    <a:pt x="9524" y="45690"/>
                  </a:lnTo>
                  <a:cubicBezTo>
                    <a:pt x="9273" y="45464"/>
                    <a:pt x="9023" y="45238"/>
                    <a:pt x="8772" y="45013"/>
                  </a:cubicBezTo>
                  <a:close/>
                  <a:moveTo>
                    <a:pt x="42833" y="45665"/>
                  </a:moveTo>
                  <a:cubicBezTo>
                    <a:pt x="42582" y="45890"/>
                    <a:pt x="42306" y="46091"/>
                    <a:pt x="42056" y="46316"/>
                  </a:cubicBezTo>
                  <a:lnTo>
                    <a:pt x="42356" y="46717"/>
                  </a:lnTo>
                  <a:cubicBezTo>
                    <a:pt x="42632" y="46492"/>
                    <a:pt x="42908" y="46291"/>
                    <a:pt x="43158" y="46066"/>
                  </a:cubicBezTo>
                  <a:lnTo>
                    <a:pt x="42833" y="45665"/>
                  </a:lnTo>
                  <a:close/>
                  <a:moveTo>
                    <a:pt x="10301" y="46316"/>
                  </a:moveTo>
                  <a:lnTo>
                    <a:pt x="9975" y="46717"/>
                  </a:lnTo>
                  <a:cubicBezTo>
                    <a:pt x="10251" y="46943"/>
                    <a:pt x="10527" y="47143"/>
                    <a:pt x="10802" y="47344"/>
                  </a:cubicBezTo>
                  <a:lnTo>
                    <a:pt x="11103" y="46918"/>
                  </a:lnTo>
                  <a:cubicBezTo>
                    <a:pt x="10827" y="46742"/>
                    <a:pt x="10552" y="46517"/>
                    <a:pt x="10301" y="46316"/>
                  </a:cubicBezTo>
                  <a:close/>
                  <a:moveTo>
                    <a:pt x="41254" y="46918"/>
                  </a:moveTo>
                  <a:cubicBezTo>
                    <a:pt x="40978" y="47118"/>
                    <a:pt x="40702" y="47319"/>
                    <a:pt x="40427" y="47494"/>
                  </a:cubicBezTo>
                  <a:lnTo>
                    <a:pt x="40702" y="47920"/>
                  </a:lnTo>
                  <a:cubicBezTo>
                    <a:pt x="41003" y="47720"/>
                    <a:pt x="41279" y="47519"/>
                    <a:pt x="41554" y="47319"/>
                  </a:cubicBezTo>
                  <a:lnTo>
                    <a:pt x="41254" y="46918"/>
                  </a:lnTo>
                  <a:close/>
                  <a:moveTo>
                    <a:pt x="11930" y="47494"/>
                  </a:moveTo>
                  <a:lnTo>
                    <a:pt x="11654" y="47920"/>
                  </a:lnTo>
                  <a:cubicBezTo>
                    <a:pt x="11930" y="48121"/>
                    <a:pt x="12231" y="48296"/>
                    <a:pt x="12507" y="48472"/>
                  </a:cubicBezTo>
                  <a:lnTo>
                    <a:pt x="12782" y="48046"/>
                  </a:lnTo>
                  <a:cubicBezTo>
                    <a:pt x="12482" y="47870"/>
                    <a:pt x="12206" y="47695"/>
                    <a:pt x="11930" y="47494"/>
                  </a:cubicBezTo>
                  <a:close/>
                  <a:moveTo>
                    <a:pt x="39574" y="48046"/>
                  </a:moveTo>
                  <a:cubicBezTo>
                    <a:pt x="39299" y="48221"/>
                    <a:pt x="38998" y="48371"/>
                    <a:pt x="38722" y="48547"/>
                  </a:cubicBezTo>
                  <a:lnTo>
                    <a:pt x="38973" y="48998"/>
                  </a:lnTo>
                  <a:cubicBezTo>
                    <a:pt x="39249" y="48822"/>
                    <a:pt x="39549" y="48647"/>
                    <a:pt x="39850" y="48472"/>
                  </a:cubicBezTo>
                  <a:lnTo>
                    <a:pt x="39574" y="48046"/>
                  </a:lnTo>
                  <a:close/>
                  <a:moveTo>
                    <a:pt x="13659" y="48547"/>
                  </a:moveTo>
                  <a:lnTo>
                    <a:pt x="13409" y="48998"/>
                  </a:lnTo>
                  <a:cubicBezTo>
                    <a:pt x="13710" y="49173"/>
                    <a:pt x="14010" y="49324"/>
                    <a:pt x="14311" y="49499"/>
                  </a:cubicBezTo>
                  <a:lnTo>
                    <a:pt x="14537" y="49023"/>
                  </a:lnTo>
                  <a:cubicBezTo>
                    <a:pt x="14236" y="48873"/>
                    <a:pt x="13935" y="48722"/>
                    <a:pt x="13659" y="48547"/>
                  </a:cubicBezTo>
                  <a:close/>
                  <a:moveTo>
                    <a:pt x="37820" y="49023"/>
                  </a:moveTo>
                  <a:cubicBezTo>
                    <a:pt x="37519" y="49173"/>
                    <a:pt x="37218" y="49324"/>
                    <a:pt x="36918" y="49449"/>
                  </a:cubicBezTo>
                  <a:lnTo>
                    <a:pt x="37143" y="49925"/>
                  </a:lnTo>
                  <a:cubicBezTo>
                    <a:pt x="37444" y="49775"/>
                    <a:pt x="37745" y="49624"/>
                    <a:pt x="38071" y="49474"/>
                  </a:cubicBezTo>
                  <a:lnTo>
                    <a:pt x="37820" y="49023"/>
                  </a:lnTo>
                  <a:close/>
                  <a:moveTo>
                    <a:pt x="15439" y="49474"/>
                  </a:moveTo>
                  <a:lnTo>
                    <a:pt x="15238" y="49925"/>
                  </a:lnTo>
                  <a:cubicBezTo>
                    <a:pt x="15539" y="50076"/>
                    <a:pt x="15865" y="50226"/>
                    <a:pt x="16166" y="50351"/>
                  </a:cubicBezTo>
                  <a:lnTo>
                    <a:pt x="16366" y="49875"/>
                  </a:lnTo>
                  <a:cubicBezTo>
                    <a:pt x="16065" y="49750"/>
                    <a:pt x="15740" y="49624"/>
                    <a:pt x="15439" y="49474"/>
                  </a:cubicBezTo>
                  <a:close/>
                  <a:moveTo>
                    <a:pt x="36015" y="49875"/>
                  </a:moveTo>
                  <a:cubicBezTo>
                    <a:pt x="35690" y="50000"/>
                    <a:pt x="35389" y="50126"/>
                    <a:pt x="35063" y="50226"/>
                  </a:cubicBezTo>
                  <a:lnTo>
                    <a:pt x="35239" y="50702"/>
                  </a:lnTo>
                  <a:cubicBezTo>
                    <a:pt x="35564" y="50602"/>
                    <a:pt x="35890" y="50477"/>
                    <a:pt x="36191" y="50326"/>
                  </a:cubicBezTo>
                  <a:lnTo>
                    <a:pt x="36015" y="49875"/>
                  </a:lnTo>
                  <a:close/>
                  <a:moveTo>
                    <a:pt x="17319" y="50251"/>
                  </a:moveTo>
                  <a:lnTo>
                    <a:pt x="17143" y="50727"/>
                  </a:lnTo>
                  <a:cubicBezTo>
                    <a:pt x="17469" y="50853"/>
                    <a:pt x="17770" y="50953"/>
                    <a:pt x="18121" y="51053"/>
                  </a:cubicBezTo>
                  <a:lnTo>
                    <a:pt x="18271" y="50577"/>
                  </a:lnTo>
                  <a:cubicBezTo>
                    <a:pt x="17945" y="50477"/>
                    <a:pt x="17619" y="50351"/>
                    <a:pt x="17319" y="50251"/>
                  </a:cubicBezTo>
                  <a:close/>
                  <a:moveTo>
                    <a:pt x="34111" y="50552"/>
                  </a:moveTo>
                  <a:cubicBezTo>
                    <a:pt x="33810" y="50677"/>
                    <a:pt x="33484" y="50752"/>
                    <a:pt x="33158" y="50853"/>
                  </a:cubicBezTo>
                  <a:lnTo>
                    <a:pt x="33284" y="51354"/>
                  </a:lnTo>
                  <a:cubicBezTo>
                    <a:pt x="33635" y="51254"/>
                    <a:pt x="33960" y="51153"/>
                    <a:pt x="34286" y="51053"/>
                  </a:cubicBezTo>
                  <a:lnTo>
                    <a:pt x="34111" y="50552"/>
                  </a:lnTo>
                  <a:close/>
                  <a:moveTo>
                    <a:pt x="19223" y="50878"/>
                  </a:moveTo>
                  <a:lnTo>
                    <a:pt x="19098" y="51354"/>
                  </a:lnTo>
                  <a:cubicBezTo>
                    <a:pt x="19424" y="51454"/>
                    <a:pt x="19750" y="51529"/>
                    <a:pt x="20076" y="51604"/>
                  </a:cubicBezTo>
                  <a:lnTo>
                    <a:pt x="20201" y="51128"/>
                  </a:lnTo>
                  <a:cubicBezTo>
                    <a:pt x="19875" y="51053"/>
                    <a:pt x="19549" y="50953"/>
                    <a:pt x="19223" y="50878"/>
                  </a:cubicBezTo>
                  <a:close/>
                  <a:moveTo>
                    <a:pt x="32181" y="51103"/>
                  </a:moveTo>
                  <a:cubicBezTo>
                    <a:pt x="31855" y="51178"/>
                    <a:pt x="31529" y="51254"/>
                    <a:pt x="31203" y="51329"/>
                  </a:cubicBezTo>
                  <a:lnTo>
                    <a:pt x="31304" y="51830"/>
                  </a:lnTo>
                  <a:cubicBezTo>
                    <a:pt x="31629" y="51755"/>
                    <a:pt x="31955" y="51680"/>
                    <a:pt x="32306" y="51604"/>
                  </a:cubicBezTo>
                  <a:lnTo>
                    <a:pt x="32181" y="51103"/>
                  </a:lnTo>
                  <a:close/>
                  <a:moveTo>
                    <a:pt x="21178" y="51329"/>
                  </a:moveTo>
                  <a:lnTo>
                    <a:pt x="21078" y="51830"/>
                  </a:lnTo>
                  <a:cubicBezTo>
                    <a:pt x="21429" y="51905"/>
                    <a:pt x="21755" y="51955"/>
                    <a:pt x="22106" y="52005"/>
                  </a:cubicBezTo>
                  <a:lnTo>
                    <a:pt x="22181" y="51504"/>
                  </a:lnTo>
                  <a:cubicBezTo>
                    <a:pt x="21855" y="51454"/>
                    <a:pt x="21504" y="51404"/>
                    <a:pt x="21178" y="51329"/>
                  </a:cubicBezTo>
                  <a:close/>
                  <a:moveTo>
                    <a:pt x="30201" y="51504"/>
                  </a:moveTo>
                  <a:cubicBezTo>
                    <a:pt x="29875" y="51554"/>
                    <a:pt x="29549" y="51604"/>
                    <a:pt x="29198" y="51629"/>
                  </a:cubicBezTo>
                  <a:lnTo>
                    <a:pt x="29274" y="52131"/>
                  </a:lnTo>
                  <a:cubicBezTo>
                    <a:pt x="29599" y="52106"/>
                    <a:pt x="29950" y="52056"/>
                    <a:pt x="30276" y="52005"/>
                  </a:cubicBezTo>
                  <a:lnTo>
                    <a:pt x="30201" y="51504"/>
                  </a:lnTo>
                  <a:close/>
                  <a:moveTo>
                    <a:pt x="23183" y="51655"/>
                  </a:moveTo>
                  <a:lnTo>
                    <a:pt x="23108" y="52156"/>
                  </a:lnTo>
                  <a:cubicBezTo>
                    <a:pt x="23459" y="52181"/>
                    <a:pt x="23810" y="52231"/>
                    <a:pt x="24136" y="52256"/>
                  </a:cubicBezTo>
                  <a:lnTo>
                    <a:pt x="24186" y="51730"/>
                  </a:lnTo>
                  <a:cubicBezTo>
                    <a:pt x="23835" y="51705"/>
                    <a:pt x="23509" y="51680"/>
                    <a:pt x="23183" y="51655"/>
                  </a:cubicBezTo>
                  <a:close/>
                  <a:moveTo>
                    <a:pt x="28196" y="51730"/>
                  </a:moveTo>
                  <a:cubicBezTo>
                    <a:pt x="27870" y="51755"/>
                    <a:pt x="27544" y="51780"/>
                    <a:pt x="27193" y="51805"/>
                  </a:cubicBezTo>
                  <a:lnTo>
                    <a:pt x="27218" y="52306"/>
                  </a:lnTo>
                  <a:cubicBezTo>
                    <a:pt x="27569" y="52281"/>
                    <a:pt x="27895" y="52281"/>
                    <a:pt x="28246" y="52256"/>
                  </a:cubicBezTo>
                  <a:lnTo>
                    <a:pt x="28196" y="51730"/>
                  </a:lnTo>
                  <a:close/>
                  <a:moveTo>
                    <a:pt x="25188" y="51805"/>
                  </a:moveTo>
                  <a:lnTo>
                    <a:pt x="25163" y="52306"/>
                  </a:lnTo>
                  <a:cubicBezTo>
                    <a:pt x="25489" y="52306"/>
                    <a:pt x="25840" y="52331"/>
                    <a:pt x="26166" y="52331"/>
                  </a:cubicBezTo>
                  <a:lnTo>
                    <a:pt x="26191" y="52331"/>
                  </a:lnTo>
                  <a:lnTo>
                    <a:pt x="26166" y="5180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44"/>
            <p:cNvSpPr/>
            <p:nvPr/>
          </p:nvSpPr>
          <p:spPr>
            <a:xfrm>
              <a:off x="4150210" y="539407"/>
              <a:ext cx="596782" cy="864528"/>
            </a:xfrm>
            <a:custGeom>
              <a:avLst/>
              <a:gdLst/>
              <a:ahLst/>
              <a:cxnLst/>
              <a:rect l="l" t="t" r="r" b="b"/>
              <a:pathLst>
                <a:path w="36367" h="52683" extrusionOk="0">
                  <a:moveTo>
                    <a:pt x="26341" y="1"/>
                  </a:moveTo>
                  <a:cubicBezTo>
                    <a:pt x="11780" y="1"/>
                    <a:pt x="0" y="11780"/>
                    <a:pt x="0" y="26342"/>
                  </a:cubicBezTo>
                  <a:cubicBezTo>
                    <a:pt x="0" y="40878"/>
                    <a:pt x="11780" y="52683"/>
                    <a:pt x="26341" y="52683"/>
                  </a:cubicBezTo>
                  <a:cubicBezTo>
                    <a:pt x="29900" y="52683"/>
                    <a:pt x="33283" y="51981"/>
                    <a:pt x="36366" y="50703"/>
                  </a:cubicBezTo>
                  <a:cubicBezTo>
                    <a:pt x="15739" y="46041"/>
                    <a:pt x="15990" y="28221"/>
                    <a:pt x="15990" y="28221"/>
                  </a:cubicBezTo>
                  <a:cubicBezTo>
                    <a:pt x="14336" y="11003"/>
                    <a:pt x="29875" y="3936"/>
                    <a:pt x="36015" y="1855"/>
                  </a:cubicBezTo>
                  <a:cubicBezTo>
                    <a:pt x="33033" y="652"/>
                    <a:pt x="29750" y="1"/>
                    <a:pt x="263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44"/>
            <p:cNvSpPr/>
            <p:nvPr/>
          </p:nvSpPr>
          <p:spPr>
            <a:xfrm>
              <a:off x="4551205" y="901346"/>
              <a:ext cx="308065" cy="107354"/>
            </a:xfrm>
            <a:custGeom>
              <a:avLst/>
              <a:gdLst/>
              <a:ahLst/>
              <a:cxnLst/>
              <a:rect l="l" t="t" r="r" b="b"/>
              <a:pathLst>
                <a:path w="18773" h="6542" extrusionOk="0">
                  <a:moveTo>
                    <a:pt x="9311" y="223"/>
                  </a:moveTo>
                  <a:cubicBezTo>
                    <a:pt x="10518" y="223"/>
                    <a:pt x="11721" y="399"/>
                    <a:pt x="12908" y="752"/>
                  </a:cubicBezTo>
                  <a:cubicBezTo>
                    <a:pt x="14662" y="1253"/>
                    <a:pt x="16667" y="2331"/>
                    <a:pt x="18446" y="3684"/>
                  </a:cubicBezTo>
                  <a:cubicBezTo>
                    <a:pt x="17920" y="4135"/>
                    <a:pt x="15163" y="6316"/>
                    <a:pt x="10151" y="6316"/>
                  </a:cubicBezTo>
                  <a:lnTo>
                    <a:pt x="9925" y="6316"/>
                  </a:lnTo>
                  <a:cubicBezTo>
                    <a:pt x="5840" y="6266"/>
                    <a:pt x="3735" y="5263"/>
                    <a:pt x="577" y="3734"/>
                  </a:cubicBezTo>
                  <a:lnTo>
                    <a:pt x="376" y="3634"/>
                  </a:lnTo>
                  <a:cubicBezTo>
                    <a:pt x="852" y="3233"/>
                    <a:pt x="2632" y="1779"/>
                    <a:pt x="5213" y="902"/>
                  </a:cubicBezTo>
                  <a:cubicBezTo>
                    <a:pt x="6571" y="450"/>
                    <a:pt x="7944" y="223"/>
                    <a:pt x="9311" y="223"/>
                  </a:cubicBezTo>
                  <a:close/>
                  <a:moveTo>
                    <a:pt x="9335" y="0"/>
                  </a:moveTo>
                  <a:cubicBezTo>
                    <a:pt x="7938" y="0"/>
                    <a:pt x="6543" y="233"/>
                    <a:pt x="5163" y="702"/>
                  </a:cubicBezTo>
                  <a:cubicBezTo>
                    <a:pt x="2080" y="1729"/>
                    <a:pt x="126" y="3584"/>
                    <a:pt x="126" y="3584"/>
                  </a:cubicBezTo>
                  <a:lnTo>
                    <a:pt x="0" y="3709"/>
                  </a:lnTo>
                  <a:lnTo>
                    <a:pt x="476" y="3935"/>
                  </a:lnTo>
                  <a:cubicBezTo>
                    <a:pt x="3684" y="5464"/>
                    <a:pt x="5790" y="6491"/>
                    <a:pt x="9900" y="6541"/>
                  </a:cubicBezTo>
                  <a:lnTo>
                    <a:pt x="10151" y="6541"/>
                  </a:lnTo>
                  <a:cubicBezTo>
                    <a:pt x="15815" y="6541"/>
                    <a:pt x="18647" y="3784"/>
                    <a:pt x="18697" y="3759"/>
                  </a:cubicBezTo>
                  <a:lnTo>
                    <a:pt x="18772" y="3659"/>
                  </a:lnTo>
                  <a:lnTo>
                    <a:pt x="18672" y="3584"/>
                  </a:lnTo>
                  <a:cubicBezTo>
                    <a:pt x="16868" y="2180"/>
                    <a:pt x="14787" y="1053"/>
                    <a:pt x="12983" y="526"/>
                  </a:cubicBezTo>
                  <a:cubicBezTo>
                    <a:pt x="11770" y="176"/>
                    <a:pt x="10551" y="0"/>
                    <a:pt x="93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44"/>
            <p:cNvSpPr/>
            <p:nvPr/>
          </p:nvSpPr>
          <p:spPr>
            <a:xfrm>
              <a:off x="4553256" y="917559"/>
              <a:ext cx="304373" cy="45489"/>
            </a:xfrm>
            <a:custGeom>
              <a:avLst/>
              <a:gdLst/>
              <a:ahLst/>
              <a:cxnLst/>
              <a:rect l="l" t="t" r="r" b="b"/>
              <a:pathLst>
                <a:path w="18548" h="2772" extrusionOk="0">
                  <a:moveTo>
                    <a:pt x="9537" y="1"/>
                  </a:moveTo>
                  <a:cubicBezTo>
                    <a:pt x="4082" y="1"/>
                    <a:pt x="67" y="2563"/>
                    <a:pt x="1" y="2596"/>
                  </a:cubicBezTo>
                  <a:lnTo>
                    <a:pt x="126" y="2771"/>
                  </a:lnTo>
                  <a:cubicBezTo>
                    <a:pt x="176" y="2738"/>
                    <a:pt x="4141" y="221"/>
                    <a:pt x="9527" y="221"/>
                  </a:cubicBezTo>
                  <a:cubicBezTo>
                    <a:pt x="12238" y="221"/>
                    <a:pt x="15309" y="858"/>
                    <a:pt x="18422" y="2771"/>
                  </a:cubicBezTo>
                  <a:lnTo>
                    <a:pt x="18547" y="2596"/>
                  </a:lnTo>
                  <a:cubicBezTo>
                    <a:pt x="15392" y="649"/>
                    <a:pt x="12282" y="1"/>
                    <a:pt x="95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44"/>
            <p:cNvSpPr/>
            <p:nvPr/>
          </p:nvSpPr>
          <p:spPr>
            <a:xfrm>
              <a:off x="4604258" y="817852"/>
              <a:ext cx="37448" cy="89008"/>
            </a:xfrm>
            <a:custGeom>
              <a:avLst/>
              <a:gdLst/>
              <a:ahLst/>
              <a:cxnLst/>
              <a:rect l="l" t="t" r="r" b="b"/>
              <a:pathLst>
                <a:path w="2282" h="5424" extrusionOk="0">
                  <a:moveTo>
                    <a:pt x="351" y="0"/>
                  </a:moveTo>
                  <a:cubicBezTo>
                    <a:pt x="201" y="326"/>
                    <a:pt x="101" y="652"/>
                    <a:pt x="50" y="1003"/>
                  </a:cubicBezTo>
                  <a:cubicBezTo>
                    <a:pt x="0" y="1429"/>
                    <a:pt x="76" y="1855"/>
                    <a:pt x="326" y="2181"/>
                  </a:cubicBezTo>
                  <a:cubicBezTo>
                    <a:pt x="502" y="2406"/>
                    <a:pt x="752" y="2582"/>
                    <a:pt x="853" y="2857"/>
                  </a:cubicBezTo>
                  <a:cubicBezTo>
                    <a:pt x="928" y="3083"/>
                    <a:pt x="903" y="3309"/>
                    <a:pt x="878" y="3534"/>
                  </a:cubicBezTo>
                  <a:cubicBezTo>
                    <a:pt x="853" y="3960"/>
                    <a:pt x="928" y="4386"/>
                    <a:pt x="1078" y="4787"/>
                  </a:cubicBezTo>
                  <a:cubicBezTo>
                    <a:pt x="1178" y="5038"/>
                    <a:pt x="1329" y="5288"/>
                    <a:pt x="1579" y="5389"/>
                  </a:cubicBezTo>
                  <a:cubicBezTo>
                    <a:pt x="1638" y="5412"/>
                    <a:pt x="1704" y="5423"/>
                    <a:pt x="1770" y="5423"/>
                  </a:cubicBezTo>
                  <a:cubicBezTo>
                    <a:pt x="1987" y="5423"/>
                    <a:pt x="2212" y="5305"/>
                    <a:pt x="2231" y="5113"/>
                  </a:cubicBezTo>
                  <a:cubicBezTo>
                    <a:pt x="2281" y="4913"/>
                    <a:pt x="2156" y="4737"/>
                    <a:pt x="2005" y="4612"/>
                  </a:cubicBezTo>
                  <a:cubicBezTo>
                    <a:pt x="1880" y="4486"/>
                    <a:pt x="1705" y="4386"/>
                    <a:pt x="1604" y="4236"/>
                  </a:cubicBezTo>
                  <a:cubicBezTo>
                    <a:pt x="1254" y="3735"/>
                    <a:pt x="1655" y="2958"/>
                    <a:pt x="1354" y="2431"/>
                  </a:cubicBezTo>
                  <a:cubicBezTo>
                    <a:pt x="1228" y="2206"/>
                    <a:pt x="1003" y="2080"/>
                    <a:pt x="827" y="1905"/>
                  </a:cubicBezTo>
                  <a:cubicBezTo>
                    <a:pt x="301" y="1379"/>
                    <a:pt x="226" y="677"/>
                    <a:pt x="3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44"/>
            <p:cNvSpPr/>
            <p:nvPr/>
          </p:nvSpPr>
          <p:spPr>
            <a:xfrm>
              <a:off x="4571767" y="829355"/>
              <a:ext cx="44028" cy="85726"/>
            </a:xfrm>
            <a:custGeom>
              <a:avLst/>
              <a:gdLst/>
              <a:ahLst/>
              <a:cxnLst/>
              <a:rect l="l" t="t" r="r" b="b"/>
              <a:pathLst>
                <a:path w="2683" h="5224" extrusionOk="0">
                  <a:moveTo>
                    <a:pt x="151" y="1"/>
                  </a:moveTo>
                  <a:lnTo>
                    <a:pt x="151" y="1"/>
                  </a:lnTo>
                  <a:cubicBezTo>
                    <a:pt x="51" y="327"/>
                    <a:pt x="0" y="703"/>
                    <a:pt x="0" y="1054"/>
                  </a:cubicBezTo>
                  <a:cubicBezTo>
                    <a:pt x="0" y="1455"/>
                    <a:pt x="126" y="1881"/>
                    <a:pt x="401" y="2156"/>
                  </a:cubicBezTo>
                  <a:cubicBezTo>
                    <a:pt x="602" y="2382"/>
                    <a:pt x="878" y="2507"/>
                    <a:pt x="1028" y="2783"/>
                  </a:cubicBezTo>
                  <a:cubicBezTo>
                    <a:pt x="1128" y="2983"/>
                    <a:pt x="1128" y="3234"/>
                    <a:pt x="1128" y="3460"/>
                  </a:cubicBezTo>
                  <a:cubicBezTo>
                    <a:pt x="1153" y="3886"/>
                    <a:pt x="1279" y="4287"/>
                    <a:pt x="1479" y="4663"/>
                  </a:cubicBezTo>
                  <a:cubicBezTo>
                    <a:pt x="1604" y="4888"/>
                    <a:pt x="1805" y="5139"/>
                    <a:pt x="2056" y="5214"/>
                  </a:cubicBezTo>
                  <a:cubicBezTo>
                    <a:pt x="2091" y="5220"/>
                    <a:pt x="2127" y="5224"/>
                    <a:pt x="2163" y="5224"/>
                  </a:cubicBezTo>
                  <a:cubicBezTo>
                    <a:pt x="2410" y="5224"/>
                    <a:pt x="2660" y="5078"/>
                    <a:pt x="2682" y="4838"/>
                  </a:cubicBezTo>
                  <a:cubicBezTo>
                    <a:pt x="2682" y="4638"/>
                    <a:pt x="2532" y="4487"/>
                    <a:pt x="2381" y="4387"/>
                  </a:cubicBezTo>
                  <a:cubicBezTo>
                    <a:pt x="2231" y="4262"/>
                    <a:pt x="2056" y="4186"/>
                    <a:pt x="1930" y="4036"/>
                  </a:cubicBezTo>
                  <a:cubicBezTo>
                    <a:pt x="1504" y="3585"/>
                    <a:pt x="1830" y="2783"/>
                    <a:pt x="1454" y="2282"/>
                  </a:cubicBezTo>
                  <a:cubicBezTo>
                    <a:pt x="1304" y="2081"/>
                    <a:pt x="1078" y="1981"/>
                    <a:pt x="878" y="1831"/>
                  </a:cubicBezTo>
                  <a:cubicBezTo>
                    <a:pt x="276" y="1379"/>
                    <a:pt x="126" y="678"/>
                    <a:pt x="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44"/>
            <p:cNvSpPr/>
            <p:nvPr/>
          </p:nvSpPr>
          <p:spPr>
            <a:xfrm>
              <a:off x="4541326" y="847866"/>
              <a:ext cx="53054" cy="80672"/>
            </a:xfrm>
            <a:custGeom>
              <a:avLst/>
              <a:gdLst/>
              <a:ahLst/>
              <a:cxnLst/>
              <a:rect l="l" t="t" r="r" b="b"/>
              <a:pathLst>
                <a:path w="3233" h="4916" extrusionOk="0">
                  <a:moveTo>
                    <a:pt x="51" y="1"/>
                  </a:moveTo>
                  <a:cubicBezTo>
                    <a:pt x="1" y="352"/>
                    <a:pt x="1" y="703"/>
                    <a:pt x="51" y="1053"/>
                  </a:cubicBezTo>
                  <a:cubicBezTo>
                    <a:pt x="101" y="1454"/>
                    <a:pt x="276" y="1855"/>
                    <a:pt x="602" y="2106"/>
                  </a:cubicBezTo>
                  <a:cubicBezTo>
                    <a:pt x="828" y="2307"/>
                    <a:pt x="1129" y="2407"/>
                    <a:pt x="1279" y="2632"/>
                  </a:cubicBezTo>
                  <a:cubicBezTo>
                    <a:pt x="1429" y="2833"/>
                    <a:pt x="1454" y="3058"/>
                    <a:pt x="1479" y="3284"/>
                  </a:cubicBezTo>
                  <a:cubicBezTo>
                    <a:pt x="1580" y="3710"/>
                    <a:pt x="1755" y="4111"/>
                    <a:pt x="2006" y="4437"/>
                  </a:cubicBezTo>
                  <a:cubicBezTo>
                    <a:pt x="2156" y="4662"/>
                    <a:pt x="2382" y="4863"/>
                    <a:pt x="2632" y="4913"/>
                  </a:cubicBezTo>
                  <a:cubicBezTo>
                    <a:pt x="2648" y="4915"/>
                    <a:pt x="2664" y="4915"/>
                    <a:pt x="2680" y="4915"/>
                  </a:cubicBezTo>
                  <a:cubicBezTo>
                    <a:pt x="2944" y="4915"/>
                    <a:pt x="3232" y="4722"/>
                    <a:pt x="3209" y="4462"/>
                  </a:cubicBezTo>
                  <a:cubicBezTo>
                    <a:pt x="3184" y="4261"/>
                    <a:pt x="3033" y="4136"/>
                    <a:pt x="2858" y="4036"/>
                  </a:cubicBezTo>
                  <a:cubicBezTo>
                    <a:pt x="2682" y="3961"/>
                    <a:pt x="2507" y="3886"/>
                    <a:pt x="2357" y="3785"/>
                  </a:cubicBezTo>
                  <a:cubicBezTo>
                    <a:pt x="1880" y="3384"/>
                    <a:pt x="2081" y="2532"/>
                    <a:pt x="1655" y="2106"/>
                  </a:cubicBezTo>
                  <a:cubicBezTo>
                    <a:pt x="1479" y="1906"/>
                    <a:pt x="1229" y="1830"/>
                    <a:pt x="1028" y="1730"/>
                  </a:cubicBezTo>
                  <a:cubicBezTo>
                    <a:pt x="377" y="1354"/>
                    <a:pt x="126" y="677"/>
                    <a:pt x="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44"/>
            <p:cNvSpPr/>
            <p:nvPr/>
          </p:nvSpPr>
          <p:spPr>
            <a:xfrm>
              <a:off x="4503485" y="870906"/>
              <a:ext cx="66657" cy="70382"/>
            </a:xfrm>
            <a:custGeom>
              <a:avLst/>
              <a:gdLst/>
              <a:ahLst/>
              <a:cxnLst/>
              <a:rect l="l" t="t" r="r" b="b"/>
              <a:pathLst>
                <a:path w="4062" h="4289" extrusionOk="0">
                  <a:moveTo>
                    <a:pt x="1" y="0"/>
                  </a:moveTo>
                  <a:lnTo>
                    <a:pt x="1" y="0"/>
                  </a:lnTo>
                  <a:cubicBezTo>
                    <a:pt x="26" y="351"/>
                    <a:pt x="76" y="727"/>
                    <a:pt x="201" y="1053"/>
                  </a:cubicBezTo>
                  <a:cubicBezTo>
                    <a:pt x="327" y="1429"/>
                    <a:pt x="577" y="1780"/>
                    <a:pt x="953" y="1980"/>
                  </a:cubicBezTo>
                  <a:cubicBezTo>
                    <a:pt x="1204" y="2106"/>
                    <a:pt x="1530" y="2131"/>
                    <a:pt x="1730" y="2331"/>
                  </a:cubicBezTo>
                  <a:cubicBezTo>
                    <a:pt x="1906" y="2507"/>
                    <a:pt x="1981" y="2732"/>
                    <a:pt x="2056" y="2958"/>
                  </a:cubicBezTo>
                  <a:cubicBezTo>
                    <a:pt x="2232" y="3334"/>
                    <a:pt x="2482" y="3685"/>
                    <a:pt x="2783" y="3960"/>
                  </a:cubicBezTo>
                  <a:cubicBezTo>
                    <a:pt x="2994" y="4124"/>
                    <a:pt x="3227" y="4288"/>
                    <a:pt x="3461" y="4288"/>
                  </a:cubicBezTo>
                  <a:cubicBezTo>
                    <a:pt x="3477" y="4288"/>
                    <a:pt x="3494" y="4288"/>
                    <a:pt x="3510" y="4286"/>
                  </a:cubicBezTo>
                  <a:cubicBezTo>
                    <a:pt x="3785" y="4261"/>
                    <a:pt x="4061" y="3985"/>
                    <a:pt x="3986" y="3735"/>
                  </a:cubicBezTo>
                  <a:cubicBezTo>
                    <a:pt x="3911" y="3559"/>
                    <a:pt x="3735" y="3459"/>
                    <a:pt x="3560" y="3384"/>
                  </a:cubicBezTo>
                  <a:cubicBezTo>
                    <a:pt x="3384" y="3334"/>
                    <a:pt x="3184" y="3334"/>
                    <a:pt x="3009" y="3233"/>
                  </a:cubicBezTo>
                  <a:cubicBezTo>
                    <a:pt x="2457" y="2933"/>
                    <a:pt x="2507" y="2081"/>
                    <a:pt x="1981" y="1730"/>
                  </a:cubicBezTo>
                  <a:cubicBezTo>
                    <a:pt x="1780" y="1604"/>
                    <a:pt x="1530" y="1579"/>
                    <a:pt x="1279" y="1504"/>
                  </a:cubicBezTo>
                  <a:cubicBezTo>
                    <a:pt x="577" y="1279"/>
                    <a:pt x="201" y="677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44"/>
            <p:cNvSpPr/>
            <p:nvPr/>
          </p:nvSpPr>
          <p:spPr>
            <a:xfrm>
              <a:off x="4472650" y="906679"/>
              <a:ext cx="81443" cy="53562"/>
            </a:xfrm>
            <a:custGeom>
              <a:avLst/>
              <a:gdLst/>
              <a:ahLst/>
              <a:cxnLst/>
              <a:rect l="l" t="t" r="r" b="b"/>
              <a:pathLst>
                <a:path w="4963" h="3264" extrusionOk="0">
                  <a:moveTo>
                    <a:pt x="0" y="1"/>
                  </a:moveTo>
                  <a:lnTo>
                    <a:pt x="0" y="1"/>
                  </a:lnTo>
                  <a:cubicBezTo>
                    <a:pt x="126" y="352"/>
                    <a:pt x="276" y="677"/>
                    <a:pt x="476" y="978"/>
                  </a:cubicBezTo>
                  <a:cubicBezTo>
                    <a:pt x="702" y="1304"/>
                    <a:pt x="1028" y="1580"/>
                    <a:pt x="1429" y="1655"/>
                  </a:cubicBezTo>
                  <a:cubicBezTo>
                    <a:pt x="1730" y="1730"/>
                    <a:pt x="2030" y="1680"/>
                    <a:pt x="2281" y="1805"/>
                  </a:cubicBezTo>
                  <a:cubicBezTo>
                    <a:pt x="2507" y="1931"/>
                    <a:pt x="2632" y="2131"/>
                    <a:pt x="2757" y="2307"/>
                  </a:cubicBezTo>
                  <a:cubicBezTo>
                    <a:pt x="3033" y="2657"/>
                    <a:pt x="3359" y="2908"/>
                    <a:pt x="3735" y="3109"/>
                  </a:cubicBezTo>
                  <a:cubicBezTo>
                    <a:pt x="3916" y="3199"/>
                    <a:pt x="4111" y="3264"/>
                    <a:pt x="4300" y="3264"/>
                  </a:cubicBezTo>
                  <a:cubicBezTo>
                    <a:pt x="4372" y="3264"/>
                    <a:pt x="4443" y="3255"/>
                    <a:pt x="4512" y="3234"/>
                  </a:cubicBezTo>
                  <a:cubicBezTo>
                    <a:pt x="4787" y="3134"/>
                    <a:pt x="4963" y="2808"/>
                    <a:pt x="4812" y="2582"/>
                  </a:cubicBezTo>
                  <a:cubicBezTo>
                    <a:pt x="4712" y="2432"/>
                    <a:pt x="4512" y="2357"/>
                    <a:pt x="4311" y="2357"/>
                  </a:cubicBezTo>
                  <a:cubicBezTo>
                    <a:pt x="4194" y="2357"/>
                    <a:pt x="4066" y="2368"/>
                    <a:pt x="3942" y="2368"/>
                  </a:cubicBezTo>
                  <a:cubicBezTo>
                    <a:pt x="3879" y="2368"/>
                    <a:pt x="3818" y="2365"/>
                    <a:pt x="3760" y="2357"/>
                  </a:cubicBezTo>
                  <a:cubicBezTo>
                    <a:pt x="3158" y="2206"/>
                    <a:pt x="2958" y="1354"/>
                    <a:pt x="2381" y="1154"/>
                  </a:cubicBezTo>
                  <a:cubicBezTo>
                    <a:pt x="2256" y="1116"/>
                    <a:pt x="2131" y="1110"/>
                    <a:pt x="2005" y="1110"/>
                  </a:cubicBezTo>
                  <a:cubicBezTo>
                    <a:pt x="1943" y="1110"/>
                    <a:pt x="1880" y="1111"/>
                    <a:pt x="1817" y="1111"/>
                  </a:cubicBezTo>
                  <a:cubicBezTo>
                    <a:pt x="1755" y="1111"/>
                    <a:pt x="1692" y="1110"/>
                    <a:pt x="1629" y="1104"/>
                  </a:cubicBezTo>
                  <a:cubicBezTo>
                    <a:pt x="903" y="1078"/>
                    <a:pt x="376" y="602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44"/>
            <p:cNvSpPr/>
            <p:nvPr/>
          </p:nvSpPr>
          <p:spPr>
            <a:xfrm>
              <a:off x="4641690" y="809614"/>
              <a:ext cx="29210" cy="91765"/>
            </a:xfrm>
            <a:custGeom>
              <a:avLst/>
              <a:gdLst/>
              <a:ahLst/>
              <a:cxnLst/>
              <a:rect l="l" t="t" r="r" b="b"/>
              <a:pathLst>
                <a:path w="1780" h="5592" extrusionOk="0">
                  <a:moveTo>
                    <a:pt x="526" y="1"/>
                  </a:moveTo>
                  <a:lnTo>
                    <a:pt x="526" y="1"/>
                  </a:lnTo>
                  <a:cubicBezTo>
                    <a:pt x="326" y="302"/>
                    <a:pt x="176" y="653"/>
                    <a:pt x="100" y="978"/>
                  </a:cubicBezTo>
                  <a:cubicBezTo>
                    <a:pt x="0" y="1379"/>
                    <a:pt x="0" y="1805"/>
                    <a:pt x="201" y="2156"/>
                  </a:cubicBezTo>
                  <a:cubicBezTo>
                    <a:pt x="351" y="2432"/>
                    <a:pt x="577" y="2633"/>
                    <a:pt x="652" y="2908"/>
                  </a:cubicBezTo>
                  <a:cubicBezTo>
                    <a:pt x="702" y="3134"/>
                    <a:pt x="627" y="3384"/>
                    <a:pt x="577" y="3610"/>
                  </a:cubicBezTo>
                  <a:cubicBezTo>
                    <a:pt x="501" y="4011"/>
                    <a:pt x="526" y="4437"/>
                    <a:pt x="627" y="4838"/>
                  </a:cubicBezTo>
                  <a:cubicBezTo>
                    <a:pt x="677" y="5114"/>
                    <a:pt x="802" y="5389"/>
                    <a:pt x="1028" y="5515"/>
                  </a:cubicBezTo>
                  <a:cubicBezTo>
                    <a:pt x="1115" y="5567"/>
                    <a:pt x="1216" y="5592"/>
                    <a:pt x="1316" y="5592"/>
                  </a:cubicBezTo>
                  <a:cubicBezTo>
                    <a:pt x="1503" y="5592"/>
                    <a:pt x="1680" y="5503"/>
                    <a:pt x="1729" y="5339"/>
                  </a:cubicBezTo>
                  <a:cubicBezTo>
                    <a:pt x="1780" y="5139"/>
                    <a:pt x="1679" y="4963"/>
                    <a:pt x="1554" y="4813"/>
                  </a:cubicBezTo>
                  <a:cubicBezTo>
                    <a:pt x="1454" y="4663"/>
                    <a:pt x="1303" y="4537"/>
                    <a:pt x="1203" y="4387"/>
                  </a:cubicBezTo>
                  <a:cubicBezTo>
                    <a:pt x="927" y="3836"/>
                    <a:pt x="1429" y="3134"/>
                    <a:pt x="1203" y="2557"/>
                  </a:cubicBezTo>
                  <a:cubicBezTo>
                    <a:pt x="1103" y="2332"/>
                    <a:pt x="902" y="2156"/>
                    <a:pt x="752" y="1956"/>
                  </a:cubicBezTo>
                  <a:cubicBezTo>
                    <a:pt x="301" y="1379"/>
                    <a:pt x="301" y="653"/>
                    <a:pt x="5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44"/>
            <p:cNvSpPr/>
            <p:nvPr/>
          </p:nvSpPr>
          <p:spPr>
            <a:xfrm>
              <a:off x="4672524" y="805922"/>
              <a:ext cx="25107" cy="92290"/>
            </a:xfrm>
            <a:custGeom>
              <a:avLst/>
              <a:gdLst/>
              <a:ahLst/>
              <a:cxnLst/>
              <a:rect l="l" t="t" r="r" b="b"/>
              <a:pathLst>
                <a:path w="1530" h="5624" extrusionOk="0">
                  <a:moveTo>
                    <a:pt x="627" y="0"/>
                  </a:moveTo>
                  <a:lnTo>
                    <a:pt x="627" y="0"/>
                  </a:lnTo>
                  <a:cubicBezTo>
                    <a:pt x="427" y="276"/>
                    <a:pt x="251" y="602"/>
                    <a:pt x="151" y="928"/>
                  </a:cubicBezTo>
                  <a:cubicBezTo>
                    <a:pt x="26" y="1329"/>
                    <a:pt x="1" y="1755"/>
                    <a:pt x="176" y="2131"/>
                  </a:cubicBezTo>
                  <a:cubicBezTo>
                    <a:pt x="302" y="2381"/>
                    <a:pt x="527" y="2607"/>
                    <a:pt x="552" y="2908"/>
                  </a:cubicBezTo>
                  <a:cubicBezTo>
                    <a:pt x="602" y="3133"/>
                    <a:pt x="502" y="3359"/>
                    <a:pt x="452" y="3584"/>
                  </a:cubicBezTo>
                  <a:cubicBezTo>
                    <a:pt x="327" y="3985"/>
                    <a:pt x="327" y="4411"/>
                    <a:pt x="402" y="4838"/>
                  </a:cubicBezTo>
                  <a:cubicBezTo>
                    <a:pt x="452" y="5088"/>
                    <a:pt x="552" y="5364"/>
                    <a:pt x="778" y="5539"/>
                  </a:cubicBezTo>
                  <a:cubicBezTo>
                    <a:pt x="862" y="5596"/>
                    <a:pt x="965" y="5624"/>
                    <a:pt x="1065" y="5624"/>
                  </a:cubicBezTo>
                  <a:cubicBezTo>
                    <a:pt x="1231" y="5624"/>
                    <a:pt x="1392" y="5546"/>
                    <a:pt x="1454" y="5389"/>
                  </a:cubicBezTo>
                  <a:cubicBezTo>
                    <a:pt x="1530" y="5213"/>
                    <a:pt x="1454" y="5013"/>
                    <a:pt x="1329" y="4863"/>
                  </a:cubicBezTo>
                  <a:cubicBezTo>
                    <a:pt x="1229" y="4712"/>
                    <a:pt x="1078" y="4562"/>
                    <a:pt x="1003" y="4386"/>
                  </a:cubicBezTo>
                  <a:cubicBezTo>
                    <a:pt x="778" y="3835"/>
                    <a:pt x="1329" y="3158"/>
                    <a:pt x="1129" y="2582"/>
                  </a:cubicBezTo>
                  <a:cubicBezTo>
                    <a:pt x="1053" y="2331"/>
                    <a:pt x="878" y="2156"/>
                    <a:pt x="728" y="1955"/>
                  </a:cubicBezTo>
                  <a:cubicBezTo>
                    <a:pt x="302" y="1354"/>
                    <a:pt x="377" y="627"/>
                    <a:pt x="6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44"/>
            <p:cNvSpPr/>
            <p:nvPr/>
          </p:nvSpPr>
          <p:spPr>
            <a:xfrm>
              <a:off x="4770820" y="817852"/>
              <a:ext cx="37448" cy="89008"/>
            </a:xfrm>
            <a:custGeom>
              <a:avLst/>
              <a:gdLst/>
              <a:ahLst/>
              <a:cxnLst/>
              <a:rect l="l" t="t" r="r" b="b"/>
              <a:pathLst>
                <a:path w="2282" h="5424" extrusionOk="0">
                  <a:moveTo>
                    <a:pt x="1931" y="0"/>
                  </a:moveTo>
                  <a:cubicBezTo>
                    <a:pt x="2056" y="677"/>
                    <a:pt x="1981" y="1379"/>
                    <a:pt x="1454" y="1905"/>
                  </a:cubicBezTo>
                  <a:cubicBezTo>
                    <a:pt x="1254" y="2080"/>
                    <a:pt x="1053" y="2206"/>
                    <a:pt x="928" y="2431"/>
                  </a:cubicBezTo>
                  <a:cubicBezTo>
                    <a:pt x="627" y="2958"/>
                    <a:pt x="1028" y="3735"/>
                    <a:pt x="677" y="4236"/>
                  </a:cubicBezTo>
                  <a:cubicBezTo>
                    <a:pt x="552" y="4386"/>
                    <a:pt x="402" y="4486"/>
                    <a:pt x="251" y="4612"/>
                  </a:cubicBezTo>
                  <a:cubicBezTo>
                    <a:pt x="126" y="4737"/>
                    <a:pt x="1" y="4913"/>
                    <a:pt x="26" y="5113"/>
                  </a:cubicBezTo>
                  <a:cubicBezTo>
                    <a:pt x="64" y="5305"/>
                    <a:pt x="279" y="5423"/>
                    <a:pt x="490" y="5423"/>
                  </a:cubicBezTo>
                  <a:cubicBezTo>
                    <a:pt x="554" y="5423"/>
                    <a:pt x="619" y="5412"/>
                    <a:pt x="677" y="5389"/>
                  </a:cubicBezTo>
                  <a:cubicBezTo>
                    <a:pt x="928" y="5288"/>
                    <a:pt x="1104" y="5038"/>
                    <a:pt x="1204" y="4787"/>
                  </a:cubicBezTo>
                  <a:cubicBezTo>
                    <a:pt x="1354" y="4386"/>
                    <a:pt x="1429" y="3960"/>
                    <a:pt x="1404" y="3534"/>
                  </a:cubicBezTo>
                  <a:cubicBezTo>
                    <a:pt x="1379" y="3309"/>
                    <a:pt x="1329" y="3083"/>
                    <a:pt x="1404" y="2857"/>
                  </a:cubicBezTo>
                  <a:cubicBezTo>
                    <a:pt x="1505" y="2582"/>
                    <a:pt x="1780" y="2406"/>
                    <a:pt x="1956" y="2181"/>
                  </a:cubicBezTo>
                  <a:cubicBezTo>
                    <a:pt x="2206" y="1855"/>
                    <a:pt x="2282" y="1429"/>
                    <a:pt x="2231" y="1003"/>
                  </a:cubicBezTo>
                  <a:cubicBezTo>
                    <a:pt x="2181" y="652"/>
                    <a:pt x="2081" y="326"/>
                    <a:pt x="19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44"/>
            <p:cNvSpPr/>
            <p:nvPr/>
          </p:nvSpPr>
          <p:spPr>
            <a:xfrm>
              <a:off x="4796731" y="829355"/>
              <a:ext cx="44028" cy="85726"/>
            </a:xfrm>
            <a:custGeom>
              <a:avLst/>
              <a:gdLst/>
              <a:ahLst/>
              <a:cxnLst/>
              <a:rect l="l" t="t" r="r" b="b"/>
              <a:pathLst>
                <a:path w="2683" h="5224" extrusionOk="0">
                  <a:moveTo>
                    <a:pt x="2507" y="1"/>
                  </a:moveTo>
                  <a:lnTo>
                    <a:pt x="2507" y="1"/>
                  </a:lnTo>
                  <a:cubicBezTo>
                    <a:pt x="2557" y="678"/>
                    <a:pt x="2382" y="1379"/>
                    <a:pt x="1805" y="1831"/>
                  </a:cubicBezTo>
                  <a:cubicBezTo>
                    <a:pt x="1605" y="1981"/>
                    <a:pt x="1354" y="2081"/>
                    <a:pt x="1229" y="2282"/>
                  </a:cubicBezTo>
                  <a:cubicBezTo>
                    <a:pt x="853" y="2783"/>
                    <a:pt x="1154" y="3585"/>
                    <a:pt x="753" y="4036"/>
                  </a:cubicBezTo>
                  <a:cubicBezTo>
                    <a:pt x="627" y="4186"/>
                    <a:pt x="452" y="4262"/>
                    <a:pt x="276" y="4387"/>
                  </a:cubicBezTo>
                  <a:cubicBezTo>
                    <a:pt x="126" y="4487"/>
                    <a:pt x="1" y="4638"/>
                    <a:pt x="1" y="4838"/>
                  </a:cubicBezTo>
                  <a:cubicBezTo>
                    <a:pt x="23" y="5078"/>
                    <a:pt x="273" y="5224"/>
                    <a:pt x="503" y="5224"/>
                  </a:cubicBezTo>
                  <a:cubicBezTo>
                    <a:pt x="537" y="5224"/>
                    <a:pt x="570" y="5220"/>
                    <a:pt x="602" y="5214"/>
                  </a:cubicBezTo>
                  <a:cubicBezTo>
                    <a:pt x="878" y="5139"/>
                    <a:pt x="1053" y="4888"/>
                    <a:pt x="1204" y="4663"/>
                  </a:cubicBezTo>
                  <a:cubicBezTo>
                    <a:pt x="1404" y="4287"/>
                    <a:pt x="1530" y="3886"/>
                    <a:pt x="1555" y="3460"/>
                  </a:cubicBezTo>
                  <a:cubicBezTo>
                    <a:pt x="1555" y="3234"/>
                    <a:pt x="1555" y="2983"/>
                    <a:pt x="1655" y="2783"/>
                  </a:cubicBezTo>
                  <a:cubicBezTo>
                    <a:pt x="1780" y="2507"/>
                    <a:pt x="2081" y="2382"/>
                    <a:pt x="2281" y="2156"/>
                  </a:cubicBezTo>
                  <a:cubicBezTo>
                    <a:pt x="2557" y="1881"/>
                    <a:pt x="2682" y="1455"/>
                    <a:pt x="2682" y="1054"/>
                  </a:cubicBezTo>
                  <a:cubicBezTo>
                    <a:pt x="2682" y="703"/>
                    <a:pt x="2607" y="327"/>
                    <a:pt x="25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44"/>
            <p:cNvSpPr/>
            <p:nvPr/>
          </p:nvSpPr>
          <p:spPr>
            <a:xfrm>
              <a:off x="4818146" y="847866"/>
              <a:ext cx="53054" cy="80672"/>
            </a:xfrm>
            <a:custGeom>
              <a:avLst/>
              <a:gdLst/>
              <a:ahLst/>
              <a:cxnLst/>
              <a:rect l="l" t="t" r="r" b="b"/>
              <a:pathLst>
                <a:path w="3233" h="4916" extrusionOk="0">
                  <a:moveTo>
                    <a:pt x="3157" y="1"/>
                  </a:moveTo>
                  <a:cubicBezTo>
                    <a:pt x="3107" y="677"/>
                    <a:pt x="2856" y="1354"/>
                    <a:pt x="2205" y="1730"/>
                  </a:cubicBezTo>
                  <a:cubicBezTo>
                    <a:pt x="1979" y="1830"/>
                    <a:pt x="1753" y="1906"/>
                    <a:pt x="1578" y="2106"/>
                  </a:cubicBezTo>
                  <a:cubicBezTo>
                    <a:pt x="1127" y="2532"/>
                    <a:pt x="1352" y="3384"/>
                    <a:pt x="876" y="3785"/>
                  </a:cubicBezTo>
                  <a:cubicBezTo>
                    <a:pt x="726" y="3886"/>
                    <a:pt x="525" y="3961"/>
                    <a:pt x="375" y="4036"/>
                  </a:cubicBezTo>
                  <a:cubicBezTo>
                    <a:pt x="200" y="4136"/>
                    <a:pt x="49" y="4261"/>
                    <a:pt x="24" y="4462"/>
                  </a:cubicBezTo>
                  <a:cubicBezTo>
                    <a:pt x="0" y="4722"/>
                    <a:pt x="267" y="4915"/>
                    <a:pt x="528" y="4915"/>
                  </a:cubicBezTo>
                  <a:cubicBezTo>
                    <a:pt x="544" y="4915"/>
                    <a:pt x="560" y="4915"/>
                    <a:pt x="575" y="4913"/>
                  </a:cubicBezTo>
                  <a:cubicBezTo>
                    <a:pt x="851" y="4863"/>
                    <a:pt x="1077" y="4662"/>
                    <a:pt x="1227" y="4437"/>
                  </a:cubicBezTo>
                  <a:cubicBezTo>
                    <a:pt x="1478" y="4111"/>
                    <a:pt x="1653" y="3710"/>
                    <a:pt x="1728" y="3284"/>
                  </a:cubicBezTo>
                  <a:cubicBezTo>
                    <a:pt x="1778" y="3058"/>
                    <a:pt x="1804" y="2833"/>
                    <a:pt x="1929" y="2632"/>
                  </a:cubicBezTo>
                  <a:cubicBezTo>
                    <a:pt x="2104" y="2407"/>
                    <a:pt x="2405" y="2307"/>
                    <a:pt x="2631" y="2106"/>
                  </a:cubicBezTo>
                  <a:cubicBezTo>
                    <a:pt x="2956" y="1855"/>
                    <a:pt x="3132" y="1454"/>
                    <a:pt x="3182" y="1053"/>
                  </a:cubicBezTo>
                  <a:cubicBezTo>
                    <a:pt x="3232" y="703"/>
                    <a:pt x="3207" y="352"/>
                    <a:pt x="31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44"/>
            <p:cNvSpPr/>
            <p:nvPr/>
          </p:nvSpPr>
          <p:spPr>
            <a:xfrm>
              <a:off x="4842384" y="870906"/>
              <a:ext cx="66641" cy="70382"/>
            </a:xfrm>
            <a:custGeom>
              <a:avLst/>
              <a:gdLst/>
              <a:ahLst/>
              <a:cxnLst/>
              <a:rect l="l" t="t" r="r" b="b"/>
              <a:pathLst>
                <a:path w="4061" h="4289" extrusionOk="0">
                  <a:moveTo>
                    <a:pt x="4061" y="0"/>
                  </a:moveTo>
                  <a:cubicBezTo>
                    <a:pt x="3860" y="677"/>
                    <a:pt x="3484" y="1279"/>
                    <a:pt x="2758" y="1504"/>
                  </a:cubicBezTo>
                  <a:cubicBezTo>
                    <a:pt x="2532" y="1579"/>
                    <a:pt x="2281" y="1604"/>
                    <a:pt x="2081" y="1730"/>
                  </a:cubicBezTo>
                  <a:cubicBezTo>
                    <a:pt x="1555" y="2081"/>
                    <a:pt x="1580" y="2933"/>
                    <a:pt x="1028" y="3233"/>
                  </a:cubicBezTo>
                  <a:cubicBezTo>
                    <a:pt x="878" y="3334"/>
                    <a:pt x="677" y="3334"/>
                    <a:pt x="502" y="3384"/>
                  </a:cubicBezTo>
                  <a:cubicBezTo>
                    <a:pt x="327" y="3459"/>
                    <a:pt x="126" y="3559"/>
                    <a:pt x="76" y="3735"/>
                  </a:cubicBezTo>
                  <a:cubicBezTo>
                    <a:pt x="1" y="3985"/>
                    <a:pt x="251" y="4261"/>
                    <a:pt x="527" y="4286"/>
                  </a:cubicBezTo>
                  <a:cubicBezTo>
                    <a:pt x="545" y="4288"/>
                    <a:pt x="563" y="4288"/>
                    <a:pt x="580" y="4288"/>
                  </a:cubicBezTo>
                  <a:cubicBezTo>
                    <a:pt x="835" y="4288"/>
                    <a:pt x="1066" y="4124"/>
                    <a:pt x="1254" y="3960"/>
                  </a:cubicBezTo>
                  <a:cubicBezTo>
                    <a:pt x="1580" y="3685"/>
                    <a:pt x="1830" y="3334"/>
                    <a:pt x="1981" y="2958"/>
                  </a:cubicBezTo>
                  <a:cubicBezTo>
                    <a:pt x="2081" y="2732"/>
                    <a:pt x="2156" y="2507"/>
                    <a:pt x="2307" y="2331"/>
                  </a:cubicBezTo>
                  <a:cubicBezTo>
                    <a:pt x="2532" y="2131"/>
                    <a:pt x="2858" y="2106"/>
                    <a:pt x="3109" y="1980"/>
                  </a:cubicBezTo>
                  <a:cubicBezTo>
                    <a:pt x="3484" y="1780"/>
                    <a:pt x="3735" y="1429"/>
                    <a:pt x="3860" y="1053"/>
                  </a:cubicBezTo>
                  <a:cubicBezTo>
                    <a:pt x="3986" y="727"/>
                    <a:pt x="4036" y="351"/>
                    <a:pt x="40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44"/>
            <p:cNvSpPr/>
            <p:nvPr/>
          </p:nvSpPr>
          <p:spPr>
            <a:xfrm>
              <a:off x="4858433" y="906679"/>
              <a:ext cx="81033" cy="53562"/>
            </a:xfrm>
            <a:custGeom>
              <a:avLst/>
              <a:gdLst/>
              <a:ahLst/>
              <a:cxnLst/>
              <a:rect l="l" t="t" r="r" b="b"/>
              <a:pathLst>
                <a:path w="4938" h="3264" extrusionOk="0">
                  <a:moveTo>
                    <a:pt x="4938" y="1"/>
                  </a:moveTo>
                  <a:lnTo>
                    <a:pt x="4938" y="1"/>
                  </a:lnTo>
                  <a:cubicBezTo>
                    <a:pt x="4587" y="602"/>
                    <a:pt x="4060" y="1078"/>
                    <a:pt x="3308" y="1104"/>
                  </a:cubicBezTo>
                  <a:cubicBezTo>
                    <a:pt x="3246" y="1110"/>
                    <a:pt x="3183" y="1111"/>
                    <a:pt x="3121" y="1111"/>
                  </a:cubicBezTo>
                  <a:cubicBezTo>
                    <a:pt x="3059" y="1111"/>
                    <a:pt x="2997" y="1110"/>
                    <a:pt x="2936" y="1110"/>
                  </a:cubicBezTo>
                  <a:cubicBezTo>
                    <a:pt x="2813" y="1110"/>
                    <a:pt x="2694" y="1116"/>
                    <a:pt x="2582" y="1154"/>
                  </a:cubicBezTo>
                  <a:cubicBezTo>
                    <a:pt x="2005" y="1354"/>
                    <a:pt x="1805" y="2206"/>
                    <a:pt x="1203" y="2357"/>
                  </a:cubicBezTo>
                  <a:cubicBezTo>
                    <a:pt x="1136" y="2365"/>
                    <a:pt x="1072" y="2368"/>
                    <a:pt x="1009" y="2368"/>
                  </a:cubicBezTo>
                  <a:cubicBezTo>
                    <a:pt x="883" y="2368"/>
                    <a:pt x="760" y="2357"/>
                    <a:pt x="627" y="2357"/>
                  </a:cubicBezTo>
                  <a:cubicBezTo>
                    <a:pt x="451" y="2357"/>
                    <a:pt x="226" y="2432"/>
                    <a:pt x="125" y="2582"/>
                  </a:cubicBezTo>
                  <a:cubicBezTo>
                    <a:pt x="0" y="2808"/>
                    <a:pt x="176" y="3134"/>
                    <a:pt x="426" y="3234"/>
                  </a:cubicBezTo>
                  <a:cubicBezTo>
                    <a:pt x="502" y="3255"/>
                    <a:pt x="578" y="3264"/>
                    <a:pt x="653" y="3264"/>
                  </a:cubicBezTo>
                  <a:cubicBezTo>
                    <a:pt x="852" y="3264"/>
                    <a:pt x="1047" y="3199"/>
                    <a:pt x="1228" y="3109"/>
                  </a:cubicBezTo>
                  <a:cubicBezTo>
                    <a:pt x="1604" y="2908"/>
                    <a:pt x="1930" y="2657"/>
                    <a:pt x="2181" y="2307"/>
                  </a:cubicBezTo>
                  <a:cubicBezTo>
                    <a:pt x="2331" y="2131"/>
                    <a:pt x="2456" y="1931"/>
                    <a:pt x="2657" y="1805"/>
                  </a:cubicBezTo>
                  <a:cubicBezTo>
                    <a:pt x="2907" y="1680"/>
                    <a:pt x="3233" y="1730"/>
                    <a:pt x="3509" y="1655"/>
                  </a:cubicBezTo>
                  <a:cubicBezTo>
                    <a:pt x="3910" y="1580"/>
                    <a:pt x="4261" y="1304"/>
                    <a:pt x="4486" y="978"/>
                  </a:cubicBezTo>
                  <a:cubicBezTo>
                    <a:pt x="4687" y="677"/>
                    <a:pt x="4837" y="352"/>
                    <a:pt x="49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44"/>
            <p:cNvSpPr/>
            <p:nvPr/>
          </p:nvSpPr>
          <p:spPr>
            <a:xfrm>
              <a:off x="4741627" y="809614"/>
              <a:ext cx="29210" cy="91765"/>
            </a:xfrm>
            <a:custGeom>
              <a:avLst/>
              <a:gdLst/>
              <a:ahLst/>
              <a:cxnLst/>
              <a:rect l="l" t="t" r="r" b="b"/>
              <a:pathLst>
                <a:path w="1780" h="5592" extrusionOk="0">
                  <a:moveTo>
                    <a:pt x="1253" y="1"/>
                  </a:moveTo>
                  <a:lnTo>
                    <a:pt x="1253" y="1"/>
                  </a:lnTo>
                  <a:cubicBezTo>
                    <a:pt x="1454" y="653"/>
                    <a:pt x="1479" y="1379"/>
                    <a:pt x="1028" y="1956"/>
                  </a:cubicBezTo>
                  <a:cubicBezTo>
                    <a:pt x="878" y="2156"/>
                    <a:pt x="677" y="2332"/>
                    <a:pt x="577" y="2557"/>
                  </a:cubicBezTo>
                  <a:cubicBezTo>
                    <a:pt x="351" y="3134"/>
                    <a:pt x="852" y="3836"/>
                    <a:pt x="577" y="4387"/>
                  </a:cubicBezTo>
                  <a:cubicBezTo>
                    <a:pt x="477" y="4537"/>
                    <a:pt x="326" y="4663"/>
                    <a:pt x="201" y="4813"/>
                  </a:cubicBezTo>
                  <a:cubicBezTo>
                    <a:pt x="76" y="4963"/>
                    <a:pt x="0" y="5139"/>
                    <a:pt x="50" y="5339"/>
                  </a:cubicBezTo>
                  <a:cubicBezTo>
                    <a:pt x="100" y="5503"/>
                    <a:pt x="277" y="5592"/>
                    <a:pt x="457" y="5592"/>
                  </a:cubicBezTo>
                  <a:cubicBezTo>
                    <a:pt x="553" y="5592"/>
                    <a:pt x="649" y="5567"/>
                    <a:pt x="727" y="5515"/>
                  </a:cubicBezTo>
                  <a:cubicBezTo>
                    <a:pt x="978" y="5389"/>
                    <a:pt x="1078" y="5114"/>
                    <a:pt x="1153" y="4838"/>
                  </a:cubicBezTo>
                  <a:cubicBezTo>
                    <a:pt x="1253" y="4437"/>
                    <a:pt x="1279" y="4011"/>
                    <a:pt x="1178" y="3610"/>
                  </a:cubicBezTo>
                  <a:cubicBezTo>
                    <a:pt x="1153" y="3384"/>
                    <a:pt x="1078" y="3134"/>
                    <a:pt x="1128" y="2908"/>
                  </a:cubicBezTo>
                  <a:cubicBezTo>
                    <a:pt x="1178" y="2633"/>
                    <a:pt x="1429" y="2432"/>
                    <a:pt x="1579" y="2156"/>
                  </a:cubicBezTo>
                  <a:cubicBezTo>
                    <a:pt x="1780" y="1805"/>
                    <a:pt x="1780" y="1379"/>
                    <a:pt x="1680" y="978"/>
                  </a:cubicBezTo>
                  <a:cubicBezTo>
                    <a:pt x="1579" y="653"/>
                    <a:pt x="1429" y="302"/>
                    <a:pt x="12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44"/>
            <p:cNvSpPr/>
            <p:nvPr/>
          </p:nvSpPr>
          <p:spPr>
            <a:xfrm>
              <a:off x="4714895" y="805922"/>
              <a:ext cx="25107" cy="92290"/>
            </a:xfrm>
            <a:custGeom>
              <a:avLst/>
              <a:gdLst/>
              <a:ahLst/>
              <a:cxnLst/>
              <a:rect l="l" t="t" r="r" b="b"/>
              <a:pathLst>
                <a:path w="1530" h="5624" extrusionOk="0">
                  <a:moveTo>
                    <a:pt x="877" y="0"/>
                  </a:moveTo>
                  <a:lnTo>
                    <a:pt x="877" y="0"/>
                  </a:lnTo>
                  <a:cubicBezTo>
                    <a:pt x="1128" y="627"/>
                    <a:pt x="1203" y="1354"/>
                    <a:pt x="802" y="1955"/>
                  </a:cubicBezTo>
                  <a:cubicBezTo>
                    <a:pt x="652" y="2156"/>
                    <a:pt x="476" y="2331"/>
                    <a:pt x="401" y="2582"/>
                  </a:cubicBezTo>
                  <a:cubicBezTo>
                    <a:pt x="201" y="3158"/>
                    <a:pt x="752" y="3835"/>
                    <a:pt x="502" y="4386"/>
                  </a:cubicBezTo>
                  <a:cubicBezTo>
                    <a:pt x="426" y="4562"/>
                    <a:pt x="301" y="4712"/>
                    <a:pt x="176" y="4863"/>
                  </a:cubicBezTo>
                  <a:cubicBezTo>
                    <a:pt x="75" y="5013"/>
                    <a:pt x="0" y="5213"/>
                    <a:pt x="50" y="5389"/>
                  </a:cubicBezTo>
                  <a:cubicBezTo>
                    <a:pt x="113" y="5546"/>
                    <a:pt x="283" y="5624"/>
                    <a:pt x="457" y="5624"/>
                  </a:cubicBezTo>
                  <a:cubicBezTo>
                    <a:pt x="562" y="5624"/>
                    <a:pt x="668" y="5596"/>
                    <a:pt x="752" y="5539"/>
                  </a:cubicBezTo>
                  <a:cubicBezTo>
                    <a:pt x="978" y="5364"/>
                    <a:pt x="1078" y="5088"/>
                    <a:pt x="1128" y="4838"/>
                  </a:cubicBezTo>
                  <a:cubicBezTo>
                    <a:pt x="1203" y="4411"/>
                    <a:pt x="1178" y="3985"/>
                    <a:pt x="1078" y="3584"/>
                  </a:cubicBezTo>
                  <a:cubicBezTo>
                    <a:pt x="1003" y="3359"/>
                    <a:pt x="928" y="3133"/>
                    <a:pt x="953" y="2908"/>
                  </a:cubicBezTo>
                  <a:cubicBezTo>
                    <a:pt x="1003" y="2607"/>
                    <a:pt x="1228" y="2381"/>
                    <a:pt x="1354" y="2131"/>
                  </a:cubicBezTo>
                  <a:cubicBezTo>
                    <a:pt x="1529" y="1755"/>
                    <a:pt x="1504" y="1329"/>
                    <a:pt x="1379" y="928"/>
                  </a:cubicBezTo>
                  <a:cubicBezTo>
                    <a:pt x="1278" y="602"/>
                    <a:pt x="1078" y="276"/>
                    <a:pt x="8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44"/>
            <p:cNvSpPr/>
            <p:nvPr/>
          </p:nvSpPr>
          <p:spPr>
            <a:xfrm>
              <a:off x="4615778" y="1007289"/>
              <a:ext cx="34559" cy="82427"/>
            </a:xfrm>
            <a:custGeom>
              <a:avLst/>
              <a:gdLst/>
              <a:ahLst/>
              <a:cxnLst/>
              <a:rect l="l" t="t" r="r" b="b"/>
              <a:pathLst>
                <a:path w="2106" h="5023" extrusionOk="0">
                  <a:moveTo>
                    <a:pt x="1649" y="1"/>
                  </a:moveTo>
                  <a:cubicBezTo>
                    <a:pt x="1590" y="1"/>
                    <a:pt x="1532" y="12"/>
                    <a:pt x="1479" y="35"/>
                  </a:cubicBezTo>
                  <a:cubicBezTo>
                    <a:pt x="1228" y="135"/>
                    <a:pt x="1103" y="361"/>
                    <a:pt x="1003" y="612"/>
                  </a:cubicBezTo>
                  <a:cubicBezTo>
                    <a:pt x="852" y="963"/>
                    <a:pt x="802" y="1364"/>
                    <a:pt x="827" y="1739"/>
                  </a:cubicBezTo>
                  <a:cubicBezTo>
                    <a:pt x="827" y="1965"/>
                    <a:pt x="877" y="2166"/>
                    <a:pt x="802" y="2366"/>
                  </a:cubicBezTo>
                  <a:cubicBezTo>
                    <a:pt x="702" y="2642"/>
                    <a:pt x="451" y="2792"/>
                    <a:pt x="301" y="3018"/>
                  </a:cubicBezTo>
                  <a:cubicBezTo>
                    <a:pt x="75" y="3293"/>
                    <a:pt x="0" y="3694"/>
                    <a:pt x="50" y="4070"/>
                  </a:cubicBezTo>
                  <a:cubicBezTo>
                    <a:pt x="75" y="4396"/>
                    <a:pt x="201" y="4722"/>
                    <a:pt x="326" y="5023"/>
                  </a:cubicBezTo>
                  <a:cubicBezTo>
                    <a:pt x="201" y="4396"/>
                    <a:pt x="276" y="3745"/>
                    <a:pt x="777" y="3268"/>
                  </a:cubicBezTo>
                  <a:cubicBezTo>
                    <a:pt x="927" y="3093"/>
                    <a:pt x="1128" y="2968"/>
                    <a:pt x="1253" y="2767"/>
                  </a:cubicBezTo>
                  <a:cubicBezTo>
                    <a:pt x="1529" y="2266"/>
                    <a:pt x="1153" y="1564"/>
                    <a:pt x="1479" y="1113"/>
                  </a:cubicBezTo>
                  <a:cubicBezTo>
                    <a:pt x="1579" y="963"/>
                    <a:pt x="1729" y="862"/>
                    <a:pt x="1855" y="762"/>
                  </a:cubicBezTo>
                  <a:cubicBezTo>
                    <a:pt x="1980" y="637"/>
                    <a:pt x="2105" y="461"/>
                    <a:pt x="2080" y="311"/>
                  </a:cubicBezTo>
                  <a:cubicBezTo>
                    <a:pt x="2042" y="119"/>
                    <a:pt x="1842" y="1"/>
                    <a:pt x="16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44"/>
            <p:cNvSpPr/>
            <p:nvPr/>
          </p:nvSpPr>
          <p:spPr>
            <a:xfrm>
              <a:off x="4586979" y="1001775"/>
              <a:ext cx="40730" cy="78899"/>
            </a:xfrm>
            <a:custGeom>
              <a:avLst/>
              <a:gdLst/>
              <a:ahLst/>
              <a:cxnLst/>
              <a:rect l="l" t="t" r="r" b="b"/>
              <a:pathLst>
                <a:path w="2482" h="4808" extrusionOk="0">
                  <a:moveTo>
                    <a:pt x="2040" y="1"/>
                  </a:moveTo>
                  <a:cubicBezTo>
                    <a:pt x="1995" y="1"/>
                    <a:pt x="1949" y="7"/>
                    <a:pt x="1906" y="20"/>
                  </a:cubicBezTo>
                  <a:cubicBezTo>
                    <a:pt x="1655" y="70"/>
                    <a:pt x="1504" y="296"/>
                    <a:pt x="1379" y="522"/>
                  </a:cubicBezTo>
                  <a:cubicBezTo>
                    <a:pt x="1179" y="847"/>
                    <a:pt x="1078" y="1223"/>
                    <a:pt x="1053" y="1624"/>
                  </a:cubicBezTo>
                  <a:cubicBezTo>
                    <a:pt x="1028" y="1825"/>
                    <a:pt x="1053" y="2050"/>
                    <a:pt x="953" y="2251"/>
                  </a:cubicBezTo>
                  <a:cubicBezTo>
                    <a:pt x="828" y="2502"/>
                    <a:pt x="552" y="2627"/>
                    <a:pt x="377" y="2802"/>
                  </a:cubicBezTo>
                  <a:cubicBezTo>
                    <a:pt x="101" y="3078"/>
                    <a:pt x="1" y="3479"/>
                    <a:pt x="1" y="3855"/>
                  </a:cubicBezTo>
                  <a:cubicBezTo>
                    <a:pt x="1" y="4181"/>
                    <a:pt x="51" y="4507"/>
                    <a:pt x="151" y="4807"/>
                  </a:cubicBezTo>
                  <a:cubicBezTo>
                    <a:pt x="126" y="4181"/>
                    <a:pt x="276" y="3529"/>
                    <a:pt x="828" y="3128"/>
                  </a:cubicBezTo>
                  <a:cubicBezTo>
                    <a:pt x="1003" y="2978"/>
                    <a:pt x="1204" y="2878"/>
                    <a:pt x="1354" y="2702"/>
                  </a:cubicBezTo>
                  <a:cubicBezTo>
                    <a:pt x="1680" y="2251"/>
                    <a:pt x="1404" y="1499"/>
                    <a:pt x="1780" y="1073"/>
                  </a:cubicBezTo>
                  <a:cubicBezTo>
                    <a:pt x="1906" y="948"/>
                    <a:pt x="2056" y="872"/>
                    <a:pt x="2206" y="772"/>
                  </a:cubicBezTo>
                  <a:cubicBezTo>
                    <a:pt x="2357" y="672"/>
                    <a:pt x="2482" y="522"/>
                    <a:pt x="2482" y="346"/>
                  </a:cubicBezTo>
                  <a:cubicBezTo>
                    <a:pt x="2461" y="139"/>
                    <a:pt x="2253" y="1"/>
                    <a:pt x="20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44"/>
            <p:cNvSpPr/>
            <p:nvPr/>
          </p:nvSpPr>
          <p:spPr>
            <a:xfrm>
              <a:off x="4557785" y="992930"/>
              <a:ext cx="48918" cy="74583"/>
            </a:xfrm>
            <a:custGeom>
              <a:avLst/>
              <a:gdLst/>
              <a:ahLst/>
              <a:cxnLst/>
              <a:rect l="l" t="t" r="r" b="b"/>
              <a:pathLst>
                <a:path w="2981" h="4545" extrusionOk="0">
                  <a:moveTo>
                    <a:pt x="2511" y="0"/>
                  </a:moveTo>
                  <a:cubicBezTo>
                    <a:pt x="2484" y="0"/>
                    <a:pt x="2458" y="3"/>
                    <a:pt x="2431" y="8"/>
                  </a:cubicBezTo>
                  <a:cubicBezTo>
                    <a:pt x="2181" y="33"/>
                    <a:pt x="1980" y="234"/>
                    <a:pt x="1830" y="434"/>
                  </a:cubicBezTo>
                  <a:cubicBezTo>
                    <a:pt x="1604" y="735"/>
                    <a:pt x="1454" y="1111"/>
                    <a:pt x="1379" y="1487"/>
                  </a:cubicBezTo>
                  <a:cubicBezTo>
                    <a:pt x="1329" y="1687"/>
                    <a:pt x="1304" y="1913"/>
                    <a:pt x="1178" y="2088"/>
                  </a:cubicBezTo>
                  <a:cubicBezTo>
                    <a:pt x="1028" y="2314"/>
                    <a:pt x="752" y="2414"/>
                    <a:pt x="552" y="2589"/>
                  </a:cubicBezTo>
                  <a:cubicBezTo>
                    <a:pt x="251" y="2815"/>
                    <a:pt x="75" y="3191"/>
                    <a:pt x="25" y="3542"/>
                  </a:cubicBezTo>
                  <a:cubicBezTo>
                    <a:pt x="0" y="3868"/>
                    <a:pt x="0" y="4219"/>
                    <a:pt x="50" y="4544"/>
                  </a:cubicBezTo>
                  <a:cubicBezTo>
                    <a:pt x="101" y="3893"/>
                    <a:pt x="351" y="3266"/>
                    <a:pt x="953" y="2940"/>
                  </a:cubicBezTo>
                  <a:cubicBezTo>
                    <a:pt x="1128" y="2840"/>
                    <a:pt x="1379" y="2765"/>
                    <a:pt x="1529" y="2589"/>
                  </a:cubicBezTo>
                  <a:cubicBezTo>
                    <a:pt x="1930" y="2188"/>
                    <a:pt x="1730" y="1411"/>
                    <a:pt x="2181" y="1036"/>
                  </a:cubicBezTo>
                  <a:cubicBezTo>
                    <a:pt x="2306" y="935"/>
                    <a:pt x="2481" y="885"/>
                    <a:pt x="2632" y="810"/>
                  </a:cubicBezTo>
                  <a:cubicBezTo>
                    <a:pt x="2782" y="710"/>
                    <a:pt x="2933" y="584"/>
                    <a:pt x="2958" y="409"/>
                  </a:cubicBezTo>
                  <a:cubicBezTo>
                    <a:pt x="2980" y="184"/>
                    <a:pt x="2741" y="0"/>
                    <a:pt x="25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44"/>
            <p:cNvSpPr/>
            <p:nvPr/>
          </p:nvSpPr>
          <p:spPr>
            <a:xfrm>
              <a:off x="4524063" y="984003"/>
              <a:ext cx="61291" cy="65000"/>
            </a:xfrm>
            <a:custGeom>
              <a:avLst/>
              <a:gdLst/>
              <a:ahLst/>
              <a:cxnLst/>
              <a:rect l="l" t="t" r="r" b="b"/>
              <a:pathLst>
                <a:path w="3735" h="3961" extrusionOk="0">
                  <a:moveTo>
                    <a:pt x="3258" y="1"/>
                  </a:moveTo>
                  <a:cubicBezTo>
                    <a:pt x="3008" y="1"/>
                    <a:pt x="2757" y="126"/>
                    <a:pt x="2582" y="301"/>
                  </a:cubicBezTo>
                  <a:cubicBezTo>
                    <a:pt x="2281" y="552"/>
                    <a:pt x="2055" y="878"/>
                    <a:pt x="1905" y="1254"/>
                  </a:cubicBezTo>
                  <a:cubicBezTo>
                    <a:pt x="1830" y="1429"/>
                    <a:pt x="1755" y="1655"/>
                    <a:pt x="1604" y="1805"/>
                  </a:cubicBezTo>
                  <a:cubicBezTo>
                    <a:pt x="1404" y="1981"/>
                    <a:pt x="1103" y="2031"/>
                    <a:pt x="877" y="2131"/>
                  </a:cubicBezTo>
                  <a:cubicBezTo>
                    <a:pt x="526" y="2306"/>
                    <a:pt x="301" y="2632"/>
                    <a:pt x="176" y="2983"/>
                  </a:cubicBezTo>
                  <a:cubicBezTo>
                    <a:pt x="50" y="3309"/>
                    <a:pt x="0" y="3635"/>
                    <a:pt x="0" y="3961"/>
                  </a:cubicBezTo>
                  <a:cubicBezTo>
                    <a:pt x="176" y="3334"/>
                    <a:pt x="526" y="2783"/>
                    <a:pt x="1178" y="2582"/>
                  </a:cubicBezTo>
                  <a:cubicBezTo>
                    <a:pt x="1404" y="2507"/>
                    <a:pt x="1629" y="2482"/>
                    <a:pt x="1830" y="2356"/>
                  </a:cubicBezTo>
                  <a:cubicBezTo>
                    <a:pt x="2306" y="2031"/>
                    <a:pt x="2281" y="1254"/>
                    <a:pt x="2782" y="978"/>
                  </a:cubicBezTo>
                  <a:cubicBezTo>
                    <a:pt x="2932" y="903"/>
                    <a:pt x="3108" y="878"/>
                    <a:pt x="3283" y="828"/>
                  </a:cubicBezTo>
                  <a:cubicBezTo>
                    <a:pt x="3434" y="778"/>
                    <a:pt x="3609" y="677"/>
                    <a:pt x="3659" y="502"/>
                  </a:cubicBezTo>
                  <a:cubicBezTo>
                    <a:pt x="3734" y="276"/>
                    <a:pt x="3509" y="26"/>
                    <a:pt x="32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44"/>
            <p:cNvSpPr/>
            <p:nvPr/>
          </p:nvSpPr>
          <p:spPr>
            <a:xfrm>
              <a:off x="4490750" y="970760"/>
              <a:ext cx="75273" cy="49460"/>
            </a:xfrm>
            <a:custGeom>
              <a:avLst/>
              <a:gdLst/>
              <a:ahLst/>
              <a:cxnLst/>
              <a:rect l="l" t="t" r="r" b="b"/>
              <a:pathLst>
                <a:path w="4587" h="3014" extrusionOk="0">
                  <a:moveTo>
                    <a:pt x="3965" y="1"/>
                  </a:moveTo>
                  <a:cubicBezTo>
                    <a:pt x="3787" y="1"/>
                    <a:pt x="3597" y="65"/>
                    <a:pt x="3434" y="156"/>
                  </a:cubicBezTo>
                  <a:cubicBezTo>
                    <a:pt x="3108" y="306"/>
                    <a:pt x="2782" y="582"/>
                    <a:pt x="2556" y="883"/>
                  </a:cubicBezTo>
                  <a:cubicBezTo>
                    <a:pt x="2431" y="1033"/>
                    <a:pt x="2306" y="1234"/>
                    <a:pt x="2105" y="1334"/>
                  </a:cubicBezTo>
                  <a:cubicBezTo>
                    <a:pt x="1880" y="1459"/>
                    <a:pt x="1579" y="1434"/>
                    <a:pt x="1328" y="1484"/>
                  </a:cubicBezTo>
                  <a:cubicBezTo>
                    <a:pt x="952" y="1559"/>
                    <a:pt x="652" y="1810"/>
                    <a:pt x="426" y="2111"/>
                  </a:cubicBezTo>
                  <a:cubicBezTo>
                    <a:pt x="251" y="2387"/>
                    <a:pt x="100" y="2687"/>
                    <a:pt x="0" y="3013"/>
                  </a:cubicBezTo>
                  <a:cubicBezTo>
                    <a:pt x="351" y="2462"/>
                    <a:pt x="827" y="2011"/>
                    <a:pt x="1504" y="1986"/>
                  </a:cubicBezTo>
                  <a:cubicBezTo>
                    <a:pt x="1594" y="1986"/>
                    <a:pt x="1688" y="1990"/>
                    <a:pt x="1782" y="1990"/>
                  </a:cubicBezTo>
                  <a:cubicBezTo>
                    <a:pt x="1922" y="1990"/>
                    <a:pt x="2060" y="1981"/>
                    <a:pt x="2181" y="1935"/>
                  </a:cubicBezTo>
                  <a:cubicBezTo>
                    <a:pt x="2732" y="1760"/>
                    <a:pt x="2907" y="983"/>
                    <a:pt x="3459" y="833"/>
                  </a:cubicBezTo>
                  <a:cubicBezTo>
                    <a:pt x="3517" y="824"/>
                    <a:pt x="3576" y="822"/>
                    <a:pt x="3634" y="822"/>
                  </a:cubicBezTo>
                  <a:cubicBezTo>
                    <a:pt x="3751" y="822"/>
                    <a:pt x="3868" y="833"/>
                    <a:pt x="3985" y="833"/>
                  </a:cubicBezTo>
                  <a:cubicBezTo>
                    <a:pt x="4160" y="833"/>
                    <a:pt x="4361" y="783"/>
                    <a:pt x="4436" y="632"/>
                  </a:cubicBezTo>
                  <a:cubicBezTo>
                    <a:pt x="4587" y="407"/>
                    <a:pt x="4411" y="106"/>
                    <a:pt x="4160" y="31"/>
                  </a:cubicBezTo>
                  <a:cubicBezTo>
                    <a:pt x="4098" y="10"/>
                    <a:pt x="4032" y="1"/>
                    <a:pt x="39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44"/>
            <p:cNvSpPr/>
            <p:nvPr/>
          </p:nvSpPr>
          <p:spPr>
            <a:xfrm>
              <a:off x="4647433" y="1013459"/>
              <a:ext cx="26765" cy="84905"/>
            </a:xfrm>
            <a:custGeom>
              <a:avLst/>
              <a:gdLst/>
              <a:ahLst/>
              <a:cxnLst/>
              <a:rect l="l" t="t" r="r" b="b"/>
              <a:pathLst>
                <a:path w="1631" h="5174" extrusionOk="0">
                  <a:moveTo>
                    <a:pt x="1188" y="1"/>
                  </a:moveTo>
                  <a:cubicBezTo>
                    <a:pt x="1107" y="1"/>
                    <a:pt x="1025" y="20"/>
                    <a:pt x="953" y="60"/>
                  </a:cubicBezTo>
                  <a:cubicBezTo>
                    <a:pt x="753" y="211"/>
                    <a:pt x="628" y="461"/>
                    <a:pt x="577" y="687"/>
                  </a:cubicBezTo>
                  <a:cubicBezTo>
                    <a:pt x="477" y="1063"/>
                    <a:pt x="452" y="1464"/>
                    <a:pt x="527" y="1840"/>
                  </a:cubicBezTo>
                  <a:cubicBezTo>
                    <a:pt x="577" y="2065"/>
                    <a:pt x="653" y="2266"/>
                    <a:pt x="602" y="2491"/>
                  </a:cubicBezTo>
                  <a:cubicBezTo>
                    <a:pt x="552" y="2742"/>
                    <a:pt x="327" y="2942"/>
                    <a:pt x="176" y="3168"/>
                  </a:cubicBezTo>
                  <a:cubicBezTo>
                    <a:pt x="1" y="3494"/>
                    <a:pt x="1" y="3895"/>
                    <a:pt x="76" y="4271"/>
                  </a:cubicBezTo>
                  <a:cubicBezTo>
                    <a:pt x="176" y="4572"/>
                    <a:pt x="302" y="4897"/>
                    <a:pt x="477" y="5173"/>
                  </a:cubicBezTo>
                  <a:cubicBezTo>
                    <a:pt x="277" y="4572"/>
                    <a:pt x="277" y="3895"/>
                    <a:pt x="703" y="3369"/>
                  </a:cubicBezTo>
                  <a:cubicBezTo>
                    <a:pt x="828" y="3193"/>
                    <a:pt x="1003" y="3018"/>
                    <a:pt x="1104" y="2817"/>
                  </a:cubicBezTo>
                  <a:cubicBezTo>
                    <a:pt x="1304" y="2291"/>
                    <a:pt x="853" y="1639"/>
                    <a:pt x="1104" y="1138"/>
                  </a:cubicBezTo>
                  <a:cubicBezTo>
                    <a:pt x="1204" y="988"/>
                    <a:pt x="1329" y="862"/>
                    <a:pt x="1455" y="737"/>
                  </a:cubicBezTo>
                  <a:cubicBezTo>
                    <a:pt x="1555" y="612"/>
                    <a:pt x="1630" y="411"/>
                    <a:pt x="1580" y="261"/>
                  </a:cubicBezTo>
                  <a:cubicBezTo>
                    <a:pt x="1529" y="90"/>
                    <a:pt x="1361" y="1"/>
                    <a:pt x="11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44"/>
            <p:cNvSpPr/>
            <p:nvPr/>
          </p:nvSpPr>
          <p:spPr>
            <a:xfrm>
              <a:off x="4678284" y="1014871"/>
              <a:ext cx="23056" cy="85135"/>
            </a:xfrm>
            <a:custGeom>
              <a:avLst/>
              <a:gdLst/>
              <a:ahLst/>
              <a:cxnLst/>
              <a:rect l="l" t="t" r="r" b="b"/>
              <a:pathLst>
                <a:path w="1405" h="5188" extrusionOk="0">
                  <a:moveTo>
                    <a:pt x="975" y="1"/>
                  </a:moveTo>
                  <a:cubicBezTo>
                    <a:pt x="877" y="1"/>
                    <a:pt x="779" y="27"/>
                    <a:pt x="702" y="74"/>
                  </a:cubicBezTo>
                  <a:cubicBezTo>
                    <a:pt x="502" y="225"/>
                    <a:pt x="402" y="475"/>
                    <a:pt x="352" y="726"/>
                  </a:cubicBezTo>
                  <a:cubicBezTo>
                    <a:pt x="301" y="1102"/>
                    <a:pt x="301" y="1503"/>
                    <a:pt x="402" y="1879"/>
                  </a:cubicBezTo>
                  <a:cubicBezTo>
                    <a:pt x="477" y="2080"/>
                    <a:pt x="552" y="2305"/>
                    <a:pt x="527" y="2506"/>
                  </a:cubicBezTo>
                  <a:cubicBezTo>
                    <a:pt x="477" y="2781"/>
                    <a:pt x="276" y="2982"/>
                    <a:pt x="151" y="3232"/>
                  </a:cubicBezTo>
                  <a:cubicBezTo>
                    <a:pt x="1" y="3558"/>
                    <a:pt x="26" y="3959"/>
                    <a:pt x="126" y="4335"/>
                  </a:cubicBezTo>
                  <a:cubicBezTo>
                    <a:pt x="226" y="4636"/>
                    <a:pt x="402" y="4937"/>
                    <a:pt x="577" y="5187"/>
                  </a:cubicBezTo>
                  <a:cubicBezTo>
                    <a:pt x="352" y="4611"/>
                    <a:pt x="276" y="3934"/>
                    <a:pt x="677" y="3383"/>
                  </a:cubicBezTo>
                  <a:cubicBezTo>
                    <a:pt x="803" y="3182"/>
                    <a:pt x="978" y="3032"/>
                    <a:pt x="1053" y="2806"/>
                  </a:cubicBezTo>
                  <a:cubicBezTo>
                    <a:pt x="1229" y="2255"/>
                    <a:pt x="702" y="1653"/>
                    <a:pt x="928" y="1127"/>
                  </a:cubicBezTo>
                  <a:cubicBezTo>
                    <a:pt x="1003" y="977"/>
                    <a:pt x="1128" y="851"/>
                    <a:pt x="1229" y="701"/>
                  </a:cubicBezTo>
                  <a:cubicBezTo>
                    <a:pt x="1329" y="576"/>
                    <a:pt x="1404" y="375"/>
                    <a:pt x="1354" y="225"/>
                  </a:cubicBezTo>
                  <a:cubicBezTo>
                    <a:pt x="1292" y="70"/>
                    <a:pt x="1134" y="1"/>
                    <a:pt x="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44"/>
            <p:cNvSpPr/>
            <p:nvPr/>
          </p:nvSpPr>
          <p:spPr>
            <a:xfrm>
              <a:off x="4763829" y="1007863"/>
              <a:ext cx="34559" cy="82263"/>
            </a:xfrm>
            <a:custGeom>
              <a:avLst/>
              <a:gdLst/>
              <a:ahLst/>
              <a:cxnLst/>
              <a:rect l="l" t="t" r="r" b="b"/>
              <a:pathLst>
                <a:path w="2106" h="5013" extrusionOk="0">
                  <a:moveTo>
                    <a:pt x="470" y="1"/>
                  </a:moveTo>
                  <a:cubicBezTo>
                    <a:pt x="273" y="1"/>
                    <a:pt x="65" y="105"/>
                    <a:pt x="26" y="301"/>
                  </a:cubicBezTo>
                  <a:cubicBezTo>
                    <a:pt x="1" y="476"/>
                    <a:pt x="126" y="627"/>
                    <a:pt x="251" y="752"/>
                  </a:cubicBezTo>
                  <a:cubicBezTo>
                    <a:pt x="377" y="877"/>
                    <a:pt x="527" y="978"/>
                    <a:pt x="627" y="1103"/>
                  </a:cubicBezTo>
                  <a:cubicBezTo>
                    <a:pt x="953" y="1579"/>
                    <a:pt x="577" y="2281"/>
                    <a:pt x="853" y="2782"/>
                  </a:cubicBezTo>
                  <a:cubicBezTo>
                    <a:pt x="978" y="2983"/>
                    <a:pt x="1179" y="3108"/>
                    <a:pt x="1329" y="3258"/>
                  </a:cubicBezTo>
                  <a:cubicBezTo>
                    <a:pt x="1830" y="3735"/>
                    <a:pt x="1906" y="4386"/>
                    <a:pt x="1780" y="5013"/>
                  </a:cubicBezTo>
                  <a:cubicBezTo>
                    <a:pt x="1931" y="4712"/>
                    <a:pt x="2031" y="4411"/>
                    <a:pt x="2056" y="4085"/>
                  </a:cubicBezTo>
                  <a:cubicBezTo>
                    <a:pt x="2106" y="3710"/>
                    <a:pt x="2031" y="3309"/>
                    <a:pt x="1805" y="3008"/>
                  </a:cubicBezTo>
                  <a:cubicBezTo>
                    <a:pt x="1655" y="2782"/>
                    <a:pt x="1404" y="2632"/>
                    <a:pt x="1304" y="2381"/>
                  </a:cubicBezTo>
                  <a:cubicBezTo>
                    <a:pt x="1229" y="2181"/>
                    <a:pt x="1279" y="1955"/>
                    <a:pt x="1279" y="1730"/>
                  </a:cubicBezTo>
                  <a:cubicBezTo>
                    <a:pt x="1304" y="1354"/>
                    <a:pt x="1254" y="953"/>
                    <a:pt x="1103" y="602"/>
                  </a:cubicBezTo>
                  <a:cubicBezTo>
                    <a:pt x="1003" y="376"/>
                    <a:pt x="878" y="126"/>
                    <a:pt x="627" y="25"/>
                  </a:cubicBezTo>
                  <a:cubicBezTo>
                    <a:pt x="578" y="9"/>
                    <a:pt x="524" y="1"/>
                    <a:pt x="4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44"/>
            <p:cNvSpPr/>
            <p:nvPr/>
          </p:nvSpPr>
          <p:spPr>
            <a:xfrm>
              <a:off x="4787279" y="1002760"/>
              <a:ext cx="40730" cy="79145"/>
            </a:xfrm>
            <a:custGeom>
              <a:avLst/>
              <a:gdLst/>
              <a:ahLst/>
              <a:cxnLst/>
              <a:rect l="l" t="t" r="r" b="b"/>
              <a:pathLst>
                <a:path w="2482" h="4823" extrusionOk="0">
                  <a:moveTo>
                    <a:pt x="485" y="1"/>
                  </a:moveTo>
                  <a:cubicBezTo>
                    <a:pt x="272" y="1"/>
                    <a:pt x="25" y="143"/>
                    <a:pt x="25" y="361"/>
                  </a:cubicBezTo>
                  <a:cubicBezTo>
                    <a:pt x="0" y="537"/>
                    <a:pt x="151" y="687"/>
                    <a:pt x="276" y="787"/>
                  </a:cubicBezTo>
                  <a:cubicBezTo>
                    <a:pt x="426" y="888"/>
                    <a:pt x="577" y="963"/>
                    <a:pt x="702" y="1088"/>
                  </a:cubicBezTo>
                  <a:cubicBezTo>
                    <a:pt x="1078" y="1514"/>
                    <a:pt x="802" y="2266"/>
                    <a:pt x="1153" y="2717"/>
                  </a:cubicBezTo>
                  <a:cubicBezTo>
                    <a:pt x="1279" y="2893"/>
                    <a:pt x="1479" y="2993"/>
                    <a:pt x="1680" y="3143"/>
                  </a:cubicBezTo>
                  <a:cubicBezTo>
                    <a:pt x="2231" y="3544"/>
                    <a:pt x="2381" y="4196"/>
                    <a:pt x="2331" y="4823"/>
                  </a:cubicBezTo>
                  <a:cubicBezTo>
                    <a:pt x="2431" y="4522"/>
                    <a:pt x="2482" y="4196"/>
                    <a:pt x="2482" y="3870"/>
                  </a:cubicBezTo>
                  <a:cubicBezTo>
                    <a:pt x="2482" y="3494"/>
                    <a:pt x="2381" y="3093"/>
                    <a:pt x="2106" y="2818"/>
                  </a:cubicBezTo>
                  <a:cubicBezTo>
                    <a:pt x="1930" y="2642"/>
                    <a:pt x="1654" y="2492"/>
                    <a:pt x="1554" y="2266"/>
                  </a:cubicBezTo>
                  <a:cubicBezTo>
                    <a:pt x="1454" y="2066"/>
                    <a:pt x="1454" y="1840"/>
                    <a:pt x="1454" y="1640"/>
                  </a:cubicBezTo>
                  <a:cubicBezTo>
                    <a:pt x="1429" y="1239"/>
                    <a:pt x="1304" y="863"/>
                    <a:pt x="1128" y="537"/>
                  </a:cubicBezTo>
                  <a:cubicBezTo>
                    <a:pt x="1003" y="311"/>
                    <a:pt x="827" y="86"/>
                    <a:pt x="577" y="10"/>
                  </a:cubicBezTo>
                  <a:cubicBezTo>
                    <a:pt x="548" y="4"/>
                    <a:pt x="517" y="1"/>
                    <a:pt x="4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44"/>
            <p:cNvSpPr/>
            <p:nvPr/>
          </p:nvSpPr>
          <p:spPr>
            <a:xfrm>
              <a:off x="4809925" y="994670"/>
              <a:ext cx="48935" cy="74485"/>
            </a:xfrm>
            <a:custGeom>
              <a:avLst/>
              <a:gdLst/>
              <a:ahLst/>
              <a:cxnLst/>
              <a:rect l="l" t="t" r="r" b="b"/>
              <a:pathLst>
                <a:path w="2982" h="4539" extrusionOk="0">
                  <a:moveTo>
                    <a:pt x="482" y="0"/>
                  </a:moveTo>
                  <a:cubicBezTo>
                    <a:pt x="244" y="0"/>
                    <a:pt x="0" y="192"/>
                    <a:pt x="24" y="428"/>
                  </a:cubicBezTo>
                  <a:cubicBezTo>
                    <a:pt x="24" y="604"/>
                    <a:pt x="174" y="729"/>
                    <a:pt x="325" y="804"/>
                  </a:cubicBezTo>
                  <a:cubicBezTo>
                    <a:pt x="475" y="879"/>
                    <a:pt x="650" y="930"/>
                    <a:pt x="776" y="1055"/>
                  </a:cubicBezTo>
                  <a:cubicBezTo>
                    <a:pt x="1227" y="1406"/>
                    <a:pt x="1026" y="2183"/>
                    <a:pt x="1427" y="2609"/>
                  </a:cubicBezTo>
                  <a:cubicBezTo>
                    <a:pt x="1603" y="2759"/>
                    <a:pt x="1828" y="2834"/>
                    <a:pt x="2029" y="2960"/>
                  </a:cubicBezTo>
                  <a:cubicBezTo>
                    <a:pt x="2630" y="3285"/>
                    <a:pt x="2856" y="3912"/>
                    <a:pt x="2906" y="4539"/>
                  </a:cubicBezTo>
                  <a:cubicBezTo>
                    <a:pt x="2956" y="4213"/>
                    <a:pt x="2981" y="3887"/>
                    <a:pt x="2931" y="3561"/>
                  </a:cubicBezTo>
                  <a:cubicBezTo>
                    <a:pt x="2881" y="3185"/>
                    <a:pt x="2706" y="2809"/>
                    <a:pt x="2430" y="2584"/>
                  </a:cubicBezTo>
                  <a:cubicBezTo>
                    <a:pt x="2204" y="2408"/>
                    <a:pt x="1929" y="2333"/>
                    <a:pt x="1778" y="2107"/>
                  </a:cubicBezTo>
                  <a:cubicBezTo>
                    <a:pt x="1653" y="1932"/>
                    <a:pt x="1628" y="1706"/>
                    <a:pt x="1603" y="1481"/>
                  </a:cubicBezTo>
                  <a:cubicBezTo>
                    <a:pt x="1528" y="1105"/>
                    <a:pt x="1352" y="754"/>
                    <a:pt x="1127" y="428"/>
                  </a:cubicBezTo>
                  <a:cubicBezTo>
                    <a:pt x="976" y="228"/>
                    <a:pt x="776" y="52"/>
                    <a:pt x="525" y="2"/>
                  </a:cubicBezTo>
                  <a:cubicBezTo>
                    <a:pt x="511" y="1"/>
                    <a:pt x="497" y="0"/>
                    <a:pt x="4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44"/>
            <p:cNvSpPr/>
            <p:nvPr/>
          </p:nvSpPr>
          <p:spPr>
            <a:xfrm>
              <a:off x="4832111" y="986022"/>
              <a:ext cx="61291" cy="64623"/>
            </a:xfrm>
            <a:custGeom>
              <a:avLst/>
              <a:gdLst/>
              <a:ahLst/>
              <a:cxnLst/>
              <a:rect l="l" t="t" r="r" b="b"/>
              <a:pathLst>
                <a:path w="3735" h="3938" extrusionOk="0">
                  <a:moveTo>
                    <a:pt x="556" y="0"/>
                  </a:moveTo>
                  <a:cubicBezTo>
                    <a:pt x="538" y="0"/>
                    <a:pt x="520" y="1"/>
                    <a:pt x="501" y="3"/>
                  </a:cubicBezTo>
                  <a:cubicBezTo>
                    <a:pt x="251" y="3"/>
                    <a:pt x="0" y="254"/>
                    <a:pt x="75" y="504"/>
                  </a:cubicBezTo>
                  <a:cubicBezTo>
                    <a:pt x="125" y="655"/>
                    <a:pt x="301" y="755"/>
                    <a:pt x="451" y="805"/>
                  </a:cubicBezTo>
                  <a:cubicBezTo>
                    <a:pt x="627" y="855"/>
                    <a:pt x="802" y="880"/>
                    <a:pt x="953" y="955"/>
                  </a:cubicBezTo>
                  <a:cubicBezTo>
                    <a:pt x="1454" y="1231"/>
                    <a:pt x="1429" y="2033"/>
                    <a:pt x="1905" y="2359"/>
                  </a:cubicBezTo>
                  <a:cubicBezTo>
                    <a:pt x="2105" y="2484"/>
                    <a:pt x="2331" y="2509"/>
                    <a:pt x="2557" y="2559"/>
                  </a:cubicBezTo>
                  <a:cubicBezTo>
                    <a:pt x="3208" y="2760"/>
                    <a:pt x="3559" y="3336"/>
                    <a:pt x="3735" y="3938"/>
                  </a:cubicBezTo>
                  <a:cubicBezTo>
                    <a:pt x="3735" y="3612"/>
                    <a:pt x="3684" y="3286"/>
                    <a:pt x="3559" y="2985"/>
                  </a:cubicBezTo>
                  <a:cubicBezTo>
                    <a:pt x="3434" y="2634"/>
                    <a:pt x="3208" y="2284"/>
                    <a:pt x="2857" y="2133"/>
                  </a:cubicBezTo>
                  <a:cubicBezTo>
                    <a:pt x="2632" y="2008"/>
                    <a:pt x="2331" y="1983"/>
                    <a:pt x="2130" y="1782"/>
                  </a:cubicBezTo>
                  <a:cubicBezTo>
                    <a:pt x="1980" y="1632"/>
                    <a:pt x="1930" y="1431"/>
                    <a:pt x="1830" y="1231"/>
                  </a:cubicBezTo>
                  <a:cubicBezTo>
                    <a:pt x="1679" y="880"/>
                    <a:pt x="1454" y="554"/>
                    <a:pt x="1153" y="304"/>
                  </a:cubicBezTo>
                  <a:cubicBezTo>
                    <a:pt x="991" y="141"/>
                    <a:pt x="785" y="0"/>
                    <a:pt x="5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44"/>
            <p:cNvSpPr/>
            <p:nvPr/>
          </p:nvSpPr>
          <p:spPr>
            <a:xfrm>
              <a:off x="4846913" y="970760"/>
              <a:ext cx="74862" cy="49460"/>
            </a:xfrm>
            <a:custGeom>
              <a:avLst/>
              <a:gdLst/>
              <a:ahLst/>
              <a:cxnLst/>
              <a:rect l="l" t="t" r="r" b="b"/>
              <a:pathLst>
                <a:path w="4562" h="3014" extrusionOk="0">
                  <a:moveTo>
                    <a:pt x="608" y="1"/>
                  </a:moveTo>
                  <a:cubicBezTo>
                    <a:pt x="539" y="1"/>
                    <a:pt x="470" y="10"/>
                    <a:pt x="401" y="31"/>
                  </a:cubicBezTo>
                  <a:cubicBezTo>
                    <a:pt x="151" y="106"/>
                    <a:pt x="0" y="407"/>
                    <a:pt x="126" y="632"/>
                  </a:cubicBezTo>
                  <a:cubicBezTo>
                    <a:pt x="226" y="783"/>
                    <a:pt x="401" y="833"/>
                    <a:pt x="577" y="833"/>
                  </a:cubicBezTo>
                  <a:cubicBezTo>
                    <a:pt x="694" y="833"/>
                    <a:pt x="811" y="822"/>
                    <a:pt x="928" y="822"/>
                  </a:cubicBezTo>
                  <a:cubicBezTo>
                    <a:pt x="986" y="822"/>
                    <a:pt x="1045" y="824"/>
                    <a:pt x="1103" y="833"/>
                  </a:cubicBezTo>
                  <a:cubicBezTo>
                    <a:pt x="1655" y="983"/>
                    <a:pt x="1830" y="1760"/>
                    <a:pt x="2381" y="1935"/>
                  </a:cubicBezTo>
                  <a:cubicBezTo>
                    <a:pt x="2517" y="1981"/>
                    <a:pt x="2652" y="1990"/>
                    <a:pt x="2787" y="1990"/>
                  </a:cubicBezTo>
                  <a:cubicBezTo>
                    <a:pt x="2878" y="1990"/>
                    <a:pt x="2968" y="1986"/>
                    <a:pt x="3058" y="1986"/>
                  </a:cubicBezTo>
                  <a:cubicBezTo>
                    <a:pt x="3735" y="2011"/>
                    <a:pt x="4236" y="2462"/>
                    <a:pt x="4562" y="3013"/>
                  </a:cubicBezTo>
                  <a:cubicBezTo>
                    <a:pt x="4462" y="2687"/>
                    <a:pt x="4336" y="2387"/>
                    <a:pt x="4136" y="2111"/>
                  </a:cubicBezTo>
                  <a:cubicBezTo>
                    <a:pt x="3935" y="1810"/>
                    <a:pt x="3609" y="1559"/>
                    <a:pt x="3259" y="1484"/>
                  </a:cubicBezTo>
                  <a:cubicBezTo>
                    <a:pt x="2983" y="1434"/>
                    <a:pt x="2707" y="1459"/>
                    <a:pt x="2457" y="1334"/>
                  </a:cubicBezTo>
                  <a:cubicBezTo>
                    <a:pt x="2281" y="1234"/>
                    <a:pt x="2156" y="1033"/>
                    <a:pt x="2031" y="883"/>
                  </a:cubicBezTo>
                  <a:cubicBezTo>
                    <a:pt x="1780" y="582"/>
                    <a:pt x="1479" y="306"/>
                    <a:pt x="1128" y="156"/>
                  </a:cubicBezTo>
                  <a:cubicBezTo>
                    <a:pt x="965" y="65"/>
                    <a:pt x="788" y="1"/>
                    <a:pt x="6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44"/>
            <p:cNvSpPr/>
            <p:nvPr/>
          </p:nvSpPr>
          <p:spPr>
            <a:xfrm>
              <a:off x="4738328" y="1013459"/>
              <a:ext cx="27159" cy="84905"/>
            </a:xfrm>
            <a:custGeom>
              <a:avLst/>
              <a:gdLst/>
              <a:ahLst/>
              <a:cxnLst/>
              <a:rect l="l" t="t" r="r" b="b"/>
              <a:pathLst>
                <a:path w="1655" h="5174" extrusionOk="0">
                  <a:moveTo>
                    <a:pt x="454" y="1"/>
                  </a:moveTo>
                  <a:cubicBezTo>
                    <a:pt x="281" y="1"/>
                    <a:pt x="102" y="90"/>
                    <a:pt x="51" y="261"/>
                  </a:cubicBezTo>
                  <a:cubicBezTo>
                    <a:pt x="1" y="411"/>
                    <a:pt x="101" y="612"/>
                    <a:pt x="201" y="737"/>
                  </a:cubicBezTo>
                  <a:cubicBezTo>
                    <a:pt x="302" y="862"/>
                    <a:pt x="452" y="988"/>
                    <a:pt x="527" y="1138"/>
                  </a:cubicBezTo>
                  <a:cubicBezTo>
                    <a:pt x="803" y="1639"/>
                    <a:pt x="327" y="2291"/>
                    <a:pt x="552" y="2817"/>
                  </a:cubicBezTo>
                  <a:cubicBezTo>
                    <a:pt x="627" y="3018"/>
                    <a:pt x="803" y="3193"/>
                    <a:pt x="953" y="3369"/>
                  </a:cubicBezTo>
                  <a:cubicBezTo>
                    <a:pt x="1379" y="3895"/>
                    <a:pt x="1354" y="4572"/>
                    <a:pt x="1154" y="5173"/>
                  </a:cubicBezTo>
                  <a:cubicBezTo>
                    <a:pt x="1329" y="4897"/>
                    <a:pt x="1480" y="4572"/>
                    <a:pt x="1555" y="4271"/>
                  </a:cubicBezTo>
                  <a:cubicBezTo>
                    <a:pt x="1655" y="3895"/>
                    <a:pt x="1655" y="3494"/>
                    <a:pt x="1454" y="3168"/>
                  </a:cubicBezTo>
                  <a:cubicBezTo>
                    <a:pt x="1329" y="2942"/>
                    <a:pt x="1104" y="2742"/>
                    <a:pt x="1053" y="2491"/>
                  </a:cubicBezTo>
                  <a:cubicBezTo>
                    <a:pt x="1003" y="2266"/>
                    <a:pt x="1053" y="2065"/>
                    <a:pt x="1104" y="1840"/>
                  </a:cubicBezTo>
                  <a:cubicBezTo>
                    <a:pt x="1179" y="1464"/>
                    <a:pt x="1179" y="1063"/>
                    <a:pt x="1079" y="687"/>
                  </a:cubicBezTo>
                  <a:cubicBezTo>
                    <a:pt x="1003" y="461"/>
                    <a:pt x="903" y="211"/>
                    <a:pt x="678" y="60"/>
                  </a:cubicBezTo>
                  <a:cubicBezTo>
                    <a:pt x="614" y="20"/>
                    <a:pt x="534" y="1"/>
                    <a:pt x="4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44"/>
            <p:cNvSpPr/>
            <p:nvPr/>
          </p:nvSpPr>
          <p:spPr>
            <a:xfrm>
              <a:off x="4713664" y="1015937"/>
              <a:ext cx="23450" cy="85299"/>
            </a:xfrm>
            <a:custGeom>
              <a:avLst/>
              <a:gdLst/>
              <a:ahLst/>
              <a:cxnLst/>
              <a:rect l="l" t="t" r="r" b="b"/>
              <a:pathLst>
                <a:path w="1429" h="5198" extrusionOk="0">
                  <a:moveTo>
                    <a:pt x="435" y="0"/>
                  </a:moveTo>
                  <a:cubicBezTo>
                    <a:pt x="277" y="0"/>
                    <a:pt x="122" y="78"/>
                    <a:pt x="75" y="235"/>
                  </a:cubicBezTo>
                  <a:cubicBezTo>
                    <a:pt x="0" y="385"/>
                    <a:pt x="75" y="561"/>
                    <a:pt x="176" y="711"/>
                  </a:cubicBezTo>
                  <a:cubicBezTo>
                    <a:pt x="276" y="862"/>
                    <a:pt x="401" y="987"/>
                    <a:pt x="476" y="1137"/>
                  </a:cubicBezTo>
                  <a:cubicBezTo>
                    <a:pt x="702" y="1664"/>
                    <a:pt x="201" y="2265"/>
                    <a:pt x="376" y="2817"/>
                  </a:cubicBezTo>
                  <a:cubicBezTo>
                    <a:pt x="426" y="3042"/>
                    <a:pt x="602" y="3192"/>
                    <a:pt x="727" y="3393"/>
                  </a:cubicBezTo>
                  <a:cubicBezTo>
                    <a:pt x="1128" y="3944"/>
                    <a:pt x="1053" y="4621"/>
                    <a:pt x="827" y="5197"/>
                  </a:cubicBezTo>
                  <a:cubicBezTo>
                    <a:pt x="1003" y="4947"/>
                    <a:pt x="1178" y="4646"/>
                    <a:pt x="1278" y="4345"/>
                  </a:cubicBezTo>
                  <a:cubicBezTo>
                    <a:pt x="1404" y="3969"/>
                    <a:pt x="1429" y="3568"/>
                    <a:pt x="1253" y="3243"/>
                  </a:cubicBezTo>
                  <a:cubicBezTo>
                    <a:pt x="1128" y="2992"/>
                    <a:pt x="927" y="2791"/>
                    <a:pt x="902" y="2516"/>
                  </a:cubicBezTo>
                  <a:cubicBezTo>
                    <a:pt x="852" y="2315"/>
                    <a:pt x="952" y="2090"/>
                    <a:pt x="1003" y="1889"/>
                  </a:cubicBezTo>
                  <a:cubicBezTo>
                    <a:pt x="1103" y="1513"/>
                    <a:pt x="1128" y="1112"/>
                    <a:pt x="1053" y="736"/>
                  </a:cubicBezTo>
                  <a:cubicBezTo>
                    <a:pt x="1003" y="486"/>
                    <a:pt x="902" y="235"/>
                    <a:pt x="702" y="85"/>
                  </a:cubicBezTo>
                  <a:cubicBezTo>
                    <a:pt x="627" y="28"/>
                    <a:pt x="530" y="0"/>
                    <a:pt x="4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44"/>
            <p:cNvSpPr/>
            <p:nvPr/>
          </p:nvSpPr>
          <p:spPr>
            <a:xfrm>
              <a:off x="4697205" y="871316"/>
              <a:ext cx="13998" cy="10716"/>
            </a:xfrm>
            <a:custGeom>
              <a:avLst/>
              <a:gdLst/>
              <a:ahLst/>
              <a:cxnLst/>
              <a:rect l="l" t="t" r="r" b="b"/>
              <a:pathLst>
                <a:path w="853" h="653" extrusionOk="0">
                  <a:moveTo>
                    <a:pt x="427" y="0"/>
                  </a:moveTo>
                  <a:cubicBezTo>
                    <a:pt x="1" y="0"/>
                    <a:pt x="1" y="652"/>
                    <a:pt x="427" y="652"/>
                  </a:cubicBezTo>
                  <a:cubicBezTo>
                    <a:pt x="853" y="652"/>
                    <a:pt x="853" y="0"/>
                    <a:pt x="4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44"/>
            <p:cNvSpPr/>
            <p:nvPr/>
          </p:nvSpPr>
          <p:spPr>
            <a:xfrm>
              <a:off x="4697205" y="855677"/>
              <a:ext cx="13998" cy="10716"/>
            </a:xfrm>
            <a:custGeom>
              <a:avLst/>
              <a:gdLst/>
              <a:ahLst/>
              <a:cxnLst/>
              <a:rect l="l" t="t" r="r" b="b"/>
              <a:pathLst>
                <a:path w="853" h="653" extrusionOk="0">
                  <a:moveTo>
                    <a:pt x="427" y="1"/>
                  </a:moveTo>
                  <a:cubicBezTo>
                    <a:pt x="1" y="1"/>
                    <a:pt x="1" y="653"/>
                    <a:pt x="427" y="653"/>
                  </a:cubicBezTo>
                  <a:cubicBezTo>
                    <a:pt x="853" y="653"/>
                    <a:pt x="853" y="1"/>
                    <a:pt x="4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44"/>
            <p:cNvSpPr/>
            <p:nvPr/>
          </p:nvSpPr>
          <p:spPr>
            <a:xfrm>
              <a:off x="4697205" y="836363"/>
              <a:ext cx="13998" cy="10699"/>
            </a:xfrm>
            <a:custGeom>
              <a:avLst/>
              <a:gdLst/>
              <a:ahLst/>
              <a:cxnLst/>
              <a:rect l="l" t="t" r="r" b="b"/>
              <a:pathLst>
                <a:path w="853" h="652" extrusionOk="0">
                  <a:moveTo>
                    <a:pt x="427" y="0"/>
                  </a:moveTo>
                  <a:cubicBezTo>
                    <a:pt x="1" y="0"/>
                    <a:pt x="1" y="652"/>
                    <a:pt x="427" y="652"/>
                  </a:cubicBezTo>
                  <a:cubicBezTo>
                    <a:pt x="853" y="652"/>
                    <a:pt x="853" y="0"/>
                    <a:pt x="4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44"/>
            <p:cNvSpPr/>
            <p:nvPr/>
          </p:nvSpPr>
          <p:spPr>
            <a:xfrm>
              <a:off x="4700503" y="1033365"/>
              <a:ext cx="13587" cy="10699"/>
            </a:xfrm>
            <a:custGeom>
              <a:avLst/>
              <a:gdLst/>
              <a:ahLst/>
              <a:cxnLst/>
              <a:rect l="l" t="t" r="r" b="b"/>
              <a:pathLst>
                <a:path w="828" h="652" extrusionOk="0">
                  <a:moveTo>
                    <a:pt x="401" y="0"/>
                  </a:moveTo>
                  <a:cubicBezTo>
                    <a:pt x="0" y="0"/>
                    <a:pt x="0" y="652"/>
                    <a:pt x="401" y="652"/>
                  </a:cubicBezTo>
                  <a:cubicBezTo>
                    <a:pt x="827" y="652"/>
                    <a:pt x="827" y="0"/>
                    <a:pt x="4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44"/>
            <p:cNvSpPr/>
            <p:nvPr/>
          </p:nvSpPr>
          <p:spPr>
            <a:xfrm>
              <a:off x="4699666" y="1050628"/>
              <a:ext cx="14014" cy="11126"/>
            </a:xfrm>
            <a:custGeom>
              <a:avLst/>
              <a:gdLst/>
              <a:ahLst/>
              <a:cxnLst/>
              <a:rect l="l" t="t" r="r" b="b"/>
              <a:pathLst>
                <a:path w="854" h="678" extrusionOk="0">
                  <a:moveTo>
                    <a:pt x="427" y="1"/>
                  </a:moveTo>
                  <a:cubicBezTo>
                    <a:pt x="1" y="1"/>
                    <a:pt x="1" y="677"/>
                    <a:pt x="427" y="677"/>
                  </a:cubicBezTo>
                  <a:cubicBezTo>
                    <a:pt x="853" y="677"/>
                    <a:pt x="853" y="1"/>
                    <a:pt x="4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44"/>
            <p:cNvSpPr/>
            <p:nvPr/>
          </p:nvSpPr>
          <p:spPr>
            <a:xfrm>
              <a:off x="4699256" y="1069959"/>
              <a:ext cx="13587" cy="10716"/>
            </a:xfrm>
            <a:custGeom>
              <a:avLst/>
              <a:gdLst/>
              <a:ahLst/>
              <a:cxnLst/>
              <a:rect l="l" t="t" r="r" b="b"/>
              <a:pathLst>
                <a:path w="828" h="653" extrusionOk="0">
                  <a:moveTo>
                    <a:pt x="402" y="1"/>
                  </a:moveTo>
                  <a:cubicBezTo>
                    <a:pt x="1" y="1"/>
                    <a:pt x="1" y="652"/>
                    <a:pt x="402" y="652"/>
                  </a:cubicBezTo>
                  <a:cubicBezTo>
                    <a:pt x="828" y="652"/>
                    <a:pt x="828" y="1"/>
                    <a:pt x="4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44"/>
            <p:cNvSpPr/>
            <p:nvPr/>
          </p:nvSpPr>
          <p:spPr>
            <a:xfrm>
              <a:off x="4660184" y="921071"/>
              <a:ext cx="85562" cy="85988"/>
            </a:xfrm>
            <a:custGeom>
              <a:avLst/>
              <a:gdLst/>
              <a:ahLst/>
              <a:cxnLst/>
              <a:rect l="l" t="t" r="r" b="b"/>
              <a:pathLst>
                <a:path w="5214" h="5240" extrusionOk="0">
                  <a:moveTo>
                    <a:pt x="2607" y="1"/>
                  </a:moveTo>
                  <a:cubicBezTo>
                    <a:pt x="1154" y="1"/>
                    <a:pt x="1" y="1179"/>
                    <a:pt x="1" y="2608"/>
                  </a:cubicBezTo>
                  <a:cubicBezTo>
                    <a:pt x="1" y="4061"/>
                    <a:pt x="1154" y="5239"/>
                    <a:pt x="2607" y="5239"/>
                  </a:cubicBezTo>
                  <a:cubicBezTo>
                    <a:pt x="4036" y="5239"/>
                    <a:pt x="5214" y="4061"/>
                    <a:pt x="5214" y="2608"/>
                  </a:cubicBezTo>
                  <a:cubicBezTo>
                    <a:pt x="5214" y="1179"/>
                    <a:pt x="4036" y="1"/>
                    <a:pt x="26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44"/>
            <p:cNvSpPr/>
            <p:nvPr/>
          </p:nvSpPr>
          <p:spPr>
            <a:xfrm>
              <a:off x="4683634" y="944111"/>
              <a:ext cx="39089" cy="39499"/>
            </a:xfrm>
            <a:custGeom>
              <a:avLst/>
              <a:gdLst/>
              <a:ahLst/>
              <a:cxnLst/>
              <a:rect l="l" t="t" r="r" b="b"/>
              <a:pathLst>
                <a:path w="2382" h="2407" extrusionOk="0">
                  <a:moveTo>
                    <a:pt x="1204" y="0"/>
                  </a:moveTo>
                  <a:cubicBezTo>
                    <a:pt x="552" y="0"/>
                    <a:pt x="0" y="552"/>
                    <a:pt x="0" y="1204"/>
                  </a:cubicBezTo>
                  <a:cubicBezTo>
                    <a:pt x="0" y="1855"/>
                    <a:pt x="552" y="2407"/>
                    <a:pt x="1204" y="2407"/>
                  </a:cubicBezTo>
                  <a:cubicBezTo>
                    <a:pt x="1855" y="2407"/>
                    <a:pt x="2381" y="1855"/>
                    <a:pt x="2381" y="1204"/>
                  </a:cubicBezTo>
                  <a:cubicBezTo>
                    <a:pt x="2381" y="552"/>
                    <a:pt x="1855" y="0"/>
                    <a:pt x="12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44"/>
            <p:cNvSpPr/>
            <p:nvPr/>
          </p:nvSpPr>
          <p:spPr>
            <a:xfrm>
              <a:off x="4490685" y="1155586"/>
              <a:ext cx="114115" cy="126094"/>
            </a:xfrm>
            <a:custGeom>
              <a:avLst/>
              <a:gdLst/>
              <a:ahLst/>
              <a:cxnLst/>
              <a:rect l="l" t="t" r="r" b="b"/>
              <a:pathLst>
                <a:path w="6954" h="7684" extrusionOk="0">
                  <a:moveTo>
                    <a:pt x="317" y="1"/>
                  </a:moveTo>
                  <a:cubicBezTo>
                    <a:pt x="159" y="1"/>
                    <a:pt x="1" y="174"/>
                    <a:pt x="104" y="347"/>
                  </a:cubicBezTo>
                  <a:cubicBezTo>
                    <a:pt x="1633" y="3279"/>
                    <a:pt x="3789" y="5735"/>
                    <a:pt x="6520" y="7640"/>
                  </a:cubicBezTo>
                  <a:cubicBezTo>
                    <a:pt x="6564" y="7670"/>
                    <a:pt x="6606" y="7683"/>
                    <a:pt x="6646" y="7683"/>
                  </a:cubicBezTo>
                  <a:cubicBezTo>
                    <a:pt x="6835" y="7683"/>
                    <a:pt x="6953" y="7384"/>
                    <a:pt x="6746" y="7239"/>
                  </a:cubicBezTo>
                  <a:cubicBezTo>
                    <a:pt x="4089" y="5384"/>
                    <a:pt x="1984" y="2978"/>
                    <a:pt x="505" y="121"/>
                  </a:cubicBezTo>
                  <a:cubicBezTo>
                    <a:pt x="459" y="36"/>
                    <a:pt x="388" y="1"/>
                    <a:pt x="3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44"/>
            <p:cNvSpPr/>
            <p:nvPr/>
          </p:nvSpPr>
          <p:spPr>
            <a:xfrm>
              <a:off x="4610429" y="1285471"/>
              <a:ext cx="9469" cy="7828"/>
            </a:xfrm>
            <a:custGeom>
              <a:avLst/>
              <a:gdLst/>
              <a:ahLst/>
              <a:cxnLst/>
              <a:rect l="l" t="t" r="r" b="b"/>
              <a:pathLst>
                <a:path w="577" h="477" extrusionOk="0">
                  <a:moveTo>
                    <a:pt x="276" y="1"/>
                  </a:moveTo>
                  <a:cubicBezTo>
                    <a:pt x="0" y="1"/>
                    <a:pt x="0" y="477"/>
                    <a:pt x="276" y="477"/>
                  </a:cubicBezTo>
                  <a:cubicBezTo>
                    <a:pt x="577" y="477"/>
                    <a:pt x="577" y="1"/>
                    <a:pt x="2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44"/>
            <p:cNvSpPr/>
            <p:nvPr/>
          </p:nvSpPr>
          <p:spPr>
            <a:xfrm>
              <a:off x="4624180" y="1296187"/>
              <a:ext cx="28816" cy="16033"/>
            </a:xfrm>
            <a:custGeom>
              <a:avLst/>
              <a:gdLst/>
              <a:ahLst/>
              <a:cxnLst/>
              <a:rect l="l" t="t" r="r" b="b"/>
              <a:pathLst>
                <a:path w="1756" h="977" extrusionOk="0">
                  <a:moveTo>
                    <a:pt x="367" y="0"/>
                  </a:moveTo>
                  <a:cubicBezTo>
                    <a:pt x="158" y="0"/>
                    <a:pt x="1" y="317"/>
                    <a:pt x="240" y="425"/>
                  </a:cubicBezTo>
                  <a:cubicBezTo>
                    <a:pt x="591" y="601"/>
                    <a:pt x="942" y="776"/>
                    <a:pt x="1293" y="952"/>
                  </a:cubicBezTo>
                  <a:cubicBezTo>
                    <a:pt x="1327" y="969"/>
                    <a:pt x="1362" y="977"/>
                    <a:pt x="1396" y="977"/>
                  </a:cubicBezTo>
                  <a:cubicBezTo>
                    <a:pt x="1603" y="977"/>
                    <a:pt x="1756" y="680"/>
                    <a:pt x="1518" y="551"/>
                  </a:cubicBezTo>
                  <a:cubicBezTo>
                    <a:pt x="1167" y="375"/>
                    <a:pt x="816" y="200"/>
                    <a:pt x="466" y="24"/>
                  </a:cubicBezTo>
                  <a:cubicBezTo>
                    <a:pt x="432" y="8"/>
                    <a:pt x="399" y="0"/>
                    <a:pt x="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44"/>
            <p:cNvSpPr/>
            <p:nvPr/>
          </p:nvSpPr>
          <p:spPr>
            <a:xfrm>
              <a:off x="4667601" y="1324133"/>
              <a:ext cx="9879" cy="7417"/>
            </a:xfrm>
            <a:custGeom>
              <a:avLst/>
              <a:gdLst/>
              <a:ahLst/>
              <a:cxnLst/>
              <a:rect l="l" t="t" r="r" b="b"/>
              <a:pathLst>
                <a:path w="602" h="452" extrusionOk="0">
                  <a:moveTo>
                    <a:pt x="301" y="1"/>
                  </a:moveTo>
                  <a:cubicBezTo>
                    <a:pt x="0" y="1"/>
                    <a:pt x="0" y="452"/>
                    <a:pt x="301" y="452"/>
                  </a:cubicBezTo>
                  <a:cubicBezTo>
                    <a:pt x="602" y="452"/>
                    <a:pt x="602" y="1"/>
                    <a:pt x="3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44"/>
            <p:cNvSpPr/>
            <p:nvPr/>
          </p:nvSpPr>
          <p:spPr>
            <a:xfrm>
              <a:off x="4153902" y="1123423"/>
              <a:ext cx="9895" cy="7844"/>
            </a:xfrm>
            <a:custGeom>
              <a:avLst/>
              <a:gdLst/>
              <a:ahLst/>
              <a:cxnLst/>
              <a:rect l="l" t="t" r="r" b="b"/>
              <a:pathLst>
                <a:path w="603" h="478" extrusionOk="0">
                  <a:moveTo>
                    <a:pt x="301" y="1"/>
                  </a:moveTo>
                  <a:cubicBezTo>
                    <a:pt x="1" y="1"/>
                    <a:pt x="1" y="477"/>
                    <a:pt x="301" y="477"/>
                  </a:cubicBezTo>
                  <a:cubicBezTo>
                    <a:pt x="602" y="477"/>
                    <a:pt x="602" y="1"/>
                    <a:pt x="3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44"/>
            <p:cNvSpPr/>
            <p:nvPr/>
          </p:nvSpPr>
          <p:spPr>
            <a:xfrm>
              <a:off x="4160466" y="1138585"/>
              <a:ext cx="20201" cy="35101"/>
            </a:xfrm>
            <a:custGeom>
              <a:avLst/>
              <a:gdLst/>
              <a:ahLst/>
              <a:cxnLst/>
              <a:rect l="l" t="t" r="r" b="b"/>
              <a:pathLst>
                <a:path w="1231" h="2139" extrusionOk="0">
                  <a:moveTo>
                    <a:pt x="285" y="0"/>
                  </a:moveTo>
                  <a:cubicBezTo>
                    <a:pt x="138" y="0"/>
                    <a:pt x="1" y="112"/>
                    <a:pt x="77" y="280"/>
                  </a:cubicBezTo>
                  <a:cubicBezTo>
                    <a:pt x="277" y="856"/>
                    <a:pt x="503" y="1408"/>
                    <a:pt x="728" y="1984"/>
                  </a:cubicBezTo>
                  <a:cubicBezTo>
                    <a:pt x="768" y="2092"/>
                    <a:pt x="861" y="2139"/>
                    <a:pt x="952" y="2139"/>
                  </a:cubicBezTo>
                  <a:cubicBezTo>
                    <a:pt x="1094" y="2139"/>
                    <a:pt x="1231" y="2027"/>
                    <a:pt x="1155" y="1859"/>
                  </a:cubicBezTo>
                  <a:cubicBezTo>
                    <a:pt x="954" y="1282"/>
                    <a:pt x="728" y="731"/>
                    <a:pt x="528" y="155"/>
                  </a:cubicBezTo>
                  <a:cubicBezTo>
                    <a:pt x="479" y="47"/>
                    <a:pt x="380" y="0"/>
                    <a:pt x="2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44"/>
            <p:cNvSpPr/>
            <p:nvPr/>
          </p:nvSpPr>
          <p:spPr>
            <a:xfrm>
              <a:off x="4133751" y="1020680"/>
              <a:ext cx="20644" cy="80261"/>
            </a:xfrm>
            <a:custGeom>
              <a:avLst/>
              <a:gdLst/>
              <a:ahLst/>
              <a:cxnLst/>
              <a:rect l="l" t="t" r="r" b="b"/>
              <a:pathLst>
                <a:path w="1258" h="4891" extrusionOk="0">
                  <a:moveTo>
                    <a:pt x="99" y="1"/>
                  </a:moveTo>
                  <a:cubicBezTo>
                    <a:pt x="51" y="1"/>
                    <a:pt x="1" y="28"/>
                    <a:pt x="1" y="71"/>
                  </a:cubicBezTo>
                  <a:cubicBezTo>
                    <a:pt x="151" y="1675"/>
                    <a:pt x="402" y="3279"/>
                    <a:pt x="953" y="4783"/>
                  </a:cubicBezTo>
                  <a:cubicBezTo>
                    <a:pt x="974" y="4857"/>
                    <a:pt x="1034" y="4890"/>
                    <a:pt x="1094" y="4890"/>
                  </a:cubicBezTo>
                  <a:cubicBezTo>
                    <a:pt x="1177" y="4890"/>
                    <a:pt x="1258" y="4825"/>
                    <a:pt x="1229" y="4708"/>
                  </a:cubicBezTo>
                  <a:cubicBezTo>
                    <a:pt x="828" y="3154"/>
                    <a:pt x="402" y="1650"/>
                    <a:pt x="176" y="46"/>
                  </a:cubicBezTo>
                  <a:cubicBezTo>
                    <a:pt x="165" y="15"/>
                    <a:pt x="133" y="1"/>
                    <a:pt x="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44"/>
            <p:cNvSpPr/>
            <p:nvPr/>
          </p:nvSpPr>
          <p:spPr>
            <a:xfrm>
              <a:off x="4511722" y="1390971"/>
              <a:ext cx="230019" cy="36250"/>
            </a:xfrm>
            <a:custGeom>
              <a:avLst/>
              <a:gdLst/>
              <a:ahLst/>
              <a:cxnLst/>
              <a:rect l="l" t="t" r="r" b="b"/>
              <a:pathLst>
                <a:path w="14017" h="2209" extrusionOk="0">
                  <a:moveTo>
                    <a:pt x="13772" y="1"/>
                  </a:moveTo>
                  <a:cubicBezTo>
                    <a:pt x="13752" y="1"/>
                    <a:pt x="13731" y="5"/>
                    <a:pt x="13710" y="13"/>
                  </a:cubicBezTo>
                  <a:cubicBezTo>
                    <a:pt x="11354" y="664"/>
                    <a:pt x="9123" y="1391"/>
                    <a:pt x="6667" y="1667"/>
                  </a:cubicBezTo>
                  <a:cubicBezTo>
                    <a:pt x="5790" y="1758"/>
                    <a:pt x="4913" y="1796"/>
                    <a:pt x="4036" y="1796"/>
                  </a:cubicBezTo>
                  <a:cubicBezTo>
                    <a:pt x="2733" y="1796"/>
                    <a:pt x="1429" y="1712"/>
                    <a:pt x="126" y="1592"/>
                  </a:cubicBezTo>
                  <a:cubicBezTo>
                    <a:pt x="25" y="1592"/>
                    <a:pt x="0" y="1742"/>
                    <a:pt x="100" y="1742"/>
                  </a:cubicBezTo>
                  <a:cubicBezTo>
                    <a:pt x="1621" y="2046"/>
                    <a:pt x="3251" y="2209"/>
                    <a:pt x="4901" y="2209"/>
                  </a:cubicBezTo>
                  <a:cubicBezTo>
                    <a:pt x="8009" y="2209"/>
                    <a:pt x="11191" y="1632"/>
                    <a:pt x="13860" y="339"/>
                  </a:cubicBezTo>
                  <a:cubicBezTo>
                    <a:pt x="14016" y="249"/>
                    <a:pt x="13934" y="1"/>
                    <a:pt x="137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44"/>
            <p:cNvSpPr/>
            <p:nvPr/>
          </p:nvSpPr>
          <p:spPr>
            <a:xfrm>
              <a:off x="4662662" y="939138"/>
              <a:ext cx="14736" cy="37612"/>
            </a:xfrm>
            <a:custGeom>
              <a:avLst/>
              <a:gdLst/>
              <a:ahLst/>
              <a:cxnLst/>
              <a:rect l="l" t="t" r="r" b="b"/>
              <a:pathLst>
                <a:path w="898" h="2292" extrusionOk="0">
                  <a:moveTo>
                    <a:pt x="722" y="0"/>
                  </a:moveTo>
                  <a:cubicBezTo>
                    <a:pt x="685" y="0"/>
                    <a:pt x="649" y="15"/>
                    <a:pt x="627" y="53"/>
                  </a:cubicBezTo>
                  <a:cubicBezTo>
                    <a:pt x="151" y="654"/>
                    <a:pt x="0" y="1481"/>
                    <a:pt x="201" y="2208"/>
                  </a:cubicBezTo>
                  <a:cubicBezTo>
                    <a:pt x="211" y="2267"/>
                    <a:pt x="252" y="2292"/>
                    <a:pt x="296" y="2292"/>
                  </a:cubicBezTo>
                  <a:cubicBezTo>
                    <a:pt x="365" y="2292"/>
                    <a:pt x="442" y="2234"/>
                    <a:pt x="426" y="2158"/>
                  </a:cubicBezTo>
                  <a:cubicBezTo>
                    <a:pt x="251" y="1456"/>
                    <a:pt x="401" y="730"/>
                    <a:pt x="827" y="153"/>
                  </a:cubicBezTo>
                  <a:cubicBezTo>
                    <a:pt x="898" y="83"/>
                    <a:pt x="808" y="0"/>
                    <a:pt x="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44"/>
            <p:cNvSpPr/>
            <p:nvPr/>
          </p:nvSpPr>
          <p:spPr>
            <a:xfrm>
              <a:off x="4668011" y="978243"/>
              <a:ext cx="4939" cy="4135"/>
            </a:xfrm>
            <a:custGeom>
              <a:avLst/>
              <a:gdLst/>
              <a:ahLst/>
              <a:cxnLst/>
              <a:rect l="l" t="t" r="r" b="b"/>
              <a:pathLst>
                <a:path w="301" h="252" extrusionOk="0">
                  <a:moveTo>
                    <a:pt x="125" y="1"/>
                  </a:moveTo>
                  <a:cubicBezTo>
                    <a:pt x="100" y="1"/>
                    <a:pt x="100" y="1"/>
                    <a:pt x="75" y="26"/>
                  </a:cubicBezTo>
                  <a:cubicBezTo>
                    <a:pt x="75" y="26"/>
                    <a:pt x="50" y="26"/>
                    <a:pt x="50" y="51"/>
                  </a:cubicBezTo>
                  <a:cubicBezTo>
                    <a:pt x="25" y="51"/>
                    <a:pt x="25" y="76"/>
                    <a:pt x="25" y="76"/>
                  </a:cubicBezTo>
                  <a:cubicBezTo>
                    <a:pt x="0" y="101"/>
                    <a:pt x="0" y="101"/>
                    <a:pt x="0" y="126"/>
                  </a:cubicBezTo>
                  <a:cubicBezTo>
                    <a:pt x="0" y="126"/>
                    <a:pt x="0" y="151"/>
                    <a:pt x="0" y="151"/>
                  </a:cubicBezTo>
                  <a:cubicBezTo>
                    <a:pt x="25" y="176"/>
                    <a:pt x="25" y="201"/>
                    <a:pt x="50" y="201"/>
                  </a:cubicBezTo>
                  <a:cubicBezTo>
                    <a:pt x="50" y="201"/>
                    <a:pt x="50" y="226"/>
                    <a:pt x="75" y="226"/>
                  </a:cubicBezTo>
                  <a:cubicBezTo>
                    <a:pt x="75" y="226"/>
                    <a:pt x="100" y="251"/>
                    <a:pt x="125" y="251"/>
                  </a:cubicBezTo>
                  <a:lnTo>
                    <a:pt x="176" y="251"/>
                  </a:lnTo>
                  <a:cubicBezTo>
                    <a:pt x="201" y="251"/>
                    <a:pt x="201" y="226"/>
                    <a:pt x="226" y="226"/>
                  </a:cubicBezTo>
                  <a:cubicBezTo>
                    <a:pt x="226" y="226"/>
                    <a:pt x="251" y="226"/>
                    <a:pt x="251" y="201"/>
                  </a:cubicBezTo>
                  <a:cubicBezTo>
                    <a:pt x="276" y="201"/>
                    <a:pt x="276" y="176"/>
                    <a:pt x="276" y="176"/>
                  </a:cubicBezTo>
                  <a:cubicBezTo>
                    <a:pt x="276" y="151"/>
                    <a:pt x="301" y="151"/>
                    <a:pt x="301" y="126"/>
                  </a:cubicBezTo>
                  <a:cubicBezTo>
                    <a:pt x="301" y="101"/>
                    <a:pt x="276" y="101"/>
                    <a:pt x="276" y="101"/>
                  </a:cubicBezTo>
                  <a:cubicBezTo>
                    <a:pt x="276" y="76"/>
                    <a:pt x="276" y="51"/>
                    <a:pt x="251" y="51"/>
                  </a:cubicBezTo>
                  <a:cubicBezTo>
                    <a:pt x="251" y="26"/>
                    <a:pt x="251" y="26"/>
                    <a:pt x="226" y="26"/>
                  </a:cubicBezTo>
                  <a:cubicBezTo>
                    <a:pt x="226" y="1"/>
                    <a:pt x="201" y="1"/>
                    <a:pt x="1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44"/>
            <p:cNvSpPr/>
            <p:nvPr/>
          </p:nvSpPr>
          <p:spPr>
            <a:xfrm>
              <a:off x="4671703" y="984003"/>
              <a:ext cx="10716" cy="11782"/>
            </a:xfrm>
            <a:custGeom>
              <a:avLst/>
              <a:gdLst/>
              <a:ahLst/>
              <a:cxnLst/>
              <a:rect l="l" t="t" r="r" b="b"/>
              <a:pathLst>
                <a:path w="653" h="718" extrusionOk="0">
                  <a:moveTo>
                    <a:pt x="101" y="1"/>
                  </a:moveTo>
                  <a:cubicBezTo>
                    <a:pt x="51" y="26"/>
                    <a:pt x="1" y="76"/>
                    <a:pt x="26" y="151"/>
                  </a:cubicBezTo>
                  <a:cubicBezTo>
                    <a:pt x="101" y="377"/>
                    <a:pt x="251" y="577"/>
                    <a:pt x="477" y="702"/>
                  </a:cubicBezTo>
                  <a:cubicBezTo>
                    <a:pt x="495" y="712"/>
                    <a:pt x="517" y="717"/>
                    <a:pt x="538" y="717"/>
                  </a:cubicBezTo>
                  <a:cubicBezTo>
                    <a:pt x="575" y="717"/>
                    <a:pt x="611" y="700"/>
                    <a:pt x="627" y="652"/>
                  </a:cubicBezTo>
                  <a:cubicBezTo>
                    <a:pt x="652" y="602"/>
                    <a:pt x="652" y="527"/>
                    <a:pt x="602" y="502"/>
                  </a:cubicBezTo>
                  <a:cubicBezTo>
                    <a:pt x="577" y="477"/>
                    <a:pt x="552" y="477"/>
                    <a:pt x="527" y="452"/>
                  </a:cubicBezTo>
                  <a:lnTo>
                    <a:pt x="502" y="452"/>
                  </a:lnTo>
                  <a:cubicBezTo>
                    <a:pt x="502" y="452"/>
                    <a:pt x="502" y="427"/>
                    <a:pt x="477" y="427"/>
                  </a:cubicBezTo>
                  <a:cubicBezTo>
                    <a:pt x="452" y="402"/>
                    <a:pt x="402" y="351"/>
                    <a:pt x="377" y="301"/>
                  </a:cubicBezTo>
                  <a:lnTo>
                    <a:pt x="352" y="301"/>
                  </a:lnTo>
                  <a:cubicBezTo>
                    <a:pt x="352" y="295"/>
                    <a:pt x="353" y="292"/>
                    <a:pt x="356" y="291"/>
                  </a:cubicBezTo>
                  <a:lnTo>
                    <a:pt x="356" y="291"/>
                  </a:lnTo>
                  <a:cubicBezTo>
                    <a:pt x="359" y="296"/>
                    <a:pt x="365" y="301"/>
                    <a:pt x="377" y="301"/>
                  </a:cubicBezTo>
                  <a:cubicBezTo>
                    <a:pt x="377" y="301"/>
                    <a:pt x="365" y="290"/>
                    <a:pt x="358" y="290"/>
                  </a:cubicBezTo>
                  <a:cubicBezTo>
                    <a:pt x="357" y="290"/>
                    <a:pt x="356" y="290"/>
                    <a:pt x="356" y="291"/>
                  </a:cubicBezTo>
                  <a:lnTo>
                    <a:pt x="356" y="291"/>
                  </a:lnTo>
                  <a:cubicBezTo>
                    <a:pt x="352" y="284"/>
                    <a:pt x="352" y="276"/>
                    <a:pt x="352" y="276"/>
                  </a:cubicBezTo>
                  <a:cubicBezTo>
                    <a:pt x="326" y="251"/>
                    <a:pt x="326" y="226"/>
                    <a:pt x="301" y="201"/>
                  </a:cubicBezTo>
                  <a:cubicBezTo>
                    <a:pt x="276" y="176"/>
                    <a:pt x="276" y="151"/>
                    <a:pt x="276" y="151"/>
                  </a:cubicBezTo>
                  <a:cubicBezTo>
                    <a:pt x="251" y="126"/>
                    <a:pt x="251" y="126"/>
                    <a:pt x="251" y="101"/>
                  </a:cubicBezTo>
                  <a:lnTo>
                    <a:pt x="251" y="76"/>
                  </a:lnTo>
                  <a:cubicBezTo>
                    <a:pt x="226" y="51"/>
                    <a:pt x="226" y="26"/>
                    <a:pt x="201" y="26"/>
                  </a:cubicBezTo>
                  <a:cubicBezTo>
                    <a:pt x="176" y="1"/>
                    <a:pt x="126" y="1"/>
                    <a:pt x="1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44"/>
            <p:cNvSpPr/>
            <p:nvPr/>
          </p:nvSpPr>
          <p:spPr>
            <a:xfrm>
              <a:off x="4423289" y="1134122"/>
              <a:ext cx="10716" cy="8238"/>
            </a:xfrm>
            <a:custGeom>
              <a:avLst/>
              <a:gdLst/>
              <a:ahLst/>
              <a:cxnLst/>
              <a:rect l="l" t="t" r="r" b="b"/>
              <a:pathLst>
                <a:path w="653" h="502" extrusionOk="0">
                  <a:moveTo>
                    <a:pt x="226" y="427"/>
                  </a:moveTo>
                  <a:cubicBezTo>
                    <a:pt x="242" y="427"/>
                    <a:pt x="248" y="427"/>
                    <a:pt x="250" y="433"/>
                  </a:cubicBezTo>
                  <a:lnTo>
                    <a:pt x="250" y="433"/>
                  </a:lnTo>
                  <a:cubicBezTo>
                    <a:pt x="243" y="429"/>
                    <a:pt x="235" y="427"/>
                    <a:pt x="226" y="427"/>
                  </a:cubicBezTo>
                  <a:close/>
                  <a:moveTo>
                    <a:pt x="377" y="452"/>
                  </a:moveTo>
                  <a:cubicBezTo>
                    <a:pt x="377" y="452"/>
                    <a:pt x="376" y="452"/>
                    <a:pt x="374" y="452"/>
                  </a:cubicBezTo>
                  <a:lnTo>
                    <a:pt x="374" y="452"/>
                  </a:lnTo>
                  <a:cubicBezTo>
                    <a:pt x="374" y="452"/>
                    <a:pt x="374" y="452"/>
                    <a:pt x="374" y="452"/>
                  </a:cubicBezTo>
                  <a:lnTo>
                    <a:pt x="374" y="452"/>
                  </a:lnTo>
                  <a:cubicBezTo>
                    <a:pt x="362" y="453"/>
                    <a:pt x="351" y="458"/>
                    <a:pt x="340" y="464"/>
                  </a:cubicBezTo>
                  <a:lnTo>
                    <a:pt x="340" y="464"/>
                  </a:lnTo>
                  <a:cubicBezTo>
                    <a:pt x="352" y="452"/>
                    <a:pt x="357" y="452"/>
                    <a:pt x="374" y="452"/>
                  </a:cubicBezTo>
                  <a:lnTo>
                    <a:pt x="374" y="452"/>
                  </a:lnTo>
                  <a:cubicBezTo>
                    <a:pt x="374" y="452"/>
                    <a:pt x="374" y="452"/>
                    <a:pt x="374" y="452"/>
                  </a:cubicBezTo>
                  <a:lnTo>
                    <a:pt x="377" y="452"/>
                  </a:lnTo>
                  <a:cubicBezTo>
                    <a:pt x="376" y="452"/>
                    <a:pt x="375" y="452"/>
                    <a:pt x="374" y="452"/>
                  </a:cubicBezTo>
                  <a:lnTo>
                    <a:pt x="374" y="452"/>
                  </a:lnTo>
                  <a:cubicBezTo>
                    <a:pt x="374" y="452"/>
                    <a:pt x="374" y="452"/>
                    <a:pt x="374" y="452"/>
                  </a:cubicBezTo>
                  <a:lnTo>
                    <a:pt x="374" y="452"/>
                  </a:lnTo>
                  <a:cubicBezTo>
                    <a:pt x="375" y="452"/>
                    <a:pt x="376" y="452"/>
                    <a:pt x="377" y="452"/>
                  </a:cubicBezTo>
                  <a:close/>
                  <a:moveTo>
                    <a:pt x="301" y="470"/>
                  </a:moveTo>
                  <a:lnTo>
                    <a:pt x="301" y="470"/>
                  </a:lnTo>
                  <a:cubicBezTo>
                    <a:pt x="301" y="470"/>
                    <a:pt x="301" y="470"/>
                    <a:pt x="301" y="470"/>
                  </a:cubicBezTo>
                  <a:lnTo>
                    <a:pt x="301" y="470"/>
                  </a:lnTo>
                  <a:cubicBezTo>
                    <a:pt x="301" y="472"/>
                    <a:pt x="301" y="474"/>
                    <a:pt x="301" y="477"/>
                  </a:cubicBezTo>
                  <a:cubicBezTo>
                    <a:pt x="301" y="474"/>
                    <a:pt x="301" y="472"/>
                    <a:pt x="301" y="470"/>
                  </a:cubicBezTo>
                  <a:close/>
                  <a:moveTo>
                    <a:pt x="226" y="1"/>
                  </a:moveTo>
                  <a:cubicBezTo>
                    <a:pt x="226" y="1"/>
                    <a:pt x="226" y="1"/>
                    <a:pt x="201" y="26"/>
                  </a:cubicBezTo>
                  <a:cubicBezTo>
                    <a:pt x="176" y="26"/>
                    <a:pt x="151" y="26"/>
                    <a:pt x="126" y="51"/>
                  </a:cubicBezTo>
                  <a:cubicBezTo>
                    <a:pt x="101" y="76"/>
                    <a:pt x="76" y="76"/>
                    <a:pt x="51" y="101"/>
                  </a:cubicBezTo>
                  <a:cubicBezTo>
                    <a:pt x="51" y="126"/>
                    <a:pt x="26" y="151"/>
                    <a:pt x="26" y="176"/>
                  </a:cubicBezTo>
                  <a:cubicBezTo>
                    <a:pt x="1" y="201"/>
                    <a:pt x="1" y="251"/>
                    <a:pt x="1" y="276"/>
                  </a:cubicBezTo>
                  <a:cubicBezTo>
                    <a:pt x="1" y="301"/>
                    <a:pt x="1" y="326"/>
                    <a:pt x="26" y="351"/>
                  </a:cubicBezTo>
                  <a:cubicBezTo>
                    <a:pt x="26" y="402"/>
                    <a:pt x="51" y="427"/>
                    <a:pt x="51" y="427"/>
                  </a:cubicBezTo>
                  <a:cubicBezTo>
                    <a:pt x="76" y="452"/>
                    <a:pt x="101" y="452"/>
                    <a:pt x="101" y="477"/>
                  </a:cubicBezTo>
                  <a:cubicBezTo>
                    <a:pt x="151" y="502"/>
                    <a:pt x="176" y="502"/>
                    <a:pt x="226" y="502"/>
                  </a:cubicBezTo>
                  <a:lnTo>
                    <a:pt x="301" y="502"/>
                  </a:lnTo>
                  <a:cubicBezTo>
                    <a:pt x="311" y="493"/>
                    <a:pt x="320" y="487"/>
                    <a:pt x="331" y="480"/>
                  </a:cubicBezTo>
                  <a:lnTo>
                    <a:pt x="331" y="480"/>
                  </a:lnTo>
                  <a:cubicBezTo>
                    <a:pt x="354" y="502"/>
                    <a:pt x="379" y="502"/>
                    <a:pt x="427" y="502"/>
                  </a:cubicBezTo>
                  <a:cubicBezTo>
                    <a:pt x="452" y="502"/>
                    <a:pt x="477" y="502"/>
                    <a:pt x="502" y="477"/>
                  </a:cubicBezTo>
                  <a:cubicBezTo>
                    <a:pt x="527" y="477"/>
                    <a:pt x="552" y="452"/>
                    <a:pt x="577" y="452"/>
                  </a:cubicBezTo>
                  <a:cubicBezTo>
                    <a:pt x="602" y="427"/>
                    <a:pt x="602" y="402"/>
                    <a:pt x="627" y="402"/>
                  </a:cubicBezTo>
                  <a:cubicBezTo>
                    <a:pt x="627" y="351"/>
                    <a:pt x="652" y="326"/>
                    <a:pt x="652" y="276"/>
                  </a:cubicBezTo>
                  <a:cubicBezTo>
                    <a:pt x="652" y="251"/>
                    <a:pt x="652" y="226"/>
                    <a:pt x="652" y="201"/>
                  </a:cubicBezTo>
                  <a:cubicBezTo>
                    <a:pt x="627" y="176"/>
                    <a:pt x="602" y="151"/>
                    <a:pt x="577" y="101"/>
                  </a:cubicBezTo>
                  <a:cubicBezTo>
                    <a:pt x="552" y="76"/>
                    <a:pt x="527" y="76"/>
                    <a:pt x="527" y="51"/>
                  </a:cubicBezTo>
                  <a:lnTo>
                    <a:pt x="502" y="51"/>
                  </a:lnTo>
                  <a:cubicBezTo>
                    <a:pt x="477" y="26"/>
                    <a:pt x="427" y="26"/>
                    <a:pt x="4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67" name="Google Shape;1467;p44"/>
            <p:cNvGrpSpPr/>
            <p:nvPr/>
          </p:nvGrpSpPr>
          <p:grpSpPr>
            <a:xfrm>
              <a:off x="4198734" y="610676"/>
              <a:ext cx="431041" cy="767758"/>
              <a:chOff x="4198734" y="610676"/>
              <a:chExt cx="431041" cy="767758"/>
            </a:xfrm>
          </p:grpSpPr>
          <p:sp>
            <p:nvSpPr>
              <p:cNvPr id="1468" name="Google Shape;1468;p44"/>
              <p:cNvSpPr/>
              <p:nvPr/>
            </p:nvSpPr>
            <p:spPr>
              <a:xfrm>
                <a:off x="4380935" y="614680"/>
                <a:ext cx="89254" cy="89664"/>
              </a:xfrm>
              <a:custGeom>
                <a:avLst/>
                <a:gdLst/>
                <a:ahLst/>
                <a:cxnLst/>
                <a:rect l="l" t="t" r="r" b="b"/>
                <a:pathLst>
                  <a:path w="5439" h="5464" extrusionOk="0">
                    <a:moveTo>
                      <a:pt x="2707" y="0"/>
                    </a:moveTo>
                    <a:lnTo>
                      <a:pt x="2406" y="1880"/>
                    </a:lnTo>
                    <a:lnTo>
                      <a:pt x="2431" y="1905"/>
                    </a:lnTo>
                    <a:cubicBezTo>
                      <a:pt x="2181" y="1980"/>
                      <a:pt x="1980" y="2181"/>
                      <a:pt x="1880" y="2456"/>
                    </a:cubicBezTo>
                    <a:lnTo>
                      <a:pt x="0" y="2732"/>
                    </a:lnTo>
                    <a:lnTo>
                      <a:pt x="1930" y="3083"/>
                    </a:lnTo>
                    <a:cubicBezTo>
                      <a:pt x="2030" y="3283"/>
                      <a:pt x="2206" y="3434"/>
                      <a:pt x="2431" y="3509"/>
                    </a:cubicBezTo>
                    <a:lnTo>
                      <a:pt x="2406" y="3509"/>
                    </a:lnTo>
                    <a:lnTo>
                      <a:pt x="2707" y="5464"/>
                    </a:lnTo>
                    <a:lnTo>
                      <a:pt x="3033" y="3484"/>
                    </a:lnTo>
                    <a:cubicBezTo>
                      <a:pt x="3233" y="3384"/>
                      <a:pt x="3384" y="3233"/>
                      <a:pt x="3484" y="3033"/>
                    </a:cubicBezTo>
                    <a:lnTo>
                      <a:pt x="3484" y="3058"/>
                    </a:lnTo>
                    <a:lnTo>
                      <a:pt x="5439" y="2732"/>
                    </a:lnTo>
                    <a:lnTo>
                      <a:pt x="3484" y="2406"/>
                    </a:lnTo>
                    <a:cubicBezTo>
                      <a:pt x="3409" y="2181"/>
                      <a:pt x="3233" y="2005"/>
                      <a:pt x="3008" y="1905"/>
                    </a:cubicBezTo>
                    <a:lnTo>
                      <a:pt x="270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" name="Google Shape;1469;p44"/>
              <p:cNvSpPr/>
              <p:nvPr/>
            </p:nvSpPr>
            <p:spPr>
              <a:xfrm>
                <a:off x="4254660" y="1096691"/>
                <a:ext cx="64180" cy="64180"/>
              </a:xfrm>
              <a:custGeom>
                <a:avLst/>
                <a:gdLst/>
                <a:ahLst/>
                <a:cxnLst/>
                <a:rect l="l" t="t" r="r" b="b"/>
                <a:pathLst>
                  <a:path w="3911" h="3911" extrusionOk="0">
                    <a:moveTo>
                      <a:pt x="1956" y="1"/>
                    </a:moveTo>
                    <a:lnTo>
                      <a:pt x="1730" y="1354"/>
                    </a:lnTo>
                    <a:lnTo>
                      <a:pt x="1755" y="1354"/>
                    </a:lnTo>
                    <a:cubicBezTo>
                      <a:pt x="1555" y="1404"/>
                      <a:pt x="1405" y="1555"/>
                      <a:pt x="1354" y="1755"/>
                    </a:cubicBezTo>
                    <a:lnTo>
                      <a:pt x="1" y="1956"/>
                    </a:lnTo>
                    <a:lnTo>
                      <a:pt x="1405" y="2206"/>
                    </a:lnTo>
                    <a:cubicBezTo>
                      <a:pt x="1455" y="2357"/>
                      <a:pt x="1580" y="2457"/>
                      <a:pt x="1755" y="2507"/>
                    </a:cubicBezTo>
                    <a:lnTo>
                      <a:pt x="1730" y="2507"/>
                    </a:lnTo>
                    <a:lnTo>
                      <a:pt x="1956" y="3911"/>
                    </a:lnTo>
                    <a:lnTo>
                      <a:pt x="2181" y="2482"/>
                    </a:lnTo>
                    <a:cubicBezTo>
                      <a:pt x="2332" y="2432"/>
                      <a:pt x="2432" y="2307"/>
                      <a:pt x="2507" y="2156"/>
                    </a:cubicBezTo>
                    <a:lnTo>
                      <a:pt x="2507" y="2181"/>
                    </a:lnTo>
                    <a:lnTo>
                      <a:pt x="3911" y="1956"/>
                    </a:lnTo>
                    <a:lnTo>
                      <a:pt x="2507" y="1705"/>
                    </a:lnTo>
                    <a:cubicBezTo>
                      <a:pt x="2457" y="1555"/>
                      <a:pt x="2332" y="1429"/>
                      <a:pt x="2156" y="1354"/>
                    </a:cubicBezTo>
                    <a:lnTo>
                      <a:pt x="195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44"/>
              <p:cNvSpPr/>
              <p:nvPr/>
            </p:nvSpPr>
            <p:spPr>
              <a:xfrm>
                <a:off x="4491981" y="1308921"/>
                <a:ext cx="64590" cy="64163"/>
              </a:xfrm>
              <a:custGeom>
                <a:avLst/>
                <a:gdLst/>
                <a:ahLst/>
                <a:cxnLst/>
                <a:rect l="l" t="t" r="r" b="b"/>
                <a:pathLst>
                  <a:path w="3936" h="3910" extrusionOk="0">
                    <a:moveTo>
                      <a:pt x="1980" y="0"/>
                    </a:moveTo>
                    <a:lnTo>
                      <a:pt x="1755" y="1329"/>
                    </a:lnTo>
                    <a:cubicBezTo>
                      <a:pt x="1579" y="1404"/>
                      <a:pt x="1429" y="1554"/>
                      <a:pt x="1379" y="1730"/>
                    </a:cubicBezTo>
                    <a:lnTo>
                      <a:pt x="0" y="1955"/>
                    </a:lnTo>
                    <a:lnTo>
                      <a:pt x="1404" y="2206"/>
                    </a:lnTo>
                    <a:cubicBezTo>
                      <a:pt x="1479" y="2331"/>
                      <a:pt x="1604" y="2456"/>
                      <a:pt x="1755" y="2506"/>
                    </a:cubicBezTo>
                    <a:lnTo>
                      <a:pt x="1980" y="3910"/>
                    </a:lnTo>
                    <a:lnTo>
                      <a:pt x="2206" y="2481"/>
                    </a:lnTo>
                    <a:cubicBezTo>
                      <a:pt x="2331" y="2431"/>
                      <a:pt x="2456" y="2306"/>
                      <a:pt x="2507" y="2156"/>
                    </a:cubicBezTo>
                    <a:lnTo>
                      <a:pt x="2532" y="2181"/>
                    </a:lnTo>
                    <a:lnTo>
                      <a:pt x="3935" y="1955"/>
                    </a:lnTo>
                    <a:lnTo>
                      <a:pt x="2532" y="1704"/>
                    </a:lnTo>
                    <a:cubicBezTo>
                      <a:pt x="2456" y="1554"/>
                      <a:pt x="2331" y="1404"/>
                      <a:pt x="2181" y="1354"/>
                    </a:cubicBezTo>
                    <a:lnTo>
                      <a:pt x="198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44"/>
              <p:cNvSpPr/>
              <p:nvPr/>
            </p:nvSpPr>
            <p:spPr>
              <a:xfrm>
                <a:off x="4300312" y="714617"/>
                <a:ext cx="32508" cy="25107"/>
              </a:xfrm>
              <a:custGeom>
                <a:avLst/>
                <a:gdLst/>
                <a:ahLst/>
                <a:cxnLst/>
                <a:rect l="l" t="t" r="r" b="b"/>
                <a:pathLst>
                  <a:path w="1981" h="1530" extrusionOk="0">
                    <a:moveTo>
                      <a:pt x="1003" y="0"/>
                    </a:moveTo>
                    <a:cubicBezTo>
                      <a:pt x="1" y="0"/>
                      <a:pt x="1" y="1529"/>
                      <a:pt x="1003" y="1529"/>
                    </a:cubicBezTo>
                    <a:cubicBezTo>
                      <a:pt x="1981" y="1529"/>
                      <a:pt x="1981" y="0"/>
                      <a:pt x="100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" name="Google Shape;1472;p44"/>
              <p:cNvSpPr/>
              <p:nvPr/>
            </p:nvSpPr>
            <p:spPr>
              <a:xfrm>
                <a:off x="4345555" y="773840"/>
                <a:ext cx="32508" cy="25107"/>
              </a:xfrm>
              <a:custGeom>
                <a:avLst/>
                <a:gdLst/>
                <a:ahLst/>
                <a:cxnLst/>
                <a:rect l="l" t="t" r="r" b="b"/>
                <a:pathLst>
                  <a:path w="1981" h="1530" extrusionOk="0">
                    <a:moveTo>
                      <a:pt x="1003" y="0"/>
                    </a:moveTo>
                    <a:cubicBezTo>
                      <a:pt x="1" y="0"/>
                      <a:pt x="1" y="1529"/>
                      <a:pt x="1003" y="1529"/>
                    </a:cubicBezTo>
                    <a:cubicBezTo>
                      <a:pt x="1981" y="1529"/>
                      <a:pt x="1981" y="0"/>
                      <a:pt x="100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" name="Google Shape;1473;p44"/>
              <p:cNvSpPr/>
              <p:nvPr/>
            </p:nvSpPr>
            <p:spPr>
              <a:xfrm>
                <a:off x="4260830" y="872957"/>
                <a:ext cx="32508" cy="25107"/>
              </a:xfrm>
              <a:custGeom>
                <a:avLst/>
                <a:gdLst/>
                <a:ahLst/>
                <a:cxnLst/>
                <a:rect l="l" t="t" r="r" b="b"/>
                <a:pathLst>
                  <a:path w="1981" h="1530" extrusionOk="0">
                    <a:moveTo>
                      <a:pt x="1003" y="1"/>
                    </a:moveTo>
                    <a:cubicBezTo>
                      <a:pt x="1" y="1"/>
                      <a:pt x="1" y="1529"/>
                      <a:pt x="1003" y="1529"/>
                    </a:cubicBezTo>
                    <a:cubicBezTo>
                      <a:pt x="1981" y="1529"/>
                      <a:pt x="1981" y="1"/>
                      <a:pt x="10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" name="Google Shape;1474;p44"/>
              <p:cNvSpPr/>
              <p:nvPr/>
            </p:nvSpPr>
            <p:spPr>
              <a:xfrm>
                <a:off x="4342683" y="997164"/>
                <a:ext cx="32508" cy="25107"/>
              </a:xfrm>
              <a:custGeom>
                <a:avLst/>
                <a:gdLst/>
                <a:ahLst/>
                <a:cxnLst/>
                <a:rect l="l" t="t" r="r" b="b"/>
                <a:pathLst>
                  <a:path w="1981" h="1530" extrusionOk="0">
                    <a:moveTo>
                      <a:pt x="1003" y="1"/>
                    </a:moveTo>
                    <a:cubicBezTo>
                      <a:pt x="0" y="1"/>
                      <a:pt x="0" y="1529"/>
                      <a:pt x="1003" y="1529"/>
                    </a:cubicBezTo>
                    <a:cubicBezTo>
                      <a:pt x="1980" y="1529"/>
                      <a:pt x="1980" y="1"/>
                      <a:pt x="10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" name="Google Shape;1475;p44"/>
              <p:cNvSpPr/>
              <p:nvPr/>
            </p:nvSpPr>
            <p:spPr>
              <a:xfrm>
                <a:off x="4207366" y="1047756"/>
                <a:ext cx="32508" cy="25518"/>
              </a:xfrm>
              <a:custGeom>
                <a:avLst/>
                <a:gdLst/>
                <a:ahLst/>
                <a:cxnLst/>
                <a:rect l="l" t="t" r="r" b="b"/>
                <a:pathLst>
                  <a:path w="1981" h="1555" extrusionOk="0">
                    <a:moveTo>
                      <a:pt x="978" y="0"/>
                    </a:moveTo>
                    <a:cubicBezTo>
                      <a:pt x="1" y="0"/>
                      <a:pt x="1" y="1554"/>
                      <a:pt x="978" y="1554"/>
                    </a:cubicBezTo>
                    <a:cubicBezTo>
                      <a:pt x="1981" y="1554"/>
                      <a:pt x="1981" y="0"/>
                      <a:pt x="97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" name="Google Shape;1476;p44"/>
              <p:cNvSpPr/>
              <p:nvPr/>
            </p:nvSpPr>
            <p:spPr>
              <a:xfrm>
                <a:off x="4354203" y="1220078"/>
                <a:ext cx="32508" cy="25518"/>
              </a:xfrm>
              <a:custGeom>
                <a:avLst/>
                <a:gdLst/>
                <a:ahLst/>
                <a:cxnLst/>
                <a:rect l="l" t="t" r="r" b="b"/>
                <a:pathLst>
                  <a:path w="1981" h="1555" extrusionOk="0">
                    <a:moveTo>
                      <a:pt x="978" y="1"/>
                    </a:moveTo>
                    <a:cubicBezTo>
                      <a:pt x="0" y="1"/>
                      <a:pt x="0" y="1555"/>
                      <a:pt x="978" y="1555"/>
                    </a:cubicBezTo>
                    <a:cubicBezTo>
                      <a:pt x="1980" y="1555"/>
                      <a:pt x="1980" y="1"/>
                      <a:pt x="97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" name="Google Shape;1477;p44"/>
              <p:cNvSpPr/>
              <p:nvPr/>
            </p:nvSpPr>
            <p:spPr>
              <a:xfrm>
                <a:off x="4430280" y="1206096"/>
                <a:ext cx="32508" cy="25107"/>
              </a:xfrm>
              <a:custGeom>
                <a:avLst/>
                <a:gdLst/>
                <a:ahLst/>
                <a:cxnLst/>
                <a:rect l="l" t="t" r="r" b="b"/>
                <a:pathLst>
                  <a:path w="1981" h="1530" extrusionOk="0">
                    <a:moveTo>
                      <a:pt x="1003" y="0"/>
                    </a:moveTo>
                    <a:cubicBezTo>
                      <a:pt x="1" y="0"/>
                      <a:pt x="1" y="1529"/>
                      <a:pt x="1003" y="1529"/>
                    </a:cubicBezTo>
                    <a:cubicBezTo>
                      <a:pt x="1981" y="1529"/>
                      <a:pt x="1981" y="0"/>
                      <a:pt x="100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8" name="Google Shape;1478;p44"/>
              <p:cNvSpPr/>
              <p:nvPr/>
            </p:nvSpPr>
            <p:spPr>
              <a:xfrm>
                <a:off x="4597268" y="1352917"/>
                <a:ext cx="32508" cy="25518"/>
              </a:xfrm>
              <a:custGeom>
                <a:avLst/>
                <a:gdLst/>
                <a:ahLst/>
                <a:cxnLst/>
                <a:rect l="l" t="t" r="r" b="b"/>
                <a:pathLst>
                  <a:path w="1981" h="1555" extrusionOk="0">
                    <a:moveTo>
                      <a:pt x="978" y="1"/>
                    </a:moveTo>
                    <a:cubicBezTo>
                      <a:pt x="0" y="1"/>
                      <a:pt x="0" y="1555"/>
                      <a:pt x="978" y="1555"/>
                    </a:cubicBezTo>
                    <a:cubicBezTo>
                      <a:pt x="1980" y="1555"/>
                      <a:pt x="1980" y="1"/>
                      <a:pt x="97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" name="Google Shape;1479;p44"/>
              <p:cNvSpPr/>
              <p:nvPr/>
            </p:nvSpPr>
            <p:spPr>
              <a:xfrm>
                <a:off x="4259534" y="610676"/>
                <a:ext cx="105894" cy="91584"/>
              </a:xfrm>
              <a:custGeom>
                <a:avLst/>
                <a:gdLst/>
                <a:ahLst/>
                <a:cxnLst/>
                <a:rect l="l" t="t" r="r" b="b"/>
                <a:pathLst>
                  <a:path w="6453" h="5581" extrusionOk="0">
                    <a:moveTo>
                      <a:pt x="6145" y="0"/>
                    </a:moveTo>
                    <a:cubicBezTo>
                      <a:pt x="6106" y="0"/>
                      <a:pt x="6063" y="13"/>
                      <a:pt x="6020" y="44"/>
                    </a:cubicBezTo>
                    <a:cubicBezTo>
                      <a:pt x="3889" y="1522"/>
                      <a:pt x="1910" y="3252"/>
                      <a:pt x="155" y="5182"/>
                    </a:cubicBezTo>
                    <a:cubicBezTo>
                      <a:pt x="0" y="5336"/>
                      <a:pt x="159" y="5580"/>
                      <a:pt x="332" y="5580"/>
                    </a:cubicBezTo>
                    <a:cubicBezTo>
                      <a:pt x="383" y="5580"/>
                      <a:pt x="435" y="5559"/>
                      <a:pt x="481" y="5507"/>
                    </a:cubicBezTo>
                    <a:cubicBezTo>
                      <a:pt x="2210" y="3603"/>
                      <a:pt x="4140" y="1898"/>
                      <a:pt x="6245" y="445"/>
                    </a:cubicBezTo>
                    <a:cubicBezTo>
                      <a:pt x="6453" y="300"/>
                      <a:pt x="6334" y="0"/>
                      <a:pt x="614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" name="Google Shape;1480;p44"/>
              <p:cNvSpPr/>
              <p:nvPr/>
            </p:nvSpPr>
            <p:spPr>
              <a:xfrm>
                <a:off x="4248916" y="706215"/>
                <a:ext cx="9058" cy="7598"/>
              </a:xfrm>
              <a:custGeom>
                <a:avLst/>
                <a:gdLst/>
                <a:ahLst/>
                <a:cxnLst/>
                <a:rect l="l" t="t" r="r" b="b"/>
                <a:pathLst>
                  <a:path w="552" h="463" extrusionOk="0">
                    <a:moveTo>
                      <a:pt x="201" y="0"/>
                    </a:moveTo>
                    <a:cubicBezTo>
                      <a:pt x="184" y="0"/>
                      <a:pt x="167" y="11"/>
                      <a:pt x="150" y="11"/>
                    </a:cubicBezTo>
                    <a:cubicBezTo>
                      <a:pt x="100" y="36"/>
                      <a:pt x="75" y="36"/>
                      <a:pt x="75" y="61"/>
                    </a:cubicBezTo>
                    <a:cubicBezTo>
                      <a:pt x="50" y="86"/>
                      <a:pt x="25" y="111"/>
                      <a:pt x="25" y="137"/>
                    </a:cubicBezTo>
                    <a:cubicBezTo>
                      <a:pt x="0" y="162"/>
                      <a:pt x="0" y="212"/>
                      <a:pt x="0" y="237"/>
                    </a:cubicBezTo>
                    <a:cubicBezTo>
                      <a:pt x="0" y="262"/>
                      <a:pt x="0" y="287"/>
                      <a:pt x="0" y="287"/>
                    </a:cubicBezTo>
                    <a:cubicBezTo>
                      <a:pt x="25" y="337"/>
                      <a:pt x="25" y="362"/>
                      <a:pt x="75" y="387"/>
                    </a:cubicBezTo>
                    <a:cubicBezTo>
                      <a:pt x="75" y="412"/>
                      <a:pt x="100" y="412"/>
                      <a:pt x="100" y="437"/>
                    </a:cubicBezTo>
                    <a:cubicBezTo>
                      <a:pt x="150" y="462"/>
                      <a:pt x="201" y="462"/>
                      <a:pt x="226" y="462"/>
                    </a:cubicBezTo>
                    <a:lnTo>
                      <a:pt x="326" y="462"/>
                    </a:lnTo>
                    <a:cubicBezTo>
                      <a:pt x="351" y="462"/>
                      <a:pt x="401" y="462"/>
                      <a:pt x="426" y="437"/>
                    </a:cubicBezTo>
                    <a:cubicBezTo>
                      <a:pt x="451" y="437"/>
                      <a:pt x="476" y="412"/>
                      <a:pt x="501" y="387"/>
                    </a:cubicBezTo>
                    <a:cubicBezTo>
                      <a:pt x="526" y="387"/>
                      <a:pt x="526" y="362"/>
                      <a:pt x="551" y="312"/>
                    </a:cubicBezTo>
                    <a:cubicBezTo>
                      <a:pt x="551" y="287"/>
                      <a:pt x="551" y="262"/>
                      <a:pt x="551" y="237"/>
                    </a:cubicBezTo>
                    <a:cubicBezTo>
                      <a:pt x="551" y="212"/>
                      <a:pt x="551" y="187"/>
                      <a:pt x="551" y="162"/>
                    </a:cubicBezTo>
                    <a:cubicBezTo>
                      <a:pt x="551" y="137"/>
                      <a:pt x="526" y="86"/>
                      <a:pt x="501" y="61"/>
                    </a:cubicBezTo>
                    <a:cubicBezTo>
                      <a:pt x="476" y="61"/>
                      <a:pt x="451" y="36"/>
                      <a:pt x="451" y="36"/>
                    </a:cubicBezTo>
                    <a:cubicBezTo>
                      <a:pt x="401" y="11"/>
                      <a:pt x="376" y="11"/>
                      <a:pt x="326" y="11"/>
                    </a:cubicBezTo>
                    <a:lnTo>
                      <a:pt x="226" y="11"/>
                    </a:lnTo>
                    <a:cubicBezTo>
                      <a:pt x="217" y="3"/>
                      <a:pt x="209" y="0"/>
                      <a:pt x="20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" name="Google Shape;1481;p44"/>
              <p:cNvSpPr/>
              <p:nvPr/>
            </p:nvSpPr>
            <p:spPr>
              <a:xfrm>
                <a:off x="4218377" y="717751"/>
                <a:ext cx="33362" cy="43831"/>
              </a:xfrm>
              <a:custGeom>
                <a:avLst/>
                <a:gdLst/>
                <a:ahLst/>
                <a:cxnLst/>
                <a:rect l="l" t="t" r="r" b="b"/>
                <a:pathLst>
                  <a:path w="2033" h="2671" extrusionOk="0">
                    <a:moveTo>
                      <a:pt x="1713" y="1"/>
                    </a:moveTo>
                    <a:cubicBezTo>
                      <a:pt x="1640" y="1"/>
                      <a:pt x="1564" y="33"/>
                      <a:pt x="1510" y="110"/>
                    </a:cubicBezTo>
                    <a:cubicBezTo>
                      <a:pt x="1034" y="837"/>
                      <a:pt x="583" y="1589"/>
                      <a:pt x="107" y="2316"/>
                    </a:cubicBezTo>
                    <a:cubicBezTo>
                      <a:pt x="0" y="2493"/>
                      <a:pt x="170" y="2670"/>
                      <a:pt x="331" y="2670"/>
                    </a:cubicBezTo>
                    <a:cubicBezTo>
                      <a:pt x="398" y="2670"/>
                      <a:pt x="464" y="2640"/>
                      <a:pt x="508" y="2566"/>
                    </a:cubicBezTo>
                    <a:cubicBezTo>
                      <a:pt x="984" y="1814"/>
                      <a:pt x="1460" y="1088"/>
                      <a:pt x="1911" y="336"/>
                    </a:cubicBezTo>
                    <a:cubicBezTo>
                      <a:pt x="2033" y="162"/>
                      <a:pt x="1878" y="1"/>
                      <a:pt x="171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" name="Google Shape;1482;p44"/>
              <p:cNvSpPr/>
              <p:nvPr/>
            </p:nvSpPr>
            <p:spPr>
              <a:xfrm>
                <a:off x="4198734" y="775071"/>
                <a:ext cx="16886" cy="20283"/>
              </a:xfrm>
              <a:custGeom>
                <a:avLst/>
                <a:gdLst/>
                <a:ahLst/>
                <a:cxnLst/>
                <a:rect l="l" t="t" r="r" b="b"/>
                <a:pathLst>
                  <a:path w="1029" h="1236" extrusionOk="0">
                    <a:moveTo>
                      <a:pt x="755" y="1"/>
                    </a:moveTo>
                    <a:cubicBezTo>
                      <a:pt x="696" y="1"/>
                      <a:pt x="640" y="26"/>
                      <a:pt x="602" y="76"/>
                    </a:cubicBezTo>
                    <a:cubicBezTo>
                      <a:pt x="351" y="327"/>
                      <a:pt x="176" y="627"/>
                      <a:pt x="51" y="953"/>
                    </a:cubicBezTo>
                    <a:cubicBezTo>
                      <a:pt x="0" y="1053"/>
                      <a:pt x="101" y="1204"/>
                      <a:pt x="201" y="1229"/>
                    </a:cubicBezTo>
                    <a:cubicBezTo>
                      <a:pt x="226" y="1233"/>
                      <a:pt x="250" y="1235"/>
                      <a:pt x="272" y="1235"/>
                    </a:cubicBezTo>
                    <a:cubicBezTo>
                      <a:pt x="383" y="1235"/>
                      <a:pt x="460" y="1183"/>
                      <a:pt x="502" y="1078"/>
                    </a:cubicBezTo>
                    <a:cubicBezTo>
                      <a:pt x="502" y="1045"/>
                      <a:pt x="513" y="1023"/>
                      <a:pt x="527" y="997"/>
                    </a:cubicBezTo>
                    <a:lnTo>
                      <a:pt x="527" y="997"/>
                    </a:lnTo>
                    <a:cubicBezTo>
                      <a:pt x="527" y="1001"/>
                      <a:pt x="527" y="1003"/>
                      <a:pt x="527" y="1003"/>
                    </a:cubicBezTo>
                    <a:cubicBezTo>
                      <a:pt x="532" y="992"/>
                      <a:pt x="538" y="981"/>
                      <a:pt x="544" y="969"/>
                    </a:cubicBezTo>
                    <a:lnTo>
                      <a:pt x="544" y="969"/>
                    </a:lnTo>
                    <a:cubicBezTo>
                      <a:pt x="546" y="964"/>
                      <a:pt x="549" y="959"/>
                      <a:pt x="552" y="953"/>
                    </a:cubicBezTo>
                    <a:lnTo>
                      <a:pt x="552" y="953"/>
                    </a:lnTo>
                    <a:cubicBezTo>
                      <a:pt x="551" y="954"/>
                      <a:pt x="551" y="954"/>
                      <a:pt x="550" y="955"/>
                    </a:cubicBezTo>
                    <a:lnTo>
                      <a:pt x="550" y="955"/>
                    </a:lnTo>
                    <a:cubicBezTo>
                      <a:pt x="593" y="864"/>
                      <a:pt x="639" y="762"/>
                      <a:pt x="702" y="677"/>
                    </a:cubicBezTo>
                    <a:cubicBezTo>
                      <a:pt x="727" y="627"/>
                      <a:pt x="727" y="602"/>
                      <a:pt x="752" y="577"/>
                    </a:cubicBezTo>
                    <a:cubicBezTo>
                      <a:pt x="759" y="577"/>
                      <a:pt x="764" y="575"/>
                      <a:pt x="767" y="573"/>
                    </a:cubicBezTo>
                    <a:lnTo>
                      <a:pt x="767" y="573"/>
                    </a:lnTo>
                    <a:cubicBezTo>
                      <a:pt x="767" y="574"/>
                      <a:pt x="767" y="574"/>
                      <a:pt x="767" y="574"/>
                    </a:cubicBezTo>
                    <a:cubicBezTo>
                      <a:pt x="769" y="574"/>
                      <a:pt x="786" y="552"/>
                      <a:pt x="802" y="552"/>
                    </a:cubicBezTo>
                    <a:cubicBezTo>
                      <a:pt x="828" y="502"/>
                      <a:pt x="878" y="452"/>
                      <a:pt x="928" y="402"/>
                    </a:cubicBezTo>
                    <a:cubicBezTo>
                      <a:pt x="1003" y="301"/>
                      <a:pt x="1028" y="151"/>
                      <a:pt x="928" y="76"/>
                    </a:cubicBezTo>
                    <a:cubicBezTo>
                      <a:pt x="878" y="26"/>
                      <a:pt x="815" y="1"/>
                      <a:pt x="75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" name="Google Shape;1483;p44"/>
              <p:cNvSpPr/>
              <p:nvPr/>
            </p:nvSpPr>
            <p:spPr>
              <a:xfrm>
                <a:off x="4396967" y="1035826"/>
                <a:ext cx="34953" cy="93865"/>
              </a:xfrm>
              <a:custGeom>
                <a:avLst/>
                <a:gdLst/>
                <a:ahLst/>
                <a:cxnLst/>
                <a:rect l="l" t="t" r="r" b="b"/>
                <a:pathLst>
                  <a:path w="2130" h="5720" extrusionOk="0">
                    <a:moveTo>
                      <a:pt x="408" y="0"/>
                    </a:moveTo>
                    <a:cubicBezTo>
                      <a:pt x="289" y="0"/>
                      <a:pt x="164" y="76"/>
                      <a:pt x="151" y="226"/>
                    </a:cubicBezTo>
                    <a:cubicBezTo>
                      <a:pt x="1" y="2131"/>
                      <a:pt x="502" y="4061"/>
                      <a:pt x="1605" y="5615"/>
                    </a:cubicBezTo>
                    <a:cubicBezTo>
                      <a:pt x="1657" y="5689"/>
                      <a:pt x="1728" y="5719"/>
                      <a:pt x="1799" y="5719"/>
                    </a:cubicBezTo>
                    <a:cubicBezTo>
                      <a:pt x="1967" y="5719"/>
                      <a:pt x="2129" y="5548"/>
                      <a:pt x="2006" y="5389"/>
                    </a:cubicBezTo>
                    <a:cubicBezTo>
                      <a:pt x="953" y="3885"/>
                      <a:pt x="452" y="2056"/>
                      <a:pt x="627" y="226"/>
                    </a:cubicBezTo>
                    <a:cubicBezTo>
                      <a:pt x="640" y="76"/>
                      <a:pt x="527" y="0"/>
                      <a:pt x="40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" name="Google Shape;1484;p44"/>
              <p:cNvSpPr/>
              <p:nvPr/>
            </p:nvSpPr>
            <p:spPr>
              <a:xfrm>
                <a:off x="4280538" y="1253373"/>
                <a:ext cx="83166" cy="76668"/>
              </a:xfrm>
              <a:custGeom>
                <a:avLst/>
                <a:gdLst/>
                <a:ahLst/>
                <a:cxnLst/>
                <a:rect l="l" t="t" r="r" b="b"/>
                <a:pathLst>
                  <a:path w="5068" h="4672" extrusionOk="0">
                    <a:moveTo>
                      <a:pt x="323" y="1"/>
                    </a:moveTo>
                    <a:cubicBezTo>
                      <a:pt x="153" y="1"/>
                      <a:pt x="1" y="231"/>
                      <a:pt x="153" y="403"/>
                    </a:cubicBezTo>
                    <a:cubicBezTo>
                      <a:pt x="830" y="1230"/>
                      <a:pt x="1557" y="2007"/>
                      <a:pt x="2334" y="2759"/>
                    </a:cubicBezTo>
                    <a:cubicBezTo>
                      <a:pt x="2710" y="3135"/>
                      <a:pt x="3086" y="3485"/>
                      <a:pt x="3462" y="3836"/>
                    </a:cubicBezTo>
                    <a:cubicBezTo>
                      <a:pt x="3812" y="4137"/>
                      <a:pt x="4188" y="4563"/>
                      <a:pt x="4665" y="4663"/>
                    </a:cubicBezTo>
                    <a:cubicBezTo>
                      <a:pt x="4688" y="4669"/>
                      <a:pt x="4710" y="4672"/>
                      <a:pt x="4730" y="4672"/>
                    </a:cubicBezTo>
                    <a:cubicBezTo>
                      <a:pt x="4982" y="4672"/>
                      <a:pt x="5068" y="4282"/>
                      <a:pt x="4790" y="4212"/>
                    </a:cubicBezTo>
                    <a:cubicBezTo>
                      <a:pt x="4564" y="4162"/>
                      <a:pt x="4389" y="4037"/>
                      <a:pt x="4214" y="3886"/>
                    </a:cubicBezTo>
                    <a:cubicBezTo>
                      <a:pt x="4038" y="3711"/>
                      <a:pt x="3838" y="3536"/>
                      <a:pt x="3637" y="3360"/>
                    </a:cubicBezTo>
                    <a:cubicBezTo>
                      <a:pt x="3261" y="3009"/>
                      <a:pt x="2910" y="2658"/>
                      <a:pt x="2534" y="2307"/>
                    </a:cubicBezTo>
                    <a:cubicBezTo>
                      <a:pt x="1833" y="1606"/>
                      <a:pt x="1131" y="854"/>
                      <a:pt x="479" y="77"/>
                    </a:cubicBezTo>
                    <a:cubicBezTo>
                      <a:pt x="431" y="23"/>
                      <a:pt x="377" y="1"/>
                      <a:pt x="3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5" name="Google Shape;1485;p44"/>
              <p:cNvSpPr/>
              <p:nvPr/>
            </p:nvSpPr>
            <p:spPr>
              <a:xfrm>
                <a:off x="4368184" y="1329893"/>
                <a:ext cx="11536" cy="9469"/>
              </a:xfrm>
              <a:custGeom>
                <a:avLst/>
                <a:gdLst/>
                <a:ahLst/>
                <a:cxnLst/>
                <a:rect l="l" t="t" r="r" b="b"/>
                <a:pathLst>
                  <a:path w="703" h="577" extrusionOk="0">
                    <a:moveTo>
                      <a:pt x="408" y="176"/>
                    </a:moveTo>
                    <a:lnTo>
                      <a:pt x="408" y="176"/>
                    </a:lnTo>
                    <a:cubicBezTo>
                      <a:pt x="414" y="178"/>
                      <a:pt x="419" y="182"/>
                      <a:pt x="421" y="187"/>
                    </a:cubicBezTo>
                    <a:lnTo>
                      <a:pt x="421" y="187"/>
                    </a:lnTo>
                    <a:cubicBezTo>
                      <a:pt x="417" y="183"/>
                      <a:pt x="412" y="180"/>
                      <a:pt x="408" y="176"/>
                    </a:cubicBezTo>
                    <a:close/>
                    <a:moveTo>
                      <a:pt x="444" y="401"/>
                    </a:moveTo>
                    <a:lnTo>
                      <a:pt x="444" y="401"/>
                    </a:lnTo>
                    <a:cubicBezTo>
                      <a:pt x="440" y="410"/>
                      <a:pt x="435" y="418"/>
                      <a:pt x="426" y="426"/>
                    </a:cubicBezTo>
                    <a:cubicBezTo>
                      <a:pt x="426" y="404"/>
                      <a:pt x="426" y="402"/>
                      <a:pt x="444" y="401"/>
                    </a:cubicBezTo>
                    <a:close/>
                    <a:moveTo>
                      <a:pt x="351" y="452"/>
                    </a:moveTo>
                    <a:cubicBezTo>
                      <a:pt x="360" y="452"/>
                      <a:pt x="369" y="455"/>
                      <a:pt x="377" y="458"/>
                    </a:cubicBezTo>
                    <a:lnTo>
                      <a:pt x="377" y="458"/>
                    </a:lnTo>
                    <a:cubicBezTo>
                      <a:pt x="378" y="458"/>
                      <a:pt x="379" y="458"/>
                      <a:pt x="380" y="457"/>
                    </a:cubicBezTo>
                    <a:lnTo>
                      <a:pt x="380" y="457"/>
                    </a:lnTo>
                    <a:cubicBezTo>
                      <a:pt x="381" y="458"/>
                      <a:pt x="382" y="459"/>
                      <a:pt x="383" y="459"/>
                    </a:cubicBezTo>
                    <a:lnTo>
                      <a:pt x="383" y="459"/>
                    </a:lnTo>
                    <a:cubicBezTo>
                      <a:pt x="387" y="456"/>
                      <a:pt x="393" y="454"/>
                      <a:pt x="400" y="453"/>
                    </a:cubicBezTo>
                    <a:lnTo>
                      <a:pt x="400" y="453"/>
                    </a:lnTo>
                    <a:cubicBezTo>
                      <a:pt x="397" y="456"/>
                      <a:pt x="393" y="460"/>
                      <a:pt x="389" y="464"/>
                    </a:cubicBezTo>
                    <a:lnTo>
                      <a:pt x="389" y="464"/>
                    </a:lnTo>
                    <a:cubicBezTo>
                      <a:pt x="389" y="464"/>
                      <a:pt x="388" y="464"/>
                      <a:pt x="388" y="464"/>
                    </a:cubicBezTo>
                    <a:lnTo>
                      <a:pt x="388" y="464"/>
                    </a:lnTo>
                    <a:cubicBezTo>
                      <a:pt x="386" y="462"/>
                      <a:pt x="385" y="461"/>
                      <a:pt x="383" y="459"/>
                    </a:cubicBezTo>
                    <a:lnTo>
                      <a:pt x="383" y="459"/>
                    </a:lnTo>
                    <a:cubicBezTo>
                      <a:pt x="383" y="460"/>
                      <a:pt x="382" y="460"/>
                      <a:pt x="382" y="461"/>
                    </a:cubicBezTo>
                    <a:lnTo>
                      <a:pt x="382" y="461"/>
                    </a:lnTo>
                    <a:cubicBezTo>
                      <a:pt x="380" y="460"/>
                      <a:pt x="379" y="459"/>
                      <a:pt x="377" y="458"/>
                    </a:cubicBezTo>
                    <a:lnTo>
                      <a:pt x="377" y="458"/>
                    </a:lnTo>
                    <a:cubicBezTo>
                      <a:pt x="377" y="459"/>
                      <a:pt x="377" y="459"/>
                      <a:pt x="377" y="459"/>
                    </a:cubicBezTo>
                    <a:lnTo>
                      <a:pt x="377" y="459"/>
                    </a:lnTo>
                    <a:cubicBezTo>
                      <a:pt x="362" y="452"/>
                      <a:pt x="351" y="452"/>
                      <a:pt x="351" y="452"/>
                    </a:cubicBezTo>
                    <a:close/>
                    <a:moveTo>
                      <a:pt x="389" y="464"/>
                    </a:moveTo>
                    <a:lnTo>
                      <a:pt x="389" y="464"/>
                    </a:lnTo>
                    <a:cubicBezTo>
                      <a:pt x="389" y="464"/>
                      <a:pt x="389" y="464"/>
                      <a:pt x="389" y="464"/>
                    </a:cubicBezTo>
                    <a:lnTo>
                      <a:pt x="389" y="464"/>
                    </a:lnTo>
                    <a:cubicBezTo>
                      <a:pt x="389" y="464"/>
                      <a:pt x="389" y="464"/>
                      <a:pt x="389" y="464"/>
                    </a:cubicBezTo>
                    <a:lnTo>
                      <a:pt x="389" y="464"/>
                    </a:lnTo>
                    <a:cubicBezTo>
                      <a:pt x="389" y="464"/>
                      <a:pt x="389" y="464"/>
                      <a:pt x="389" y="464"/>
                    </a:cubicBezTo>
                    <a:close/>
                    <a:moveTo>
                      <a:pt x="377" y="459"/>
                    </a:moveTo>
                    <a:lnTo>
                      <a:pt x="377" y="459"/>
                    </a:lnTo>
                    <a:cubicBezTo>
                      <a:pt x="378" y="459"/>
                      <a:pt x="380" y="460"/>
                      <a:pt x="381" y="461"/>
                    </a:cubicBezTo>
                    <a:lnTo>
                      <a:pt x="381" y="461"/>
                    </a:lnTo>
                    <a:cubicBezTo>
                      <a:pt x="379" y="463"/>
                      <a:pt x="378" y="466"/>
                      <a:pt x="377" y="470"/>
                    </a:cubicBezTo>
                    <a:lnTo>
                      <a:pt x="377" y="470"/>
                    </a:lnTo>
                    <a:cubicBezTo>
                      <a:pt x="380" y="468"/>
                      <a:pt x="384" y="467"/>
                      <a:pt x="387" y="465"/>
                    </a:cubicBezTo>
                    <a:lnTo>
                      <a:pt x="387" y="465"/>
                    </a:lnTo>
                    <a:cubicBezTo>
                      <a:pt x="387" y="465"/>
                      <a:pt x="388" y="465"/>
                      <a:pt x="388" y="465"/>
                    </a:cubicBezTo>
                    <a:lnTo>
                      <a:pt x="388" y="465"/>
                    </a:lnTo>
                    <a:cubicBezTo>
                      <a:pt x="388" y="465"/>
                      <a:pt x="388" y="464"/>
                      <a:pt x="389" y="464"/>
                    </a:cubicBezTo>
                    <a:lnTo>
                      <a:pt x="389" y="464"/>
                    </a:lnTo>
                    <a:cubicBezTo>
                      <a:pt x="392" y="467"/>
                      <a:pt x="396" y="471"/>
                      <a:pt x="401" y="477"/>
                    </a:cubicBezTo>
                    <a:cubicBezTo>
                      <a:pt x="397" y="472"/>
                      <a:pt x="392" y="468"/>
                      <a:pt x="388" y="465"/>
                    </a:cubicBezTo>
                    <a:lnTo>
                      <a:pt x="388" y="465"/>
                    </a:lnTo>
                    <a:cubicBezTo>
                      <a:pt x="385" y="468"/>
                      <a:pt x="381" y="472"/>
                      <a:pt x="376" y="477"/>
                    </a:cubicBezTo>
                    <a:cubicBezTo>
                      <a:pt x="376" y="474"/>
                      <a:pt x="377" y="472"/>
                      <a:pt x="377" y="470"/>
                    </a:cubicBezTo>
                    <a:lnTo>
                      <a:pt x="377" y="470"/>
                    </a:lnTo>
                    <a:cubicBezTo>
                      <a:pt x="368" y="474"/>
                      <a:pt x="360" y="477"/>
                      <a:pt x="351" y="477"/>
                    </a:cubicBezTo>
                    <a:cubicBezTo>
                      <a:pt x="360" y="468"/>
                      <a:pt x="368" y="462"/>
                      <a:pt x="377" y="459"/>
                    </a:cubicBezTo>
                    <a:close/>
                    <a:moveTo>
                      <a:pt x="301" y="0"/>
                    </a:moveTo>
                    <a:cubicBezTo>
                      <a:pt x="276" y="0"/>
                      <a:pt x="276" y="0"/>
                      <a:pt x="251" y="25"/>
                    </a:cubicBezTo>
                    <a:lnTo>
                      <a:pt x="201" y="25"/>
                    </a:lnTo>
                    <a:cubicBezTo>
                      <a:pt x="201" y="51"/>
                      <a:pt x="176" y="51"/>
                      <a:pt x="151" y="51"/>
                    </a:cubicBezTo>
                    <a:cubicBezTo>
                      <a:pt x="126" y="76"/>
                      <a:pt x="101" y="76"/>
                      <a:pt x="101" y="101"/>
                    </a:cubicBezTo>
                    <a:cubicBezTo>
                      <a:pt x="76" y="126"/>
                      <a:pt x="50" y="151"/>
                      <a:pt x="25" y="176"/>
                    </a:cubicBezTo>
                    <a:cubicBezTo>
                      <a:pt x="0" y="201"/>
                      <a:pt x="0" y="251"/>
                      <a:pt x="0" y="301"/>
                    </a:cubicBezTo>
                    <a:lnTo>
                      <a:pt x="0" y="326"/>
                    </a:lnTo>
                    <a:cubicBezTo>
                      <a:pt x="0" y="326"/>
                      <a:pt x="0" y="376"/>
                      <a:pt x="0" y="376"/>
                    </a:cubicBezTo>
                    <a:cubicBezTo>
                      <a:pt x="0" y="401"/>
                      <a:pt x="25" y="426"/>
                      <a:pt x="25" y="452"/>
                    </a:cubicBezTo>
                    <a:cubicBezTo>
                      <a:pt x="50" y="477"/>
                      <a:pt x="50" y="477"/>
                      <a:pt x="76" y="502"/>
                    </a:cubicBezTo>
                    <a:cubicBezTo>
                      <a:pt x="101" y="527"/>
                      <a:pt x="126" y="527"/>
                      <a:pt x="126" y="552"/>
                    </a:cubicBezTo>
                    <a:lnTo>
                      <a:pt x="151" y="552"/>
                    </a:lnTo>
                    <a:cubicBezTo>
                      <a:pt x="176" y="577"/>
                      <a:pt x="201" y="577"/>
                      <a:pt x="226" y="577"/>
                    </a:cubicBezTo>
                    <a:lnTo>
                      <a:pt x="326" y="577"/>
                    </a:lnTo>
                    <a:cubicBezTo>
                      <a:pt x="351" y="577"/>
                      <a:pt x="376" y="552"/>
                      <a:pt x="401" y="527"/>
                    </a:cubicBezTo>
                    <a:cubicBezTo>
                      <a:pt x="426" y="527"/>
                      <a:pt x="451" y="502"/>
                      <a:pt x="451" y="477"/>
                    </a:cubicBezTo>
                    <a:lnTo>
                      <a:pt x="527" y="477"/>
                    </a:lnTo>
                    <a:cubicBezTo>
                      <a:pt x="552" y="452"/>
                      <a:pt x="577" y="452"/>
                      <a:pt x="602" y="426"/>
                    </a:cubicBezTo>
                    <a:cubicBezTo>
                      <a:pt x="627" y="401"/>
                      <a:pt x="652" y="376"/>
                      <a:pt x="652" y="351"/>
                    </a:cubicBezTo>
                    <a:cubicBezTo>
                      <a:pt x="677" y="351"/>
                      <a:pt x="677" y="326"/>
                      <a:pt x="677" y="301"/>
                    </a:cubicBezTo>
                    <a:cubicBezTo>
                      <a:pt x="702" y="251"/>
                      <a:pt x="702" y="226"/>
                      <a:pt x="677" y="176"/>
                    </a:cubicBezTo>
                    <a:cubicBezTo>
                      <a:pt x="677" y="151"/>
                      <a:pt x="677" y="151"/>
                      <a:pt x="652" y="126"/>
                    </a:cubicBezTo>
                    <a:cubicBezTo>
                      <a:pt x="652" y="76"/>
                      <a:pt x="602" y="51"/>
                      <a:pt x="577" y="25"/>
                    </a:cubicBezTo>
                    <a:cubicBezTo>
                      <a:pt x="552" y="25"/>
                      <a:pt x="527" y="0"/>
                      <a:pt x="50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44"/>
              <p:cNvSpPr/>
              <p:nvPr/>
            </p:nvSpPr>
            <p:spPr>
              <a:xfrm>
                <a:off x="4379704" y="1340806"/>
                <a:ext cx="33739" cy="17985"/>
              </a:xfrm>
              <a:custGeom>
                <a:avLst/>
                <a:gdLst/>
                <a:ahLst/>
                <a:cxnLst/>
                <a:rect l="l" t="t" r="r" b="b"/>
                <a:pathLst>
                  <a:path w="2056" h="1096" extrusionOk="0">
                    <a:moveTo>
                      <a:pt x="264" y="1"/>
                    </a:moveTo>
                    <a:cubicBezTo>
                      <a:pt x="184" y="1"/>
                      <a:pt x="100" y="46"/>
                      <a:pt x="50" y="112"/>
                    </a:cubicBezTo>
                    <a:cubicBezTo>
                      <a:pt x="0" y="213"/>
                      <a:pt x="50" y="363"/>
                      <a:pt x="150" y="438"/>
                    </a:cubicBezTo>
                    <a:cubicBezTo>
                      <a:pt x="627" y="739"/>
                      <a:pt x="1178" y="964"/>
                      <a:pt x="1729" y="1090"/>
                    </a:cubicBezTo>
                    <a:cubicBezTo>
                      <a:pt x="1750" y="1094"/>
                      <a:pt x="1771" y="1096"/>
                      <a:pt x="1792" y="1096"/>
                    </a:cubicBezTo>
                    <a:cubicBezTo>
                      <a:pt x="1900" y="1096"/>
                      <a:pt x="2009" y="1040"/>
                      <a:pt x="2030" y="914"/>
                    </a:cubicBezTo>
                    <a:cubicBezTo>
                      <a:pt x="2055" y="814"/>
                      <a:pt x="2005" y="664"/>
                      <a:pt x="1855" y="639"/>
                    </a:cubicBezTo>
                    <a:cubicBezTo>
                      <a:pt x="1328" y="513"/>
                      <a:pt x="852" y="313"/>
                      <a:pt x="376" y="37"/>
                    </a:cubicBezTo>
                    <a:cubicBezTo>
                      <a:pt x="343" y="12"/>
                      <a:pt x="304" y="1"/>
                      <a:pt x="2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87" name="Google Shape;1487;p44"/>
            <p:cNvSpPr/>
            <p:nvPr/>
          </p:nvSpPr>
          <p:spPr>
            <a:xfrm>
              <a:off x="4579348" y="965821"/>
              <a:ext cx="52348" cy="20283"/>
            </a:xfrm>
            <a:custGeom>
              <a:avLst/>
              <a:gdLst/>
              <a:ahLst/>
              <a:cxnLst/>
              <a:rect l="l" t="t" r="r" b="b"/>
              <a:pathLst>
                <a:path w="3190" h="1236" extrusionOk="0">
                  <a:moveTo>
                    <a:pt x="69" y="1"/>
                  </a:moveTo>
                  <a:cubicBezTo>
                    <a:pt x="28" y="1"/>
                    <a:pt x="0" y="59"/>
                    <a:pt x="65" y="81"/>
                  </a:cubicBezTo>
                  <a:cubicBezTo>
                    <a:pt x="942" y="582"/>
                    <a:pt x="1969" y="1109"/>
                    <a:pt x="2997" y="1234"/>
                  </a:cubicBezTo>
                  <a:cubicBezTo>
                    <a:pt x="3005" y="1235"/>
                    <a:pt x="3012" y="1236"/>
                    <a:pt x="3019" y="1236"/>
                  </a:cubicBezTo>
                  <a:cubicBezTo>
                    <a:pt x="3174" y="1236"/>
                    <a:pt x="3190" y="981"/>
                    <a:pt x="3022" y="933"/>
                  </a:cubicBezTo>
                  <a:cubicBezTo>
                    <a:pt x="2045" y="607"/>
                    <a:pt x="1067" y="407"/>
                    <a:pt x="90" y="6"/>
                  </a:cubicBezTo>
                  <a:cubicBezTo>
                    <a:pt x="83" y="2"/>
                    <a:pt x="76" y="1"/>
                    <a:pt x="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44"/>
            <p:cNvSpPr/>
            <p:nvPr/>
          </p:nvSpPr>
          <p:spPr>
            <a:xfrm>
              <a:off x="4638391" y="981952"/>
              <a:ext cx="6597" cy="6597"/>
            </a:xfrm>
            <a:custGeom>
              <a:avLst/>
              <a:gdLst/>
              <a:ahLst/>
              <a:cxnLst/>
              <a:rect l="l" t="t" r="r" b="b"/>
              <a:pathLst>
                <a:path w="402" h="402" extrusionOk="0">
                  <a:moveTo>
                    <a:pt x="151" y="0"/>
                  </a:moveTo>
                  <a:cubicBezTo>
                    <a:pt x="126" y="0"/>
                    <a:pt x="126" y="25"/>
                    <a:pt x="101" y="25"/>
                  </a:cubicBezTo>
                  <a:cubicBezTo>
                    <a:pt x="101" y="50"/>
                    <a:pt x="76" y="50"/>
                    <a:pt x="51" y="50"/>
                  </a:cubicBezTo>
                  <a:cubicBezTo>
                    <a:pt x="51" y="75"/>
                    <a:pt x="51" y="75"/>
                    <a:pt x="26" y="101"/>
                  </a:cubicBezTo>
                  <a:cubicBezTo>
                    <a:pt x="26" y="126"/>
                    <a:pt x="1" y="151"/>
                    <a:pt x="1" y="176"/>
                  </a:cubicBezTo>
                  <a:cubicBezTo>
                    <a:pt x="1" y="201"/>
                    <a:pt x="1" y="201"/>
                    <a:pt x="1" y="226"/>
                  </a:cubicBezTo>
                  <a:cubicBezTo>
                    <a:pt x="1" y="251"/>
                    <a:pt x="1" y="276"/>
                    <a:pt x="26" y="276"/>
                  </a:cubicBezTo>
                  <a:cubicBezTo>
                    <a:pt x="26" y="301"/>
                    <a:pt x="26" y="301"/>
                    <a:pt x="51" y="326"/>
                  </a:cubicBezTo>
                  <a:cubicBezTo>
                    <a:pt x="51" y="351"/>
                    <a:pt x="76" y="351"/>
                    <a:pt x="76" y="351"/>
                  </a:cubicBezTo>
                  <a:cubicBezTo>
                    <a:pt x="101" y="376"/>
                    <a:pt x="126" y="401"/>
                    <a:pt x="151" y="401"/>
                  </a:cubicBezTo>
                  <a:lnTo>
                    <a:pt x="251" y="401"/>
                  </a:lnTo>
                  <a:cubicBezTo>
                    <a:pt x="276" y="401"/>
                    <a:pt x="301" y="376"/>
                    <a:pt x="301" y="376"/>
                  </a:cubicBezTo>
                  <a:cubicBezTo>
                    <a:pt x="326" y="376"/>
                    <a:pt x="326" y="351"/>
                    <a:pt x="351" y="351"/>
                  </a:cubicBezTo>
                  <a:lnTo>
                    <a:pt x="377" y="301"/>
                  </a:lnTo>
                  <a:cubicBezTo>
                    <a:pt x="402" y="276"/>
                    <a:pt x="402" y="251"/>
                    <a:pt x="402" y="226"/>
                  </a:cubicBezTo>
                  <a:cubicBezTo>
                    <a:pt x="402" y="201"/>
                    <a:pt x="402" y="201"/>
                    <a:pt x="402" y="176"/>
                  </a:cubicBezTo>
                  <a:cubicBezTo>
                    <a:pt x="402" y="163"/>
                    <a:pt x="402" y="149"/>
                    <a:pt x="398" y="136"/>
                  </a:cubicBezTo>
                  <a:lnTo>
                    <a:pt x="398" y="136"/>
                  </a:lnTo>
                  <a:cubicBezTo>
                    <a:pt x="400" y="140"/>
                    <a:pt x="402" y="145"/>
                    <a:pt x="402" y="151"/>
                  </a:cubicBezTo>
                  <a:cubicBezTo>
                    <a:pt x="402" y="142"/>
                    <a:pt x="402" y="134"/>
                    <a:pt x="402" y="126"/>
                  </a:cubicBezTo>
                  <a:cubicBezTo>
                    <a:pt x="377" y="101"/>
                    <a:pt x="377" y="75"/>
                    <a:pt x="351" y="50"/>
                  </a:cubicBezTo>
                  <a:cubicBezTo>
                    <a:pt x="326" y="50"/>
                    <a:pt x="326" y="25"/>
                    <a:pt x="301" y="25"/>
                  </a:cubicBezTo>
                  <a:cubicBezTo>
                    <a:pt x="276" y="0"/>
                    <a:pt x="251" y="0"/>
                    <a:pt x="2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44"/>
            <p:cNvSpPr/>
            <p:nvPr/>
          </p:nvSpPr>
          <p:spPr>
            <a:xfrm>
              <a:off x="4782865" y="968644"/>
              <a:ext cx="40877" cy="20775"/>
            </a:xfrm>
            <a:custGeom>
              <a:avLst/>
              <a:gdLst/>
              <a:ahLst/>
              <a:cxnLst/>
              <a:rect l="l" t="t" r="r" b="b"/>
              <a:pathLst>
                <a:path w="2491" h="1266" extrusionOk="0">
                  <a:moveTo>
                    <a:pt x="2325" y="0"/>
                  </a:moveTo>
                  <a:cubicBezTo>
                    <a:pt x="2310" y="0"/>
                    <a:pt x="2293" y="3"/>
                    <a:pt x="2274" y="9"/>
                  </a:cubicBezTo>
                  <a:cubicBezTo>
                    <a:pt x="1923" y="84"/>
                    <a:pt x="1623" y="360"/>
                    <a:pt x="1322" y="536"/>
                  </a:cubicBezTo>
                  <a:cubicBezTo>
                    <a:pt x="921" y="761"/>
                    <a:pt x="495" y="962"/>
                    <a:pt x="69" y="1137"/>
                  </a:cubicBezTo>
                  <a:cubicBezTo>
                    <a:pt x="0" y="1160"/>
                    <a:pt x="15" y="1266"/>
                    <a:pt x="94" y="1266"/>
                  </a:cubicBezTo>
                  <a:cubicBezTo>
                    <a:pt x="101" y="1266"/>
                    <a:pt x="110" y="1265"/>
                    <a:pt x="119" y="1262"/>
                  </a:cubicBezTo>
                  <a:cubicBezTo>
                    <a:pt x="545" y="1137"/>
                    <a:pt x="946" y="987"/>
                    <a:pt x="1347" y="811"/>
                  </a:cubicBezTo>
                  <a:cubicBezTo>
                    <a:pt x="1698" y="661"/>
                    <a:pt x="2149" y="536"/>
                    <a:pt x="2425" y="235"/>
                  </a:cubicBezTo>
                  <a:cubicBezTo>
                    <a:pt x="2491" y="147"/>
                    <a:pt x="2441" y="0"/>
                    <a:pt x="23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44"/>
            <p:cNvSpPr/>
            <p:nvPr/>
          </p:nvSpPr>
          <p:spPr>
            <a:xfrm>
              <a:off x="4830454" y="962621"/>
              <a:ext cx="9075" cy="8238"/>
            </a:xfrm>
            <a:custGeom>
              <a:avLst/>
              <a:gdLst/>
              <a:ahLst/>
              <a:cxnLst/>
              <a:rect l="l" t="t" r="r" b="b"/>
              <a:pathLst>
                <a:path w="553" h="502" extrusionOk="0">
                  <a:moveTo>
                    <a:pt x="201" y="0"/>
                  </a:moveTo>
                  <a:cubicBezTo>
                    <a:pt x="151" y="0"/>
                    <a:pt x="126" y="25"/>
                    <a:pt x="101" y="50"/>
                  </a:cubicBezTo>
                  <a:cubicBezTo>
                    <a:pt x="76" y="50"/>
                    <a:pt x="76" y="76"/>
                    <a:pt x="51" y="101"/>
                  </a:cubicBezTo>
                  <a:cubicBezTo>
                    <a:pt x="51" y="101"/>
                    <a:pt x="26" y="126"/>
                    <a:pt x="26" y="151"/>
                  </a:cubicBezTo>
                  <a:cubicBezTo>
                    <a:pt x="26" y="176"/>
                    <a:pt x="1" y="201"/>
                    <a:pt x="1" y="226"/>
                  </a:cubicBezTo>
                  <a:cubicBezTo>
                    <a:pt x="1" y="251"/>
                    <a:pt x="1" y="276"/>
                    <a:pt x="1" y="276"/>
                  </a:cubicBezTo>
                  <a:cubicBezTo>
                    <a:pt x="1" y="326"/>
                    <a:pt x="26" y="351"/>
                    <a:pt x="51" y="376"/>
                  </a:cubicBezTo>
                  <a:cubicBezTo>
                    <a:pt x="51" y="426"/>
                    <a:pt x="101" y="451"/>
                    <a:pt x="126" y="477"/>
                  </a:cubicBezTo>
                  <a:cubicBezTo>
                    <a:pt x="151" y="477"/>
                    <a:pt x="176" y="502"/>
                    <a:pt x="201" y="502"/>
                  </a:cubicBezTo>
                  <a:lnTo>
                    <a:pt x="327" y="502"/>
                  </a:lnTo>
                  <a:cubicBezTo>
                    <a:pt x="377" y="502"/>
                    <a:pt x="402" y="477"/>
                    <a:pt x="427" y="451"/>
                  </a:cubicBezTo>
                  <a:cubicBezTo>
                    <a:pt x="452" y="451"/>
                    <a:pt x="452" y="426"/>
                    <a:pt x="477" y="401"/>
                  </a:cubicBezTo>
                  <a:cubicBezTo>
                    <a:pt x="502" y="376"/>
                    <a:pt x="502" y="351"/>
                    <a:pt x="502" y="326"/>
                  </a:cubicBezTo>
                  <a:cubicBezTo>
                    <a:pt x="527" y="301"/>
                    <a:pt x="527" y="301"/>
                    <a:pt x="527" y="301"/>
                  </a:cubicBezTo>
                  <a:cubicBezTo>
                    <a:pt x="552" y="226"/>
                    <a:pt x="527" y="151"/>
                    <a:pt x="502" y="126"/>
                  </a:cubicBezTo>
                  <a:cubicBezTo>
                    <a:pt x="477" y="50"/>
                    <a:pt x="402" y="25"/>
                    <a:pt x="3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44"/>
            <p:cNvSpPr/>
            <p:nvPr/>
          </p:nvSpPr>
          <p:spPr>
            <a:xfrm>
              <a:off x="4756839" y="989648"/>
              <a:ext cx="20988" cy="4660"/>
            </a:xfrm>
            <a:custGeom>
              <a:avLst/>
              <a:gdLst/>
              <a:ahLst/>
              <a:cxnLst/>
              <a:rect l="l" t="t" r="r" b="b"/>
              <a:pathLst>
                <a:path w="1279" h="284" extrusionOk="0">
                  <a:moveTo>
                    <a:pt x="1121" y="1"/>
                  </a:moveTo>
                  <a:cubicBezTo>
                    <a:pt x="998" y="1"/>
                    <a:pt x="875" y="42"/>
                    <a:pt x="753" y="83"/>
                  </a:cubicBezTo>
                  <a:cubicBezTo>
                    <a:pt x="527" y="133"/>
                    <a:pt x="301" y="158"/>
                    <a:pt x="76" y="208"/>
                  </a:cubicBezTo>
                  <a:cubicBezTo>
                    <a:pt x="1" y="208"/>
                    <a:pt x="1" y="283"/>
                    <a:pt x="76" y="283"/>
                  </a:cubicBezTo>
                  <a:cubicBezTo>
                    <a:pt x="301" y="283"/>
                    <a:pt x="527" y="283"/>
                    <a:pt x="753" y="233"/>
                  </a:cubicBezTo>
                  <a:cubicBezTo>
                    <a:pt x="928" y="233"/>
                    <a:pt x="1103" y="233"/>
                    <a:pt x="1229" y="133"/>
                  </a:cubicBezTo>
                  <a:cubicBezTo>
                    <a:pt x="1279" y="83"/>
                    <a:pt x="1254" y="33"/>
                    <a:pt x="1204" y="7"/>
                  </a:cubicBezTo>
                  <a:cubicBezTo>
                    <a:pt x="1176" y="3"/>
                    <a:pt x="1148" y="1"/>
                    <a:pt x="11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44"/>
            <p:cNvSpPr/>
            <p:nvPr/>
          </p:nvSpPr>
          <p:spPr>
            <a:xfrm>
              <a:off x="4555307" y="848998"/>
              <a:ext cx="16607" cy="25370"/>
            </a:xfrm>
            <a:custGeom>
              <a:avLst/>
              <a:gdLst/>
              <a:ahLst/>
              <a:cxnLst/>
              <a:rect l="l" t="t" r="r" b="b"/>
              <a:pathLst>
                <a:path w="1012" h="1546" extrusionOk="0">
                  <a:moveTo>
                    <a:pt x="123" y="1"/>
                  </a:moveTo>
                  <a:cubicBezTo>
                    <a:pt x="95" y="1"/>
                    <a:pt x="64" y="20"/>
                    <a:pt x="51" y="57"/>
                  </a:cubicBezTo>
                  <a:cubicBezTo>
                    <a:pt x="1" y="659"/>
                    <a:pt x="277" y="1235"/>
                    <a:pt x="803" y="1536"/>
                  </a:cubicBezTo>
                  <a:cubicBezTo>
                    <a:pt x="820" y="1543"/>
                    <a:pt x="837" y="1546"/>
                    <a:pt x="853" y="1546"/>
                  </a:cubicBezTo>
                  <a:cubicBezTo>
                    <a:pt x="952" y="1546"/>
                    <a:pt x="1011" y="1425"/>
                    <a:pt x="903" y="1360"/>
                  </a:cubicBezTo>
                  <a:cubicBezTo>
                    <a:pt x="427" y="1110"/>
                    <a:pt x="151" y="608"/>
                    <a:pt x="176" y="57"/>
                  </a:cubicBezTo>
                  <a:cubicBezTo>
                    <a:pt x="176" y="20"/>
                    <a:pt x="151" y="1"/>
                    <a:pt x="1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44"/>
            <p:cNvSpPr/>
            <p:nvPr/>
          </p:nvSpPr>
          <p:spPr>
            <a:xfrm>
              <a:off x="4579282" y="886610"/>
              <a:ext cx="6482" cy="9813"/>
            </a:xfrm>
            <a:custGeom>
              <a:avLst/>
              <a:gdLst/>
              <a:ahLst/>
              <a:cxnLst/>
              <a:rect l="l" t="t" r="r" b="b"/>
              <a:pathLst>
                <a:path w="395" h="598" extrusionOk="0">
                  <a:moveTo>
                    <a:pt x="83" y="0"/>
                  </a:moveTo>
                  <a:cubicBezTo>
                    <a:pt x="46" y="0"/>
                    <a:pt x="1" y="35"/>
                    <a:pt x="19" y="71"/>
                  </a:cubicBezTo>
                  <a:cubicBezTo>
                    <a:pt x="69" y="171"/>
                    <a:pt x="94" y="296"/>
                    <a:pt x="144" y="397"/>
                  </a:cubicBezTo>
                  <a:cubicBezTo>
                    <a:pt x="169" y="472"/>
                    <a:pt x="194" y="572"/>
                    <a:pt x="294" y="597"/>
                  </a:cubicBezTo>
                  <a:cubicBezTo>
                    <a:pt x="319" y="597"/>
                    <a:pt x="319" y="597"/>
                    <a:pt x="344" y="572"/>
                  </a:cubicBezTo>
                  <a:cubicBezTo>
                    <a:pt x="395" y="497"/>
                    <a:pt x="319" y="422"/>
                    <a:pt x="294" y="347"/>
                  </a:cubicBezTo>
                  <a:cubicBezTo>
                    <a:pt x="219" y="246"/>
                    <a:pt x="169" y="121"/>
                    <a:pt x="119" y="21"/>
                  </a:cubicBezTo>
                  <a:cubicBezTo>
                    <a:pt x="112" y="6"/>
                    <a:pt x="98" y="0"/>
                    <a:pt x="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44"/>
            <p:cNvSpPr/>
            <p:nvPr/>
          </p:nvSpPr>
          <p:spPr>
            <a:xfrm>
              <a:off x="4484728" y="907287"/>
              <a:ext cx="15901" cy="12570"/>
            </a:xfrm>
            <a:custGeom>
              <a:avLst/>
              <a:gdLst/>
              <a:ahLst/>
              <a:cxnLst/>
              <a:rect l="l" t="t" r="r" b="b"/>
              <a:pathLst>
                <a:path w="969" h="766" extrusionOk="0">
                  <a:moveTo>
                    <a:pt x="68" y="1"/>
                  </a:moveTo>
                  <a:cubicBezTo>
                    <a:pt x="35" y="1"/>
                    <a:pt x="0" y="32"/>
                    <a:pt x="16" y="64"/>
                  </a:cubicBezTo>
                  <a:cubicBezTo>
                    <a:pt x="91" y="440"/>
                    <a:pt x="417" y="766"/>
                    <a:pt x="818" y="766"/>
                  </a:cubicBezTo>
                  <a:cubicBezTo>
                    <a:pt x="943" y="766"/>
                    <a:pt x="969" y="565"/>
                    <a:pt x="843" y="540"/>
                  </a:cubicBezTo>
                  <a:cubicBezTo>
                    <a:pt x="517" y="465"/>
                    <a:pt x="267" y="340"/>
                    <a:pt x="116" y="39"/>
                  </a:cubicBezTo>
                  <a:cubicBezTo>
                    <a:pt x="107" y="11"/>
                    <a:pt x="88" y="1"/>
                    <a:pt x="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44"/>
            <p:cNvSpPr/>
            <p:nvPr/>
          </p:nvSpPr>
          <p:spPr>
            <a:xfrm>
              <a:off x="4505142" y="916558"/>
              <a:ext cx="3709" cy="4119"/>
            </a:xfrm>
            <a:custGeom>
              <a:avLst/>
              <a:gdLst/>
              <a:ahLst/>
              <a:cxnLst/>
              <a:rect l="l" t="t" r="r" b="b"/>
              <a:pathLst>
                <a:path w="226" h="251" extrusionOk="0">
                  <a:moveTo>
                    <a:pt x="100" y="0"/>
                  </a:moveTo>
                  <a:cubicBezTo>
                    <a:pt x="75" y="0"/>
                    <a:pt x="50" y="25"/>
                    <a:pt x="50" y="25"/>
                  </a:cubicBezTo>
                  <a:cubicBezTo>
                    <a:pt x="25" y="50"/>
                    <a:pt x="25" y="50"/>
                    <a:pt x="25" y="50"/>
                  </a:cubicBezTo>
                  <a:cubicBezTo>
                    <a:pt x="25" y="75"/>
                    <a:pt x="0" y="75"/>
                    <a:pt x="0" y="101"/>
                  </a:cubicBezTo>
                  <a:cubicBezTo>
                    <a:pt x="0" y="126"/>
                    <a:pt x="0" y="151"/>
                    <a:pt x="0" y="176"/>
                  </a:cubicBezTo>
                  <a:cubicBezTo>
                    <a:pt x="0" y="176"/>
                    <a:pt x="0" y="201"/>
                    <a:pt x="25" y="201"/>
                  </a:cubicBezTo>
                  <a:cubicBezTo>
                    <a:pt x="25" y="201"/>
                    <a:pt x="25" y="226"/>
                    <a:pt x="50" y="226"/>
                  </a:cubicBezTo>
                  <a:cubicBezTo>
                    <a:pt x="50" y="226"/>
                    <a:pt x="75" y="251"/>
                    <a:pt x="100" y="251"/>
                  </a:cubicBezTo>
                  <a:cubicBezTo>
                    <a:pt x="151" y="251"/>
                    <a:pt x="201" y="226"/>
                    <a:pt x="201" y="201"/>
                  </a:cubicBezTo>
                  <a:cubicBezTo>
                    <a:pt x="226" y="176"/>
                    <a:pt x="226" y="176"/>
                    <a:pt x="226" y="151"/>
                  </a:cubicBezTo>
                  <a:cubicBezTo>
                    <a:pt x="226" y="151"/>
                    <a:pt x="226" y="126"/>
                    <a:pt x="226" y="126"/>
                  </a:cubicBezTo>
                  <a:cubicBezTo>
                    <a:pt x="226" y="101"/>
                    <a:pt x="226" y="101"/>
                    <a:pt x="226" y="75"/>
                  </a:cubicBezTo>
                  <a:cubicBezTo>
                    <a:pt x="201" y="75"/>
                    <a:pt x="201" y="50"/>
                    <a:pt x="201" y="50"/>
                  </a:cubicBezTo>
                  <a:cubicBezTo>
                    <a:pt x="176" y="25"/>
                    <a:pt x="151" y="0"/>
                    <a:pt x="1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44"/>
            <p:cNvSpPr/>
            <p:nvPr/>
          </p:nvSpPr>
          <p:spPr>
            <a:xfrm>
              <a:off x="4515973" y="919364"/>
              <a:ext cx="13949" cy="10158"/>
            </a:xfrm>
            <a:custGeom>
              <a:avLst/>
              <a:gdLst/>
              <a:ahLst/>
              <a:cxnLst/>
              <a:rect l="l" t="t" r="r" b="b"/>
              <a:pathLst>
                <a:path w="850" h="619" extrusionOk="0">
                  <a:moveTo>
                    <a:pt x="76" y="1"/>
                  </a:moveTo>
                  <a:cubicBezTo>
                    <a:pt x="33" y="1"/>
                    <a:pt x="0" y="83"/>
                    <a:pt x="67" y="105"/>
                  </a:cubicBezTo>
                  <a:cubicBezTo>
                    <a:pt x="192" y="155"/>
                    <a:pt x="318" y="205"/>
                    <a:pt x="418" y="305"/>
                  </a:cubicBezTo>
                  <a:cubicBezTo>
                    <a:pt x="493" y="381"/>
                    <a:pt x="568" y="481"/>
                    <a:pt x="644" y="581"/>
                  </a:cubicBezTo>
                  <a:cubicBezTo>
                    <a:pt x="663" y="607"/>
                    <a:pt x="688" y="618"/>
                    <a:pt x="712" y="618"/>
                  </a:cubicBezTo>
                  <a:cubicBezTo>
                    <a:pt x="782" y="618"/>
                    <a:pt x="850" y="530"/>
                    <a:pt x="794" y="456"/>
                  </a:cubicBezTo>
                  <a:cubicBezTo>
                    <a:pt x="669" y="205"/>
                    <a:pt x="368" y="55"/>
                    <a:pt x="92" y="5"/>
                  </a:cubicBezTo>
                  <a:cubicBezTo>
                    <a:pt x="87" y="2"/>
                    <a:pt x="81" y="1"/>
                    <a:pt x="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44"/>
            <p:cNvSpPr/>
            <p:nvPr/>
          </p:nvSpPr>
          <p:spPr>
            <a:xfrm>
              <a:off x="4665944" y="861552"/>
              <a:ext cx="4628" cy="21251"/>
            </a:xfrm>
            <a:custGeom>
              <a:avLst/>
              <a:gdLst/>
              <a:ahLst/>
              <a:cxnLst/>
              <a:rect l="l" t="t" r="r" b="b"/>
              <a:pathLst>
                <a:path w="282" h="1295" extrusionOk="0">
                  <a:moveTo>
                    <a:pt x="176" y="0"/>
                  </a:moveTo>
                  <a:cubicBezTo>
                    <a:pt x="164" y="0"/>
                    <a:pt x="151" y="6"/>
                    <a:pt x="151" y="19"/>
                  </a:cubicBezTo>
                  <a:cubicBezTo>
                    <a:pt x="1" y="420"/>
                    <a:pt x="1" y="821"/>
                    <a:pt x="76" y="1222"/>
                  </a:cubicBezTo>
                  <a:cubicBezTo>
                    <a:pt x="86" y="1273"/>
                    <a:pt x="125" y="1295"/>
                    <a:pt x="164" y="1295"/>
                  </a:cubicBezTo>
                  <a:cubicBezTo>
                    <a:pt x="222" y="1295"/>
                    <a:pt x="281" y="1247"/>
                    <a:pt x="251" y="1172"/>
                  </a:cubicBezTo>
                  <a:cubicBezTo>
                    <a:pt x="151" y="796"/>
                    <a:pt x="151" y="420"/>
                    <a:pt x="201" y="19"/>
                  </a:cubicBezTo>
                  <a:cubicBezTo>
                    <a:pt x="201" y="6"/>
                    <a:pt x="189" y="0"/>
                    <a:pt x="1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44"/>
            <p:cNvSpPr/>
            <p:nvPr/>
          </p:nvSpPr>
          <p:spPr>
            <a:xfrm>
              <a:off x="4749241" y="817393"/>
              <a:ext cx="8845" cy="20939"/>
            </a:xfrm>
            <a:custGeom>
              <a:avLst/>
              <a:gdLst/>
              <a:ahLst/>
              <a:cxnLst/>
              <a:rect l="l" t="t" r="r" b="b"/>
              <a:pathLst>
                <a:path w="539" h="1276" extrusionOk="0">
                  <a:moveTo>
                    <a:pt x="346" y="1"/>
                  </a:moveTo>
                  <a:cubicBezTo>
                    <a:pt x="321" y="1"/>
                    <a:pt x="298" y="22"/>
                    <a:pt x="313" y="53"/>
                  </a:cubicBezTo>
                  <a:cubicBezTo>
                    <a:pt x="313" y="254"/>
                    <a:pt x="313" y="454"/>
                    <a:pt x="263" y="655"/>
                  </a:cubicBezTo>
                  <a:cubicBezTo>
                    <a:pt x="213" y="830"/>
                    <a:pt x="113" y="981"/>
                    <a:pt x="38" y="1156"/>
                  </a:cubicBezTo>
                  <a:cubicBezTo>
                    <a:pt x="1" y="1229"/>
                    <a:pt x="72" y="1276"/>
                    <a:pt x="132" y="1276"/>
                  </a:cubicBezTo>
                  <a:cubicBezTo>
                    <a:pt x="154" y="1276"/>
                    <a:pt x="175" y="1270"/>
                    <a:pt x="188" y="1256"/>
                  </a:cubicBezTo>
                  <a:cubicBezTo>
                    <a:pt x="514" y="981"/>
                    <a:pt x="539" y="379"/>
                    <a:pt x="388" y="28"/>
                  </a:cubicBezTo>
                  <a:cubicBezTo>
                    <a:pt x="379" y="9"/>
                    <a:pt x="362" y="1"/>
                    <a:pt x="3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44"/>
            <p:cNvSpPr/>
            <p:nvPr/>
          </p:nvSpPr>
          <p:spPr>
            <a:xfrm>
              <a:off x="4744498" y="844174"/>
              <a:ext cx="2905" cy="2068"/>
            </a:xfrm>
            <a:custGeom>
              <a:avLst/>
              <a:gdLst/>
              <a:ahLst/>
              <a:cxnLst/>
              <a:rect l="l" t="t" r="r" b="b"/>
              <a:pathLst>
                <a:path w="177" h="126" extrusionOk="0">
                  <a:moveTo>
                    <a:pt x="101" y="0"/>
                  </a:moveTo>
                  <a:cubicBezTo>
                    <a:pt x="1" y="0"/>
                    <a:pt x="1" y="126"/>
                    <a:pt x="101" y="126"/>
                  </a:cubicBezTo>
                  <a:cubicBezTo>
                    <a:pt x="176" y="126"/>
                    <a:pt x="176" y="0"/>
                    <a:pt x="1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44"/>
            <p:cNvSpPr/>
            <p:nvPr/>
          </p:nvSpPr>
          <p:spPr>
            <a:xfrm>
              <a:off x="4771099" y="867919"/>
              <a:ext cx="7138" cy="18576"/>
            </a:xfrm>
            <a:custGeom>
              <a:avLst/>
              <a:gdLst/>
              <a:ahLst/>
              <a:cxnLst/>
              <a:rect l="l" t="t" r="r" b="b"/>
              <a:pathLst>
                <a:path w="435" h="1132" extrusionOk="0">
                  <a:moveTo>
                    <a:pt x="224" y="0"/>
                  </a:moveTo>
                  <a:cubicBezTo>
                    <a:pt x="149" y="0"/>
                    <a:pt x="69" y="64"/>
                    <a:pt x="84" y="157"/>
                  </a:cubicBezTo>
                  <a:cubicBezTo>
                    <a:pt x="134" y="458"/>
                    <a:pt x="159" y="734"/>
                    <a:pt x="34" y="1009"/>
                  </a:cubicBezTo>
                  <a:cubicBezTo>
                    <a:pt x="1" y="1076"/>
                    <a:pt x="45" y="1132"/>
                    <a:pt x="93" y="1132"/>
                  </a:cubicBezTo>
                  <a:cubicBezTo>
                    <a:pt x="117" y="1132"/>
                    <a:pt x="143" y="1118"/>
                    <a:pt x="159" y="1085"/>
                  </a:cubicBezTo>
                  <a:cubicBezTo>
                    <a:pt x="335" y="809"/>
                    <a:pt x="435" y="433"/>
                    <a:pt x="335" y="82"/>
                  </a:cubicBezTo>
                  <a:cubicBezTo>
                    <a:pt x="316" y="25"/>
                    <a:pt x="271" y="0"/>
                    <a:pt x="2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44"/>
            <p:cNvSpPr/>
            <p:nvPr/>
          </p:nvSpPr>
          <p:spPr>
            <a:xfrm>
              <a:off x="4772477" y="849359"/>
              <a:ext cx="8582" cy="13095"/>
            </a:xfrm>
            <a:custGeom>
              <a:avLst/>
              <a:gdLst/>
              <a:ahLst/>
              <a:cxnLst/>
              <a:rect l="l" t="t" r="r" b="b"/>
              <a:pathLst>
                <a:path w="523" h="798" extrusionOk="0">
                  <a:moveTo>
                    <a:pt x="326" y="0"/>
                  </a:moveTo>
                  <a:cubicBezTo>
                    <a:pt x="310" y="0"/>
                    <a:pt x="293" y="3"/>
                    <a:pt x="276" y="10"/>
                  </a:cubicBezTo>
                  <a:cubicBezTo>
                    <a:pt x="150" y="85"/>
                    <a:pt x="50" y="236"/>
                    <a:pt x="25" y="361"/>
                  </a:cubicBezTo>
                  <a:cubicBezTo>
                    <a:pt x="0" y="461"/>
                    <a:pt x="0" y="511"/>
                    <a:pt x="0" y="612"/>
                  </a:cubicBezTo>
                  <a:cubicBezTo>
                    <a:pt x="25" y="712"/>
                    <a:pt x="75" y="737"/>
                    <a:pt x="150" y="787"/>
                  </a:cubicBezTo>
                  <a:cubicBezTo>
                    <a:pt x="165" y="794"/>
                    <a:pt x="180" y="797"/>
                    <a:pt x="194" y="797"/>
                  </a:cubicBezTo>
                  <a:cubicBezTo>
                    <a:pt x="228" y="797"/>
                    <a:pt x="258" y="780"/>
                    <a:pt x="276" y="762"/>
                  </a:cubicBezTo>
                  <a:cubicBezTo>
                    <a:pt x="376" y="687"/>
                    <a:pt x="351" y="586"/>
                    <a:pt x="376" y="461"/>
                  </a:cubicBezTo>
                  <a:cubicBezTo>
                    <a:pt x="401" y="386"/>
                    <a:pt x="476" y="311"/>
                    <a:pt x="501" y="236"/>
                  </a:cubicBezTo>
                  <a:cubicBezTo>
                    <a:pt x="523" y="127"/>
                    <a:pt x="432" y="0"/>
                    <a:pt x="3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44"/>
            <p:cNvSpPr/>
            <p:nvPr/>
          </p:nvSpPr>
          <p:spPr>
            <a:xfrm>
              <a:off x="4833998" y="861076"/>
              <a:ext cx="26584" cy="18822"/>
            </a:xfrm>
            <a:custGeom>
              <a:avLst/>
              <a:gdLst/>
              <a:ahLst/>
              <a:cxnLst/>
              <a:rect l="l" t="t" r="r" b="b"/>
              <a:pathLst>
                <a:path w="1620" h="1147" extrusionOk="0">
                  <a:moveTo>
                    <a:pt x="1497" y="0"/>
                  </a:moveTo>
                  <a:cubicBezTo>
                    <a:pt x="1454" y="0"/>
                    <a:pt x="1409" y="22"/>
                    <a:pt x="1389" y="73"/>
                  </a:cubicBezTo>
                  <a:cubicBezTo>
                    <a:pt x="1289" y="424"/>
                    <a:pt x="812" y="424"/>
                    <a:pt x="537" y="574"/>
                  </a:cubicBezTo>
                  <a:cubicBezTo>
                    <a:pt x="311" y="675"/>
                    <a:pt x="136" y="850"/>
                    <a:pt x="36" y="1076"/>
                  </a:cubicBezTo>
                  <a:cubicBezTo>
                    <a:pt x="0" y="1111"/>
                    <a:pt x="40" y="1146"/>
                    <a:pt x="75" y="1146"/>
                  </a:cubicBezTo>
                  <a:cubicBezTo>
                    <a:pt x="90" y="1146"/>
                    <a:pt x="103" y="1140"/>
                    <a:pt x="111" y="1126"/>
                  </a:cubicBezTo>
                  <a:cubicBezTo>
                    <a:pt x="236" y="925"/>
                    <a:pt x="386" y="775"/>
                    <a:pt x="587" y="700"/>
                  </a:cubicBezTo>
                  <a:cubicBezTo>
                    <a:pt x="787" y="624"/>
                    <a:pt x="988" y="599"/>
                    <a:pt x="1163" y="549"/>
                  </a:cubicBezTo>
                  <a:cubicBezTo>
                    <a:pt x="1364" y="474"/>
                    <a:pt x="1514" y="324"/>
                    <a:pt x="1589" y="123"/>
                  </a:cubicBezTo>
                  <a:cubicBezTo>
                    <a:pt x="1619" y="48"/>
                    <a:pt x="1560" y="0"/>
                    <a:pt x="14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44"/>
            <p:cNvSpPr/>
            <p:nvPr/>
          </p:nvSpPr>
          <p:spPr>
            <a:xfrm>
              <a:off x="4852673" y="902068"/>
              <a:ext cx="11700" cy="18051"/>
            </a:xfrm>
            <a:custGeom>
              <a:avLst/>
              <a:gdLst/>
              <a:ahLst/>
              <a:cxnLst/>
              <a:rect l="l" t="t" r="r" b="b"/>
              <a:pathLst>
                <a:path w="713" h="1100" extrusionOk="0">
                  <a:moveTo>
                    <a:pt x="598" y="1"/>
                  </a:moveTo>
                  <a:cubicBezTo>
                    <a:pt x="573" y="1"/>
                    <a:pt x="548" y="10"/>
                    <a:pt x="527" y="31"/>
                  </a:cubicBezTo>
                  <a:cubicBezTo>
                    <a:pt x="451" y="156"/>
                    <a:pt x="376" y="257"/>
                    <a:pt x="301" y="382"/>
                  </a:cubicBezTo>
                  <a:cubicBezTo>
                    <a:pt x="251" y="432"/>
                    <a:pt x="176" y="658"/>
                    <a:pt x="101" y="683"/>
                  </a:cubicBezTo>
                  <a:cubicBezTo>
                    <a:pt x="50" y="708"/>
                    <a:pt x="0" y="808"/>
                    <a:pt x="25" y="858"/>
                  </a:cubicBezTo>
                  <a:cubicBezTo>
                    <a:pt x="25" y="883"/>
                    <a:pt x="25" y="908"/>
                    <a:pt x="25" y="933"/>
                  </a:cubicBezTo>
                  <a:cubicBezTo>
                    <a:pt x="25" y="1023"/>
                    <a:pt x="115" y="1100"/>
                    <a:pt x="212" y="1100"/>
                  </a:cubicBezTo>
                  <a:cubicBezTo>
                    <a:pt x="250" y="1100"/>
                    <a:pt x="290" y="1087"/>
                    <a:pt x="326" y="1059"/>
                  </a:cubicBezTo>
                  <a:cubicBezTo>
                    <a:pt x="326" y="1034"/>
                    <a:pt x="351" y="1009"/>
                    <a:pt x="351" y="1009"/>
                  </a:cubicBezTo>
                  <a:cubicBezTo>
                    <a:pt x="416" y="944"/>
                    <a:pt x="425" y="880"/>
                    <a:pt x="394" y="799"/>
                  </a:cubicBezTo>
                  <a:lnTo>
                    <a:pt x="394" y="799"/>
                  </a:lnTo>
                  <a:cubicBezTo>
                    <a:pt x="467" y="568"/>
                    <a:pt x="562" y="339"/>
                    <a:pt x="677" y="131"/>
                  </a:cubicBezTo>
                  <a:cubicBezTo>
                    <a:pt x="713" y="60"/>
                    <a:pt x="659" y="1"/>
                    <a:pt x="5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44"/>
            <p:cNvSpPr/>
            <p:nvPr/>
          </p:nvSpPr>
          <p:spPr>
            <a:xfrm>
              <a:off x="4863766" y="890237"/>
              <a:ext cx="6597" cy="6367"/>
            </a:xfrm>
            <a:custGeom>
              <a:avLst/>
              <a:gdLst/>
              <a:ahLst/>
              <a:cxnLst/>
              <a:rect l="l" t="t" r="r" b="b"/>
              <a:pathLst>
                <a:path w="402" h="388" extrusionOk="0">
                  <a:moveTo>
                    <a:pt x="176" y="0"/>
                  </a:moveTo>
                  <a:cubicBezTo>
                    <a:pt x="151" y="0"/>
                    <a:pt x="101" y="25"/>
                    <a:pt x="51" y="50"/>
                  </a:cubicBezTo>
                  <a:cubicBezTo>
                    <a:pt x="51" y="75"/>
                    <a:pt x="26" y="101"/>
                    <a:pt x="26" y="126"/>
                  </a:cubicBezTo>
                  <a:cubicBezTo>
                    <a:pt x="26" y="126"/>
                    <a:pt x="1" y="151"/>
                    <a:pt x="1" y="176"/>
                  </a:cubicBezTo>
                  <a:cubicBezTo>
                    <a:pt x="1" y="201"/>
                    <a:pt x="26" y="251"/>
                    <a:pt x="26" y="276"/>
                  </a:cubicBezTo>
                  <a:cubicBezTo>
                    <a:pt x="51" y="301"/>
                    <a:pt x="76" y="326"/>
                    <a:pt x="101" y="326"/>
                  </a:cubicBezTo>
                  <a:lnTo>
                    <a:pt x="151" y="376"/>
                  </a:lnTo>
                  <a:lnTo>
                    <a:pt x="176" y="376"/>
                  </a:lnTo>
                  <a:cubicBezTo>
                    <a:pt x="193" y="376"/>
                    <a:pt x="210" y="387"/>
                    <a:pt x="227" y="387"/>
                  </a:cubicBezTo>
                  <a:cubicBezTo>
                    <a:pt x="235" y="387"/>
                    <a:pt x="243" y="385"/>
                    <a:pt x="252" y="376"/>
                  </a:cubicBezTo>
                  <a:lnTo>
                    <a:pt x="302" y="376"/>
                  </a:lnTo>
                  <a:cubicBezTo>
                    <a:pt x="302" y="376"/>
                    <a:pt x="327" y="351"/>
                    <a:pt x="352" y="351"/>
                  </a:cubicBezTo>
                  <a:cubicBezTo>
                    <a:pt x="352" y="326"/>
                    <a:pt x="352" y="326"/>
                    <a:pt x="377" y="301"/>
                  </a:cubicBezTo>
                  <a:cubicBezTo>
                    <a:pt x="377" y="301"/>
                    <a:pt x="377" y="276"/>
                    <a:pt x="377" y="276"/>
                  </a:cubicBezTo>
                  <a:cubicBezTo>
                    <a:pt x="402" y="251"/>
                    <a:pt x="402" y="226"/>
                    <a:pt x="377" y="201"/>
                  </a:cubicBezTo>
                  <a:cubicBezTo>
                    <a:pt x="377" y="176"/>
                    <a:pt x="377" y="151"/>
                    <a:pt x="377" y="151"/>
                  </a:cubicBezTo>
                  <a:lnTo>
                    <a:pt x="327" y="101"/>
                  </a:lnTo>
                  <a:cubicBezTo>
                    <a:pt x="327" y="75"/>
                    <a:pt x="302" y="50"/>
                    <a:pt x="277" y="25"/>
                  </a:cubicBezTo>
                  <a:cubicBezTo>
                    <a:pt x="252" y="25"/>
                    <a:pt x="227" y="0"/>
                    <a:pt x="1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44"/>
            <p:cNvSpPr/>
            <p:nvPr/>
          </p:nvSpPr>
          <p:spPr>
            <a:xfrm>
              <a:off x="4830864" y="883246"/>
              <a:ext cx="4135" cy="3709"/>
            </a:xfrm>
            <a:custGeom>
              <a:avLst/>
              <a:gdLst/>
              <a:ahLst/>
              <a:cxnLst/>
              <a:rect l="l" t="t" r="r" b="b"/>
              <a:pathLst>
                <a:path w="252" h="226" extrusionOk="0">
                  <a:moveTo>
                    <a:pt x="126" y="0"/>
                  </a:moveTo>
                  <a:cubicBezTo>
                    <a:pt x="126" y="0"/>
                    <a:pt x="101" y="0"/>
                    <a:pt x="76" y="25"/>
                  </a:cubicBezTo>
                  <a:lnTo>
                    <a:pt x="51" y="25"/>
                  </a:lnTo>
                  <a:cubicBezTo>
                    <a:pt x="51" y="50"/>
                    <a:pt x="51" y="50"/>
                    <a:pt x="26" y="75"/>
                  </a:cubicBezTo>
                  <a:cubicBezTo>
                    <a:pt x="1" y="100"/>
                    <a:pt x="1" y="126"/>
                    <a:pt x="26" y="151"/>
                  </a:cubicBezTo>
                  <a:cubicBezTo>
                    <a:pt x="51" y="176"/>
                    <a:pt x="51" y="176"/>
                    <a:pt x="51" y="201"/>
                  </a:cubicBezTo>
                  <a:lnTo>
                    <a:pt x="76" y="201"/>
                  </a:lnTo>
                  <a:cubicBezTo>
                    <a:pt x="101" y="226"/>
                    <a:pt x="126" y="226"/>
                    <a:pt x="126" y="226"/>
                  </a:cubicBezTo>
                  <a:cubicBezTo>
                    <a:pt x="151" y="226"/>
                    <a:pt x="176" y="226"/>
                    <a:pt x="201" y="201"/>
                  </a:cubicBezTo>
                  <a:cubicBezTo>
                    <a:pt x="227" y="201"/>
                    <a:pt x="252" y="151"/>
                    <a:pt x="252" y="126"/>
                  </a:cubicBezTo>
                  <a:cubicBezTo>
                    <a:pt x="252" y="75"/>
                    <a:pt x="227" y="50"/>
                    <a:pt x="201" y="25"/>
                  </a:cubicBezTo>
                  <a:cubicBezTo>
                    <a:pt x="176" y="0"/>
                    <a:pt x="151" y="0"/>
                    <a:pt x="1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44"/>
            <p:cNvSpPr/>
            <p:nvPr/>
          </p:nvSpPr>
          <p:spPr>
            <a:xfrm>
              <a:off x="4912307" y="907779"/>
              <a:ext cx="19528" cy="10437"/>
            </a:xfrm>
            <a:custGeom>
              <a:avLst/>
              <a:gdLst/>
              <a:ahLst/>
              <a:cxnLst/>
              <a:rect l="l" t="t" r="r" b="b"/>
              <a:pathLst>
                <a:path w="1190" h="636" extrusionOk="0">
                  <a:moveTo>
                    <a:pt x="930" y="1"/>
                  </a:moveTo>
                  <a:cubicBezTo>
                    <a:pt x="880" y="1"/>
                    <a:pt x="831" y="31"/>
                    <a:pt x="802" y="109"/>
                  </a:cubicBezTo>
                  <a:cubicBezTo>
                    <a:pt x="777" y="209"/>
                    <a:pt x="602" y="335"/>
                    <a:pt x="527" y="360"/>
                  </a:cubicBezTo>
                  <a:cubicBezTo>
                    <a:pt x="401" y="435"/>
                    <a:pt x="251" y="485"/>
                    <a:pt x="101" y="485"/>
                  </a:cubicBezTo>
                  <a:cubicBezTo>
                    <a:pt x="25" y="510"/>
                    <a:pt x="0" y="636"/>
                    <a:pt x="101" y="636"/>
                  </a:cubicBezTo>
                  <a:cubicBezTo>
                    <a:pt x="276" y="610"/>
                    <a:pt x="426" y="585"/>
                    <a:pt x="577" y="510"/>
                  </a:cubicBezTo>
                  <a:cubicBezTo>
                    <a:pt x="652" y="485"/>
                    <a:pt x="727" y="460"/>
                    <a:pt x="777" y="435"/>
                  </a:cubicBezTo>
                  <a:cubicBezTo>
                    <a:pt x="853" y="385"/>
                    <a:pt x="928" y="310"/>
                    <a:pt x="1028" y="260"/>
                  </a:cubicBezTo>
                  <a:cubicBezTo>
                    <a:pt x="1189" y="188"/>
                    <a:pt x="1056" y="1"/>
                    <a:pt x="9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44"/>
            <p:cNvSpPr/>
            <p:nvPr/>
          </p:nvSpPr>
          <p:spPr>
            <a:xfrm>
              <a:off x="4887216" y="1006567"/>
              <a:ext cx="21743" cy="10798"/>
            </a:xfrm>
            <a:custGeom>
              <a:avLst/>
              <a:gdLst/>
              <a:ahLst/>
              <a:cxnLst/>
              <a:rect l="l" t="t" r="r" b="b"/>
              <a:pathLst>
                <a:path w="1325" h="658" extrusionOk="0">
                  <a:moveTo>
                    <a:pt x="418" y="1"/>
                  </a:moveTo>
                  <a:cubicBezTo>
                    <a:pt x="296" y="1"/>
                    <a:pt x="172" y="26"/>
                    <a:pt x="51" y="79"/>
                  </a:cubicBezTo>
                  <a:cubicBezTo>
                    <a:pt x="1" y="104"/>
                    <a:pt x="51" y="179"/>
                    <a:pt x="76" y="179"/>
                  </a:cubicBezTo>
                  <a:cubicBezTo>
                    <a:pt x="139" y="167"/>
                    <a:pt x="203" y="161"/>
                    <a:pt x="267" y="161"/>
                  </a:cubicBezTo>
                  <a:cubicBezTo>
                    <a:pt x="581" y="161"/>
                    <a:pt x="886" y="314"/>
                    <a:pt x="1053" y="606"/>
                  </a:cubicBezTo>
                  <a:cubicBezTo>
                    <a:pt x="1075" y="642"/>
                    <a:pt x="1110" y="657"/>
                    <a:pt x="1146" y="657"/>
                  </a:cubicBezTo>
                  <a:cubicBezTo>
                    <a:pt x="1233" y="657"/>
                    <a:pt x="1325" y="569"/>
                    <a:pt x="1254" y="480"/>
                  </a:cubicBezTo>
                  <a:cubicBezTo>
                    <a:pt x="1070" y="187"/>
                    <a:pt x="752" y="1"/>
                    <a:pt x="4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44"/>
            <p:cNvSpPr/>
            <p:nvPr/>
          </p:nvSpPr>
          <p:spPr>
            <a:xfrm>
              <a:off x="4911486" y="1017726"/>
              <a:ext cx="4529" cy="4546"/>
            </a:xfrm>
            <a:custGeom>
              <a:avLst/>
              <a:gdLst/>
              <a:ahLst/>
              <a:cxnLst/>
              <a:rect l="l" t="t" r="r" b="b"/>
              <a:pathLst>
                <a:path w="276" h="277" extrusionOk="0">
                  <a:moveTo>
                    <a:pt x="126" y="1"/>
                  </a:moveTo>
                  <a:cubicBezTo>
                    <a:pt x="75" y="1"/>
                    <a:pt x="50" y="26"/>
                    <a:pt x="25" y="51"/>
                  </a:cubicBezTo>
                  <a:cubicBezTo>
                    <a:pt x="25" y="51"/>
                    <a:pt x="0" y="101"/>
                    <a:pt x="0" y="126"/>
                  </a:cubicBezTo>
                  <a:cubicBezTo>
                    <a:pt x="0" y="126"/>
                    <a:pt x="0" y="151"/>
                    <a:pt x="0" y="151"/>
                  </a:cubicBezTo>
                  <a:cubicBezTo>
                    <a:pt x="0" y="176"/>
                    <a:pt x="25" y="176"/>
                    <a:pt x="25" y="201"/>
                  </a:cubicBezTo>
                  <a:lnTo>
                    <a:pt x="50" y="226"/>
                  </a:lnTo>
                  <a:cubicBezTo>
                    <a:pt x="75" y="251"/>
                    <a:pt x="75" y="251"/>
                    <a:pt x="101" y="251"/>
                  </a:cubicBezTo>
                  <a:cubicBezTo>
                    <a:pt x="126" y="276"/>
                    <a:pt x="126" y="276"/>
                    <a:pt x="151" y="276"/>
                  </a:cubicBezTo>
                  <a:cubicBezTo>
                    <a:pt x="176" y="276"/>
                    <a:pt x="201" y="251"/>
                    <a:pt x="226" y="226"/>
                  </a:cubicBezTo>
                  <a:cubicBezTo>
                    <a:pt x="251" y="226"/>
                    <a:pt x="276" y="176"/>
                    <a:pt x="276" y="151"/>
                  </a:cubicBezTo>
                  <a:cubicBezTo>
                    <a:pt x="276" y="126"/>
                    <a:pt x="251" y="101"/>
                    <a:pt x="226" y="76"/>
                  </a:cubicBezTo>
                  <a:lnTo>
                    <a:pt x="201" y="51"/>
                  </a:lnTo>
                  <a:cubicBezTo>
                    <a:pt x="176" y="26"/>
                    <a:pt x="176" y="26"/>
                    <a:pt x="151" y="26"/>
                  </a:cubicBezTo>
                  <a:cubicBezTo>
                    <a:pt x="151" y="1"/>
                    <a:pt x="126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44"/>
            <p:cNvSpPr/>
            <p:nvPr/>
          </p:nvSpPr>
          <p:spPr>
            <a:xfrm>
              <a:off x="4839627" y="1006042"/>
              <a:ext cx="9961" cy="14080"/>
            </a:xfrm>
            <a:custGeom>
              <a:avLst/>
              <a:gdLst/>
              <a:ahLst/>
              <a:cxnLst/>
              <a:rect l="l" t="t" r="r" b="b"/>
              <a:pathLst>
                <a:path w="607" h="858" extrusionOk="0">
                  <a:moveTo>
                    <a:pt x="43" y="1"/>
                  </a:moveTo>
                  <a:cubicBezTo>
                    <a:pt x="20" y="1"/>
                    <a:pt x="1" y="18"/>
                    <a:pt x="18" y="36"/>
                  </a:cubicBezTo>
                  <a:cubicBezTo>
                    <a:pt x="43" y="186"/>
                    <a:pt x="119" y="312"/>
                    <a:pt x="194" y="437"/>
                  </a:cubicBezTo>
                  <a:cubicBezTo>
                    <a:pt x="269" y="562"/>
                    <a:pt x="319" y="713"/>
                    <a:pt x="419" y="838"/>
                  </a:cubicBezTo>
                  <a:cubicBezTo>
                    <a:pt x="440" y="851"/>
                    <a:pt x="463" y="858"/>
                    <a:pt x="486" y="858"/>
                  </a:cubicBezTo>
                  <a:cubicBezTo>
                    <a:pt x="549" y="858"/>
                    <a:pt x="606" y="811"/>
                    <a:pt x="570" y="738"/>
                  </a:cubicBezTo>
                  <a:cubicBezTo>
                    <a:pt x="520" y="587"/>
                    <a:pt x="419" y="487"/>
                    <a:pt x="344" y="362"/>
                  </a:cubicBezTo>
                  <a:cubicBezTo>
                    <a:pt x="244" y="237"/>
                    <a:pt x="169" y="111"/>
                    <a:pt x="68" y="11"/>
                  </a:cubicBezTo>
                  <a:cubicBezTo>
                    <a:pt x="61" y="4"/>
                    <a:pt x="52" y="1"/>
                    <a:pt x="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44"/>
            <p:cNvSpPr/>
            <p:nvPr/>
          </p:nvSpPr>
          <p:spPr>
            <a:xfrm>
              <a:off x="4849785" y="1025537"/>
              <a:ext cx="3315" cy="2494"/>
            </a:xfrm>
            <a:custGeom>
              <a:avLst/>
              <a:gdLst/>
              <a:ahLst/>
              <a:cxnLst/>
              <a:rect l="l" t="t" r="r" b="b"/>
              <a:pathLst>
                <a:path w="202" h="152" extrusionOk="0">
                  <a:moveTo>
                    <a:pt x="101" y="1"/>
                  </a:moveTo>
                  <a:cubicBezTo>
                    <a:pt x="1" y="1"/>
                    <a:pt x="1" y="151"/>
                    <a:pt x="101" y="151"/>
                  </a:cubicBezTo>
                  <a:cubicBezTo>
                    <a:pt x="201" y="151"/>
                    <a:pt x="201" y="1"/>
                    <a:pt x="1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44"/>
            <p:cNvSpPr/>
            <p:nvPr/>
          </p:nvSpPr>
          <p:spPr>
            <a:xfrm>
              <a:off x="4763829" y="1027605"/>
              <a:ext cx="9895" cy="29719"/>
            </a:xfrm>
            <a:custGeom>
              <a:avLst/>
              <a:gdLst/>
              <a:ahLst/>
              <a:cxnLst/>
              <a:rect l="l" t="t" r="r" b="b"/>
              <a:pathLst>
                <a:path w="603" h="1811" extrusionOk="0">
                  <a:moveTo>
                    <a:pt x="101" y="0"/>
                  </a:moveTo>
                  <a:cubicBezTo>
                    <a:pt x="26" y="0"/>
                    <a:pt x="1" y="75"/>
                    <a:pt x="51" y="100"/>
                  </a:cubicBezTo>
                  <a:cubicBezTo>
                    <a:pt x="452" y="401"/>
                    <a:pt x="26" y="978"/>
                    <a:pt x="76" y="1379"/>
                  </a:cubicBezTo>
                  <a:cubicBezTo>
                    <a:pt x="99" y="1563"/>
                    <a:pt x="207" y="1811"/>
                    <a:pt x="419" y="1811"/>
                  </a:cubicBezTo>
                  <a:cubicBezTo>
                    <a:pt x="437" y="1811"/>
                    <a:pt x="457" y="1809"/>
                    <a:pt x="477" y="1805"/>
                  </a:cubicBezTo>
                  <a:cubicBezTo>
                    <a:pt x="527" y="1805"/>
                    <a:pt x="602" y="1730"/>
                    <a:pt x="552" y="1679"/>
                  </a:cubicBezTo>
                  <a:cubicBezTo>
                    <a:pt x="452" y="1529"/>
                    <a:pt x="327" y="1404"/>
                    <a:pt x="327" y="1203"/>
                  </a:cubicBezTo>
                  <a:cubicBezTo>
                    <a:pt x="327" y="978"/>
                    <a:pt x="452" y="777"/>
                    <a:pt x="452" y="552"/>
                  </a:cubicBezTo>
                  <a:cubicBezTo>
                    <a:pt x="452" y="301"/>
                    <a:pt x="327" y="100"/>
                    <a:pt x="1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44"/>
            <p:cNvSpPr/>
            <p:nvPr/>
          </p:nvSpPr>
          <p:spPr>
            <a:xfrm>
              <a:off x="4774529" y="1056798"/>
              <a:ext cx="5366" cy="5366"/>
            </a:xfrm>
            <a:custGeom>
              <a:avLst/>
              <a:gdLst/>
              <a:ahLst/>
              <a:cxnLst/>
              <a:rect l="l" t="t" r="r" b="b"/>
              <a:pathLst>
                <a:path w="327" h="327" extrusionOk="0">
                  <a:moveTo>
                    <a:pt x="151" y="1"/>
                  </a:moveTo>
                  <a:cubicBezTo>
                    <a:pt x="126" y="1"/>
                    <a:pt x="76" y="1"/>
                    <a:pt x="50" y="51"/>
                  </a:cubicBezTo>
                  <a:cubicBezTo>
                    <a:pt x="0" y="76"/>
                    <a:pt x="0" y="126"/>
                    <a:pt x="0" y="151"/>
                  </a:cubicBezTo>
                  <a:cubicBezTo>
                    <a:pt x="0" y="176"/>
                    <a:pt x="0" y="201"/>
                    <a:pt x="0" y="201"/>
                  </a:cubicBezTo>
                  <a:cubicBezTo>
                    <a:pt x="0" y="226"/>
                    <a:pt x="25" y="251"/>
                    <a:pt x="25" y="276"/>
                  </a:cubicBezTo>
                  <a:cubicBezTo>
                    <a:pt x="50" y="276"/>
                    <a:pt x="50" y="301"/>
                    <a:pt x="76" y="301"/>
                  </a:cubicBezTo>
                  <a:cubicBezTo>
                    <a:pt x="101" y="327"/>
                    <a:pt x="101" y="327"/>
                    <a:pt x="126" y="327"/>
                  </a:cubicBezTo>
                  <a:cubicBezTo>
                    <a:pt x="123" y="324"/>
                    <a:pt x="120" y="321"/>
                    <a:pt x="118" y="318"/>
                  </a:cubicBezTo>
                  <a:lnTo>
                    <a:pt x="118" y="318"/>
                  </a:lnTo>
                  <a:cubicBezTo>
                    <a:pt x="130" y="323"/>
                    <a:pt x="142" y="327"/>
                    <a:pt x="151" y="327"/>
                  </a:cubicBezTo>
                  <a:cubicBezTo>
                    <a:pt x="172" y="327"/>
                    <a:pt x="193" y="322"/>
                    <a:pt x="213" y="315"/>
                  </a:cubicBezTo>
                  <a:lnTo>
                    <a:pt x="213" y="315"/>
                  </a:lnTo>
                  <a:cubicBezTo>
                    <a:pt x="209" y="319"/>
                    <a:pt x="205" y="323"/>
                    <a:pt x="201" y="327"/>
                  </a:cubicBezTo>
                  <a:cubicBezTo>
                    <a:pt x="226" y="327"/>
                    <a:pt x="226" y="327"/>
                    <a:pt x="251" y="301"/>
                  </a:cubicBezTo>
                  <a:lnTo>
                    <a:pt x="276" y="276"/>
                  </a:lnTo>
                  <a:lnTo>
                    <a:pt x="276" y="276"/>
                  </a:lnTo>
                  <a:cubicBezTo>
                    <a:pt x="276" y="276"/>
                    <a:pt x="276" y="276"/>
                    <a:pt x="276" y="276"/>
                  </a:cubicBezTo>
                  <a:cubicBezTo>
                    <a:pt x="301" y="276"/>
                    <a:pt x="301" y="251"/>
                    <a:pt x="326" y="226"/>
                  </a:cubicBezTo>
                  <a:cubicBezTo>
                    <a:pt x="326" y="201"/>
                    <a:pt x="326" y="176"/>
                    <a:pt x="326" y="151"/>
                  </a:cubicBezTo>
                  <a:cubicBezTo>
                    <a:pt x="326" y="151"/>
                    <a:pt x="326" y="126"/>
                    <a:pt x="326" y="101"/>
                  </a:cubicBezTo>
                  <a:cubicBezTo>
                    <a:pt x="301" y="76"/>
                    <a:pt x="301" y="51"/>
                    <a:pt x="276" y="51"/>
                  </a:cubicBezTo>
                  <a:cubicBezTo>
                    <a:pt x="276" y="26"/>
                    <a:pt x="251" y="26"/>
                    <a:pt x="2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44"/>
            <p:cNvSpPr/>
            <p:nvPr/>
          </p:nvSpPr>
          <p:spPr>
            <a:xfrm>
              <a:off x="4780699" y="1066989"/>
              <a:ext cx="5186" cy="11405"/>
            </a:xfrm>
            <a:custGeom>
              <a:avLst/>
              <a:gdLst/>
              <a:ahLst/>
              <a:cxnLst/>
              <a:rect l="l" t="t" r="r" b="b"/>
              <a:pathLst>
                <a:path w="316" h="695" extrusionOk="0">
                  <a:moveTo>
                    <a:pt x="87" y="0"/>
                  </a:moveTo>
                  <a:cubicBezTo>
                    <a:pt x="45" y="0"/>
                    <a:pt x="0" y="36"/>
                    <a:pt x="0" y="81"/>
                  </a:cubicBezTo>
                  <a:cubicBezTo>
                    <a:pt x="50" y="282"/>
                    <a:pt x="75" y="457"/>
                    <a:pt x="151" y="633"/>
                  </a:cubicBezTo>
                  <a:cubicBezTo>
                    <a:pt x="161" y="675"/>
                    <a:pt x="193" y="695"/>
                    <a:pt x="226" y="695"/>
                  </a:cubicBezTo>
                  <a:cubicBezTo>
                    <a:pt x="271" y="695"/>
                    <a:pt x="316" y="656"/>
                    <a:pt x="301" y="583"/>
                  </a:cubicBezTo>
                  <a:cubicBezTo>
                    <a:pt x="276" y="407"/>
                    <a:pt x="201" y="232"/>
                    <a:pt x="151" y="56"/>
                  </a:cubicBezTo>
                  <a:cubicBezTo>
                    <a:pt x="141" y="16"/>
                    <a:pt x="115" y="0"/>
                    <a:pt x="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44"/>
            <p:cNvSpPr/>
            <p:nvPr/>
          </p:nvSpPr>
          <p:spPr>
            <a:xfrm>
              <a:off x="4671293" y="1033840"/>
              <a:ext cx="9058" cy="24648"/>
            </a:xfrm>
            <a:custGeom>
              <a:avLst/>
              <a:gdLst/>
              <a:ahLst/>
              <a:cxnLst/>
              <a:rect l="l" t="t" r="r" b="b"/>
              <a:pathLst>
                <a:path w="552" h="1502" extrusionOk="0">
                  <a:moveTo>
                    <a:pt x="374" y="0"/>
                  </a:moveTo>
                  <a:cubicBezTo>
                    <a:pt x="358" y="0"/>
                    <a:pt x="341" y="7"/>
                    <a:pt x="326" y="21"/>
                  </a:cubicBezTo>
                  <a:cubicBezTo>
                    <a:pt x="1" y="397"/>
                    <a:pt x="452" y="898"/>
                    <a:pt x="251" y="1299"/>
                  </a:cubicBezTo>
                  <a:cubicBezTo>
                    <a:pt x="198" y="1407"/>
                    <a:pt x="297" y="1501"/>
                    <a:pt x="376" y="1501"/>
                  </a:cubicBezTo>
                  <a:cubicBezTo>
                    <a:pt x="408" y="1501"/>
                    <a:pt x="437" y="1486"/>
                    <a:pt x="452" y="1450"/>
                  </a:cubicBezTo>
                  <a:cubicBezTo>
                    <a:pt x="552" y="1249"/>
                    <a:pt x="527" y="1074"/>
                    <a:pt x="477" y="848"/>
                  </a:cubicBezTo>
                  <a:cubicBezTo>
                    <a:pt x="402" y="598"/>
                    <a:pt x="251" y="322"/>
                    <a:pt x="427" y="71"/>
                  </a:cubicBezTo>
                  <a:cubicBezTo>
                    <a:pt x="444" y="36"/>
                    <a:pt x="412" y="0"/>
                    <a:pt x="3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44"/>
            <p:cNvSpPr/>
            <p:nvPr/>
          </p:nvSpPr>
          <p:spPr>
            <a:xfrm>
              <a:off x="4671293" y="1065446"/>
              <a:ext cx="5366" cy="5350"/>
            </a:xfrm>
            <a:custGeom>
              <a:avLst/>
              <a:gdLst/>
              <a:ahLst/>
              <a:cxnLst/>
              <a:rect l="l" t="t" r="r" b="b"/>
              <a:pathLst>
                <a:path w="327" h="326" extrusionOk="0">
                  <a:moveTo>
                    <a:pt x="176" y="0"/>
                  </a:moveTo>
                  <a:cubicBezTo>
                    <a:pt x="151" y="0"/>
                    <a:pt x="126" y="25"/>
                    <a:pt x="126" y="25"/>
                  </a:cubicBezTo>
                  <a:lnTo>
                    <a:pt x="76" y="25"/>
                  </a:lnTo>
                  <a:cubicBezTo>
                    <a:pt x="76" y="50"/>
                    <a:pt x="51" y="50"/>
                    <a:pt x="26" y="75"/>
                  </a:cubicBezTo>
                  <a:cubicBezTo>
                    <a:pt x="26" y="75"/>
                    <a:pt x="26" y="100"/>
                    <a:pt x="26" y="100"/>
                  </a:cubicBezTo>
                  <a:cubicBezTo>
                    <a:pt x="1" y="125"/>
                    <a:pt x="1" y="125"/>
                    <a:pt x="1" y="150"/>
                  </a:cubicBezTo>
                  <a:cubicBezTo>
                    <a:pt x="1" y="175"/>
                    <a:pt x="1" y="175"/>
                    <a:pt x="1" y="201"/>
                  </a:cubicBezTo>
                  <a:cubicBezTo>
                    <a:pt x="1" y="215"/>
                    <a:pt x="1" y="226"/>
                    <a:pt x="1" y="226"/>
                  </a:cubicBezTo>
                  <a:cubicBezTo>
                    <a:pt x="1" y="251"/>
                    <a:pt x="26" y="276"/>
                    <a:pt x="26" y="301"/>
                  </a:cubicBezTo>
                  <a:cubicBezTo>
                    <a:pt x="51" y="301"/>
                    <a:pt x="76" y="326"/>
                    <a:pt x="76" y="326"/>
                  </a:cubicBezTo>
                  <a:lnTo>
                    <a:pt x="201" y="326"/>
                  </a:lnTo>
                  <a:cubicBezTo>
                    <a:pt x="226" y="326"/>
                    <a:pt x="251" y="301"/>
                    <a:pt x="251" y="301"/>
                  </a:cubicBezTo>
                  <a:cubicBezTo>
                    <a:pt x="276" y="301"/>
                    <a:pt x="276" y="276"/>
                    <a:pt x="301" y="276"/>
                  </a:cubicBezTo>
                  <a:cubicBezTo>
                    <a:pt x="301" y="251"/>
                    <a:pt x="301" y="251"/>
                    <a:pt x="301" y="226"/>
                  </a:cubicBezTo>
                  <a:cubicBezTo>
                    <a:pt x="326" y="226"/>
                    <a:pt x="326" y="201"/>
                    <a:pt x="326" y="201"/>
                  </a:cubicBezTo>
                  <a:cubicBezTo>
                    <a:pt x="326" y="175"/>
                    <a:pt x="326" y="150"/>
                    <a:pt x="326" y="125"/>
                  </a:cubicBezTo>
                  <a:cubicBezTo>
                    <a:pt x="301" y="75"/>
                    <a:pt x="251" y="25"/>
                    <a:pt x="201" y="25"/>
                  </a:cubicBezTo>
                  <a:cubicBezTo>
                    <a:pt x="201" y="25"/>
                    <a:pt x="176" y="0"/>
                    <a:pt x="1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44"/>
            <p:cNvSpPr/>
            <p:nvPr/>
          </p:nvSpPr>
          <p:spPr>
            <a:xfrm>
              <a:off x="4606966" y="1046033"/>
              <a:ext cx="15294" cy="15573"/>
            </a:xfrm>
            <a:custGeom>
              <a:avLst/>
              <a:gdLst/>
              <a:ahLst/>
              <a:cxnLst/>
              <a:rect l="l" t="t" r="r" b="b"/>
              <a:pathLst>
                <a:path w="932" h="949" extrusionOk="0">
                  <a:moveTo>
                    <a:pt x="882" y="0"/>
                  </a:moveTo>
                  <a:cubicBezTo>
                    <a:pt x="876" y="0"/>
                    <a:pt x="870" y="2"/>
                    <a:pt x="863" y="5"/>
                  </a:cubicBezTo>
                  <a:cubicBezTo>
                    <a:pt x="512" y="155"/>
                    <a:pt x="186" y="456"/>
                    <a:pt x="36" y="807"/>
                  </a:cubicBezTo>
                  <a:cubicBezTo>
                    <a:pt x="0" y="878"/>
                    <a:pt x="65" y="949"/>
                    <a:pt x="124" y="949"/>
                  </a:cubicBezTo>
                  <a:cubicBezTo>
                    <a:pt x="148" y="949"/>
                    <a:pt x="172" y="937"/>
                    <a:pt x="186" y="907"/>
                  </a:cubicBezTo>
                  <a:cubicBezTo>
                    <a:pt x="286" y="732"/>
                    <a:pt x="362" y="582"/>
                    <a:pt x="487" y="431"/>
                  </a:cubicBezTo>
                  <a:cubicBezTo>
                    <a:pt x="612" y="306"/>
                    <a:pt x="738" y="181"/>
                    <a:pt x="888" y="80"/>
                  </a:cubicBezTo>
                  <a:cubicBezTo>
                    <a:pt x="931" y="59"/>
                    <a:pt x="919" y="0"/>
                    <a:pt x="8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44"/>
            <p:cNvSpPr/>
            <p:nvPr/>
          </p:nvSpPr>
          <p:spPr>
            <a:xfrm>
              <a:off x="4604669" y="1067908"/>
              <a:ext cx="4546" cy="3709"/>
            </a:xfrm>
            <a:custGeom>
              <a:avLst/>
              <a:gdLst/>
              <a:ahLst/>
              <a:cxnLst/>
              <a:rect l="l" t="t" r="r" b="b"/>
              <a:pathLst>
                <a:path w="277" h="226" extrusionOk="0">
                  <a:moveTo>
                    <a:pt x="126" y="0"/>
                  </a:moveTo>
                  <a:cubicBezTo>
                    <a:pt x="0" y="0"/>
                    <a:pt x="0" y="226"/>
                    <a:pt x="126" y="226"/>
                  </a:cubicBezTo>
                  <a:cubicBezTo>
                    <a:pt x="276" y="226"/>
                    <a:pt x="276" y="0"/>
                    <a:pt x="1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44"/>
            <p:cNvSpPr/>
            <p:nvPr/>
          </p:nvSpPr>
          <p:spPr>
            <a:xfrm>
              <a:off x="4567779" y="1005254"/>
              <a:ext cx="10814" cy="17772"/>
            </a:xfrm>
            <a:custGeom>
              <a:avLst/>
              <a:gdLst/>
              <a:ahLst/>
              <a:cxnLst/>
              <a:rect l="l" t="t" r="r" b="b"/>
              <a:pathLst>
                <a:path w="659" h="1083" extrusionOk="0">
                  <a:moveTo>
                    <a:pt x="557" y="1"/>
                  </a:moveTo>
                  <a:cubicBezTo>
                    <a:pt x="546" y="1"/>
                    <a:pt x="533" y="3"/>
                    <a:pt x="519" y="9"/>
                  </a:cubicBezTo>
                  <a:cubicBezTo>
                    <a:pt x="68" y="134"/>
                    <a:pt x="218" y="686"/>
                    <a:pt x="18" y="1011"/>
                  </a:cubicBezTo>
                  <a:cubicBezTo>
                    <a:pt x="0" y="1047"/>
                    <a:pt x="20" y="1082"/>
                    <a:pt x="51" y="1082"/>
                  </a:cubicBezTo>
                  <a:cubicBezTo>
                    <a:pt x="64" y="1082"/>
                    <a:pt x="78" y="1076"/>
                    <a:pt x="93" y="1061"/>
                  </a:cubicBezTo>
                  <a:cubicBezTo>
                    <a:pt x="193" y="961"/>
                    <a:pt x="243" y="811"/>
                    <a:pt x="268" y="660"/>
                  </a:cubicBezTo>
                  <a:cubicBezTo>
                    <a:pt x="294" y="485"/>
                    <a:pt x="344" y="234"/>
                    <a:pt x="569" y="184"/>
                  </a:cubicBezTo>
                  <a:cubicBezTo>
                    <a:pt x="658" y="162"/>
                    <a:pt x="648" y="1"/>
                    <a:pt x="5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44"/>
            <p:cNvSpPr/>
            <p:nvPr/>
          </p:nvSpPr>
          <p:spPr>
            <a:xfrm>
              <a:off x="4579168" y="1001693"/>
              <a:ext cx="2478" cy="2068"/>
            </a:xfrm>
            <a:custGeom>
              <a:avLst/>
              <a:gdLst/>
              <a:ahLst/>
              <a:cxnLst/>
              <a:rect l="l" t="t" r="r" b="b"/>
              <a:pathLst>
                <a:path w="151" h="126" extrusionOk="0">
                  <a:moveTo>
                    <a:pt x="76" y="0"/>
                  </a:moveTo>
                  <a:cubicBezTo>
                    <a:pt x="1" y="0"/>
                    <a:pt x="1" y="126"/>
                    <a:pt x="76" y="126"/>
                  </a:cubicBezTo>
                  <a:cubicBezTo>
                    <a:pt x="151" y="126"/>
                    <a:pt x="151" y="0"/>
                    <a:pt x="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44"/>
            <p:cNvSpPr/>
            <p:nvPr/>
          </p:nvSpPr>
          <p:spPr>
            <a:xfrm>
              <a:off x="4517072" y="1010177"/>
              <a:ext cx="21973" cy="25042"/>
            </a:xfrm>
            <a:custGeom>
              <a:avLst/>
              <a:gdLst/>
              <a:ahLst/>
              <a:cxnLst/>
              <a:rect l="l" t="t" r="r" b="b"/>
              <a:pathLst>
                <a:path w="1339" h="1526" extrusionOk="0">
                  <a:moveTo>
                    <a:pt x="1165" y="1"/>
                  </a:moveTo>
                  <a:cubicBezTo>
                    <a:pt x="1153" y="1"/>
                    <a:pt x="1140" y="3"/>
                    <a:pt x="1128" y="10"/>
                  </a:cubicBezTo>
                  <a:cubicBezTo>
                    <a:pt x="526" y="260"/>
                    <a:pt x="75" y="862"/>
                    <a:pt x="0" y="1488"/>
                  </a:cubicBezTo>
                  <a:cubicBezTo>
                    <a:pt x="0" y="1513"/>
                    <a:pt x="19" y="1526"/>
                    <a:pt x="41" y="1526"/>
                  </a:cubicBezTo>
                  <a:cubicBezTo>
                    <a:pt x="63" y="1526"/>
                    <a:pt x="88" y="1513"/>
                    <a:pt x="100" y="1488"/>
                  </a:cubicBezTo>
                  <a:cubicBezTo>
                    <a:pt x="301" y="887"/>
                    <a:pt x="652" y="461"/>
                    <a:pt x="1228" y="185"/>
                  </a:cubicBezTo>
                  <a:cubicBezTo>
                    <a:pt x="1338" y="141"/>
                    <a:pt x="1255" y="1"/>
                    <a:pt x="11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44"/>
            <p:cNvSpPr/>
            <p:nvPr/>
          </p:nvSpPr>
          <p:spPr>
            <a:xfrm>
              <a:off x="4542983" y="1008684"/>
              <a:ext cx="2888" cy="2068"/>
            </a:xfrm>
            <a:custGeom>
              <a:avLst/>
              <a:gdLst/>
              <a:ahLst/>
              <a:cxnLst/>
              <a:rect l="l" t="t" r="r" b="b"/>
              <a:pathLst>
                <a:path w="176" h="126" extrusionOk="0">
                  <a:moveTo>
                    <a:pt x="100" y="0"/>
                  </a:moveTo>
                  <a:cubicBezTo>
                    <a:pt x="0" y="0"/>
                    <a:pt x="0" y="126"/>
                    <a:pt x="100" y="126"/>
                  </a:cubicBezTo>
                  <a:cubicBezTo>
                    <a:pt x="175" y="126"/>
                    <a:pt x="175" y="0"/>
                    <a:pt x="1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44"/>
            <p:cNvSpPr/>
            <p:nvPr/>
          </p:nvSpPr>
          <p:spPr>
            <a:xfrm>
              <a:off x="4495493" y="977571"/>
              <a:ext cx="35068" cy="17477"/>
            </a:xfrm>
            <a:custGeom>
              <a:avLst/>
              <a:gdLst/>
              <a:ahLst/>
              <a:cxnLst/>
              <a:rect l="l" t="t" r="r" b="b"/>
              <a:pathLst>
                <a:path w="2137" h="1065" extrusionOk="0">
                  <a:moveTo>
                    <a:pt x="2041" y="0"/>
                  </a:moveTo>
                  <a:cubicBezTo>
                    <a:pt x="2026" y="0"/>
                    <a:pt x="2009" y="5"/>
                    <a:pt x="1992" y="17"/>
                  </a:cubicBezTo>
                  <a:cubicBezTo>
                    <a:pt x="1766" y="117"/>
                    <a:pt x="1591" y="242"/>
                    <a:pt x="1340" y="317"/>
                  </a:cubicBezTo>
                  <a:cubicBezTo>
                    <a:pt x="1140" y="368"/>
                    <a:pt x="939" y="393"/>
                    <a:pt x="739" y="443"/>
                  </a:cubicBezTo>
                  <a:cubicBezTo>
                    <a:pt x="438" y="543"/>
                    <a:pt x="162" y="693"/>
                    <a:pt x="37" y="969"/>
                  </a:cubicBezTo>
                  <a:cubicBezTo>
                    <a:pt x="1" y="1023"/>
                    <a:pt x="43" y="1064"/>
                    <a:pt x="88" y="1064"/>
                  </a:cubicBezTo>
                  <a:cubicBezTo>
                    <a:pt x="105" y="1064"/>
                    <a:pt x="123" y="1058"/>
                    <a:pt x="137" y="1044"/>
                  </a:cubicBezTo>
                  <a:cubicBezTo>
                    <a:pt x="588" y="418"/>
                    <a:pt x="1766" y="819"/>
                    <a:pt x="2117" y="117"/>
                  </a:cubicBezTo>
                  <a:cubicBezTo>
                    <a:pt x="2136" y="59"/>
                    <a:pt x="2096" y="0"/>
                    <a:pt x="20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44"/>
            <p:cNvSpPr/>
            <p:nvPr/>
          </p:nvSpPr>
          <p:spPr>
            <a:xfrm>
              <a:off x="4534335" y="970432"/>
              <a:ext cx="4546" cy="3725"/>
            </a:xfrm>
            <a:custGeom>
              <a:avLst/>
              <a:gdLst/>
              <a:ahLst/>
              <a:cxnLst/>
              <a:rect l="l" t="t" r="r" b="b"/>
              <a:pathLst>
                <a:path w="277" h="227" extrusionOk="0">
                  <a:moveTo>
                    <a:pt x="126" y="1"/>
                  </a:moveTo>
                  <a:cubicBezTo>
                    <a:pt x="1" y="1"/>
                    <a:pt x="1" y="226"/>
                    <a:pt x="126" y="226"/>
                  </a:cubicBezTo>
                  <a:cubicBezTo>
                    <a:pt x="276" y="226"/>
                    <a:pt x="276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44"/>
            <p:cNvSpPr/>
            <p:nvPr/>
          </p:nvSpPr>
          <p:spPr>
            <a:xfrm>
              <a:off x="4643331" y="909535"/>
              <a:ext cx="63343" cy="10322"/>
            </a:xfrm>
            <a:custGeom>
              <a:avLst/>
              <a:gdLst/>
              <a:ahLst/>
              <a:cxnLst/>
              <a:rect l="l" t="t" r="r" b="b"/>
              <a:pathLst>
                <a:path w="3860" h="629" extrusionOk="0">
                  <a:moveTo>
                    <a:pt x="3753" y="0"/>
                  </a:moveTo>
                  <a:cubicBezTo>
                    <a:pt x="3748" y="0"/>
                    <a:pt x="3741" y="1"/>
                    <a:pt x="3735" y="2"/>
                  </a:cubicBezTo>
                  <a:cubicBezTo>
                    <a:pt x="2456" y="77"/>
                    <a:pt x="1228" y="203"/>
                    <a:pt x="0" y="604"/>
                  </a:cubicBezTo>
                  <a:cubicBezTo>
                    <a:pt x="0" y="604"/>
                    <a:pt x="0" y="629"/>
                    <a:pt x="0" y="629"/>
                  </a:cubicBezTo>
                  <a:cubicBezTo>
                    <a:pt x="1228" y="328"/>
                    <a:pt x="2482" y="253"/>
                    <a:pt x="3735" y="203"/>
                  </a:cubicBezTo>
                  <a:cubicBezTo>
                    <a:pt x="3853" y="203"/>
                    <a:pt x="3860" y="0"/>
                    <a:pt x="37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44"/>
            <p:cNvSpPr/>
            <p:nvPr/>
          </p:nvSpPr>
          <p:spPr>
            <a:xfrm>
              <a:off x="4712417" y="908845"/>
              <a:ext cx="4546" cy="4431"/>
            </a:xfrm>
            <a:custGeom>
              <a:avLst/>
              <a:gdLst/>
              <a:ahLst/>
              <a:cxnLst/>
              <a:rect l="l" t="t" r="r" b="b"/>
              <a:pathLst>
                <a:path w="277" h="270" extrusionOk="0">
                  <a:moveTo>
                    <a:pt x="148" y="0"/>
                  </a:moveTo>
                  <a:cubicBezTo>
                    <a:pt x="139" y="0"/>
                    <a:pt x="126" y="7"/>
                    <a:pt x="101" y="19"/>
                  </a:cubicBezTo>
                  <a:cubicBezTo>
                    <a:pt x="101" y="19"/>
                    <a:pt x="76" y="19"/>
                    <a:pt x="51" y="44"/>
                  </a:cubicBezTo>
                  <a:cubicBezTo>
                    <a:pt x="26" y="69"/>
                    <a:pt x="26" y="69"/>
                    <a:pt x="26" y="94"/>
                  </a:cubicBezTo>
                  <a:cubicBezTo>
                    <a:pt x="1" y="144"/>
                    <a:pt x="26" y="195"/>
                    <a:pt x="51" y="245"/>
                  </a:cubicBezTo>
                  <a:cubicBezTo>
                    <a:pt x="76" y="245"/>
                    <a:pt x="101" y="270"/>
                    <a:pt x="151" y="270"/>
                  </a:cubicBezTo>
                  <a:cubicBezTo>
                    <a:pt x="176" y="270"/>
                    <a:pt x="226" y="245"/>
                    <a:pt x="226" y="245"/>
                  </a:cubicBezTo>
                  <a:cubicBezTo>
                    <a:pt x="277" y="195"/>
                    <a:pt x="277" y="144"/>
                    <a:pt x="277" y="94"/>
                  </a:cubicBezTo>
                  <a:cubicBezTo>
                    <a:pt x="277" y="69"/>
                    <a:pt x="252" y="69"/>
                    <a:pt x="226" y="44"/>
                  </a:cubicBezTo>
                  <a:cubicBezTo>
                    <a:pt x="226" y="19"/>
                    <a:pt x="201" y="19"/>
                    <a:pt x="176" y="19"/>
                  </a:cubicBezTo>
                  <a:cubicBezTo>
                    <a:pt x="164" y="7"/>
                    <a:pt x="158" y="0"/>
                    <a:pt x="1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44"/>
            <p:cNvSpPr/>
            <p:nvPr/>
          </p:nvSpPr>
          <p:spPr>
            <a:xfrm>
              <a:off x="4724757" y="912029"/>
              <a:ext cx="17034" cy="5465"/>
            </a:xfrm>
            <a:custGeom>
              <a:avLst/>
              <a:gdLst/>
              <a:ahLst/>
              <a:cxnLst/>
              <a:rect l="l" t="t" r="r" b="b"/>
              <a:pathLst>
                <a:path w="1038" h="333" extrusionOk="0">
                  <a:moveTo>
                    <a:pt x="76" y="1"/>
                  </a:moveTo>
                  <a:cubicBezTo>
                    <a:pt x="1" y="1"/>
                    <a:pt x="1" y="76"/>
                    <a:pt x="51" y="101"/>
                  </a:cubicBezTo>
                  <a:cubicBezTo>
                    <a:pt x="302" y="201"/>
                    <a:pt x="577" y="226"/>
                    <a:pt x="828" y="326"/>
                  </a:cubicBezTo>
                  <a:cubicBezTo>
                    <a:pt x="839" y="330"/>
                    <a:pt x="851" y="332"/>
                    <a:pt x="861" y="332"/>
                  </a:cubicBezTo>
                  <a:cubicBezTo>
                    <a:pt x="988" y="332"/>
                    <a:pt x="1038" y="76"/>
                    <a:pt x="853" y="76"/>
                  </a:cubicBezTo>
                  <a:cubicBezTo>
                    <a:pt x="602" y="76"/>
                    <a:pt x="352" y="1"/>
                    <a:pt x="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7" name="Google Shape;1527;p44"/>
          <p:cNvGrpSpPr/>
          <p:nvPr/>
        </p:nvGrpSpPr>
        <p:grpSpPr>
          <a:xfrm>
            <a:off x="8217450" y="3346825"/>
            <a:ext cx="213455" cy="1257278"/>
            <a:chOff x="957225" y="616325"/>
            <a:chExt cx="213455" cy="1257278"/>
          </a:xfrm>
        </p:grpSpPr>
        <p:sp>
          <p:nvSpPr>
            <p:cNvPr id="1528" name="Google Shape;1528;p44"/>
            <p:cNvSpPr/>
            <p:nvPr/>
          </p:nvSpPr>
          <p:spPr>
            <a:xfrm>
              <a:off x="957225" y="616325"/>
              <a:ext cx="213452" cy="334538"/>
            </a:xfrm>
            <a:custGeom>
              <a:avLst/>
              <a:gdLst/>
              <a:ahLst/>
              <a:cxnLst/>
              <a:rect l="l" t="t" r="r" b="b"/>
              <a:pathLst>
                <a:path w="4638" h="7269" fill="none" extrusionOk="0">
                  <a:moveTo>
                    <a:pt x="4637" y="4963"/>
                  </a:moveTo>
                  <a:cubicBezTo>
                    <a:pt x="4637" y="6241"/>
                    <a:pt x="3585" y="7268"/>
                    <a:pt x="2332" y="7268"/>
                  </a:cubicBezTo>
                  <a:cubicBezTo>
                    <a:pt x="1053" y="7268"/>
                    <a:pt x="1" y="6241"/>
                    <a:pt x="1" y="4963"/>
                  </a:cubicBezTo>
                  <a:cubicBezTo>
                    <a:pt x="1" y="3684"/>
                    <a:pt x="2332" y="0"/>
                    <a:pt x="2332" y="0"/>
                  </a:cubicBezTo>
                  <a:cubicBezTo>
                    <a:pt x="2332" y="0"/>
                    <a:pt x="4637" y="3684"/>
                    <a:pt x="4637" y="4963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44"/>
            <p:cNvSpPr/>
            <p:nvPr/>
          </p:nvSpPr>
          <p:spPr>
            <a:xfrm>
              <a:off x="957225" y="1539066"/>
              <a:ext cx="213452" cy="334538"/>
            </a:xfrm>
            <a:custGeom>
              <a:avLst/>
              <a:gdLst/>
              <a:ahLst/>
              <a:cxnLst/>
              <a:rect l="l" t="t" r="r" b="b"/>
              <a:pathLst>
                <a:path w="4638" h="7269" fill="none" extrusionOk="0">
                  <a:moveTo>
                    <a:pt x="4637" y="4963"/>
                  </a:moveTo>
                  <a:cubicBezTo>
                    <a:pt x="4637" y="6216"/>
                    <a:pt x="3585" y="7269"/>
                    <a:pt x="2332" y="7269"/>
                  </a:cubicBezTo>
                  <a:cubicBezTo>
                    <a:pt x="1053" y="7269"/>
                    <a:pt x="1" y="6216"/>
                    <a:pt x="1" y="4963"/>
                  </a:cubicBezTo>
                  <a:cubicBezTo>
                    <a:pt x="1" y="3685"/>
                    <a:pt x="2332" y="0"/>
                    <a:pt x="2332" y="0"/>
                  </a:cubicBezTo>
                  <a:cubicBezTo>
                    <a:pt x="2332" y="0"/>
                    <a:pt x="4637" y="3685"/>
                    <a:pt x="4637" y="4963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44"/>
            <p:cNvSpPr/>
            <p:nvPr/>
          </p:nvSpPr>
          <p:spPr>
            <a:xfrm>
              <a:off x="957225" y="1076800"/>
              <a:ext cx="213455" cy="336355"/>
            </a:xfrm>
            <a:custGeom>
              <a:avLst/>
              <a:gdLst/>
              <a:ahLst/>
              <a:cxnLst/>
              <a:rect l="l" t="t" r="r" b="b"/>
              <a:pathLst>
                <a:path w="4613" h="7269" extrusionOk="0">
                  <a:moveTo>
                    <a:pt x="2307" y="0"/>
                  </a:moveTo>
                  <a:cubicBezTo>
                    <a:pt x="2307" y="0"/>
                    <a:pt x="1" y="3685"/>
                    <a:pt x="1" y="4963"/>
                  </a:cubicBezTo>
                  <a:cubicBezTo>
                    <a:pt x="1" y="6241"/>
                    <a:pt x="1028" y="7269"/>
                    <a:pt x="2307" y="7269"/>
                  </a:cubicBezTo>
                  <a:cubicBezTo>
                    <a:pt x="3585" y="7269"/>
                    <a:pt x="4612" y="6241"/>
                    <a:pt x="4612" y="4963"/>
                  </a:cubicBezTo>
                  <a:cubicBezTo>
                    <a:pt x="4612" y="3685"/>
                    <a:pt x="2307" y="0"/>
                    <a:pt x="23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30"/>
          <p:cNvSpPr txBox="1">
            <a:spLocks noGrp="1"/>
          </p:cNvSpPr>
          <p:nvPr>
            <p:ph type="body" idx="1"/>
          </p:nvPr>
        </p:nvSpPr>
        <p:spPr>
          <a:xfrm>
            <a:off x="1170027" y="1201458"/>
            <a:ext cx="4180200" cy="236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FC000"/>
                </a:solidFill>
              </a:rPr>
              <a:t>KaioKenuy </a:t>
            </a:r>
          </a:p>
        </p:txBody>
      </p:sp>
      <p:sp>
        <p:nvSpPr>
          <p:cNvPr id="580" name="Google Shape;580;p30"/>
          <p:cNvSpPr txBox="1">
            <a:spLocks noGrp="1"/>
          </p:cNvSpPr>
          <p:nvPr>
            <p:ph type="title"/>
          </p:nvPr>
        </p:nvSpPr>
        <p:spPr>
          <a:xfrm>
            <a:off x="776509" y="899300"/>
            <a:ext cx="4826934" cy="109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C000"/>
                </a:solidFill>
              </a:rPr>
              <a:t>Kaio Kenuy </a:t>
            </a:r>
            <a:br>
              <a:rPr lang="en" dirty="0">
                <a:solidFill>
                  <a:srgbClr val="FFC000"/>
                </a:solidFill>
              </a:rPr>
            </a:br>
            <a:r>
              <a:rPr lang="en" dirty="0">
                <a:solidFill>
                  <a:srgbClr val="FFC000"/>
                </a:solidFill>
              </a:rPr>
              <a:t>da Silva Hergesel</a:t>
            </a:r>
            <a:endParaRPr dirty="0">
              <a:solidFill>
                <a:srgbClr val="FFC000"/>
              </a:solidFill>
            </a:endParaRPr>
          </a:p>
        </p:txBody>
      </p:sp>
      <p:sp>
        <p:nvSpPr>
          <p:cNvPr id="581" name="Google Shape;581;p30"/>
          <p:cNvSpPr/>
          <p:nvPr/>
        </p:nvSpPr>
        <p:spPr>
          <a:xfrm>
            <a:off x="4805409" y="4079802"/>
            <a:ext cx="3918656" cy="53354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dirty="0">
                <a:ln w="19050" cap="flat" cmpd="sng">
                  <a:solidFill>
                    <a:schemeClr val="bg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FFC000"/>
                </a:solidFill>
                <a:latin typeface="Cinzel Decorative"/>
              </a:rPr>
              <a:t>IT'S MAGIC</a:t>
            </a:r>
          </a:p>
        </p:txBody>
      </p:sp>
      <p:grpSp>
        <p:nvGrpSpPr>
          <p:cNvPr id="582" name="Google Shape;582;p30"/>
          <p:cNvGrpSpPr/>
          <p:nvPr/>
        </p:nvGrpSpPr>
        <p:grpSpPr>
          <a:xfrm rot="9345944">
            <a:off x="8144052" y="841043"/>
            <a:ext cx="571915" cy="1427502"/>
            <a:chOff x="7671826" y="1379393"/>
            <a:chExt cx="571915" cy="1427502"/>
          </a:xfrm>
        </p:grpSpPr>
        <p:sp>
          <p:nvSpPr>
            <p:cNvPr id="583" name="Google Shape;583;p30"/>
            <p:cNvSpPr/>
            <p:nvPr/>
          </p:nvSpPr>
          <p:spPr>
            <a:xfrm>
              <a:off x="7949402" y="2515317"/>
              <a:ext cx="287145" cy="291578"/>
            </a:xfrm>
            <a:custGeom>
              <a:avLst/>
              <a:gdLst/>
              <a:ahLst/>
              <a:cxnLst/>
              <a:rect l="l" t="t" r="r" b="b"/>
              <a:pathLst>
                <a:path w="6542" h="6643" extrusionOk="0">
                  <a:moveTo>
                    <a:pt x="3259" y="0"/>
                  </a:moveTo>
                  <a:lnTo>
                    <a:pt x="3008" y="727"/>
                  </a:lnTo>
                  <a:cubicBezTo>
                    <a:pt x="2933" y="928"/>
                    <a:pt x="2883" y="1153"/>
                    <a:pt x="2883" y="1379"/>
                  </a:cubicBezTo>
                  <a:cubicBezTo>
                    <a:pt x="2883" y="2231"/>
                    <a:pt x="2206" y="2908"/>
                    <a:pt x="1354" y="2908"/>
                  </a:cubicBezTo>
                  <a:lnTo>
                    <a:pt x="1229" y="2908"/>
                  </a:lnTo>
                  <a:cubicBezTo>
                    <a:pt x="903" y="2908"/>
                    <a:pt x="602" y="2983"/>
                    <a:pt x="326" y="3133"/>
                  </a:cubicBezTo>
                  <a:lnTo>
                    <a:pt x="0" y="3309"/>
                  </a:lnTo>
                  <a:lnTo>
                    <a:pt x="326" y="3484"/>
                  </a:lnTo>
                  <a:cubicBezTo>
                    <a:pt x="602" y="3635"/>
                    <a:pt x="903" y="3710"/>
                    <a:pt x="1229" y="3710"/>
                  </a:cubicBezTo>
                  <a:lnTo>
                    <a:pt x="1354" y="3710"/>
                  </a:lnTo>
                  <a:cubicBezTo>
                    <a:pt x="2206" y="3710"/>
                    <a:pt x="2883" y="4412"/>
                    <a:pt x="2883" y="5239"/>
                  </a:cubicBezTo>
                  <a:cubicBezTo>
                    <a:pt x="2883" y="5464"/>
                    <a:pt x="2933" y="5690"/>
                    <a:pt x="3008" y="5915"/>
                  </a:cubicBezTo>
                  <a:lnTo>
                    <a:pt x="3259" y="6642"/>
                  </a:lnTo>
                  <a:lnTo>
                    <a:pt x="3534" y="5915"/>
                  </a:lnTo>
                  <a:cubicBezTo>
                    <a:pt x="3609" y="5690"/>
                    <a:pt x="3660" y="5464"/>
                    <a:pt x="3660" y="5239"/>
                  </a:cubicBezTo>
                  <a:cubicBezTo>
                    <a:pt x="3660" y="4412"/>
                    <a:pt x="4336" y="3710"/>
                    <a:pt x="5188" y="3710"/>
                  </a:cubicBezTo>
                  <a:lnTo>
                    <a:pt x="5314" y="3710"/>
                  </a:lnTo>
                  <a:cubicBezTo>
                    <a:pt x="5640" y="3710"/>
                    <a:pt x="5940" y="3635"/>
                    <a:pt x="6216" y="3484"/>
                  </a:cubicBezTo>
                  <a:lnTo>
                    <a:pt x="6542" y="3309"/>
                  </a:lnTo>
                  <a:lnTo>
                    <a:pt x="6216" y="3133"/>
                  </a:lnTo>
                  <a:cubicBezTo>
                    <a:pt x="5940" y="2983"/>
                    <a:pt x="5640" y="2908"/>
                    <a:pt x="5314" y="2908"/>
                  </a:cubicBezTo>
                  <a:lnTo>
                    <a:pt x="5188" y="2908"/>
                  </a:lnTo>
                  <a:cubicBezTo>
                    <a:pt x="4336" y="2908"/>
                    <a:pt x="3660" y="2231"/>
                    <a:pt x="3660" y="1379"/>
                  </a:cubicBezTo>
                  <a:cubicBezTo>
                    <a:pt x="3660" y="1153"/>
                    <a:pt x="3609" y="928"/>
                    <a:pt x="3534" y="727"/>
                  </a:cubicBezTo>
                  <a:lnTo>
                    <a:pt x="32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0"/>
            <p:cNvSpPr/>
            <p:nvPr/>
          </p:nvSpPr>
          <p:spPr>
            <a:xfrm>
              <a:off x="7671826" y="2298599"/>
              <a:ext cx="213449" cy="216728"/>
            </a:xfrm>
            <a:custGeom>
              <a:avLst/>
              <a:gdLst/>
              <a:ahLst/>
              <a:cxnLst/>
              <a:rect l="l" t="t" r="r" b="b"/>
              <a:pathLst>
                <a:path w="6542" h="6643" extrusionOk="0">
                  <a:moveTo>
                    <a:pt x="3259" y="0"/>
                  </a:moveTo>
                  <a:lnTo>
                    <a:pt x="3008" y="727"/>
                  </a:lnTo>
                  <a:cubicBezTo>
                    <a:pt x="2933" y="928"/>
                    <a:pt x="2883" y="1153"/>
                    <a:pt x="2883" y="1379"/>
                  </a:cubicBezTo>
                  <a:cubicBezTo>
                    <a:pt x="2883" y="2231"/>
                    <a:pt x="2206" y="2908"/>
                    <a:pt x="1354" y="2908"/>
                  </a:cubicBezTo>
                  <a:lnTo>
                    <a:pt x="1229" y="2908"/>
                  </a:lnTo>
                  <a:cubicBezTo>
                    <a:pt x="903" y="2908"/>
                    <a:pt x="602" y="2983"/>
                    <a:pt x="326" y="3133"/>
                  </a:cubicBezTo>
                  <a:lnTo>
                    <a:pt x="0" y="3309"/>
                  </a:lnTo>
                  <a:lnTo>
                    <a:pt x="326" y="3484"/>
                  </a:lnTo>
                  <a:cubicBezTo>
                    <a:pt x="602" y="3635"/>
                    <a:pt x="903" y="3710"/>
                    <a:pt x="1229" y="3710"/>
                  </a:cubicBezTo>
                  <a:lnTo>
                    <a:pt x="1354" y="3710"/>
                  </a:lnTo>
                  <a:cubicBezTo>
                    <a:pt x="2206" y="3710"/>
                    <a:pt x="2883" y="4412"/>
                    <a:pt x="2883" y="5239"/>
                  </a:cubicBezTo>
                  <a:cubicBezTo>
                    <a:pt x="2883" y="5464"/>
                    <a:pt x="2933" y="5690"/>
                    <a:pt x="3008" y="5915"/>
                  </a:cubicBezTo>
                  <a:lnTo>
                    <a:pt x="3259" y="6642"/>
                  </a:lnTo>
                  <a:lnTo>
                    <a:pt x="3534" y="5915"/>
                  </a:lnTo>
                  <a:cubicBezTo>
                    <a:pt x="3609" y="5690"/>
                    <a:pt x="3660" y="5464"/>
                    <a:pt x="3660" y="5239"/>
                  </a:cubicBezTo>
                  <a:cubicBezTo>
                    <a:pt x="3660" y="4412"/>
                    <a:pt x="4336" y="3710"/>
                    <a:pt x="5188" y="3710"/>
                  </a:cubicBezTo>
                  <a:lnTo>
                    <a:pt x="5314" y="3710"/>
                  </a:lnTo>
                  <a:cubicBezTo>
                    <a:pt x="5640" y="3710"/>
                    <a:pt x="5940" y="3635"/>
                    <a:pt x="6216" y="3484"/>
                  </a:cubicBezTo>
                  <a:lnTo>
                    <a:pt x="6542" y="3309"/>
                  </a:lnTo>
                  <a:lnTo>
                    <a:pt x="6216" y="3133"/>
                  </a:lnTo>
                  <a:cubicBezTo>
                    <a:pt x="5940" y="2983"/>
                    <a:pt x="5640" y="2908"/>
                    <a:pt x="5314" y="2908"/>
                  </a:cubicBezTo>
                  <a:lnTo>
                    <a:pt x="5188" y="2908"/>
                  </a:lnTo>
                  <a:cubicBezTo>
                    <a:pt x="4336" y="2908"/>
                    <a:pt x="3660" y="2231"/>
                    <a:pt x="3660" y="1379"/>
                  </a:cubicBezTo>
                  <a:cubicBezTo>
                    <a:pt x="3660" y="1153"/>
                    <a:pt x="3609" y="928"/>
                    <a:pt x="3534" y="727"/>
                  </a:cubicBezTo>
                  <a:lnTo>
                    <a:pt x="325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0"/>
            <p:cNvSpPr/>
            <p:nvPr/>
          </p:nvSpPr>
          <p:spPr>
            <a:xfrm>
              <a:off x="7956596" y="1379393"/>
              <a:ext cx="287145" cy="291578"/>
            </a:xfrm>
            <a:custGeom>
              <a:avLst/>
              <a:gdLst/>
              <a:ahLst/>
              <a:cxnLst/>
              <a:rect l="l" t="t" r="r" b="b"/>
              <a:pathLst>
                <a:path w="6542" h="6643" extrusionOk="0">
                  <a:moveTo>
                    <a:pt x="3259" y="0"/>
                  </a:moveTo>
                  <a:lnTo>
                    <a:pt x="3008" y="727"/>
                  </a:lnTo>
                  <a:cubicBezTo>
                    <a:pt x="2933" y="928"/>
                    <a:pt x="2883" y="1153"/>
                    <a:pt x="2883" y="1379"/>
                  </a:cubicBezTo>
                  <a:cubicBezTo>
                    <a:pt x="2883" y="2231"/>
                    <a:pt x="2206" y="2908"/>
                    <a:pt x="1354" y="2908"/>
                  </a:cubicBezTo>
                  <a:lnTo>
                    <a:pt x="1229" y="2908"/>
                  </a:lnTo>
                  <a:cubicBezTo>
                    <a:pt x="903" y="2908"/>
                    <a:pt x="602" y="2983"/>
                    <a:pt x="326" y="3133"/>
                  </a:cubicBezTo>
                  <a:lnTo>
                    <a:pt x="0" y="3309"/>
                  </a:lnTo>
                  <a:lnTo>
                    <a:pt x="326" y="3484"/>
                  </a:lnTo>
                  <a:cubicBezTo>
                    <a:pt x="602" y="3635"/>
                    <a:pt x="903" y="3710"/>
                    <a:pt x="1229" y="3710"/>
                  </a:cubicBezTo>
                  <a:lnTo>
                    <a:pt x="1354" y="3710"/>
                  </a:lnTo>
                  <a:cubicBezTo>
                    <a:pt x="2206" y="3710"/>
                    <a:pt x="2883" y="4412"/>
                    <a:pt x="2883" y="5239"/>
                  </a:cubicBezTo>
                  <a:cubicBezTo>
                    <a:pt x="2883" y="5464"/>
                    <a:pt x="2933" y="5690"/>
                    <a:pt x="3008" y="5915"/>
                  </a:cubicBezTo>
                  <a:lnTo>
                    <a:pt x="3259" y="6642"/>
                  </a:lnTo>
                  <a:lnTo>
                    <a:pt x="3534" y="5915"/>
                  </a:lnTo>
                  <a:cubicBezTo>
                    <a:pt x="3609" y="5690"/>
                    <a:pt x="3660" y="5464"/>
                    <a:pt x="3660" y="5239"/>
                  </a:cubicBezTo>
                  <a:cubicBezTo>
                    <a:pt x="3660" y="4412"/>
                    <a:pt x="4336" y="3710"/>
                    <a:pt x="5188" y="3710"/>
                  </a:cubicBezTo>
                  <a:lnTo>
                    <a:pt x="5314" y="3710"/>
                  </a:lnTo>
                  <a:cubicBezTo>
                    <a:pt x="5640" y="3710"/>
                    <a:pt x="5940" y="3635"/>
                    <a:pt x="6216" y="3484"/>
                  </a:cubicBezTo>
                  <a:lnTo>
                    <a:pt x="6542" y="3309"/>
                  </a:lnTo>
                  <a:lnTo>
                    <a:pt x="6216" y="3133"/>
                  </a:lnTo>
                  <a:cubicBezTo>
                    <a:pt x="5940" y="2983"/>
                    <a:pt x="5640" y="2908"/>
                    <a:pt x="5314" y="2908"/>
                  </a:cubicBezTo>
                  <a:lnTo>
                    <a:pt x="5188" y="2908"/>
                  </a:lnTo>
                  <a:cubicBezTo>
                    <a:pt x="4336" y="2908"/>
                    <a:pt x="3660" y="2231"/>
                    <a:pt x="3660" y="1379"/>
                  </a:cubicBezTo>
                  <a:cubicBezTo>
                    <a:pt x="3660" y="1153"/>
                    <a:pt x="3609" y="928"/>
                    <a:pt x="3534" y="727"/>
                  </a:cubicBezTo>
                  <a:lnTo>
                    <a:pt x="32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586" name="Google Shape;586;p30"/>
          <p:cNvSpPr/>
          <p:nvPr/>
        </p:nvSpPr>
        <p:spPr>
          <a:xfrm>
            <a:off x="5308115" y="2862005"/>
            <a:ext cx="213449" cy="216728"/>
          </a:xfrm>
          <a:custGeom>
            <a:avLst/>
            <a:gdLst/>
            <a:ahLst/>
            <a:cxnLst/>
            <a:rect l="l" t="t" r="r" b="b"/>
            <a:pathLst>
              <a:path w="6542" h="6643" extrusionOk="0">
                <a:moveTo>
                  <a:pt x="3259" y="0"/>
                </a:moveTo>
                <a:lnTo>
                  <a:pt x="3008" y="727"/>
                </a:lnTo>
                <a:cubicBezTo>
                  <a:pt x="2933" y="928"/>
                  <a:pt x="2883" y="1153"/>
                  <a:pt x="2883" y="1379"/>
                </a:cubicBezTo>
                <a:cubicBezTo>
                  <a:pt x="2883" y="2231"/>
                  <a:pt x="2206" y="2908"/>
                  <a:pt x="1354" y="2908"/>
                </a:cubicBezTo>
                <a:lnTo>
                  <a:pt x="1229" y="2908"/>
                </a:lnTo>
                <a:cubicBezTo>
                  <a:pt x="903" y="2908"/>
                  <a:pt x="602" y="2983"/>
                  <a:pt x="326" y="3133"/>
                </a:cubicBezTo>
                <a:lnTo>
                  <a:pt x="0" y="3309"/>
                </a:lnTo>
                <a:lnTo>
                  <a:pt x="326" y="3484"/>
                </a:lnTo>
                <a:cubicBezTo>
                  <a:pt x="602" y="3635"/>
                  <a:pt x="903" y="3710"/>
                  <a:pt x="1229" y="3710"/>
                </a:cubicBezTo>
                <a:lnTo>
                  <a:pt x="1354" y="3710"/>
                </a:lnTo>
                <a:cubicBezTo>
                  <a:pt x="2206" y="3710"/>
                  <a:pt x="2883" y="4412"/>
                  <a:pt x="2883" y="5239"/>
                </a:cubicBezTo>
                <a:cubicBezTo>
                  <a:pt x="2883" y="5464"/>
                  <a:pt x="2933" y="5690"/>
                  <a:pt x="3008" y="5915"/>
                </a:cubicBezTo>
                <a:lnTo>
                  <a:pt x="3259" y="6642"/>
                </a:lnTo>
                <a:lnTo>
                  <a:pt x="3534" y="5915"/>
                </a:lnTo>
                <a:cubicBezTo>
                  <a:pt x="3609" y="5690"/>
                  <a:pt x="3660" y="5464"/>
                  <a:pt x="3660" y="5239"/>
                </a:cubicBezTo>
                <a:cubicBezTo>
                  <a:pt x="3660" y="4412"/>
                  <a:pt x="4336" y="3710"/>
                  <a:pt x="5188" y="3710"/>
                </a:cubicBezTo>
                <a:lnTo>
                  <a:pt x="5314" y="3710"/>
                </a:lnTo>
                <a:cubicBezTo>
                  <a:pt x="5640" y="3710"/>
                  <a:pt x="5940" y="3635"/>
                  <a:pt x="6216" y="3484"/>
                </a:cubicBezTo>
                <a:lnTo>
                  <a:pt x="6542" y="3309"/>
                </a:lnTo>
                <a:lnTo>
                  <a:pt x="6216" y="3133"/>
                </a:lnTo>
                <a:cubicBezTo>
                  <a:pt x="5940" y="2983"/>
                  <a:pt x="5640" y="2908"/>
                  <a:pt x="5314" y="2908"/>
                </a:cubicBezTo>
                <a:lnTo>
                  <a:pt x="5188" y="2908"/>
                </a:lnTo>
                <a:cubicBezTo>
                  <a:pt x="4336" y="2908"/>
                  <a:pt x="3660" y="2231"/>
                  <a:pt x="3660" y="1379"/>
                </a:cubicBezTo>
                <a:cubicBezTo>
                  <a:pt x="3660" y="1153"/>
                  <a:pt x="3609" y="928"/>
                  <a:pt x="3534" y="727"/>
                </a:cubicBezTo>
                <a:lnTo>
                  <a:pt x="3259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87" name="Google Shape;587;p30"/>
          <p:cNvGrpSpPr/>
          <p:nvPr/>
        </p:nvGrpSpPr>
        <p:grpSpPr>
          <a:xfrm rot="21147805">
            <a:off x="5551735" y="1318005"/>
            <a:ext cx="2582876" cy="2849586"/>
            <a:chOff x="6302941" y="2712797"/>
            <a:chExt cx="1368891" cy="1565662"/>
          </a:xfrm>
        </p:grpSpPr>
        <p:grpSp>
          <p:nvGrpSpPr>
            <p:cNvPr id="588" name="Google Shape;588;p30"/>
            <p:cNvGrpSpPr/>
            <p:nvPr/>
          </p:nvGrpSpPr>
          <p:grpSpPr>
            <a:xfrm rot="552287">
              <a:off x="6407292" y="2796590"/>
              <a:ext cx="1160189" cy="1398078"/>
              <a:chOff x="6355200" y="2299075"/>
              <a:chExt cx="1029900" cy="1241074"/>
            </a:xfrm>
          </p:grpSpPr>
          <p:sp>
            <p:nvSpPr>
              <p:cNvPr id="589" name="Google Shape;589;p30"/>
              <p:cNvSpPr/>
              <p:nvPr/>
            </p:nvSpPr>
            <p:spPr>
              <a:xfrm>
                <a:off x="6449830" y="3002574"/>
                <a:ext cx="839957" cy="537575"/>
              </a:xfrm>
              <a:custGeom>
                <a:avLst/>
                <a:gdLst/>
                <a:ahLst/>
                <a:cxnLst/>
                <a:rect l="l" t="t" r="r" b="b"/>
                <a:pathLst>
                  <a:path w="30703" h="19650" fill="none" extrusionOk="0">
                    <a:moveTo>
                      <a:pt x="21780" y="0"/>
                    </a:moveTo>
                    <a:lnTo>
                      <a:pt x="15364" y="0"/>
                    </a:lnTo>
                    <a:lnTo>
                      <a:pt x="8948" y="0"/>
                    </a:lnTo>
                    <a:cubicBezTo>
                      <a:pt x="8948" y="0"/>
                      <a:pt x="0" y="6968"/>
                      <a:pt x="0" y="13484"/>
                    </a:cubicBezTo>
                    <a:cubicBezTo>
                      <a:pt x="0" y="13484"/>
                      <a:pt x="4462" y="19649"/>
                      <a:pt x="15364" y="19649"/>
                    </a:cubicBezTo>
                    <a:cubicBezTo>
                      <a:pt x="26266" y="19649"/>
                      <a:pt x="30702" y="13484"/>
                      <a:pt x="30702" y="13484"/>
                    </a:cubicBezTo>
                    <a:cubicBezTo>
                      <a:pt x="30702" y="6968"/>
                      <a:pt x="21780" y="0"/>
                      <a:pt x="2178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rnd" cmpd="sng">
                <a:solidFill>
                  <a:schemeClr val="dk2"/>
                </a:solidFill>
                <a:prstDash val="solid"/>
                <a:miter lim="250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30"/>
              <p:cNvSpPr/>
              <p:nvPr/>
            </p:nvSpPr>
            <p:spPr>
              <a:xfrm>
                <a:off x="6355200" y="2299075"/>
                <a:ext cx="1029900" cy="1029900"/>
              </a:xfrm>
              <a:custGeom>
                <a:avLst/>
                <a:gdLst/>
                <a:ahLst/>
                <a:cxnLst/>
                <a:rect l="l" t="t" r="r" b="b"/>
                <a:pathLst>
                  <a:path w="37646" h="37646" extrusionOk="0">
                    <a:moveTo>
                      <a:pt x="18823" y="1"/>
                    </a:moveTo>
                    <a:cubicBezTo>
                      <a:pt x="8422" y="1"/>
                      <a:pt x="1" y="8422"/>
                      <a:pt x="1" y="18823"/>
                    </a:cubicBezTo>
                    <a:cubicBezTo>
                      <a:pt x="1" y="29199"/>
                      <a:pt x="8422" y="37645"/>
                      <a:pt x="18823" y="37645"/>
                    </a:cubicBezTo>
                    <a:cubicBezTo>
                      <a:pt x="29224" y="37645"/>
                      <a:pt x="37645" y="29199"/>
                      <a:pt x="37645" y="18823"/>
                    </a:cubicBezTo>
                    <a:cubicBezTo>
                      <a:pt x="37645" y="8422"/>
                      <a:pt x="29224" y="1"/>
                      <a:pt x="188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91;p30"/>
              <p:cNvSpPr/>
              <p:nvPr/>
            </p:nvSpPr>
            <p:spPr>
              <a:xfrm>
                <a:off x="6554034" y="3346760"/>
                <a:ext cx="628101" cy="126884"/>
              </a:xfrm>
              <a:custGeom>
                <a:avLst/>
                <a:gdLst/>
                <a:ahLst/>
                <a:cxnLst/>
                <a:rect l="l" t="t" r="r" b="b"/>
                <a:pathLst>
                  <a:path w="22959" h="4638" fill="none" extrusionOk="0">
                    <a:moveTo>
                      <a:pt x="1" y="1"/>
                    </a:moveTo>
                    <a:cubicBezTo>
                      <a:pt x="1" y="1"/>
                      <a:pt x="3334" y="4637"/>
                      <a:pt x="11555" y="4637"/>
                    </a:cubicBezTo>
                    <a:cubicBezTo>
                      <a:pt x="18748" y="4637"/>
                      <a:pt x="22207" y="1103"/>
                      <a:pt x="22958" y="201"/>
                    </a:cubicBezTo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miter lim="250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30"/>
              <p:cNvSpPr/>
              <p:nvPr/>
            </p:nvSpPr>
            <p:spPr>
              <a:xfrm>
                <a:off x="6672656" y="2535636"/>
                <a:ext cx="200941" cy="203677"/>
              </a:xfrm>
              <a:custGeom>
                <a:avLst/>
                <a:gdLst/>
                <a:ahLst/>
                <a:cxnLst/>
                <a:rect l="l" t="t" r="r" b="b"/>
                <a:pathLst>
                  <a:path w="7345" h="7445" extrusionOk="0">
                    <a:moveTo>
                      <a:pt x="3660" y="0"/>
                    </a:moveTo>
                    <a:lnTo>
                      <a:pt x="3359" y="828"/>
                    </a:lnTo>
                    <a:cubicBezTo>
                      <a:pt x="3284" y="1053"/>
                      <a:pt x="3234" y="1304"/>
                      <a:pt x="3234" y="1554"/>
                    </a:cubicBezTo>
                    <a:cubicBezTo>
                      <a:pt x="3234" y="2507"/>
                      <a:pt x="2457" y="3284"/>
                      <a:pt x="1505" y="3284"/>
                    </a:cubicBezTo>
                    <a:lnTo>
                      <a:pt x="1354" y="3284"/>
                    </a:lnTo>
                    <a:cubicBezTo>
                      <a:pt x="1003" y="3284"/>
                      <a:pt x="652" y="3359"/>
                      <a:pt x="352" y="3534"/>
                    </a:cubicBezTo>
                    <a:lnTo>
                      <a:pt x="1" y="3735"/>
                    </a:lnTo>
                    <a:lnTo>
                      <a:pt x="352" y="3910"/>
                    </a:lnTo>
                    <a:cubicBezTo>
                      <a:pt x="652" y="4086"/>
                      <a:pt x="1003" y="4186"/>
                      <a:pt x="1354" y="4186"/>
                    </a:cubicBezTo>
                    <a:lnTo>
                      <a:pt x="1505" y="4186"/>
                    </a:lnTo>
                    <a:cubicBezTo>
                      <a:pt x="2457" y="4186"/>
                      <a:pt x="3234" y="4938"/>
                      <a:pt x="3234" y="5890"/>
                    </a:cubicBezTo>
                    <a:cubicBezTo>
                      <a:pt x="3234" y="6141"/>
                      <a:pt x="3284" y="6391"/>
                      <a:pt x="3359" y="6642"/>
                    </a:cubicBezTo>
                    <a:lnTo>
                      <a:pt x="3660" y="7444"/>
                    </a:lnTo>
                    <a:lnTo>
                      <a:pt x="3961" y="6642"/>
                    </a:lnTo>
                    <a:cubicBezTo>
                      <a:pt x="4036" y="6391"/>
                      <a:pt x="4086" y="6141"/>
                      <a:pt x="4086" y="5890"/>
                    </a:cubicBezTo>
                    <a:cubicBezTo>
                      <a:pt x="4086" y="4938"/>
                      <a:pt x="4863" y="4186"/>
                      <a:pt x="5815" y="4186"/>
                    </a:cubicBezTo>
                    <a:lnTo>
                      <a:pt x="5966" y="4186"/>
                    </a:lnTo>
                    <a:cubicBezTo>
                      <a:pt x="6317" y="4186"/>
                      <a:pt x="6667" y="4086"/>
                      <a:pt x="6968" y="3910"/>
                    </a:cubicBezTo>
                    <a:lnTo>
                      <a:pt x="7344" y="3735"/>
                    </a:lnTo>
                    <a:lnTo>
                      <a:pt x="6968" y="3534"/>
                    </a:lnTo>
                    <a:cubicBezTo>
                      <a:pt x="6667" y="3359"/>
                      <a:pt x="6317" y="3284"/>
                      <a:pt x="5966" y="3284"/>
                    </a:cubicBezTo>
                    <a:lnTo>
                      <a:pt x="5815" y="3284"/>
                    </a:lnTo>
                    <a:cubicBezTo>
                      <a:pt x="4863" y="3284"/>
                      <a:pt x="4086" y="2507"/>
                      <a:pt x="4086" y="1554"/>
                    </a:cubicBezTo>
                    <a:cubicBezTo>
                      <a:pt x="4086" y="1304"/>
                      <a:pt x="4036" y="1053"/>
                      <a:pt x="3961" y="828"/>
                    </a:cubicBezTo>
                    <a:lnTo>
                      <a:pt x="366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30"/>
              <p:cNvSpPr/>
              <p:nvPr/>
            </p:nvSpPr>
            <p:spPr>
              <a:xfrm>
                <a:off x="6473822" y="2637789"/>
                <a:ext cx="125516" cy="126884"/>
              </a:xfrm>
              <a:custGeom>
                <a:avLst/>
                <a:gdLst/>
                <a:ahLst/>
                <a:cxnLst/>
                <a:rect l="l" t="t" r="r" b="b"/>
                <a:pathLst>
                  <a:path w="4588" h="4638" extrusionOk="0">
                    <a:moveTo>
                      <a:pt x="2281" y="1"/>
                    </a:moveTo>
                    <a:lnTo>
                      <a:pt x="2106" y="502"/>
                    </a:lnTo>
                    <a:cubicBezTo>
                      <a:pt x="2056" y="652"/>
                      <a:pt x="2031" y="803"/>
                      <a:pt x="2031" y="953"/>
                    </a:cubicBezTo>
                    <a:cubicBezTo>
                      <a:pt x="2031" y="1555"/>
                      <a:pt x="1529" y="2031"/>
                      <a:pt x="953" y="2031"/>
                    </a:cubicBezTo>
                    <a:lnTo>
                      <a:pt x="853" y="2031"/>
                    </a:lnTo>
                    <a:cubicBezTo>
                      <a:pt x="627" y="2031"/>
                      <a:pt x="427" y="2081"/>
                      <a:pt x="226" y="2181"/>
                    </a:cubicBezTo>
                    <a:lnTo>
                      <a:pt x="1" y="2307"/>
                    </a:lnTo>
                    <a:lnTo>
                      <a:pt x="226" y="2432"/>
                    </a:lnTo>
                    <a:cubicBezTo>
                      <a:pt x="427" y="2532"/>
                      <a:pt x="627" y="2607"/>
                      <a:pt x="853" y="2607"/>
                    </a:cubicBezTo>
                    <a:lnTo>
                      <a:pt x="953" y="2607"/>
                    </a:lnTo>
                    <a:cubicBezTo>
                      <a:pt x="1529" y="2607"/>
                      <a:pt x="2031" y="3084"/>
                      <a:pt x="2031" y="3660"/>
                    </a:cubicBezTo>
                    <a:cubicBezTo>
                      <a:pt x="2031" y="3810"/>
                      <a:pt x="2056" y="3986"/>
                      <a:pt x="2106" y="4136"/>
                    </a:cubicBezTo>
                    <a:lnTo>
                      <a:pt x="2281" y="4637"/>
                    </a:lnTo>
                    <a:lnTo>
                      <a:pt x="2482" y="4136"/>
                    </a:lnTo>
                    <a:cubicBezTo>
                      <a:pt x="2532" y="3986"/>
                      <a:pt x="2557" y="3810"/>
                      <a:pt x="2557" y="3660"/>
                    </a:cubicBezTo>
                    <a:cubicBezTo>
                      <a:pt x="2557" y="3084"/>
                      <a:pt x="3033" y="2607"/>
                      <a:pt x="3635" y="2607"/>
                    </a:cubicBezTo>
                    <a:lnTo>
                      <a:pt x="3710" y="2607"/>
                    </a:lnTo>
                    <a:cubicBezTo>
                      <a:pt x="3935" y="2607"/>
                      <a:pt x="4161" y="2532"/>
                      <a:pt x="4362" y="2432"/>
                    </a:cubicBezTo>
                    <a:lnTo>
                      <a:pt x="4587" y="2307"/>
                    </a:lnTo>
                    <a:lnTo>
                      <a:pt x="4362" y="2181"/>
                    </a:lnTo>
                    <a:cubicBezTo>
                      <a:pt x="4161" y="2081"/>
                      <a:pt x="3935" y="2031"/>
                      <a:pt x="3710" y="2031"/>
                    </a:cubicBezTo>
                    <a:lnTo>
                      <a:pt x="3635" y="2031"/>
                    </a:lnTo>
                    <a:cubicBezTo>
                      <a:pt x="3033" y="2031"/>
                      <a:pt x="2557" y="1555"/>
                      <a:pt x="2557" y="953"/>
                    </a:cubicBezTo>
                    <a:cubicBezTo>
                      <a:pt x="2557" y="803"/>
                      <a:pt x="2532" y="652"/>
                      <a:pt x="2482" y="502"/>
                    </a:cubicBezTo>
                    <a:lnTo>
                      <a:pt x="228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30"/>
              <p:cNvSpPr/>
              <p:nvPr/>
            </p:nvSpPr>
            <p:spPr>
              <a:xfrm>
                <a:off x="6657582" y="2827732"/>
                <a:ext cx="112467" cy="113835"/>
              </a:xfrm>
              <a:custGeom>
                <a:avLst/>
                <a:gdLst/>
                <a:ahLst/>
                <a:cxnLst/>
                <a:rect l="l" t="t" r="r" b="b"/>
                <a:pathLst>
                  <a:path w="4111" h="4161" extrusionOk="0">
                    <a:moveTo>
                      <a:pt x="2056" y="0"/>
                    </a:moveTo>
                    <a:lnTo>
                      <a:pt x="1880" y="451"/>
                    </a:lnTo>
                    <a:cubicBezTo>
                      <a:pt x="1830" y="602"/>
                      <a:pt x="1805" y="727"/>
                      <a:pt x="1805" y="877"/>
                    </a:cubicBezTo>
                    <a:cubicBezTo>
                      <a:pt x="1805" y="1404"/>
                      <a:pt x="1379" y="1830"/>
                      <a:pt x="853" y="1830"/>
                    </a:cubicBezTo>
                    <a:lnTo>
                      <a:pt x="777" y="1830"/>
                    </a:lnTo>
                    <a:cubicBezTo>
                      <a:pt x="577" y="1830"/>
                      <a:pt x="376" y="1880"/>
                      <a:pt x="201" y="1980"/>
                    </a:cubicBezTo>
                    <a:lnTo>
                      <a:pt x="0" y="2080"/>
                    </a:lnTo>
                    <a:lnTo>
                      <a:pt x="201" y="2181"/>
                    </a:lnTo>
                    <a:cubicBezTo>
                      <a:pt x="376" y="2281"/>
                      <a:pt x="577" y="2331"/>
                      <a:pt x="777" y="2331"/>
                    </a:cubicBezTo>
                    <a:lnTo>
                      <a:pt x="853" y="2331"/>
                    </a:lnTo>
                    <a:cubicBezTo>
                      <a:pt x="1379" y="2331"/>
                      <a:pt x="1805" y="2757"/>
                      <a:pt x="1805" y="3283"/>
                    </a:cubicBezTo>
                    <a:cubicBezTo>
                      <a:pt x="1805" y="3434"/>
                      <a:pt x="1830" y="3559"/>
                      <a:pt x="1880" y="3709"/>
                    </a:cubicBezTo>
                    <a:lnTo>
                      <a:pt x="2056" y="4161"/>
                    </a:lnTo>
                    <a:lnTo>
                      <a:pt x="2231" y="3709"/>
                    </a:lnTo>
                    <a:cubicBezTo>
                      <a:pt x="2281" y="3559"/>
                      <a:pt x="2306" y="3434"/>
                      <a:pt x="2306" y="3283"/>
                    </a:cubicBezTo>
                    <a:cubicBezTo>
                      <a:pt x="2306" y="2757"/>
                      <a:pt x="2732" y="2331"/>
                      <a:pt x="3259" y="2331"/>
                    </a:cubicBezTo>
                    <a:lnTo>
                      <a:pt x="3334" y="2331"/>
                    </a:lnTo>
                    <a:cubicBezTo>
                      <a:pt x="3534" y="2331"/>
                      <a:pt x="3735" y="2281"/>
                      <a:pt x="3910" y="2181"/>
                    </a:cubicBezTo>
                    <a:lnTo>
                      <a:pt x="4111" y="2080"/>
                    </a:lnTo>
                    <a:lnTo>
                      <a:pt x="3910" y="1980"/>
                    </a:lnTo>
                    <a:cubicBezTo>
                      <a:pt x="3735" y="1880"/>
                      <a:pt x="3534" y="1830"/>
                      <a:pt x="3334" y="1830"/>
                    </a:cubicBezTo>
                    <a:lnTo>
                      <a:pt x="3259" y="1830"/>
                    </a:lnTo>
                    <a:cubicBezTo>
                      <a:pt x="2732" y="1830"/>
                      <a:pt x="2306" y="1404"/>
                      <a:pt x="2306" y="877"/>
                    </a:cubicBezTo>
                    <a:cubicBezTo>
                      <a:pt x="2306" y="727"/>
                      <a:pt x="2281" y="602"/>
                      <a:pt x="2231" y="451"/>
                    </a:cubicBezTo>
                    <a:lnTo>
                      <a:pt x="205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5" name="Google Shape;595;p30"/>
            <p:cNvGrpSpPr/>
            <p:nvPr/>
          </p:nvGrpSpPr>
          <p:grpSpPr>
            <a:xfrm>
              <a:off x="7007550" y="3264425"/>
              <a:ext cx="528175" cy="641600"/>
              <a:chOff x="7993050" y="3845250"/>
              <a:chExt cx="528175" cy="641600"/>
            </a:xfrm>
          </p:grpSpPr>
          <p:sp>
            <p:nvSpPr>
              <p:cNvPr id="596" name="Google Shape;596;p30"/>
              <p:cNvSpPr/>
              <p:nvPr/>
            </p:nvSpPr>
            <p:spPr>
              <a:xfrm>
                <a:off x="8426600" y="3980975"/>
                <a:ext cx="18175" cy="14450"/>
              </a:xfrm>
              <a:custGeom>
                <a:avLst/>
                <a:gdLst/>
                <a:ahLst/>
                <a:cxnLst/>
                <a:rect l="l" t="t" r="r" b="b"/>
                <a:pathLst>
                  <a:path w="727" h="578" extrusionOk="0">
                    <a:moveTo>
                      <a:pt x="351" y="1"/>
                    </a:moveTo>
                    <a:cubicBezTo>
                      <a:pt x="0" y="1"/>
                      <a:pt x="0" y="577"/>
                      <a:pt x="351" y="577"/>
                    </a:cubicBezTo>
                    <a:cubicBezTo>
                      <a:pt x="727" y="577"/>
                      <a:pt x="727" y="1"/>
                      <a:pt x="351" y="1"/>
                    </a:cubicBezTo>
                    <a:close/>
                  </a:path>
                </a:pathLst>
              </a:custGeom>
              <a:solidFill>
                <a:srgbClr val="121C3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" name="Google Shape;597;p30"/>
              <p:cNvSpPr/>
              <p:nvPr/>
            </p:nvSpPr>
            <p:spPr>
              <a:xfrm>
                <a:off x="8391500" y="3976600"/>
                <a:ext cx="18200" cy="14425"/>
              </a:xfrm>
              <a:custGeom>
                <a:avLst/>
                <a:gdLst/>
                <a:ahLst/>
                <a:cxnLst/>
                <a:rect l="l" t="t" r="r" b="b"/>
                <a:pathLst>
                  <a:path w="728" h="577" extrusionOk="0">
                    <a:moveTo>
                      <a:pt x="352" y="0"/>
                    </a:moveTo>
                    <a:cubicBezTo>
                      <a:pt x="1" y="0"/>
                      <a:pt x="1" y="577"/>
                      <a:pt x="352" y="577"/>
                    </a:cubicBezTo>
                    <a:cubicBezTo>
                      <a:pt x="727" y="577"/>
                      <a:pt x="727" y="0"/>
                      <a:pt x="352" y="0"/>
                    </a:cubicBezTo>
                    <a:close/>
                  </a:path>
                </a:pathLst>
              </a:custGeom>
              <a:solidFill>
                <a:srgbClr val="121C3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598;p30"/>
              <p:cNvSpPr/>
              <p:nvPr/>
            </p:nvSpPr>
            <p:spPr>
              <a:xfrm>
                <a:off x="8494400" y="3959175"/>
                <a:ext cx="26825" cy="140125"/>
              </a:xfrm>
              <a:custGeom>
                <a:avLst/>
                <a:gdLst/>
                <a:ahLst/>
                <a:cxnLst/>
                <a:rect l="l" t="t" r="r" b="b"/>
                <a:pathLst>
                  <a:path w="1073" h="5605" extrusionOk="0">
                    <a:moveTo>
                      <a:pt x="576" y="1"/>
                    </a:moveTo>
                    <a:cubicBezTo>
                      <a:pt x="463" y="1"/>
                      <a:pt x="341" y="97"/>
                      <a:pt x="371" y="246"/>
                    </a:cubicBezTo>
                    <a:cubicBezTo>
                      <a:pt x="697" y="1950"/>
                      <a:pt x="571" y="3705"/>
                      <a:pt x="45" y="5359"/>
                    </a:cubicBezTo>
                    <a:cubicBezTo>
                      <a:pt x="0" y="5508"/>
                      <a:pt x="116" y="5604"/>
                      <a:pt x="232" y="5604"/>
                    </a:cubicBezTo>
                    <a:cubicBezTo>
                      <a:pt x="311" y="5604"/>
                      <a:pt x="391" y="5560"/>
                      <a:pt x="421" y="5459"/>
                    </a:cubicBezTo>
                    <a:cubicBezTo>
                      <a:pt x="972" y="3755"/>
                      <a:pt x="1073" y="1925"/>
                      <a:pt x="747" y="146"/>
                    </a:cubicBezTo>
                    <a:cubicBezTo>
                      <a:pt x="727" y="45"/>
                      <a:pt x="653" y="1"/>
                      <a:pt x="576" y="1"/>
                    </a:cubicBezTo>
                    <a:close/>
                  </a:path>
                </a:pathLst>
              </a:custGeom>
              <a:solidFill>
                <a:srgbClr val="121C3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30"/>
              <p:cNvSpPr/>
              <p:nvPr/>
            </p:nvSpPr>
            <p:spPr>
              <a:xfrm>
                <a:off x="8499900" y="3940875"/>
                <a:ext cx="13175" cy="10675"/>
              </a:xfrm>
              <a:custGeom>
                <a:avLst/>
                <a:gdLst/>
                <a:ahLst/>
                <a:cxnLst/>
                <a:rect l="l" t="t" r="r" b="b"/>
                <a:pathLst>
                  <a:path w="527" h="427" extrusionOk="0">
                    <a:moveTo>
                      <a:pt x="201" y="1"/>
                    </a:moveTo>
                    <a:cubicBezTo>
                      <a:pt x="176" y="1"/>
                      <a:pt x="151" y="1"/>
                      <a:pt x="126" y="26"/>
                    </a:cubicBezTo>
                    <a:cubicBezTo>
                      <a:pt x="101" y="26"/>
                      <a:pt x="101" y="51"/>
                      <a:pt x="76" y="76"/>
                    </a:cubicBezTo>
                    <a:cubicBezTo>
                      <a:pt x="51" y="76"/>
                      <a:pt x="51" y="101"/>
                      <a:pt x="26" y="126"/>
                    </a:cubicBezTo>
                    <a:cubicBezTo>
                      <a:pt x="26" y="151"/>
                      <a:pt x="1" y="176"/>
                      <a:pt x="26" y="201"/>
                    </a:cubicBezTo>
                    <a:cubicBezTo>
                      <a:pt x="26" y="226"/>
                      <a:pt x="26" y="251"/>
                      <a:pt x="26" y="251"/>
                    </a:cubicBezTo>
                    <a:cubicBezTo>
                      <a:pt x="26" y="301"/>
                      <a:pt x="51" y="326"/>
                      <a:pt x="76" y="351"/>
                    </a:cubicBezTo>
                    <a:cubicBezTo>
                      <a:pt x="76" y="351"/>
                      <a:pt x="101" y="377"/>
                      <a:pt x="101" y="377"/>
                    </a:cubicBezTo>
                    <a:cubicBezTo>
                      <a:pt x="151" y="402"/>
                      <a:pt x="176" y="402"/>
                      <a:pt x="201" y="402"/>
                    </a:cubicBezTo>
                    <a:lnTo>
                      <a:pt x="326" y="427"/>
                    </a:lnTo>
                    <a:cubicBezTo>
                      <a:pt x="351" y="427"/>
                      <a:pt x="376" y="402"/>
                      <a:pt x="402" y="402"/>
                    </a:cubicBezTo>
                    <a:cubicBezTo>
                      <a:pt x="427" y="402"/>
                      <a:pt x="452" y="377"/>
                      <a:pt x="477" y="351"/>
                    </a:cubicBezTo>
                    <a:cubicBezTo>
                      <a:pt x="477" y="351"/>
                      <a:pt x="502" y="326"/>
                      <a:pt x="502" y="301"/>
                    </a:cubicBezTo>
                    <a:cubicBezTo>
                      <a:pt x="527" y="276"/>
                      <a:pt x="527" y="251"/>
                      <a:pt x="527" y="226"/>
                    </a:cubicBezTo>
                    <a:lnTo>
                      <a:pt x="527" y="176"/>
                    </a:lnTo>
                    <a:cubicBezTo>
                      <a:pt x="502" y="126"/>
                      <a:pt x="502" y="101"/>
                      <a:pt x="477" y="76"/>
                    </a:cubicBezTo>
                    <a:cubicBezTo>
                      <a:pt x="452" y="76"/>
                      <a:pt x="427" y="51"/>
                      <a:pt x="427" y="51"/>
                    </a:cubicBezTo>
                    <a:cubicBezTo>
                      <a:pt x="402" y="26"/>
                      <a:pt x="351" y="26"/>
                      <a:pt x="326" y="26"/>
                    </a:cubicBezTo>
                    <a:lnTo>
                      <a:pt x="201" y="1"/>
                    </a:lnTo>
                    <a:close/>
                  </a:path>
                </a:pathLst>
              </a:custGeom>
              <a:solidFill>
                <a:srgbClr val="121C3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p30"/>
              <p:cNvSpPr/>
              <p:nvPr/>
            </p:nvSpPr>
            <p:spPr>
              <a:xfrm>
                <a:off x="8492375" y="3897525"/>
                <a:ext cx="16325" cy="38775"/>
              </a:xfrm>
              <a:custGeom>
                <a:avLst/>
                <a:gdLst/>
                <a:ahLst/>
                <a:cxnLst/>
                <a:rect l="l" t="t" r="r" b="b"/>
                <a:pathLst>
                  <a:path w="653" h="1551" extrusionOk="0">
                    <a:moveTo>
                      <a:pt x="192" y="0"/>
                    </a:moveTo>
                    <a:cubicBezTo>
                      <a:pt x="178" y="0"/>
                      <a:pt x="164" y="2"/>
                      <a:pt x="151" y="5"/>
                    </a:cubicBezTo>
                    <a:cubicBezTo>
                      <a:pt x="51" y="55"/>
                      <a:pt x="1" y="156"/>
                      <a:pt x="26" y="256"/>
                    </a:cubicBezTo>
                    <a:cubicBezTo>
                      <a:pt x="101" y="632"/>
                      <a:pt x="176" y="1033"/>
                      <a:pt x="251" y="1409"/>
                    </a:cubicBezTo>
                    <a:cubicBezTo>
                      <a:pt x="271" y="1487"/>
                      <a:pt x="352" y="1550"/>
                      <a:pt x="434" y="1550"/>
                    </a:cubicBezTo>
                    <a:cubicBezTo>
                      <a:pt x="457" y="1550"/>
                      <a:pt x="480" y="1545"/>
                      <a:pt x="502" y="1534"/>
                    </a:cubicBezTo>
                    <a:cubicBezTo>
                      <a:pt x="602" y="1509"/>
                      <a:pt x="652" y="1409"/>
                      <a:pt x="627" y="1309"/>
                    </a:cubicBezTo>
                    <a:cubicBezTo>
                      <a:pt x="552" y="908"/>
                      <a:pt x="477" y="532"/>
                      <a:pt x="402" y="156"/>
                    </a:cubicBezTo>
                    <a:cubicBezTo>
                      <a:pt x="380" y="69"/>
                      <a:pt x="283" y="0"/>
                      <a:pt x="192" y="0"/>
                    </a:cubicBezTo>
                    <a:close/>
                  </a:path>
                </a:pathLst>
              </a:custGeom>
              <a:solidFill>
                <a:srgbClr val="121C3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30"/>
              <p:cNvSpPr/>
              <p:nvPr/>
            </p:nvSpPr>
            <p:spPr>
              <a:xfrm>
                <a:off x="8472950" y="3845250"/>
                <a:ext cx="19450" cy="41900"/>
              </a:xfrm>
              <a:custGeom>
                <a:avLst/>
                <a:gdLst/>
                <a:ahLst/>
                <a:cxnLst/>
                <a:rect l="l" t="t" r="r" b="b"/>
                <a:pathLst>
                  <a:path w="778" h="1676" extrusionOk="0">
                    <a:moveTo>
                      <a:pt x="241" y="0"/>
                    </a:moveTo>
                    <a:cubicBezTo>
                      <a:pt x="220" y="0"/>
                      <a:pt x="198" y="5"/>
                      <a:pt x="176" y="16"/>
                    </a:cubicBezTo>
                    <a:cubicBezTo>
                      <a:pt x="76" y="41"/>
                      <a:pt x="1" y="141"/>
                      <a:pt x="26" y="242"/>
                    </a:cubicBezTo>
                    <a:cubicBezTo>
                      <a:pt x="151" y="668"/>
                      <a:pt x="251" y="1094"/>
                      <a:pt x="377" y="1520"/>
                    </a:cubicBezTo>
                    <a:cubicBezTo>
                      <a:pt x="399" y="1607"/>
                      <a:pt x="496" y="1675"/>
                      <a:pt x="587" y="1675"/>
                    </a:cubicBezTo>
                    <a:cubicBezTo>
                      <a:pt x="601" y="1675"/>
                      <a:pt x="614" y="1673"/>
                      <a:pt x="627" y="1670"/>
                    </a:cubicBezTo>
                    <a:cubicBezTo>
                      <a:pt x="728" y="1645"/>
                      <a:pt x="778" y="1520"/>
                      <a:pt x="753" y="1420"/>
                    </a:cubicBezTo>
                    <a:cubicBezTo>
                      <a:pt x="652" y="993"/>
                      <a:pt x="527" y="567"/>
                      <a:pt x="402" y="141"/>
                    </a:cubicBezTo>
                    <a:cubicBezTo>
                      <a:pt x="382" y="63"/>
                      <a:pt x="317" y="0"/>
                      <a:pt x="241" y="0"/>
                    </a:cubicBezTo>
                    <a:close/>
                  </a:path>
                </a:pathLst>
              </a:custGeom>
              <a:solidFill>
                <a:srgbClr val="121C3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602;p30"/>
              <p:cNvSpPr/>
              <p:nvPr/>
            </p:nvSpPr>
            <p:spPr>
              <a:xfrm>
                <a:off x="7993050" y="4460650"/>
                <a:ext cx="103250" cy="26200"/>
              </a:xfrm>
              <a:custGeom>
                <a:avLst/>
                <a:gdLst/>
                <a:ahLst/>
                <a:cxnLst/>
                <a:rect l="l" t="t" r="r" b="b"/>
                <a:pathLst>
                  <a:path w="4130" h="1048" extrusionOk="0">
                    <a:moveTo>
                      <a:pt x="3884" y="0"/>
                    </a:moveTo>
                    <a:cubicBezTo>
                      <a:pt x="3876" y="0"/>
                      <a:pt x="3868" y="1"/>
                      <a:pt x="3860" y="2"/>
                    </a:cubicBezTo>
                    <a:cubicBezTo>
                      <a:pt x="3308" y="27"/>
                      <a:pt x="2782" y="328"/>
                      <a:pt x="2231" y="453"/>
                    </a:cubicBezTo>
                    <a:cubicBezTo>
                      <a:pt x="1554" y="603"/>
                      <a:pt x="852" y="654"/>
                      <a:pt x="176" y="654"/>
                    </a:cubicBezTo>
                    <a:cubicBezTo>
                      <a:pt x="50" y="654"/>
                      <a:pt x="0" y="829"/>
                      <a:pt x="125" y="879"/>
                    </a:cubicBezTo>
                    <a:cubicBezTo>
                      <a:pt x="565" y="977"/>
                      <a:pt x="1114" y="1048"/>
                      <a:pt x="1674" y="1048"/>
                    </a:cubicBezTo>
                    <a:cubicBezTo>
                      <a:pt x="2553" y="1048"/>
                      <a:pt x="3459" y="873"/>
                      <a:pt x="4010" y="353"/>
                    </a:cubicBezTo>
                    <a:cubicBezTo>
                      <a:pt x="4130" y="233"/>
                      <a:pt x="4044" y="0"/>
                      <a:pt x="3884" y="0"/>
                    </a:cubicBezTo>
                    <a:close/>
                  </a:path>
                </a:pathLst>
              </a:custGeom>
              <a:solidFill>
                <a:srgbClr val="121C3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" name="Google Shape;603;p30"/>
              <p:cNvSpPr/>
              <p:nvPr/>
            </p:nvSpPr>
            <p:spPr>
              <a:xfrm>
                <a:off x="8105825" y="4446900"/>
                <a:ext cx="19450" cy="15075"/>
              </a:xfrm>
              <a:custGeom>
                <a:avLst/>
                <a:gdLst/>
                <a:ahLst/>
                <a:cxnLst/>
                <a:rect l="l" t="t" r="r" b="b"/>
                <a:pathLst>
                  <a:path w="778" h="603" extrusionOk="0">
                    <a:moveTo>
                      <a:pt x="401" y="1"/>
                    </a:moveTo>
                    <a:cubicBezTo>
                      <a:pt x="0" y="1"/>
                      <a:pt x="0" y="602"/>
                      <a:pt x="401" y="602"/>
                    </a:cubicBezTo>
                    <a:cubicBezTo>
                      <a:pt x="777" y="602"/>
                      <a:pt x="777" y="1"/>
                      <a:pt x="401" y="1"/>
                    </a:cubicBezTo>
                    <a:close/>
                  </a:path>
                </a:pathLst>
              </a:custGeom>
              <a:solidFill>
                <a:srgbClr val="121C3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4" name="Imagem 3" descr="Homem tirando foto de si mesmo em frente ao computador&#10;&#10;Descrição gerada automaticamente">
            <a:extLst>
              <a:ext uri="{FF2B5EF4-FFF2-40B4-BE49-F238E27FC236}">
                <a16:creationId xmlns:a16="http://schemas.microsoft.com/office/drawing/2014/main" id="{EF7DBE16-34E0-A405-BE49-D5600B5E0E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573658">
            <a:off x="5635801" y="1107559"/>
            <a:ext cx="2475228" cy="2458559"/>
          </a:xfrm>
          <a:prstGeom prst="ellipse">
            <a:avLst/>
          </a:prstGeom>
          <a:ln w="63500" cap="rnd">
            <a:solidFill>
              <a:srgbClr val="FFC000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6" name="Google Shape;586;p30">
            <a:extLst>
              <a:ext uri="{FF2B5EF4-FFF2-40B4-BE49-F238E27FC236}">
                <a16:creationId xmlns:a16="http://schemas.microsoft.com/office/drawing/2014/main" id="{7644AE5F-A415-A0D5-43AF-67D7CDB38ADA}"/>
              </a:ext>
            </a:extLst>
          </p:cNvPr>
          <p:cNvSpPr/>
          <p:nvPr/>
        </p:nvSpPr>
        <p:spPr>
          <a:xfrm>
            <a:off x="5550346" y="1476879"/>
            <a:ext cx="213449" cy="216728"/>
          </a:xfrm>
          <a:custGeom>
            <a:avLst/>
            <a:gdLst/>
            <a:ahLst/>
            <a:cxnLst/>
            <a:rect l="l" t="t" r="r" b="b"/>
            <a:pathLst>
              <a:path w="6542" h="6643" extrusionOk="0">
                <a:moveTo>
                  <a:pt x="3259" y="0"/>
                </a:moveTo>
                <a:lnTo>
                  <a:pt x="3008" y="727"/>
                </a:lnTo>
                <a:cubicBezTo>
                  <a:pt x="2933" y="928"/>
                  <a:pt x="2883" y="1153"/>
                  <a:pt x="2883" y="1379"/>
                </a:cubicBezTo>
                <a:cubicBezTo>
                  <a:pt x="2883" y="2231"/>
                  <a:pt x="2206" y="2908"/>
                  <a:pt x="1354" y="2908"/>
                </a:cubicBezTo>
                <a:lnTo>
                  <a:pt x="1229" y="2908"/>
                </a:lnTo>
                <a:cubicBezTo>
                  <a:pt x="903" y="2908"/>
                  <a:pt x="602" y="2983"/>
                  <a:pt x="326" y="3133"/>
                </a:cubicBezTo>
                <a:lnTo>
                  <a:pt x="0" y="3309"/>
                </a:lnTo>
                <a:lnTo>
                  <a:pt x="326" y="3484"/>
                </a:lnTo>
                <a:cubicBezTo>
                  <a:pt x="602" y="3635"/>
                  <a:pt x="903" y="3710"/>
                  <a:pt x="1229" y="3710"/>
                </a:cubicBezTo>
                <a:lnTo>
                  <a:pt x="1354" y="3710"/>
                </a:lnTo>
                <a:cubicBezTo>
                  <a:pt x="2206" y="3710"/>
                  <a:pt x="2883" y="4412"/>
                  <a:pt x="2883" y="5239"/>
                </a:cubicBezTo>
                <a:cubicBezTo>
                  <a:pt x="2883" y="5464"/>
                  <a:pt x="2933" y="5690"/>
                  <a:pt x="3008" y="5915"/>
                </a:cubicBezTo>
                <a:lnTo>
                  <a:pt x="3259" y="6642"/>
                </a:lnTo>
                <a:lnTo>
                  <a:pt x="3534" y="5915"/>
                </a:lnTo>
                <a:cubicBezTo>
                  <a:pt x="3609" y="5690"/>
                  <a:pt x="3660" y="5464"/>
                  <a:pt x="3660" y="5239"/>
                </a:cubicBezTo>
                <a:cubicBezTo>
                  <a:pt x="3660" y="4412"/>
                  <a:pt x="4336" y="3710"/>
                  <a:pt x="5188" y="3710"/>
                </a:cubicBezTo>
                <a:lnTo>
                  <a:pt x="5314" y="3710"/>
                </a:lnTo>
                <a:cubicBezTo>
                  <a:pt x="5640" y="3710"/>
                  <a:pt x="5940" y="3635"/>
                  <a:pt x="6216" y="3484"/>
                </a:cubicBezTo>
                <a:lnTo>
                  <a:pt x="6542" y="3309"/>
                </a:lnTo>
                <a:lnTo>
                  <a:pt x="6216" y="3133"/>
                </a:lnTo>
                <a:cubicBezTo>
                  <a:pt x="5940" y="2983"/>
                  <a:pt x="5640" y="2908"/>
                  <a:pt x="5314" y="2908"/>
                </a:cubicBezTo>
                <a:lnTo>
                  <a:pt x="5188" y="2908"/>
                </a:lnTo>
                <a:cubicBezTo>
                  <a:pt x="4336" y="2908"/>
                  <a:pt x="3660" y="2231"/>
                  <a:pt x="3660" y="1379"/>
                </a:cubicBezTo>
                <a:cubicBezTo>
                  <a:pt x="3660" y="1153"/>
                  <a:pt x="3609" y="928"/>
                  <a:pt x="3534" y="727"/>
                </a:cubicBezTo>
                <a:lnTo>
                  <a:pt x="3259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8" name="Graphic 4" descr="Github Icon Vector Logo - Download Free SVG Icon | Worldvectorlogo">
            <a:extLst>
              <a:ext uri="{FF2B5EF4-FFF2-40B4-BE49-F238E27FC236}">
                <a16:creationId xmlns:a16="http://schemas.microsoft.com/office/drawing/2014/main" id="{A648954D-A52D-54E9-5431-286388DDD0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4926" y="2179584"/>
            <a:ext cx="357141" cy="36176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32"/>
          <p:cNvSpPr/>
          <p:nvPr/>
        </p:nvSpPr>
        <p:spPr>
          <a:xfrm>
            <a:off x="1552800" y="994800"/>
            <a:ext cx="6038400" cy="3153900"/>
          </a:xfrm>
          <a:prstGeom prst="roundRect">
            <a:avLst>
              <a:gd name="adj" fmla="val 8341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1" name="Google Shape;631;p32"/>
          <p:cNvSpPr txBox="1">
            <a:spLocks noGrp="1"/>
          </p:cNvSpPr>
          <p:nvPr>
            <p:ph type="title"/>
          </p:nvPr>
        </p:nvSpPr>
        <p:spPr>
          <a:xfrm>
            <a:off x="2057206" y="2266167"/>
            <a:ext cx="4836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FFC000"/>
                </a:solidFill>
              </a:rPr>
              <a:t>Introdução</a:t>
            </a:r>
            <a:br>
              <a:rPr lang="pt-BR" dirty="0">
                <a:solidFill>
                  <a:srgbClr val="FFC000"/>
                </a:solidFill>
              </a:rPr>
            </a:br>
            <a:r>
              <a:rPr lang="pt-BR" dirty="0">
                <a:solidFill>
                  <a:srgbClr val="FFC000"/>
                </a:solidFill>
              </a:rPr>
              <a:t>Ao</a:t>
            </a:r>
            <a:br>
              <a:rPr lang="pt-BR" dirty="0">
                <a:solidFill>
                  <a:srgbClr val="FFC000"/>
                </a:solidFill>
              </a:rPr>
            </a:br>
            <a:r>
              <a:rPr lang="pt-BR" dirty="0">
                <a:solidFill>
                  <a:srgbClr val="FFC000"/>
                </a:solidFill>
              </a:rPr>
              <a:t>Projeto</a:t>
            </a:r>
            <a:endParaRPr dirty="0">
              <a:solidFill>
                <a:srgbClr val="FFC000"/>
              </a:solidFill>
            </a:endParaRPr>
          </a:p>
        </p:txBody>
      </p:sp>
      <p:sp>
        <p:nvSpPr>
          <p:cNvPr id="633" name="Google Shape;633;p32"/>
          <p:cNvSpPr/>
          <p:nvPr/>
        </p:nvSpPr>
        <p:spPr>
          <a:xfrm>
            <a:off x="7176576" y="1177799"/>
            <a:ext cx="213449" cy="216728"/>
          </a:xfrm>
          <a:custGeom>
            <a:avLst/>
            <a:gdLst/>
            <a:ahLst/>
            <a:cxnLst/>
            <a:rect l="l" t="t" r="r" b="b"/>
            <a:pathLst>
              <a:path w="6542" h="6643" extrusionOk="0">
                <a:moveTo>
                  <a:pt x="3259" y="0"/>
                </a:moveTo>
                <a:lnTo>
                  <a:pt x="3008" y="727"/>
                </a:lnTo>
                <a:cubicBezTo>
                  <a:pt x="2933" y="928"/>
                  <a:pt x="2883" y="1153"/>
                  <a:pt x="2883" y="1379"/>
                </a:cubicBezTo>
                <a:cubicBezTo>
                  <a:pt x="2883" y="2231"/>
                  <a:pt x="2206" y="2908"/>
                  <a:pt x="1354" y="2908"/>
                </a:cubicBezTo>
                <a:lnTo>
                  <a:pt x="1229" y="2908"/>
                </a:lnTo>
                <a:cubicBezTo>
                  <a:pt x="903" y="2908"/>
                  <a:pt x="602" y="2983"/>
                  <a:pt x="326" y="3133"/>
                </a:cubicBezTo>
                <a:lnTo>
                  <a:pt x="0" y="3309"/>
                </a:lnTo>
                <a:lnTo>
                  <a:pt x="326" y="3484"/>
                </a:lnTo>
                <a:cubicBezTo>
                  <a:pt x="602" y="3635"/>
                  <a:pt x="903" y="3710"/>
                  <a:pt x="1229" y="3710"/>
                </a:cubicBezTo>
                <a:lnTo>
                  <a:pt x="1354" y="3710"/>
                </a:lnTo>
                <a:cubicBezTo>
                  <a:pt x="2206" y="3710"/>
                  <a:pt x="2883" y="4412"/>
                  <a:pt x="2883" y="5239"/>
                </a:cubicBezTo>
                <a:cubicBezTo>
                  <a:pt x="2883" y="5464"/>
                  <a:pt x="2933" y="5690"/>
                  <a:pt x="3008" y="5915"/>
                </a:cubicBezTo>
                <a:lnTo>
                  <a:pt x="3259" y="6642"/>
                </a:lnTo>
                <a:lnTo>
                  <a:pt x="3534" y="5915"/>
                </a:lnTo>
                <a:cubicBezTo>
                  <a:pt x="3609" y="5690"/>
                  <a:pt x="3660" y="5464"/>
                  <a:pt x="3660" y="5239"/>
                </a:cubicBezTo>
                <a:cubicBezTo>
                  <a:pt x="3660" y="4412"/>
                  <a:pt x="4336" y="3710"/>
                  <a:pt x="5188" y="3710"/>
                </a:cubicBezTo>
                <a:lnTo>
                  <a:pt x="5314" y="3710"/>
                </a:lnTo>
                <a:cubicBezTo>
                  <a:pt x="5640" y="3710"/>
                  <a:pt x="5940" y="3635"/>
                  <a:pt x="6216" y="3484"/>
                </a:cubicBezTo>
                <a:lnTo>
                  <a:pt x="6542" y="3309"/>
                </a:lnTo>
                <a:lnTo>
                  <a:pt x="6216" y="3133"/>
                </a:lnTo>
                <a:cubicBezTo>
                  <a:pt x="5940" y="2983"/>
                  <a:pt x="5640" y="2908"/>
                  <a:pt x="5314" y="2908"/>
                </a:cubicBezTo>
                <a:lnTo>
                  <a:pt x="5188" y="2908"/>
                </a:lnTo>
                <a:cubicBezTo>
                  <a:pt x="4336" y="2908"/>
                  <a:pt x="3660" y="2231"/>
                  <a:pt x="3660" y="1379"/>
                </a:cubicBezTo>
                <a:cubicBezTo>
                  <a:pt x="3660" y="1153"/>
                  <a:pt x="3609" y="928"/>
                  <a:pt x="3534" y="727"/>
                </a:cubicBezTo>
                <a:lnTo>
                  <a:pt x="3259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29"/>
          <p:cNvSpPr txBox="1">
            <a:spLocks noGrp="1"/>
          </p:cNvSpPr>
          <p:nvPr>
            <p:ph type="body" idx="1"/>
          </p:nvPr>
        </p:nvSpPr>
        <p:spPr>
          <a:xfrm>
            <a:off x="762000" y="1550574"/>
            <a:ext cx="8111766" cy="397206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b="1" dirty="0">
              <a:latin typeface="Cinzel Decorative" panose="020B06040202020202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b="1" dirty="0">
              <a:latin typeface="Cinzel Decorative" panose="020B06040202020202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b="1" dirty="0">
              <a:latin typeface="Cinzel Decorative" panose="020B06040202020202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b="1" dirty="0">
              <a:latin typeface="Cinzel Decorative" panose="020B0604020202020204" charset="0"/>
            </a:endParaRPr>
          </a:p>
        </p:txBody>
      </p:sp>
      <p:sp>
        <p:nvSpPr>
          <p:cNvPr id="2" name="Google Shape;574;p29">
            <a:extLst>
              <a:ext uri="{FF2B5EF4-FFF2-40B4-BE49-F238E27FC236}">
                <a16:creationId xmlns:a16="http://schemas.microsoft.com/office/drawing/2014/main" id="{3A5C1939-74C5-12A3-9803-4BCD98C2BAA1}"/>
              </a:ext>
            </a:extLst>
          </p:cNvPr>
          <p:cNvSpPr txBox="1">
            <a:spLocks/>
          </p:cNvSpPr>
          <p:nvPr/>
        </p:nvSpPr>
        <p:spPr>
          <a:xfrm>
            <a:off x="762000" y="245328"/>
            <a:ext cx="8111766" cy="4557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AutoNum type="arabicPeriod"/>
              <a:defRPr sz="125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marL="0" indent="0">
              <a:buFont typeface="Assistant"/>
              <a:buNone/>
            </a:pPr>
            <a:r>
              <a:rPr lang="pt-BR" sz="1100" b="1" dirty="0">
                <a:solidFill>
                  <a:srgbClr val="FFC000"/>
                </a:solidFill>
                <a:latin typeface="Cinzel Decorative" panose="020B0604020202020204" charset="0"/>
              </a:rPr>
              <a:t>Bom... role playing game é um gênero de MUITO RICO E CONHECIDO NA CULTURA GEEK E pop </a:t>
            </a:r>
          </a:p>
          <a:p>
            <a:pPr marL="0" indent="0">
              <a:buFont typeface="Assistant"/>
              <a:buNone/>
            </a:pPr>
            <a:endParaRPr lang="pt-BR" sz="1100" b="1" dirty="0">
              <a:solidFill>
                <a:srgbClr val="FFC000"/>
              </a:solidFill>
              <a:latin typeface="Cinzel Decorative" panose="020B0604020202020204" charset="0"/>
            </a:endParaRPr>
          </a:p>
          <a:p>
            <a:pPr marL="0" indent="0">
              <a:buFont typeface="Assistant"/>
              <a:buNone/>
            </a:pPr>
            <a:r>
              <a:rPr lang="pt-BR" sz="1100" b="1" dirty="0">
                <a:solidFill>
                  <a:srgbClr val="FFC000"/>
                </a:solidFill>
                <a:latin typeface="Cinzel Decorative" panose="020B0604020202020204" charset="0"/>
              </a:rPr>
              <a:t>como rpg. desde 1971, se expandiu para filmes, jogos e livros devido a sua magia única.</a:t>
            </a:r>
          </a:p>
          <a:p>
            <a:pPr marL="0" indent="0">
              <a:buFont typeface="Assistant"/>
              <a:buNone/>
            </a:pPr>
            <a:endParaRPr lang="pt-BR" sz="1100" b="1" dirty="0">
              <a:solidFill>
                <a:srgbClr val="FFC000"/>
              </a:solidFill>
              <a:latin typeface="Cinzel Decorative" panose="020B0604020202020204" charset="0"/>
            </a:endParaRPr>
          </a:p>
          <a:p>
            <a:pPr marL="0" indent="0">
              <a:buFont typeface="Assistant"/>
              <a:buNone/>
            </a:pPr>
            <a:r>
              <a:rPr lang="pt-BR" sz="1100" b="1" dirty="0">
                <a:solidFill>
                  <a:srgbClr val="FFC000"/>
                </a:solidFill>
                <a:latin typeface="Cinzel Decorative" panose="020B0604020202020204" charset="0"/>
              </a:rPr>
              <a:t> eu conheci o RPG meio tarde, e sinto que foi o grande divisor de águas na minha vida</a:t>
            </a:r>
          </a:p>
          <a:p>
            <a:pPr marL="0" indent="0">
              <a:buFont typeface="Assistant"/>
              <a:buNone/>
            </a:pPr>
            <a:endParaRPr lang="pt-BR" sz="1100" b="1" dirty="0">
              <a:solidFill>
                <a:srgbClr val="FFC000"/>
              </a:solidFill>
              <a:latin typeface="Cinzel Decorative" panose="020B0604020202020204" charset="0"/>
            </a:endParaRPr>
          </a:p>
          <a:p>
            <a:pPr marL="0" indent="0">
              <a:buFont typeface="Assistant"/>
              <a:buNone/>
            </a:pPr>
            <a:endParaRPr lang="pt-BR" sz="1100" b="1" dirty="0">
              <a:solidFill>
                <a:srgbClr val="FFC000"/>
              </a:solidFill>
              <a:latin typeface="Cinzel Decorative" panose="020B0604020202020204" charset="0"/>
            </a:endParaRPr>
          </a:p>
          <a:p>
            <a:pPr marL="0" indent="0">
              <a:buFont typeface="Assistant"/>
              <a:buNone/>
            </a:pPr>
            <a:endParaRPr lang="pt-BR" sz="1100" b="1" dirty="0">
              <a:solidFill>
                <a:srgbClr val="FFC000"/>
              </a:solidFill>
              <a:latin typeface="Cinzel Decorative" panose="020B0604020202020204" charset="0"/>
            </a:endParaRPr>
          </a:p>
          <a:p>
            <a:pPr marL="0" indent="0">
              <a:buFont typeface="Assistant"/>
              <a:buNone/>
            </a:pPr>
            <a:r>
              <a:rPr lang="pt-BR" sz="1100" b="1" dirty="0">
                <a:solidFill>
                  <a:srgbClr val="FFC000"/>
                </a:solidFill>
                <a:latin typeface="Cinzel Decorative" panose="020B0604020202020204" charset="0"/>
              </a:rPr>
              <a:t>Eu o conheci em um momento complicado na época da pandemia onde diversos problemas </a:t>
            </a:r>
          </a:p>
          <a:p>
            <a:pPr marL="0" indent="0">
              <a:buFont typeface="Assistant"/>
              <a:buNone/>
            </a:pPr>
            <a:endParaRPr lang="pt-BR" sz="1100" b="1" dirty="0">
              <a:solidFill>
                <a:srgbClr val="FFC000"/>
              </a:solidFill>
              <a:latin typeface="Cinzel Decorative" panose="020B0604020202020204" charset="0"/>
            </a:endParaRPr>
          </a:p>
          <a:p>
            <a:pPr marL="0" indent="0">
              <a:buFont typeface="Assistant"/>
              <a:buNone/>
            </a:pPr>
            <a:r>
              <a:rPr lang="pt-BR" sz="1100" b="1" dirty="0">
                <a:solidFill>
                  <a:srgbClr val="FFC000"/>
                </a:solidFill>
                <a:latin typeface="Cinzel Decorative" panose="020B0604020202020204" charset="0"/>
              </a:rPr>
              <a:t>me ocorreram. Rpg é algo simples que apenas com a imaginação já capaz de imaginar </a:t>
            </a:r>
          </a:p>
          <a:p>
            <a:pPr marL="0" indent="0">
              <a:buFont typeface="Assistant"/>
              <a:buNone/>
            </a:pPr>
            <a:endParaRPr lang="pt-BR" sz="1100" b="1" dirty="0">
              <a:solidFill>
                <a:srgbClr val="FFC000"/>
              </a:solidFill>
              <a:latin typeface="Cinzel Decorative" panose="020B0604020202020204" charset="0"/>
            </a:endParaRPr>
          </a:p>
          <a:p>
            <a:pPr marL="0" indent="0">
              <a:buFont typeface="Assistant"/>
              <a:buNone/>
            </a:pPr>
            <a:r>
              <a:rPr lang="pt-BR" sz="1100" b="1" dirty="0">
                <a:solidFill>
                  <a:srgbClr val="FFC000"/>
                </a:solidFill>
                <a:latin typeface="Cinzel Decorative" panose="020B0604020202020204" charset="0"/>
              </a:rPr>
              <a:t>histórias onde você é o protagonista e independente do tamanho ou força é capaz </a:t>
            </a:r>
          </a:p>
          <a:p>
            <a:pPr marL="0" indent="0">
              <a:buFont typeface="Assistant"/>
              <a:buNone/>
            </a:pPr>
            <a:endParaRPr lang="pt-BR" sz="1100" b="1" dirty="0">
              <a:solidFill>
                <a:srgbClr val="FFC000"/>
              </a:solidFill>
              <a:latin typeface="Cinzel Decorative" panose="020B0604020202020204" charset="0"/>
            </a:endParaRPr>
          </a:p>
          <a:p>
            <a:pPr marL="0" indent="0">
              <a:buFont typeface="Assistant"/>
              <a:buNone/>
            </a:pPr>
            <a:r>
              <a:rPr lang="pt-BR" sz="1100" b="1" dirty="0">
                <a:solidFill>
                  <a:srgbClr val="FFC000"/>
                </a:solidFill>
                <a:latin typeface="Cinzel Decorative" panose="020B0604020202020204" charset="0"/>
              </a:rPr>
              <a:t>De se tornar um herói.</a:t>
            </a:r>
          </a:p>
          <a:p>
            <a:pPr marL="0" indent="0">
              <a:buFont typeface="Assistant"/>
              <a:buNone/>
            </a:pPr>
            <a:endParaRPr lang="pt-BR" sz="1100" b="1" dirty="0">
              <a:solidFill>
                <a:srgbClr val="FFC000"/>
              </a:solidFill>
              <a:latin typeface="Cinzel Decorative" panose="020B0604020202020204" charset="0"/>
            </a:endParaRPr>
          </a:p>
          <a:p>
            <a:pPr marL="0" indent="0">
              <a:buFont typeface="Assistant"/>
              <a:buNone/>
            </a:pPr>
            <a:endParaRPr lang="pt-BR" sz="1100" b="1" dirty="0">
              <a:solidFill>
                <a:srgbClr val="FFC000"/>
              </a:solidFill>
              <a:latin typeface="Cinzel Decorative" panose="020B0604020202020204" charset="0"/>
            </a:endParaRPr>
          </a:p>
          <a:p>
            <a:pPr marL="0" indent="0">
              <a:buFont typeface="Assistant"/>
              <a:buNone/>
            </a:pPr>
            <a:endParaRPr lang="pt-BR" sz="1100" b="1" dirty="0">
              <a:solidFill>
                <a:srgbClr val="FFC000"/>
              </a:solidFill>
              <a:latin typeface="Cinzel Decorative" panose="020B0604020202020204" charset="0"/>
            </a:endParaRPr>
          </a:p>
          <a:p>
            <a:pPr marL="0" indent="0">
              <a:buFont typeface="Assistant"/>
              <a:buNone/>
            </a:pPr>
            <a:r>
              <a:rPr lang="pt-BR" sz="1100" b="1" dirty="0">
                <a:solidFill>
                  <a:srgbClr val="FFC000"/>
                </a:solidFill>
                <a:latin typeface="Cinzel Decorative" panose="020B0604020202020204" charset="0"/>
              </a:rPr>
              <a:t>Eu acho que precisava ser o protagonista da minha história e por meio do rpg, pude</a:t>
            </a:r>
          </a:p>
          <a:p>
            <a:pPr marL="0" indent="0">
              <a:buFont typeface="Assistant"/>
              <a:buNone/>
            </a:pPr>
            <a:endParaRPr lang="pt-BR" sz="1100" b="1" dirty="0">
              <a:solidFill>
                <a:srgbClr val="FFC000"/>
              </a:solidFill>
              <a:latin typeface="Cinzel Decorative" panose="020B0604020202020204" charset="0"/>
            </a:endParaRPr>
          </a:p>
          <a:p>
            <a:pPr marL="0" indent="0">
              <a:buFont typeface="Assistant"/>
              <a:buNone/>
            </a:pPr>
            <a:r>
              <a:rPr lang="pt-BR" sz="1100" b="1" dirty="0">
                <a:solidFill>
                  <a:srgbClr val="FFC000"/>
                </a:solidFill>
                <a:latin typeface="Cinzel Decorative" panose="020B0604020202020204" charset="0"/>
              </a:rPr>
              <a:t>Estourar o casulo com o qual eu me encontrava e voltar a encontrar cores nessa</a:t>
            </a:r>
          </a:p>
          <a:p>
            <a:pPr marL="0" indent="0">
              <a:buFont typeface="Assistant"/>
              <a:buNone/>
            </a:pPr>
            <a:endParaRPr lang="pt-BR" sz="1100" b="1" dirty="0">
              <a:solidFill>
                <a:srgbClr val="FFC000"/>
              </a:solidFill>
              <a:latin typeface="Cinzel Decorative" panose="020B0604020202020204" charset="0"/>
            </a:endParaRPr>
          </a:p>
          <a:p>
            <a:pPr marL="0" indent="0">
              <a:buFont typeface="Assistant"/>
              <a:buNone/>
            </a:pPr>
            <a:r>
              <a:rPr lang="pt-BR" sz="1100" b="1" dirty="0">
                <a:solidFill>
                  <a:srgbClr val="FFC000"/>
                </a:solidFill>
                <a:latin typeface="Cinzel Decorative" panose="020B0604020202020204" charset="0"/>
              </a:rPr>
              <a:t>Nessa vida. O rpg me ajudou a conhecer quem sou, e melhor, quem eu desejo ser.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31"/>
          <p:cNvSpPr/>
          <p:nvPr/>
        </p:nvSpPr>
        <p:spPr>
          <a:xfrm>
            <a:off x="1132038" y="1634938"/>
            <a:ext cx="677700" cy="6777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C000"/>
              </a:solidFill>
            </a:endParaRPr>
          </a:p>
        </p:txBody>
      </p:sp>
      <p:sp>
        <p:nvSpPr>
          <p:cNvPr id="609" name="Google Shape;609;p31"/>
          <p:cNvSpPr/>
          <p:nvPr/>
        </p:nvSpPr>
        <p:spPr>
          <a:xfrm>
            <a:off x="1132038" y="3424313"/>
            <a:ext cx="677700" cy="6777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C000"/>
              </a:solidFill>
            </a:endParaRPr>
          </a:p>
        </p:txBody>
      </p:sp>
      <p:sp>
        <p:nvSpPr>
          <p:cNvPr id="610" name="Google Shape;610;p31"/>
          <p:cNvSpPr/>
          <p:nvPr/>
        </p:nvSpPr>
        <p:spPr>
          <a:xfrm>
            <a:off x="4861150" y="1634938"/>
            <a:ext cx="677700" cy="6777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C000"/>
              </a:solidFill>
            </a:endParaRPr>
          </a:p>
        </p:txBody>
      </p:sp>
      <p:sp>
        <p:nvSpPr>
          <p:cNvPr id="611" name="Google Shape;611;p31"/>
          <p:cNvSpPr/>
          <p:nvPr/>
        </p:nvSpPr>
        <p:spPr>
          <a:xfrm>
            <a:off x="4861150" y="3424313"/>
            <a:ext cx="677700" cy="6777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C000"/>
              </a:solidFill>
            </a:endParaRPr>
          </a:p>
        </p:txBody>
      </p:sp>
      <p:sp>
        <p:nvSpPr>
          <p:cNvPr id="612" name="Google Shape;612;p31"/>
          <p:cNvSpPr txBox="1">
            <a:spLocks noGrp="1"/>
          </p:cNvSpPr>
          <p:nvPr>
            <p:ph type="title"/>
          </p:nvPr>
        </p:nvSpPr>
        <p:spPr>
          <a:xfrm>
            <a:off x="5621747" y="3508613"/>
            <a:ext cx="23364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C000"/>
                </a:solidFill>
              </a:rPr>
              <a:t>Falta de orientação</a:t>
            </a:r>
            <a:endParaRPr dirty="0">
              <a:solidFill>
                <a:srgbClr val="FFC000"/>
              </a:solidFill>
            </a:endParaRPr>
          </a:p>
        </p:txBody>
      </p:sp>
      <p:sp>
        <p:nvSpPr>
          <p:cNvPr id="613" name="Google Shape;613;p31"/>
          <p:cNvSpPr txBox="1">
            <a:spLocks noGrp="1"/>
          </p:cNvSpPr>
          <p:nvPr>
            <p:ph type="title" idx="4"/>
          </p:nvPr>
        </p:nvSpPr>
        <p:spPr>
          <a:xfrm>
            <a:off x="5546047" y="1639178"/>
            <a:ext cx="3044215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FFC000"/>
                </a:solidFill>
              </a:rPr>
              <a:t>Falta de recursos</a:t>
            </a:r>
            <a:endParaRPr dirty="0">
              <a:solidFill>
                <a:srgbClr val="FFC000"/>
              </a:solidFill>
            </a:endParaRPr>
          </a:p>
        </p:txBody>
      </p:sp>
      <p:sp>
        <p:nvSpPr>
          <p:cNvPr id="615" name="Google Shape;615;p31"/>
          <p:cNvSpPr txBox="1">
            <a:spLocks noGrp="1"/>
          </p:cNvSpPr>
          <p:nvPr>
            <p:ph type="title" idx="6"/>
          </p:nvPr>
        </p:nvSpPr>
        <p:spPr>
          <a:xfrm>
            <a:off x="1878088" y="3320516"/>
            <a:ext cx="2914712" cy="88529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FFC000"/>
                </a:solidFill>
              </a:rPr>
              <a:t>C</a:t>
            </a:r>
            <a:r>
              <a:rPr lang="en" dirty="0">
                <a:solidFill>
                  <a:srgbClr val="FFC000"/>
                </a:solidFill>
              </a:rPr>
              <a:t>onseguir transparecer o que sei</a:t>
            </a:r>
            <a:endParaRPr dirty="0">
              <a:solidFill>
                <a:srgbClr val="FFC000"/>
              </a:solidFill>
            </a:endParaRPr>
          </a:p>
        </p:txBody>
      </p:sp>
      <p:sp>
        <p:nvSpPr>
          <p:cNvPr id="618" name="Google Shape;618;p31"/>
          <p:cNvSpPr txBox="1">
            <a:spLocks noGrp="1"/>
          </p:cNvSpPr>
          <p:nvPr>
            <p:ph type="title" idx="2"/>
          </p:nvPr>
        </p:nvSpPr>
        <p:spPr>
          <a:xfrm>
            <a:off x="2023963" y="1639178"/>
            <a:ext cx="23364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FFC000"/>
                </a:solidFill>
              </a:rPr>
              <a:t>Incerteza do tempo</a:t>
            </a:r>
            <a:endParaRPr dirty="0">
              <a:solidFill>
                <a:srgbClr val="FFC000"/>
              </a:solidFill>
            </a:endParaRPr>
          </a:p>
        </p:txBody>
      </p:sp>
      <p:sp>
        <p:nvSpPr>
          <p:cNvPr id="620" name="Google Shape;620;p31"/>
          <p:cNvSpPr txBox="1">
            <a:spLocks noGrp="1"/>
          </p:cNvSpPr>
          <p:nvPr>
            <p:ph type="title" idx="8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C000"/>
                </a:solidFill>
              </a:rPr>
              <a:t>Problemas Encontrados</a:t>
            </a:r>
            <a:endParaRPr dirty="0">
              <a:solidFill>
                <a:srgbClr val="FFC000"/>
              </a:solidFill>
            </a:endParaRPr>
          </a:p>
        </p:txBody>
      </p:sp>
      <p:sp>
        <p:nvSpPr>
          <p:cNvPr id="621" name="Google Shape;621;p31"/>
          <p:cNvSpPr/>
          <p:nvPr/>
        </p:nvSpPr>
        <p:spPr>
          <a:xfrm>
            <a:off x="1390800" y="1814685"/>
            <a:ext cx="160172" cy="31821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dirty="0">
                <a:ln w="19050" cap="flat" cmpd="sng">
                  <a:solidFill>
                    <a:schemeClr val="bg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FFC000"/>
                </a:solidFill>
                <a:latin typeface="Cinzel Decorative"/>
              </a:rPr>
              <a:t>1</a:t>
            </a:r>
          </a:p>
        </p:txBody>
      </p:sp>
      <p:sp>
        <p:nvSpPr>
          <p:cNvPr id="622" name="Google Shape;622;p31"/>
          <p:cNvSpPr/>
          <p:nvPr/>
        </p:nvSpPr>
        <p:spPr>
          <a:xfrm>
            <a:off x="1340706" y="3597172"/>
            <a:ext cx="260365" cy="332008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dirty="0">
                <a:ln w="19050" cap="flat" cmpd="sng">
                  <a:solidFill>
                    <a:schemeClr val="bg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FFC000"/>
                </a:solidFill>
                <a:latin typeface="Cinzel Decorative"/>
              </a:rPr>
              <a:t>2</a:t>
            </a:r>
          </a:p>
        </p:txBody>
      </p:sp>
      <p:sp>
        <p:nvSpPr>
          <p:cNvPr id="623" name="Google Shape;623;p31"/>
          <p:cNvSpPr/>
          <p:nvPr/>
        </p:nvSpPr>
        <p:spPr>
          <a:xfrm>
            <a:off x="5075375" y="1770122"/>
            <a:ext cx="249275" cy="40732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dirty="0">
                <a:ln w="19050" cap="flat" cmpd="sng">
                  <a:solidFill>
                    <a:schemeClr val="bg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FFC000"/>
                </a:solidFill>
                <a:latin typeface="Cinzel Decorative"/>
              </a:rPr>
              <a:t>3</a:t>
            </a:r>
          </a:p>
        </p:txBody>
      </p:sp>
      <p:sp>
        <p:nvSpPr>
          <p:cNvPr id="624" name="Google Shape;624;p31"/>
          <p:cNvSpPr/>
          <p:nvPr/>
        </p:nvSpPr>
        <p:spPr>
          <a:xfrm>
            <a:off x="5045938" y="3573835"/>
            <a:ext cx="308146" cy="37868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dirty="0">
                <a:ln w="19050" cap="flat" cmpd="sng">
                  <a:solidFill>
                    <a:schemeClr val="bg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FFC000"/>
                </a:solidFill>
                <a:latin typeface="Cinzel Decorative"/>
              </a:rPr>
              <a:t>4</a:t>
            </a:r>
          </a:p>
        </p:txBody>
      </p:sp>
      <p:sp>
        <p:nvSpPr>
          <p:cNvPr id="625" name="Google Shape;625;p31"/>
          <p:cNvSpPr/>
          <p:nvPr/>
        </p:nvSpPr>
        <p:spPr>
          <a:xfrm>
            <a:off x="790202" y="664692"/>
            <a:ext cx="287145" cy="291578"/>
          </a:xfrm>
          <a:custGeom>
            <a:avLst/>
            <a:gdLst/>
            <a:ahLst/>
            <a:cxnLst/>
            <a:rect l="l" t="t" r="r" b="b"/>
            <a:pathLst>
              <a:path w="6542" h="6643" extrusionOk="0">
                <a:moveTo>
                  <a:pt x="3259" y="0"/>
                </a:moveTo>
                <a:lnTo>
                  <a:pt x="3008" y="727"/>
                </a:lnTo>
                <a:cubicBezTo>
                  <a:pt x="2933" y="928"/>
                  <a:pt x="2883" y="1153"/>
                  <a:pt x="2883" y="1379"/>
                </a:cubicBezTo>
                <a:cubicBezTo>
                  <a:pt x="2883" y="2231"/>
                  <a:pt x="2206" y="2908"/>
                  <a:pt x="1354" y="2908"/>
                </a:cubicBezTo>
                <a:lnTo>
                  <a:pt x="1229" y="2908"/>
                </a:lnTo>
                <a:cubicBezTo>
                  <a:pt x="903" y="2908"/>
                  <a:pt x="602" y="2983"/>
                  <a:pt x="326" y="3133"/>
                </a:cubicBezTo>
                <a:lnTo>
                  <a:pt x="0" y="3309"/>
                </a:lnTo>
                <a:lnTo>
                  <a:pt x="326" y="3484"/>
                </a:lnTo>
                <a:cubicBezTo>
                  <a:pt x="602" y="3635"/>
                  <a:pt x="903" y="3710"/>
                  <a:pt x="1229" y="3710"/>
                </a:cubicBezTo>
                <a:lnTo>
                  <a:pt x="1354" y="3710"/>
                </a:lnTo>
                <a:cubicBezTo>
                  <a:pt x="2206" y="3710"/>
                  <a:pt x="2883" y="4412"/>
                  <a:pt x="2883" y="5239"/>
                </a:cubicBezTo>
                <a:cubicBezTo>
                  <a:pt x="2883" y="5464"/>
                  <a:pt x="2933" y="5690"/>
                  <a:pt x="3008" y="5915"/>
                </a:cubicBezTo>
                <a:lnTo>
                  <a:pt x="3259" y="6642"/>
                </a:lnTo>
                <a:lnTo>
                  <a:pt x="3534" y="5915"/>
                </a:lnTo>
                <a:cubicBezTo>
                  <a:pt x="3609" y="5690"/>
                  <a:pt x="3660" y="5464"/>
                  <a:pt x="3660" y="5239"/>
                </a:cubicBezTo>
                <a:cubicBezTo>
                  <a:pt x="3660" y="4412"/>
                  <a:pt x="4336" y="3710"/>
                  <a:pt x="5188" y="3710"/>
                </a:cubicBezTo>
                <a:lnTo>
                  <a:pt x="5314" y="3710"/>
                </a:lnTo>
                <a:cubicBezTo>
                  <a:pt x="5640" y="3710"/>
                  <a:pt x="5940" y="3635"/>
                  <a:pt x="6216" y="3484"/>
                </a:cubicBezTo>
                <a:lnTo>
                  <a:pt x="6542" y="3309"/>
                </a:lnTo>
                <a:lnTo>
                  <a:pt x="6216" y="3133"/>
                </a:lnTo>
                <a:cubicBezTo>
                  <a:pt x="5940" y="2983"/>
                  <a:pt x="5640" y="2908"/>
                  <a:pt x="5314" y="2908"/>
                </a:cubicBezTo>
                <a:lnTo>
                  <a:pt x="5188" y="2908"/>
                </a:lnTo>
                <a:cubicBezTo>
                  <a:pt x="4336" y="2908"/>
                  <a:pt x="3660" y="2231"/>
                  <a:pt x="3660" y="1379"/>
                </a:cubicBezTo>
                <a:cubicBezTo>
                  <a:pt x="3660" y="1153"/>
                  <a:pt x="3609" y="928"/>
                  <a:pt x="3534" y="727"/>
                </a:cubicBezTo>
                <a:lnTo>
                  <a:pt x="325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33"/>
          <p:cNvSpPr/>
          <p:nvPr/>
        </p:nvSpPr>
        <p:spPr>
          <a:xfrm>
            <a:off x="5238002" y="1628078"/>
            <a:ext cx="2611902" cy="2575977"/>
          </a:xfrm>
          <a:prstGeom prst="roundRect">
            <a:avLst>
              <a:gd name="adj" fmla="val 8341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9" name="Google Shape;639;p33"/>
          <p:cNvSpPr/>
          <p:nvPr/>
        </p:nvSpPr>
        <p:spPr>
          <a:xfrm>
            <a:off x="1294096" y="1628078"/>
            <a:ext cx="2666811" cy="2639122"/>
          </a:xfrm>
          <a:prstGeom prst="roundRect">
            <a:avLst>
              <a:gd name="adj" fmla="val 8341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0" name="Google Shape;640;p33"/>
          <p:cNvSpPr txBox="1">
            <a:spLocks noGrp="1"/>
          </p:cNvSpPr>
          <p:nvPr>
            <p:ph type="title"/>
          </p:nvPr>
        </p:nvSpPr>
        <p:spPr>
          <a:xfrm>
            <a:off x="659016" y="480291"/>
            <a:ext cx="7704000" cy="83403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ln>
                  <a:solidFill>
                    <a:schemeClr val="bg1"/>
                  </a:solidFill>
                </a:ln>
                <a:solidFill>
                  <a:srgbClr val="FFC000"/>
                </a:solidFill>
              </a:rPr>
              <a:t>P</a:t>
            </a:r>
            <a:r>
              <a:rPr lang="en" dirty="0">
                <a:ln>
                  <a:solidFill>
                    <a:schemeClr val="bg1"/>
                  </a:solidFill>
                </a:ln>
                <a:solidFill>
                  <a:srgbClr val="FFC000"/>
                </a:solidFill>
              </a:rPr>
              <a:t>ilares da onu</a:t>
            </a:r>
            <a:br>
              <a:rPr lang="en" dirty="0">
                <a:ln>
                  <a:solidFill>
                    <a:schemeClr val="bg1"/>
                  </a:solidFill>
                </a:ln>
                <a:solidFill>
                  <a:srgbClr val="FFC000"/>
                </a:solidFill>
              </a:rPr>
            </a:br>
            <a:r>
              <a:rPr lang="en" dirty="0">
                <a:ln>
                  <a:solidFill>
                    <a:schemeClr val="bg1"/>
                  </a:solidFill>
                </a:ln>
                <a:solidFill>
                  <a:srgbClr val="FFC000"/>
                </a:solidFill>
              </a:rPr>
              <a:t>ODS</a:t>
            </a:r>
            <a:endParaRPr dirty="0">
              <a:ln>
                <a:solidFill>
                  <a:schemeClr val="bg1"/>
                </a:solidFill>
              </a:ln>
              <a:solidFill>
                <a:srgbClr val="FFC000"/>
              </a:solidFill>
            </a:endParaRPr>
          </a:p>
        </p:txBody>
      </p:sp>
      <p:grpSp>
        <p:nvGrpSpPr>
          <p:cNvPr id="645" name="Google Shape;645;p33"/>
          <p:cNvGrpSpPr/>
          <p:nvPr/>
        </p:nvGrpSpPr>
        <p:grpSpPr>
          <a:xfrm>
            <a:off x="4391482" y="2486084"/>
            <a:ext cx="361005" cy="858020"/>
            <a:chOff x="478438" y="3313050"/>
            <a:chExt cx="469325" cy="1115325"/>
          </a:xfrm>
        </p:grpSpPr>
        <p:sp>
          <p:nvSpPr>
            <p:cNvPr id="646" name="Google Shape;646;p33"/>
            <p:cNvSpPr/>
            <p:nvPr/>
          </p:nvSpPr>
          <p:spPr>
            <a:xfrm>
              <a:off x="478438" y="4023725"/>
              <a:ext cx="125325" cy="156525"/>
            </a:xfrm>
            <a:custGeom>
              <a:avLst/>
              <a:gdLst/>
              <a:ahLst/>
              <a:cxnLst/>
              <a:rect l="l" t="t" r="r" b="b"/>
              <a:pathLst>
                <a:path w="5013" h="6261" extrusionOk="0">
                  <a:moveTo>
                    <a:pt x="4787" y="1"/>
                  </a:moveTo>
                  <a:cubicBezTo>
                    <a:pt x="4721" y="1"/>
                    <a:pt x="4657" y="34"/>
                    <a:pt x="4612" y="95"/>
                  </a:cubicBezTo>
                  <a:lnTo>
                    <a:pt x="75" y="5909"/>
                  </a:lnTo>
                  <a:cubicBezTo>
                    <a:pt x="0" y="6010"/>
                    <a:pt x="25" y="6135"/>
                    <a:pt x="126" y="6210"/>
                  </a:cubicBezTo>
                  <a:cubicBezTo>
                    <a:pt x="151" y="6235"/>
                    <a:pt x="201" y="6260"/>
                    <a:pt x="251" y="6260"/>
                  </a:cubicBezTo>
                  <a:cubicBezTo>
                    <a:pt x="301" y="6260"/>
                    <a:pt x="376" y="6235"/>
                    <a:pt x="401" y="6185"/>
                  </a:cubicBezTo>
                  <a:lnTo>
                    <a:pt x="4938" y="345"/>
                  </a:lnTo>
                  <a:cubicBezTo>
                    <a:pt x="5013" y="245"/>
                    <a:pt x="4988" y="120"/>
                    <a:pt x="4913" y="45"/>
                  </a:cubicBezTo>
                  <a:cubicBezTo>
                    <a:pt x="4873" y="15"/>
                    <a:pt x="4830" y="1"/>
                    <a:pt x="47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3"/>
            <p:cNvSpPr/>
            <p:nvPr/>
          </p:nvSpPr>
          <p:spPr>
            <a:xfrm>
              <a:off x="552988" y="4056950"/>
              <a:ext cx="80850" cy="120775"/>
            </a:xfrm>
            <a:custGeom>
              <a:avLst/>
              <a:gdLst/>
              <a:ahLst/>
              <a:cxnLst/>
              <a:rect l="l" t="t" r="r" b="b"/>
              <a:pathLst>
                <a:path w="3234" h="4831" extrusionOk="0">
                  <a:moveTo>
                    <a:pt x="2984" y="0"/>
                  </a:moveTo>
                  <a:cubicBezTo>
                    <a:pt x="2921" y="0"/>
                    <a:pt x="2863" y="33"/>
                    <a:pt x="2833" y="94"/>
                  </a:cubicBezTo>
                  <a:lnTo>
                    <a:pt x="76" y="4505"/>
                  </a:lnTo>
                  <a:cubicBezTo>
                    <a:pt x="1" y="4605"/>
                    <a:pt x="51" y="4731"/>
                    <a:pt x="151" y="4806"/>
                  </a:cubicBezTo>
                  <a:cubicBezTo>
                    <a:pt x="176" y="4831"/>
                    <a:pt x="201" y="4831"/>
                    <a:pt x="251" y="4831"/>
                  </a:cubicBezTo>
                  <a:cubicBezTo>
                    <a:pt x="327" y="4831"/>
                    <a:pt x="377" y="4806"/>
                    <a:pt x="427" y="4731"/>
                  </a:cubicBezTo>
                  <a:lnTo>
                    <a:pt x="3184" y="320"/>
                  </a:lnTo>
                  <a:cubicBezTo>
                    <a:pt x="3234" y="219"/>
                    <a:pt x="3209" y="94"/>
                    <a:pt x="3108" y="44"/>
                  </a:cubicBezTo>
                  <a:cubicBezTo>
                    <a:pt x="3069" y="14"/>
                    <a:pt x="3025" y="0"/>
                    <a:pt x="29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3"/>
            <p:cNvSpPr/>
            <p:nvPr/>
          </p:nvSpPr>
          <p:spPr>
            <a:xfrm>
              <a:off x="561763" y="4113800"/>
              <a:ext cx="102775" cy="177975"/>
            </a:xfrm>
            <a:custGeom>
              <a:avLst/>
              <a:gdLst/>
              <a:ahLst/>
              <a:cxnLst/>
              <a:rect l="l" t="t" r="r" b="b"/>
              <a:pathLst>
                <a:path w="4111" h="7119" extrusionOk="0">
                  <a:moveTo>
                    <a:pt x="3874" y="1"/>
                  </a:moveTo>
                  <a:cubicBezTo>
                    <a:pt x="3796" y="1"/>
                    <a:pt x="3718" y="34"/>
                    <a:pt x="3685" y="101"/>
                  </a:cubicBezTo>
                  <a:lnTo>
                    <a:pt x="76" y="6818"/>
                  </a:lnTo>
                  <a:cubicBezTo>
                    <a:pt x="1" y="6918"/>
                    <a:pt x="51" y="7043"/>
                    <a:pt x="151" y="7093"/>
                  </a:cubicBezTo>
                  <a:cubicBezTo>
                    <a:pt x="176" y="7118"/>
                    <a:pt x="226" y="7118"/>
                    <a:pt x="251" y="7118"/>
                  </a:cubicBezTo>
                  <a:cubicBezTo>
                    <a:pt x="326" y="7118"/>
                    <a:pt x="402" y="7093"/>
                    <a:pt x="427" y="7018"/>
                  </a:cubicBezTo>
                  <a:lnTo>
                    <a:pt x="4061" y="301"/>
                  </a:lnTo>
                  <a:cubicBezTo>
                    <a:pt x="4111" y="201"/>
                    <a:pt x="4086" y="76"/>
                    <a:pt x="3986" y="26"/>
                  </a:cubicBezTo>
                  <a:cubicBezTo>
                    <a:pt x="3952" y="9"/>
                    <a:pt x="3913" y="1"/>
                    <a:pt x="38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3"/>
            <p:cNvSpPr/>
            <p:nvPr/>
          </p:nvSpPr>
          <p:spPr>
            <a:xfrm>
              <a:off x="621913" y="4158750"/>
              <a:ext cx="62675" cy="173125"/>
            </a:xfrm>
            <a:custGeom>
              <a:avLst/>
              <a:gdLst/>
              <a:ahLst/>
              <a:cxnLst/>
              <a:rect l="l" t="t" r="r" b="b"/>
              <a:pathLst>
                <a:path w="2507" h="6925" extrusionOk="0">
                  <a:moveTo>
                    <a:pt x="2269" y="1"/>
                  </a:moveTo>
                  <a:cubicBezTo>
                    <a:pt x="2173" y="1"/>
                    <a:pt x="2097" y="49"/>
                    <a:pt x="2056" y="132"/>
                  </a:cubicBezTo>
                  <a:lnTo>
                    <a:pt x="51" y="6649"/>
                  </a:lnTo>
                  <a:cubicBezTo>
                    <a:pt x="1" y="6774"/>
                    <a:pt x="76" y="6874"/>
                    <a:pt x="176" y="6924"/>
                  </a:cubicBezTo>
                  <a:lnTo>
                    <a:pt x="251" y="6924"/>
                  </a:lnTo>
                  <a:cubicBezTo>
                    <a:pt x="326" y="6924"/>
                    <a:pt x="402" y="6874"/>
                    <a:pt x="452" y="6774"/>
                  </a:cubicBezTo>
                  <a:lnTo>
                    <a:pt x="2457" y="258"/>
                  </a:lnTo>
                  <a:cubicBezTo>
                    <a:pt x="2507" y="157"/>
                    <a:pt x="2432" y="32"/>
                    <a:pt x="2331" y="7"/>
                  </a:cubicBezTo>
                  <a:cubicBezTo>
                    <a:pt x="2310" y="3"/>
                    <a:pt x="2289" y="1"/>
                    <a:pt x="22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3"/>
            <p:cNvSpPr/>
            <p:nvPr/>
          </p:nvSpPr>
          <p:spPr>
            <a:xfrm>
              <a:off x="811138" y="4013675"/>
              <a:ext cx="136625" cy="166575"/>
            </a:xfrm>
            <a:custGeom>
              <a:avLst/>
              <a:gdLst/>
              <a:ahLst/>
              <a:cxnLst/>
              <a:rect l="l" t="t" r="r" b="b"/>
              <a:pathLst>
                <a:path w="5465" h="6663" extrusionOk="0">
                  <a:moveTo>
                    <a:pt x="234" y="0"/>
                  </a:moveTo>
                  <a:cubicBezTo>
                    <a:pt x="189" y="0"/>
                    <a:pt x="143" y="14"/>
                    <a:pt x="101" y="46"/>
                  </a:cubicBezTo>
                  <a:cubicBezTo>
                    <a:pt x="26" y="121"/>
                    <a:pt x="1" y="246"/>
                    <a:pt x="76" y="346"/>
                  </a:cubicBezTo>
                  <a:lnTo>
                    <a:pt x="5063" y="6587"/>
                  </a:lnTo>
                  <a:cubicBezTo>
                    <a:pt x="5113" y="6637"/>
                    <a:pt x="5164" y="6662"/>
                    <a:pt x="5214" y="6662"/>
                  </a:cubicBezTo>
                  <a:cubicBezTo>
                    <a:pt x="5264" y="6662"/>
                    <a:pt x="5314" y="6662"/>
                    <a:pt x="5364" y="6612"/>
                  </a:cubicBezTo>
                  <a:cubicBezTo>
                    <a:pt x="5439" y="6562"/>
                    <a:pt x="5464" y="6412"/>
                    <a:pt x="5389" y="6336"/>
                  </a:cubicBezTo>
                  <a:lnTo>
                    <a:pt x="402" y="71"/>
                  </a:lnTo>
                  <a:cubicBezTo>
                    <a:pt x="358" y="27"/>
                    <a:pt x="297" y="0"/>
                    <a:pt x="2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3"/>
            <p:cNvSpPr/>
            <p:nvPr/>
          </p:nvSpPr>
          <p:spPr>
            <a:xfrm>
              <a:off x="792338" y="4056950"/>
              <a:ext cx="72075" cy="107000"/>
            </a:xfrm>
            <a:custGeom>
              <a:avLst/>
              <a:gdLst/>
              <a:ahLst/>
              <a:cxnLst/>
              <a:rect l="l" t="t" r="r" b="b"/>
              <a:pathLst>
                <a:path w="2883" h="4280" extrusionOk="0">
                  <a:moveTo>
                    <a:pt x="252" y="0"/>
                  </a:moveTo>
                  <a:cubicBezTo>
                    <a:pt x="209" y="0"/>
                    <a:pt x="166" y="14"/>
                    <a:pt x="126" y="44"/>
                  </a:cubicBezTo>
                  <a:cubicBezTo>
                    <a:pt x="26" y="94"/>
                    <a:pt x="1" y="219"/>
                    <a:pt x="51" y="320"/>
                  </a:cubicBezTo>
                  <a:lnTo>
                    <a:pt x="2457" y="4179"/>
                  </a:lnTo>
                  <a:cubicBezTo>
                    <a:pt x="2507" y="4229"/>
                    <a:pt x="2557" y="4280"/>
                    <a:pt x="2632" y="4280"/>
                  </a:cubicBezTo>
                  <a:cubicBezTo>
                    <a:pt x="2682" y="4280"/>
                    <a:pt x="2707" y="4254"/>
                    <a:pt x="2758" y="4254"/>
                  </a:cubicBezTo>
                  <a:cubicBezTo>
                    <a:pt x="2858" y="4179"/>
                    <a:pt x="2883" y="4054"/>
                    <a:pt x="2808" y="3954"/>
                  </a:cubicBezTo>
                  <a:lnTo>
                    <a:pt x="427" y="94"/>
                  </a:lnTo>
                  <a:cubicBezTo>
                    <a:pt x="381" y="33"/>
                    <a:pt x="317" y="0"/>
                    <a:pt x="2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3"/>
            <p:cNvSpPr/>
            <p:nvPr/>
          </p:nvSpPr>
          <p:spPr>
            <a:xfrm>
              <a:off x="777313" y="4096725"/>
              <a:ext cx="87100" cy="195675"/>
            </a:xfrm>
            <a:custGeom>
              <a:avLst/>
              <a:gdLst/>
              <a:ahLst/>
              <a:cxnLst/>
              <a:rect l="l" t="t" r="r" b="b"/>
              <a:pathLst>
                <a:path w="3484" h="7827" extrusionOk="0">
                  <a:moveTo>
                    <a:pt x="204" y="0"/>
                  </a:moveTo>
                  <a:cubicBezTo>
                    <a:pt x="186" y="0"/>
                    <a:pt x="168" y="3"/>
                    <a:pt x="151" y="7"/>
                  </a:cubicBezTo>
                  <a:cubicBezTo>
                    <a:pt x="50" y="57"/>
                    <a:pt x="0" y="182"/>
                    <a:pt x="25" y="283"/>
                  </a:cubicBezTo>
                  <a:lnTo>
                    <a:pt x="3058" y="7676"/>
                  </a:lnTo>
                  <a:cubicBezTo>
                    <a:pt x="3083" y="7776"/>
                    <a:pt x="3158" y="7826"/>
                    <a:pt x="3233" y="7826"/>
                  </a:cubicBezTo>
                  <a:cubicBezTo>
                    <a:pt x="3258" y="7826"/>
                    <a:pt x="3283" y="7801"/>
                    <a:pt x="3308" y="7801"/>
                  </a:cubicBezTo>
                  <a:cubicBezTo>
                    <a:pt x="3434" y="7751"/>
                    <a:pt x="3484" y="7626"/>
                    <a:pt x="3434" y="7526"/>
                  </a:cubicBezTo>
                  <a:lnTo>
                    <a:pt x="426" y="132"/>
                  </a:lnTo>
                  <a:cubicBezTo>
                    <a:pt x="385" y="49"/>
                    <a:pt x="292" y="0"/>
                    <a:pt x="2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3"/>
            <p:cNvSpPr/>
            <p:nvPr/>
          </p:nvSpPr>
          <p:spPr>
            <a:xfrm>
              <a:off x="745338" y="4138700"/>
              <a:ext cx="58925" cy="193175"/>
            </a:xfrm>
            <a:custGeom>
              <a:avLst/>
              <a:gdLst/>
              <a:ahLst/>
              <a:cxnLst/>
              <a:rect l="l" t="t" r="r" b="b"/>
              <a:pathLst>
                <a:path w="2357" h="7727" extrusionOk="0">
                  <a:moveTo>
                    <a:pt x="237" y="1"/>
                  </a:moveTo>
                  <a:cubicBezTo>
                    <a:pt x="217" y="1"/>
                    <a:pt x="197" y="3"/>
                    <a:pt x="176" y="7"/>
                  </a:cubicBezTo>
                  <a:cubicBezTo>
                    <a:pt x="76" y="32"/>
                    <a:pt x="1" y="157"/>
                    <a:pt x="26" y="258"/>
                  </a:cubicBezTo>
                  <a:lnTo>
                    <a:pt x="1906" y="7576"/>
                  </a:lnTo>
                  <a:cubicBezTo>
                    <a:pt x="1931" y="7676"/>
                    <a:pt x="2031" y="7726"/>
                    <a:pt x="2106" y="7726"/>
                  </a:cubicBezTo>
                  <a:lnTo>
                    <a:pt x="2181" y="7726"/>
                  </a:lnTo>
                  <a:cubicBezTo>
                    <a:pt x="2282" y="7701"/>
                    <a:pt x="2357" y="7601"/>
                    <a:pt x="2332" y="7476"/>
                  </a:cubicBezTo>
                  <a:lnTo>
                    <a:pt x="427" y="157"/>
                  </a:lnTo>
                  <a:cubicBezTo>
                    <a:pt x="406" y="53"/>
                    <a:pt x="333" y="1"/>
                    <a:pt x="2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3"/>
            <p:cNvSpPr/>
            <p:nvPr/>
          </p:nvSpPr>
          <p:spPr>
            <a:xfrm>
              <a:off x="705888" y="4186475"/>
              <a:ext cx="10675" cy="191125"/>
            </a:xfrm>
            <a:custGeom>
              <a:avLst/>
              <a:gdLst/>
              <a:ahLst/>
              <a:cxnLst/>
              <a:rect l="l" t="t" r="r" b="b"/>
              <a:pathLst>
                <a:path w="427" h="7645" extrusionOk="0">
                  <a:moveTo>
                    <a:pt x="201" y="1"/>
                  </a:moveTo>
                  <a:cubicBezTo>
                    <a:pt x="100" y="1"/>
                    <a:pt x="0" y="101"/>
                    <a:pt x="0" y="226"/>
                  </a:cubicBezTo>
                  <a:lnTo>
                    <a:pt x="0" y="7444"/>
                  </a:lnTo>
                  <a:cubicBezTo>
                    <a:pt x="0" y="7570"/>
                    <a:pt x="100" y="7645"/>
                    <a:pt x="201" y="7645"/>
                  </a:cubicBezTo>
                  <a:cubicBezTo>
                    <a:pt x="326" y="7645"/>
                    <a:pt x="426" y="7570"/>
                    <a:pt x="426" y="7444"/>
                  </a:cubicBezTo>
                  <a:lnTo>
                    <a:pt x="426" y="226"/>
                  </a:lnTo>
                  <a:cubicBezTo>
                    <a:pt x="426" y="101"/>
                    <a:pt x="326" y="1"/>
                    <a:pt x="2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3"/>
            <p:cNvSpPr/>
            <p:nvPr/>
          </p:nvSpPr>
          <p:spPr>
            <a:xfrm>
              <a:off x="678313" y="4363175"/>
              <a:ext cx="65175" cy="65200"/>
            </a:xfrm>
            <a:custGeom>
              <a:avLst/>
              <a:gdLst/>
              <a:ahLst/>
              <a:cxnLst/>
              <a:rect l="l" t="t" r="r" b="b"/>
              <a:pathLst>
                <a:path w="2607" h="2608" extrusionOk="0">
                  <a:moveTo>
                    <a:pt x="1304" y="1"/>
                  </a:moveTo>
                  <a:cubicBezTo>
                    <a:pt x="602" y="1"/>
                    <a:pt x="0" y="577"/>
                    <a:pt x="0" y="1304"/>
                  </a:cubicBezTo>
                  <a:cubicBezTo>
                    <a:pt x="0" y="2031"/>
                    <a:pt x="602" y="2607"/>
                    <a:pt x="1304" y="2607"/>
                  </a:cubicBezTo>
                  <a:cubicBezTo>
                    <a:pt x="2030" y="2607"/>
                    <a:pt x="2607" y="2031"/>
                    <a:pt x="2607" y="1304"/>
                  </a:cubicBezTo>
                  <a:cubicBezTo>
                    <a:pt x="2607" y="577"/>
                    <a:pt x="2030" y="1"/>
                    <a:pt x="13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3"/>
            <p:cNvSpPr/>
            <p:nvPr/>
          </p:nvSpPr>
          <p:spPr>
            <a:xfrm>
              <a:off x="527313" y="3313050"/>
              <a:ext cx="371575" cy="775700"/>
            </a:xfrm>
            <a:custGeom>
              <a:avLst/>
              <a:gdLst/>
              <a:ahLst/>
              <a:cxnLst/>
              <a:rect l="l" t="t" r="r" b="b"/>
              <a:pathLst>
                <a:path w="14863" h="31028" extrusionOk="0">
                  <a:moveTo>
                    <a:pt x="7369" y="1830"/>
                  </a:moveTo>
                  <a:lnTo>
                    <a:pt x="13935" y="14111"/>
                  </a:lnTo>
                  <a:lnTo>
                    <a:pt x="7419" y="28973"/>
                  </a:lnTo>
                  <a:lnTo>
                    <a:pt x="927" y="14762"/>
                  </a:lnTo>
                  <a:lnTo>
                    <a:pt x="7369" y="1830"/>
                  </a:lnTo>
                  <a:close/>
                  <a:moveTo>
                    <a:pt x="7344" y="0"/>
                  </a:moveTo>
                  <a:lnTo>
                    <a:pt x="0" y="14737"/>
                  </a:lnTo>
                  <a:lnTo>
                    <a:pt x="7444" y="31028"/>
                  </a:lnTo>
                  <a:lnTo>
                    <a:pt x="14862" y="14061"/>
                  </a:lnTo>
                  <a:lnTo>
                    <a:pt x="734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3"/>
            <p:cNvSpPr/>
            <p:nvPr/>
          </p:nvSpPr>
          <p:spPr>
            <a:xfrm>
              <a:off x="623788" y="3334350"/>
              <a:ext cx="92150" cy="337750"/>
            </a:xfrm>
            <a:custGeom>
              <a:avLst/>
              <a:gdLst/>
              <a:ahLst/>
              <a:cxnLst/>
              <a:rect l="l" t="t" r="r" b="b"/>
              <a:pathLst>
                <a:path w="3686" h="13510" extrusionOk="0">
                  <a:moveTo>
                    <a:pt x="3284" y="0"/>
                  </a:moveTo>
                  <a:lnTo>
                    <a:pt x="1" y="13409"/>
                  </a:lnTo>
                  <a:lnTo>
                    <a:pt x="402" y="13509"/>
                  </a:lnTo>
                  <a:lnTo>
                    <a:pt x="3685" y="101"/>
                  </a:lnTo>
                  <a:lnTo>
                    <a:pt x="328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3"/>
            <p:cNvSpPr/>
            <p:nvPr/>
          </p:nvSpPr>
          <p:spPr>
            <a:xfrm>
              <a:off x="705888" y="3334350"/>
              <a:ext cx="104650" cy="338375"/>
            </a:xfrm>
            <a:custGeom>
              <a:avLst/>
              <a:gdLst/>
              <a:ahLst/>
              <a:cxnLst/>
              <a:rect l="l" t="t" r="r" b="b"/>
              <a:pathLst>
                <a:path w="4186" h="13535" extrusionOk="0">
                  <a:moveTo>
                    <a:pt x="401" y="0"/>
                  </a:moveTo>
                  <a:lnTo>
                    <a:pt x="0" y="126"/>
                  </a:lnTo>
                  <a:lnTo>
                    <a:pt x="3784" y="13534"/>
                  </a:lnTo>
                  <a:lnTo>
                    <a:pt x="4186" y="13409"/>
                  </a:lnTo>
                  <a:lnTo>
                    <a:pt x="4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3"/>
            <p:cNvSpPr/>
            <p:nvPr/>
          </p:nvSpPr>
          <p:spPr>
            <a:xfrm>
              <a:off x="539213" y="3665800"/>
              <a:ext cx="336500" cy="10675"/>
            </a:xfrm>
            <a:custGeom>
              <a:avLst/>
              <a:gdLst/>
              <a:ahLst/>
              <a:cxnLst/>
              <a:rect l="l" t="t" r="r" b="b"/>
              <a:pathLst>
                <a:path w="13460" h="427" extrusionOk="0">
                  <a:moveTo>
                    <a:pt x="0" y="1"/>
                  </a:moveTo>
                  <a:lnTo>
                    <a:pt x="0" y="427"/>
                  </a:lnTo>
                  <a:lnTo>
                    <a:pt x="13459" y="427"/>
                  </a:lnTo>
                  <a:lnTo>
                    <a:pt x="1345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3"/>
            <p:cNvSpPr/>
            <p:nvPr/>
          </p:nvSpPr>
          <p:spPr>
            <a:xfrm>
              <a:off x="623788" y="3670200"/>
              <a:ext cx="94650" cy="394125"/>
            </a:xfrm>
            <a:custGeom>
              <a:avLst/>
              <a:gdLst/>
              <a:ahLst/>
              <a:cxnLst/>
              <a:rect l="l" t="t" r="r" b="b"/>
              <a:pathLst>
                <a:path w="3786" h="15765" extrusionOk="0">
                  <a:moveTo>
                    <a:pt x="402" y="0"/>
                  </a:moveTo>
                  <a:lnTo>
                    <a:pt x="1" y="75"/>
                  </a:lnTo>
                  <a:lnTo>
                    <a:pt x="3359" y="15765"/>
                  </a:lnTo>
                  <a:lnTo>
                    <a:pt x="3785" y="15689"/>
                  </a:lnTo>
                  <a:lnTo>
                    <a:pt x="4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3"/>
            <p:cNvSpPr/>
            <p:nvPr/>
          </p:nvSpPr>
          <p:spPr>
            <a:xfrm>
              <a:off x="707763" y="3669575"/>
              <a:ext cx="102775" cy="380975"/>
            </a:xfrm>
            <a:custGeom>
              <a:avLst/>
              <a:gdLst/>
              <a:ahLst/>
              <a:cxnLst/>
              <a:rect l="l" t="t" r="r" b="b"/>
              <a:pathLst>
                <a:path w="4111" h="15239" extrusionOk="0">
                  <a:moveTo>
                    <a:pt x="3709" y="0"/>
                  </a:moveTo>
                  <a:lnTo>
                    <a:pt x="0" y="15163"/>
                  </a:lnTo>
                  <a:lnTo>
                    <a:pt x="426" y="15238"/>
                  </a:lnTo>
                  <a:lnTo>
                    <a:pt x="4111" y="100"/>
                  </a:lnTo>
                  <a:lnTo>
                    <a:pt x="37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2" descr="Educação de Qualidade - Movimento ODS Santa Catarina">
            <a:extLst>
              <a:ext uri="{FF2B5EF4-FFF2-40B4-BE49-F238E27FC236}">
                <a16:creationId xmlns:a16="http://schemas.microsoft.com/office/drawing/2014/main" id="{E3304822-283F-3E7C-CC42-072E3FA82E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9505" y="1747846"/>
            <a:ext cx="2379079" cy="2379079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1D44F497-FDD0-29A5-B185-EFE257AE2A7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1992"/>
          <a:stretch/>
        </p:blipFill>
        <p:spPr>
          <a:xfrm>
            <a:off x="1449504" y="1747846"/>
            <a:ext cx="2379079" cy="2396572"/>
          </a:xfrm>
          <a:prstGeom prst="rect">
            <a:avLst/>
          </a:prstGeom>
        </p:spPr>
      </p:pic>
      <p:pic>
        <p:nvPicPr>
          <p:cNvPr id="14" name="Picture 2" descr="Educação de Qualidade - Movimento ODS Santa Catarina">
            <a:extLst>
              <a:ext uri="{FF2B5EF4-FFF2-40B4-BE49-F238E27FC236}">
                <a16:creationId xmlns:a16="http://schemas.microsoft.com/office/drawing/2014/main" id="{9D77EFBD-3E3B-B19D-547C-00A8D50E63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5994" y="1747846"/>
            <a:ext cx="2248501" cy="2326340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3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C000"/>
                </a:solidFill>
              </a:rPr>
              <a:t>Valores</a:t>
            </a:r>
            <a:endParaRPr dirty="0">
              <a:solidFill>
                <a:srgbClr val="FFC000"/>
              </a:solidFill>
            </a:endParaRPr>
          </a:p>
        </p:txBody>
      </p:sp>
      <p:sp>
        <p:nvSpPr>
          <p:cNvPr id="725" name="Google Shape;725;p35"/>
          <p:cNvSpPr txBox="1">
            <a:spLocks noGrp="1"/>
          </p:cNvSpPr>
          <p:nvPr>
            <p:ph type="title" idx="2"/>
          </p:nvPr>
        </p:nvSpPr>
        <p:spPr>
          <a:xfrm>
            <a:off x="215850" y="1896084"/>
            <a:ext cx="2855824" cy="5997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C000"/>
                </a:solidFill>
              </a:rPr>
              <a:t>Autodidata</a:t>
            </a:r>
            <a:endParaRPr dirty="0">
              <a:solidFill>
                <a:srgbClr val="FFC000"/>
              </a:solidFill>
            </a:endParaRPr>
          </a:p>
        </p:txBody>
      </p:sp>
      <p:sp>
        <p:nvSpPr>
          <p:cNvPr id="727" name="Google Shape;727;p35"/>
          <p:cNvSpPr txBox="1">
            <a:spLocks noGrp="1"/>
          </p:cNvSpPr>
          <p:nvPr>
            <p:ph type="title" idx="3"/>
          </p:nvPr>
        </p:nvSpPr>
        <p:spPr>
          <a:xfrm>
            <a:off x="3060340" y="1967751"/>
            <a:ext cx="3023317" cy="51569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C000"/>
                </a:solidFill>
              </a:rPr>
              <a:t>Determinação</a:t>
            </a:r>
            <a:endParaRPr dirty="0">
              <a:solidFill>
                <a:srgbClr val="FFC000"/>
              </a:solidFill>
            </a:endParaRPr>
          </a:p>
        </p:txBody>
      </p:sp>
      <p:sp>
        <p:nvSpPr>
          <p:cNvPr id="729" name="Google Shape;729;p35"/>
          <p:cNvSpPr txBox="1">
            <a:spLocks noGrp="1"/>
          </p:cNvSpPr>
          <p:nvPr>
            <p:ph type="title" idx="5"/>
          </p:nvPr>
        </p:nvSpPr>
        <p:spPr>
          <a:xfrm>
            <a:off x="6118500" y="1991081"/>
            <a:ext cx="2305500" cy="43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C000"/>
                </a:solidFill>
              </a:rPr>
              <a:t>ResiliÊncia</a:t>
            </a:r>
            <a:endParaRPr dirty="0">
              <a:solidFill>
                <a:srgbClr val="FFC000"/>
              </a:solidFill>
            </a:endParaRPr>
          </a:p>
        </p:txBody>
      </p:sp>
      <p:grpSp>
        <p:nvGrpSpPr>
          <p:cNvPr id="731" name="Google Shape;731;p35"/>
          <p:cNvGrpSpPr/>
          <p:nvPr/>
        </p:nvGrpSpPr>
        <p:grpSpPr>
          <a:xfrm>
            <a:off x="4157174" y="2756513"/>
            <a:ext cx="829650" cy="899081"/>
            <a:chOff x="509325" y="2250625"/>
            <a:chExt cx="354200" cy="355075"/>
          </a:xfrm>
        </p:grpSpPr>
        <p:sp>
          <p:nvSpPr>
            <p:cNvPr id="732" name="Google Shape;732;p35"/>
            <p:cNvSpPr/>
            <p:nvPr/>
          </p:nvSpPr>
          <p:spPr>
            <a:xfrm>
              <a:off x="725675" y="2257750"/>
              <a:ext cx="66475" cy="66500"/>
            </a:xfrm>
            <a:custGeom>
              <a:avLst/>
              <a:gdLst/>
              <a:ahLst/>
              <a:cxnLst/>
              <a:rect l="l" t="t" r="r" b="b"/>
              <a:pathLst>
                <a:path w="2659" h="2660" extrusionOk="0">
                  <a:moveTo>
                    <a:pt x="1320" y="589"/>
                  </a:moveTo>
                  <a:cubicBezTo>
                    <a:pt x="1427" y="946"/>
                    <a:pt x="1713" y="1232"/>
                    <a:pt x="2070" y="1321"/>
                  </a:cubicBezTo>
                  <a:cubicBezTo>
                    <a:pt x="1713" y="1428"/>
                    <a:pt x="1427" y="1696"/>
                    <a:pt x="1320" y="2052"/>
                  </a:cubicBezTo>
                  <a:cubicBezTo>
                    <a:pt x="1231" y="1696"/>
                    <a:pt x="946" y="1428"/>
                    <a:pt x="589" y="1321"/>
                  </a:cubicBezTo>
                  <a:cubicBezTo>
                    <a:pt x="946" y="1232"/>
                    <a:pt x="1231" y="946"/>
                    <a:pt x="1320" y="589"/>
                  </a:cubicBezTo>
                  <a:close/>
                  <a:moveTo>
                    <a:pt x="1320" y="1"/>
                  </a:moveTo>
                  <a:cubicBezTo>
                    <a:pt x="1142" y="1"/>
                    <a:pt x="999" y="125"/>
                    <a:pt x="964" y="304"/>
                  </a:cubicBezTo>
                  <a:lnTo>
                    <a:pt x="928" y="429"/>
                  </a:lnTo>
                  <a:cubicBezTo>
                    <a:pt x="874" y="679"/>
                    <a:pt x="678" y="875"/>
                    <a:pt x="428" y="928"/>
                  </a:cubicBezTo>
                  <a:lnTo>
                    <a:pt x="303" y="964"/>
                  </a:lnTo>
                  <a:cubicBezTo>
                    <a:pt x="125" y="1000"/>
                    <a:pt x="0" y="1143"/>
                    <a:pt x="0" y="1321"/>
                  </a:cubicBezTo>
                  <a:cubicBezTo>
                    <a:pt x="0" y="1499"/>
                    <a:pt x="125" y="1660"/>
                    <a:pt x="303" y="1696"/>
                  </a:cubicBezTo>
                  <a:lnTo>
                    <a:pt x="428" y="1713"/>
                  </a:lnTo>
                  <a:cubicBezTo>
                    <a:pt x="678" y="1767"/>
                    <a:pt x="874" y="1963"/>
                    <a:pt x="928" y="2213"/>
                  </a:cubicBezTo>
                  <a:lnTo>
                    <a:pt x="964" y="2356"/>
                  </a:lnTo>
                  <a:cubicBezTo>
                    <a:pt x="999" y="2534"/>
                    <a:pt x="1142" y="2659"/>
                    <a:pt x="1320" y="2659"/>
                  </a:cubicBezTo>
                  <a:cubicBezTo>
                    <a:pt x="1517" y="2659"/>
                    <a:pt x="1659" y="2534"/>
                    <a:pt x="1695" y="2356"/>
                  </a:cubicBezTo>
                  <a:lnTo>
                    <a:pt x="1731" y="2213"/>
                  </a:lnTo>
                  <a:cubicBezTo>
                    <a:pt x="1766" y="1963"/>
                    <a:pt x="1963" y="1767"/>
                    <a:pt x="2230" y="1713"/>
                  </a:cubicBezTo>
                  <a:lnTo>
                    <a:pt x="2355" y="1696"/>
                  </a:lnTo>
                  <a:cubicBezTo>
                    <a:pt x="2534" y="1660"/>
                    <a:pt x="2659" y="1499"/>
                    <a:pt x="2659" y="1321"/>
                  </a:cubicBezTo>
                  <a:cubicBezTo>
                    <a:pt x="2659" y="1143"/>
                    <a:pt x="2534" y="1000"/>
                    <a:pt x="2355" y="964"/>
                  </a:cubicBezTo>
                  <a:lnTo>
                    <a:pt x="2230" y="928"/>
                  </a:lnTo>
                  <a:cubicBezTo>
                    <a:pt x="1963" y="875"/>
                    <a:pt x="1766" y="679"/>
                    <a:pt x="1731" y="429"/>
                  </a:cubicBezTo>
                  <a:lnTo>
                    <a:pt x="1695" y="304"/>
                  </a:lnTo>
                  <a:cubicBezTo>
                    <a:pt x="1659" y="125"/>
                    <a:pt x="1517" y="1"/>
                    <a:pt x="13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5"/>
            <p:cNvSpPr/>
            <p:nvPr/>
          </p:nvSpPr>
          <p:spPr>
            <a:xfrm>
              <a:off x="559725" y="2252850"/>
              <a:ext cx="10275" cy="24100"/>
            </a:xfrm>
            <a:custGeom>
              <a:avLst/>
              <a:gdLst/>
              <a:ahLst/>
              <a:cxnLst/>
              <a:rect l="l" t="t" r="r" b="b"/>
              <a:pathLst>
                <a:path w="411" h="964" extrusionOk="0">
                  <a:moveTo>
                    <a:pt x="215" y="0"/>
                  </a:moveTo>
                  <a:cubicBezTo>
                    <a:pt x="90" y="0"/>
                    <a:pt x="1" y="90"/>
                    <a:pt x="1" y="214"/>
                  </a:cubicBezTo>
                  <a:lnTo>
                    <a:pt x="1" y="750"/>
                  </a:lnTo>
                  <a:cubicBezTo>
                    <a:pt x="1" y="875"/>
                    <a:pt x="90" y="964"/>
                    <a:pt x="215" y="964"/>
                  </a:cubicBezTo>
                  <a:cubicBezTo>
                    <a:pt x="322" y="964"/>
                    <a:pt x="411" y="875"/>
                    <a:pt x="411" y="750"/>
                  </a:cubicBezTo>
                  <a:lnTo>
                    <a:pt x="411" y="214"/>
                  </a:lnTo>
                  <a:cubicBezTo>
                    <a:pt x="411" y="90"/>
                    <a:pt x="322" y="0"/>
                    <a:pt x="2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5"/>
            <p:cNvSpPr/>
            <p:nvPr/>
          </p:nvSpPr>
          <p:spPr>
            <a:xfrm>
              <a:off x="559725" y="2289425"/>
              <a:ext cx="10275" cy="24550"/>
            </a:xfrm>
            <a:custGeom>
              <a:avLst/>
              <a:gdLst/>
              <a:ahLst/>
              <a:cxnLst/>
              <a:rect l="l" t="t" r="r" b="b"/>
              <a:pathLst>
                <a:path w="411" h="982" extrusionOk="0">
                  <a:moveTo>
                    <a:pt x="215" y="0"/>
                  </a:moveTo>
                  <a:cubicBezTo>
                    <a:pt x="90" y="0"/>
                    <a:pt x="1" y="107"/>
                    <a:pt x="1" y="215"/>
                  </a:cubicBezTo>
                  <a:lnTo>
                    <a:pt x="1" y="768"/>
                  </a:lnTo>
                  <a:cubicBezTo>
                    <a:pt x="1" y="875"/>
                    <a:pt x="90" y="982"/>
                    <a:pt x="215" y="982"/>
                  </a:cubicBezTo>
                  <a:cubicBezTo>
                    <a:pt x="322" y="982"/>
                    <a:pt x="411" y="875"/>
                    <a:pt x="411" y="768"/>
                  </a:cubicBezTo>
                  <a:lnTo>
                    <a:pt x="411" y="215"/>
                  </a:lnTo>
                  <a:cubicBezTo>
                    <a:pt x="411" y="107"/>
                    <a:pt x="322" y="0"/>
                    <a:pt x="2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5"/>
            <p:cNvSpPr/>
            <p:nvPr/>
          </p:nvSpPr>
          <p:spPr>
            <a:xfrm>
              <a:off x="571325" y="2277825"/>
              <a:ext cx="24100" cy="10725"/>
            </a:xfrm>
            <a:custGeom>
              <a:avLst/>
              <a:gdLst/>
              <a:ahLst/>
              <a:cxnLst/>
              <a:rect l="l" t="t" r="r" b="b"/>
              <a:pathLst>
                <a:path w="964" h="429" extrusionOk="0">
                  <a:moveTo>
                    <a:pt x="215" y="1"/>
                  </a:moveTo>
                  <a:cubicBezTo>
                    <a:pt x="90" y="1"/>
                    <a:pt x="0" y="108"/>
                    <a:pt x="0" y="215"/>
                  </a:cubicBezTo>
                  <a:cubicBezTo>
                    <a:pt x="0" y="340"/>
                    <a:pt x="90" y="429"/>
                    <a:pt x="215" y="429"/>
                  </a:cubicBezTo>
                  <a:lnTo>
                    <a:pt x="750" y="429"/>
                  </a:lnTo>
                  <a:cubicBezTo>
                    <a:pt x="875" y="429"/>
                    <a:pt x="964" y="340"/>
                    <a:pt x="964" y="215"/>
                  </a:cubicBezTo>
                  <a:cubicBezTo>
                    <a:pt x="964" y="108"/>
                    <a:pt x="875" y="1"/>
                    <a:pt x="7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5"/>
            <p:cNvSpPr/>
            <p:nvPr/>
          </p:nvSpPr>
          <p:spPr>
            <a:xfrm>
              <a:off x="534300" y="2277825"/>
              <a:ext cx="24550" cy="10725"/>
            </a:xfrm>
            <a:custGeom>
              <a:avLst/>
              <a:gdLst/>
              <a:ahLst/>
              <a:cxnLst/>
              <a:rect l="l" t="t" r="r" b="b"/>
              <a:pathLst>
                <a:path w="982" h="429" extrusionOk="0">
                  <a:moveTo>
                    <a:pt x="215" y="1"/>
                  </a:moveTo>
                  <a:cubicBezTo>
                    <a:pt x="108" y="1"/>
                    <a:pt x="1" y="108"/>
                    <a:pt x="1" y="215"/>
                  </a:cubicBezTo>
                  <a:cubicBezTo>
                    <a:pt x="1" y="340"/>
                    <a:pt x="108" y="429"/>
                    <a:pt x="215" y="429"/>
                  </a:cubicBezTo>
                  <a:lnTo>
                    <a:pt x="768" y="429"/>
                  </a:lnTo>
                  <a:cubicBezTo>
                    <a:pt x="875" y="429"/>
                    <a:pt x="982" y="340"/>
                    <a:pt x="982" y="215"/>
                  </a:cubicBezTo>
                  <a:cubicBezTo>
                    <a:pt x="982" y="108"/>
                    <a:pt x="875" y="1"/>
                    <a:pt x="7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5"/>
            <p:cNvSpPr/>
            <p:nvPr/>
          </p:nvSpPr>
          <p:spPr>
            <a:xfrm>
              <a:off x="824700" y="2502200"/>
              <a:ext cx="10725" cy="24550"/>
            </a:xfrm>
            <a:custGeom>
              <a:avLst/>
              <a:gdLst/>
              <a:ahLst/>
              <a:cxnLst/>
              <a:rect l="l" t="t" r="r" b="b"/>
              <a:pathLst>
                <a:path w="429" h="982" extrusionOk="0">
                  <a:moveTo>
                    <a:pt x="214" y="0"/>
                  </a:moveTo>
                  <a:cubicBezTo>
                    <a:pt x="89" y="0"/>
                    <a:pt x="0" y="107"/>
                    <a:pt x="0" y="214"/>
                  </a:cubicBezTo>
                  <a:lnTo>
                    <a:pt x="0" y="768"/>
                  </a:lnTo>
                  <a:cubicBezTo>
                    <a:pt x="0" y="875"/>
                    <a:pt x="89" y="982"/>
                    <a:pt x="214" y="982"/>
                  </a:cubicBezTo>
                  <a:cubicBezTo>
                    <a:pt x="321" y="982"/>
                    <a:pt x="428" y="875"/>
                    <a:pt x="428" y="768"/>
                  </a:cubicBezTo>
                  <a:lnTo>
                    <a:pt x="428" y="214"/>
                  </a:lnTo>
                  <a:cubicBezTo>
                    <a:pt x="428" y="107"/>
                    <a:pt x="321" y="0"/>
                    <a:pt x="2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5"/>
            <p:cNvSpPr/>
            <p:nvPr/>
          </p:nvSpPr>
          <p:spPr>
            <a:xfrm>
              <a:off x="799911" y="2526750"/>
              <a:ext cx="10725" cy="24100"/>
            </a:xfrm>
            <a:custGeom>
              <a:avLst/>
              <a:gdLst/>
              <a:ahLst/>
              <a:cxnLst/>
              <a:rect l="l" t="t" r="r" b="b"/>
              <a:pathLst>
                <a:path w="429" h="964" extrusionOk="0">
                  <a:moveTo>
                    <a:pt x="214" y="0"/>
                  </a:moveTo>
                  <a:cubicBezTo>
                    <a:pt x="89" y="0"/>
                    <a:pt x="0" y="90"/>
                    <a:pt x="0" y="214"/>
                  </a:cubicBezTo>
                  <a:lnTo>
                    <a:pt x="0" y="750"/>
                  </a:lnTo>
                  <a:cubicBezTo>
                    <a:pt x="0" y="875"/>
                    <a:pt x="89" y="964"/>
                    <a:pt x="214" y="964"/>
                  </a:cubicBezTo>
                  <a:cubicBezTo>
                    <a:pt x="321" y="964"/>
                    <a:pt x="428" y="875"/>
                    <a:pt x="428" y="750"/>
                  </a:cubicBezTo>
                  <a:lnTo>
                    <a:pt x="428" y="214"/>
                  </a:lnTo>
                  <a:cubicBezTo>
                    <a:pt x="428" y="90"/>
                    <a:pt x="321" y="0"/>
                    <a:pt x="2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5"/>
            <p:cNvSpPr/>
            <p:nvPr/>
          </p:nvSpPr>
          <p:spPr>
            <a:xfrm>
              <a:off x="836275" y="2527625"/>
              <a:ext cx="24125" cy="10725"/>
            </a:xfrm>
            <a:custGeom>
              <a:avLst/>
              <a:gdLst/>
              <a:ahLst/>
              <a:cxnLst/>
              <a:rect l="l" t="t" r="r" b="b"/>
              <a:pathLst>
                <a:path w="965" h="429" extrusionOk="0">
                  <a:moveTo>
                    <a:pt x="215" y="0"/>
                  </a:moveTo>
                  <a:cubicBezTo>
                    <a:pt x="90" y="0"/>
                    <a:pt x="1" y="90"/>
                    <a:pt x="1" y="214"/>
                  </a:cubicBezTo>
                  <a:cubicBezTo>
                    <a:pt x="1" y="322"/>
                    <a:pt x="90" y="429"/>
                    <a:pt x="215" y="429"/>
                  </a:cubicBezTo>
                  <a:lnTo>
                    <a:pt x="750" y="429"/>
                  </a:lnTo>
                  <a:cubicBezTo>
                    <a:pt x="875" y="429"/>
                    <a:pt x="964" y="322"/>
                    <a:pt x="964" y="214"/>
                  </a:cubicBezTo>
                  <a:cubicBezTo>
                    <a:pt x="964" y="90"/>
                    <a:pt x="875" y="0"/>
                    <a:pt x="7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5"/>
            <p:cNvSpPr/>
            <p:nvPr/>
          </p:nvSpPr>
          <p:spPr>
            <a:xfrm>
              <a:off x="799275" y="2527625"/>
              <a:ext cx="24550" cy="10725"/>
            </a:xfrm>
            <a:custGeom>
              <a:avLst/>
              <a:gdLst/>
              <a:ahLst/>
              <a:cxnLst/>
              <a:rect l="l" t="t" r="r" b="b"/>
              <a:pathLst>
                <a:path w="982" h="429" extrusionOk="0">
                  <a:moveTo>
                    <a:pt x="214" y="0"/>
                  </a:moveTo>
                  <a:cubicBezTo>
                    <a:pt x="107" y="0"/>
                    <a:pt x="0" y="90"/>
                    <a:pt x="0" y="214"/>
                  </a:cubicBezTo>
                  <a:cubicBezTo>
                    <a:pt x="0" y="322"/>
                    <a:pt x="107" y="429"/>
                    <a:pt x="214" y="429"/>
                  </a:cubicBezTo>
                  <a:lnTo>
                    <a:pt x="767" y="429"/>
                  </a:lnTo>
                  <a:cubicBezTo>
                    <a:pt x="874" y="429"/>
                    <a:pt x="981" y="322"/>
                    <a:pt x="981" y="214"/>
                  </a:cubicBezTo>
                  <a:cubicBezTo>
                    <a:pt x="981" y="90"/>
                    <a:pt x="874" y="0"/>
                    <a:pt x="7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5"/>
            <p:cNvSpPr/>
            <p:nvPr/>
          </p:nvSpPr>
          <p:spPr>
            <a:xfrm>
              <a:off x="509325" y="2330400"/>
              <a:ext cx="98150" cy="80375"/>
            </a:xfrm>
            <a:custGeom>
              <a:avLst/>
              <a:gdLst/>
              <a:ahLst/>
              <a:cxnLst/>
              <a:rect l="l" t="t" r="r" b="b"/>
              <a:pathLst>
                <a:path w="3926" h="3215" extrusionOk="0">
                  <a:moveTo>
                    <a:pt x="3686" y="1"/>
                  </a:moveTo>
                  <a:cubicBezTo>
                    <a:pt x="3677" y="1"/>
                    <a:pt x="3667" y="1"/>
                    <a:pt x="3658" y="3"/>
                  </a:cubicBezTo>
                  <a:cubicBezTo>
                    <a:pt x="2605" y="199"/>
                    <a:pt x="1713" y="467"/>
                    <a:pt x="1071" y="806"/>
                  </a:cubicBezTo>
                  <a:cubicBezTo>
                    <a:pt x="375" y="1181"/>
                    <a:pt x="0" y="1609"/>
                    <a:pt x="0" y="2091"/>
                  </a:cubicBezTo>
                  <a:cubicBezTo>
                    <a:pt x="0" y="2483"/>
                    <a:pt x="268" y="2840"/>
                    <a:pt x="750" y="3179"/>
                  </a:cubicBezTo>
                  <a:cubicBezTo>
                    <a:pt x="785" y="3197"/>
                    <a:pt x="839" y="3215"/>
                    <a:pt x="875" y="3215"/>
                  </a:cubicBezTo>
                  <a:cubicBezTo>
                    <a:pt x="946" y="3215"/>
                    <a:pt x="1017" y="3179"/>
                    <a:pt x="1053" y="3108"/>
                  </a:cubicBezTo>
                  <a:cubicBezTo>
                    <a:pt x="1107" y="3018"/>
                    <a:pt x="1089" y="2893"/>
                    <a:pt x="982" y="2822"/>
                  </a:cubicBezTo>
                  <a:cubicBezTo>
                    <a:pt x="732" y="2661"/>
                    <a:pt x="429" y="2394"/>
                    <a:pt x="429" y="2091"/>
                  </a:cubicBezTo>
                  <a:cubicBezTo>
                    <a:pt x="429" y="1448"/>
                    <a:pt x="1749" y="770"/>
                    <a:pt x="3729" y="431"/>
                  </a:cubicBezTo>
                  <a:cubicBezTo>
                    <a:pt x="3854" y="395"/>
                    <a:pt x="3926" y="288"/>
                    <a:pt x="3908" y="181"/>
                  </a:cubicBezTo>
                  <a:cubicBezTo>
                    <a:pt x="3892" y="84"/>
                    <a:pt x="3786" y="1"/>
                    <a:pt x="36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5"/>
            <p:cNvSpPr/>
            <p:nvPr/>
          </p:nvSpPr>
          <p:spPr>
            <a:xfrm>
              <a:off x="540550" y="2324650"/>
              <a:ext cx="322975" cy="116900"/>
            </a:xfrm>
            <a:custGeom>
              <a:avLst/>
              <a:gdLst/>
              <a:ahLst/>
              <a:cxnLst/>
              <a:rect l="l" t="t" r="r" b="b"/>
              <a:pathLst>
                <a:path w="12919" h="4676" extrusionOk="0">
                  <a:moveTo>
                    <a:pt x="7227" y="1"/>
                  </a:moveTo>
                  <a:cubicBezTo>
                    <a:pt x="7102" y="1"/>
                    <a:pt x="7012" y="90"/>
                    <a:pt x="6995" y="197"/>
                  </a:cubicBezTo>
                  <a:cubicBezTo>
                    <a:pt x="6995" y="322"/>
                    <a:pt x="7084" y="411"/>
                    <a:pt x="7191" y="429"/>
                  </a:cubicBezTo>
                  <a:cubicBezTo>
                    <a:pt x="8708" y="518"/>
                    <a:pt x="10081" y="768"/>
                    <a:pt x="11063" y="1143"/>
                  </a:cubicBezTo>
                  <a:cubicBezTo>
                    <a:pt x="11973" y="1482"/>
                    <a:pt x="12508" y="1910"/>
                    <a:pt x="12508" y="2321"/>
                  </a:cubicBezTo>
                  <a:cubicBezTo>
                    <a:pt x="12508" y="2767"/>
                    <a:pt x="11812" y="3266"/>
                    <a:pt x="10635" y="3623"/>
                  </a:cubicBezTo>
                  <a:cubicBezTo>
                    <a:pt x="9350" y="4033"/>
                    <a:pt x="7655" y="4248"/>
                    <a:pt x="5835" y="4248"/>
                  </a:cubicBezTo>
                  <a:cubicBezTo>
                    <a:pt x="3640" y="4248"/>
                    <a:pt x="1588" y="3909"/>
                    <a:pt x="321" y="3355"/>
                  </a:cubicBezTo>
                  <a:cubicBezTo>
                    <a:pt x="295" y="3346"/>
                    <a:pt x="267" y="3342"/>
                    <a:pt x="239" y="3342"/>
                  </a:cubicBezTo>
                  <a:cubicBezTo>
                    <a:pt x="156" y="3342"/>
                    <a:pt x="76" y="3382"/>
                    <a:pt x="36" y="3462"/>
                  </a:cubicBezTo>
                  <a:cubicBezTo>
                    <a:pt x="0" y="3570"/>
                    <a:pt x="36" y="3694"/>
                    <a:pt x="143" y="3748"/>
                  </a:cubicBezTo>
                  <a:cubicBezTo>
                    <a:pt x="1463" y="4319"/>
                    <a:pt x="3587" y="4676"/>
                    <a:pt x="5835" y="4676"/>
                  </a:cubicBezTo>
                  <a:cubicBezTo>
                    <a:pt x="7690" y="4676"/>
                    <a:pt x="9439" y="4444"/>
                    <a:pt x="10759" y="4033"/>
                  </a:cubicBezTo>
                  <a:cubicBezTo>
                    <a:pt x="12169" y="3587"/>
                    <a:pt x="12918" y="2999"/>
                    <a:pt x="12918" y="2321"/>
                  </a:cubicBezTo>
                  <a:cubicBezTo>
                    <a:pt x="12918" y="1714"/>
                    <a:pt x="12330" y="1179"/>
                    <a:pt x="11205" y="750"/>
                  </a:cubicBezTo>
                  <a:cubicBezTo>
                    <a:pt x="10188" y="358"/>
                    <a:pt x="8779" y="90"/>
                    <a:pt x="72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3" name="Google Shape;743;p35"/>
            <p:cNvSpPr/>
            <p:nvPr/>
          </p:nvSpPr>
          <p:spPr>
            <a:xfrm>
              <a:off x="582925" y="2372600"/>
              <a:ext cx="207000" cy="29700"/>
            </a:xfrm>
            <a:custGeom>
              <a:avLst/>
              <a:gdLst/>
              <a:ahLst/>
              <a:cxnLst/>
              <a:rect l="l" t="t" r="r" b="b"/>
              <a:pathLst>
                <a:path w="8280" h="1188" extrusionOk="0">
                  <a:moveTo>
                    <a:pt x="378" y="1"/>
                  </a:moveTo>
                  <a:cubicBezTo>
                    <a:pt x="359" y="1"/>
                    <a:pt x="340" y="4"/>
                    <a:pt x="322" y="10"/>
                  </a:cubicBezTo>
                  <a:cubicBezTo>
                    <a:pt x="125" y="46"/>
                    <a:pt x="0" y="206"/>
                    <a:pt x="0" y="403"/>
                  </a:cubicBezTo>
                  <a:cubicBezTo>
                    <a:pt x="0" y="581"/>
                    <a:pt x="125" y="742"/>
                    <a:pt x="322" y="777"/>
                  </a:cubicBezTo>
                  <a:cubicBezTo>
                    <a:pt x="1410" y="1045"/>
                    <a:pt x="2766" y="1188"/>
                    <a:pt x="4140" y="1188"/>
                  </a:cubicBezTo>
                  <a:cubicBezTo>
                    <a:pt x="5532" y="1188"/>
                    <a:pt x="6888" y="1045"/>
                    <a:pt x="7958" y="777"/>
                  </a:cubicBezTo>
                  <a:lnTo>
                    <a:pt x="7976" y="777"/>
                  </a:lnTo>
                  <a:cubicBezTo>
                    <a:pt x="8154" y="742"/>
                    <a:pt x="8279" y="581"/>
                    <a:pt x="8279" y="403"/>
                  </a:cubicBezTo>
                  <a:cubicBezTo>
                    <a:pt x="8279" y="206"/>
                    <a:pt x="8154" y="46"/>
                    <a:pt x="7976" y="10"/>
                  </a:cubicBezTo>
                  <a:lnTo>
                    <a:pt x="7958" y="10"/>
                  </a:lnTo>
                  <a:cubicBezTo>
                    <a:pt x="7940" y="4"/>
                    <a:pt x="7921" y="1"/>
                    <a:pt x="7903" y="1"/>
                  </a:cubicBezTo>
                  <a:cubicBezTo>
                    <a:pt x="7816" y="1"/>
                    <a:pt x="7738" y="67"/>
                    <a:pt x="7708" y="171"/>
                  </a:cubicBezTo>
                  <a:cubicBezTo>
                    <a:pt x="7691" y="260"/>
                    <a:pt x="7726" y="349"/>
                    <a:pt x="7815" y="385"/>
                  </a:cubicBezTo>
                  <a:cubicBezTo>
                    <a:pt x="6763" y="634"/>
                    <a:pt x="5460" y="759"/>
                    <a:pt x="4140" y="759"/>
                  </a:cubicBezTo>
                  <a:cubicBezTo>
                    <a:pt x="2820" y="759"/>
                    <a:pt x="1517" y="634"/>
                    <a:pt x="482" y="385"/>
                  </a:cubicBezTo>
                  <a:cubicBezTo>
                    <a:pt x="553" y="349"/>
                    <a:pt x="589" y="260"/>
                    <a:pt x="571" y="171"/>
                  </a:cubicBezTo>
                  <a:cubicBezTo>
                    <a:pt x="557" y="67"/>
                    <a:pt x="469" y="1"/>
                    <a:pt x="3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4" name="Google Shape;744;p35"/>
            <p:cNvSpPr/>
            <p:nvPr/>
          </p:nvSpPr>
          <p:spPr>
            <a:xfrm>
              <a:off x="785000" y="2434400"/>
              <a:ext cx="10725" cy="63800"/>
            </a:xfrm>
            <a:custGeom>
              <a:avLst/>
              <a:gdLst/>
              <a:ahLst/>
              <a:cxnLst/>
              <a:rect l="l" t="t" r="r" b="b"/>
              <a:pathLst>
                <a:path w="429" h="2552" extrusionOk="0">
                  <a:moveTo>
                    <a:pt x="214" y="0"/>
                  </a:moveTo>
                  <a:cubicBezTo>
                    <a:pt x="89" y="0"/>
                    <a:pt x="0" y="89"/>
                    <a:pt x="0" y="214"/>
                  </a:cubicBezTo>
                  <a:lnTo>
                    <a:pt x="0" y="2338"/>
                  </a:lnTo>
                  <a:cubicBezTo>
                    <a:pt x="0" y="2463"/>
                    <a:pt x="89" y="2552"/>
                    <a:pt x="214" y="2552"/>
                  </a:cubicBezTo>
                  <a:cubicBezTo>
                    <a:pt x="321" y="2552"/>
                    <a:pt x="428" y="2463"/>
                    <a:pt x="428" y="2338"/>
                  </a:cubicBezTo>
                  <a:lnTo>
                    <a:pt x="428" y="214"/>
                  </a:lnTo>
                  <a:cubicBezTo>
                    <a:pt x="428" y="89"/>
                    <a:pt x="321" y="0"/>
                    <a:pt x="2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5"/>
            <p:cNvSpPr/>
            <p:nvPr/>
          </p:nvSpPr>
          <p:spPr>
            <a:xfrm>
              <a:off x="577575" y="2435275"/>
              <a:ext cx="218150" cy="170425"/>
            </a:xfrm>
            <a:custGeom>
              <a:avLst/>
              <a:gdLst/>
              <a:ahLst/>
              <a:cxnLst/>
              <a:rect l="l" t="t" r="r" b="b"/>
              <a:pathLst>
                <a:path w="8726" h="6817" extrusionOk="0">
                  <a:moveTo>
                    <a:pt x="214" y="1"/>
                  </a:moveTo>
                  <a:cubicBezTo>
                    <a:pt x="89" y="1"/>
                    <a:pt x="0" y="108"/>
                    <a:pt x="0" y="215"/>
                  </a:cubicBezTo>
                  <a:lnTo>
                    <a:pt x="0" y="5318"/>
                  </a:lnTo>
                  <a:cubicBezTo>
                    <a:pt x="0" y="5764"/>
                    <a:pt x="464" y="6157"/>
                    <a:pt x="1356" y="6442"/>
                  </a:cubicBezTo>
                  <a:cubicBezTo>
                    <a:pt x="2159" y="6692"/>
                    <a:pt x="3230" y="6817"/>
                    <a:pt x="4354" y="6817"/>
                  </a:cubicBezTo>
                  <a:cubicBezTo>
                    <a:pt x="5496" y="6817"/>
                    <a:pt x="6549" y="6692"/>
                    <a:pt x="7351" y="6442"/>
                  </a:cubicBezTo>
                  <a:cubicBezTo>
                    <a:pt x="8244" y="6157"/>
                    <a:pt x="8725" y="5764"/>
                    <a:pt x="8725" y="5318"/>
                  </a:cubicBezTo>
                  <a:lnTo>
                    <a:pt x="8725" y="2999"/>
                  </a:lnTo>
                  <a:cubicBezTo>
                    <a:pt x="8725" y="2891"/>
                    <a:pt x="8618" y="2802"/>
                    <a:pt x="8511" y="2802"/>
                  </a:cubicBezTo>
                  <a:cubicBezTo>
                    <a:pt x="8386" y="2802"/>
                    <a:pt x="8297" y="2891"/>
                    <a:pt x="8297" y="2999"/>
                  </a:cubicBezTo>
                  <a:lnTo>
                    <a:pt x="8297" y="5318"/>
                  </a:lnTo>
                  <a:cubicBezTo>
                    <a:pt x="8297" y="5764"/>
                    <a:pt x="6798" y="6406"/>
                    <a:pt x="4354" y="6406"/>
                  </a:cubicBezTo>
                  <a:cubicBezTo>
                    <a:pt x="1909" y="6406"/>
                    <a:pt x="411" y="5764"/>
                    <a:pt x="411" y="5318"/>
                  </a:cubicBezTo>
                  <a:lnTo>
                    <a:pt x="411" y="215"/>
                  </a:lnTo>
                  <a:cubicBezTo>
                    <a:pt x="411" y="108"/>
                    <a:pt x="321" y="1"/>
                    <a:pt x="2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5"/>
            <p:cNvSpPr/>
            <p:nvPr/>
          </p:nvSpPr>
          <p:spPr>
            <a:xfrm>
              <a:off x="587825" y="2250625"/>
              <a:ext cx="130275" cy="130700"/>
            </a:xfrm>
            <a:custGeom>
              <a:avLst/>
              <a:gdLst/>
              <a:ahLst/>
              <a:cxnLst/>
              <a:rect l="l" t="t" r="r" b="b"/>
              <a:pathLst>
                <a:path w="5211" h="5228" extrusionOk="0">
                  <a:moveTo>
                    <a:pt x="2606" y="428"/>
                  </a:moveTo>
                  <a:cubicBezTo>
                    <a:pt x="2659" y="428"/>
                    <a:pt x="2659" y="464"/>
                    <a:pt x="2659" y="464"/>
                  </a:cubicBezTo>
                  <a:lnTo>
                    <a:pt x="2784" y="1089"/>
                  </a:lnTo>
                  <a:cubicBezTo>
                    <a:pt x="2927" y="1767"/>
                    <a:pt x="3462" y="2302"/>
                    <a:pt x="4140" y="2427"/>
                  </a:cubicBezTo>
                  <a:lnTo>
                    <a:pt x="4747" y="2552"/>
                  </a:lnTo>
                  <a:cubicBezTo>
                    <a:pt x="4765" y="2552"/>
                    <a:pt x="4800" y="2569"/>
                    <a:pt x="4800" y="2605"/>
                  </a:cubicBezTo>
                  <a:cubicBezTo>
                    <a:pt x="4800" y="2659"/>
                    <a:pt x="4765" y="2659"/>
                    <a:pt x="4747" y="2677"/>
                  </a:cubicBezTo>
                  <a:lnTo>
                    <a:pt x="4140" y="2801"/>
                  </a:lnTo>
                  <a:cubicBezTo>
                    <a:pt x="3462" y="2926"/>
                    <a:pt x="2927" y="3462"/>
                    <a:pt x="2784" y="4140"/>
                  </a:cubicBezTo>
                  <a:lnTo>
                    <a:pt x="2659" y="4746"/>
                  </a:lnTo>
                  <a:cubicBezTo>
                    <a:pt x="2659" y="4764"/>
                    <a:pt x="2659" y="4800"/>
                    <a:pt x="2606" y="4800"/>
                  </a:cubicBezTo>
                  <a:cubicBezTo>
                    <a:pt x="2570" y="4800"/>
                    <a:pt x="2552" y="4764"/>
                    <a:pt x="2552" y="4746"/>
                  </a:cubicBezTo>
                  <a:lnTo>
                    <a:pt x="2427" y="4140"/>
                  </a:lnTo>
                  <a:cubicBezTo>
                    <a:pt x="2284" y="3462"/>
                    <a:pt x="1767" y="2926"/>
                    <a:pt x="1071" y="2801"/>
                  </a:cubicBezTo>
                  <a:lnTo>
                    <a:pt x="465" y="2677"/>
                  </a:lnTo>
                  <a:cubicBezTo>
                    <a:pt x="465" y="2659"/>
                    <a:pt x="429" y="2659"/>
                    <a:pt x="429" y="2605"/>
                  </a:cubicBezTo>
                  <a:cubicBezTo>
                    <a:pt x="429" y="2569"/>
                    <a:pt x="465" y="2552"/>
                    <a:pt x="465" y="2552"/>
                  </a:cubicBezTo>
                  <a:lnTo>
                    <a:pt x="1071" y="2427"/>
                  </a:lnTo>
                  <a:cubicBezTo>
                    <a:pt x="1767" y="2302"/>
                    <a:pt x="2284" y="1767"/>
                    <a:pt x="2427" y="1089"/>
                  </a:cubicBezTo>
                  <a:lnTo>
                    <a:pt x="2552" y="464"/>
                  </a:lnTo>
                  <a:cubicBezTo>
                    <a:pt x="2552" y="464"/>
                    <a:pt x="2570" y="428"/>
                    <a:pt x="2606" y="428"/>
                  </a:cubicBezTo>
                  <a:close/>
                  <a:moveTo>
                    <a:pt x="2606" y="0"/>
                  </a:moveTo>
                  <a:cubicBezTo>
                    <a:pt x="2374" y="0"/>
                    <a:pt x="2195" y="161"/>
                    <a:pt x="2142" y="393"/>
                  </a:cubicBezTo>
                  <a:lnTo>
                    <a:pt x="2017" y="999"/>
                  </a:lnTo>
                  <a:cubicBezTo>
                    <a:pt x="1910" y="1517"/>
                    <a:pt x="1517" y="1909"/>
                    <a:pt x="1000" y="2016"/>
                  </a:cubicBezTo>
                  <a:lnTo>
                    <a:pt x="393" y="2141"/>
                  </a:lnTo>
                  <a:cubicBezTo>
                    <a:pt x="161" y="2195"/>
                    <a:pt x="1" y="2391"/>
                    <a:pt x="1" y="2605"/>
                  </a:cubicBezTo>
                  <a:cubicBezTo>
                    <a:pt x="1" y="2837"/>
                    <a:pt x="161" y="3033"/>
                    <a:pt x="393" y="3087"/>
                  </a:cubicBezTo>
                  <a:lnTo>
                    <a:pt x="1000" y="3212"/>
                  </a:lnTo>
                  <a:cubicBezTo>
                    <a:pt x="1517" y="3319"/>
                    <a:pt x="1910" y="3711"/>
                    <a:pt x="2017" y="4229"/>
                  </a:cubicBezTo>
                  <a:lnTo>
                    <a:pt x="2142" y="4835"/>
                  </a:lnTo>
                  <a:cubicBezTo>
                    <a:pt x="2195" y="5067"/>
                    <a:pt x="2374" y="5228"/>
                    <a:pt x="2606" y="5228"/>
                  </a:cubicBezTo>
                  <a:cubicBezTo>
                    <a:pt x="2838" y="5228"/>
                    <a:pt x="3034" y="5067"/>
                    <a:pt x="3087" y="4835"/>
                  </a:cubicBezTo>
                  <a:lnTo>
                    <a:pt x="3194" y="4229"/>
                  </a:lnTo>
                  <a:cubicBezTo>
                    <a:pt x="3302" y="3711"/>
                    <a:pt x="3712" y="3319"/>
                    <a:pt x="4229" y="3212"/>
                  </a:cubicBezTo>
                  <a:lnTo>
                    <a:pt x="4836" y="3087"/>
                  </a:lnTo>
                  <a:cubicBezTo>
                    <a:pt x="5068" y="3033"/>
                    <a:pt x="5211" y="2837"/>
                    <a:pt x="5211" y="2605"/>
                  </a:cubicBezTo>
                  <a:cubicBezTo>
                    <a:pt x="5211" y="2391"/>
                    <a:pt x="5068" y="2195"/>
                    <a:pt x="4836" y="2141"/>
                  </a:cubicBezTo>
                  <a:lnTo>
                    <a:pt x="4229" y="2016"/>
                  </a:lnTo>
                  <a:cubicBezTo>
                    <a:pt x="3712" y="1909"/>
                    <a:pt x="3302" y="1517"/>
                    <a:pt x="3194" y="999"/>
                  </a:cubicBezTo>
                  <a:lnTo>
                    <a:pt x="3087" y="393"/>
                  </a:lnTo>
                  <a:cubicBezTo>
                    <a:pt x="3034" y="161"/>
                    <a:pt x="2838" y="0"/>
                    <a:pt x="26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Google Shape;783;p36">
            <a:extLst>
              <a:ext uri="{FF2B5EF4-FFF2-40B4-BE49-F238E27FC236}">
                <a16:creationId xmlns:a16="http://schemas.microsoft.com/office/drawing/2014/main" id="{99F9E8AE-4FF4-DC24-F4B4-0868080BF249}"/>
              </a:ext>
            </a:extLst>
          </p:cNvPr>
          <p:cNvGrpSpPr/>
          <p:nvPr/>
        </p:nvGrpSpPr>
        <p:grpSpPr>
          <a:xfrm>
            <a:off x="1095147" y="2657264"/>
            <a:ext cx="1097229" cy="1020547"/>
            <a:chOff x="6105550" y="2831850"/>
            <a:chExt cx="355100" cy="354200"/>
          </a:xfrm>
        </p:grpSpPr>
        <p:sp>
          <p:nvSpPr>
            <p:cNvPr id="3" name="Google Shape;784;p36">
              <a:extLst>
                <a:ext uri="{FF2B5EF4-FFF2-40B4-BE49-F238E27FC236}">
                  <a16:creationId xmlns:a16="http://schemas.microsoft.com/office/drawing/2014/main" id="{BCE14454-C039-FFF4-E099-FDD072B09BEC}"/>
                </a:ext>
              </a:extLst>
            </p:cNvPr>
            <p:cNvSpPr/>
            <p:nvPr/>
          </p:nvSpPr>
          <p:spPr>
            <a:xfrm>
              <a:off x="6302725" y="2831850"/>
              <a:ext cx="10275" cy="24550"/>
            </a:xfrm>
            <a:custGeom>
              <a:avLst/>
              <a:gdLst/>
              <a:ahLst/>
              <a:cxnLst/>
              <a:rect l="l" t="t" r="r" b="b"/>
              <a:pathLst>
                <a:path w="411" h="982" extrusionOk="0">
                  <a:moveTo>
                    <a:pt x="214" y="0"/>
                  </a:moveTo>
                  <a:cubicBezTo>
                    <a:pt x="90" y="0"/>
                    <a:pt x="0" y="89"/>
                    <a:pt x="0" y="214"/>
                  </a:cubicBezTo>
                  <a:lnTo>
                    <a:pt x="0" y="767"/>
                  </a:lnTo>
                  <a:cubicBezTo>
                    <a:pt x="0" y="892"/>
                    <a:pt x="90" y="981"/>
                    <a:pt x="214" y="981"/>
                  </a:cubicBezTo>
                  <a:cubicBezTo>
                    <a:pt x="321" y="981"/>
                    <a:pt x="411" y="892"/>
                    <a:pt x="411" y="767"/>
                  </a:cubicBezTo>
                  <a:lnTo>
                    <a:pt x="411" y="214"/>
                  </a:lnTo>
                  <a:cubicBezTo>
                    <a:pt x="411" y="89"/>
                    <a:pt x="321" y="0"/>
                    <a:pt x="2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785;p36">
              <a:extLst>
                <a:ext uri="{FF2B5EF4-FFF2-40B4-BE49-F238E27FC236}">
                  <a16:creationId xmlns:a16="http://schemas.microsoft.com/office/drawing/2014/main" id="{CBFE6A9C-FA1A-46DB-0BA7-80E17A73E02E}"/>
                </a:ext>
              </a:extLst>
            </p:cNvPr>
            <p:cNvSpPr/>
            <p:nvPr/>
          </p:nvSpPr>
          <p:spPr>
            <a:xfrm>
              <a:off x="6302725" y="2869300"/>
              <a:ext cx="10275" cy="24575"/>
            </a:xfrm>
            <a:custGeom>
              <a:avLst/>
              <a:gdLst/>
              <a:ahLst/>
              <a:cxnLst/>
              <a:rect l="l" t="t" r="r" b="b"/>
              <a:pathLst>
                <a:path w="411" h="983" extrusionOk="0">
                  <a:moveTo>
                    <a:pt x="214" y="1"/>
                  </a:moveTo>
                  <a:cubicBezTo>
                    <a:pt x="90" y="1"/>
                    <a:pt x="0" y="108"/>
                    <a:pt x="0" y="215"/>
                  </a:cubicBezTo>
                  <a:lnTo>
                    <a:pt x="0" y="768"/>
                  </a:lnTo>
                  <a:cubicBezTo>
                    <a:pt x="0" y="893"/>
                    <a:pt x="90" y="982"/>
                    <a:pt x="214" y="982"/>
                  </a:cubicBezTo>
                  <a:cubicBezTo>
                    <a:pt x="321" y="982"/>
                    <a:pt x="411" y="893"/>
                    <a:pt x="411" y="768"/>
                  </a:cubicBezTo>
                  <a:lnTo>
                    <a:pt x="411" y="215"/>
                  </a:lnTo>
                  <a:cubicBezTo>
                    <a:pt x="411" y="108"/>
                    <a:pt x="321" y="1"/>
                    <a:pt x="2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786;p36">
              <a:extLst>
                <a:ext uri="{FF2B5EF4-FFF2-40B4-BE49-F238E27FC236}">
                  <a16:creationId xmlns:a16="http://schemas.microsoft.com/office/drawing/2014/main" id="{1A61774E-096E-A612-4BAE-2E08731284BA}"/>
                </a:ext>
              </a:extLst>
            </p:cNvPr>
            <p:cNvSpPr/>
            <p:nvPr/>
          </p:nvSpPr>
          <p:spPr>
            <a:xfrm>
              <a:off x="6314325" y="2857700"/>
              <a:ext cx="24550" cy="10300"/>
            </a:xfrm>
            <a:custGeom>
              <a:avLst/>
              <a:gdLst/>
              <a:ahLst/>
              <a:cxnLst/>
              <a:rect l="l" t="t" r="r" b="b"/>
              <a:pathLst>
                <a:path w="982" h="412" extrusionOk="0">
                  <a:moveTo>
                    <a:pt x="214" y="1"/>
                  </a:moveTo>
                  <a:cubicBezTo>
                    <a:pt x="107" y="1"/>
                    <a:pt x="0" y="90"/>
                    <a:pt x="0" y="215"/>
                  </a:cubicBezTo>
                  <a:cubicBezTo>
                    <a:pt x="0" y="322"/>
                    <a:pt x="107" y="411"/>
                    <a:pt x="214" y="411"/>
                  </a:cubicBezTo>
                  <a:lnTo>
                    <a:pt x="785" y="411"/>
                  </a:lnTo>
                  <a:cubicBezTo>
                    <a:pt x="892" y="411"/>
                    <a:pt x="982" y="322"/>
                    <a:pt x="982" y="215"/>
                  </a:cubicBezTo>
                  <a:cubicBezTo>
                    <a:pt x="982" y="90"/>
                    <a:pt x="892" y="1"/>
                    <a:pt x="7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787;p36">
              <a:extLst>
                <a:ext uri="{FF2B5EF4-FFF2-40B4-BE49-F238E27FC236}">
                  <a16:creationId xmlns:a16="http://schemas.microsoft.com/office/drawing/2014/main" id="{865AB795-F8D3-F23E-27BC-330DBF7FD148}"/>
                </a:ext>
              </a:extLst>
            </p:cNvPr>
            <p:cNvSpPr/>
            <p:nvPr/>
          </p:nvSpPr>
          <p:spPr>
            <a:xfrm>
              <a:off x="6276850" y="2857700"/>
              <a:ext cx="24550" cy="10300"/>
            </a:xfrm>
            <a:custGeom>
              <a:avLst/>
              <a:gdLst/>
              <a:ahLst/>
              <a:cxnLst/>
              <a:rect l="l" t="t" r="r" b="b"/>
              <a:pathLst>
                <a:path w="982" h="412" extrusionOk="0">
                  <a:moveTo>
                    <a:pt x="215" y="1"/>
                  </a:moveTo>
                  <a:cubicBezTo>
                    <a:pt x="90" y="1"/>
                    <a:pt x="0" y="90"/>
                    <a:pt x="0" y="215"/>
                  </a:cubicBezTo>
                  <a:cubicBezTo>
                    <a:pt x="0" y="322"/>
                    <a:pt x="90" y="411"/>
                    <a:pt x="215" y="411"/>
                  </a:cubicBezTo>
                  <a:lnTo>
                    <a:pt x="768" y="411"/>
                  </a:lnTo>
                  <a:cubicBezTo>
                    <a:pt x="893" y="411"/>
                    <a:pt x="982" y="322"/>
                    <a:pt x="982" y="215"/>
                  </a:cubicBezTo>
                  <a:cubicBezTo>
                    <a:pt x="982" y="90"/>
                    <a:pt x="893" y="1"/>
                    <a:pt x="7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788;p36">
              <a:extLst>
                <a:ext uri="{FF2B5EF4-FFF2-40B4-BE49-F238E27FC236}">
                  <a16:creationId xmlns:a16="http://schemas.microsoft.com/office/drawing/2014/main" id="{A639DB41-D29B-2787-4299-7749500B0CA3}"/>
                </a:ext>
              </a:extLst>
            </p:cNvPr>
            <p:cNvSpPr/>
            <p:nvPr/>
          </p:nvSpPr>
          <p:spPr>
            <a:xfrm>
              <a:off x="6105550" y="2963875"/>
              <a:ext cx="44200" cy="222175"/>
            </a:xfrm>
            <a:custGeom>
              <a:avLst/>
              <a:gdLst/>
              <a:ahLst/>
              <a:cxnLst/>
              <a:rect l="l" t="t" r="r" b="b"/>
              <a:pathLst>
                <a:path w="1768" h="8887" extrusionOk="0">
                  <a:moveTo>
                    <a:pt x="197" y="0"/>
                  </a:moveTo>
                  <a:cubicBezTo>
                    <a:pt x="90" y="0"/>
                    <a:pt x="1" y="90"/>
                    <a:pt x="1" y="215"/>
                  </a:cubicBezTo>
                  <a:lnTo>
                    <a:pt x="1" y="8047"/>
                  </a:lnTo>
                  <a:cubicBezTo>
                    <a:pt x="1" y="8511"/>
                    <a:pt x="358" y="8886"/>
                    <a:pt x="822" y="8886"/>
                  </a:cubicBezTo>
                  <a:lnTo>
                    <a:pt x="1553" y="8886"/>
                  </a:lnTo>
                  <a:cubicBezTo>
                    <a:pt x="1678" y="8886"/>
                    <a:pt x="1767" y="8779"/>
                    <a:pt x="1767" y="8672"/>
                  </a:cubicBezTo>
                  <a:cubicBezTo>
                    <a:pt x="1767" y="8547"/>
                    <a:pt x="1678" y="8458"/>
                    <a:pt x="1553" y="8458"/>
                  </a:cubicBezTo>
                  <a:lnTo>
                    <a:pt x="822" y="8458"/>
                  </a:lnTo>
                  <a:cubicBezTo>
                    <a:pt x="608" y="8458"/>
                    <a:pt x="411" y="8279"/>
                    <a:pt x="411" y="8047"/>
                  </a:cubicBezTo>
                  <a:lnTo>
                    <a:pt x="411" y="215"/>
                  </a:lnTo>
                  <a:cubicBezTo>
                    <a:pt x="411" y="90"/>
                    <a:pt x="322" y="0"/>
                    <a:pt x="1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789;p36">
              <a:extLst>
                <a:ext uri="{FF2B5EF4-FFF2-40B4-BE49-F238E27FC236}">
                  <a16:creationId xmlns:a16="http://schemas.microsoft.com/office/drawing/2014/main" id="{96125922-EA5B-A99A-B761-CC8329602CA2}"/>
                </a:ext>
              </a:extLst>
            </p:cNvPr>
            <p:cNvSpPr/>
            <p:nvPr/>
          </p:nvSpPr>
          <p:spPr>
            <a:xfrm>
              <a:off x="6123850" y="2917475"/>
              <a:ext cx="336800" cy="268575"/>
            </a:xfrm>
            <a:custGeom>
              <a:avLst/>
              <a:gdLst/>
              <a:ahLst/>
              <a:cxnLst/>
              <a:rect l="l" t="t" r="r" b="b"/>
              <a:pathLst>
                <a:path w="13472" h="10743" extrusionOk="0">
                  <a:moveTo>
                    <a:pt x="429" y="9029"/>
                  </a:moveTo>
                  <a:cubicBezTo>
                    <a:pt x="554" y="9101"/>
                    <a:pt x="696" y="9136"/>
                    <a:pt x="839" y="9136"/>
                  </a:cubicBezTo>
                  <a:lnTo>
                    <a:pt x="5032" y="9136"/>
                  </a:lnTo>
                  <a:cubicBezTo>
                    <a:pt x="5371" y="9136"/>
                    <a:pt x="5692" y="9297"/>
                    <a:pt x="5906" y="9564"/>
                  </a:cubicBezTo>
                  <a:lnTo>
                    <a:pt x="839" y="9564"/>
                  </a:lnTo>
                  <a:cubicBezTo>
                    <a:pt x="607" y="9564"/>
                    <a:pt x="429" y="9368"/>
                    <a:pt x="429" y="9136"/>
                  </a:cubicBezTo>
                  <a:lnTo>
                    <a:pt x="429" y="9029"/>
                  </a:lnTo>
                  <a:close/>
                  <a:moveTo>
                    <a:pt x="12294" y="9029"/>
                  </a:moveTo>
                  <a:lnTo>
                    <a:pt x="12294" y="9136"/>
                  </a:lnTo>
                  <a:cubicBezTo>
                    <a:pt x="12294" y="9368"/>
                    <a:pt x="12116" y="9564"/>
                    <a:pt x="11884" y="9564"/>
                  </a:cubicBezTo>
                  <a:lnTo>
                    <a:pt x="6816" y="9564"/>
                  </a:lnTo>
                  <a:cubicBezTo>
                    <a:pt x="7030" y="9297"/>
                    <a:pt x="7352" y="9136"/>
                    <a:pt x="7691" y="9136"/>
                  </a:cubicBezTo>
                  <a:lnTo>
                    <a:pt x="11884" y="9136"/>
                  </a:lnTo>
                  <a:cubicBezTo>
                    <a:pt x="12026" y="9136"/>
                    <a:pt x="12169" y="9101"/>
                    <a:pt x="12294" y="9029"/>
                  </a:cubicBezTo>
                  <a:close/>
                  <a:moveTo>
                    <a:pt x="839" y="1"/>
                  </a:moveTo>
                  <a:cubicBezTo>
                    <a:pt x="375" y="1"/>
                    <a:pt x="0" y="376"/>
                    <a:pt x="0" y="839"/>
                  </a:cubicBezTo>
                  <a:lnTo>
                    <a:pt x="0" y="1678"/>
                  </a:lnTo>
                  <a:lnTo>
                    <a:pt x="0" y="8298"/>
                  </a:lnTo>
                  <a:lnTo>
                    <a:pt x="0" y="9136"/>
                  </a:lnTo>
                  <a:cubicBezTo>
                    <a:pt x="0" y="9600"/>
                    <a:pt x="375" y="9975"/>
                    <a:pt x="839" y="9975"/>
                  </a:cubicBezTo>
                  <a:lnTo>
                    <a:pt x="6156" y="9975"/>
                  </a:lnTo>
                  <a:lnTo>
                    <a:pt x="6156" y="10314"/>
                  </a:lnTo>
                  <a:lnTo>
                    <a:pt x="1517" y="10314"/>
                  </a:lnTo>
                  <a:cubicBezTo>
                    <a:pt x="1410" y="10314"/>
                    <a:pt x="1321" y="10403"/>
                    <a:pt x="1321" y="10528"/>
                  </a:cubicBezTo>
                  <a:cubicBezTo>
                    <a:pt x="1321" y="10635"/>
                    <a:pt x="1410" y="10742"/>
                    <a:pt x="1517" y="10742"/>
                  </a:cubicBezTo>
                  <a:lnTo>
                    <a:pt x="12633" y="10742"/>
                  </a:lnTo>
                  <a:cubicBezTo>
                    <a:pt x="13097" y="10742"/>
                    <a:pt x="13472" y="10367"/>
                    <a:pt x="13472" y="9903"/>
                  </a:cubicBezTo>
                  <a:lnTo>
                    <a:pt x="13472" y="2071"/>
                  </a:lnTo>
                  <a:cubicBezTo>
                    <a:pt x="13472" y="1946"/>
                    <a:pt x="13365" y="1856"/>
                    <a:pt x="13258" y="1856"/>
                  </a:cubicBezTo>
                  <a:cubicBezTo>
                    <a:pt x="13133" y="1856"/>
                    <a:pt x="13043" y="1946"/>
                    <a:pt x="13043" y="2071"/>
                  </a:cubicBezTo>
                  <a:lnTo>
                    <a:pt x="13043" y="9903"/>
                  </a:lnTo>
                  <a:cubicBezTo>
                    <a:pt x="13043" y="10135"/>
                    <a:pt x="12865" y="10314"/>
                    <a:pt x="12633" y="10314"/>
                  </a:cubicBezTo>
                  <a:lnTo>
                    <a:pt x="6567" y="10314"/>
                  </a:lnTo>
                  <a:lnTo>
                    <a:pt x="6567" y="9975"/>
                  </a:lnTo>
                  <a:lnTo>
                    <a:pt x="11884" y="9975"/>
                  </a:lnTo>
                  <a:cubicBezTo>
                    <a:pt x="12348" y="9975"/>
                    <a:pt x="12722" y="9600"/>
                    <a:pt x="12722" y="9136"/>
                  </a:cubicBezTo>
                  <a:lnTo>
                    <a:pt x="12722" y="8298"/>
                  </a:lnTo>
                  <a:lnTo>
                    <a:pt x="12722" y="1678"/>
                  </a:lnTo>
                  <a:lnTo>
                    <a:pt x="12722" y="839"/>
                  </a:lnTo>
                  <a:cubicBezTo>
                    <a:pt x="12722" y="376"/>
                    <a:pt x="12348" y="1"/>
                    <a:pt x="11884" y="1"/>
                  </a:cubicBezTo>
                  <a:lnTo>
                    <a:pt x="10581" y="1"/>
                  </a:lnTo>
                  <a:cubicBezTo>
                    <a:pt x="10474" y="1"/>
                    <a:pt x="10367" y="90"/>
                    <a:pt x="10367" y="197"/>
                  </a:cubicBezTo>
                  <a:cubicBezTo>
                    <a:pt x="10367" y="322"/>
                    <a:pt x="10474" y="411"/>
                    <a:pt x="10581" y="411"/>
                  </a:cubicBezTo>
                  <a:lnTo>
                    <a:pt x="11884" y="411"/>
                  </a:lnTo>
                  <a:cubicBezTo>
                    <a:pt x="12116" y="411"/>
                    <a:pt x="12294" y="607"/>
                    <a:pt x="12294" y="839"/>
                  </a:cubicBezTo>
                  <a:lnTo>
                    <a:pt x="12294" y="1678"/>
                  </a:lnTo>
                  <a:lnTo>
                    <a:pt x="12294" y="8298"/>
                  </a:lnTo>
                  <a:cubicBezTo>
                    <a:pt x="12294" y="8530"/>
                    <a:pt x="12116" y="8708"/>
                    <a:pt x="11884" y="8708"/>
                  </a:cubicBezTo>
                  <a:lnTo>
                    <a:pt x="7691" y="8708"/>
                  </a:lnTo>
                  <a:cubicBezTo>
                    <a:pt x="7262" y="8708"/>
                    <a:pt x="6852" y="8886"/>
                    <a:pt x="6567" y="9190"/>
                  </a:cubicBezTo>
                  <a:lnTo>
                    <a:pt x="6567" y="1535"/>
                  </a:lnTo>
                  <a:cubicBezTo>
                    <a:pt x="6567" y="911"/>
                    <a:pt x="7084" y="411"/>
                    <a:pt x="7691" y="411"/>
                  </a:cubicBezTo>
                  <a:lnTo>
                    <a:pt x="8244" y="411"/>
                  </a:lnTo>
                  <a:cubicBezTo>
                    <a:pt x="8369" y="411"/>
                    <a:pt x="8458" y="322"/>
                    <a:pt x="8458" y="197"/>
                  </a:cubicBezTo>
                  <a:cubicBezTo>
                    <a:pt x="8458" y="90"/>
                    <a:pt x="8369" y="1"/>
                    <a:pt x="8244" y="1"/>
                  </a:cubicBezTo>
                  <a:lnTo>
                    <a:pt x="7691" y="1"/>
                  </a:lnTo>
                  <a:cubicBezTo>
                    <a:pt x="7120" y="1"/>
                    <a:pt x="6638" y="304"/>
                    <a:pt x="6370" y="750"/>
                  </a:cubicBezTo>
                  <a:cubicBezTo>
                    <a:pt x="6103" y="304"/>
                    <a:pt x="5603" y="1"/>
                    <a:pt x="5032" y="1"/>
                  </a:cubicBezTo>
                  <a:lnTo>
                    <a:pt x="4140" y="1"/>
                  </a:lnTo>
                  <a:cubicBezTo>
                    <a:pt x="4015" y="1"/>
                    <a:pt x="3926" y="90"/>
                    <a:pt x="3926" y="197"/>
                  </a:cubicBezTo>
                  <a:cubicBezTo>
                    <a:pt x="3926" y="322"/>
                    <a:pt x="4015" y="411"/>
                    <a:pt x="4140" y="411"/>
                  </a:cubicBezTo>
                  <a:lnTo>
                    <a:pt x="5032" y="411"/>
                  </a:lnTo>
                  <a:cubicBezTo>
                    <a:pt x="5657" y="411"/>
                    <a:pt x="6156" y="911"/>
                    <a:pt x="6156" y="1535"/>
                  </a:cubicBezTo>
                  <a:lnTo>
                    <a:pt x="6156" y="9190"/>
                  </a:lnTo>
                  <a:cubicBezTo>
                    <a:pt x="5871" y="8886"/>
                    <a:pt x="5460" y="8708"/>
                    <a:pt x="5032" y="8708"/>
                  </a:cubicBezTo>
                  <a:lnTo>
                    <a:pt x="839" y="8708"/>
                  </a:lnTo>
                  <a:cubicBezTo>
                    <a:pt x="607" y="8708"/>
                    <a:pt x="429" y="8530"/>
                    <a:pt x="429" y="8298"/>
                  </a:cubicBezTo>
                  <a:lnTo>
                    <a:pt x="429" y="1678"/>
                  </a:lnTo>
                  <a:lnTo>
                    <a:pt x="429" y="839"/>
                  </a:lnTo>
                  <a:cubicBezTo>
                    <a:pt x="429" y="607"/>
                    <a:pt x="607" y="411"/>
                    <a:pt x="839" y="411"/>
                  </a:cubicBezTo>
                  <a:lnTo>
                    <a:pt x="2338" y="411"/>
                  </a:lnTo>
                  <a:cubicBezTo>
                    <a:pt x="2445" y="411"/>
                    <a:pt x="2552" y="322"/>
                    <a:pt x="2552" y="197"/>
                  </a:cubicBezTo>
                  <a:cubicBezTo>
                    <a:pt x="2552" y="90"/>
                    <a:pt x="2445" y="1"/>
                    <a:pt x="23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" name="Google Shape;790;p36">
              <a:extLst>
                <a:ext uri="{FF2B5EF4-FFF2-40B4-BE49-F238E27FC236}">
                  <a16:creationId xmlns:a16="http://schemas.microsoft.com/office/drawing/2014/main" id="{3FEBAC92-92AD-F255-14B5-38FF4F0597CD}"/>
                </a:ext>
              </a:extLst>
            </p:cNvPr>
            <p:cNvSpPr/>
            <p:nvPr/>
          </p:nvSpPr>
          <p:spPr>
            <a:xfrm>
              <a:off x="6156400" y="2965650"/>
              <a:ext cx="95950" cy="10750"/>
            </a:xfrm>
            <a:custGeom>
              <a:avLst/>
              <a:gdLst/>
              <a:ahLst/>
              <a:cxnLst/>
              <a:rect l="l" t="t" r="r" b="b"/>
              <a:pathLst>
                <a:path w="3838" h="430" extrusionOk="0">
                  <a:moveTo>
                    <a:pt x="215" y="1"/>
                  </a:moveTo>
                  <a:cubicBezTo>
                    <a:pt x="90" y="1"/>
                    <a:pt x="1" y="90"/>
                    <a:pt x="1" y="215"/>
                  </a:cubicBezTo>
                  <a:cubicBezTo>
                    <a:pt x="1" y="322"/>
                    <a:pt x="90" y="429"/>
                    <a:pt x="215" y="429"/>
                  </a:cubicBezTo>
                  <a:lnTo>
                    <a:pt x="3623" y="429"/>
                  </a:lnTo>
                  <a:cubicBezTo>
                    <a:pt x="3748" y="429"/>
                    <a:pt x="3837" y="322"/>
                    <a:pt x="3837" y="215"/>
                  </a:cubicBezTo>
                  <a:cubicBezTo>
                    <a:pt x="3837" y="90"/>
                    <a:pt x="3748" y="1"/>
                    <a:pt x="36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791;p36">
              <a:extLst>
                <a:ext uri="{FF2B5EF4-FFF2-40B4-BE49-F238E27FC236}">
                  <a16:creationId xmlns:a16="http://schemas.microsoft.com/office/drawing/2014/main" id="{0825F707-50F1-24EF-7DA4-5ADB80AEFDD5}"/>
                </a:ext>
              </a:extLst>
            </p:cNvPr>
            <p:cNvSpPr/>
            <p:nvPr/>
          </p:nvSpPr>
          <p:spPr>
            <a:xfrm>
              <a:off x="6156400" y="2991525"/>
              <a:ext cx="95950" cy="10725"/>
            </a:xfrm>
            <a:custGeom>
              <a:avLst/>
              <a:gdLst/>
              <a:ahLst/>
              <a:cxnLst/>
              <a:rect l="l" t="t" r="r" b="b"/>
              <a:pathLst>
                <a:path w="3838" h="429" extrusionOk="0">
                  <a:moveTo>
                    <a:pt x="215" y="1"/>
                  </a:moveTo>
                  <a:cubicBezTo>
                    <a:pt x="90" y="1"/>
                    <a:pt x="1" y="90"/>
                    <a:pt x="1" y="215"/>
                  </a:cubicBezTo>
                  <a:cubicBezTo>
                    <a:pt x="1" y="322"/>
                    <a:pt x="90" y="429"/>
                    <a:pt x="215" y="429"/>
                  </a:cubicBezTo>
                  <a:lnTo>
                    <a:pt x="3623" y="429"/>
                  </a:lnTo>
                  <a:cubicBezTo>
                    <a:pt x="3748" y="429"/>
                    <a:pt x="3837" y="322"/>
                    <a:pt x="3837" y="215"/>
                  </a:cubicBezTo>
                  <a:cubicBezTo>
                    <a:pt x="3837" y="90"/>
                    <a:pt x="3748" y="1"/>
                    <a:pt x="36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792;p36">
              <a:extLst>
                <a:ext uri="{FF2B5EF4-FFF2-40B4-BE49-F238E27FC236}">
                  <a16:creationId xmlns:a16="http://schemas.microsoft.com/office/drawing/2014/main" id="{D9FB83BA-FC19-9CF7-60D4-7122A1AACB1B}"/>
                </a:ext>
              </a:extLst>
            </p:cNvPr>
            <p:cNvSpPr/>
            <p:nvPr/>
          </p:nvSpPr>
          <p:spPr>
            <a:xfrm>
              <a:off x="6222875" y="3043275"/>
              <a:ext cx="29475" cy="10275"/>
            </a:xfrm>
            <a:custGeom>
              <a:avLst/>
              <a:gdLst/>
              <a:ahLst/>
              <a:cxnLst/>
              <a:rect l="l" t="t" r="r" b="b"/>
              <a:pathLst>
                <a:path w="1179" h="411" extrusionOk="0">
                  <a:moveTo>
                    <a:pt x="215" y="0"/>
                  </a:moveTo>
                  <a:cubicBezTo>
                    <a:pt x="90" y="0"/>
                    <a:pt x="0" y="90"/>
                    <a:pt x="0" y="197"/>
                  </a:cubicBezTo>
                  <a:cubicBezTo>
                    <a:pt x="0" y="322"/>
                    <a:pt x="90" y="411"/>
                    <a:pt x="215" y="411"/>
                  </a:cubicBezTo>
                  <a:lnTo>
                    <a:pt x="964" y="411"/>
                  </a:lnTo>
                  <a:cubicBezTo>
                    <a:pt x="1089" y="411"/>
                    <a:pt x="1178" y="322"/>
                    <a:pt x="1178" y="197"/>
                  </a:cubicBezTo>
                  <a:cubicBezTo>
                    <a:pt x="1178" y="90"/>
                    <a:pt x="1089" y="0"/>
                    <a:pt x="9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793;p36">
              <a:extLst>
                <a:ext uri="{FF2B5EF4-FFF2-40B4-BE49-F238E27FC236}">
                  <a16:creationId xmlns:a16="http://schemas.microsoft.com/office/drawing/2014/main" id="{C636C650-5EE9-479E-A486-C08386751E1D}"/>
                </a:ext>
              </a:extLst>
            </p:cNvPr>
            <p:cNvSpPr/>
            <p:nvPr/>
          </p:nvSpPr>
          <p:spPr>
            <a:xfrm>
              <a:off x="6156400" y="3043275"/>
              <a:ext cx="59350" cy="10275"/>
            </a:xfrm>
            <a:custGeom>
              <a:avLst/>
              <a:gdLst/>
              <a:ahLst/>
              <a:cxnLst/>
              <a:rect l="l" t="t" r="r" b="b"/>
              <a:pathLst>
                <a:path w="2374" h="411" extrusionOk="0">
                  <a:moveTo>
                    <a:pt x="215" y="0"/>
                  </a:moveTo>
                  <a:cubicBezTo>
                    <a:pt x="90" y="0"/>
                    <a:pt x="1" y="90"/>
                    <a:pt x="1" y="197"/>
                  </a:cubicBezTo>
                  <a:cubicBezTo>
                    <a:pt x="1" y="322"/>
                    <a:pt x="90" y="411"/>
                    <a:pt x="215" y="411"/>
                  </a:cubicBezTo>
                  <a:lnTo>
                    <a:pt x="2160" y="411"/>
                  </a:lnTo>
                  <a:cubicBezTo>
                    <a:pt x="2285" y="411"/>
                    <a:pt x="2374" y="322"/>
                    <a:pt x="2374" y="197"/>
                  </a:cubicBezTo>
                  <a:cubicBezTo>
                    <a:pt x="2374" y="90"/>
                    <a:pt x="2285" y="0"/>
                    <a:pt x="21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794;p36">
              <a:extLst>
                <a:ext uri="{FF2B5EF4-FFF2-40B4-BE49-F238E27FC236}">
                  <a16:creationId xmlns:a16="http://schemas.microsoft.com/office/drawing/2014/main" id="{7A053989-DE8D-3AF1-570E-A6EABEBCDA7D}"/>
                </a:ext>
              </a:extLst>
            </p:cNvPr>
            <p:cNvSpPr/>
            <p:nvPr/>
          </p:nvSpPr>
          <p:spPr>
            <a:xfrm>
              <a:off x="6156400" y="3094575"/>
              <a:ext cx="95950" cy="10725"/>
            </a:xfrm>
            <a:custGeom>
              <a:avLst/>
              <a:gdLst/>
              <a:ahLst/>
              <a:cxnLst/>
              <a:rect l="l" t="t" r="r" b="b"/>
              <a:pathLst>
                <a:path w="3838" h="429" extrusionOk="0">
                  <a:moveTo>
                    <a:pt x="215" y="0"/>
                  </a:moveTo>
                  <a:cubicBezTo>
                    <a:pt x="90" y="0"/>
                    <a:pt x="1" y="107"/>
                    <a:pt x="1" y="214"/>
                  </a:cubicBezTo>
                  <a:cubicBezTo>
                    <a:pt x="1" y="339"/>
                    <a:pt x="90" y="429"/>
                    <a:pt x="215" y="429"/>
                  </a:cubicBezTo>
                  <a:lnTo>
                    <a:pt x="3623" y="429"/>
                  </a:lnTo>
                  <a:cubicBezTo>
                    <a:pt x="3748" y="429"/>
                    <a:pt x="3837" y="339"/>
                    <a:pt x="3837" y="214"/>
                  </a:cubicBezTo>
                  <a:cubicBezTo>
                    <a:pt x="3837" y="107"/>
                    <a:pt x="3748" y="0"/>
                    <a:pt x="36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795;p36">
              <a:extLst>
                <a:ext uri="{FF2B5EF4-FFF2-40B4-BE49-F238E27FC236}">
                  <a16:creationId xmlns:a16="http://schemas.microsoft.com/office/drawing/2014/main" id="{9ACDE867-956C-C3D9-4899-E7CE0D12BE22}"/>
                </a:ext>
              </a:extLst>
            </p:cNvPr>
            <p:cNvSpPr/>
            <p:nvPr/>
          </p:nvSpPr>
          <p:spPr>
            <a:xfrm>
              <a:off x="6156400" y="3017400"/>
              <a:ext cx="95950" cy="10275"/>
            </a:xfrm>
            <a:custGeom>
              <a:avLst/>
              <a:gdLst/>
              <a:ahLst/>
              <a:cxnLst/>
              <a:rect l="l" t="t" r="r" b="b"/>
              <a:pathLst>
                <a:path w="3838" h="411" extrusionOk="0">
                  <a:moveTo>
                    <a:pt x="215" y="1"/>
                  </a:moveTo>
                  <a:cubicBezTo>
                    <a:pt x="90" y="1"/>
                    <a:pt x="1" y="90"/>
                    <a:pt x="1" y="215"/>
                  </a:cubicBezTo>
                  <a:cubicBezTo>
                    <a:pt x="1" y="322"/>
                    <a:pt x="90" y="411"/>
                    <a:pt x="215" y="411"/>
                  </a:cubicBezTo>
                  <a:lnTo>
                    <a:pt x="3623" y="411"/>
                  </a:lnTo>
                  <a:cubicBezTo>
                    <a:pt x="3748" y="411"/>
                    <a:pt x="3837" y="322"/>
                    <a:pt x="3837" y="215"/>
                  </a:cubicBezTo>
                  <a:cubicBezTo>
                    <a:pt x="3837" y="90"/>
                    <a:pt x="3748" y="1"/>
                    <a:pt x="36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796;p36">
              <a:extLst>
                <a:ext uri="{FF2B5EF4-FFF2-40B4-BE49-F238E27FC236}">
                  <a16:creationId xmlns:a16="http://schemas.microsoft.com/office/drawing/2014/main" id="{F889D888-2AD6-7B55-5F0A-22E9E4C6C8B0}"/>
                </a:ext>
              </a:extLst>
            </p:cNvPr>
            <p:cNvSpPr/>
            <p:nvPr/>
          </p:nvSpPr>
          <p:spPr>
            <a:xfrm>
              <a:off x="6156400" y="3068700"/>
              <a:ext cx="95950" cy="10725"/>
            </a:xfrm>
            <a:custGeom>
              <a:avLst/>
              <a:gdLst/>
              <a:ahLst/>
              <a:cxnLst/>
              <a:rect l="l" t="t" r="r" b="b"/>
              <a:pathLst>
                <a:path w="3838" h="429" extrusionOk="0">
                  <a:moveTo>
                    <a:pt x="215" y="0"/>
                  </a:moveTo>
                  <a:cubicBezTo>
                    <a:pt x="90" y="0"/>
                    <a:pt x="1" y="108"/>
                    <a:pt x="1" y="215"/>
                  </a:cubicBezTo>
                  <a:cubicBezTo>
                    <a:pt x="1" y="339"/>
                    <a:pt x="90" y="429"/>
                    <a:pt x="215" y="429"/>
                  </a:cubicBezTo>
                  <a:lnTo>
                    <a:pt x="3623" y="429"/>
                  </a:lnTo>
                  <a:cubicBezTo>
                    <a:pt x="3748" y="429"/>
                    <a:pt x="3837" y="339"/>
                    <a:pt x="3837" y="215"/>
                  </a:cubicBezTo>
                  <a:cubicBezTo>
                    <a:pt x="3837" y="108"/>
                    <a:pt x="3748" y="0"/>
                    <a:pt x="36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797;p36">
              <a:extLst>
                <a:ext uri="{FF2B5EF4-FFF2-40B4-BE49-F238E27FC236}">
                  <a16:creationId xmlns:a16="http://schemas.microsoft.com/office/drawing/2014/main" id="{B5333B4A-3106-701C-61B8-6DF6986005C4}"/>
                </a:ext>
              </a:extLst>
            </p:cNvPr>
            <p:cNvSpPr/>
            <p:nvPr/>
          </p:nvSpPr>
          <p:spPr>
            <a:xfrm>
              <a:off x="6317450" y="2991525"/>
              <a:ext cx="23200" cy="10725"/>
            </a:xfrm>
            <a:custGeom>
              <a:avLst/>
              <a:gdLst/>
              <a:ahLst/>
              <a:cxnLst/>
              <a:rect l="l" t="t" r="r" b="b"/>
              <a:pathLst>
                <a:path w="928" h="429" extrusionOk="0">
                  <a:moveTo>
                    <a:pt x="214" y="1"/>
                  </a:moveTo>
                  <a:cubicBezTo>
                    <a:pt x="107" y="1"/>
                    <a:pt x="0" y="90"/>
                    <a:pt x="0" y="215"/>
                  </a:cubicBezTo>
                  <a:cubicBezTo>
                    <a:pt x="0" y="322"/>
                    <a:pt x="107" y="429"/>
                    <a:pt x="214" y="429"/>
                  </a:cubicBezTo>
                  <a:lnTo>
                    <a:pt x="714" y="429"/>
                  </a:lnTo>
                  <a:cubicBezTo>
                    <a:pt x="839" y="429"/>
                    <a:pt x="928" y="322"/>
                    <a:pt x="928" y="215"/>
                  </a:cubicBezTo>
                  <a:cubicBezTo>
                    <a:pt x="928" y="90"/>
                    <a:pt x="839" y="1"/>
                    <a:pt x="7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798;p36">
              <a:extLst>
                <a:ext uri="{FF2B5EF4-FFF2-40B4-BE49-F238E27FC236}">
                  <a16:creationId xmlns:a16="http://schemas.microsoft.com/office/drawing/2014/main" id="{262E927F-CE4B-3948-DAFE-5355ACC3E2F5}"/>
                </a:ext>
              </a:extLst>
            </p:cNvPr>
            <p:cNvSpPr/>
            <p:nvPr/>
          </p:nvSpPr>
          <p:spPr>
            <a:xfrm>
              <a:off x="6379000" y="2991525"/>
              <a:ext cx="34375" cy="10725"/>
            </a:xfrm>
            <a:custGeom>
              <a:avLst/>
              <a:gdLst/>
              <a:ahLst/>
              <a:cxnLst/>
              <a:rect l="l" t="t" r="r" b="b"/>
              <a:pathLst>
                <a:path w="1375" h="429" extrusionOk="0">
                  <a:moveTo>
                    <a:pt x="215" y="1"/>
                  </a:moveTo>
                  <a:cubicBezTo>
                    <a:pt x="90" y="1"/>
                    <a:pt x="0" y="90"/>
                    <a:pt x="0" y="215"/>
                  </a:cubicBezTo>
                  <a:cubicBezTo>
                    <a:pt x="0" y="322"/>
                    <a:pt x="90" y="429"/>
                    <a:pt x="215" y="429"/>
                  </a:cubicBezTo>
                  <a:lnTo>
                    <a:pt x="1160" y="429"/>
                  </a:lnTo>
                  <a:cubicBezTo>
                    <a:pt x="1285" y="429"/>
                    <a:pt x="1374" y="322"/>
                    <a:pt x="1374" y="215"/>
                  </a:cubicBezTo>
                  <a:cubicBezTo>
                    <a:pt x="1374" y="90"/>
                    <a:pt x="1285" y="1"/>
                    <a:pt x="11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799;p36">
              <a:extLst>
                <a:ext uri="{FF2B5EF4-FFF2-40B4-BE49-F238E27FC236}">
                  <a16:creationId xmlns:a16="http://schemas.microsoft.com/office/drawing/2014/main" id="{6A2DDFB6-A657-E7A0-BA32-5209A30DF381}"/>
                </a:ext>
              </a:extLst>
            </p:cNvPr>
            <p:cNvSpPr/>
            <p:nvPr/>
          </p:nvSpPr>
          <p:spPr>
            <a:xfrm>
              <a:off x="6317450" y="3043275"/>
              <a:ext cx="95925" cy="10275"/>
            </a:xfrm>
            <a:custGeom>
              <a:avLst/>
              <a:gdLst/>
              <a:ahLst/>
              <a:cxnLst/>
              <a:rect l="l" t="t" r="r" b="b"/>
              <a:pathLst>
                <a:path w="3837" h="411" extrusionOk="0">
                  <a:moveTo>
                    <a:pt x="214" y="0"/>
                  </a:moveTo>
                  <a:cubicBezTo>
                    <a:pt x="107" y="0"/>
                    <a:pt x="0" y="90"/>
                    <a:pt x="0" y="197"/>
                  </a:cubicBezTo>
                  <a:cubicBezTo>
                    <a:pt x="0" y="322"/>
                    <a:pt x="107" y="411"/>
                    <a:pt x="214" y="411"/>
                  </a:cubicBezTo>
                  <a:lnTo>
                    <a:pt x="3622" y="411"/>
                  </a:lnTo>
                  <a:cubicBezTo>
                    <a:pt x="3747" y="411"/>
                    <a:pt x="3836" y="322"/>
                    <a:pt x="3836" y="197"/>
                  </a:cubicBezTo>
                  <a:cubicBezTo>
                    <a:pt x="3836" y="90"/>
                    <a:pt x="3747" y="0"/>
                    <a:pt x="36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800;p36">
              <a:extLst>
                <a:ext uri="{FF2B5EF4-FFF2-40B4-BE49-F238E27FC236}">
                  <a16:creationId xmlns:a16="http://schemas.microsoft.com/office/drawing/2014/main" id="{DB2592E1-B365-0FA6-CAB5-54E84A1E66F2}"/>
                </a:ext>
              </a:extLst>
            </p:cNvPr>
            <p:cNvSpPr/>
            <p:nvPr/>
          </p:nvSpPr>
          <p:spPr>
            <a:xfrm>
              <a:off x="6317450" y="3094575"/>
              <a:ext cx="95925" cy="10725"/>
            </a:xfrm>
            <a:custGeom>
              <a:avLst/>
              <a:gdLst/>
              <a:ahLst/>
              <a:cxnLst/>
              <a:rect l="l" t="t" r="r" b="b"/>
              <a:pathLst>
                <a:path w="3837" h="429" extrusionOk="0">
                  <a:moveTo>
                    <a:pt x="214" y="0"/>
                  </a:moveTo>
                  <a:cubicBezTo>
                    <a:pt x="107" y="0"/>
                    <a:pt x="0" y="107"/>
                    <a:pt x="0" y="214"/>
                  </a:cubicBezTo>
                  <a:cubicBezTo>
                    <a:pt x="0" y="339"/>
                    <a:pt x="107" y="429"/>
                    <a:pt x="214" y="429"/>
                  </a:cubicBezTo>
                  <a:lnTo>
                    <a:pt x="3622" y="429"/>
                  </a:lnTo>
                  <a:cubicBezTo>
                    <a:pt x="3747" y="429"/>
                    <a:pt x="3836" y="339"/>
                    <a:pt x="3836" y="214"/>
                  </a:cubicBezTo>
                  <a:cubicBezTo>
                    <a:pt x="3836" y="107"/>
                    <a:pt x="3747" y="0"/>
                    <a:pt x="36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801;p36">
              <a:extLst>
                <a:ext uri="{FF2B5EF4-FFF2-40B4-BE49-F238E27FC236}">
                  <a16:creationId xmlns:a16="http://schemas.microsoft.com/office/drawing/2014/main" id="{2DA35B09-B151-D810-DE6F-F90EF9941121}"/>
                </a:ext>
              </a:extLst>
            </p:cNvPr>
            <p:cNvSpPr/>
            <p:nvPr/>
          </p:nvSpPr>
          <p:spPr>
            <a:xfrm>
              <a:off x="6317450" y="3017400"/>
              <a:ext cx="95925" cy="10275"/>
            </a:xfrm>
            <a:custGeom>
              <a:avLst/>
              <a:gdLst/>
              <a:ahLst/>
              <a:cxnLst/>
              <a:rect l="l" t="t" r="r" b="b"/>
              <a:pathLst>
                <a:path w="3837" h="411" extrusionOk="0">
                  <a:moveTo>
                    <a:pt x="214" y="1"/>
                  </a:moveTo>
                  <a:cubicBezTo>
                    <a:pt x="107" y="1"/>
                    <a:pt x="0" y="90"/>
                    <a:pt x="0" y="215"/>
                  </a:cubicBezTo>
                  <a:cubicBezTo>
                    <a:pt x="0" y="322"/>
                    <a:pt x="107" y="411"/>
                    <a:pt x="214" y="411"/>
                  </a:cubicBezTo>
                  <a:lnTo>
                    <a:pt x="3622" y="411"/>
                  </a:lnTo>
                  <a:cubicBezTo>
                    <a:pt x="3747" y="411"/>
                    <a:pt x="3836" y="322"/>
                    <a:pt x="3836" y="215"/>
                  </a:cubicBezTo>
                  <a:cubicBezTo>
                    <a:pt x="3836" y="90"/>
                    <a:pt x="3747" y="1"/>
                    <a:pt x="36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802;p36">
              <a:extLst>
                <a:ext uri="{FF2B5EF4-FFF2-40B4-BE49-F238E27FC236}">
                  <a16:creationId xmlns:a16="http://schemas.microsoft.com/office/drawing/2014/main" id="{DAF3F126-5045-948C-3BEF-A1F768E28B5B}"/>
                </a:ext>
              </a:extLst>
            </p:cNvPr>
            <p:cNvSpPr/>
            <p:nvPr/>
          </p:nvSpPr>
          <p:spPr>
            <a:xfrm>
              <a:off x="6317450" y="3068700"/>
              <a:ext cx="23200" cy="10725"/>
            </a:xfrm>
            <a:custGeom>
              <a:avLst/>
              <a:gdLst/>
              <a:ahLst/>
              <a:cxnLst/>
              <a:rect l="l" t="t" r="r" b="b"/>
              <a:pathLst>
                <a:path w="928" h="429" extrusionOk="0">
                  <a:moveTo>
                    <a:pt x="214" y="0"/>
                  </a:moveTo>
                  <a:cubicBezTo>
                    <a:pt x="107" y="0"/>
                    <a:pt x="0" y="108"/>
                    <a:pt x="0" y="215"/>
                  </a:cubicBezTo>
                  <a:cubicBezTo>
                    <a:pt x="0" y="339"/>
                    <a:pt x="107" y="429"/>
                    <a:pt x="214" y="429"/>
                  </a:cubicBezTo>
                  <a:lnTo>
                    <a:pt x="714" y="429"/>
                  </a:lnTo>
                  <a:cubicBezTo>
                    <a:pt x="821" y="429"/>
                    <a:pt x="928" y="339"/>
                    <a:pt x="928" y="215"/>
                  </a:cubicBezTo>
                  <a:cubicBezTo>
                    <a:pt x="928" y="108"/>
                    <a:pt x="821" y="0"/>
                    <a:pt x="7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803;p36">
              <a:extLst>
                <a:ext uri="{FF2B5EF4-FFF2-40B4-BE49-F238E27FC236}">
                  <a16:creationId xmlns:a16="http://schemas.microsoft.com/office/drawing/2014/main" id="{53270DA6-6F5A-1479-4874-84D47C6FA1DF}"/>
                </a:ext>
              </a:extLst>
            </p:cNvPr>
            <p:cNvSpPr/>
            <p:nvPr/>
          </p:nvSpPr>
          <p:spPr>
            <a:xfrm>
              <a:off x="6347775" y="3068700"/>
              <a:ext cx="65600" cy="10725"/>
            </a:xfrm>
            <a:custGeom>
              <a:avLst/>
              <a:gdLst/>
              <a:ahLst/>
              <a:cxnLst/>
              <a:rect l="l" t="t" r="r" b="b"/>
              <a:pathLst>
                <a:path w="2624" h="429" extrusionOk="0">
                  <a:moveTo>
                    <a:pt x="197" y="0"/>
                  </a:moveTo>
                  <a:cubicBezTo>
                    <a:pt x="90" y="0"/>
                    <a:pt x="0" y="108"/>
                    <a:pt x="0" y="215"/>
                  </a:cubicBezTo>
                  <a:cubicBezTo>
                    <a:pt x="0" y="339"/>
                    <a:pt x="90" y="429"/>
                    <a:pt x="197" y="429"/>
                  </a:cubicBezTo>
                  <a:lnTo>
                    <a:pt x="2409" y="429"/>
                  </a:lnTo>
                  <a:cubicBezTo>
                    <a:pt x="2534" y="429"/>
                    <a:pt x="2623" y="339"/>
                    <a:pt x="2623" y="215"/>
                  </a:cubicBezTo>
                  <a:cubicBezTo>
                    <a:pt x="2623" y="108"/>
                    <a:pt x="2534" y="0"/>
                    <a:pt x="24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804;p36">
              <a:extLst>
                <a:ext uri="{FF2B5EF4-FFF2-40B4-BE49-F238E27FC236}">
                  <a16:creationId xmlns:a16="http://schemas.microsoft.com/office/drawing/2014/main" id="{7CC0BD61-C9AB-A038-9FFB-5F6054F198D4}"/>
                </a:ext>
              </a:extLst>
            </p:cNvPr>
            <p:cNvSpPr/>
            <p:nvPr/>
          </p:nvSpPr>
          <p:spPr>
            <a:xfrm>
              <a:off x="6151500" y="2833175"/>
              <a:ext cx="105300" cy="105300"/>
            </a:xfrm>
            <a:custGeom>
              <a:avLst/>
              <a:gdLst/>
              <a:ahLst/>
              <a:cxnLst/>
              <a:rect l="l" t="t" r="r" b="b"/>
              <a:pathLst>
                <a:path w="4212" h="4212" extrusionOk="0">
                  <a:moveTo>
                    <a:pt x="2106" y="411"/>
                  </a:moveTo>
                  <a:lnTo>
                    <a:pt x="2195" y="893"/>
                  </a:lnTo>
                  <a:cubicBezTo>
                    <a:pt x="2320" y="1464"/>
                    <a:pt x="2748" y="1892"/>
                    <a:pt x="3302" y="1999"/>
                  </a:cubicBezTo>
                  <a:lnTo>
                    <a:pt x="3783" y="2106"/>
                  </a:lnTo>
                  <a:lnTo>
                    <a:pt x="3302" y="2195"/>
                  </a:lnTo>
                  <a:cubicBezTo>
                    <a:pt x="2748" y="2320"/>
                    <a:pt x="2320" y="2748"/>
                    <a:pt x="2195" y="3301"/>
                  </a:cubicBezTo>
                  <a:lnTo>
                    <a:pt x="2106" y="3783"/>
                  </a:lnTo>
                  <a:lnTo>
                    <a:pt x="1999" y="3301"/>
                  </a:lnTo>
                  <a:cubicBezTo>
                    <a:pt x="1892" y="2748"/>
                    <a:pt x="1464" y="2320"/>
                    <a:pt x="893" y="2195"/>
                  </a:cubicBezTo>
                  <a:lnTo>
                    <a:pt x="411" y="2106"/>
                  </a:lnTo>
                  <a:lnTo>
                    <a:pt x="893" y="1999"/>
                  </a:lnTo>
                  <a:cubicBezTo>
                    <a:pt x="1464" y="1892"/>
                    <a:pt x="1892" y="1464"/>
                    <a:pt x="1999" y="893"/>
                  </a:cubicBezTo>
                  <a:lnTo>
                    <a:pt x="2106" y="411"/>
                  </a:lnTo>
                  <a:close/>
                  <a:moveTo>
                    <a:pt x="2106" y="1"/>
                  </a:moveTo>
                  <a:cubicBezTo>
                    <a:pt x="1892" y="1"/>
                    <a:pt x="1731" y="125"/>
                    <a:pt x="1696" y="340"/>
                  </a:cubicBezTo>
                  <a:lnTo>
                    <a:pt x="1589" y="821"/>
                  </a:lnTo>
                  <a:cubicBezTo>
                    <a:pt x="1517" y="1214"/>
                    <a:pt x="1214" y="1517"/>
                    <a:pt x="821" y="1589"/>
                  </a:cubicBezTo>
                  <a:lnTo>
                    <a:pt x="340" y="1696"/>
                  </a:lnTo>
                  <a:cubicBezTo>
                    <a:pt x="126" y="1731"/>
                    <a:pt x="1" y="1892"/>
                    <a:pt x="1" y="2106"/>
                  </a:cubicBezTo>
                  <a:cubicBezTo>
                    <a:pt x="1" y="2302"/>
                    <a:pt x="126" y="2481"/>
                    <a:pt x="340" y="2516"/>
                  </a:cubicBezTo>
                  <a:lnTo>
                    <a:pt x="821" y="2623"/>
                  </a:lnTo>
                  <a:cubicBezTo>
                    <a:pt x="1214" y="2695"/>
                    <a:pt x="1517" y="2998"/>
                    <a:pt x="1589" y="3391"/>
                  </a:cubicBezTo>
                  <a:lnTo>
                    <a:pt x="1696" y="3872"/>
                  </a:lnTo>
                  <a:cubicBezTo>
                    <a:pt x="1731" y="4069"/>
                    <a:pt x="1892" y="4211"/>
                    <a:pt x="2106" y="4211"/>
                  </a:cubicBezTo>
                  <a:cubicBezTo>
                    <a:pt x="2302" y="4211"/>
                    <a:pt x="2481" y="4069"/>
                    <a:pt x="2516" y="3872"/>
                  </a:cubicBezTo>
                  <a:lnTo>
                    <a:pt x="2624" y="3391"/>
                  </a:lnTo>
                  <a:cubicBezTo>
                    <a:pt x="2695" y="2998"/>
                    <a:pt x="2998" y="2695"/>
                    <a:pt x="3391" y="2623"/>
                  </a:cubicBezTo>
                  <a:lnTo>
                    <a:pt x="3873" y="2516"/>
                  </a:lnTo>
                  <a:cubicBezTo>
                    <a:pt x="4069" y="2481"/>
                    <a:pt x="4212" y="2302"/>
                    <a:pt x="4212" y="2106"/>
                  </a:cubicBezTo>
                  <a:cubicBezTo>
                    <a:pt x="4212" y="1892"/>
                    <a:pt x="4069" y="1731"/>
                    <a:pt x="3873" y="1696"/>
                  </a:cubicBezTo>
                  <a:lnTo>
                    <a:pt x="3391" y="1589"/>
                  </a:lnTo>
                  <a:cubicBezTo>
                    <a:pt x="2998" y="1517"/>
                    <a:pt x="2695" y="1214"/>
                    <a:pt x="2624" y="821"/>
                  </a:cubicBezTo>
                  <a:lnTo>
                    <a:pt x="2516" y="340"/>
                  </a:lnTo>
                  <a:cubicBezTo>
                    <a:pt x="2481" y="125"/>
                    <a:pt x="2302" y="1"/>
                    <a:pt x="21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805;p36">
              <a:extLst>
                <a:ext uri="{FF2B5EF4-FFF2-40B4-BE49-F238E27FC236}">
                  <a16:creationId xmlns:a16="http://schemas.microsoft.com/office/drawing/2014/main" id="{738FDCC8-6E61-6AFC-2242-991D77C778DF}"/>
                </a:ext>
              </a:extLst>
            </p:cNvPr>
            <p:cNvSpPr/>
            <p:nvPr/>
          </p:nvSpPr>
          <p:spPr>
            <a:xfrm>
              <a:off x="6298250" y="2892500"/>
              <a:ext cx="122700" cy="122700"/>
            </a:xfrm>
            <a:custGeom>
              <a:avLst/>
              <a:gdLst/>
              <a:ahLst/>
              <a:cxnLst/>
              <a:rect l="l" t="t" r="r" b="b"/>
              <a:pathLst>
                <a:path w="4908" h="4908" extrusionOk="0">
                  <a:moveTo>
                    <a:pt x="2445" y="411"/>
                  </a:moveTo>
                  <a:cubicBezTo>
                    <a:pt x="2481" y="411"/>
                    <a:pt x="2481" y="447"/>
                    <a:pt x="2481" y="447"/>
                  </a:cubicBezTo>
                  <a:lnTo>
                    <a:pt x="2606" y="1018"/>
                  </a:lnTo>
                  <a:cubicBezTo>
                    <a:pt x="2731" y="1660"/>
                    <a:pt x="3230" y="2160"/>
                    <a:pt x="3873" y="2302"/>
                  </a:cubicBezTo>
                  <a:lnTo>
                    <a:pt x="4444" y="2409"/>
                  </a:lnTo>
                  <a:cubicBezTo>
                    <a:pt x="4462" y="2409"/>
                    <a:pt x="4479" y="2409"/>
                    <a:pt x="4479" y="2445"/>
                  </a:cubicBezTo>
                  <a:cubicBezTo>
                    <a:pt x="4479" y="2481"/>
                    <a:pt x="4462" y="2481"/>
                    <a:pt x="4444" y="2481"/>
                  </a:cubicBezTo>
                  <a:lnTo>
                    <a:pt x="3873" y="2606"/>
                  </a:lnTo>
                  <a:cubicBezTo>
                    <a:pt x="3230" y="2731"/>
                    <a:pt x="2731" y="3230"/>
                    <a:pt x="2606" y="3872"/>
                  </a:cubicBezTo>
                  <a:lnTo>
                    <a:pt x="2481" y="4443"/>
                  </a:lnTo>
                  <a:cubicBezTo>
                    <a:pt x="2481" y="4461"/>
                    <a:pt x="2481" y="4479"/>
                    <a:pt x="2445" y="4479"/>
                  </a:cubicBezTo>
                  <a:cubicBezTo>
                    <a:pt x="2410" y="4479"/>
                    <a:pt x="2410" y="4461"/>
                    <a:pt x="2410" y="4443"/>
                  </a:cubicBezTo>
                  <a:lnTo>
                    <a:pt x="2285" y="3872"/>
                  </a:lnTo>
                  <a:cubicBezTo>
                    <a:pt x="2160" y="3230"/>
                    <a:pt x="1660" y="2731"/>
                    <a:pt x="1018" y="2606"/>
                  </a:cubicBezTo>
                  <a:lnTo>
                    <a:pt x="447" y="2481"/>
                  </a:lnTo>
                  <a:cubicBezTo>
                    <a:pt x="429" y="2481"/>
                    <a:pt x="411" y="2481"/>
                    <a:pt x="411" y="2445"/>
                  </a:cubicBezTo>
                  <a:cubicBezTo>
                    <a:pt x="411" y="2409"/>
                    <a:pt x="429" y="2409"/>
                    <a:pt x="447" y="2409"/>
                  </a:cubicBezTo>
                  <a:lnTo>
                    <a:pt x="1018" y="2302"/>
                  </a:lnTo>
                  <a:cubicBezTo>
                    <a:pt x="1660" y="2160"/>
                    <a:pt x="2160" y="1660"/>
                    <a:pt x="2285" y="1018"/>
                  </a:cubicBezTo>
                  <a:lnTo>
                    <a:pt x="2410" y="447"/>
                  </a:lnTo>
                  <a:cubicBezTo>
                    <a:pt x="2410" y="447"/>
                    <a:pt x="2410" y="411"/>
                    <a:pt x="2445" y="411"/>
                  </a:cubicBezTo>
                  <a:close/>
                  <a:moveTo>
                    <a:pt x="2445" y="1"/>
                  </a:moveTo>
                  <a:cubicBezTo>
                    <a:pt x="2231" y="1"/>
                    <a:pt x="2035" y="143"/>
                    <a:pt x="1999" y="358"/>
                  </a:cubicBezTo>
                  <a:lnTo>
                    <a:pt x="1874" y="928"/>
                  </a:lnTo>
                  <a:cubicBezTo>
                    <a:pt x="1785" y="1410"/>
                    <a:pt x="1410" y="1785"/>
                    <a:pt x="929" y="1874"/>
                  </a:cubicBezTo>
                  <a:lnTo>
                    <a:pt x="358" y="1999"/>
                  </a:lnTo>
                  <a:cubicBezTo>
                    <a:pt x="144" y="2035"/>
                    <a:pt x="1" y="2231"/>
                    <a:pt x="1" y="2445"/>
                  </a:cubicBezTo>
                  <a:cubicBezTo>
                    <a:pt x="1" y="2677"/>
                    <a:pt x="144" y="2855"/>
                    <a:pt x="358" y="2909"/>
                  </a:cubicBezTo>
                  <a:lnTo>
                    <a:pt x="929" y="3016"/>
                  </a:lnTo>
                  <a:cubicBezTo>
                    <a:pt x="1410" y="3123"/>
                    <a:pt x="1785" y="3480"/>
                    <a:pt x="1874" y="3962"/>
                  </a:cubicBezTo>
                  <a:lnTo>
                    <a:pt x="1999" y="4533"/>
                  </a:lnTo>
                  <a:cubicBezTo>
                    <a:pt x="2035" y="4747"/>
                    <a:pt x="2231" y="4907"/>
                    <a:pt x="2445" y="4907"/>
                  </a:cubicBezTo>
                  <a:cubicBezTo>
                    <a:pt x="2677" y="4907"/>
                    <a:pt x="2856" y="4747"/>
                    <a:pt x="2909" y="4533"/>
                  </a:cubicBezTo>
                  <a:lnTo>
                    <a:pt x="3016" y="3962"/>
                  </a:lnTo>
                  <a:cubicBezTo>
                    <a:pt x="3106" y="3480"/>
                    <a:pt x="3480" y="3123"/>
                    <a:pt x="3962" y="3016"/>
                  </a:cubicBezTo>
                  <a:lnTo>
                    <a:pt x="4533" y="2909"/>
                  </a:lnTo>
                  <a:cubicBezTo>
                    <a:pt x="4747" y="2855"/>
                    <a:pt x="4908" y="2677"/>
                    <a:pt x="4908" y="2445"/>
                  </a:cubicBezTo>
                  <a:cubicBezTo>
                    <a:pt x="4908" y="2231"/>
                    <a:pt x="4747" y="2035"/>
                    <a:pt x="4533" y="1999"/>
                  </a:cubicBezTo>
                  <a:lnTo>
                    <a:pt x="3962" y="1874"/>
                  </a:lnTo>
                  <a:cubicBezTo>
                    <a:pt x="3480" y="1785"/>
                    <a:pt x="3106" y="1410"/>
                    <a:pt x="3016" y="928"/>
                  </a:cubicBezTo>
                  <a:lnTo>
                    <a:pt x="2909" y="358"/>
                  </a:lnTo>
                  <a:cubicBezTo>
                    <a:pt x="2856" y="143"/>
                    <a:pt x="2677" y="1"/>
                    <a:pt x="24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" name="Google Shape;722;p35">
            <a:extLst>
              <a:ext uri="{FF2B5EF4-FFF2-40B4-BE49-F238E27FC236}">
                <a16:creationId xmlns:a16="http://schemas.microsoft.com/office/drawing/2014/main" id="{1BE7EBE5-1BD4-C311-B8D5-7FE12D9EEC99}"/>
              </a:ext>
            </a:extLst>
          </p:cNvPr>
          <p:cNvSpPr/>
          <p:nvPr/>
        </p:nvSpPr>
        <p:spPr>
          <a:xfrm>
            <a:off x="3936389" y="2592417"/>
            <a:ext cx="1271221" cy="1227274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" name="Google Shape;1541;p45">
            <a:extLst>
              <a:ext uri="{FF2B5EF4-FFF2-40B4-BE49-F238E27FC236}">
                <a16:creationId xmlns:a16="http://schemas.microsoft.com/office/drawing/2014/main" id="{98345D67-EED3-4333-F9C6-A0EBA17F455A}"/>
              </a:ext>
            </a:extLst>
          </p:cNvPr>
          <p:cNvGrpSpPr/>
          <p:nvPr/>
        </p:nvGrpSpPr>
        <p:grpSpPr>
          <a:xfrm rot="13230744">
            <a:off x="7220531" y="2555190"/>
            <a:ext cx="343984" cy="1467603"/>
            <a:chOff x="4220875" y="1270838"/>
            <a:chExt cx="702255" cy="2601823"/>
          </a:xfrm>
        </p:grpSpPr>
        <p:sp>
          <p:nvSpPr>
            <p:cNvPr id="30" name="Google Shape;1542;p45">
              <a:extLst>
                <a:ext uri="{FF2B5EF4-FFF2-40B4-BE49-F238E27FC236}">
                  <a16:creationId xmlns:a16="http://schemas.microsoft.com/office/drawing/2014/main" id="{F2ECFF03-4A63-67B4-01E6-E36A168D8302}"/>
                </a:ext>
              </a:extLst>
            </p:cNvPr>
            <p:cNvSpPr/>
            <p:nvPr/>
          </p:nvSpPr>
          <p:spPr>
            <a:xfrm>
              <a:off x="4220875" y="1270838"/>
              <a:ext cx="702255" cy="2601823"/>
            </a:xfrm>
            <a:custGeom>
              <a:avLst/>
              <a:gdLst/>
              <a:ahLst/>
              <a:cxnLst/>
              <a:rect l="l" t="t" r="r" b="b"/>
              <a:pathLst>
                <a:path w="7520" h="27862" extrusionOk="0">
                  <a:moveTo>
                    <a:pt x="3459" y="543"/>
                  </a:moveTo>
                  <a:cubicBezTo>
                    <a:pt x="3208" y="2022"/>
                    <a:pt x="2958" y="3475"/>
                    <a:pt x="2732" y="4929"/>
                  </a:cubicBezTo>
                  <a:lnTo>
                    <a:pt x="2707" y="4929"/>
                  </a:lnTo>
                  <a:cubicBezTo>
                    <a:pt x="2682" y="4879"/>
                    <a:pt x="2657" y="4829"/>
                    <a:pt x="2632" y="4779"/>
                  </a:cubicBezTo>
                  <a:cubicBezTo>
                    <a:pt x="2482" y="4378"/>
                    <a:pt x="2306" y="4002"/>
                    <a:pt x="2156" y="3626"/>
                  </a:cubicBezTo>
                  <a:cubicBezTo>
                    <a:pt x="2131" y="3601"/>
                    <a:pt x="2156" y="3551"/>
                    <a:pt x="2156" y="3526"/>
                  </a:cubicBezTo>
                  <a:cubicBezTo>
                    <a:pt x="2582" y="2548"/>
                    <a:pt x="3008" y="1571"/>
                    <a:pt x="3409" y="593"/>
                  </a:cubicBezTo>
                  <a:cubicBezTo>
                    <a:pt x="3409" y="568"/>
                    <a:pt x="3434" y="568"/>
                    <a:pt x="3434" y="543"/>
                  </a:cubicBezTo>
                  <a:close/>
                  <a:moveTo>
                    <a:pt x="3685" y="543"/>
                  </a:moveTo>
                  <a:lnTo>
                    <a:pt x="3685" y="543"/>
                  </a:lnTo>
                  <a:cubicBezTo>
                    <a:pt x="3710" y="568"/>
                    <a:pt x="3710" y="593"/>
                    <a:pt x="3710" y="593"/>
                  </a:cubicBezTo>
                  <a:cubicBezTo>
                    <a:pt x="4161" y="1571"/>
                    <a:pt x="4587" y="2523"/>
                    <a:pt x="5013" y="3500"/>
                  </a:cubicBezTo>
                  <a:cubicBezTo>
                    <a:pt x="5038" y="3526"/>
                    <a:pt x="5038" y="3551"/>
                    <a:pt x="5038" y="3601"/>
                  </a:cubicBezTo>
                  <a:cubicBezTo>
                    <a:pt x="4863" y="4027"/>
                    <a:pt x="4687" y="4453"/>
                    <a:pt x="4537" y="4854"/>
                  </a:cubicBezTo>
                  <a:cubicBezTo>
                    <a:pt x="4512" y="4879"/>
                    <a:pt x="4512" y="4904"/>
                    <a:pt x="4512" y="4929"/>
                  </a:cubicBezTo>
                  <a:lnTo>
                    <a:pt x="4487" y="4929"/>
                  </a:lnTo>
                  <a:cubicBezTo>
                    <a:pt x="4211" y="3450"/>
                    <a:pt x="3960" y="1997"/>
                    <a:pt x="3685" y="543"/>
                  </a:cubicBezTo>
                  <a:close/>
                  <a:moveTo>
                    <a:pt x="3584" y="744"/>
                  </a:moveTo>
                  <a:lnTo>
                    <a:pt x="3609" y="919"/>
                  </a:lnTo>
                  <a:cubicBezTo>
                    <a:pt x="3760" y="1721"/>
                    <a:pt x="3910" y="2523"/>
                    <a:pt x="4061" y="3325"/>
                  </a:cubicBezTo>
                  <a:cubicBezTo>
                    <a:pt x="4161" y="3927"/>
                    <a:pt x="4286" y="4528"/>
                    <a:pt x="4386" y="5130"/>
                  </a:cubicBezTo>
                  <a:cubicBezTo>
                    <a:pt x="4386" y="5155"/>
                    <a:pt x="4386" y="5205"/>
                    <a:pt x="4386" y="5255"/>
                  </a:cubicBezTo>
                  <a:cubicBezTo>
                    <a:pt x="4411" y="6608"/>
                    <a:pt x="4437" y="7962"/>
                    <a:pt x="4462" y="9315"/>
                  </a:cubicBezTo>
                  <a:cubicBezTo>
                    <a:pt x="4462" y="10719"/>
                    <a:pt x="4487" y="12122"/>
                    <a:pt x="4512" y="13551"/>
                  </a:cubicBezTo>
                  <a:cubicBezTo>
                    <a:pt x="4512" y="14578"/>
                    <a:pt x="4537" y="15606"/>
                    <a:pt x="4562" y="16633"/>
                  </a:cubicBezTo>
                  <a:cubicBezTo>
                    <a:pt x="4562" y="17586"/>
                    <a:pt x="4587" y="18538"/>
                    <a:pt x="4587" y="19491"/>
                  </a:cubicBezTo>
                  <a:cubicBezTo>
                    <a:pt x="4612" y="20242"/>
                    <a:pt x="4612" y="20994"/>
                    <a:pt x="4612" y="21746"/>
                  </a:cubicBezTo>
                  <a:cubicBezTo>
                    <a:pt x="4612" y="21771"/>
                    <a:pt x="4612" y="21796"/>
                    <a:pt x="4612" y="21846"/>
                  </a:cubicBezTo>
                  <a:lnTo>
                    <a:pt x="2933" y="21846"/>
                  </a:lnTo>
                  <a:cubicBezTo>
                    <a:pt x="2933" y="21821"/>
                    <a:pt x="2933" y="21796"/>
                    <a:pt x="2908" y="21746"/>
                  </a:cubicBezTo>
                  <a:cubicBezTo>
                    <a:pt x="2908" y="20618"/>
                    <a:pt x="2908" y="19491"/>
                    <a:pt x="2908" y="18338"/>
                  </a:cubicBezTo>
                  <a:cubicBezTo>
                    <a:pt x="2883" y="16909"/>
                    <a:pt x="2883" y="15480"/>
                    <a:pt x="2883" y="14052"/>
                  </a:cubicBezTo>
                  <a:cubicBezTo>
                    <a:pt x="2858" y="12523"/>
                    <a:pt x="2858" y="11019"/>
                    <a:pt x="2833" y="9490"/>
                  </a:cubicBezTo>
                  <a:cubicBezTo>
                    <a:pt x="2833" y="8438"/>
                    <a:pt x="2833" y="7385"/>
                    <a:pt x="2833" y="6333"/>
                  </a:cubicBezTo>
                  <a:cubicBezTo>
                    <a:pt x="2833" y="5957"/>
                    <a:pt x="2833" y="5581"/>
                    <a:pt x="2833" y="5230"/>
                  </a:cubicBezTo>
                  <a:cubicBezTo>
                    <a:pt x="2833" y="5130"/>
                    <a:pt x="2858" y="5004"/>
                    <a:pt x="2858" y="4904"/>
                  </a:cubicBezTo>
                  <a:cubicBezTo>
                    <a:pt x="3008" y="4002"/>
                    <a:pt x="3158" y="3074"/>
                    <a:pt x="3309" y="2172"/>
                  </a:cubicBezTo>
                  <a:cubicBezTo>
                    <a:pt x="3384" y="1696"/>
                    <a:pt x="3484" y="1245"/>
                    <a:pt x="3559" y="769"/>
                  </a:cubicBezTo>
                  <a:cubicBezTo>
                    <a:pt x="3559" y="769"/>
                    <a:pt x="3559" y="744"/>
                    <a:pt x="3559" y="744"/>
                  </a:cubicBezTo>
                  <a:close/>
                  <a:moveTo>
                    <a:pt x="5088" y="3776"/>
                  </a:moveTo>
                  <a:cubicBezTo>
                    <a:pt x="5088" y="3876"/>
                    <a:pt x="5088" y="3977"/>
                    <a:pt x="5088" y="4052"/>
                  </a:cubicBezTo>
                  <a:cubicBezTo>
                    <a:pt x="5088" y="4378"/>
                    <a:pt x="5088" y="4703"/>
                    <a:pt x="5088" y="5004"/>
                  </a:cubicBezTo>
                  <a:cubicBezTo>
                    <a:pt x="5113" y="7210"/>
                    <a:pt x="5138" y="9390"/>
                    <a:pt x="5163" y="11571"/>
                  </a:cubicBezTo>
                  <a:cubicBezTo>
                    <a:pt x="5188" y="13300"/>
                    <a:pt x="5213" y="15029"/>
                    <a:pt x="5239" y="16759"/>
                  </a:cubicBezTo>
                  <a:cubicBezTo>
                    <a:pt x="5264" y="18413"/>
                    <a:pt x="5289" y="20067"/>
                    <a:pt x="5289" y="21721"/>
                  </a:cubicBezTo>
                  <a:cubicBezTo>
                    <a:pt x="5289" y="21771"/>
                    <a:pt x="5289" y="21796"/>
                    <a:pt x="5289" y="21846"/>
                  </a:cubicBezTo>
                  <a:lnTo>
                    <a:pt x="4762" y="21846"/>
                  </a:lnTo>
                  <a:cubicBezTo>
                    <a:pt x="4762" y="21821"/>
                    <a:pt x="4762" y="21796"/>
                    <a:pt x="4737" y="21771"/>
                  </a:cubicBezTo>
                  <a:cubicBezTo>
                    <a:pt x="4737" y="21069"/>
                    <a:pt x="4737" y="20393"/>
                    <a:pt x="4712" y="19691"/>
                  </a:cubicBezTo>
                  <a:cubicBezTo>
                    <a:pt x="4687" y="17811"/>
                    <a:pt x="4687" y="15907"/>
                    <a:pt x="4662" y="14002"/>
                  </a:cubicBezTo>
                  <a:cubicBezTo>
                    <a:pt x="4637" y="12824"/>
                    <a:pt x="4612" y="11646"/>
                    <a:pt x="4612" y="10443"/>
                  </a:cubicBezTo>
                  <a:cubicBezTo>
                    <a:pt x="4587" y="8714"/>
                    <a:pt x="4562" y="7009"/>
                    <a:pt x="4537" y="5280"/>
                  </a:cubicBezTo>
                  <a:cubicBezTo>
                    <a:pt x="4537" y="5230"/>
                    <a:pt x="4537" y="5180"/>
                    <a:pt x="4562" y="5130"/>
                  </a:cubicBezTo>
                  <a:cubicBezTo>
                    <a:pt x="4712" y="4703"/>
                    <a:pt x="4888" y="4252"/>
                    <a:pt x="5038" y="3826"/>
                  </a:cubicBezTo>
                  <a:cubicBezTo>
                    <a:pt x="5063" y="3801"/>
                    <a:pt x="5063" y="3801"/>
                    <a:pt x="5088" y="3776"/>
                  </a:cubicBezTo>
                  <a:close/>
                  <a:moveTo>
                    <a:pt x="2131" y="3801"/>
                  </a:moveTo>
                  <a:cubicBezTo>
                    <a:pt x="2131" y="3826"/>
                    <a:pt x="2131" y="3851"/>
                    <a:pt x="2156" y="3876"/>
                  </a:cubicBezTo>
                  <a:cubicBezTo>
                    <a:pt x="2306" y="4277"/>
                    <a:pt x="2482" y="4703"/>
                    <a:pt x="2632" y="5104"/>
                  </a:cubicBezTo>
                  <a:cubicBezTo>
                    <a:pt x="2657" y="5180"/>
                    <a:pt x="2682" y="5255"/>
                    <a:pt x="2682" y="5330"/>
                  </a:cubicBezTo>
                  <a:cubicBezTo>
                    <a:pt x="2682" y="6884"/>
                    <a:pt x="2707" y="8438"/>
                    <a:pt x="2707" y="9992"/>
                  </a:cubicBezTo>
                  <a:cubicBezTo>
                    <a:pt x="2732" y="11270"/>
                    <a:pt x="2732" y="12548"/>
                    <a:pt x="2732" y="13851"/>
                  </a:cubicBezTo>
                  <a:cubicBezTo>
                    <a:pt x="2757" y="15631"/>
                    <a:pt x="2757" y="17435"/>
                    <a:pt x="2782" y="19215"/>
                  </a:cubicBezTo>
                  <a:cubicBezTo>
                    <a:pt x="2782" y="20067"/>
                    <a:pt x="2782" y="20919"/>
                    <a:pt x="2782" y="21771"/>
                  </a:cubicBezTo>
                  <a:cubicBezTo>
                    <a:pt x="2782" y="21796"/>
                    <a:pt x="2782" y="21821"/>
                    <a:pt x="2782" y="21846"/>
                  </a:cubicBezTo>
                  <a:cubicBezTo>
                    <a:pt x="2745" y="21859"/>
                    <a:pt x="2626" y="21865"/>
                    <a:pt x="2510" y="21865"/>
                  </a:cubicBezTo>
                  <a:cubicBezTo>
                    <a:pt x="2394" y="21865"/>
                    <a:pt x="2281" y="21859"/>
                    <a:pt x="2256" y="21846"/>
                  </a:cubicBezTo>
                  <a:cubicBezTo>
                    <a:pt x="2206" y="15831"/>
                    <a:pt x="2156" y="9816"/>
                    <a:pt x="2106" y="3801"/>
                  </a:cubicBezTo>
                  <a:close/>
                  <a:moveTo>
                    <a:pt x="3566" y="1"/>
                  </a:moveTo>
                  <a:cubicBezTo>
                    <a:pt x="3532" y="1"/>
                    <a:pt x="3499" y="27"/>
                    <a:pt x="3459" y="67"/>
                  </a:cubicBezTo>
                  <a:cubicBezTo>
                    <a:pt x="3459" y="92"/>
                    <a:pt x="3434" y="117"/>
                    <a:pt x="3434" y="142"/>
                  </a:cubicBezTo>
                  <a:cubicBezTo>
                    <a:pt x="3409" y="192"/>
                    <a:pt x="3384" y="267"/>
                    <a:pt x="3359" y="317"/>
                  </a:cubicBezTo>
                  <a:cubicBezTo>
                    <a:pt x="2908" y="1345"/>
                    <a:pt x="2457" y="2398"/>
                    <a:pt x="2031" y="3425"/>
                  </a:cubicBezTo>
                  <a:cubicBezTo>
                    <a:pt x="1980" y="3526"/>
                    <a:pt x="1955" y="3626"/>
                    <a:pt x="1955" y="3726"/>
                  </a:cubicBezTo>
                  <a:cubicBezTo>
                    <a:pt x="1955" y="3826"/>
                    <a:pt x="1955" y="3927"/>
                    <a:pt x="1955" y="4052"/>
                  </a:cubicBezTo>
                  <a:cubicBezTo>
                    <a:pt x="1955" y="4428"/>
                    <a:pt x="1955" y="4804"/>
                    <a:pt x="1955" y="5205"/>
                  </a:cubicBezTo>
                  <a:cubicBezTo>
                    <a:pt x="1955" y="6909"/>
                    <a:pt x="1980" y="8638"/>
                    <a:pt x="1980" y="10368"/>
                  </a:cubicBezTo>
                  <a:cubicBezTo>
                    <a:pt x="2005" y="11846"/>
                    <a:pt x="2005" y="13350"/>
                    <a:pt x="2031" y="14854"/>
                  </a:cubicBezTo>
                  <a:cubicBezTo>
                    <a:pt x="2031" y="15706"/>
                    <a:pt x="2031" y="16533"/>
                    <a:pt x="2031" y="17385"/>
                  </a:cubicBezTo>
                  <a:cubicBezTo>
                    <a:pt x="2056" y="18839"/>
                    <a:pt x="2056" y="20293"/>
                    <a:pt x="2081" y="21746"/>
                  </a:cubicBezTo>
                  <a:cubicBezTo>
                    <a:pt x="2081" y="21796"/>
                    <a:pt x="2081" y="21821"/>
                    <a:pt x="2081" y="21871"/>
                  </a:cubicBezTo>
                  <a:lnTo>
                    <a:pt x="1980" y="21871"/>
                  </a:lnTo>
                  <a:cubicBezTo>
                    <a:pt x="1655" y="21897"/>
                    <a:pt x="1329" y="21897"/>
                    <a:pt x="1028" y="21897"/>
                  </a:cubicBezTo>
                  <a:cubicBezTo>
                    <a:pt x="777" y="21922"/>
                    <a:pt x="527" y="21922"/>
                    <a:pt x="301" y="21947"/>
                  </a:cubicBezTo>
                  <a:cubicBezTo>
                    <a:pt x="251" y="21947"/>
                    <a:pt x="201" y="21947"/>
                    <a:pt x="151" y="21972"/>
                  </a:cubicBezTo>
                  <a:cubicBezTo>
                    <a:pt x="0" y="22072"/>
                    <a:pt x="0" y="22247"/>
                    <a:pt x="151" y="22348"/>
                  </a:cubicBezTo>
                  <a:cubicBezTo>
                    <a:pt x="176" y="22348"/>
                    <a:pt x="226" y="22373"/>
                    <a:pt x="276" y="22373"/>
                  </a:cubicBezTo>
                  <a:cubicBezTo>
                    <a:pt x="326" y="22373"/>
                    <a:pt x="351" y="22398"/>
                    <a:pt x="401" y="22398"/>
                  </a:cubicBezTo>
                  <a:cubicBezTo>
                    <a:pt x="677" y="22398"/>
                    <a:pt x="953" y="22423"/>
                    <a:pt x="1229" y="22448"/>
                  </a:cubicBezTo>
                  <a:lnTo>
                    <a:pt x="1329" y="22448"/>
                  </a:lnTo>
                  <a:cubicBezTo>
                    <a:pt x="1329" y="22623"/>
                    <a:pt x="1379" y="22699"/>
                    <a:pt x="1554" y="22749"/>
                  </a:cubicBezTo>
                  <a:cubicBezTo>
                    <a:pt x="1604" y="22774"/>
                    <a:pt x="1655" y="22799"/>
                    <a:pt x="1705" y="22799"/>
                  </a:cubicBezTo>
                  <a:cubicBezTo>
                    <a:pt x="1880" y="22824"/>
                    <a:pt x="2056" y="22849"/>
                    <a:pt x="2231" y="22849"/>
                  </a:cubicBezTo>
                  <a:lnTo>
                    <a:pt x="2757" y="22849"/>
                  </a:lnTo>
                  <a:cubicBezTo>
                    <a:pt x="2908" y="22849"/>
                    <a:pt x="2983" y="22899"/>
                    <a:pt x="3008" y="23049"/>
                  </a:cubicBezTo>
                  <a:cubicBezTo>
                    <a:pt x="3033" y="23150"/>
                    <a:pt x="3058" y="23250"/>
                    <a:pt x="3083" y="23350"/>
                  </a:cubicBezTo>
                  <a:cubicBezTo>
                    <a:pt x="3133" y="23726"/>
                    <a:pt x="3158" y="24102"/>
                    <a:pt x="3158" y="24478"/>
                  </a:cubicBezTo>
                  <a:cubicBezTo>
                    <a:pt x="3183" y="25080"/>
                    <a:pt x="3183" y="25706"/>
                    <a:pt x="3208" y="26333"/>
                  </a:cubicBezTo>
                  <a:cubicBezTo>
                    <a:pt x="3208" y="26358"/>
                    <a:pt x="3183" y="26383"/>
                    <a:pt x="3158" y="26408"/>
                  </a:cubicBezTo>
                  <a:cubicBezTo>
                    <a:pt x="3008" y="26608"/>
                    <a:pt x="2933" y="26834"/>
                    <a:pt x="2958" y="27110"/>
                  </a:cubicBezTo>
                  <a:cubicBezTo>
                    <a:pt x="3001" y="27542"/>
                    <a:pt x="3379" y="27862"/>
                    <a:pt x="3804" y="27862"/>
                  </a:cubicBezTo>
                  <a:cubicBezTo>
                    <a:pt x="3872" y="27862"/>
                    <a:pt x="3941" y="27854"/>
                    <a:pt x="4010" y="27836"/>
                  </a:cubicBezTo>
                  <a:cubicBezTo>
                    <a:pt x="4662" y="27686"/>
                    <a:pt x="4913" y="26909"/>
                    <a:pt x="4462" y="26408"/>
                  </a:cubicBezTo>
                  <a:cubicBezTo>
                    <a:pt x="4437" y="26383"/>
                    <a:pt x="4437" y="26358"/>
                    <a:pt x="4437" y="26308"/>
                  </a:cubicBezTo>
                  <a:cubicBezTo>
                    <a:pt x="4437" y="25681"/>
                    <a:pt x="4437" y="25054"/>
                    <a:pt x="4437" y="24428"/>
                  </a:cubicBezTo>
                  <a:cubicBezTo>
                    <a:pt x="4437" y="24052"/>
                    <a:pt x="4462" y="23701"/>
                    <a:pt x="4512" y="23325"/>
                  </a:cubicBezTo>
                  <a:cubicBezTo>
                    <a:pt x="4512" y="23225"/>
                    <a:pt x="4537" y="23100"/>
                    <a:pt x="4562" y="22999"/>
                  </a:cubicBezTo>
                  <a:cubicBezTo>
                    <a:pt x="4587" y="22924"/>
                    <a:pt x="4637" y="22874"/>
                    <a:pt x="4712" y="22849"/>
                  </a:cubicBezTo>
                  <a:lnTo>
                    <a:pt x="4838" y="22849"/>
                  </a:lnTo>
                  <a:cubicBezTo>
                    <a:pt x="5138" y="22824"/>
                    <a:pt x="5464" y="22824"/>
                    <a:pt x="5790" y="22774"/>
                  </a:cubicBezTo>
                  <a:cubicBezTo>
                    <a:pt x="5890" y="22749"/>
                    <a:pt x="5990" y="22724"/>
                    <a:pt x="6091" y="22673"/>
                  </a:cubicBezTo>
                  <a:cubicBezTo>
                    <a:pt x="6191" y="22623"/>
                    <a:pt x="6241" y="22548"/>
                    <a:pt x="6216" y="22423"/>
                  </a:cubicBezTo>
                  <a:cubicBezTo>
                    <a:pt x="6216" y="22423"/>
                    <a:pt x="6216" y="22423"/>
                    <a:pt x="6216" y="22398"/>
                  </a:cubicBezTo>
                  <a:lnTo>
                    <a:pt x="6316" y="22398"/>
                  </a:lnTo>
                  <a:cubicBezTo>
                    <a:pt x="6542" y="22373"/>
                    <a:pt x="6767" y="22348"/>
                    <a:pt x="6993" y="22348"/>
                  </a:cubicBezTo>
                  <a:cubicBezTo>
                    <a:pt x="7093" y="22323"/>
                    <a:pt x="7193" y="22323"/>
                    <a:pt x="7294" y="22298"/>
                  </a:cubicBezTo>
                  <a:cubicBezTo>
                    <a:pt x="7419" y="22272"/>
                    <a:pt x="7519" y="22197"/>
                    <a:pt x="7494" y="22072"/>
                  </a:cubicBezTo>
                  <a:cubicBezTo>
                    <a:pt x="7494" y="21972"/>
                    <a:pt x="7419" y="21897"/>
                    <a:pt x="7294" y="21871"/>
                  </a:cubicBezTo>
                  <a:lnTo>
                    <a:pt x="7269" y="21871"/>
                  </a:lnTo>
                  <a:cubicBezTo>
                    <a:pt x="7193" y="21871"/>
                    <a:pt x="7118" y="21871"/>
                    <a:pt x="7043" y="21846"/>
                  </a:cubicBezTo>
                  <a:lnTo>
                    <a:pt x="5464" y="21846"/>
                  </a:lnTo>
                  <a:cubicBezTo>
                    <a:pt x="5464" y="21796"/>
                    <a:pt x="5464" y="21771"/>
                    <a:pt x="5464" y="21746"/>
                  </a:cubicBezTo>
                  <a:cubicBezTo>
                    <a:pt x="5464" y="21295"/>
                    <a:pt x="5464" y="20869"/>
                    <a:pt x="5464" y="20418"/>
                  </a:cubicBezTo>
                  <a:cubicBezTo>
                    <a:pt x="5439" y="18488"/>
                    <a:pt x="5414" y="16558"/>
                    <a:pt x="5389" y="14628"/>
                  </a:cubicBezTo>
                  <a:cubicBezTo>
                    <a:pt x="5364" y="12824"/>
                    <a:pt x="5339" y="11019"/>
                    <a:pt x="5314" y="9215"/>
                  </a:cubicBezTo>
                  <a:cubicBezTo>
                    <a:pt x="5289" y="7761"/>
                    <a:pt x="5289" y="6282"/>
                    <a:pt x="5264" y="4829"/>
                  </a:cubicBezTo>
                  <a:cubicBezTo>
                    <a:pt x="5264" y="4428"/>
                    <a:pt x="5239" y="4052"/>
                    <a:pt x="5239" y="3651"/>
                  </a:cubicBezTo>
                  <a:cubicBezTo>
                    <a:pt x="5239" y="3576"/>
                    <a:pt x="5213" y="3526"/>
                    <a:pt x="5188" y="3450"/>
                  </a:cubicBezTo>
                  <a:cubicBezTo>
                    <a:pt x="4787" y="2598"/>
                    <a:pt x="4411" y="1721"/>
                    <a:pt x="4010" y="869"/>
                  </a:cubicBezTo>
                  <a:cubicBezTo>
                    <a:pt x="3910" y="643"/>
                    <a:pt x="3810" y="418"/>
                    <a:pt x="3710" y="192"/>
                  </a:cubicBezTo>
                  <a:cubicBezTo>
                    <a:pt x="3685" y="142"/>
                    <a:pt x="3660" y="117"/>
                    <a:pt x="3660" y="67"/>
                  </a:cubicBezTo>
                  <a:cubicBezTo>
                    <a:pt x="3625" y="20"/>
                    <a:pt x="3595" y="1"/>
                    <a:pt x="35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543;p45">
              <a:extLst>
                <a:ext uri="{FF2B5EF4-FFF2-40B4-BE49-F238E27FC236}">
                  <a16:creationId xmlns:a16="http://schemas.microsoft.com/office/drawing/2014/main" id="{B4B4DEE0-50D5-1B7A-8EF9-2595BF7DC789}"/>
                </a:ext>
              </a:extLst>
            </p:cNvPr>
            <p:cNvSpPr/>
            <p:nvPr/>
          </p:nvSpPr>
          <p:spPr>
            <a:xfrm>
              <a:off x="4529790" y="3748581"/>
              <a:ext cx="98428" cy="98332"/>
            </a:xfrm>
            <a:custGeom>
              <a:avLst/>
              <a:gdLst/>
              <a:ahLst/>
              <a:cxnLst/>
              <a:rect l="l" t="t" r="r" b="b"/>
              <a:pathLst>
                <a:path w="1054" h="1053" extrusionOk="0">
                  <a:moveTo>
                    <a:pt x="502" y="0"/>
                  </a:moveTo>
                  <a:cubicBezTo>
                    <a:pt x="226" y="0"/>
                    <a:pt x="1" y="251"/>
                    <a:pt x="1" y="552"/>
                  </a:cubicBezTo>
                  <a:cubicBezTo>
                    <a:pt x="1" y="827"/>
                    <a:pt x="226" y="1053"/>
                    <a:pt x="527" y="1053"/>
                  </a:cubicBezTo>
                  <a:cubicBezTo>
                    <a:pt x="803" y="1053"/>
                    <a:pt x="1053" y="827"/>
                    <a:pt x="1053" y="526"/>
                  </a:cubicBezTo>
                  <a:cubicBezTo>
                    <a:pt x="1053" y="226"/>
                    <a:pt x="803" y="0"/>
                    <a:pt x="5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544;p45">
              <a:extLst>
                <a:ext uri="{FF2B5EF4-FFF2-40B4-BE49-F238E27FC236}">
                  <a16:creationId xmlns:a16="http://schemas.microsoft.com/office/drawing/2014/main" id="{7028FABF-8454-4254-92E0-79956B16BB60}"/>
                </a:ext>
              </a:extLst>
            </p:cNvPr>
            <p:cNvSpPr/>
            <p:nvPr/>
          </p:nvSpPr>
          <p:spPr>
            <a:xfrm>
              <a:off x="4560234" y="2716413"/>
              <a:ext cx="53883" cy="372223"/>
            </a:xfrm>
            <a:custGeom>
              <a:avLst/>
              <a:gdLst/>
              <a:ahLst/>
              <a:cxnLst/>
              <a:rect l="l" t="t" r="r" b="b"/>
              <a:pathLst>
                <a:path w="577" h="3986" extrusionOk="0">
                  <a:moveTo>
                    <a:pt x="176" y="0"/>
                  </a:moveTo>
                  <a:cubicBezTo>
                    <a:pt x="126" y="0"/>
                    <a:pt x="76" y="51"/>
                    <a:pt x="51" y="151"/>
                  </a:cubicBezTo>
                  <a:cubicBezTo>
                    <a:pt x="51" y="226"/>
                    <a:pt x="26" y="301"/>
                    <a:pt x="26" y="376"/>
                  </a:cubicBezTo>
                  <a:cubicBezTo>
                    <a:pt x="26" y="903"/>
                    <a:pt x="26" y="1404"/>
                    <a:pt x="1" y="1930"/>
                  </a:cubicBezTo>
                  <a:lnTo>
                    <a:pt x="26" y="1930"/>
                  </a:lnTo>
                  <a:cubicBezTo>
                    <a:pt x="26" y="2131"/>
                    <a:pt x="26" y="2331"/>
                    <a:pt x="51" y="2532"/>
                  </a:cubicBezTo>
                  <a:cubicBezTo>
                    <a:pt x="51" y="2808"/>
                    <a:pt x="51" y="3108"/>
                    <a:pt x="51" y="3409"/>
                  </a:cubicBezTo>
                  <a:cubicBezTo>
                    <a:pt x="51" y="3484"/>
                    <a:pt x="76" y="3584"/>
                    <a:pt x="76" y="3685"/>
                  </a:cubicBezTo>
                  <a:cubicBezTo>
                    <a:pt x="101" y="3710"/>
                    <a:pt x="101" y="3760"/>
                    <a:pt x="126" y="3785"/>
                  </a:cubicBezTo>
                  <a:cubicBezTo>
                    <a:pt x="151" y="3910"/>
                    <a:pt x="251" y="3985"/>
                    <a:pt x="326" y="3985"/>
                  </a:cubicBezTo>
                  <a:cubicBezTo>
                    <a:pt x="427" y="3960"/>
                    <a:pt x="502" y="3910"/>
                    <a:pt x="552" y="3760"/>
                  </a:cubicBezTo>
                  <a:cubicBezTo>
                    <a:pt x="552" y="3710"/>
                    <a:pt x="577" y="3635"/>
                    <a:pt x="577" y="3584"/>
                  </a:cubicBezTo>
                  <a:cubicBezTo>
                    <a:pt x="577" y="3484"/>
                    <a:pt x="577" y="3384"/>
                    <a:pt x="577" y="3284"/>
                  </a:cubicBezTo>
                  <a:cubicBezTo>
                    <a:pt x="552" y="2983"/>
                    <a:pt x="552" y="2657"/>
                    <a:pt x="527" y="2331"/>
                  </a:cubicBezTo>
                  <a:cubicBezTo>
                    <a:pt x="502" y="1905"/>
                    <a:pt x="477" y="1479"/>
                    <a:pt x="452" y="1078"/>
                  </a:cubicBezTo>
                  <a:cubicBezTo>
                    <a:pt x="452" y="878"/>
                    <a:pt x="427" y="677"/>
                    <a:pt x="402" y="477"/>
                  </a:cubicBezTo>
                  <a:cubicBezTo>
                    <a:pt x="376" y="376"/>
                    <a:pt x="376" y="251"/>
                    <a:pt x="351" y="151"/>
                  </a:cubicBezTo>
                  <a:cubicBezTo>
                    <a:pt x="326" y="51"/>
                    <a:pt x="251" y="0"/>
                    <a:pt x="1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545;p45">
              <a:extLst>
                <a:ext uri="{FF2B5EF4-FFF2-40B4-BE49-F238E27FC236}">
                  <a16:creationId xmlns:a16="http://schemas.microsoft.com/office/drawing/2014/main" id="{6ADDE9A8-80FC-1A65-C25D-DC6DD4DD66FE}"/>
                </a:ext>
              </a:extLst>
            </p:cNvPr>
            <p:cNvSpPr/>
            <p:nvPr/>
          </p:nvSpPr>
          <p:spPr>
            <a:xfrm>
              <a:off x="4574241" y="3141495"/>
              <a:ext cx="37541" cy="68823"/>
            </a:xfrm>
            <a:custGeom>
              <a:avLst/>
              <a:gdLst/>
              <a:ahLst/>
              <a:cxnLst/>
              <a:rect l="l" t="t" r="r" b="b"/>
              <a:pathLst>
                <a:path w="402" h="737" extrusionOk="0">
                  <a:moveTo>
                    <a:pt x="200" y="0"/>
                  </a:moveTo>
                  <a:cubicBezTo>
                    <a:pt x="169" y="0"/>
                    <a:pt x="135" y="12"/>
                    <a:pt x="101" y="35"/>
                  </a:cubicBezTo>
                  <a:cubicBezTo>
                    <a:pt x="76" y="85"/>
                    <a:pt x="76" y="110"/>
                    <a:pt x="51" y="135"/>
                  </a:cubicBezTo>
                  <a:cubicBezTo>
                    <a:pt x="1" y="261"/>
                    <a:pt x="1" y="411"/>
                    <a:pt x="26" y="536"/>
                  </a:cubicBezTo>
                  <a:cubicBezTo>
                    <a:pt x="26" y="586"/>
                    <a:pt x="51" y="636"/>
                    <a:pt x="76" y="662"/>
                  </a:cubicBezTo>
                  <a:cubicBezTo>
                    <a:pt x="101" y="737"/>
                    <a:pt x="151" y="737"/>
                    <a:pt x="226" y="737"/>
                  </a:cubicBezTo>
                  <a:cubicBezTo>
                    <a:pt x="302" y="737"/>
                    <a:pt x="352" y="687"/>
                    <a:pt x="377" y="611"/>
                  </a:cubicBezTo>
                  <a:cubicBezTo>
                    <a:pt x="402" y="561"/>
                    <a:pt x="402" y="486"/>
                    <a:pt x="402" y="436"/>
                  </a:cubicBezTo>
                  <a:cubicBezTo>
                    <a:pt x="377" y="336"/>
                    <a:pt x="377" y="261"/>
                    <a:pt x="352" y="160"/>
                  </a:cubicBezTo>
                  <a:cubicBezTo>
                    <a:pt x="352" y="135"/>
                    <a:pt x="327" y="85"/>
                    <a:pt x="302" y="60"/>
                  </a:cubicBezTo>
                  <a:cubicBezTo>
                    <a:pt x="274" y="19"/>
                    <a:pt x="239" y="0"/>
                    <a:pt x="2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" name="Google Shape;722;p35">
            <a:extLst>
              <a:ext uri="{FF2B5EF4-FFF2-40B4-BE49-F238E27FC236}">
                <a16:creationId xmlns:a16="http://schemas.microsoft.com/office/drawing/2014/main" id="{62B67D79-6CFE-DC7A-5A20-EDB465D49EA5}"/>
              </a:ext>
            </a:extLst>
          </p:cNvPr>
          <p:cNvSpPr/>
          <p:nvPr/>
        </p:nvSpPr>
        <p:spPr>
          <a:xfrm>
            <a:off x="1008152" y="2619381"/>
            <a:ext cx="1271221" cy="1227274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722;p35">
            <a:extLst>
              <a:ext uri="{FF2B5EF4-FFF2-40B4-BE49-F238E27FC236}">
                <a16:creationId xmlns:a16="http://schemas.microsoft.com/office/drawing/2014/main" id="{F62A2F7E-9669-A3D2-1992-0AA8F63F9F40}"/>
              </a:ext>
            </a:extLst>
          </p:cNvPr>
          <p:cNvSpPr/>
          <p:nvPr/>
        </p:nvSpPr>
        <p:spPr>
          <a:xfrm>
            <a:off x="6721146" y="2677255"/>
            <a:ext cx="1271221" cy="1227274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497;p28">
            <a:extLst>
              <a:ext uri="{FF2B5EF4-FFF2-40B4-BE49-F238E27FC236}">
                <a16:creationId xmlns:a16="http://schemas.microsoft.com/office/drawing/2014/main" id="{A784338C-09AE-E055-0130-4BCBB4B00259}"/>
              </a:ext>
            </a:extLst>
          </p:cNvPr>
          <p:cNvSpPr/>
          <p:nvPr/>
        </p:nvSpPr>
        <p:spPr>
          <a:xfrm>
            <a:off x="2198318" y="2809157"/>
            <a:ext cx="4747364" cy="1086033"/>
          </a:xfrm>
          <a:prstGeom prst="rect">
            <a:avLst/>
          </a:prstGeom>
          <a:ln>
            <a:noFill/>
          </a:ln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pt-BR" b="1" dirty="0">
                <a:ln w="19050" cap="flat" cmpd="sng">
                  <a:solidFill>
                    <a:sysClr val="windowText" lastClr="000000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FFC000"/>
                </a:solidFill>
                <a:latin typeface="Cinzel Decorative"/>
              </a:rPr>
              <a:t>ByteQueSt</a:t>
            </a:r>
            <a:endParaRPr b="1" i="0" dirty="0">
              <a:ln w="19050" cap="flat" cmpd="sng">
                <a:solidFill>
                  <a:sysClr val="windowText" lastClr="000000"/>
                </a:solidFill>
                <a:prstDash val="solid"/>
                <a:round/>
                <a:headEnd type="none" w="sm" len="sm"/>
                <a:tailEnd type="none" w="sm" len="sm"/>
              </a:ln>
              <a:solidFill>
                <a:srgbClr val="FFC000"/>
              </a:solidFill>
              <a:latin typeface="Cinzel Decorative"/>
            </a:endParaRPr>
          </a:p>
        </p:txBody>
      </p:sp>
      <p:grpSp>
        <p:nvGrpSpPr>
          <p:cNvPr id="44" name="Google Shape;582;p30">
            <a:extLst>
              <a:ext uri="{FF2B5EF4-FFF2-40B4-BE49-F238E27FC236}">
                <a16:creationId xmlns:a16="http://schemas.microsoft.com/office/drawing/2014/main" id="{493ABE11-53D1-D97A-7582-CFDD7B73165D}"/>
              </a:ext>
            </a:extLst>
          </p:cNvPr>
          <p:cNvGrpSpPr/>
          <p:nvPr/>
        </p:nvGrpSpPr>
        <p:grpSpPr>
          <a:xfrm rot="9345944">
            <a:off x="6917523" y="2016934"/>
            <a:ext cx="571915" cy="1427502"/>
            <a:chOff x="7671826" y="1379393"/>
            <a:chExt cx="571915" cy="1427502"/>
          </a:xfrm>
        </p:grpSpPr>
        <p:sp>
          <p:nvSpPr>
            <p:cNvPr id="45" name="Google Shape;583;p30">
              <a:extLst>
                <a:ext uri="{FF2B5EF4-FFF2-40B4-BE49-F238E27FC236}">
                  <a16:creationId xmlns:a16="http://schemas.microsoft.com/office/drawing/2014/main" id="{F6FD4D74-94D4-143E-D413-7A6C14D04BBD}"/>
                </a:ext>
              </a:extLst>
            </p:cNvPr>
            <p:cNvSpPr/>
            <p:nvPr/>
          </p:nvSpPr>
          <p:spPr>
            <a:xfrm>
              <a:off x="7949402" y="2515317"/>
              <a:ext cx="287145" cy="291578"/>
            </a:xfrm>
            <a:custGeom>
              <a:avLst/>
              <a:gdLst/>
              <a:ahLst/>
              <a:cxnLst/>
              <a:rect l="l" t="t" r="r" b="b"/>
              <a:pathLst>
                <a:path w="6542" h="6643" extrusionOk="0">
                  <a:moveTo>
                    <a:pt x="3259" y="0"/>
                  </a:moveTo>
                  <a:lnTo>
                    <a:pt x="3008" y="727"/>
                  </a:lnTo>
                  <a:cubicBezTo>
                    <a:pt x="2933" y="928"/>
                    <a:pt x="2883" y="1153"/>
                    <a:pt x="2883" y="1379"/>
                  </a:cubicBezTo>
                  <a:cubicBezTo>
                    <a:pt x="2883" y="2231"/>
                    <a:pt x="2206" y="2908"/>
                    <a:pt x="1354" y="2908"/>
                  </a:cubicBezTo>
                  <a:lnTo>
                    <a:pt x="1229" y="2908"/>
                  </a:lnTo>
                  <a:cubicBezTo>
                    <a:pt x="903" y="2908"/>
                    <a:pt x="602" y="2983"/>
                    <a:pt x="326" y="3133"/>
                  </a:cubicBezTo>
                  <a:lnTo>
                    <a:pt x="0" y="3309"/>
                  </a:lnTo>
                  <a:lnTo>
                    <a:pt x="326" y="3484"/>
                  </a:lnTo>
                  <a:cubicBezTo>
                    <a:pt x="602" y="3635"/>
                    <a:pt x="903" y="3710"/>
                    <a:pt x="1229" y="3710"/>
                  </a:cubicBezTo>
                  <a:lnTo>
                    <a:pt x="1354" y="3710"/>
                  </a:lnTo>
                  <a:cubicBezTo>
                    <a:pt x="2206" y="3710"/>
                    <a:pt x="2883" y="4412"/>
                    <a:pt x="2883" y="5239"/>
                  </a:cubicBezTo>
                  <a:cubicBezTo>
                    <a:pt x="2883" y="5464"/>
                    <a:pt x="2933" y="5690"/>
                    <a:pt x="3008" y="5915"/>
                  </a:cubicBezTo>
                  <a:lnTo>
                    <a:pt x="3259" y="6642"/>
                  </a:lnTo>
                  <a:lnTo>
                    <a:pt x="3534" y="5915"/>
                  </a:lnTo>
                  <a:cubicBezTo>
                    <a:pt x="3609" y="5690"/>
                    <a:pt x="3660" y="5464"/>
                    <a:pt x="3660" y="5239"/>
                  </a:cubicBezTo>
                  <a:cubicBezTo>
                    <a:pt x="3660" y="4412"/>
                    <a:pt x="4336" y="3710"/>
                    <a:pt x="5188" y="3710"/>
                  </a:cubicBezTo>
                  <a:lnTo>
                    <a:pt x="5314" y="3710"/>
                  </a:lnTo>
                  <a:cubicBezTo>
                    <a:pt x="5640" y="3710"/>
                    <a:pt x="5940" y="3635"/>
                    <a:pt x="6216" y="3484"/>
                  </a:cubicBezTo>
                  <a:lnTo>
                    <a:pt x="6542" y="3309"/>
                  </a:lnTo>
                  <a:lnTo>
                    <a:pt x="6216" y="3133"/>
                  </a:lnTo>
                  <a:cubicBezTo>
                    <a:pt x="5940" y="2983"/>
                    <a:pt x="5640" y="2908"/>
                    <a:pt x="5314" y="2908"/>
                  </a:cubicBezTo>
                  <a:lnTo>
                    <a:pt x="5188" y="2908"/>
                  </a:lnTo>
                  <a:cubicBezTo>
                    <a:pt x="4336" y="2908"/>
                    <a:pt x="3660" y="2231"/>
                    <a:pt x="3660" y="1379"/>
                  </a:cubicBezTo>
                  <a:cubicBezTo>
                    <a:pt x="3660" y="1153"/>
                    <a:pt x="3609" y="928"/>
                    <a:pt x="3534" y="727"/>
                  </a:cubicBezTo>
                  <a:lnTo>
                    <a:pt x="32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584;p30">
              <a:extLst>
                <a:ext uri="{FF2B5EF4-FFF2-40B4-BE49-F238E27FC236}">
                  <a16:creationId xmlns:a16="http://schemas.microsoft.com/office/drawing/2014/main" id="{5E04D0CE-B486-541C-44CD-F98070602992}"/>
                </a:ext>
              </a:extLst>
            </p:cNvPr>
            <p:cNvSpPr/>
            <p:nvPr/>
          </p:nvSpPr>
          <p:spPr>
            <a:xfrm>
              <a:off x="7671826" y="2298599"/>
              <a:ext cx="213449" cy="216728"/>
            </a:xfrm>
            <a:custGeom>
              <a:avLst/>
              <a:gdLst/>
              <a:ahLst/>
              <a:cxnLst/>
              <a:rect l="l" t="t" r="r" b="b"/>
              <a:pathLst>
                <a:path w="6542" h="6643" extrusionOk="0">
                  <a:moveTo>
                    <a:pt x="3259" y="0"/>
                  </a:moveTo>
                  <a:lnTo>
                    <a:pt x="3008" y="727"/>
                  </a:lnTo>
                  <a:cubicBezTo>
                    <a:pt x="2933" y="928"/>
                    <a:pt x="2883" y="1153"/>
                    <a:pt x="2883" y="1379"/>
                  </a:cubicBezTo>
                  <a:cubicBezTo>
                    <a:pt x="2883" y="2231"/>
                    <a:pt x="2206" y="2908"/>
                    <a:pt x="1354" y="2908"/>
                  </a:cubicBezTo>
                  <a:lnTo>
                    <a:pt x="1229" y="2908"/>
                  </a:lnTo>
                  <a:cubicBezTo>
                    <a:pt x="903" y="2908"/>
                    <a:pt x="602" y="2983"/>
                    <a:pt x="326" y="3133"/>
                  </a:cubicBezTo>
                  <a:lnTo>
                    <a:pt x="0" y="3309"/>
                  </a:lnTo>
                  <a:lnTo>
                    <a:pt x="326" y="3484"/>
                  </a:lnTo>
                  <a:cubicBezTo>
                    <a:pt x="602" y="3635"/>
                    <a:pt x="903" y="3710"/>
                    <a:pt x="1229" y="3710"/>
                  </a:cubicBezTo>
                  <a:lnTo>
                    <a:pt x="1354" y="3710"/>
                  </a:lnTo>
                  <a:cubicBezTo>
                    <a:pt x="2206" y="3710"/>
                    <a:pt x="2883" y="4412"/>
                    <a:pt x="2883" y="5239"/>
                  </a:cubicBezTo>
                  <a:cubicBezTo>
                    <a:pt x="2883" y="5464"/>
                    <a:pt x="2933" y="5690"/>
                    <a:pt x="3008" y="5915"/>
                  </a:cubicBezTo>
                  <a:lnTo>
                    <a:pt x="3259" y="6642"/>
                  </a:lnTo>
                  <a:lnTo>
                    <a:pt x="3534" y="5915"/>
                  </a:lnTo>
                  <a:cubicBezTo>
                    <a:pt x="3609" y="5690"/>
                    <a:pt x="3660" y="5464"/>
                    <a:pt x="3660" y="5239"/>
                  </a:cubicBezTo>
                  <a:cubicBezTo>
                    <a:pt x="3660" y="4412"/>
                    <a:pt x="4336" y="3710"/>
                    <a:pt x="5188" y="3710"/>
                  </a:cubicBezTo>
                  <a:lnTo>
                    <a:pt x="5314" y="3710"/>
                  </a:lnTo>
                  <a:cubicBezTo>
                    <a:pt x="5640" y="3710"/>
                    <a:pt x="5940" y="3635"/>
                    <a:pt x="6216" y="3484"/>
                  </a:cubicBezTo>
                  <a:lnTo>
                    <a:pt x="6542" y="3309"/>
                  </a:lnTo>
                  <a:lnTo>
                    <a:pt x="6216" y="3133"/>
                  </a:lnTo>
                  <a:cubicBezTo>
                    <a:pt x="5940" y="2983"/>
                    <a:pt x="5640" y="2908"/>
                    <a:pt x="5314" y="2908"/>
                  </a:cubicBezTo>
                  <a:lnTo>
                    <a:pt x="5188" y="2908"/>
                  </a:lnTo>
                  <a:cubicBezTo>
                    <a:pt x="4336" y="2908"/>
                    <a:pt x="3660" y="2231"/>
                    <a:pt x="3660" y="1379"/>
                  </a:cubicBezTo>
                  <a:cubicBezTo>
                    <a:pt x="3660" y="1153"/>
                    <a:pt x="3609" y="928"/>
                    <a:pt x="3534" y="727"/>
                  </a:cubicBezTo>
                  <a:lnTo>
                    <a:pt x="325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585;p30">
              <a:extLst>
                <a:ext uri="{FF2B5EF4-FFF2-40B4-BE49-F238E27FC236}">
                  <a16:creationId xmlns:a16="http://schemas.microsoft.com/office/drawing/2014/main" id="{5F38E81B-6B8C-B9B3-A9AA-E653C3E2C57F}"/>
                </a:ext>
              </a:extLst>
            </p:cNvPr>
            <p:cNvSpPr/>
            <p:nvPr/>
          </p:nvSpPr>
          <p:spPr>
            <a:xfrm>
              <a:off x="7956596" y="1379393"/>
              <a:ext cx="287145" cy="291578"/>
            </a:xfrm>
            <a:custGeom>
              <a:avLst/>
              <a:gdLst/>
              <a:ahLst/>
              <a:cxnLst/>
              <a:rect l="l" t="t" r="r" b="b"/>
              <a:pathLst>
                <a:path w="6542" h="6643" extrusionOk="0">
                  <a:moveTo>
                    <a:pt x="3259" y="0"/>
                  </a:moveTo>
                  <a:lnTo>
                    <a:pt x="3008" y="727"/>
                  </a:lnTo>
                  <a:cubicBezTo>
                    <a:pt x="2933" y="928"/>
                    <a:pt x="2883" y="1153"/>
                    <a:pt x="2883" y="1379"/>
                  </a:cubicBezTo>
                  <a:cubicBezTo>
                    <a:pt x="2883" y="2231"/>
                    <a:pt x="2206" y="2908"/>
                    <a:pt x="1354" y="2908"/>
                  </a:cubicBezTo>
                  <a:lnTo>
                    <a:pt x="1229" y="2908"/>
                  </a:lnTo>
                  <a:cubicBezTo>
                    <a:pt x="903" y="2908"/>
                    <a:pt x="602" y="2983"/>
                    <a:pt x="326" y="3133"/>
                  </a:cubicBezTo>
                  <a:lnTo>
                    <a:pt x="0" y="3309"/>
                  </a:lnTo>
                  <a:lnTo>
                    <a:pt x="326" y="3484"/>
                  </a:lnTo>
                  <a:cubicBezTo>
                    <a:pt x="602" y="3635"/>
                    <a:pt x="903" y="3710"/>
                    <a:pt x="1229" y="3710"/>
                  </a:cubicBezTo>
                  <a:lnTo>
                    <a:pt x="1354" y="3710"/>
                  </a:lnTo>
                  <a:cubicBezTo>
                    <a:pt x="2206" y="3710"/>
                    <a:pt x="2883" y="4412"/>
                    <a:pt x="2883" y="5239"/>
                  </a:cubicBezTo>
                  <a:cubicBezTo>
                    <a:pt x="2883" y="5464"/>
                    <a:pt x="2933" y="5690"/>
                    <a:pt x="3008" y="5915"/>
                  </a:cubicBezTo>
                  <a:lnTo>
                    <a:pt x="3259" y="6642"/>
                  </a:lnTo>
                  <a:lnTo>
                    <a:pt x="3534" y="5915"/>
                  </a:lnTo>
                  <a:cubicBezTo>
                    <a:pt x="3609" y="5690"/>
                    <a:pt x="3660" y="5464"/>
                    <a:pt x="3660" y="5239"/>
                  </a:cubicBezTo>
                  <a:cubicBezTo>
                    <a:pt x="3660" y="4412"/>
                    <a:pt x="4336" y="3710"/>
                    <a:pt x="5188" y="3710"/>
                  </a:cubicBezTo>
                  <a:lnTo>
                    <a:pt x="5314" y="3710"/>
                  </a:lnTo>
                  <a:cubicBezTo>
                    <a:pt x="5640" y="3710"/>
                    <a:pt x="5940" y="3635"/>
                    <a:pt x="6216" y="3484"/>
                  </a:cubicBezTo>
                  <a:lnTo>
                    <a:pt x="6542" y="3309"/>
                  </a:lnTo>
                  <a:lnTo>
                    <a:pt x="6216" y="3133"/>
                  </a:lnTo>
                  <a:cubicBezTo>
                    <a:pt x="5940" y="2983"/>
                    <a:pt x="5640" y="2908"/>
                    <a:pt x="5314" y="2908"/>
                  </a:cubicBezTo>
                  <a:lnTo>
                    <a:pt x="5188" y="2908"/>
                  </a:lnTo>
                  <a:cubicBezTo>
                    <a:pt x="4336" y="2908"/>
                    <a:pt x="3660" y="2231"/>
                    <a:pt x="3660" y="1379"/>
                  </a:cubicBezTo>
                  <a:cubicBezTo>
                    <a:pt x="3660" y="1153"/>
                    <a:pt x="3609" y="928"/>
                    <a:pt x="3534" y="727"/>
                  </a:cubicBezTo>
                  <a:lnTo>
                    <a:pt x="32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8" name="Google Shape;582;p30">
            <a:extLst>
              <a:ext uri="{FF2B5EF4-FFF2-40B4-BE49-F238E27FC236}">
                <a16:creationId xmlns:a16="http://schemas.microsoft.com/office/drawing/2014/main" id="{6491FD8F-AB88-D7D6-C895-C1590DB4A897}"/>
              </a:ext>
            </a:extLst>
          </p:cNvPr>
          <p:cNvGrpSpPr/>
          <p:nvPr/>
        </p:nvGrpSpPr>
        <p:grpSpPr>
          <a:xfrm rot="8036058">
            <a:off x="1742031" y="2741276"/>
            <a:ext cx="571915" cy="1427502"/>
            <a:chOff x="7671826" y="1379393"/>
            <a:chExt cx="571915" cy="1427502"/>
          </a:xfrm>
        </p:grpSpPr>
        <p:sp>
          <p:nvSpPr>
            <p:cNvPr id="49" name="Google Shape;583;p30">
              <a:extLst>
                <a:ext uri="{FF2B5EF4-FFF2-40B4-BE49-F238E27FC236}">
                  <a16:creationId xmlns:a16="http://schemas.microsoft.com/office/drawing/2014/main" id="{008A9221-3860-6E59-1AFB-EF0630A8B542}"/>
                </a:ext>
              </a:extLst>
            </p:cNvPr>
            <p:cNvSpPr/>
            <p:nvPr/>
          </p:nvSpPr>
          <p:spPr>
            <a:xfrm>
              <a:off x="7949402" y="2515317"/>
              <a:ext cx="287145" cy="291578"/>
            </a:xfrm>
            <a:custGeom>
              <a:avLst/>
              <a:gdLst/>
              <a:ahLst/>
              <a:cxnLst/>
              <a:rect l="l" t="t" r="r" b="b"/>
              <a:pathLst>
                <a:path w="6542" h="6643" extrusionOk="0">
                  <a:moveTo>
                    <a:pt x="3259" y="0"/>
                  </a:moveTo>
                  <a:lnTo>
                    <a:pt x="3008" y="727"/>
                  </a:lnTo>
                  <a:cubicBezTo>
                    <a:pt x="2933" y="928"/>
                    <a:pt x="2883" y="1153"/>
                    <a:pt x="2883" y="1379"/>
                  </a:cubicBezTo>
                  <a:cubicBezTo>
                    <a:pt x="2883" y="2231"/>
                    <a:pt x="2206" y="2908"/>
                    <a:pt x="1354" y="2908"/>
                  </a:cubicBezTo>
                  <a:lnTo>
                    <a:pt x="1229" y="2908"/>
                  </a:lnTo>
                  <a:cubicBezTo>
                    <a:pt x="903" y="2908"/>
                    <a:pt x="602" y="2983"/>
                    <a:pt x="326" y="3133"/>
                  </a:cubicBezTo>
                  <a:lnTo>
                    <a:pt x="0" y="3309"/>
                  </a:lnTo>
                  <a:lnTo>
                    <a:pt x="326" y="3484"/>
                  </a:lnTo>
                  <a:cubicBezTo>
                    <a:pt x="602" y="3635"/>
                    <a:pt x="903" y="3710"/>
                    <a:pt x="1229" y="3710"/>
                  </a:cubicBezTo>
                  <a:lnTo>
                    <a:pt x="1354" y="3710"/>
                  </a:lnTo>
                  <a:cubicBezTo>
                    <a:pt x="2206" y="3710"/>
                    <a:pt x="2883" y="4412"/>
                    <a:pt x="2883" y="5239"/>
                  </a:cubicBezTo>
                  <a:cubicBezTo>
                    <a:pt x="2883" y="5464"/>
                    <a:pt x="2933" y="5690"/>
                    <a:pt x="3008" y="5915"/>
                  </a:cubicBezTo>
                  <a:lnTo>
                    <a:pt x="3259" y="6642"/>
                  </a:lnTo>
                  <a:lnTo>
                    <a:pt x="3534" y="5915"/>
                  </a:lnTo>
                  <a:cubicBezTo>
                    <a:pt x="3609" y="5690"/>
                    <a:pt x="3660" y="5464"/>
                    <a:pt x="3660" y="5239"/>
                  </a:cubicBezTo>
                  <a:cubicBezTo>
                    <a:pt x="3660" y="4412"/>
                    <a:pt x="4336" y="3710"/>
                    <a:pt x="5188" y="3710"/>
                  </a:cubicBezTo>
                  <a:lnTo>
                    <a:pt x="5314" y="3710"/>
                  </a:lnTo>
                  <a:cubicBezTo>
                    <a:pt x="5640" y="3710"/>
                    <a:pt x="5940" y="3635"/>
                    <a:pt x="6216" y="3484"/>
                  </a:cubicBezTo>
                  <a:lnTo>
                    <a:pt x="6542" y="3309"/>
                  </a:lnTo>
                  <a:lnTo>
                    <a:pt x="6216" y="3133"/>
                  </a:lnTo>
                  <a:cubicBezTo>
                    <a:pt x="5940" y="2983"/>
                    <a:pt x="5640" y="2908"/>
                    <a:pt x="5314" y="2908"/>
                  </a:cubicBezTo>
                  <a:lnTo>
                    <a:pt x="5188" y="2908"/>
                  </a:lnTo>
                  <a:cubicBezTo>
                    <a:pt x="4336" y="2908"/>
                    <a:pt x="3660" y="2231"/>
                    <a:pt x="3660" y="1379"/>
                  </a:cubicBezTo>
                  <a:cubicBezTo>
                    <a:pt x="3660" y="1153"/>
                    <a:pt x="3609" y="928"/>
                    <a:pt x="3534" y="727"/>
                  </a:cubicBezTo>
                  <a:lnTo>
                    <a:pt x="32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84;p30">
              <a:extLst>
                <a:ext uri="{FF2B5EF4-FFF2-40B4-BE49-F238E27FC236}">
                  <a16:creationId xmlns:a16="http://schemas.microsoft.com/office/drawing/2014/main" id="{A9B859E3-98E4-0135-D710-0A37AFAD7D16}"/>
                </a:ext>
              </a:extLst>
            </p:cNvPr>
            <p:cNvSpPr/>
            <p:nvPr/>
          </p:nvSpPr>
          <p:spPr>
            <a:xfrm>
              <a:off x="7671826" y="2298599"/>
              <a:ext cx="213449" cy="216728"/>
            </a:xfrm>
            <a:custGeom>
              <a:avLst/>
              <a:gdLst/>
              <a:ahLst/>
              <a:cxnLst/>
              <a:rect l="l" t="t" r="r" b="b"/>
              <a:pathLst>
                <a:path w="6542" h="6643" extrusionOk="0">
                  <a:moveTo>
                    <a:pt x="3259" y="0"/>
                  </a:moveTo>
                  <a:lnTo>
                    <a:pt x="3008" y="727"/>
                  </a:lnTo>
                  <a:cubicBezTo>
                    <a:pt x="2933" y="928"/>
                    <a:pt x="2883" y="1153"/>
                    <a:pt x="2883" y="1379"/>
                  </a:cubicBezTo>
                  <a:cubicBezTo>
                    <a:pt x="2883" y="2231"/>
                    <a:pt x="2206" y="2908"/>
                    <a:pt x="1354" y="2908"/>
                  </a:cubicBezTo>
                  <a:lnTo>
                    <a:pt x="1229" y="2908"/>
                  </a:lnTo>
                  <a:cubicBezTo>
                    <a:pt x="903" y="2908"/>
                    <a:pt x="602" y="2983"/>
                    <a:pt x="326" y="3133"/>
                  </a:cubicBezTo>
                  <a:lnTo>
                    <a:pt x="0" y="3309"/>
                  </a:lnTo>
                  <a:lnTo>
                    <a:pt x="326" y="3484"/>
                  </a:lnTo>
                  <a:cubicBezTo>
                    <a:pt x="602" y="3635"/>
                    <a:pt x="903" y="3710"/>
                    <a:pt x="1229" y="3710"/>
                  </a:cubicBezTo>
                  <a:lnTo>
                    <a:pt x="1354" y="3710"/>
                  </a:lnTo>
                  <a:cubicBezTo>
                    <a:pt x="2206" y="3710"/>
                    <a:pt x="2883" y="4412"/>
                    <a:pt x="2883" y="5239"/>
                  </a:cubicBezTo>
                  <a:cubicBezTo>
                    <a:pt x="2883" y="5464"/>
                    <a:pt x="2933" y="5690"/>
                    <a:pt x="3008" y="5915"/>
                  </a:cubicBezTo>
                  <a:lnTo>
                    <a:pt x="3259" y="6642"/>
                  </a:lnTo>
                  <a:lnTo>
                    <a:pt x="3534" y="5915"/>
                  </a:lnTo>
                  <a:cubicBezTo>
                    <a:pt x="3609" y="5690"/>
                    <a:pt x="3660" y="5464"/>
                    <a:pt x="3660" y="5239"/>
                  </a:cubicBezTo>
                  <a:cubicBezTo>
                    <a:pt x="3660" y="4412"/>
                    <a:pt x="4336" y="3710"/>
                    <a:pt x="5188" y="3710"/>
                  </a:cubicBezTo>
                  <a:lnTo>
                    <a:pt x="5314" y="3710"/>
                  </a:lnTo>
                  <a:cubicBezTo>
                    <a:pt x="5640" y="3710"/>
                    <a:pt x="5940" y="3635"/>
                    <a:pt x="6216" y="3484"/>
                  </a:cubicBezTo>
                  <a:lnTo>
                    <a:pt x="6542" y="3309"/>
                  </a:lnTo>
                  <a:lnTo>
                    <a:pt x="6216" y="3133"/>
                  </a:lnTo>
                  <a:cubicBezTo>
                    <a:pt x="5940" y="2983"/>
                    <a:pt x="5640" y="2908"/>
                    <a:pt x="5314" y="2908"/>
                  </a:cubicBezTo>
                  <a:lnTo>
                    <a:pt x="5188" y="2908"/>
                  </a:lnTo>
                  <a:cubicBezTo>
                    <a:pt x="4336" y="2908"/>
                    <a:pt x="3660" y="2231"/>
                    <a:pt x="3660" y="1379"/>
                  </a:cubicBezTo>
                  <a:cubicBezTo>
                    <a:pt x="3660" y="1153"/>
                    <a:pt x="3609" y="928"/>
                    <a:pt x="3534" y="727"/>
                  </a:cubicBezTo>
                  <a:lnTo>
                    <a:pt x="325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85;p30">
              <a:extLst>
                <a:ext uri="{FF2B5EF4-FFF2-40B4-BE49-F238E27FC236}">
                  <a16:creationId xmlns:a16="http://schemas.microsoft.com/office/drawing/2014/main" id="{3A7FDCF8-8F45-A35A-0B18-A48540FABA69}"/>
                </a:ext>
              </a:extLst>
            </p:cNvPr>
            <p:cNvSpPr/>
            <p:nvPr/>
          </p:nvSpPr>
          <p:spPr>
            <a:xfrm>
              <a:off x="7956596" y="1379393"/>
              <a:ext cx="287145" cy="291578"/>
            </a:xfrm>
            <a:custGeom>
              <a:avLst/>
              <a:gdLst/>
              <a:ahLst/>
              <a:cxnLst/>
              <a:rect l="l" t="t" r="r" b="b"/>
              <a:pathLst>
                <a:path w="6542" h="6643" extrusionOk="0">
                  <a:moveTo>
                    <a:pt x="3259" y="0"/>
                  </a:moveTo>
                  <a:lnTo>
                    <a:pt x="3008" y="727"/>
                  </a:lnTo>
                  <a:cubicBezTo>
                    <a:pt x="2933" y="928"/>
                    <a:pt x="2883" y="1153"/>
                    <a:pt x="2883" y="1379"/>
                  </a:cubicBezTo>
                  <a:cubicBezTo>
                    <a:pt x="2883" y="2231"/>
                    <a:pt x="2206" y="2908"/>
                    <a:pt x="1354" y="2908"/>
                  </a:cubicBezTo>
                  <a:lnTo>
                    <a:pt x="1229" y="2908"/>
                  </a:lnTo>
                  <a:cubicBezTo>
                    <a:pt x="903" y="2908"/>
                    <a:pt x="602" y="2983"/>
                    <a:pt x="326" y="3133"/>
                  </a:cubicBezTo>
                  <a:lnTo>
                    <a:pt x="0" y="3309"/>
                  </a:lnTo>
                  <a:lnTo>
                    <a:pt x="326" y="3484"/>
                  </a:lnTo>
                  <a:cubicBezTo>
                    <a:pt x="602" y="3635"/>
                    <a:pt x="903" y="3710"/>
                    <a:pt x="1229" y="3710"/>
                  </a:cubicBezTo>
                  <a:lnTo>
                    <a:pt x="1354" y="3710"/>
                  </a:lnTo>
                  <a:cubicBezTo>
                    <a:pt x="2206" y="3710"/>
                    <a:pt x="2883" y="4412"/>
                    <a:pt x="2883" y="5239"/>
                  </a:cubicBezTo>
                  <a:cubicBezTo>
                    <a:pt x="2883" y="5464"/>
                    <a:pt x="2933" y="5690"/>
                    <a:pt x="3008" y="5915"/>
                  </a:cubicBezTo>
                  <a:lnTo>
                    <a:pt x="3259" y="6642"/>
                  </a:lnTo>
                  <a:lnTo>
                    <a:pt x="3534" y="5915"/>
                  </a:lnTo>
                  <a:cubicBezTo>
                    <a:pt x="3609" y="5690"/>
                    <a:pt x="3660" y="5464"/>
                    <a:pt x="3660" y="5239"/>
                  </a:cubicBezTo>
                  <a:cubicBezTo>
                    <a:pt x="3660" y="4412"/>
                    <a:pt x="4336" y="3710"/>
                    <a:pt x="5188" y="3710"/>
                  </a:cubicBezTo>
                  <a:lnTo>
                    <a:pt x="5314" y="3710"/>
                  </a:lnTo>
                  <a:cubicBezTo>
                    <a:pt x="5640" y="3710"/>
                    <a:pt x="5940" y="3635"/>
                    <a:pt x="6216" y="3484"/>
                  </a:cubicBezTo>
                  <a:lnTo>
                    <a:pt x="6542" y="3309"/>
                  </a:lnTo>
                  <a:lnTo>
                    <a:pt x="6216" y="3133"/>
                  </a:lnTo>
                  <a:cubicBezTo>
                    <a:pt x="5940" y="2983"/>
                    <a:pt x="5640" y="2908"/>
                    <a:pt x="5314" y="2908"/>
                  </a:cubicBezTo>
                  <a:lnTo>
                    <a:pt x="5188" y="2908"/>
                  </a:lnTo>
                  <a:cubicBezTo>
                    <a:pt x="4336" y="2908"/>
                    <a:pt x="3660" y="2231"/>
                    <a:pt x="3660" y="1379"/>
                  </a:cubicBezTo>
                  <a:cubicBezTo>
                    <a:pt x="3660" y="1153"/>
                    <a:pt x="3609" y="928"/>
                    <a:pt x="3534" y="727"/>
                  </a:cubicBezTo>
                  <a:lnTo>
                    <a:pt x="32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53" name="Imagem 52" descr="Logotipo, Ícone&#10;&#10;Descrição gerada automaticamente">
            <a:extLst>
              <a:ext uri="{FF2B5EF4-FFF2-40B4-BE49-F238E27FC236}">
                <a16:creationId xmlns:a16="http://schemas.microsoft.com/office/drawing/2014/main" id="{862BD55D-9DEB-4CEE-D86D-6FA2EC23B1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1860" y="782165"/>
            <a:ext cx="2088399" cy="19854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36"/>
          <p:cNvSpPr txBox="1">
            <a:spLocks noGrp="1"/>
          </p:cNvSpPr>
          <p:nvPr>
            <p:ph type="title"/>
          </p:nvPr>
        </p:nvSpPr>
        <p:spPr>
          <a:xfrm>
            <a:off x="720000" y="95798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C000"/>
                </a:solidFill>
              </a:rPr>
              <a:t>feRRamentas de Gestão</a:t>
            </a:r>
            <a:endParaRPr dirty="0">
              <a:solidFill>
                <a:srgbClr val="FFC000"/>
              </a:solidFill>
            </a:endParaRPr>
          </a:p>
        </p:txBody>
      </p:sp>
      <p:pic>
        <p:nvPicPr>
          <p:cNvPr id="23" name="Imagem 22">
            <a:extLst>
              <a:ext uri="{FF2B5EF4-FFF2-40B4-BE49-F238E27FC236}">
                <a16:creationId xmlns:a16="http://schemas.microsoft.com/office/drawing/2014/main" id="{56E7F03D-366A-6A18-EBC7-249B5898D8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8582" y="1937410"/>
            <a:ext cx="1850744" cy="1675410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EE367C9F-72F0-F098-09F1-928C5B6B34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2342340"/>
            <a:ext cx="3611294" cy="105736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How To Be a Great Wizard Workshop by Slidesgo">
  <a:themeElements>
    <a:clrScheme name="Simple Light">
      <a:dk1>
        <a:srgbClr val="DBA6EE"/>
      </a:dk1>
      <a:lt1>
        <a:srgbClr val="1E1E1F"/>
      </a:lt1>
      <a:dk2>
        <a:srgbClr val="6F54FC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DBA6E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304</Words>
  <Application>Microsoft Office PowerPoint</Application>
  <PresentationFormat>Apresentação na tela (16:9)</PresentationFormat>
  <Paragraphs>63</Paragraphs>
  <Slides>13</Slides>
  <Notes>13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9" baseType="lpstr">
      <vt:lpstr>Arial</vt:lpstr>
      <vt:lpstr>Roboto Condensed Light</vt:lpstr>
      <vt:lpstr>Cinzel Decorative</vt:lpstr>
      <vt:lpstr>Assistant</vt:lpstr>
      <vt:lpstr>PT Sans</vt:lpstr>
      <vt:lpstr>How To Be a Great Wizard Workshop by Slidesgo</vt:lpstr>
      <vt:lpstr>Projeto</vt:lpstr>
      <vt:lpstr>Kaio Kenuy  da Silva Hergesel</vt:lpstr>
      <vt:lpstr>Introdução Ao Projeto</vt:lpstr>
      <vt:lpstr>Apresentação do PowerPoint</vt:lpstr>
      <vt:lpstr>Falta de orientação</vt:lpstr>
      <vt:lpstr>Pilares da onu ODS</vt:lpstr>
      <vt:lpstr>Valores</vt:lpstr>
      <vt:lpstr>Apresentação do PowerPoint</vt:lpstr>
      <vt:lpstr>feRRamentas de Gestão</vt:lpstr>
      <vt:lpstr>Modelagem de dados</vt:lpstr>
      <vt:lpstr>dESAFIOS</vt:lpstr>
      <vt:lpstr>Agradecimentos</vt:lpstr>
      <vt:lpstr>Obrigado a todos pela atenção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simone barbosa da silva</dc:creator>
  <cp:lastModifiedBy>KAIO KENUY DA SILVA HERGESEL .</cp:lastModifiedBy>
  <cp:revision>3</cp:revision>
  <dcterms:modified xsi:type="dcterms:W3CDTF">2024-11-25T04:40:25Z</dcterms:modified>
</cp:coreProperties>
</file>