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11"/>
  </p:handoutMasterIdLst>
  <p:sldIdLst>
    <p:sldId id="256" r:id="rId2"/>
    <p:sldId id="284" r:id="rId3"/>
    <p:sldId id="291" r:id="rId4"/>
    <p:sldId id="286" r:id="rId5"/>
    <p:sldId id="292" r:id="rId6"/>
    <p:sldId id="287" r:id="rId7"/>
    <p:sldId id="289" r:id="rId8"/>
    <p:sldId id="29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D6E576-4955-4239-AF03-3CB0E46B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AAD157-1502-4D6B-ACFB-4C3DE9DF5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98EC-F023-40FC-9C71-176B456C5E3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9D7E5-8B0B-4B41-AA3C-B0D33150C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2735-9FA8-47C9-9BE8-00127F783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7BD6-5400-4D1F-B085-7DBBF46C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1717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6621156-9F43-4F5E-8E26-D6C790FFB6D1}" type="datetimeFigureOut">
              <a:rPr lang="zh-CN" altLang="en-US" smtClean="0"/>
              <a:pPr/>
              <a:t>2021/8/27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6767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A3-B3C4-495D-ABEC-9430E6F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15323"/>
            <a:ext cx="9966960" cy="2926080"/>
          </a:xfrm>
        </p:spPr>
        <p:txBody>
          <a:bodyPr>
            <a:noAutofit/>
          </a:bodyPr>
          <a:lstStyle/>
          <a:p>
            <a:r>
              <a:rPr lang="zh-CN" altLang="en-US" sz="4800" cap="none" dirty="0"/>
              <a:t>热辐射角度纠正模拟</a:t>
            </a:r>
            <a:br>
              <a:rPr lang="en-US" altLang="zh-CN" sz="4800" cap="none" dirty="0"/>
            </a:br>
            <a:r>
              <a:rPr lang="zh-CN" altLang="en-US" sz="4800" cap="none" dirty="0"/>
              <a:t>阶段性结果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B6383-434E-4017-8C80-315E005B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98617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滕沅建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2021.8.28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6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"/>
    </mc:Choice>
    <mc:Fallback xmlns="">
      <p:transition spd="slow" advTm="18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Procedure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38A4C9-4CBA-4934-8DAF-885E1E059C18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05387-98BF-45AB-AF2B-C5D661CF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55760"/>
          <a:stretch/>
        </p:blipFill>
        <p:spPr>
          <a:xfrm>
            <a:off x="1346521" y="1109438"/>
            <a:ext cx="9744144" cy="46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8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02232" y="1061916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有效像元提取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22032-D2C7-4688-BB53-5D66D751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673" r="8394" b="9448"/>
          <a:stretch/>
        </p:blipFill>
        <p:spPr>
          <a:xfrm>
            <a:off x="1002232" y="1697882"/>
            <a:ext cx="4807819" cy="3768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D2D0D-33F3-4441-8D28-F59B8188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9" y="2500989"/>
            <a:ext cx="4400284" cy="2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7AB6CA-537B-44EC-9E88-1F455F0A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r="7267"/>
          <a:stretch/>
        </p:blipFill>
        <p:spPr>
          <a:xfrm>
            <a:off x="1307737" y="1347500"/>
            <a:ext cx="5032671" cy="3702105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2946C-BFBB-4CDB-8005-208AC1232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56" y="1132114"/>
            <a:ext cx="5076677" cy="3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4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67356" y="1311248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模拟</a:t>
            </a:r>
            <a:r>
              <a:rPr lang="en-US" altLang="zh-CN" sz="2000" dirty="0"/>
              <a:t>/</a:t>
            </a:r>
            <a:r>
              <a:rPr lang="zh-CN" altLang="en-US" sz="2000" dirty="0"/>
              <a:t>特征空间计算辐亮度对比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A033C-1A83-461C-A805-46C323AC844D}"/>
              </a:ext>
            </a:extLst>
          </p:cNvPr>
          <p:cNvGraphicFramePr>
            <a:graphicFrameLocks noGrp="1"/>
          </p:cNvGraphicFramePr>
          <p:nvPr/>
        </p:nvGraphicFramePr>
        <p:xfrm>
          <a:off x="1800518" y="2196546"/>
          <a:ext cx="8125056" cy="289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03">
                  <a:extLst>
                    <a:ext uri="{9D8B030D-6E8A-4147-A177-3AD203B41FA5}">
                      <a16:colId xmlns:a16="http://schemas.microsoft.com/office/drawing/2014/main" val="1593770589"/>
                    </a:ext>
                  </a:extLst>
                </a:gridCol>
                <a:gridCol w="2237315">
                  <a:extLst>
                    <a:ext uri="{9D8B030D-6E8A-4147-A177-3AD203B41FA5}">
                      <a16:colId xmlns:a16="http://schemas.microsoft.com/office/drawing/2014/main" val="3281691524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3563335918"/>
                    </a:ext>
                  </a:extLst>
                </a:gridCol>
                <a:gridCol w="2382052">
                  <a:extLst>
                    <a:ext uri="{9D8B030D-6E8A-4147-A177-3AD203B41FA5}">
                      <a16:colId xmlns:a16="http://schemas.microsoft.com/office/drawing/2014/main" val="3271554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vs. space)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 vs. original)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original vs. space)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91171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41168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7684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C227-46AF-4394-86E8-E04C413F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3069" r="30054" b="39930"/>
          <a:stretch/>
        </p:blipFill>
        <p:spPr>
          <a:xfrm>
            <a:off x="814252" y="1952517"/>
            <a:ext cx="3294743" cy="2537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F0688-4CD2-48D2-AA00-C50ABBF6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21199" r="31263" b="41799"/>
          <a:stretch/>
        </p:blipFill>
        <p:spPr>
          <a:xfrm>
            <a:off x="3905798" y="1922194"/>
            <a:ext cx="3294743" cy="2537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897879" y="439251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5061995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F5052-413E-4803-B76C-8AF87629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1577302"/>
            <a:ext cx="4651480" cy="34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6F84AC-60A2-4B66-9321-E4E4EEDE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892" r="26540" b="41799"/>
          <a:stretch/>
        </p:blipFill>
        <p:spPr>
          <a:xfrm>
            <a:off x="420657" y="1853154"/>
            <a:ext cx="3722065" cy="2352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52997-3101-4193-B42C-259AEBE9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000" r="26540" b="39132"/>
          <a:stretch/>
        </p:blipFill>
        <p:spPr>
          <a:xfrm>
            <a:off x="3819411" y="1805056"/>
            <a:ext cx="3722066" cy="259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81C760-A338-4431-AE9C-93052BBF8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24" y="1427525"/>
            <a:ext cx="4469419" cy="33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29FBD0-0468-4686-9B4A-69FF0A56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6" y="1269188"/>
            <a:ext cx="4804603" cy="36034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01F4F-B56C-474F-A212-5A1D9DAD1822}"/>
              </a:ext>
            </a:extLst>
          </p:cNvPr>
          <p:cNvSpPr txBox="1"/>
          <p:nvPr/>
        </p:nvSpPr>
        <p:spPr>
          <a:xfrm>
            <a:off x="448234" y="6098996"/>
            <a:ext cx="110799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2021.08.28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502D-97F7-425E-A22B-1C2A0F9F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23892" r="27234" b="41164"/>
          <a:stretch/>
        </p:blipFill>
        <p:spPr>
          <a:xfrm>
            <a:off x="595086" y="1823186"/>
            <a:ext cx="3556000" cy="239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A678-D701-40BA-BB32-E4EE8783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23892" r="28040" b="41164"/>
          <a:stretch/>
        </p:blipFill>
        <p:spPr>
          <a:xfrm>
            <a:off x="3791116" y="1978846"/>
            <a:ext cx="3556001" cy="23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FC132-2164-4FC0-89F2-D6483A30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28176"/>
            <a:ext cx="9872871" cy="1282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8000" b="1" dirty="0">
                <a:latin typeface="+mj-lt"/>
              </a:rPr>
              <a:t>THANK  YOU!</a:t>
            </a:r>
            <a:endParaRPr lang="zh-CN" altLang="en-US" sz="8000" b="1" dirty="0">
              <a:latin typeface="+mj-lt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DBEF445-66F5-4498-89E6-C2E89BD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8959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orbe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3217</TotalTime>
  <Words>114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热辐射角度纠正模拟 阶段性结果</vt:lpstr>
      <vt:lpstr>Procedure</vt:lpstr>
      <vt:lpstr>Simulation Result</vt:lpstr>
      <vt:lpstr>Result</vt:lpstr>
      <vt:lpstr>Simulation Result</vt:lpstr>
      <vt:lpstr>Simulation Result</vt:lpstr>
      <vt:lpstr>Simulation Result</vt:lpstr>
      <vt:lpstr>Simulation Result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MySQL-Spatial</dc:title>
  <dc:creator>3191246712@qq.com</dc:creator>
  <cp:lastModifiedBy>滕沅建</cp:lastModifiedBy>
  <cp:revision>497</cp:revision>
  <dcterms:created xsi:type="dcterms:W3CDTF">2020-11-26T02:32:42Z</dcterms:created>
  <dcterms:modified xsi:type="dcterms:W3CDTF">2021-08-28T01:48:18Z</dcterms:modified>
</cp:coreProperties>
</file>