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1" autoAdjust="0"/>
    <p:restoredTop sz="94660"/>
  </p:normalViewPr>
  <p:slideViewPr>
    <p:cSldViewPr snapToGrid="0">
      <p:cViewPr varScale="1">
        <p:scale>
          <a:sx n="87" d="100"/>
          <a:sy n="87" d="100"/>
        </p:scale>
        <p:origin x="86"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E785D9B-BDE2-4FF4-9D43-063FE10A4F94}" type="datetimeFigureOut">
              <a:rPr lang="en-US" smtClean="0"/>
              <a:t>9/11/2022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B5C1ECB-087A-4DEB-BA63-EF4FCFA84A0E}" type="slidenum">
              <a:rPr lang="en-US" smtClean="0"/>
              <a:t>‹#›</a:t>
            </a:fld>
            <a:endParaRPr lang="en-US"/>
          </a:p>
        </p:txBody>
      </p:sp>
    </p:spTree>
    <p:extLst>
      <p:ext uri="{BB962C8B-B14F-4D97-AF65-F5344CB8AC3E}">
        <p14:creationId xmlns:p14="http://schemas.microsoft.com/office/powerpoint/2010/main" val="2319714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785D9B-BDE2-4FF4-9D43-063FE10A4F94}"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B5C1ECB-087A-4DEB-BA63-EF4FCFA84A0E}" type="slidenum">
              <a:rPr lang="en-US" smtClean="0"/>
              <a:t>‹#›</a:t>
            </a:fld>
            <a:endParaRPr lang="en-US"/>
          </a:p>
        </p:txBody>
      </p:sp>
    </p:spTree>
    <p:extLst>
      <p:ext uri="{BB962C8B-B14F-4D97-AF65-F5344CB8AC3E}">
        <p14:creationId xmlns:p14="http://schemas.microsoft.com/office/powerpoint/2010/main" val="4147676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785D9B-BDE2-4FF4-9D43-063FE10A4F94}"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B5C1ECB-087A-4DEB-BA63-EF4FCFA84A0E}" type="slidenum">
              <a:rPr lang="en-US" smtClean="0"/>
              <a:t>‹#›</a:t>
            </a:fld>
            <a:endParaRPr lang="en-US"/>
          </a:p>
        </p:txBody>
      </p:sp>
    </p:spTree>
    <p:extLst>
      <p:ext uri="{BB962C8B-B14F-4D97-AF65-F5344CB8AC3E}">
        <p14:creationId xmlns:p14="http://schemas.microsoft.com/office/powerpoint/2010/main" val="3076023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785D9B-BDE2-4FF4-9D43-063FE10A4F94}"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B5C1ECB-087A-4DEB-BA63-EF4FCFA84A0E}" type="slidenum">
              <a:rPr lang="en-US" smtClean="0"/>
              <a:t>‹#›</a:t>
            </a:fld>
            <a:endParaRPr lang="en-US"/>
          </a:p>
        </p:txBody>
      </p:sp>
    </p:spTree>
    <p:extLst>
      <p:ext uri="{BB962C8B-B14F-4D97-AF65-F5344CB8AC3E}">
        <p14:creationId xmlns:p14="http://schemas.microsoft.com/office/powerpoint/2010/main" val="3364061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785D9B-BDE2-4FF4-9D43-063FE10A4F94}"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B5C1ECB-087A-4DEB-BA63-EF4FCFA84A0E}" type="slidenum">
              <a:rPr lang="en-US" smtClean="0"/>
              <a:t>‹#›</a:t>
            </a:fld>
            <a:endParaRPr lang="en-US"/>
          </a:p>
        </p:txBody>
      </p:sp>
    </p:spTree>
    <p:extLst>
      <p:ext uri="{BB962C8B-B14F-4D97-AF65-F5344CB8AC3E}">
        <p14:creationId xmlns:p14="http://schemas.microsoft.com/office/powerpoint/2010/main" val="775941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E785D9B-BDE2-4FF4-9D43-063FE10A4F94}" type="datetimeFigureOut">
              <a:rPr lang="en-US" smtClean="0"/>
              <a:t>9/11/2022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5C1ECB-087A-4DEB-BA63-EF4FCFA84A0E}" type="slidenum">
              <a:rPr lang="en-US" smtClean="0"/>
              <a:t>‹#›</a:t>
            </a:fld>
            <a:endParaRPr lang="en-US"/>
          </a:p>
        </p:txBody>
      </p:sp>
    </p:spTree>
    <p:extLst>
      <p:ext uri="{BB962C8B-B14F-4D97-AF65-F5344CB8AC3E}">
        <p14:creationId xmlns:p14="http://schemas.microsoft.com/office/powerpoint/2010/main" val="1928955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E785D9B-BDE2-4FF4-9D43-063FE10A4F94}" type="datetimeFigureOut">
              <a:rPr lang="en-US" smtClean="0"/>
              <a:t>9/11/2022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AB5C1ECB-087A-4DEB-BA63-EF4FCFA84A0E}" type="slidenum">
              <a:rPr lang="en-US" smtClean="0"/>
              <a:t>‹#›</a:t>
            </a:fld>
            <a:endParaRPr lang="en-US"/>
          </a:p>
        </p:txBody>
      </p:sp>
    </p:spTree>
    <p:extLst>
      <p:ext uri="{BB962C8B-B14F-4D97-AF65-F5344CB8AC3E}">
        <p14:creationId xmlns:p14="http://schemas.microsoft.com/office/powerpoint/2010/main" val="14558525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E785D9B-BDE2-4FF4-9D43-063FE10A4F94}"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5C1ECB-087A-4DEB-BA63-EF4FCFA84A0E}" type="slidenum">
              <a:rPr lang="en-US" smtClean="0"/>
              <a:t>‹#›</a:t>
            </a:fld>
            <a:endParaRPr lang="en-US"/>
          </a:p>
        </p:txBody>
      </p:sp>
    </p:spTree>
    <p:extLst>
      <p:ext uri="{BB962C8B-B14F-4D97-AF65-F5344CB8AC3E}">
        <p14:creationId xmlns:p14="http://schemas.microsoft.com/office/powerpoint/2010/main" val="18204434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E785D9B-BDE2-4FF4-9D43-063FE10A4F94}"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B5C1ECB-087A-4DEB-BA63-EF4FCFA84A0E}" type="slidenum">
              <a:rPr lang="en-US" smtClean="0"/>
              <a:t>‹#›</a:t>
            </a:fld>
            <a:endParaRPr lang="en-US"/>
          </a:p>
        </p:txBody>
      </p:sp>
    </p:spTree>
    <p:extLst>
      <p:ext uri="{BB962C8B-B14F-4D97-AF65-F5344CB8AC3E}">
        <p14:creationId xmlns:p14="http://schemas.microsoft.com/office/powerpoint/2010/main" val="3814353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785D9B-BDE2-4FF4-9D43-063FE10A4F94}"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5C1ECB-087A-4DEB-BA63-EF4FCFA84A0E}" type="slidenum">
              <a:rPr lang="en-US" smtClean="0"/>
              <a:t>‹#›</a:t>
            </a:fld>
            <a:endParaRPr lang="en-US"/>
          </a:p>
        </p:txBody>
      </p:sp>
    </p:spTree>
    <p:extLst>
      <p:ext uri="{BB962C8B-B14F-4D97-AF65-F5344CB8AC3E}">
        <p14:creationId xmlns:p14="http://schemas.microsoft.com/office/powerpoint/2010/main" val="2646808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785D9B-BDE2-4FF4-9D43-063FE10A4F94}"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B5C1ECB-087A-4DEB-BA63-EF4FCFA84A0E}" type="slidenum">
              <a:rPr lang="en-US" smtClean="0"/>
              <a:t>‹#›</a:t>
            </a:fld>
            <a:endParaRPr lang="en-US"/>
          </a:p>
        </p:txBody>
      </p:sp>
    </p:spTree>
    <p:extLst>
      <p:ext uri="{BB962C8B-B14F-4D97-AF65-F5344CB8AC3E}">
        <p14:creationId xmlns:p14="http://schemas.microsoft.com/office/powerpoint/2010/main" val="3510283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785D9B-BDE2-4FF4-9D43-063FE10A4F94}"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5C1ECB-087A-4DEB-BA63-EF4FCFA84A0E}" type="slidenum">
              <a:rPr lang="en-US" smtClean="0"/>
              <a:t>‹#›</a:t>
            </a:fld>
            <a:endParaRPr lang="en-US"/>
          </a:p>
        </p:txBody>
      </p:sp>
    </p:spTree>
    <p:extLst>
      <p:ext uri="{BB962C8B-B14F-4D97-AF65-F5344CB8AC3E}">
        <p14:creationId xmlns:p14="http://schemas.microsoft.com/office/powerpoint/2010/main" val="1176472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785D9B-BDE2-4FF4-9D43-063FE10A4F94}" type="datetimeFigureOut">
              <a:rPr lang="en-US" smtClean="0"/>
              <a:t>9/11/2022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5C1ECB-087A-4DEB-BA63-EF4FCFA84A0E}" type="slidenum">
              <a:rPr lang="en-US" smtClean="0"/>
              <a:t>‹#›</a:t>
            </a:fld>
            <a:endParaRPr lang="en-US"/>
          </a:p>
        </p:txBody>
      </p:sp>
    </p:spTree>
    <p:extLst>
      <p:ext uri="{BB962C8B-B14F-4D97-AF65-F5344CB8AC3E}">
        <p14:creationId xmlns:p14="http://schemas.microsoft.com/office/powerpoint/2010/main" val="610506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785D9B-BDE2-4FF4-9D43-063FE10A4F94}" type="datetimeFigureOut">
              <a:rPr lang="en-US" smtClean="0"/>
              <a:t>9/11/2022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5C1ECB-087A-4DEB-BA63-EF4FCFA84A0E}" type="slidenum">
              <a:rPr lang="en-US" smtClean="0"/>
              <a:t>‹#›</a:t>
            </a:fld>
            <a:endParaRPr lang="en-US"/>
          </a:p>
        </p:txBody>
      </p:sp>
    </p:spTree>
    <p:extLst>
      <p:ext uri="{BB962C8B-B14F-4D97-AF65-F5344CB8AC3E}">
        <p14:creationId xmlns:p14="http://schemas.microsoft.com/office/powerpoint/2010/main" val="2060744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785D9B-BDE2-4FF4-9D43-063FE10A4F94}" type="datetimeFigureOut">
              <a:rPr lang="en-US" smtClean="0"/>
              <a:t>9/11/2022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B5C1ECB-087A-4DEB-BA63-EF4FCFA84A0E}" type="slidenum">
              <a:rPr lang="en-US" smtClean="0"/>
              <a:t>‹#›</a:t>
            </a:fld>
            <a:endParaRPr lang="en-US"/>
          </a:p>
        </p:txBody>
      </p:sp>
    </p:spTree>
    <p:extLst>
      <p:ext uri="{BB962C8B-B14F-4D97-AF65-F5344CB8AC3E}">
        <p14:creationId xmlns:p14="http://schemas.microsoft.com/office/powerpoint/2010/main" val="4067596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785D9B-BDE2-4FF4-9D43-063FE10A4F94}"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B5C1ECB-087A-4DEB-BA63-EF4FCFA84A0E}" type="slidenum">
              <a:rPr lang="en-US" smtClean="0"/>
              <a:t>‹#›</a:t>
            </a:fld>
            <a:endParaRPr lang="en-US"/>
          </a:p>
        </p:txBody>
      </p:sp>
    </p:spTree>
    <p:extLst>
      <p:ext uri="{BB962C8B-B14F-4D97-AF65-F5344CB8AC3E}">
        <p14:creationId xmlns:p14="http://schemas.microsoft.com/office/powerpoint/2010/main" val="877935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785D9B-BDE2-4FF4-9D43-063FE10A4F94}"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B5C1ECB-087A-4DEB-BA63-EF4FCFA84A0E}" type="slidenum">
              <a:rPr lang="en-US" smtClean="0"/>
              <a:t>‹#›</a:t>
            </a:fld>
            <a:endParaRPr lang="en-US"/>
          </a:p>
        </p:txBody>
      </p:sp>
    </p:spTree>
    <p:extLst>
      <p:ext uri="{BB962C8B-B14F-4D97-AF65-F5344CB8AC3E}">
        <p14:creationId xmlns:p14="http://schemas.microsoft.com/office/powerpoint/2010/main" val="3188320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E785D9B-BDE2-4FF4-9D43-063FE10A4F94}" type="datetimeFigureOut">
              <a:rPr lang="en-US" smtClean="0"/>
              <a:t>9/11/2022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B5C1ECB-087A-4DEB-BA63-EF4FCFA84A0E}" type="slidenum">
              <a:rPr lang="en-US" smtClean="0"/>
              <a:t>‹#›</a:t>
            </a:fld>
            <a:endParaRPr lang="en-US"/>
          </a:p>
        </p:txBody>
      </p:sp>
    </p:spTree>
    <p:extLst>
      <p:ext uri="{BB962C8B-B14F-4D97-AF65-F5344CB8AC3E}">
        <p14:creationId xmlns:p14="http://schemas.microsoft.com/office/powerpoint/2010/main" val="1629332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5A2F7-E64B-BAB1-A26A-5138349BD3E8}"/>
              </a:ext>
            </a:extLst>
          </p:cNvPr>
          <p:cNvSpPr>
            <a:spLocks noGrp="1"/>
          </p:cNvSpPr>
          <p:nvPr>
            <p:ph type="ctrTitle"/>
          </p:nvPr>
        </p:nvSpPr>
        <p:spPr/>
        <p:txBody>
          <a:bodyPr/>
          <a:lstStyle/>
          <a:p>
            <a:r>
              <a:rPr lang="en-US" dirty="0"/>
              <a:t>REACT JS</a:t>
            </a:r>
          </a:p>
        </p:txBody>
      </p:sp>
      <p:sp>
        <p:nvSpPr>
          <p:cNvPr id="3" name="Subtitle 2">
            <a:extLst>
              <a:ext uri="{FF2B5EF4-FFF2-40B4-BE49-F238E27FC236}">
                <a16:creationId xmlns:a16="http://schemas.microsoft.com/office/drawing/2014/main" id="{5DA8237A-2D4E-51E9-6076-AD7DFA69CEC6}"/>
              </a:ext>
            </a:extLst>
          </p:cNvPr>
          <p:cNvSpPr>
            <a:spLocks noGrp="1"/>
          </p:cNvSpPr>
          <p:nvPr>
            <p:ph type="subTitle" idx="1"/>
          </p:nvPr>
        </p:nvSpPr>
        <p:spPr/>
        <p:txBody>
          <a:bodyPr/>
          <a:lstStyle/>
          <a:p>
            <a:r>
              <a:rPr lang="en-US" dirty="0"/>
              <a:t>BASIC FEATURES</a:t>
            </a:r>
          </a:p>
        </p:txBody>
      </p:sp>
    </p:spTree>
    <p:extLst>
      <p:ext uri="{BB962C8B-B14F-4D97-AF65-F5344CB8AC3E}">
        <p14:creationId xmlns:p14="http://schemas.microsoft.com/office/powerpoint/2010/main" val="1046143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EC530-7036-2DC3-5E0F-28D6E82C4611}"/>
              </a:ext>
            </a:extLst>
          </p:cNvPr>
          <p:cNvSpPr>
            <a:spLocks noGrp="1"/>
          </p:cNvSpPr>
          <p:nvPr>
            <p:ph type="title"/>
          </p:nvPr>
        </p:nvSpPr>
        <p:spPr/>
        <p:txBody>
          <a:bodyPr/>
          <a:lstStyle/>
          <a:p>
            <a:pPr algn="ctr"/>
            <a:r>
              <a:rPr lang="en-US" dirty="0"/>
              <a:t>Basic Features</a:t>
            </a:r>
          </a:p>
        </p:txBody>
      </p:sp>
      <p:pic>
        <p:nvPicPr>
          <p:cNvPr id="5" name="Content Placeholder 4" descr="Chart, diagram, bubble chart&#10;&#10;Description automatically generated">
            <a:extLst>
              <a:ext uri="{FF2B5EF4-FFF2-40B4-BE49-F238E27FC236}">
                <a16:creationId xmlns:a16="http://schemas.microsoft.com/office/drawing/2014/main" id="{FD615720-5E6A-3B52-972E-774AEA906B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3481" y="2603500"/>
            <a:ext cx="6049350" cy="3416300"/>
          </a:xfrm>
        </p:spPr>
      </p:pic>
    </p:spTree>
    <p:extLst>
      <p:ext uri="{BB962C8B-B14F-4D97-AF65-F5344CB8AC3E}">
        <p14:creationId xmlns:p14="http://schemas.microsoft.com/office/powerpoint/2010/main" val="4213291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CE454-5771-7B7E-103B-81D02A76DD73}"/>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250C8BF6-485B-DFA4-ECFD-518728B014A1}"/>
              </a:ext>
            </a:extLst>
          </p:cNvPr>
          <p:cNvSpPr>
            <a:spLocks noGrp="1"/>
          </p:cNvSpPr>
          <p:nvPr>
            <p:ph sz="half" idx="1"/>
          </p:nvPr>
        </p:nvSpPr>
        <p:spPr/>
        <p:txBody>
          <a:bodyPr>
            <a:normAutofit fontScale="85000" lnSpcReduction="10000"/>
          </a:bodyPr>
          <a:lstStyle/>
          <a:p>
            <a:pPr algn="just"/>
            <a:r>
              <a:rPr lang="en-US" b="0" i="0" dirty="0">
                <a:solidFill>
                  <a:srgbClr val="610B4B"/>
                </a:solidFill>
                <a:effectLst/>
                <a:latin typeface="erdana"/>
              </a:rPr>
              <a:t>JSX</a:t>
            </a:r>
          </a:p>
          <a:p>
            <a:pPr marL="0" indent="0" algn="just">
              <a:buNone/>
            </a:pPr>
            <a:r>
              <a:rPr lang="en-US" b="0" i="0" dirty="0">
                <a:solidFill>
                  <a:srgbClr val="333333"/>
                </a:solidFill>
                <a:effectLst/>
                <a:latin typeface="inter-regular"/>
              </a:rPr>
              <a:t>JSX stands for JavaScript XML. It is a JavaScript syntax extension. Its an XML or HTML like syntax used by ReactJS. This syntax is processed into JavaScript calls of React Framework. It extends the ES6 so that HTML like text can co-exist with JavaScript react code. It is not necessary to use JSX, but it is recommended to use in ReactJS.</a:t>
            </a:r>
          </a:p>
          <a:p>
            <a:pPr algn="just"/>
            <a:r>
              <a:rPr lang="en-US" b="0" i="0" dirty="0">
                <a:solidFill>
                  <a:srgbClr val="610B4B"/>
                </a:solidFill>
                <a:effectLst/>
                <a:latin typeface="erdana"/>
              </a:rPr>
              <a:t>Components</a:t>
            </a:r>
          </a:p>
          <a:p>
            <a:pPr marL="0" indent="0" algn="just">
              <a:buNone/>
            </a:pPr>
            <a:r>
              <a:rPr lang="en-US" b="0" i="0" dirty="0">
                <a:solidFill>
                  <a:srgbClr val="333333"/>
                </a:solidFill>
                <a:effectLst/>
                <a:latin typeface="inter-regular"/>
              </a:rPr>
              <a:t>ReactJS is all about components. ReactJS application is made up of multiple components, and each component has its own logic and controls. These components can be reusable which help you to maintain the code when working on larger scale projects.</a:t>
            </a:r>
          </a:p>
          <a:p>
            <a:endParaRPr lang="en-US" dirty="0"/>
          </a:p>
        </p:txBody>
      </p:sp>
      <p:sp>
        <p:nvSpPr>
          <p:cNvPr id="4" name="Content Placeholder 3">
            <a:extLst>
              <a:ext uri="{FF2B5EF4-FFF2-40B4-BE49-F238E27FC236}">
                <a16:creationId xmlns:a16="http://schemas.microsoft.com/office/drawing/2014/main" id="{FCD238F5-A5BB-F4BA-C79E-994BE2E4829B}"/>
              </a:ext>
            </a:extLst>
          </p:cNvPr>
          <p:cNvSpPr>
            <a:spLocks noGrp="1"/>
          </p:cNvSpPr>
          <p:nvPr>
            <p:ph sz="half" idx="2"/>
          </p:nvPr>
        </p:nvSpPr>
        <p:spPr/>
        <p:txBody>
          <a:bodyPr>
            <a:normAutofit fontScale="85000" lnSpcReduction="10000"/>
          </a:bodyPr>
          <a:lstStyle/>
          <a:p>
            <a:endParaRPr lang="en-US"/>
          </a:p>
        </p:txBody>
      </p:sp>
    </p:spTree>
    <p:extLst>
      <p:ext uri="{BB962C8B-B14F-4D97-AF65-F5344CB8AC3E}">
        <p14:creationId xmlns:p14="http://schemas.microsoft.com/office/powerpoint/2010/main" val="21715321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TotalTime>
  <Words>121</Words>
  <Application>Microsoft Office PowerPoint</Application>
  <PresentationFormat>Widescreen</PresentationFormat>
  <Paragraphs>8</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Century Gothic</vt:lpstr>
      <vt:lpstr>erdana</vt:lpstr>
      <vt:lpstr>inter-regular</vt:lpstr>
      <vt:lpstr>Wingdings 3</vt:lpstr>
      <vt:lpstr>Ion Boardroom</vt:lpstr>
      <vt:lpstr>REACT JS</vt:lpstr>
      <vt:lpstr>Basic Features</vt:lpstr>
      <vt:lpstr>Features</vt:lpstr>
    </vt:vector>
  </TitlesOfParts>
  <Company>HCL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Bhattacharya</dc:creator>
  <cp:lastModifiedBy>Abhishek Bhattacharya</cp:lastModifiedBy>
  <cp:revision>4</cp:revision>
  <dcterms:created xsi:type="dcterms:W3CDTF">2022-09-11T05:23:32Z</dcterms:created>
  <dcterms:modified xsi:type="dcterms:W3CDTF">2022-09-11T05:30:40Z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989e6942-4fde-41ae-ace6-bd3084882ba6</vt:lpwstr>
  </property>
  <property fmtid="{D5CDD505-2E9C-101B-9397-08002B2CF9AE}" pid="3" name="HCLClassification">
    <vt:lpwstr>HCL_Cla5s_Publ1c</vt:lpwstr>
  </property>
</Properties>
</file>