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bmp" ContentType="image/bmp"/>
  <Default Extension="emf" ContentType="image/x-emf"/>
  <Default Extension="gif" ContentType="image/gif"/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12" Type="http://schemas.openxmlformats.org/officeDocument/2006/relationships/customXml" Target="../customXml/item2.xml"/><Relationship Id="rId2" Type="http://schemas.openxmlformats.org/officeDocument/2006/relationships/printerSettings" Target="printerSettings/printerSettings1.bin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presProps" Target="presProps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e01fb2d9ad33f3f97803e220dc96b2604ec426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b6738e430c8c8947f4bff21e3a88300d255005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Table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speed</a:t>
            </a:r>
          </a:p>
          <a:p>
            <a:r>
              <a:rPr/>
              <a:t>dist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90519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 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28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28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68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48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66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54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70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92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93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120</a:t>
                      </a:r>
                    </a:p>
                  </a:txBody>
                </a:tc>
              </a:tr>
              <a:tr h="90519">
                <a:tc>
                  <a:txBody>
                    <a:bodyPr/>
                    <a:lstStyle/>
                    <a:p>
                      <a:pPr algn="r"/>
                      <a:r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graphic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72EC27B5073469A9CA9A6F9416FF5" ma:contentTypeVersion="14" ma:contentTypeDescription="Create a new document." ma:contentTypeScope="" ma:versionID="1699096cc71c64a14cb21255fa0a11e9">
  <xsd:schema xmlns:xsd="http://www.w3.org/2001/XMLSchema" xmlns:xs="http://www.w3.org/2001/XMLSchema" xmlns:p="http://schemas.microsoft.com/office/2006/metadata/properties" xmlns:ns2="b4c3558d-e36e-4dee-954c-a95aa8e49c6b" xmlns:ns3="8e946eac-32c4-407a-93df-311d070db452" targetNamespace="http://schemas.microsoft.com/office/2006/metadata/properties" ma:root="true" ma:fieldsID="ca48ab2c704431f293b3c49be3d25b96" ns2:_="" ns3:_="">
    <xsd:import namespace="b4c3558d-e36e-4dee-954c-a95aa8e49c6b"/>
    <xsd:import namespace="8e946eac-32c4-407a-93df-311d070db4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3558d-e36e-4dee-954c-a95aa8e49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a42d38e-5575-4a6f-b55d-fb24f71491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46eac-32c4-407a-93df-311d070db4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82f82d4-4020-4d66-a46d-326a04f02358}" ma:internalName="TaxCatchAll" ma:showField="CatchAllData" ma:web="8e946eac-32c4-407a-93df-311d070db4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AFCD51-58F0-4DA6-9713-DE5A208E2811}"/>
</file>

<file path=customXml/itemProps2.xml><?xml version="1.0" encoding="utf-8"?>
<ds:datastoreItem xmlns:ds="http://schemas.openxmlformats.org/officeDocument/2006/customXml" ds:itemID="{26711C70-8C31-491C-8BAA-B83EB1D741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2024-09-17T14:07:32Z</dcterms:modified>
  <cp:category/>
</cp:coreProperties>
</file>