
<file path=[Content_Types].xml><?xml version="1.0" encoding="utf-8"?>
<Types xmlns="http://schemas.openxmlformats.org/package/2006/content-types"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6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df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Demographics-PowerPoint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2024-09-16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isPlot.pd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AlternateName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``` r
summary(cars)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Demographics-PowerPoin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772EC27B5073469A9CA9A6F9416FF5" ma:contentTypeVersion="14" ma:contentTypeDescription="Create a new document." ma:contentTypeScope="" ma:versionID="1699096cc71c64a14cb21255fa0a11e9">
  <xsd:schema xmlns:xsd="http://www.w3.org/2001/XMLSchema" xmlns:xs="http://www.w3.org/2001/XMLSchema" xmlns:p="http://schemas.microsoft.com/office/2006/metadata/properties" xmlns:ns2="b4c3558d-e36e-4dee-954c-a95aa8e49c6b" xmlns:ns3="8e946eac-32c4-407a-93df-311d070db452" targetNamespace="http://schemas.microsoft.com/office/2006/metadata/properties" ma:root="true" ma:fieldsID="ca48ab2c704431f293b3c49be3d25b96" ns2:_="" ns3:_="">
    <xsd:import namespace="b4c3558d-e36e-4dee-954c-a95aa8e49c6b"/>
    <xsd:import namespace="8e946eac-32c4-407a-93df-311d070db4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c3558d-e36e-4dee-954c-a95aa8e49c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5a42d38e-5575-4a6f-b55d-fb24f71491e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946eac-32c4-407a-93df-311d070db45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82f82d4-4020-4d66-a46d-326a04f02358}" ma:internalName="TaxCatchAll" ma:showField="CatchAllData" ma:web="8e946eac-32c4-407a-93df-311d070db4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4c3558d-e36e-4dee-954c-a95aa8e49c6b">
      <Terms xmlns="http://schemas.microsoft.com/office/infopath/2007/PartnerControls"/>
    </lcf76f155ced4ddcb4097134ff3c332f>
    <TaxCatchAll xmlns="8e946eac-32c4-407a-93df-311d070db452" xsi:nil="true"/>
  </documentManagement>
</p:properties>
</file>

<file path=customXml/itemProps1.xml><?xml version="1.0" encoding="utf-8"?>
<ds:datastoreItem xmlns:ds="http://schemas.openxmlformats.org/officeDocument/2006/customXml" ds:itemID="{19154CAC-162B-4F3C-92F6-BB159F938C9D}"/>
</file>

<file path=customXml/itemProps2.xml><?xml version="1.0" encoding="utf-8"?>
<ds:datastoreItem xmlns:ds="http://schemas.openxmlformats.org/officeDocument/2006/customXml" ds:itemID="{C54CC5BF-4317-4EED-AE09-6E07A92EE9F3}"/>
</file>

<file path=customXml/itemProps3.xml><?xml version="1.0" encoding="utf-8"?>
<ds:datastoreItem xmlns:ds="http://schemas.openxmlformats.org/officeDocument/2006/customXml" ds:itemID="{769A8008-0A79-4B48-8038-590EDB368462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Demographics-PowerPoint</dc:title>
  <dc:creator/>
  <cp:keywords/>
  <dcterms:created xsi:type="dcterms:W3CDTF">2024-09-16T20:28:27Z</dcterms:created>
  <dcterms:modified xsi:type="dcterms:W3CDTF">2024-09-16T20:28:27Z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2024-09-16</vt:lpwstr>
  </property>
  <property fmtid="{D5CDD505-2E9C-101B-9397-08002B2CF9AE}" pid="3" name="output">
    <vt:lpwstr>powerpoint_presentation</vt:lpwstr>
  </property>
  <property fmtid="{D5CDD505-2E9C-101B-9397-08002B2CF9AE}" pid="4" name="MediaServiceImageTags">
    <vt:lpwstr/>
  </property>
  <property fmtid="{D5CDD505-2E9C-101B-9397-08002B2CF9AE}" pid="5" name="ContentTypeId">
    <vt:lpwstr>0x010100FE772EC27B5073469A9CA9A6F9416FF5</vt:lpwstr>
  </property>
</Properties>
</file>