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presentation includes images with legends.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with Image and Legend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contains an image with a legend.</a:t>
            </a:r>
          </a:p>
        </p:txBody>
      </p:sp>
      <p:pic>
        <p:nvPicPr>
          <p:cNvPr descr="Testingwithimages_files/figure-pptx/plot_with_leg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External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includes an external image with a legend.</a:t>
            </a:r>
          </a:p>
        </p:txBody>
      </p:sp>
      <p:pic>
        <p:nvPicPr>
          <p:cNvPr descr="Histogramof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54400" y="1193800"/>
            <a:ext cx="2222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Legend for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Legend</a:t>
            </a:r>
            <a:r>
              <a:rPr/>
              <a:t>: Description of the image here.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772EC27B5073469A9CA9A6F9416FF5" ma:contentTypeVersion="14" ma:contentTypeDescription="Create a new document." ma:contentTypeScope="" ma:versionID="1699096cc71c64a14cb21255fa0a11e9">
  <xsd:schema xmlns:xsd="http://www.w3.org/2001/XMLSchema" xmlns:xs="http://www.w3.org/2001/XMLSchema" xmlns:p="http://schemas.microsoft.com/office/2006/metadata/properties" xmlns:ns2="b4c3558d-e36e-4dee-954c-a95aa8e49c6b" xmlns:ns3="8e946eac-32c4-407a-93df-311d070db452" targetNamespace="http://schemas.microsoft.com/office/2006/metadata/properties" ma:root="true" ma:fieldsID="ca48ab2c704431f293b3c49be3d25b96" ns2:_="" ns3:_="">
    <xsd:import namespace="b4c3558d-e36e-4dee-954c-a95aa8e49c6b"/>
    <xsd:import namespace="8e946eac-32c4-407a-93df-311d070db4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3558d-e36e-4dee-954c-a95aa8e49c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a42d38e-5575-4a6f-b55d-fb24f71491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46eac-32c4-407a-93df-311d070db4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82f82d4-4020-4d66-a46d-326a04f02358}" ma:internalName="TaxCatchAll" ma:showField="CatchAllData" ma:web="8e946eac-32c4-407a-93df-311d070db4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AF8B7-5C6E-4794-972B-910436A8C6F7}"/>
</file>

<file path=customXml/itemProps2.xml><?xml version="1.0" encoding="utf-8"?>
<ds:datastoreItem xmlns:ds="http://schemas.openxmlformats.org/officeDocument/2006/customXml" ds:itemID="{8FACC80A-BADF-48FB-BC57-95BCC4B713A7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PowerPoint Presentation</dc:title>
  <dc:creator/>
  <cp:keywords/>
  <dcterms:created xsi:type="dcterms:W3CDTF">2024-09-16T21:41:42Z</dcterms:created>
  <dcterms:modified xsi:type="dcterms:W3CDTF">2024-09-16T21:41:42Z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2024-09-16</vt:lpwstr>
  </property>
  <property fmtid="{D5CDD505-2E9C-101B-9397-08002B2CF9AE}" pid="3" name="output">
    <vt:lpwstr>powerpoint_presentation</vt:lpwstr>
  </property>
</Properties>
</file>