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6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urning-to-ppq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772EC27B5073469A9CA9A6F9416FF5" ma:contentTypeVersion="14" ma:contentTypeDescription="Create a new document." ma:contentTypeScope="" ma:versionID="1699096cc71c64a14cb21255fa0a11e9">
  <xsd:schema xmlns:xsd="http://www.w3.org/2001/XMLSchema" xmlns:xs="http://www.w3.org/2001/XMLSchema" xmlns:p="http://schemas.microsoft.com/office/2006/metadata/properties" xmlns:ns2="b4c3558d-e36e-4dee-954c-a95aa8e49c6b" xmlns:ns3="8e946eac-32c4-407a-93df-311d070db452" targetNamespace="http://schemas.microsoft.com/office/2006/metadata/properties" ma:root="true" ma:fieldsID="ca48ab2c704431f293b3c49be3d25b96" ns2:_="" ns3:_="">
    <xsd:import namespace="b4c3558d-e36e-4dee-954c-a95aa8e49c6b"/>
    <xsd:import namespace="8e946eac-32c4-407a-93df-311d070db4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3558d-e36e-4dee-954c-a95aa8e49c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a42d38e-5575-4a6f-b55d-fb24f71491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46eac-32c4-407a-93df-311d070db4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82f82d4-4020-4d66-a46d-326a04f02358}" ma:internalName="TaxCatchAll" ma:showField="CatchAllData" ma:web="8e946eac-32c4-407a-93df-311d070db4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BB225-2966-4AB7-AC58-2C5F2C1262C5}"/>
</file>

<file path=customXml/itemProps2.xml><?xml version="1.0" encoding="utf-8"?>
<ds:datastoreItem xmlns:ds="http://schemas.openxmlformats.org/officeDocument/2006/customXml" ds:itemID="{B4AF40CE-4A11-4AA1-9FF6-DD6F4B636823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/>
  <cp:keywords/>
  <dcterms:created xsi:type="dcterms:W3CDTF">2024-09-16T19:21:13Z</dcterms:created>
  <dcterms:modified xsi:type="dcterms:W3CDTF">2024-09-16T19:21:13Z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2024-09-16</vt:lpwstr>
  </property>
  <property fmtid="{D5CDD505-2E9C-101B-9397-08002B2CF9AE}" pid="3" name="output">
    <vt:lpwstr>powerpoint_presentation</vt:lpwstr>
  </property>
</Properties>
</file>