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4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44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3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6A82BF-222E-4A84-B79A-319A5317DF1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647800-B9E1-4BBD-A62D-BC9679A79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1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8343-4F36-4AB9-8577-E188CD479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0FC7-A948-49FE-B507-7E6BF5B38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BEFB-9AC8-4EE8-A57C-74F9A2E9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13E-388D-4FDE-82A8-983EEE7F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most important and common keyword in SQL. </a:t>
            </a:r>
          </a:p>
          <a:p>
            <a:endParaRPr lang="en-US" dirty="0"/>
          </a:p>
          <a:p>
            <a:r>
              <a:rPr lang="en-US" dirty="0"/>
              <a:t>Use it to retrieve information from the database. </a:t>
            </a:r>
          </a:p>
          <a:p>
            <a:endParaRPr lang="en-US" dirty="0"/>
          </a:p>
          <a:p>
            <a:r>
              <a:rPr lang="en-US" dirty="0"/>
              <a:t>SELECT allows you to retrieve specific data from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BDAF-301B-4461-B697-0D422858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974E-2CE1-4872-9FF8-43D886A7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861852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SELECT &lt;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column_name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(s)&gt;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&lt;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table_name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&lt;condition&gt;;</a:t>
            </a:r>
          </a:p>
          <a:p>
            <a:pPr marL="36900" indent="0">
              <a:buNone/>
            </a:pPr>
            <a:endParaRPr lang="en-US" b="1" dirty="0">
              <a:latin typeface="Lucida Sans Unicode" panose="020B0602030504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6900" indent="0">
              <a:buNone/>
            </a:pP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SELECT 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last_name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employees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last_name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like ‘Smith’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dirty="0">
              <a:latin typeface="Lucida Sans Unicode" panose="020B0602030504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72027-30FB-41D7-A6C4-0ED71BA174EE}"/>
              </a:ext>
            </a:extLst>
          </p:cNvPr>
          <p:cNvSpPr txBox="1"/>
          <p:nvPr/>
        </p:nvSpPr>
        <p:spPr>
          <a:xfrm>
            <a:off x="4125950" y="4148254"/>
            <a:ext cx="516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statements must include:</a:t>
            </a:r>
          </a:p>
          <a:p>
            <a:endParaRPr lang="en-US" dirty="0"/>
          </a:p>
          <a:p>
            <a:r>
              <a:rPr lang="en-US" dirty="0"/>
              <a:t>	SELECT clause – which columns?</a:t>
            </a:r>
          </a:p>
          <a:p>
            <a:r>
              <a:rPr lang="en-US" dirty="0"/>
              <a:t>	FROM clause – which table?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	WHERE clause – which rows</a:t>
            </a:r>
          </a:p>
        </p:txBody>
      </p:sp>
    </p:spTree>
    <p:extLst>
      <p:ext uri="{BB962C8B-B14F-4D97-AF65-F5344CB8AC3E}">
        <p14:creationId xmlns:p14="http://schemas.microsoft.com/office/powerpoint/2010/main" val="233440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DA79-2386-4EAD-8972-55B3086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7D14-16D3-4FC0-9987-36E5E2B2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clause – which columns?</a:t>
            </a:r>
          </a:p>
          <a:p>
            <a:pPr lvl="1"/>
            <a:r>
              <a:rPr lang="en-US" dirty="0"/>
              <a:t>Choosing which columns is called ‘Projection’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FROM clause – which table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WHERE clause – which rows</a:t>
            </a:r>
          </a:p>
          <a:p>
            <a:pPr lvl="1"/>
            <a:r>
              <a:rPr lang="en-US" dirty="0"/>
              <a:t>Choosing rows is called </a:t>
            </a:r>
            <a:r>
              <a:rPr lang="en-US" b="1" i="1" dirty="0"/>
              <a:t>‘Selection’</a:t>
            </a:r>
          </a:p>
          <a:p>
            <a:pPr lvl="2"/>
            <a:r>
              <a:rPr lang="en-US" b="1" i="1" dirty="0"/>
              <a:t>Even though it is the WHERE clause part of the statement</a:t>
            </a:r>
          </a:p>
          <a:p>
            <a:pPr lvl="2"/>
            <a:r>
              <a:rPr lang="en-US" b="1" i="1" dirty="0"/>
              <a:t>Isn’t that stupid?!?!?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/>
              <a:t>Many more clauses to come!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</TotalTime>
  <Words>154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Lucida Sans Unicode</vt:lpstr>
      <vt:lpstr>Wingdings 2</vt:lpstr>
      <vt:lpstr>Slate</vt:lpstr>
      <vt:lpstr>SQL Statements</vt:lpstr>
      <vt:lpstr>SELECT Keyword</vt:lpstr>
      <vt:lpstr>SELECT Syntax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Geiger</dc:creator>
  <cp:lastModifiedBy>Matt Geiger</cp:lastModifiedBy>
  <cp:revision>3</cp:revision>
  <dcterms:created xsi:type="dcterms:W3CDTF">2020-10-18T22:09:56Z</dcterms:created>
  <dcterms:modified xsi:type="dcterms:W3CDTF">2020-10-18T22:28:14Z</dcterms:modified>
</cp:coreProperties>
</file>