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86"/>
  </p:normalViewPr>
  <p:slideViewPr>
    <p:cSldViewPr snapToGrid="0" snapToObjects="1">
      <p:cViewPr varScale="1">
        <p:scale>
          <a:sx n="122" d="100"/>
          <a:sy n="122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245-14B6-B843-B6E0-0AE46E4C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BDC17-803F-8248-BB96-30B96AAF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C072-1F40-0544-9B11-5CBEDAC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3641-EEE2-674D-AB50-147BA412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077-C7FD-7E49-94FD-31A5834E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7C0B-08A5-AF48-A961-968974DB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F72FD-FB68-1347-989B-71DD3B1C5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5CBF-8940-7348-B15A-CBCC881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5E62-4C82-0F4A-BFE6-663B8A70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3856-7F1C-0B4D-8E7E-08DCC25D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72071-ACA5-C444-997D-B172AD2AE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A7E2-7834-8C42-B8E5-91183C2AA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FF75-14FA-6C4D-AFAF-DF115AB8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2148-8627-CE47-895D-941EE992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93B3-F8BE-3140-A644-122990F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0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F1A7-6342-9640-8547-C9C58B07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89CB-8F63-8843-A9D5-B00B3849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4AD8-20DA-F84E-AD9B-BD17A22B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F609-5395-C446-9015-FBBB4592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CB7D-4A43-8343-8379-AB06F75F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168F-50BB-4444-9C0D-78E5B855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7445-E605-4242-9212-9C176F200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F445-1B93-0943-B55E-3D15CB5B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4461-96D7-3A46-BE8F-48FFDDA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4151-7B7F-CE43-9BFE-1E0E1304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49FD-7166-3941-8F97-95BF75BE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3B9-380C-3D42-84A3-2FFD2DCE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B390D-F4B4-A540-8588-D7235FA9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D5CA-74C7-E149-BAFE-887EC607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6238-3EB7-9B4B-B1B1-2BA5A793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C745C-89BC-6A4F-9C62-0E045F36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8547-A504-864D-8C09-F7E8D00D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65D66-AD4E-5540-BCB0-291EB2CA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3CAE2-AC39-894C-9F27-1FA02C47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58243-96E1-3E47-A078-9B1FC8C90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C3DE1-FF8D-114A-9323-1F5E41971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1D013-E37E-E24F-8876-2BA6EB07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06664-B7DD-BF4B-A855-89C4EB1A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134BB-1AF5-FF4D-A6E8-EB6C0DF3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CA7C-6078-8C42-9CBD-63F12FB2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A0CDF-A66D-104F-9F7E-3CD3EF6A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803D8-1D4D-ED4B-8FB0-9AE5857A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67E2D-BD42-F34B-98EE-4ECC4085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BF065-EB7A-514C-AF79-9C68FEA7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E1BFD-6A83-C745-A34B-03FD3804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5EC8-9B0D-294B-AD6C-1F19C8F9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5526-6146-A34E-9E21-7ABE7D71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C9F-DAB1-2146-82F7-62990CEB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3F78A-CEE1-FB4D-B462-21F515679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2F390-879D-0349-99A2-2147DC12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8C68-02E6-F044-8352-7F39E2A1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6219D-BEAB-2C4F-AB5E-DC320B6B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1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9715-BFD9-9F44-B3B9-3CD8361F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145D-ECBB-384E-B609-7F330C9D5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8BA95-4794-3A4C-A6E9-7C6341F4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864B4-CE8E-1A4C-BEA2-7FF9817C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1E74-A24F-7A41-8B32-A3B812A5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2124E-A2B4-3344-9154-0CBED9F0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F75D6-A9E9-CB45-9146-BF7D52A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911AE-6511-084D-A0B6-2BE0347D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211F-7C3F-9844-A88A-0A4836329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C0CC-D4DE-1D47-822D-B455ACFF762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8DE5-08CE-0845-9929-D6C00D9BE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4538-2EF4-6D4C-8E5C-1ABC00983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6709-409B-EE44-AEF7-6C6A58FC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F9A2ED1-DBA2-3349-8219-B782A95E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61" y="33848"/>
            <a:ext cx="9125478" cy="67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1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FF78D379-542F-3644-B872-54D3677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02" y="0"/>
            <a:ext cx="9237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6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DC50A879-E298-914D-A832-2EA07E18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31" y="0"/>
            <a:ext cx="9178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0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60FBF75-DDF4-C844-9684-8AB6E2233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6" y="0"/>
            <a:ext cx="9133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9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62635B6D-9DAD-3D48-BFAB-1FE05FC8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9" y="0"/>
            <a:ext cx="9156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2018-11-08T15:18:54Z</dcterms:created>
  <dcterms:modified xsi:type="dcterms:W3CDTF">2018-11-08T15:54:22Z</dcterms:modified>
</cp:coreProperties>
</file>