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AF8-4355-4A8F-86B0-97D5B951AD93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6287-0F0D-4CE7-AA46-E3F520252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Support Vector Machine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DNN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2207"/>
            <a:ext cx="6153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1944046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 : 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(A)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Svm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마진 극대화</a:t>
            </a:r>
            <a:r>
              <a:rPr lang="en-US" altLang="ko-KR" dirty="0" smtClean="0"/>
              <a:t>(B)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Vector :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가장 가까운 각 </a:t>
            </a:r>
            <a:r>
              <a:rPr lang="ko-KR" altLang="en-US" dirty="0" err="1" smtClean="0"/>
              <a:t>분류별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동그라미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빨간세모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Hyperplane : support vector</a:t>
            </a:r>
            <a:r>
              <a:rPr lang="ko-KR" altLang="en-US" dirty="0" smtClean="0"/>
              <a:t>들로 부터 가장 멀리 떨어진 직선 혹은 평면 </a:t>
            </a:r>
            <a:r>
              <a:rPr lang="en-US" altLang="ko-KR" dirty="0" smtClean="0"/>
              <a:t>(B)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88458"/>
            <a:ext cx="361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 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 SVM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7"/>
            <a:ext cx="2879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89050"/>
            <a:ext cx="2651168" cy="185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40685"/>
            <a:ext cx="2763373" cy="167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7735" y="31409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1019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779108" y="2404262"/>
            <a:ext cx="14401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4"/>
          </p:cNvCxnSpPr>
          <p:nvPr/>
        </p:nvCxnSpPr>
        <p:spPr>
          <a:xfrm flipH="1">
            <a:off x="7779108" y="2620286"/>
            <a:ext cx="72008" cy="952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7123" y="3590243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SVM</a:t>
            </a:r>
            <a:r>
              <a:rPr lang="ko-KR" altLang="en-US" sz="1200" dirty="0" smtClean="0"/>
              <a:t>은 외각에 있는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무시함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4860032" y="1844824"/>
            <a:ext cx="21602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4"/>
            <a:endCxn id="15" idx="0"/>
          </p:cNvCxnSpPr>
          <p:nvPr/>
        </p:nvCxnSpPr>
        <p:spPr>
          <a:xfrm flipH="1">
            <a:off x="4884879" y="1988840"/>
            <a:ext cx="83165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3625" y="4293096"/>
            <a:ext cx="3302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분류의 중심에 있는 </a:t>
            </a:r>
            <a:r>
              <a:rPr lang="en-US" altLang="ko-KR" sz="1100" dirty="0" smtClean="0"/>
              <a:t>data</a:t>
            </a:r>
            <a:r>
              <a:rPr lang="ko-KR" altLang="en-US" sz="1100" dirty="0" smtClean="0"/>
              <a:t>는 정확하게 분류해야 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376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Non-Linear(kernel) SVM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692696"/>
            <a:ext cx="65436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85184"/>
            <a:ext cx="7324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4112171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커널함수를</a:t>
            </a:r>
            <a:r>
              <a:rPr lang="ko-KR" altLang="en-US" sz="1400" dirty="0" smtClean="0"/>
              <a:t> 이용해 점들의 </a:t>
            </a:r>
            <a:r>
              <a:rPr lang="ko-KR" altLang="en-US" sz="1400" dirty="0" err="1" smtClean="0"/>
              <a:t>공간상위치를</a:t>
            </a:r>
            <a:r>
              <a:rPr lang="ko-KR" altLang="en-US" sz="1400" dirty="0" smtClean="0"/>
              <a:t> 바꿔줌</a:t>
            </a:r>
            <a:r>
              <a:rPr lang="en-US" altLang="ko-KR" sz="1400" dirty="0" smtClean="0"/>
              <a:t>, hyperplane(</a:t>
            </a:r>
            <a:r>
              <a:rPr lang="ko-KR" altLang="en-US" sz="1400" dirty="0" smtClean="0"/>
              <a:t>직선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평면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</a:t>
            </a:r>
            <a:r>
              <a:rPr lang="ko-KR" altLang="en-US" sz="1400" dirty="0" err="1" smtClean="0"/>
              <a:t>구분가능해짐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91607" y="48816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커널함수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887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Non-Linear SVM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28901"/>
            <a:ext cx="2242368" cy="18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96465"/>
            <a:ext cx="2574652" cy="199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7" y="3543870"/>
            <a:ext cx="3239681" cy="21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2574652" cy="199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5248" y="71179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분류대상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16016" y="55956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dirty="0" smtClean="0"/>
              <a:t> </a:t>
            </a:r>
            <a:r>
              <a:rPr lang="ko-KR" altLang="en-US" dirty="0" smtClean="0"/>
              <a:t>분류대상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x,z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07904" y="1893824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524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공간변</a:t>
            </a:r>
            <a:r>
              <a:rPr lang="ko-KR" altLang="en-US"/>
              <a:t>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5291" y="317453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dirty="0" err="1" smtClean="0"/>
              <a:t>x,z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공간에서 </a:t>
            </a:r>
            <a:r>
              <a:rPr lang="en-US" altLang="ko-KR" dirty="0" smtClean="0">
                <a:solidFill>
                  <a:srgbClr val="FF0000"/>
                </a:solidFill>
              </a:rPr>
              <a:t>hyperplane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004048" y="4474616"/>
            <a:ext cx="2574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8344" y="430470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hyperplane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>
            <a:stCxn id="4099" idx="2"/>
          </p:cNvCxnSpPr>
          <p:nvPr/>
        </p:nvCxnSpPr>
        <p:spPr>
          <a:xfrm>
            <a:off x="6147358" y="2891183"/>
            <a:ext cx="0" cy="283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07904" y="447461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7479" y="317453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공간에서 </a:t>
            </a:r>
            <a:r>
              <a:rPr lang="en-US" altLang="ko-KR" dirty="0" smtClean="0">
                <a:solidFill>
                  <a:srgbClr val="FF0000"/>
                </a:solidFill>
              </a:rPr>
              <a:t>hyperplane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699792" y="4869160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9005" y="530120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hyperplane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17312" y="3116423"/>
            <a:ext cx="546527" cy="66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728482" y="2846688"/>
            <a:ext cx="546527" cy="66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35333" y="2254006"/>
            <a:ext cx="546527" cy="66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</a:t>
            </a:r>
            <a:r>
              <a:rPr lang="ko-KR" altLang="en-US" dirty="0" smtClean="0"/>
              <a:t>예시 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5989" y="1340768"/>
            <a:ext cx="546527" cy="66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345737" y="1196752"/>
            <a:ext cx="5465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92897"/>
            <a:ext cx="3003119" cy="209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009663" y="2470806"/>
            <a:ext cx="720080" cy="24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113695" y="2298284"/>
            <a:ext cx="2754449" cy="472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75"/>
            <a:ext cx="3203848" cy="217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80" y="619147"/>
            <a:ext cx="2559350" cy="1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82284" y="538605"/>
            <a:ext cx="715928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0" y="3439149"/>
            <a:ext cx="3100874" cy="222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1601924" y="2769569"/>
            <a:ext cx="0" cy="680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554929" y="3386870"/>
            <a:ext cx="720080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38" y="4592488"/>
            <a:ext cx="2681192" cy="20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화살표 연결선 44"/>
          <p:cNvCxnSpPr/>
          <p:nvPr/>
        </p:nvCxnSpPr>
        <p:spPr>
          <a:xfrm>
            <a:off x="3203848" y="2720016"/>
            <a:ext cx="1656184" cy="1830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03015" y="4544504"/>
            <a:ext cx="720080" cy="24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0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최적화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gamma,C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6713"/>
            <a:ext cx="3725093" cy="273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3856" y="5877272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Gamma</a:t>
            </a:r>
            <a:r>
              <a:rPr lang="ko-KR" altLang="en-US" dirty="0" smtClean="0"/>
              <a:t>값이 클수록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 적어짐 </a:t>
            </a:r>
            <a:endParaRPr lang="ko-KR" alt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080" y="3092765"/>
            <a:ext cx="3964605" cy="285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5624" y="624660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b="1" dirty="0"/>
              <a:t>gamma</a:t>
            </a:r>
            <a:r>
              <a:rPr lang="ko-KR" altLang="en-US" dirty="0"/>
              <a:t>는 </a:t>
            </a:r>
            <a:r>
              <a:rPr lang="ko-KR" altLang="en-US" b="1" dirty="0"/>
              <a:t>하나의 데이터 샘플이 영향력을 행사하는 거리를 결정</a:t>
            </a:r>
            <a:r>
              <a:rPr lang="ko-KR" altLang="en-US" dirty="0"/>
              <a:t>한다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49" y="692696"/>
            <a:ext cx="4041599" cy="23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750" y="1412776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정규분포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01849" y="1735941"/>
            <a:ext cx="1859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166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최적화</a:t>
            </a:r>
            <a:r>
              <a:rPr lang="en-US" altLang="ko-KR" dirty="0" smtClean="0"/>
              <a:t>, gamma, C)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2" y="733425"/>
            <a:ext cx="49530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782669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가 커질수록 이상치의 존재 가능성을 낮게 본다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7129" y="4229695"/>
            <a:ext cx="4201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</a:t>
            </a:r>
            <a:r>
              <a:rPr lang="ko-KR" altLang="en-US" b="1" dirty="0"/>
              <a:t>는 데이터 샘플들이 다른 클래스에 놓이는 것을 허용하는 정도를 결정하고</a:t>
            </a:r>
            <a:r>
              <a:rPr lang="en-US" altLang="ko-KR" b="1" dirty="0"/>
              <a:t>, gamma</a:t>
            </a:r>
            <a:r>
              <a:rPr lang="ko-KR" altLang="en-US" b="1" dirty="0"/>
              <a:t>는 결정 경계의 곡률을 결정한다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5496" y="692696"/>
            <a:ext cx="909403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83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167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Support Vector Machine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user</dc:creator>
  <cp:lastModifiedBy>user</cp:lastModifiedBy>
  <cp:revision>23</cp:revision>
  <dcterms:created xsi:type="dcterms:W3CDTF">2017-12-12T05:19:23Z</dcterms:created>
  <dcterms:modified xsi:type="dcterms:W3CDTF">2017-12-20T07:42:40Z</dcterms:modified>
</cp:coreProperties>
</file>