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7" r:id="rId4"/>
    <p:sldId id="259" r:id="rId5"/>
    <p:sldId id="264" r:id="rId6"/>
    <p:sldId id="265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57C7C-E022-4BBE-96D5-C9F9D81A6DBB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FCC6D-D81E-44C6-A20C-816A1082F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41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FCC6D-D81E-44C6-A20C-816A1082F7E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7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FCC6D-D81E-44C6-A20C-816A1082F7E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4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E8FF-8BD5-44C4-A338-D3A6E7F93349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C444-DF2D-449B-A8CB-F98103EB48AB}" type="datetime1">
              <a:rPr lang="pt-PT" smtClean="0"/>
              <a:t>09/05/2021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48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7669-FB89-4479-B47E-7752AF196F2F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16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E6B-41C1-40FE-87D5-1FDAB1EA3076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2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567-385A-4004-88D3-20DEF503772B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69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4343-1BBF-4E6C-A7DD-05C237628452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014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9BD3-7A91-4AF8-9E1D-766FBC05A04D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85E-39C5-4D0E-A6C1-3DE289DB2866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502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F2A-92EA-4F63-9342-F2315FC420B8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8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F5DB-D4E1-4017-BD92-9450B921E179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1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17EE-E46F-4F4E-9171-2EEE157B2706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6EF0-3D1E-4332-90AA-6BB4440D2735}" type="datetime1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87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0659-4BAA-4134-AB78-98202C1C7CE6}" type="datetime1">
              <a:rPr lang="pt-PT" smtClean="0"/>
              <a:t>09/05/2021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8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90A0-8499-40E1-8730-574A3908A83C}" type="datetime1">
              <a:rPr lang="pt-PT" smtClean="0"/>
              <a:t>09/05/2021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7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05-08F3-4BCC-A691-346E95BBCFDE}" type="datetime1">
              <a:rPr lang="pt-PT" smtClean="0"/>
              <a:t>09/05/2021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5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7B1-AF68-442C-A36F-1FDEB942D534}" type="datetime1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6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345A-A4B2-456B-824A-43D232C9E737}" type="datetime1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4A434-5FE5-4C23-99E0-10CE270C8475}" type="datetime1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89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eatriz-fonseca-lira-de-meireles.atlassian.net/jira/software/projects/LAPR4/boards/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388D-B804-42A7-B254-99FE7ECF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082040"/>
            <a:ext cx="9144000" cy="2387600"/>
          </a:xfrm>
        </p:spPr>
        <p:txBody>
          <a:bodyPr/>
          <a:lstStyle/>
          <a:p>
            <a:r>
              <a:rPr lang="pt-PT" sz="4800" b="1" dirty="0">
                <a:solidFill>
                  <a:srgbClr val="B13C19"/>
                </a:solidFill>
              </a:rPr>
              <a:t>PROJETO INTEGRADOR </a:t>
            </a:r>
            <a:br>
              <a:rPr lang="pt-PT" sz="4800" b="1" dirty="0">
                <a:solidFill>
                  <a:srgbClr val="B13C19"/>
                </a:solidFill>
              </a:rPr>
            </a:br>
            <a:r>
              <a:rPr lang="pt-PT" sz="4800" b="1" dirty="0">
                <a:solidFill>
                  <a:srgbClr val="B13C19"/>
                </a:solidFill>
              </a:rPr>
              <a:t>4º SEMESTRE DA LEI-ISEP</a:t>
            </a:r>
            <a:br>
              <a:rPr lang="pt-PT" b="1" dirty="0">
                <a:solidFill>
                  <a:srgbClr val="B13C19"/>
                </a:solidFill>
              </a:rPr>
            </a:br>
            <a:r>
              <a:rPr lang="pt-PT" sz="3600" b="1" dirty="0">
                <a:solidFill>
                  <a:srgbClr val="B13C19"/>
                </a:solidFill>
              </a:rPr>
              <a:t>Sprint B</a:t>
            </a:r>
            <a:endParaRPr lang="pt-PT" dirty="0">
              <a:solidFill>
                <a:srgbClr val="B13C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FB6F2-7124-4948-9C37-A3147D05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996748" cy="2694093"/>
          </a:xfrm>
        </p:spPr>
        <p:txBody>
          <a:bodyPr>
            <a:normAutofit fontScale="92500" lnSpcReduction="20000"/>
          </a:bodyPr>
          <a:lstStyle/>
          <a:p>
            <a:endParaRPr lang="pt-PT" b="1" cap="none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09/05/2021</a:t>
            </a:r>
          </a:p>
          <a:p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Grupo 05 Turma 2DC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1181626 Francisco Conceição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1190617 Gonçalo Corredoura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1200607 Beatriz Lira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1200615 João Moreira</a:t>
            </a:r>
          </a:p>
          <a:p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2529F6-41C2-4B08-B239-2C9E7984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5690038"/>
            <a:ext cx="2856158" cy="84792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CE4817-E1EE-4DD2-8A6D-DDB0B7BB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1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6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Temas a abordar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FDC9C8-6334-4F16-BCDA-97071DCA4F57}"/>
              </a:ext>
            </a:extLst>
          </p:cNvPr>
          <p:cNvSpPr txBox="1"/>
          <p:nvPr/>
        </p:nvSpPr>
        <p:spPr>
          <a:xfrm>
            <a:off x="480060" y="1918547"/>
            <a:ext cx="1119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Resumo do Sprint, slide 3;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Planeamento BitBucket, slide 5;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Planeamento Jira, slide 6;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Atividades Concluídas, slide 7;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Conclusão, slide 8.</a:t>
            </a:r>
          </a:p>
          <a:p>
            <a:endParaRPr lang="pt-PT" b="1" dirty="0"/>
          </a:p>
          <a:p>
            <a:endParaRPr lang="pt-PT" dirty="0"/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8AC02D-0B29-4FA4-A5A0-7E84B468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2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resumo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FDC9C8-6334-4F16-BCDA-97071DCA4F57}"/>
              </a:ext>
            </a:extLst>
          </p:cNvPr>
          <p:cNvSpPr txBox="1"/>
          <p:nvPr/>
        </p:nvSpPr>
        <p:spPr>
          <a:xfrm>
            <a:off x="480060" y="1918547"/>
            <a:ext cx="11197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Data de Início: </a:t>
            </a:r>
            <a:r>
              <a:rPr lang="pt-PT" dirty="0"/>
              <a:t>19/04/2021 (semana 7);</a:t>
            </a:r>
          </a:p>
          <a:p>
            <a:r>
              <a:rPr lang="pt-PT" b="1" dirty="0"/>
              <a:t>Data de Fim: </a:t>
            </a:r>
            <a:r>
              <a:rPr lang="pt-PT" dirty="0"/>
              <a:t>09/05/2021 (semana 9);</a:t>
            </a:r>
          </a:p>
          <a:p>
            <a:r>
              <a:rPr lang="pt-PT" b="1" dirty="0"/>
              <a:t>Objetivo Geral: </a:t>
            </a:r>
            <a:r>
              <a:rPr lang="pt-PT" dirty="0"/>
              <a:t>Desenvolvimento da 1ª Iteração (MVP).</a:t>
            </a:r>
          </a:p>
          <a:p>
            <a:endParaRPr lang="pt-PT" dirty="0"/>
          </a:p>
          <a:p>
            <a:pPr>
              <a:lnSpc>
                <a:spcPct val="150000"/>
              </a:lnSpc>
            </a:pPr>
            <a:r>
              <a:rPr lang="pt-PT" b="1" dirty="0"/>
              <a:t>Fases do projeto: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Revisão do Modelo de Domínio;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Ligação à Base de Dados;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Definir a prioridade das US;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Conhecer e analisar o Projeto Base;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Implementação.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9B1C00-79F8-42DC-870C-0863F7DC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3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Planeamento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862125-E5A2-404E-8D9B-80AAC30A293F}"/>
              </a:ext>
            </a:extLst>
          </p:cNvPr>
          <p:cNvSpPr txBox="1"/>
          <p:nvPr/>
        </p:nvSpPr>
        <p:spPr>
          <a:xfrm>
            <a:off x="480060" y="1623125"/>
            <a:ext cx="9228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US Envolvidas:</a:t>
            </a:r>
          </a:p>
          <a:p>
            <a:endParaRPr lang="pt-PT" dirty="0"/>
          </a:p>
          <a:p>
            <a:r>
              <a:rPr lang="pt-PT" dirty="0"/>
              <a:t>	1003 - Criar Ligação à Base de Dados</a:t>
            </a:r>
          </a:p>
          <a:p>
            <a:endParaRPr lang="pt-PT" dirty="0"/>
          </a:p>
          <a:p>
            <a:r>
              <a:rPr lang="pt-PT" dirty="0"/>
              <a:t>	2051 - Especificar Colaborador</a:t>
            </a:r>
          </a:p>
          <a:p>
            <a:r>
              <a:rPr lang="pt-PT" dirty="0"/>
              <a:t>	2052 - Criar Equipa</a:t>
            </a:r>
          </a:p>
          <a:p>
            <a:r>
              <a:rPr lang="pt-PT" dirty="0"/>
              <a:t>	2054 - Registar Tipo Equipa</a:t>
            </a:r>
          </a:p>
          <a:p>
            <a:r>
              <a:rPr lang="pt-PT" dirty="0"/>
              <a:t>	2053 - Associar/Remover Colaborador a uma Equipa</a:t>
            </a:r>
          </a:p>
          <a:p>
            <a:r>
              <a:rPr lang="pt-PT" dirty="0"/>
              <a:t>	2001 - Criar Catálogo</a:t>
            </a:r>
          </a:p>
          <a:p>
            <a:r>
              <a:rPr lang="pt-PT" dirty="0"/>
              <a:t>	2002 - Especificar Serviço</a:t>
            </a:r>
          </a:p>
          <a:p>
            <a:r>
              <a:rPr lang="pt-PT" dirty="0"/>
              <a:t>	3001 - Consultar Catálogos e Serviços</a:t>
            </a:r>
          </a:p>
          <a:p>
            <a:r>
              <a:rPr lang="pt-PT" dirty="0"/>
              <a:t>	2010 - Definir Níveis de Criticidade</a:t>
            </a:r>
          </a:p>
          <a:p>
            <a:r>
              <a:rPr lang="pt-PT" dirty="0"/>
              <a:t>	2101 - Demonstrar Serviços/Catálogos</a:t>
            </a:r>
          </a:p>
          <a:p>
            <a:r>
              <a:rPr lang="pt-PT" dirty="0"/>
              <a:t>	2103 - Demonstrar Estrutura Orgânica da Organização</a:t>
            </a:r>
          </a:p>
          <a:p>
            <a:endParaRPr lang="pt-PT" dirty="0"/>
          </a:p>
          <a:p>
            <a:r>
              <a:rPr lang="pt-PT" dirty="0"/>
              <a:t>	9001 - Apresentação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A9CDE1DF-DA58-4064-96D2-81F3B70BCEA0}"/>
              </a:ext>
            </a:extLst>
          </p:cNvPr>
          <p:cNvCxnSpPr>
            <a:cxnSpLocks/>
          </p:cNvCxnSpPr>
          <p:nvPr/>
        </p:nvCxnSpPr>
        <p:spPr>
          <a:xfrm flipV="1">
            <a:off x="801953" y="2813540"/>
            <a:ext cx="0" cy="260252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E040A-0405-4E22-B1F3-74ADB79EFD75}"/>
              </a:ext>
            </a:extLst>
          </p:cNvPr>
          <p:cNvSpPr txBox="1"/>
          <p:nvPr/>
        </p:nvSpPr>
        <p:spPr>
          <a:xfrm rot="16200000">
            <a:off x="-723536" y="297630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B13C19"/>
                </a:solidFill>
              </a:rPr>
              <a:t>prioridade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934D6360-9019-47AD-84C8-3DAF3C45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4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Planeamento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82A8D8-C430-49DD-B110-0232DDAD76FB}"/>
              </a:ext>
            </a:extLst>
          </p:cNvPr>
          <p:cNvSpPr txBox="1"/>
          <p:nvPr/>
        </p:nvSpPr>
        <p:spPr>
          <a:xfrm>
            <a:off x="480060" y="1533378"/>
            <a:ext cx="4979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BitBucket: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Diretório exclusivo para documentação;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Diretórios com discriminação de Sprint;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Diretórios com discriminação de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Commits com associação ao Jira.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84934A-D2CA-4D5F-9FD2-0F30EF92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32"/>
          <a:stretch/>
        </p:blipFill>
        <p:spPr>
          <a:xfrm>
            <a:off x="986497" y="3010706"/>
            <a:ext cx="6047349" cy="32825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2CE113-6C89-4974-9FD1-51DB97B6B28F}"/>
              </a:ext>
            </a:extLst>
          </p:cNvPr>
          <p:cNvSpPr txBox="1"/>
          <p:nvPr/>
        </p:nvSpPr>
        <p:spPr>
          <a:xfrm>
            <a:off x="986497" y="6293250"/>
            <a:ext cx="63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Conteúdo do diretório </a:t>
            </a:r>
            <a:r>
              <a:rPr lang="pt-PT" sz="1200" dirty="0" err="1"/>
              <a:t>Docs</a:t>
            </a:r>
            <a:r>
              <a:rPr lang="pt-PT" sz="1200" dirty="0"/>
              <a:t>, acessível em https://bitbucket.org/bealira/lei20_21_s4_2dc_05/src/master/Docs/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BB27EBDB-D165-4600-92D2-F6B59AA0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5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Planeamento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20E1CD-4F23-4811-9F4F-3C82FD1ED745}"/>
              </a:ext>
            </a:extLst>
          </p:cNvPr>
          <p:cNvSpPr txBox="1"/>
          <p:nvPr/>
        </p:nvSpPr>
        <p:spPr>
          <a:xfrm>
            <a:off x="480059" y="1554556"/>
            <a:ext cx="742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Jira: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prévia das </a:t>
            </a:r>
            <a:r>
              <a:rPr lang="pt-PT" i="1" dirty="0"/>
              <a:t>histórias</a:t>
            </a:r>
            <a:r>
              <a:rPr lang="pt-PT" dirty="0"/>
              <a:t> e respetivas </a:t>
            </a:r>
            <a:r>
              <a:rPr lang="pt-PT" i="1" dirty="0"/>
              <a:t>tarefas;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de um tarefa exclusiva ao tratamento e bugs;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Adição de uma coluna de Reuniões Diárias (RD) ao </a:t>
            </a:r>
            <a:r>
              <a:rPr lang="pt-PT" i="1" dirty="0"/>
              <a:t>quadro</a:t>
            </a:r>
            <a:r>
              <a:rPr lang="pt-PT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418A96-5189-4891-B2BE-CE798913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" y="2936880"/>
            <a:ext cx="8580171" cy="33591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136EAB-A276-4F1F-8E9D-77A29481D44E}"/>
              </a:ext>
            </a:extLst>
          </p:cNvPr>
          <p:cNvSpPr txBox="1"/>
          <p:nvPr/>
        </p:nvSpPr>
        <p:spPr>
          <a:xfrm>
            <a:off x="480059" y="6295993"/>
            <a:ext cx="811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Pré-Visualização do Quadro, acessível em https://beatriz-fonseca-lira-de-meireles.atlassian.net/jira/software/projects/LAPR4/boards/1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C9112F-22BA-4920-88E8-863359C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6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5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Atividades Concluídas</a:t>
            </a:r>
          </a:p>
        </p:txBody>
      </p:sp>
      <p:pic>
        <p:nvPicPr>
          <p:cNvPr id="4" name="Imagem 3" descr="Uma imagem com texto&#10;&#10;Descrição gerada    automaticamente">
            <a:hlinkClick r:id="rId2"/>
            <a:extLst>
              <a:ext uri="{FF2B5EF4-FFF2-40B4-BE49-F238E27FC236}">
                <a16:creationId xmlns:a16="http://schemas.microsoft.com/office/drawing/2014/main" id="{E7F66E32-26C2-4D17-86D2-12CCD30714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" y="2481307"/>
            <a:ext cx="9085972" cy="32700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467C7D-FFF4-4770-AC53-BAF1DA7427F4}"/>
              </a:ext>
            </a:extLst>
          </p:cNvPr>
          <p:cNvSpPr txBox="1"/>
          <p:nvPr/>
        </p:nvSpPr>
        <p:spPr>
          <a:xfrm>
            <a:off x="480060" y="1929060"/>
            <a:ext cx="978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US do Sprint B, todas elas devidamente estimadas, priorizadas e atribuídas.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E84782-EA09-4215-9EFF-9006F2674967}"/>
              </a:ext>
            </a:extLst>
          </p:cNvPr>
          <p:cNvSpPr txBox="1"/>
          <p:nvPr/>
        </p:nvSpPr>
        <p:spPr>
          <a:xfrm>
            <a:off x="480059" y="5852456"/>
            <a:ext cx="945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Excerto do </a:t>
            </a:r>
            <a:r>
              <a:rPr lang="pt-PT" sz="1200" dirty="0" err="1"/>
              <a:t>Backlog</a:t>
            </a:r>
            <a:r>
              <a:rPr lang="pt-PT" sz="1200" dirty="0"/>
              <a:t>, acessível em https://beatriz-fonseca-lira-de-meireles.atlassian.net/jira/software/projects/LAPR4/boards/1/backlog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D360E77-6471-4131-8F07-523C3CFF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7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7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C38D4D-26CE-4E7C-96E4-4AF04EC1EDCA}"/>
              </a:ext>
            </a:extLst>
          </p:cNvPr>
          <p:cNvSpPr txBox="1"/>
          <p:nvPr/>
        </p:nvSpPr>
        <p:spPr>
          <a:xfrm>
            <a:off x="480060" y="1645920"/>
            <a:ext cx="9634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13C19"/>
              </a:buClr>
            </a:pPr>
            <a:r>
              <a:rPr lang="pt-PT" dirty="0"/>
              <a:t>Após a realização deste Sprint, retiramos as seguintes conclusões: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 Planeamento prévio e uma boa gestão são fulcrais;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Reunir diariamente para ter um ponto de situação é essencial na análise do progresso;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Apesar de pretendermos ter mais funcionalidades, o nosso produto garante as funcionalidades requeridas;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O nosso programa está funcional e é capaz de ser utilizado fora do IDE.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8BD81B-BA9B-42E8-A67A-BDBDA32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8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388D-B804-42A7-B254-99FE7ECF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082040"/>
            <a:ext cx="9144000" cy="2387600"/>
          </a:xfrm>
        </p:spPr>
        <p:txBody>
          <a:bodyPr/>
          <a:lstStyle/>
          <a:p>
            <a:r>
              <a:rPr lang="pt-PT" sz="4800" b="1" dirty="0">
                <a:solidFill>
                  <a:srgbClr val="B13C19"/>
                </a:solidFill>
              </a:rPr>
              <a:t>PROJETO INTEGRADOR </a:t>
            </a:r>
            <a:br>
              <a:rPr lang="pt-PT" sz="4800" b="1" dirty="0">
                <a:solidFill>
                  <a:srgbClr val="B13C19"/>
                </a:solidFill>
              </a:rPr>
            </a:br>
            <a:r>
              <a:rPr lang="pt-PT" sz="4800" b="1" dirty="0">
                <a:solidFill>
                  <a:srgbClr val="B13C19"/>
                </a:solidFill>
              </a:rPr>
              <a:t>4º SEMESTRE DA LEI-ISEP</a:t>
            </a:r>
            <a:br>
              <a:rPr lang="pt-PT" b="1" dirty="0">
                <a:solidFill>
                  <a:srgbClr val="B13C19"/>
                </a:solidFill>
              </a:rPr>
            </a:br>
            <a:r>
              <a:rPr lang="pt-PT" sz="3600" b="1" dirty="0">
                <a:solidFill>
                  <a:srgbClr val="B13C19"/>
                </a:solidFill>
              </a:rPr>
              <a:t>Sprint B</a:t>
            </a:r>
            <a:endParaRPr lang="pt-PT" dirty="0">
              <a:solidFill>
                <a:srgbClr val="B13C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FB6F2-7124-4948-9C37-A3147D05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996748" cy="2694093"/>
          </a:xfrm>
        </p:spPr>
        <p:txBody>
          <a:bodyPr>
            <a:normAutofit/>
          </a:bodyPr>
          <a:lstStyle/>
          <a:p>
            <a:endParaRPr lang="pt-PT" b="1" cap="none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09/05/2021</a:t>
            </a:r>
          </a:p>
          <a:p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2529F6-41C2-4B08-B239-2C9E7984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64" y="5690038"/>
            <a:ext cx="2856158" cy="84792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6A0405-A9AB-427A-93AF-B204543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9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42309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Se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449</Words>
  <Application>Microsoft Office PowerPoint</Application>
  <PresentationFormat>Ecrã Panorâmico</PresentationFormat>
  <Paragraphs>81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Setor</vt:lpstr>
      <vt:lpstr>PROJETO INTEGRADOR  4º SEMESTRE DA LEI-ISEP Sprint B</vt:lpstr>
      <vt:lpstr>Temas a abordar</vt:lpstr>
      <vt:lpstr>resumo</vt:lpstr>
      <vt:lpstr>Planeamento</vt:lpstr>
      <vt:lpstr>Planeamento</vt:lpstr>
      <vt:lpstr>Planeamento</vt:lpstr>
      <vt:lpstr>Atividades Concluídas</vt:lpstr>
      <vt:lpstr>Conclusão</vt:lpstr>
      <vt:lpstr>PROJETO INTEGRADOR  4º SEMESTRE DA LEI-ISEP Sprint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 4º SEMESTRE DA LEI-ISEP Sprint B</dc:title>
  <dc:creator>João Moreira (1200615)</dc:creator>
  <cp:lastModifiedBy>João Moreira (1200615)</cp:lastModifiedBy>
  <cp:revision>22</cp:revision>
  <dcterms:created xsi:type="dcterms:W3CDTF">2021-05-09T01:18:44Z</dcterms:created>
  <dcterms:modified xsi:type="dcterms:W3CDTF">2021-05-09T20:25:46Z</dcterms:modified>
</cp:coreProperties>
</file>