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26.xml" ContentType="application/vnd.openxmlformats-officedocument.presentationml.tag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58" r:id="rId7"/>
    <p:sldId id="259" r:id="rId8"/>
    <p:sldId id="260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7" r:id="rId22"/>
    <p:sldId id="274" r:id="rId23"/>
    <p:sldId id="275" r:id="rId24"/>
  </p:sldIdLst>
  <p:sldSz cx="12192000" cy="6858000"/>
  <p:notesSz cx="6858000" cy="1857375"/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44" userDrawn="1">
          <p15:clr>
            <a:srgbClr val="A4A3A4"/>
          </p15:clr>
        </p15:guide>
        <p15:guide id="2" pos="2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BD3AA52-0FB4-F6D0-6D07-1A3D2D9FD3FC}" name="Marianne Seidler" initials="MS" userId="S::mariannes@skillup.tech::bb0b4178-c940-4a9a-9c5e-e97bf5d50d86" providerId="AD"/>
  <p188:author id="{F554C3DC-94B8-9F7D-83FC-6D4CEC0DE845}" name="Dawn Teel-Friedman" initials="DTF" userId="Dawn Teel-Friedman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  <p:cmAuthor id="4" name="UPKAR LIDDER" initials="UL" lastIdx="2" clrIdx="3"/>
  <p:cmAuthor id="5" name="Beth Larsen" initials="BL" lastIdx="1" clrIdx="4">
    <p:extLst>
      <p:ext uri="{19B8F6BF-5375-455C-9EA6-DF929625EA0E}">
        <p15:presenceInfo xmlns:p15="http://schemas.microsoft.com/office/powerpoint/2012/main" userId="04edb8684ac0beb8" providerId="Windows Live"/>
      </p:ext>
    </p:extLst>
  </p:cmAuthor>
  <p:cmAuthor id="6" name="Matt Ockenfels" initials="MO" lastIdx="1" clrIdx="5">
    <p:extLst>
      <p:ext uri="{19B8F6BF-5375-455C-9EA6-DF929625EA0E}">
        <p15:presenceInfo xmlns:p15="http://schemas.microsoft.com/office/powerpoint/2012/main" userId="S::matto@skillup.tech::1f5f8b86-5465-4302-9a82-9a36d055e8b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C3"/>
    <a:srgbClr val="007D79"/>
    <a:srgbClr val="D02670"/>
    <a:srgbClr val="231F20"/>
    <a:srgbClr val="33B1FF"/>
    <a:srgbClr val="262626"/>
    <a:srgbClr val="525252"/>
    <a:srgbClr val="BE95FF"/>
    <a:srgbClr val="FFFFFF"/>
    <a:srgbClr val="C1C7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E569A9-B147-45A2-81F1-014EAE469B59}" v="3" dt="2025-09-08T00:04:45.946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13" autoAdjust="0"/>
    <p:restoredTop sz="91480" autoAdjust="0"/>
  </p:normalViewPr>
  <p:slideViewPr>
    <p:cSldViewPr snapToGrid="0">
      <p:cViewPr varScale="1">
        <p:scale>
          <a:sx n="95" d="100"/>
          <a:sy n="95" d="100"/>
        </p:scale>
        <p:origin x="66" y="918"/>
      </p:cViewPr>
      <p:guideLst>
        <p:guide orient="horz" pos="744"/>
        <p:guide pos="2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beall" userId="b613b08383af307f" providerId="LiveId" clId="{DC0CAEA1-A7FF-43DD-BEA8-3DAC41F67A50}"/>
    <pc:docChg chg="undo custSel addSld delSld modSld">
      <pc:chgData name="james beall" userId="b613b08383af307f" providerId="LiveId" clId="{DC0CAEA1-A7FF-43DD-BEA8-3DAC41F67A50}" dt="2025-09-08T02:14:18.131" v="2371" actId="20577"/>
      <pc:docMkLst>
        <pc:docMk/>
      </pc:docMkLst>
      <pc:sldChg chg="modSp mod">
        <pc:chgData name="james beall" userId="b613b08383af307f" providerId="LiveId" clId="{DC0CAEA1-A7FF-43DD-BEA8-3DAC41F67A50}" dt="2025-09-07T22:48:18.084" v="8" actId="20577"/>
        <pc:sldMkLst>
          <pc:docMk/>
          <pc:sldMk cId="4009730992" sldId="256"/>
        </pc:sldMkLst>
        <pc:spChg chg="mod">
          <ac:chgData name="james beall" userId="b613b08383af307f" providerId="LiveId" clId="{DC0CAEA1-A7FF-43DD-BEA8-3DAC41F67A50}" dt="2025-09-07T22:48:18.084" v="8" actId="20577"/>
          <ac:spMkLst>
            <pc:docMk/>
            <pc:sldMk cId="4009730992" sldId="256"/>
            <ac:spMk id="3" creationId="{59DF6B8D-2BAC-11F8-7D28-B631D08C8D90}"/>
          </ac:spMkLst>
        </pc:spChg>
      </pc:sldChg>
      <pc:sldChg chg="modSp mod">
        <pc:chgData name="james beall" userId="b613b08383af307f" providerId="LiveId" clId="{DC0CAEA1-A7FF-43DD-BEA8-3DAC41F67A50}" dt="2025-09-08T02:11:11.387" v="2184" actId="20577"/>
        <pc:sldMkLst>
          <pc:docMk/>
          <pc:sldMk cId="1555385428" sldId="258"/>
        </pc:sldMkLst>
        <pc:spChg chg="mod">
          <ac:chgData name="james beall" userId="b613b08383af307f" providerId="LiveId" clId="{DC0CAEA1-A7FF-43DD-BEA8-3DAC41F67A50}" dt="2025-09-08T02:11:11.387" v="2184" actId="20577"/>
          <ac:spMkLst>
            <pc:docMk/>
            <pc:sldMk cId="1555385428" sldId="258"/>
            <ac:spMk id="3" creationId="{06B44109-938A-7A63-C3A8-FDDB5C799EA5}"/>
          </ac:spMkLst>
        </pc:spChg>
      </pc:sldChg>
      <pc:sldChg chg="modSp mod">
        <pc:chgData name="james beall" userId="b613b08383af307f" providerId="LiveId" clId="{DC0CAEA1-A7FF-43DD-BEA8-3DAC41F67A50}" dt="2025-09-08T02:11:19.753" v="2186" actId="20577"/>
        <pc:sldMkLst>
          <pc:docMk/>
          <pc:sldMk cId="2040863335" sldId="259"/>
        </pc:sldMkLst>
        <pc:spChg chg="mod">
          <ac:chgData name="james beall" userId="b613b08383af307f" providerId="LiveId" clId="{DC0CAEA1-A7FF-43DD-BEA8-3DAC41F67A50}" dt="2025-09-08T02:11:19.753" v="2186" actId="20577"/>
          <ac:spMkLst>
            <pc:docMk/>
            <pc:sldMk cId="2040863335" sldId="259"/>
            <ac:spMk id="4" creationId="{ED35578F-30C9-4905-FD4E-7366FEFAEA7F}"/>
          </ac:spMkLst>
        </pc:spChg>
      </pc:sldChg>
      <pc:sldChg chg="modSp mod">
        <pc:chgData name="james beall" userId="b613b08383af307f" providerId="LiveId" clId="{DC0CAEA1-A7FF-43DD-BEA8-3DAC41F67A50}" dt="2025-09-07T23:56:30.855" v="866" actId="20577"/>
        <pc:sldMkLst>
          <pc:docMk/>
          <pc:sldMk cId="3791692516" sldId="260"/>
        </pc:sldMkLst>
        <pc:spChg chg="mod">
          <ac:chgData name="james beall" userId="b613b08383af307f" providerId="LiveId" clId="{DC0CAEA1-A7FF-43DD-BEA8-3DAC41F67A50}" dt="2025-09-07T23:56:30.855" v="866" actId="20577"/>
          <ac:spMkLst>
            <pc:docMk/>
            <pc:sldMk cId="3791692516" sldId="260"/>
            <ac:spMk id="3" creationId="{5EF8C842-232A-AE37-3471-90353781809D}"/>
          </ac:spMkLst>
        </pc:spChg>
      </pc:sldChg>
      <pc:sldChg chg="addSp delSp modSp mod">
        <pc:chgData name="james beall" userId="b613b08383af307f" providerId="LiveId" clId="{DC0CAEA1-A7FF-43DD-BEA8-3DAC41F67A50}" dt="2025-09-07T23:49:05.319" v="401" actId="22"/>
        <pc:sldMkLst>
          <pc:docMk/>
          <pc:sldMk cId="3684467408" sldId="262"/>
        </pc:sldMkLst>
        <pc:spChg chg="add del mod">
          <ac:chgData name="james beall" userId="b613b08383af307f" providerId="LiveId" clId="{DC0CAEA1-A7FF-43DD-BEA8-3DAC41F67A50}" dt="2025-09-07T23:48:54.533" v="397" actId="22"/>
          <ac:spMkLst>
            <pc:docMk/>
            <pc:sldMk cId="3684467408" sldId="262"/>
            <ac:spMk id="3" creationId="{3834BBC1-398D-29B6-F559-36C624EDF534}"/>
          </ac:spMkLst>
        </pc:spChg>
        <pc:spChg chg="del">
          <ac:chgData name="james beall" userId="b613b08383af307f" providerId="LiveId" clId="{DC0CAEA1-A7FF-43DD-BEA8-3DAC41F67A50}" dt="2025-09-07T23:48:51.805" v="396" actId="478"/>
          <ac:spMkLst>
            <pc:docMk/>
            <pc:sldMk cId="3684467408" sldId="262"/>
            <ac:spMk id="8" creationId="{54B8C8AD-F58A-1F17-9CA2-E737E1949923}"/>
          </ac:spMkLst>
        </pc:spChg>
        <pc:spChg chg="del mod">
          <ac:chgData name="james beall" userId="b613b08383af307f" providerId="LiveId" clId="{DC0CAEA1-A7FF-43DD-BEA8-3DAC41F67A50}" dt="2025-09-07T23:48:58.841" v="400" actId="478"/>
          <ac:spMkLst>
            <pc:docMk/>
            <pc:sldMk cId="3684467408" sldId="262"/>
            <ac:spMk id="9" creationId="{D9FB3B79-D3E9-99FC-ECF2-28CCBF64752F}"/>
          </ac:spMkLst>
        </pc:spChg>
        <pc:spChg chg="del">
          <ac:chgData name="james beall" userId="b613b08383af307f" providerId="LiveId" clId="{DC0CAEA1-A7FF-43DD-BEA8-3DAC41F67A50}" dt="2025-09-07T23:48:50.216" v="395" actId="478"/>
          <ac:spMkLst>
            <pc:docMk/>
            <pc:sldMk cId="3684467408" sldId="262"/>
            <ac:spMk id="10" creationId="{2DFAC5CF-1B58-ABB4-D63B-1D931D572459}"/>
          </ac:spMkLst>
        </pc:spChg>
        <pc:spChg chg="del">
          <ac:chgData name="james beall" userId="b613b08383af307f" providerId="LiveId" clId="{DC0CAEA1-A7FF-43DD-BEA8-3DAC41F67A50}" dt="2025-09-07T23:48:57.072" v="398" actId="478"/>
          <ac:spMkLst>
            <pc:docMk/>
            <pc:sldMk cId="3684467408" sldId="262"/>
            <ac:spMk id="11" creationId="{FBAA9DB0-9EAC-9B25-C7F3-3CE83758128E}"/>
          </ac:spMkLst>
        </pc:spChg>
        <pc:spChg chg="add del mod">
          <ac:chgData name="james beall" userId="b613b08383af307f" providerId="LiveId" clId="{DC0CAEA1-A7FF-43DD-BEA8-3DAC41F67A50}" dt="2025-09-07T23:49:05.319" v="401" actId="22"/>
          <ac:spMkLst>
            <pc:docMk/>
            <pc:sldMk cId="3684467408" sldId="262"/>
            <ac:spMk id="12" creationId="{55A19D1A-8538-F6D4-77F3-8F15C6478D55}"/>
          </ac:spMkLst>
        </pc:spChg>
        <pc:picChg chg="add mod ord">
          <ac:chgData name="james beall" userId="b613b08383af307f" providerId="LiveId" clId="{DC0CAEA1-A7FF-43DD-BEA8-3DAC41F67A50}" dt="2025-09-07T23:48:54.533" v="397" actId="22"/>
          <ac:picMkLst>
            <pc:docMk/>
            <pc:sldMk cId="3684467408" sldId="262"/>
            <ac:picMk id="5" creationId="{8471A23D-9CCB-A051-E74A-04FD5F851E62}"/>
          </ac:picMkLst>
        </pc:picChg>
        <pc:picChg chg="add mod ord">
          <ac:chgData name="james beall" userId="b613b08383af307f" providerId="LiveId" clId="{DC0CAEA1-A7FF-43DD-BEA8-3DAC41F67A50}" dt="2025-09-07T23:49:05.319" v="401" actId="22"/>
          <ac:picMkLst>
            <pc:docMk/>
            <pc:sldMk cId="3684467408" sldId="262"/>
            <ac:picMk id="14" creationId="{9B072110-358A-CBC5-9D83-0EA2283BDDCF}"/>
          </ac:picMkLst>
        </pc:picChg>
      </pc:sldChg>
      <pc:sldChg chg="modSp mod">
        <pc:chgData name="james beall" userId="b613b08383af307f" providerId="LiveId" clId="{DC0CAEA1-A7FF-43DD-BEA8-3DAC41F67A50}" dt="2025-09-07T23:51:49.668" v="696" actId="20577"/>
        <pc:sldMkLst>
          <pc:docMk/>
          <pc:sldMk cId="3701288749" sldId="263"/>
        </pc:sldMkLst>
        <pc:spChg chg="mod">
          <ac:chgData name="james beall" userId="b613b08383af307f" providerId="LiveId" clId="{DC0CAEA1-A7FF-43DD-BEA8-3DAC41F67A50}" dt="2025-09-07T23:51:11.995" v="574" actId="20577"/>
          <ac:spMkLst>
            <pc:docMk/>
            <pc:sldMk cId="3701288749" sldId="263"/>
            <ac:spMk id="3" creationId="{0E85DDBB-31B7-4F81-1E76-90009348F1DE}"/>
          </ac:spMkLst>
        </pc:spChg>
        <pc:spChg chg="mod">
          <ac:chgData name="james beall" userId="b613b08383af307f" providerId="LiveId" clId="{DC0CAEA1-A7FF-43DD-BEA8-3DAC41F67A50}" dt="2025-09-07T23:51:49.668" v="696" actId="20577"/>
          <ac:spMkLst>
            <pc:docMk/>
            <pc:sldMk cId="3701288749" sldId="263"/>
            <ac:spMk id="4" creationId="{D2166E7F-5223-7C98-EBC0-E8FA35940F98}"/>
          </ac:spMkLst>
        </pc:spChg>
      </pc:sldChg>
      <pc:sldChg chg="addSp delSp modSp mod">
        <pc:chgData name="james beall" userId="b613b08383af307f" providerId="LiveId" clId="{DC0CAEA1-A7FF-43DD-BEA8-3DAC41F67A50}" dt="2025-09-07T23:40:49.179" v="41" actId="22"/>
        <pc:sldMkLst>
          <pc:docMk/>
          <pc:sldMk cId="1502887446" sldId="264"/>
        </pc:sldMkLst>
        <pc:spChg chg="add del">
          <ac:chgData name="james beall" userId="b613b08383af307f" providerId="LiveId" clId="{DC0CAEA1-A7FF-43DD-BEA8-3DAC41F67A50}" dt="2025-09-07T23:40:46.129" v="40" actId="478"/>
          <ac:spMkLst>
            <pc:docMk/>
            <pc:sldMk cId="1502887446" sldId="264"/>
            <ac:spMk id="3" creationId="{6C2B3FA5-2985-EAFB-8885-6820D4058AF4}"/>
          </ac:spMkLst>
        </pc:spChg>
        <pc:spChg chg="add del">
          <ac:chgData name="james beall" userId="b613b08383af307f" providerId="LiveId" clId="{DC0CAEA1-A7FF-43DD-BEA8-3DAC41F67A50}" dt="2025-09-07T23:40:26.198" v="38" actId="478"/>
          <ac:spMkLst>
            <pc:docMk/>
            <pc:sldMk cId="1502887446" sldId="264"/>
            <ac:spMk id="4" creationId="{30E0AA0B-A66B-F896-65D9-69DDA700D8E7}"/>
          </ac:spMkLst>
        </pc:spChg>
        <pc:spChg chg="add del">
          <ac:chgData name="james beall" userId="b613b08383af307f" providerId="LiveId" clId="{DC0CAEA1-A7FF-43DD-BEA8-3DAC41F67A50}" dt="2025-09-07T23:40:21.954" v="36" actId="478"/>
          <ac:spMkLst>
            <pc:docMk/>
            <pc:sldMk cId="1502887446" sldId="264"/>
            <ac:spMk id="5" creationId="{B4E86EFD-B801-5996-879A-7A13CF75507C}"/>
          </ac:spMkLst>
        </pc:spChg>
        <pc:spChg chg="add del mod">
          <ac:chgData name="james beall" userId="b613b08383af307f" providerId="LiveId" clId="{DC0CAEA1-A7FF-43DD-BEA8-3DAC41F67A50}" dt="2025-09-07T23:40:24.161" v="37" actId="478"/>
          <ac:spMkLst>
            <pc:docMk/>
            <pc:sldMk cId="1502887446" sldId="264"/>
            <ac:spMk id="6" creationId="{EF288C39-3E30-44CF-06C3-D46763CC8E0C}"/>
          </ac:spMkLst>
        </pc:spChg>
        <pc:spChg chg="add del mod">
          <ac:chgData name="james beall" userId="b613b08383af307f" providerId="LiveId" clId="{DC0CAEA1-A7FF-43DD-BEA8-3DAC41F67A50}" dt="2025-09-07T23:40:17.231" v="33" actId="478"/>
          <ac:spMkLst>
            <pc:docMk/>
            <pc:sldMk cId="1502887446" sldId="264"/>
            <ac:spMk id="10" creationId="{1FF8A2DD-28B2-65BA-6945-7867C9A2C9C8}"/>
          </ac:spMkLst>
        </pc:spChg>
        <pc:spChg chg="add del mod">
          <ac:chgData name="james beall" userId="b613b08383af307f" providerId="LiveId" clId="{DC0CAEA1-A7FF-43DD-BEA8-3DAC41F67A50}" dt="2025-09-07T23:40:14.555" v="26" actId="478"/>
          <ac:spMkLst>
            <pc:docMk/>
            <pc:sldMk cId="1502887446" sldId="264"/>
            <ac:spMk id="12" creationId="{5E121A60-535F-B250-9B2E-49D107BB2DCD}"/>
          </ac:spMkLst>
        </pc:spChg>
        <pc:spChg chg="add del mod">
          <ac:chgData name="james beall" userId="b613b08383af307f" providerId="LiveId" clId="{DC0CAEA1-A7FF-43DD-BEA8-3DAC41F67A50}" dt="2025-09-07T23:40:39.028" v="39" actId="22"/>
          <ac:spMkLst>
            <pc:docMk/>
            <pc:sldMk cId="1502887446" sldId="264"/>
            <ac:spMk id="18" creationId="{8CE1A34F-DBCE-1694-60EA-39CFAE37D6E8}"/>
          </ac:spMkLst>
        </pc:spChg>
        <pc:spChg chg="add del mod">
          <ac:chgData name="james beall" userId="b613b08383af307f" providerId="LiveId" clId="{DC0CAEA1-A7FF-43DD-BEA8-3DAC41F67A50}" dt="2025-09-07T23:40:49.179" v="41" actId="22"/>
          <ac:spMkLst>
            <pc:docMk/>
            <pc:sldMk cId="1502887446" sldId="264"/>
            <ac:spMk id="22" creationId="{12C2CD90-BD26-7C10-4EBF-E98E324A7CF4}"/>
          </ac:spMkLst>
        </pc:spChg>
        <pc:picChg chg="add del mod">
          <ac:chgData name="james beall" userId="b613b08383af307f" providerId="LiveId" clId="{DC0CAEA1-A7FF-43DD-BEA8-3DAC41F67A50}" dt="2025-09-07T23:40:18.172" v="35" actId="22"/>
          <ac:picMkLst>
            <pc:docMk/>
            <pc:sldMk cId="1502887446" sldId="264"/>
            <ac:picMk id="8" creationId="{FB2AE7EE-8D40-F902-B360-8E30E118B661}"/>
          </ac:picMkLst>
        </pc:picChg>
        <pc:picChg chg="add del mod ord">
          <ac:chgData name="james beall" userId="b613b08383af307f" providerId="LiveId" clId="{DC0CAEA1-A7FF-43DD-BEA8-3DAC41F67A50}" dt="2025-09-07T23:40:14.110" v="25" actId="22"/>
          <ac:picMkLst>
            <pc:docMk/>
            <pc:sldMk cId="1502887446" sldId="264"/>
            <ac:picMk id="14" creationId="{469BC5A5-1226-9F4F-7781-920925373F9A}"/>
          </ac:picMkLst>
        </pc:picChg>
        <pc:picChg chg="add del">
          <ac:chgData name="james beall" userId="b613b08383af307f" providerId="LiveId" clId="{DC0CAEA1-A7FF-43DD-BEA8-3DAC41F67A50}" dt="2025-09-07T23:40:13.216" v="23" actId="22"/>
          <ac:picMkLst>
            <pc:docMk/>
            <pc:sldMk cId="1502887446" sldId="264"/>
            <ac:picMk id="16" creationId="{388C7CA9-596F-825D-4698-4A25C8079092}"/>
          </ac:picMkLst>
        </pc:picChg>
        <pc:picChg chg="add mod ord">
          <ac:chgData name="james beall" userId="b613b08383af307f" providerId="LiveId" clId="{DC0CAEA1-A7FF-43DD-BEA8-3DAC41F67A50}" dt="2025-09-07T23:40:39.028" v="39" actId="22"/>
          <ac:picMkLst>
            <pc:docMk/>
            <pc:sldMk cId="1502887446" sldId="264"/>
            <ac:picMk id="20" creationId="{810092AD-F18D-6E24-4CE4-42A86A50A2F4}"/>
          </ac:picMkLst>
        </pc:picChg>
        <pc:picChg chg="add mod ord">
          <ac:chgData name="james beall" userId="b613b08383af307f" providerId="LiveId" clId="{DC0CAEA1-A7FF-43DD-BEA8-3DAC41F67A50}" dt="2025-09-07T23:40:49.179" v="41" actId="22"/>
          <ac:picMkLst>
            <pc:docMk/>
            <pc:sldMk cId="1502887446" sldId="264"/>
            <ac:picMk id="24" creationId="{CDEEA05B-CB58-85B2-E1C3-0EFBB428B4CB}"/>
          </ac:picMkLst>
        </pc:picChg>
      </pc:sldChg>
      <pc:sldChg chg="modSp mod">
        <pc:chgData name="james beall" userId="b613b08383af307f" providerId="LiveId" clId="{DC0CAEA1-A7FF-43DD-BEA8-3DAC41F67A50}" dt="2025-09-07T23:46:37.231" v="394" actId="20577"/>
        <pc:sldMkLst>
          <pc:docMk/>
          <pc:sldMk cId="3188125957" sldId="265"/>
        </pc:sldMkLst>
        <pc:spChg chg="mod">
          <ac:chgData name="james beall" userId="b613b08383af307f" providerId="LiveId" clId="{DC0CAEA1-A7FF-43DD-BEA8-3DAC41F67A50}" dt="2025-09-07T23:46:32.937" v="375" actId="27636"/>
          <ac:spMkLst>
            <pc:docMk/>
            <pc:sldMk cId="3188125957" sldId="265"/>
            <ac:spMk id="3" creationId="{F73EC42F-75A2-FA08-F2B6-EB2817BBF83F}"/>
          </ac:spMkLst>
        </pc:spChg>
        <pc:spChg chg="mod">
          <ac:chgData name="james beall" userId="b613b08383af307f" providerId="LiveId" clId="{DC0CAEA1-A7FF-43DD-BEA8-3DAC41F67A50}" dt="2025-09-07T23:46:37.231" v="394" actId="20577"/>
          <ac:spMkLst>
            <pc:docMk/>
            <pc:sldMk cId="3188125957" sldId="265"/>
            <ac:spMk id="4" creationId="{D327B10A-E9C3-5B71-0345-782E28BDB37C}"/>
          </ac:spMkLst>
        </pc:spChg>
      </pc:sldChg>
      <pc:sldChg chg="addSp delSp modSp mod">
        <pc:chgData name="james beall" userId="b613b08383af307f" providerId="LiveId" clId="{DC0CAEA1-A7FF-43DD-BEA8-3DAC41F67A50}" dt="2025-09-08T01:58:30.829" v="2178" actId="22"/>
        <pc:sldMkLst>
          <pc:docMk/>
          <pc:sldMk cId="2429736721" sldId="267"/>
        </pc:sldMkLst>
        <pc:spChg chg="del mod">
          <ac:chgData name="james beall" userId="b613b08383af307f" providerId="LiveId" clId="{DC0CAEA1-A7FF-43DD-BEA8-3DAC41F67A50}" dt="2025-09-08T01:58:30.829" v="2178" actId="22"/>
          <ac:spMkLst>
            <pc:docMk/>
            <pc:sldMk cId="2429736721" sldId="267"/>
            <ac:spMk id="3" creationId="{B396FB03-F857-3EC0-249E-AE03F391502E}"/>
          </ac:spMkLst>
        </pc:spChg>
        <pc:picChg chg="add del">
          <ac:chgData name="james beall" userId="b613b08383af307f" providerId="LiveId" clId="{DC0CAEA1-A7FF-43DD-BEA8-3DAC41F67A50}" dt="2025-09-08T01:58:23.145" v="2176" actId="22"/>
          <ac:picMkLst>
            <pc:docMk/>
            <pc:sldMk cId="2429736721" sldId="267"/>
            <ac:picMk id="5" creationId="{3E83A903-8A84-963E-FAD8-CFD5643B1AE2}"/>
          </ac:picMkLst>
        </pc:picChg>
        <pc:picChg chg="add mod ord">
          <ac:chgData name="james beall" userId="b613b08383af307f" providerId="LiveId" clId="{DC0CAEA1-A7FF-43DD-BEA8-3DAC41F67A50}" dt="2025-09-08T01:58:30.829" v="2178" actId="22"/>
          <ac:picMkLst>
            <pc:docMk/>
            <pc:sldMk cId="2429736721" sldId="267"/>
            <ac:picMk id="7" creationId="{A64A8C9C-643B-95AA-2AA3-E5624CFFBDD7}"/>
          </ac:picMkLst>
        </pc:picChg>
      </pc:sldChg>
      <pc:sldChg chg="addSp delSp modSp mod">
        <pc:chgData name="james beall" userId="b613b08383af307f" providerId="LiveId" clId="{DC0CAEA1-A7FF-43DD-BEA8-3DAC41F67A50}" dt="2025-09-08T01:59:02.933" v="2180" actId="22"/>
        <pc:sldMkLst>
          <pc:docMk/>
          <pc:sldMk cId="2048496678" sldId="268"/>
        </pc:sldMkLst>
        <pc:spChg chg="del mod">
          <ac:chgData name="james beall" userId="b613b08383af307f" providerId="LiveId" clId="{DC0CAEA1-A7FF-43DD-BEA8-3DAC41F67A50}" dt="2025-09-08T01:59:02.933" v="2180" actId="22"/>
          <ac:spMkLst>
            <pc:docMk/>
            <pc:sldMk cId="2048496678" sldId="268"/>
            <ac:spMk id="3" creationId="{73960BF9-AB8D-4916-3BC9-E2E92E0872BE}"/>
          </ac:spMkLst>
        </pc:spChg>
        <pc:picChg chg="add mod ord">
          <ac:chgData name="james beall" userId="b613b08383af307f" providerId="LiveId" clId="{DC0CAEA1-A7FF-43DD-BEA8-3DAC41F67A50}" dt="2025-09-08T01:59:02.933" v="2180" actId="22"/>
          <ac:picMkLst>
            <pc:docMk/>
            <pc:sldMk cId="2048496678" sldId="268"/>
            <ac:picMk id="5" creationId="{F9C8B471-9269-AC72-60E9-352300E506A5}"/>
          </ac:picMkLst>
        </pc:picChg>
      </pc:sldChg>
      <pc:sldChg chg="addSp delSp modSp mod">
        <pc:chgData name="james beall" userId="b613b08383af307f" providerId="LiveId" clId="{DC0CAEA1-A7FF-43DD-BEA8-3DAC41F67A50}" dt="2025-09-08T01:57:58.036" v="2174" actId="22"/>
        <pc:sldMkLst>
          <pc:docMk/>
          <pc:sldMk cId="2405636225" sldId="269"/>
        </pc:sldMkLst>
        <pc:spChg chg="del mod">
          <ac:chgData name="james beall" userId="b613b08383af307f" providerId="LiveId" clId="{DC0CAEA1-A7FF-43DD-BEA8-3DAC41F67A50}" dt="2025-09-08T01:57:58.036" v="2174" actId="22"/>
          <ac:spMkLst>
            <pc:docMk/>
            <pc:sldMk cId="2405636225" sldId="269"/>
            <ac:spMk id="3" creationId="{84961A98-8DF3-E66E-19C4-7D7642551E90}"/>
          </ac:spMkLst>
        </pc:spChg>
        <pc:picChg chg="add mod ord">
          <ac:chgData name="james beall" userId="b613b08383af307f" providerId="LiveId" clId="{DC0CAEA1-A7FF-43DD-BEA8-3DAC41F67A50}" dt="2025-09-08T01:57:58.036" v="2174" actId="22"/>
          <ac:picMkLst>
            <pc:docMk/>
            <pc:sldMk cId="2405636225" sldId="269"/>
            <ac:picMk id="5" creationId="{27118CE5-E67F-AED5-7DC4-9083355FACD4}"/>
          </ac:picMkLst>
        </pc:picChg>
      </pc:sldChg>
      <pc:sldChg chg="modSp mod">
        <pc:chgData name="james beall" userId="b613b08383af307f" providerId="LiveId" clId="{DC0CAEA1-A7FF-43DD-BEA8-3DAC41F67A50}" dt="2025-09-08T02:14:18.131" v="2371" actId="20577"/>
        <pc:sldMkLst>
          <pc:docMk/>
          <pc:sldMk cId="857333540" sldId="270"/>
        </pc:sldMkLst>
        <pc:spChg chg="mod">
          <ac:chgData name="james beall" userId="b613b08383af307f" providerId="LiveId" clId="{DC0CAEA1-A7FF-43DD-BEA8-3DAC41F67A50}" dt="2025-09-08T02:14:18.131" v="2371" actId="20577"/>
          <ac:spMkLst>
            <pc:docMk/>
            <pc:sldMk cId="857333540" sldId="270"/>
            <ac:spMk id="4" creationId="{0F67EF50-003F-6BB0-4367-42BB884C77A4}"/>
          </ac:spMkLst>
        </pc:spChg>
      </pc:sldChg>
      <pc:sldChg chg="modSp mod">
        <pc:chgData name="james beall" userId="b613b08383af307f" providerId="LiveId" clId="{DC0CAEA1-A7FF-43DD-BEA8-3DAC41F67A50}" dt="2025-09-08T00:16:21.738" v="1755" actId="27636"/>
        <pc:sldMkLst>
          <pc:docMk/>
          <pc:sldMk cId="3865637256" sldId="271"/>
        </pc:sldMkLst>
        <pc:spChg chg="mod">
          <ac:chgData name="james beall" userId="b613b08383af307f" providerId="LiveId" clId="{DC0CAEA1-A7FF-43DD-BEA8-3DAC41F67A50}" dt="2025-09-08T00:16:21.738" v="1754" actId="27636"/>
          <ac:spMkLst>
            <pc:docMk/>
            <pc:sldMk cId="3865637256" sldId="271"/>
            <ac:spMk id="3" creationId="{D196B89C-35B9-C514-4E9C-FCBE8D68D3FD}"/>
          </ac:spMkLst>
        </pc:spChg>
        <pc:spChg chg="mod">
          <ac:chgData name="james beall" userId="b613b08383af307f" providerId="LiveId" clId="{DC0CAEA1-A7FF-43DD-BEA8-3DAC41F67A50}" dt="2025-09-08T00:16:21.738" v="1755" actId="27636"/>
          <ac:spMkLst>
            <pc:docMk/>
            <pc:sldMk cId="3865637256" sldId="271"/>
            <ac:spMk id="4" creationId="{2FDBBA5A-826D-FFFD-F1BE-92269842D330}"/>
          </ac:spMkLst>
        </pc:spChg>
      </pc:sldChg>
      <pc:sldChg chg="modSp mod">
        <pc:chgData name="james beall" userId="b613b08383af307f" providerId="LiveId" clId="{DC0CAEA1-A7FF-43DD-BEA8-3DAC41F67A50}" dt="2025-09-08T00:18:31.490" v="2021" actId="20577"/>
        <pc:sldMkLst>
          <pc:docMk/>
          <pc:sldMk cId="840378239" sldId="272"/>
        </pc:sldMkLst>
        <pc:spChg chg="mod">
          <ac:chgData name="james beall" userId="b613b08383af307f" providerId="LiveId" clId="{DC0CAEA1-A7FF-43DD-BEA8-3DAC41F67A50}" dt="2025-09-08T00:18:31.490" v="2021" actId="20577"/>
          <ac:spMkLst>
            <pc:docMk/>
            <pc:sldMk cId="840378239" sldId="272"/>
            <ac:spMk id="12" creationId="{2E75918E-509D-16F8-F478-FA41759FEFE9}"/>
          </ac:spMkLst>
        </pc:spChg>
      </pc:sldChg>
      <pc:sldChg chg="addSp delSp modSp mod">
        <pc:chgData name="james beall" userId="b613b08383af307f" providerId="LiveId" clId="{DC0CAEA1-A7FF-43DD-BEA8-3DAC41F67A50}" dt="2025-09-08T00:03:52.896" v="891" actId="22"/>
        <pc:sldMkLst>
          <pc:docMk/>
          <pc:sldMk cId="1860158657" sldId="273"/>
        </pc:sldMkLst>
        <pc:spChg chg="mod ord">
          <ac:chgData name="james beall" userId="b613b08383af307f" providerId="LiveId" clId="{DC0CAEA1-A7FF-43DD-BEA8-3DAC41F67A50}" dt="2025-09-08T00:03:11.199" v="884" actId="26606"/>
          <ac:spMkLst>
            <pc:docMk/>
            <pc:sldMk cId="1860158657" sldId="273"/>
            <ac:spMk id="10" creationId="{8E40FF55-AE57-CB43-454D-CEFBE080CE8E}"/>
          </ac:spMkLst>
        </pc:spChg>
        <pc:spChg chg="add del">
          <ac:chgData name="james beall" userId="b613b08383af307f" providerId="LiveId" clId="{DC0CAEA1-A7FF-43DD-BEA8-3DAC41F67A50}" dt="2025-09-08T00:03:13.715" v="885" actId="22"/>
          <ac:spMkLst>
            <pc:docMk/>
            <pc:sldMk cId="1860158657" sldId="273"/>
            <ac:spMk id="13" creationId="{B49CB0A4-5E4A-71DC-767C-E98BCFB61783}"/>
          </ac:spMkLst>
        </pc:spChg>
        <pc:spChg chg="add del">
          <ac:chgData name="james beall" userId="b613b08383af307f" providerId="LiveId" clId="{DC0CAEA1-A7FF-43DD-BEA8-3DAC41F67A50}" dt="2025-09-08T00:02:37.992" v="876" actId="26606"/>
          <ac:spMkLst>
            <pc:docMk/>
            <pc:sldMk cId="1860158657" sldId="273"/>
            <ac:spMk id="16" creationId="{2BBF82D6-8149-B753-337A-6D90452FE75C}"/>
          </ac:spMkLst>
        </pc:spChg>
        <pc:picChg chg="add del">
          <ac:chgData name="james beall" userId="b613b08383af307f" providerId="LiveId" clId="{DC0CAEA1-A7FF-43DD-BEA8-3DAC41F67A50}" dt="2025-09-08T00:03:00.938" v="881" actId="22"/>
          <ac:picMkLst>
            <pc:docMk/>
            <pc:sldMk cId="1860158657" sldId="273"/>
            <ac:picMk id="3" creationId="{D156E916-1111-D2A9-2B66-0DB20A4CC9BE}"/>
          </ac:picMkLst>
        </pc:picChg>
        <pc:picChg chg="add del">
          <ac:chgData name="james beall" userId="b613b08383af307f" providerId="LiveId" clId="{DC0CAEA1-A7FF-43DD-BEA8-3DAC41F67A50}" dt="2025-09-08T00:03:04.517" v="883" actId="22"/>
          <ac:picMkLst>
            <pc:docMk/>
            <pc:sldMk cId="1860158657" sldId="273"/>
            <ac:picMk id="5" creationId="{4B03DAA3-E22C-4941-1D77-EFEF96042303}"/>
          </ac:picMkLst>
        </pc:picChg>
        <pc:picChg chg="add mod ord">
          <ac:chgData name="james beall" userId="b613b08383af307f" providerId="LiveId" clId="{DC0CAEA1-A7FF-43DD-BEA8-3DAC41F67A50}" dt="2025-09-08T00:03:46.643" v="889" actId="1076"/>
          <ac:picMkLst>
            <pc:docMk/>
            <pc:sldMk cId="1860158657" sldId="273"/>
            <ac:picMk id="7" creationId="{419AE80D-43C8-7888-521D-129D3A9E5AB3}"/>
          </ac:picMkLst>
        </pc:picChg>
        <pc:picChg chg="mod">
          <ac:chgData name="james beall" userId="b613b08383af307f" providerId="LiveId" clId="{DC0CAEA1-A7FF-43DD-BEA8-3DAC41F67A50}" dt="2025-09-08T00:03:41.143" v="888" actId="14100"/>
          <ac:picMkLst>
            <pc:docMk/>
            <pc:sldMk cId="1860158657" sldId="273"/>
            <ac:picMk id="11" creationId="{E8E550E5-7A15-A106-D083-8C1433A790A1}"/>
          </ac:picMkLst>
        </pc:picChg>
        <pc:picChg chg="add del">
          <ac:chgData name="james beall" userId="b613b08383af307f" providerId="LiveId" clId="{DC0CAEA1-A7FF-43DD-BEA8-3DAC41F67A50}" dt="2025-09-08T00:03:52.896" v="891" actId="22"/>
          <ac:picMkLst>
            <pc:docMk/>
            <pc:sldMk cId="1860158657" sldId="273"/>
            <ac:picMk id="12" creationId="{B9F97B8A-B002-F6A5-34D8-D969CC585DE1}"/>
          </ac:picMkLst>
        </pc:picChg>
      </pc:sldChg>
      <pc:sldChg chg="addSp modSp mod">
        <pc:chgData name="james beall" userId="b613b08383af307f" providerId="LiveId" clId="{DC0CAEA1-A7FF-43DD-BEA8-3DAC41F67A50}" dt="2025-09-08T00:00:33.607" v="869"/>
        <pc:sldMkLst>
          <pc:docMk/>
          <pc:sldMk cId="1935373820" sldId="274"/>
        </pc:sldMkLst>
        <pc:spChg chg="mod">
          <ac:chgData name="james beall" userId="b613b08383af307f" providerId="LiveId" clId="{DC0CAEA1-A7FF-43DD-BEA8-3DAC41F67A50}" dt="2025-09-08T00:00:32.951" v="867" actId="6549"/>
          <ac:spMkLst>
            <pc:docMk/>
            <pc:sldMk cId="1935373820" sldId="274"/>
            <ac:spMk id="10" creationId="{83F79416-0AFB-FC80-07E8-3CF2B4E7E798}"/>
          </ac:spMkLst>
        </pc:spChg>
        <pc:graphicFrameChg chg="add mod">
          <ac:chgData name="james beall" userId="b613b08383af307f" providerId="LiveId" clId="{DC0CAEA1-A7FF-43DD-BEA8-3DAC41F67A50}" dt="2025-09-08T00:00:33.607" v="869"/>
          <ac:graphicFrameMkLst>
            <pc:docMk/>
            <pc:sldMk cId="1935373820" sldId="274"/>
            <ac:graphicFrameMk id="2" creationId="{0503C1A2-7FF8-72F3-1807-72C8664C6429}"/>
          </ac:graphicFrameMkLst>
        </pc:graphicFrameChg>
      </pc:sldChg>
      <pc:sldChg chg="addSp modSp mod">
        <pc:chgData name="james beall" userId="b613b08383af307f" providerId="LiveId" clId="{DC0CAEA1-A7FF-43DD-BEA8-3DAC41F67A50}" dt="2025-09-08T00:01:45.820" v="872"/>
        <pc:sldMkLst>
          <pc:docMk/>
          <pc:sldMk cId="1945902534" sldId="275"/>
        </pc:sldMkLst>
        <pc:spChg chg="mod">
          <ac:chgData name="james beall" userId="b613b08383af307f" providerId="LiveId" clId="{DC0CAEA1-A7FF-43DD-BEA8-3DAC41F67A50}" dt="2025-09-08T00:01:45.243" v="870" actId="6549"/>
          <ac:spMkLst>
            <pc:docMk/>
            <pc:sldMk cId="1945902534" sldId="275"/>
            <ac:spMk id="7" creationId="{95B1AABA-34AF-B1F5-3C7F-11AEB9E03637}"/>
          </ac:spMkLst>
        </pc:spChg>
        <pc:graphicFrameChg chg="add mod">
          <ac:chgData name="james beall" userId="b613b08383af307f" providerId="LiveId" clId="{DC0CAEA1-A7FF-43DD-BEA8-3DAC41F67A50}" dt="2025-09-08T00:01:45.820" v="872"/>
          <ac:graphicFrameMkLst>
            <pc:docMk/>
            <pc:sldMk cId="1945902534" sldId="275"/>
            <ac:graphicFrameMk id="2" creationId="{DB974A9A-BEA9-A37A-4361-748769E7A235}"/>
          </ac:graphicFrameMkLst>
        </pc:graphicFrameChg>
      </pc:sldChg>
      <pc:sldChg chg="del">
        <pc:chgData name="james beall" userId="b613b08383af307f" providerId="LiveId" clId="{DC0CAEA1-A7FF-43DD-BEA8-3DAC41F67A50}" dt="2025-09-07T23:25:21.256" v="9" actId="2696"/>
        <pc:sldMkLst>
          <pc:docMk/>
          <pc:sldMk cId="2866571941" sldId="276"/>
        </pc:sldMkLst>
      </pc:sldChg>
      <pc:sldChg chg="modSp new del mod">
        <pc:chgData name="james beall" userId="b613b08383af307f" providerId="LiveId" clId="{DC0CAEA1-A7FF-43DD-BEA8-3DAC41F67A50}" dt="2025-09-08T00:04:49.662" v="902" actId="47"/>
        <pc:sldMkLst>
          <pc:docMk/>
          <pc:sldMk cId="4277480852" sldId="276"/>
        </pc:sldMkLst>
        <pc:spChg chg="mod">
          <ac:chgData name="james beall" userId="b613b08383af307f" providerId="LiveId" clId="{DC0CAEA1-A7FF-43DD-BEA8-3DAC41F67A50}" dt="2025-09-08T00:04:21.663" v="900" actId="20577"/>
          <ac:spMkLst>
            <pc:docMk/>
            <pc:sldMk cId="4277480852" sldId="276"/>
            <ac:spMk id="2" creationId="{5210853C-1778-3747-D4A3-4F9F443630EB}"/>
          </ac:spMkLst>
        </pc:spChg>
      </pc:sldChg>
      <pc:sldChg chg="addSp delSp modSp add mod">
        <pc:chgData name="james beall" userId="b613b08383af307f" providerId="LiveId" clId="{DC0CAEA1-A7FF-43DD-BEA8-3DAC41F67A50}" dt="2025-09-08T00:05:40.989" v="910" actId="1076"/>
        <pc:sldMkLst>
          <pc:docMk/>
          <pc:sldMk cId="2909058384" sldId="277"/>
        </pc:sldMkLst>
        <pc:spChg chg="add del mod">
          <ac:chgData name="james beall" userId="b613b08383af307f" providerId="LiveId" clId="{DC0CAEA1-A7FF-43DD-BEA8-3DAC41F67A50}" dt="2025-09-08T00:05:08.945" v="906" actId="22"/>
          <ac:spMkLst>
            <pc:docMk/>
            <pc:sldMk cId="2909058384" sldId="277"/>
            <ac:spMk id="5" creationId="{1800ECB4-80AD-382C-5EF5-C1130B390E92}"/>
          </ac:spMkLst>
        </pc:spChg>
        <pc:picChg chg="add del">
          <ac:chgData name="james beall" userId="b613b08383af307f" providerId="LiveId" clId="{DC0CAEA1-A7FF-43DD-BEA8-3DAC41F67A50}" dt="2025-09-08T00:05:03.197" v="904" actId="22"/>
          <ac:picMkLst>
            <pc:docMk/>
            <pc:sldMk cId="2909058384" sldId="277"/>
            <ac:picMk id="3" creationId="{C1EF8F6A-204F-F26E-CB2F-EA1E825C7B4C}"/>
          </ac:picMkLst>
        </pc:picChg>
        <pc:picChg chg="del">
          <ac:chgData name="james beall" userId="b613b08383af307f" providerId="LiveId" clId="{DC0CAEA1-A7FF-43DD-BEA8-3DAC41F67A50}" dt="2025-09-08T00:05:07.360" v="905" actId="478"/>
          <ac:picMkLst>
            <pc:docMk/>
            <pc:sldMk cId="2909058384" sldId="277"/>
            <ac:picMk id="7" creationId="{98D170A0-D296-3606-6FDA-CF26766B204E}"/>
          </ac:picMkLst>
        </pc:picChg>
        <pc:picChg chg="add mod ord">
          <ac:chgData name="james beall" userId="b613b08383af307f" providerId="LiveId" clId="{DC0CAEA1-A7FF-43DD-BEA8-3DAC41F67A50}" dt="2025-09-08T00:05:40.989" v="910" actId="1076"/>
          <ac:picMkLst>
            <pc:docMk/>
            <pc:sldMk cId="2909058384" sldId="277"/>
            <ac:picMk id="8" creationId="{F062FE31-5A32-E861-B3F4-DEC796EECAA4}"/>
          </ac:picMkLst>
        </pc:picChg>
        <pc:picChg chg="mod">
          <ac:chgData name="james beall" userId="b613b08383af307f" providerId="LiveId" clId="{DC0CAEA1-A7FF-43DD-BEA8-3DAC41F67A50}" dt="2025-09-08T00:05:31.362" v="909" actId="1076"/>
          <ac:picMkLst>
            <pc:docMk/>
            <pc:sldMk cId="2909058384" sldId="277"/>
            <ac:picMk id="11" creationId="{E4318E6B-E33D-B1E0-1C11-878F40F33C76}"/>
          </ac:picMkLst>
        </pc:picChg>
      </pc:sldChg>
    </pc:docChg>
  </pc:docChgLst>
  <pc:docChgLst>
    <pc:chgData name="james beall" userId="b613b08383af307f" providerId="LiveId" clId="{9BFC1126-C393-4BA1-B049-C5F3CBB08402}"/>
    <pc:docChg chg="undo custSel addSld delSld modSld">
      <pc:chgData name="james beall" userId="b613b08383af307f" providerId="LiveId" clId="{9BFC1126-C393-4BA1-B049-C5F3CBB08402}" dt="2025-08-06T00:47:42.224" v="17" actId="14100"/>
      <pc:docMkLst>
        <pc:docMk/>
      </pc:docMkLst>
      <pc:sldChg chg="addSp delSp modSp new mod modNotesTx">
        <pc:chgData name="james beall" userId="b613b08383af307f" providerId="LiveId" clId="{9BFC1126-C393-4BA1-B049-C5F3CBB08402}" dt="2025-08-06T00:47:42.224" v="17" actId="14100"/>
        <pc:sldMkLst>
          <pc:docMk/>
          <pc:sldMk cId="2866571941" sldId="276"/>
        </pc:sldMkLst>
      </pc:sldChg>
      <pc:sldChg chg="delSp modSp new del mod modClrScheme chgLayout">
        <pc:chgData name="james beall" userId="b613b08383af307f" providerId="LiveId" clId="{9BFC1126-C393-4BA1-B049-C5F3CBB08402}" dt="2025-08-06T00:46:12.460" v="8" actId="47"/>
        <pc:sldMkLst>
          <pc:docMk/>
          <pc:sldMk cId="2168282366" sldId="277"/>
        </pc:sldMkLst>
      </pc:sldChg>
      <pc:sldChg chg="new del">
        <pc:chgData name="james beall" userId="b613b08383af307f" providerId="LiveId" clId="{9BFC1126-C393-4BA1-B049-C5F3CBB08402}" dt="2025-08-06T00:47:09.837" v="10" actId="47"/>
        <pc:sldMkLst>
          <pc:docMk/>
          <pc:sldMk cId="2216070893" sldId="277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b613b08383af307f/Documents/Education/Data%20Science/CE/certs/IBM%20Data%20Analytics/Final%20Presentation/Module1/tech-job-posting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eall\OneDrive\Documents\Education\Data%20Science\CE\certs\IBM%20Data%20Analytics\Final%20Presentation\Module1\popular-languages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'Technology Job Postings'!$B$1</c:f>
              <c:strCache>
                <c:ptCount val="1"/>
                <c:pt idx="0">
                  <c:v>Number of Job Postings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'Technology Job Postings'!$A$2:$A$13</c:f>
              <c:strCache>
                <c:ptCount val="12"/>
                <c:pt idx="0">
                  <c:v>C</c:v>
                </c:pt>
                <c:pt idx="1">
                  <c:v>Java</c:v>
                </c:pt>
                <c:pt idx="2">
                  <c:v>JavaScript</c:v>
                </c:pt>
                <c:pt idx="3">
                  <c:v>Python</c:v>
                </c:pt>
                <c:pt idx="4">
                  <c:v>Oracle</c:v>
                </c:pt>
                <c:pt idx="5">
                  <c:v>C#</c:v>
                </c:pt>
                <c:pt idx="6">
                  <c:v>C++</c:v>
                </c:pt>
                <c:pt idx="7">
                  <c:v>SQL Server</c:v>
                </c:pt>
                <c:pt idx="8">
                  <c:v>MongoDB</c:v>
                </c:pt>
                <c:pt idx="9">
                  <c:v>Scala</c:v>
                </c:pt>
                <c:pt idx="10">
                  <c:v>PostgreSQL</c:v>
                </c:pt>
                <c:pt idx="11">
                  <c:v>MySQL Server</c:v>
                </c:pt>
              </c:strCache>
            </c:strRef>
          </c:cat>
          <c:val>
            <c:numRef>
              <c:f>'Technology Job Postings'!$B$2:$B$13</c:f>
              <c:numCache>
                <c:formatCode>General</c:formatCode>
                <c:ptCount val="12"/>
                <c:pt idx="0">
                  <c:v>25114</c:v>
                </c:pt>
                <c:pt idx="1">
                  <c:v>3428</c:v>
                </c:pt>
                <c:pt idx="2">
                  <c:v>2248</c:v>
                </c:pt>
                <c:pt idx="3">
                  <c:v>1173</c:v>
                </c:pt>
                <c:pt idx="4">
                  <c:v>899</c:v>
                </c:pt>
                <c:pt idx="5">
                  <c:v>526</c:v>
                </c:pt>
                <c:pt idx="6">
                  <c:v>506</c:v>
                </c:pt>
                <c:pt idx="7">
                  <c:v>423</c:v>
                </c:pt>
                <c:pt idx="8">
                  <c:v>208</c:v>
                </c:pt>
                <c:pt idx="9">
                  <c:v>138</c:v>
                </c:pt>
                <c:pt idx="10">
                  <c:v>86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36-4F01-B9B2-A61B9A5AC5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4593296"/>
        <c:axId val="314590416"/>
      </c:barChart>
      <c:catAx>
        <c:axId val="314593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4590416"/>
        <c:crosses val="autoZero"/>
        <c:auto val="1"/>
        <c:lblAlgn val="ctr"/>
        <c:lblOffset val="100"/>
        <c:noMultiLvlLbl val="0"/>
      </c:catAx>
      <c:valAx>
        <c:axId val="314590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4593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'popular-languages'!$B$1</c:f>
              <c:strCache>
                <c:ptCount val="1"/>
                <c:pt idx="0">
                  <c:v>Annual Average Salary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'popular-languages'!$A$2:$A$11</c:f>
              <c:strCache>
                <c:ptCount val="10"/>
                <c:pt idx="0">
                  <c:v>Swift</c:v>
                </c:pt>
                <c:pt idx="1">
                  <c:v>Python</c:v>
                </c:pt>
                <c:pt idx="2">
                  <c:v>C++</c:v>
                </c:pt>
                <c:pt idx="3">
                  <c:v>Javascript</c:v>
                </c:pt>
                <c:pt idx="4">
                  <c:v>Java</c:v>
                </c:pt>
                <c:pt idx="5">
                  <c:v>Go</c:v>
                </c:pt>
                <c:pt idx="6">
                  <c:v>R</c:v>
                </c:pt>
                <c:pt idx="7">
                  <c:v>C#</c:v>
                </c:pt>
                <c:pt idx="8">
                  <c:v>SQL</c:v>
                </c:pt>
                <c:pt idx="9">
                  <c:v>PHP</c:v>
                </c:pt>
              </c:strCache>
            </c:strRef>
          </c:cat>
          <c:val>
            <c:numRef>
              <c:f>'popular-languages'!$B$2:$B$11</c:f>
              <c:numCache>
                <c:formatCode>"$"#,##0_);[Red]\("$"#,##0\)</c:formatCode>
                <c:ptCount val="10"/>
                <c:pt idx="0">
                  <c:v>130801</c:v>
                </c:pt>
                <c:pt idx="1">
                  <c:v>114383</c:v>
                </c:pt>
                <c:pt idx="2">
                  <c:v>113865</c:v>
                </c:pt>
                <c:pt idx="3">
                  <c:v>110981</c:v>
                </c:pt>
                <c:pt idx="4">
                  <c:v>101013</c:v>
                </c:pt>
                <c:pt idx="5">
                  <c:v>94082</c:v>
                </c:pt>
                <c:pt idx="6">
                  <c:v>92037</c:v>
                </c:pt>
                <c:pt idx="7">
                  <c:v>88726</c:v>
                </c:pt>
                <c:pt idx="8">
                  <c:v>84793</c:v>
                </c:pt>
                <c:pt idx="9">
                  <c:v>84727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1B-43CF-9904-54533EABBD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83870431"/>
        <c:axId val="1183861311"/>
      </c:barChart>
      <c:catAx>
        <c:axId val="11838704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3861311"/>
        <c:crosses val="autoZero"/>
        <c:auto val="1"/>
        <c:lblAlgn val="ctr"/>
        <c:lblOffset val="100"/>
        <c:noMultiLvlLbl val="0"/>
      </c:catAx>
      <c:valAx>
        <c:axId val="11838613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_);[Red]\(&quot;$&quot;#,##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38704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8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8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1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en-US"/>
              <a:t> </a:t>
            </a: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3873" y="1168401"/>
            <a:ext cx="10964254" cy="2387600"/>
          </a:xfrm>
          <a:solidFill>
            <a:schemeClr val="bg2"/>
          </a:solidFill>
        </p:spPr>
        <p:txBody>
          <a:bodyPr anchor="b">
            <a:normAutofit/>
          </a:bodyPr>
          <a:lstStyle>
            <a:lvl1pPr algn="ctr">
              <a:defRPr sz="4800" b="0" i="0">
                <a:solidFill>
                  <a:srgbClr val="525252"/>
                </a:solidFill>
                <a:latin typeface="IBM Plex Sans SemiBold" panose="020B0503050203000203" pitchFamily="34" charset="0"/>
                <a:ea typeface="IBM Plex Sans SemiBold" panose="020B0503050203000203" pitchFamily="34" charset="0"/>
                <a:cs typeface="IBM Plex Sans SemiBold" panose="020B050305020300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8273" y="3731247"/>
            <a:ext cx="9135454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 b="0" i="0">
                <a:solidFill>
                  <a:srgbClr val="525252"/>
                </a:solidFill>
                <a:latin typeface="IBM Plex Sans" panose="020B050305020300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  <a:ln>
            <a:solidFill>
              <a:srgbClr val="6C4D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>
                <a:solidFill>
                  <a:srgbClr val="000000"/>
                </a:solidFill>
                <a:latin typeface="Helv"/>
              </a:rPr>
              <a:t>© IBM Corporation. All rights reserved.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B5BAB42-A6B6-D2DB-EC91-721CA287B900}"/>
              </a:ext>
            </a:extLst>
          </p:cNvPr>
          <p:cNvGrpSpPr/>
          <p:nvPr userDrawn="1"/>
        </p:nvGrpSpPr>
        <p:grpSpPr>
          <a:xfrm>
            <a:off x="11094856" y="6244940"/>
            <a:ext cx="1098532" cy="613059"/>
            <a:chOff x="8965342" y="4231217"/>
            <a:chExt cx="1608171" cy="897474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D9DAF80D-4D83-4EA4-3B9A-B4DEAA21CF4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321121" y="4418033"/>
              <a:ext cx="897474" cy="355817"/>
            </a:xfrm>
            <a:prstGeom prst="rect">
              <a:avLst/>
            </a:prstGeom>
          </p:spPr>
        </p:pic>
        <p:pic>
          <p:nvPicPr>
            <p:cNvPr id="11" name="Graphic 10" hidden="1">
              <a:extLst>
                <a:ext uri="{FF2B5EF4-FFF2-40B4-BE49-F238E27FC236}">
                  <a16:creationId xmlns:a16="http://schemas.microsoft.com/office/drawing/2014/main" id="{AA1B3EED-0A38-9B4D-C031-B7CFB1F16CD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321121" y="4772874"/>
              <a:ext cx="897474" cy="355817"/>
            </a:xfrm>
            <a:prstGeom prst="rect">
              <a:avLst/>
            </a:prstGeom>
          </p:spPr>
        </p:pic>
        <p:pic>
          <p:nvPicPr>
            <p:cNvPr id="12" name="Graphic 11" hidden="1">
              <a:extLst>
                <a:ext uri="{FF2B5EF4-FFF2-40B4-BE49-F238E27FC236}">
                  <a16:creationId xmlns:a16="http://schemas.microsoft.com/office/drawing/2014/main" id="{D8BA40FF-052F-CEA2-8570-24062BFE0A7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>
              <a:off x="9946868" y="4502045"/>
              <a:ext cx="897474" cy="355817"/>
            </a:xfrm>
            <a:prstGeom prst="rect">
              <a:avLst/>
            </a:prstGeom>
          </p:spPr>
        </p:pic>
        <p:pic>
          <p:nvPicPr>
            <p:cNvPr id="13" name="Graphic 12" hidden="1">
              <a:extLst>
                <a:ext uri="{FF2B5EF4-FFF2-40B4-BE49-F238E27FC236}">
                  <a16:creationId xmlns:a16="http://schemas.microsoft.com/office/drawing/2014/main" id="{10305589-4F05-9658-71A7-2F6E7BFE952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>
              <a:off x="8694514" y="4502045"/>
              <a:ext cx="897474" cy="355817"/>
            </a:xfrm>
            <a:prstGeom prst="rect">
              <a:avLst/>
            </a:prstGeom>
          </p:spPr>
        </p:pic>
      </p:grpSp>
      <p:pic>
        <p:nvPicPr>
          <p:cNvPr id="14" name="Graphic 13">
            <a:extLst>
              <a:ext uri="{FF2B5EF4-FFF2-40B4-BE49-F238E27FC236}">
                <a16:creationId xmlns:a16="http://schemas.microsoft.com/office/drawing/2014/main" id="{EEFE9B80-1CD0-9614-4D99-C0FA5B74A8B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1053" y="6372101"/>
            <a:ext cx="1630680" cy="2476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2525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199"/>
            <a:ext cx="10744200" cy="4572000"/>
          </a:xfr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  <a:lvl2pPr>
              <a:defRPr>
                <a:solidFill>
                  <a:srgbClr val="262626"/>
                </a:solidFill>
              </a:defRPr>
            </a:lvl2pPr>
            <a:lvl3pPr>
              <a:defRPr>
                <a:solidFill>
                  <a:srgbClr val="262626"/>
                </a:solidFill>
              </a:defRPr>
            </a:lvl3pPr>
            <a:lvl4pPr>
              <a:defRPr>
                <a:solidFill>
                  <a:srgbClr val="262626"/>
                </a:solidFill>
              </a:defRPr>
            </a:lvl4pPr>
            <a:lvl5pPr>
              <a:defRPr>
                <a:solidFill>
                  <a:srgbClr val="262626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  <a:ln>
            <a:solidFill>
              <a:srgbClr val="6C4D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rgbClr val="525252"/>
                </a:solidFill>
                <a:latin typeface="IBM Plex Sans SemiBold" panose="020B050305020300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00200"/>
            <a:ext cx="5181600" cy="4572000"/>
          </a:xfr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  <a:lvl2pPr>
              <a:defRPr>
                <a:solidFill>
                  <a:srgbClr val="262626"/>
                </a:solidFill>
              </a:defRPr>
            </a:lvl2pPr>
            <a:lvl3pPr>
              <a:defRPr>
                <a:solidFill>
                  <a:srgbClr val="262626"/>
                </a:solidFill>
              </a:defRPr>
            </a:lvl3pPr>
            <a:lvl4pPr>
              <a:defRPr>
                <a:solidFill>
                  <a:srgbClr val="525252"/>
                </a:solidFill>
              </a:defRPr>
            </a:lvl4pPr>
            <a:lvl5pPr>
              <a:defRPr>
                <a:solidFill>
                  <a:srgbClr val="52525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181600" cy="4572000"/>
          </a:xfr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  <a:lvl2pPr>
              <a:defRPr>
                <a:solidFill>
                  <a:srgbClr val="262626"/>
                </a:solidFill>
              </a:defRPr>
            </a:lvl2pPr>
            <a:lvl3pPr>
              <a:defRPr>
                <a:solidFill>
                  <a:srgbClr val="262626"/>
                </a:solidFill>
              </a:defRPr>
            </a:lvl3pPr>
            <a:lvl4pPr>
              <a:defRPr>
                <a:solidFill>
                  <a:srgbClr val="525252"/>
                </a:solidFill>
              </a:defRPr>
            </a:lvl4pPr>
            <a:lvl5pPr>
              <a:defRPr>
                <a:solidFill>
                  <a:srgbClr val="52525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  <a:ln>
            <a:solidFill>
              <a:srgbClr val="6C4D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 i="0">
                <a:solidFill>
                  <a:srgbClr val="525252"/>
                </a:solidFill>
                <a:latin typeface="IBM Plex Sans SemiBold" panose="020B0503050203000203" pitchFamily="34" charset="0"/>
                <a:ea typeface="IBM Plex Sans SemiBold" panose="020B0503050203000203" pitchFamily="34" charset="0"/>
                <a:cs typeface="IBM Plex Sans SemiBold" panose="020B050305020300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3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6.png"/><Relationship Id="rId10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Relationship Id="rId14" Type="http://schemas.openxmlformats.org/officeDocument/2006/relationships/image" Target="../media/image5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2" name="Picture 11" descr="Text, logo&#10;&#10;Description automatically generated">
            <a:extLst>
              <a:ext uri="{FF2B5EF4-FFF2-40B4-BE49-F238E27FC236}">
                <a16:creationId xmlns:a16="http://schemas.microsoft.com/office/drawing/2014/main" id="{05161552-D656-B925-AB2F-4CA5F6FE72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alphaModFix amt="5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155000"/>
                    </a14:imgEffect>
                    <a14:imgEffect>
                      <a14:brightnessContrast contrast="-77000"/>
                    </a14:imgEffect>
                  </a14:imgLayer>
                </a14:imgProps>
              </a:ext>
            </a:extLst>
          </a:blip>
          <a:srcRect l="-1923" r="70315"/>
          <a:stretch/>
        </p:blipFill>
        <p:spPr>
          <a:xfrm>
            <a:off x="3345127" y="1418811"/>
            <a:ext cx="5501746" cy="482613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E377BDD-6725-68B2-639C-E47C9B4601F2}"/>
              </a:ext>
            </a:extLst>
          </p:cNvPr>
          <p:cNvSpPr/>
          <p:nvPr userDrawn="1"/>
        </p:nvSpPr>
        <p:spPr>
          <a:xfrm>
            <a:off x="12625444" y="2728308"/>
            <a:ext cx="1235879" cy="1235878"/>
          </a:xfrm>
          <a:prstGeom prst="rect">
            <a:avLst/>
          </a:prstGeom>
          <a:solidFill>
            <a:srgbClr val="BE95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#BE95FF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771CE0-19C9-5FCF-1B71-ACF36DEE6664}"/>
              </a:ext>
            </a:extLst>
          </p:cNvPr>
          <p:cNvSpPr/>
          <p:nvPr userDrawn="1"/>
        </p:nvSpPr>
        <p:spPr>
          <a:xfrm>
            <a:off x="18071881" y="2728308"/>
            <a:ext cx="1235879" cy="1235878"/>
          </a:xfrm>
          <a:prstGeom prst="rect">
            <a:avLst/>
          </a:prstGeom>
          <a:solidFill>
            <a:srgbClr val="33B1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#33B1FF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2A3F44-3AAC-9557-E214-F323108F6B65}"/>
              </a:ext>
            </a:extLst>
          </p:cNvPr>
          <p:cNvSpPr/>
          <p:nvPr userDrawn="1"/>
        </p:nvSpPr>
        <p:spPr>
          <a:xfrm>
            <a:off x="14440923" y="2728308"/>
            <a:ext cx="1235879" cy="1235878"/>
          </a:xfrm>
          <a:prstGeom prst="rect">
            <a:avLst/>
          </a:prstGeom>
          <a:solidFill>
            <a:srgbClr val="FF7EB6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#FF7EB6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EA0613-E945-E437-C733-F9F008F63B76}"/>
              </a:ext>
            </a:extLst>
          </p:cNvPr>
          <p:cNvSpPr/>
          <p:nvPr userDrawn="1"/>
        </p:nvSpPr>
        <p:spPr>
          <a:xfrm>
            <a:off x="16256402" y="2728308"/>
            <a:ext cx="1235879" cy="1235878"/>
          </a:xfrm>
          <a:prstGeom prst="rect">
            <a:avLst/>
          </a:prstGeom>
          <a:solidFill>
            <a:srgbClr val="08BDBA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#08BDBA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EC5687-C25A-A73E-5192-674F560F89FA}"/>
              </a:ext>
            </a:extLst>
          </p:cNvPr>
          <p:cNvSpPr txBox="1"/>
          <p:nvPr userDrawn="1"/>
        </p:nvSpPr>
        <p:spPr>
          <a:xfrm>
            <a:off x="12602453" y="3912427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FFFF"/>
                </a:solidFill>
                <a:effectLst/>
              </a:rPr>
              <a:t>Purple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1F4021-33FE-506B-3C0D-688FEF669647}"/>
              </a:ext>
            </a:extLst>
          </p:cNvPr>
          <p:cNvSpPr txBox="1"/>
          <p:nvPr userDrawn="1"/>
        </p:nvSpPr>
        <p:spPr>
          <a:xfrm>
            <a:off x="14334144" y="3912427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Magenta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6B112C-C780-5B47-83AA-D580E668C866}"/>
              </a:ext>
            </a:extLst>
          </p:cNvPr>
          <p:cNvSpPr txBox="1"/>
          <p:nvPr userDrawn="1"/>
        </p:nvSpPr>
        <p:spPr>
          <a:xfrm>
            <a:off x="16404771" y="3912427"/>
            <a:ext cx="96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Teal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2FC597-9201-21C6-383D-67750826F14D}"/>
              </a:ext>
            </a:extLst>
          </p:cNvPr>
          <p:cNvSpPr txBox="1"/>
          <p:nvPr userDrawn="1"/>
        </p:nvSpPr>
        <p:spPr>
          <a:xfrm>
            <a:off x="18206642" y="3912427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Cyan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4A6D56-917B-72D3-81F7-A59A36FC4198}"/>
              </a:ext>
            </a:extLst>
          </p:cNvPr>
          <p:cNvSpPr/>
          <p:nvPr userDrawn="1"/>
        </p:nvSpPr>
        <p:spPr>
          <a:xfrm>
            <a:off x="12625444" y="4418033"/>
            <a:ext cx="1235879" cy="1235878"/>
          </a:xfrm>
          <a:prstGeom prst="rect">
            <a:avLst/>
          </a:prstGeom>
          <a:solidFill>
            <a:srgbClr val="8A3FFC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#8A3FFC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512372-0859-45E3-8DD7-AE730B4AFD19}"/>
              </a:ext>
            </a:extLst>
          </p:cNvPr>
          <p:cNvSpPr/>
          <p:nvPr userDrawn="1"/>
        </p:nvSpPr>
        <p:spPr>
          <a:xfrm>
            <a:off x="18071881" y="4418033"/>
            <a:ext cx="1235879" cy="1235878"/>
          </a:xfrm>
          <a:prstGeom prst="rect">
            <a:avLst/>
          </a:prstGeom>
          <a:solidFill>
            <a:srgbClr val="0072C3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#0072C3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197D57-5F46-DB39-F81D-9205CC53189F}"/>
              </a:ext>
            </a:extLst>
          </p:cNvPr>
          <p:cNvSpPr/>
          <p:nvPr userDrawn="1"/>
        </p:nvSpPr>
        <p:spPr>
          <a:xfrm>
            <a:off x="14440923" y="4418033"/>
            <a:ext cx="1235879" cy="1235878"/>
          </a:xfrm>
          <a:prstGeom prst="rect">
            <a:avLst/>
          </a:prstGeom>
          <a:solidFill>
            <a:srgbClr val="D0267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#D02670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70AA9B1-D6E7-98E2-49EF-C98B6F0E7E2F}"/>
              </a:ext>
            </a:extLst>
          </p:cNvPr>
          <p:cNvSpPr/>
          <p:nvPr userDrawn="1"/>
        </p:nvSpPr>
        <p:spPr>
          <a:xfrm>
            <a:off x="16256402" y="4418033"/>
            <a:ext cx="1235879" cy="1235878"/>
          </a:xfrm>
          <a:prstGeom prst="rect">
            <a:avLst/>
          </a:prstGeom>
          <a:solidFill>
            <a:srgbClr val="007D79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#007D79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A9DFA7-88D2-04F7-451C-7A2C388B178F}"/>
              </a:ext>
            </a:extLst>
          </p:cNvPr>
          <p:cNvSpPr txBox="1"/>
          <p:nvPr userDrawn="1"/>
        </p:nvSpPr>
        <p:spPr>
          <a:xfrm>
            <a:off x="12602453" y="5602152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FFFF"/>
                </a:solidFill>
                <a:effectLst/>
              </a:rPr>
              <a:t>Purple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C98F8E-1DCD-3647-3613-DFFC7CDFF372}"/>
              </a:ext>
            </a:extLst>
          </p:cNvPr>
          <p:cNvSpPr txBox="1"/>
          <p:nvPr userDrawn="1"/>
        </p:nvSpPr>
        <p:spPr>
          <a:xfrm>
            <a:off x="14334144" y="5602152"/>
            <a:ext cx="144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Magenta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9F1073-373D-249D-C1F2-A527EB0210C9}"/>
              </a:ext>
            </a:extLst>
          </p:cNvPr>
          <p:cNvSpPr txBox="1"/>
          <p:nvPr userDrawn="1"/>
        </p:nvSpPr>
        <p:spPr>
          <a:xfrm>
            <a:off x="16404771" y="5602152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Teal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12B31A-8903-A616-B756-B8695FC8F38A}"/>
              </a:ext>
            </a:extLst>
          </p:cNvPr>
          <p:cNvSpPr txBox="1"/>
          <p:nvPr userDrawn="1"/>
        </p:nvSpPr>
        <p:spPr>
          <a:xfrm>
            <a:off x="18206642" y="5602152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Cyan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892CDF-E500-AD18-C0DB-5405AF35ADE4}"/>
              </a:ext>
            </a:extLst>
          </p:cNvPr>
          <p:cNvSpPr/>
          <p:nvPr userDrawn="1"/>
        </p:nvSpPr>
        <p:spPr>
          <a:xfrm>
            <a:off x="19512379" y="2712316"/>
            <a:ext cx="1267863" cy="1267862"/>
          </a:xfrm>
          <a:prstGeom prst="rect">
            <a:avLst/>
          </a:prstGeom>
          <a:solidFill>
            <a:srgbClr val="121619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Icon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</a:t>
            </a:r>
            <a:r>
              <a:rPr lang="en-US" b="0" i="0" dirty="0">
                <a:solidFill>
                  <a:srgbClr val="FFFFFF"/>
                </a:solidFill>
                <a:effectLst/>
                <a:latin typeface="IBM Plex Mono" panose="020B0509050203000203" pitchFamily="49" charset="0"/>
              </a:rPr>
              <a:t>000000</a:t>
            </a:r>
            <a:endParaRPr lang="en-US" dirty="0">
              <a:solidFill>
                <a:schemeClr val="bg2"/>
              </a:solidFill>
              <a:latin typeface="IBM Plex Sans" panose="020B0503050203000203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ACF072D-B1FC-4829-B71E-556F57965D46}"/>
              </a:ext>
            </a:extLst>
          </p:cNvPr>
          <p:cNvSpPr/>
          <p:nvPr userDrawn="1"/>
        </p:nvSpPr>
        <p:spPr>
          <a:xfrm>
            <a:off x="19510690" y="4403963"/>
            <a:ext cx="1264019" cy="1264018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Icon</a:t>
            </a:r>
          </a:p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</a:t>
            </a:r>
            <a:r>
              <a:rPr lang="en-US" b="0" i="0" dirty="0">
                <a:solidFill>
                  <a:srgbClr val="262626"/>
                </a:solidFill>
                <a:effectLst/>
                <a:latin typeface="IBM Plex Mono" panose="020B0509050203000203" pitchFamily="49" charset="0"/>
              </a:rPr>
              <a:t>FFFFFF</a:t>
            </a:r>
            <a:endParaRPr lang="en-US" dirty="0">
              <a:solidFill>
                <a:srgbClr val="262626"/>
              </a:solidFill>
              <a:latin typeface="IBM Plex Sans" panose="020B0503050203000203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8BBA60-CCFF-F95A-ECC9-46204EA2214B}"/>
              </a:ext>
            </a:extLst>
          </p:cNvPr>
          <p:cNvSpPr/>
          <p:nvPr userDrawn="1"/>
        </p:nvSpPr>
        <p:spPr>
          <a:xfrm>
            <a:off x="12625444" y="1072749"/>
            <a:ext cx="1235879" cy="1235878"/>
          </a:xfrm>
          <a:prstGeom prst="rect">
            <a:avLst/>
          </a:prstGeom>
          <a:solidFill>
            <a:srgbClr val="F6F2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#F6F2FF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F05CFF-A449-FBB3-5F13-F7A72C2E43DE}"/>
              </a:ext>
            </a:extLst>
          </p:cNvPr>
          <p:cNvSpPr/>
          <p:nvPr userDrawn="1"/>
        </p:nvSpPr>
        <p:spPr>
          <a:xfrm>
            <a:off x="18071881" y="1072749"/>
            <a:ext cx="1235879" cy="1235878"/>
          </a:xfrm>
          <a:prstGeom prst="rect">
            <a:avLst/>
          </a:prstGeom>
          <a:solidFill>
            <a:srgbClr val="E5F6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#E5F6FF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4895BC4-B52A-2D00-62C1-71A44604BBB4}"/>
              </a:ext>
            </a:extLst>
          </p:cNvPr>
          <p:cNvSpPr/>
          <p:nvPr userDrawn="1"/>
        </p:nvSpPr>
        <p:spPr>
          <a:xfrm>
            <a:off x="14440923" y="1072749"/>
            <a:ext cx="1235879" cy="1235878"/>
          </a:xfrm>
          <a:prstGeom prst="rect">
            <a:avLst/>
          </a:prstGeom>
          <a:solidFill>
            <a:srgbClr val="FFF0F7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#FFF0F7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5B5B6C5-97CB-45FD-FDEC-1F5C2A0BDC3E}"/>
              </a:ext>
            </a:extLst>
          </p:cNvPr>
          <p:cNvSpPr/>
          <p:nvPr userDrawn="1"/>
        </p:nvSpPr>
        <p:spPr>
          <a:xfrm>
            <a:off x="16256402" y="1072749"/>
            <a:ext cx="1235879" cy="1235878"/>
          </a:xfrm>
          <a:prstGeom prst="rect">
            <a:avLst/>
          </a:prstGeom>
          <a:solidFill>
            <a:srgbClr val="D9FBFB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#D9FBFB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DCC439-D448-E0FC-26EF-94C7A8B8D0DB}"/>
              </a:ext>
            </a:extLst>
          </p:cNvPr>
          <p:cNvSpPr txBox="1"/>
          <p:nvPr userDrawn="1"/>
        </p:nvSpPr>
        <p:spPr>
          <a:xfrm>
            <a:off x="12602453" y="2256868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FFFF"/>
                </a:solidFill>
                <a:effectLst/>
              </a:rPr>
              <a:t>Purple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4B7B48-2E66-50BA-96FE-D24C4E60BFD7}"/>
              </a:ext>
            </a:extLst>
          </p:cNvPr>
          <p:cNvSpPr txBox="1"/>
          <p:nvPr userDrawn="1"/>
        </p:nvSpPr>
        <p:spPr>
          <a:xfrm>
            <a:off x="14334144" y="2256868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Magenta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C767BF-EB72-86A2-DBA6-0D26C6C02894}"/>
              </a:ext>
            </a:extLst>
          </p:cNvPr>
          <p:cNvSpPr txBox="1"/>
          <p:nvPr userDrawn="1"/>
        </p:nvSpPr>
        <p:spPr>
          <a:xfrm>
            <a:off x="16404771" y="2256868"/>
            <a:ext cx="96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Teal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FEDF829-6CB0-F03B-E025-85D510B4DC26}"/>
              </a:ext>
            </a:extLst>
          </p:cNvPr>
          <p:cNvSpPr txBox="1"/>
          <p:nvPr userDrawn="1"/>
        </p:nvSpPr>
        <p:spPr>
          <a:xfrm>
            <a:off x="18206642" y="2256868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Cyan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FF97BF5-A64D-02F2-4B04-BC95CE39DF3F}"/>
              </a:ext>
            </a:extLst>
          </p:cNvPr>
          <p:cNvSpPr/>
          <p:nvPr userDrawn="1"/>
        </p:nvSpPr>
        <p:spPr>
          <a:xfrm>
            <a:off x="16222135" y="-2341897"/>
            <a:ext cx="1267863" cy="1267862"/>
          </a:xfrm>
          <a:prstGeom prst="rect">
            <a:avLst/>
          </a:prstGeom>
          <a:solidFill>
            <a:srgbClr val="C1C7CD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#C1C7CD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3738F9B-27C5-3C49-8FD7-0731EE9AC3BF}"/>
              </a:ext>
            </a:extLst>
          </p:cNvPr>
          <p:cNvSpPr/>
          <p:nvPr userDrawn="1"/>
        </p:nvSpPr>
        <p:spPr>
          <a:xfrm>
            <a:off x="16222135" y="-801901"/>
            <a:ext cx="1267863" cy="1267862"/>
          </a:xfrm>
          <a:prstGeom prst="rect">
            <a:avLst/>
          </a:prstGeom>
          <a:solidFill>
            <a:srgbClr val="F2F4F8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#F2F4F8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7194F16-D83C-3057-9151-A884EA8F0931}"/>
              </a:ext>
            </a:extLst>
          </p:cNvPr>
          <p:cNvSpPr/>
          <p:nvPr userDrawn="1"/>
        </p:nvSpPr>
        <p:spPr>
          <a:xfrm>
            <a:off x="14397282" y="-2352139"/>
            <a:ext cx="1267863" cy="1267862"/>
          </a:xfrm>
          <a:prstGeom prst="rect">
            <a:avLst/>
          </a:prstGeom>
          <a:solidFill>
            <a:srgbClr val="BE95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#BE95FF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0C7A661-0FF9-B849-2771-84AA24CF5EFF}"/>
              </a:ext>
            </a:extLst>
          </p:cNvPr>
          <p:cNvSpPr/>
          <p:nvPr userDrawn="1"/>
        </p:nvSpPr>
        <p:spPr>
          <a:xfrm>
            <a:off x="14397282" y="-812143"/>
            <a:ext cx="1267863" cy="1267862"/>
          </a:xfrm>
          <a:prstGeom prst="rect">
            <a:avLst/>
          </a:prstGeom>
          <a:solidFill>
            <a:srgbClr val="33B1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#33B1FF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84675A9-3F9A-460D-D8D6-C5D9516859D4}"/>
              </a:ext>
            </a:extLst>
          </p:cNvPr>
          <p:cNvSpPr/>
          <p:nvPr userDrawn="1"/>
        </p:nvSpPr>
        <p:spPr>
          <a:xfrm>
            <a:off x="12572429" y="-2309174"/>
            <a:ext cx="1267863" cy="1267862"/>
          </a:xfrm>
          <a:prstGeom prst="rect">
            <a:avLst/>
          </a:prstGeom>
          <a:solidFill>
            <a:srgbClr val="08BDBA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#08BDBA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D8C7787-7D0E-ED5D-DB99-53C4B52AA8F2}"/>
              </a:ext>
            </a:extLst>
          </p:cNvPr>
          <p:cNvSpPr/>
          <p:nvPr userDrawn="1"/>
        </p:nvSpPr>
        <p:spPr>
          <a:xfrm>
            <a:off x="12572429" y="-769178"/>
            <a:ext cx="1267863" cy="1267862"/>
          </a:xfrm>
          <a:prstGeom prst="rect">
            <a:avLst/>
          </a:prstGeom>
          <a:solidFill>
            <a:srgbClr val="78A9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#78A9FF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0CCBF62-5F94-E366-51BD-6C8DCBF90955}"/>
              </a:ext>
            </a:extLst>
          </p:cNvPr>
          <p:cNvSpPr/>
          <p:nvPr userDrawn="1"/>
        </p:nvSpPr>
        <p:spPr>
          <a:xfrm>
            <a:off x="17993876" y="-2309174"/>
            <a:ext cx="1267863" cy="1267862"/>
          </a:xfrm>
          <a:prstGeom prst="rect">
            <a:avLst/>
          </a:prstGeom>
          <a:solidFill>
            <a:srgbClr val="52525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Labels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#525252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5880850-0EBA-AD14-E6FD-BB1DC94F3DA5}"/>
              </a:ext>
            </a:extLst>
          </p:cNvPr>
          <p:cNvSpPr/>
          <p:nvPr userDrawn="1"/>
        </p:nvSpPr>
        <p:spPr>
          <a:xfrm>
            <a:off x="17993875" y="-812143"/>
            <a:ext cx="1267863" cy="1267862"/>
          </a:xfrm>
          <a:prstGeom prst="rect">
            <a:avLst/>
          </a:prstGeom>
          <a:solidFill>
            <a:srgbClr val="262626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Text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#262626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6209ACE-A4F7-EAC9-E98F-D141BE77F994}"/>
              </a:ext>
            </a:extLst>
          </p:cNvPr>
          <p:cNvGrpSpPr/>
          <p:nvPr userDrawn="1"/>
        </p:nvGrpSpPr>
        <p:grpSpPr>
          <a:xfrm>
            <a:off x="11094856" y="6244940"/>
            <a:ext cx="1098532" cy="613059"/>
            <a:chOff x="8965342" y="4231217"/>
            <a:chExt cx="1608171" cy="897474"/>
          </a:xfrm>
        </p:grpSpPr>
        <p:pic>
          <p:nvPicPr>
            <p:cNvPr id="60" name="Graphic 59">
              <a:extLst>
                <a:ext uri="{FF2B5EF4-FFF2-40B4-BE49-F238E27FC236}">
                  <a16:creationId xmlns:a16="http://schemas.microsoft.com/office/drawing/2014/main" id="{EFEE4105-67FB-F40B-E7BD-8C9B80C32F8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321121" y="4418033"/>
              <a:ext cx="897474" cy="355817"/>
            </a:xfrm>
            <a:prstGeom prst="rect">
              <a:avLst/>
            </a:prstGeom>
          </p:spPr>
        </p:pic>
        <p:pic>
          <p:nvPicPr>
            <p:cNvPr id="61" name="Graphic 60" hidden="1">
              <a:extLst>
                <a:ext uri="{FF2B5EF4-FFF2-40B4-BE49-F238E27FC236}">
                  <a16:creationId xmlns:a16="http://schemas.microsoft.com/office/drawing/2014/main" id="{9AB2407C-B3E2-DCDD-0692-DD32E3C452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321121" y="4772874"/>
              <a:ext cx="897474" cy="355817"/>
            </a:xfrm>
            <a:prstGeom prst="rect">
              <a:avLst/>
            </a:prstGeom>
          </p:spPr>
        </p:pic>
        <p:pic>
          <p:nvPicPr>
            <p:cNvPr id="62" name="Graphic 61" hidden="1">
              <a:extLst>
                <a:ext uri="{FF2B5EF4-FFF2-40B4-BE49-F238E27FC236}">
                  <a16:creationId xmlns:a16="http://schemas.microsoft.com/office/drawing/2014/main" id="{9128FFA9-E729-6051-FE44-5C57854D2B9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rot="16200000">
              <a:off x="9946868" y="4502045"/>
              <a:ext cx="897474" cy="355817"/>
            </a:xfrm>
            <a:prstGeom prst="rect">
              <a:avLst/>
            </a:prstGeom>
          </p:spPr>
        </p:pic>
        <p:pic>
          <p:nvPicPr>
            <p:cNvPr id="63" name="Graphic 62" hidden="1">
              <a:extLst>
                <a:ext uri="{FF2B5EF4-FFF2-40B4-BE49-F238E27FC236}">
                  <a16:creationId xmlns:a16="http://schemas.microsoft.com/office/drawing/2014/main" id="{21D1BE07-55D7-FEB6-D90F-FC214DFBDA4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rot="16200000">
              <a:off x="8694514" y="4502045"/>
              <a:ext cx="897474" cy="355817"/>
            </a:xfrm>
            <a:prstGeom prst="rect">
              <a:avLst/>
            </a:prstGeom>
          </p:spPr>
        </p:pic>
      </p:grpSp>
      <p:pic>
        <p:nvPicPr>
          <p:cNvPr id="66" name="Graphic 65">
            <a:extLst>
              <a:ext uri="{FF2B5EF4-FFF2-40B4-BE49-F238E27FC236}">
                <a16:creationId xmlns:a16="http://schemas.microsoft.com/office/drawing/2014/main" id="{FD0E63E5-36ED-0A5F-F2A0-E31AD11555EA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41053" y="6372101"/>
            <a:ext cx="1630680" cy="247650"/>
          </a:xfrm>
          <a:prstGeom prst="rect">
            <a:avLst/>
          </a:prstGeom>
        </p:spPr>
      </p:pic>
      <p:sp>
        <p:nvSpPr>
          <p:cNvPr id="67" name="Rectangle 66" hidden="1">
            <a:extLst>
              <a:ext uri="{FF2B5EF4-FFF2-40B4-BE49-F238E27FC236}">
                <a16:creationId xmlns:a16="http://schemas.microsoft.com/office/drawing/2014/main" id="{04EE5960-43EB-4B14-0782-2876BE85A607}"/>
              </a:ext>
            </a:extLst>
          </p:cNvPr>
          <p:cNvSpPr/>
          <p:nvPr userDrawn="1"/>
        </p:nvSpPr>
        <p:spPr>
          <a:xfrm>
            <a:off x="-76201" y="6356350"/>
            <a:ext cx="12353925" cy="276797"/>
          </a:xfrm>
          <a:prstGeom prst="rect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8"/>
    </p:custDataLst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6" r:id="rId4"/>
    <p:sldLayoutId id="2147483667" r:id="rId5"/>
    <p:sldLayoutId id="2147483673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rgbClr val="525252"/>
          </a:solidFill>
          <a:latin typeface="IBM Plex Sans SemiBold" panose="020B0503050203000203" pitchFamily="34" charset="0"/>
          <a:ea typeface="IBM Plex Sans SemiBold" panose="020B0503050203000203" pitchFamily="34" charset="0"/>
          <a:cs typeface="IBM Plex Sans SemiBold" panose="020B050305020300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3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4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8.xml"/><Relationship Id="rId3" Type="http://schemas.openxmlformats.org/officeDocument/2006/relationships/image" Target="../media/image9.png"/><Relationship Id="rId7" Type="http://schemas.openxmlformats.org/officeDocument/2006/relationships/customXml" Target="../ink/ink3.xml"/><Relationship Id="rId12" Type="http://schemas.openxmlformats.org/officeDocument/2006/relationships/customXml" Target="../ink/ink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customXml" Target="../ink/ink2.xml"/><Relationship Id="rId11" Type="http://schemas.openxmlformats.org/officeDocument/2006/relationships/customXml" Target="../ink/ink6.xml"/><Relationship Id="rId5" Type="http://schemas.openxmlformats.org/officeDocument/2006/relationships/image" Target="../media/image10.png"/><Relationship Id="rId10" Type="http://schemas.openxmlformats.org/officeDocument/2006/relationships/customXml" Target="../ink/ink5.xml"/><Relationship Id="rId4" Type="http://schemas.openxmlformats.org/officeDocument/2006/relationships/customXml" Target="../ink/ink1.xml"/><Relationship Id="rId9" Type="http://schemas.openxmlformats.org/officeDocument/2006/relationships/image" Target="../media/image11.png"/><Relationship Id="rId14" Type="http://schemas.openxmlformats.org/officeDocument/2006/relationships/customXml" Target="../ink/ink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D5631-0297-E86E-7069-C969B141FD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24427" y="1168401"/>
            <a:ext cx="10964254" cy="2387600"/>
          </a:xfrm>
          <a:noFill/>
        </p:spPr>
        <p:txBody>
          <a:bodyPr/>
          <a:lstStyle/>
          <a:p>
            <a:r>
              <a:rPr lang="en-US" dirty="0"/>
              <a:t>Data Analyst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DF6B8D-2BAC-11F8-7D28-B631D08C8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10027" y="3731247"/>
            <a:ext cx="9135454" cy="1655762"/>
          </a:xfrm>
          <a:noFill/>
        </p:spPr>
        <p:txBody>
          <a:bodyPr/>
          <a:lstStyle/>
          <a:p>
            <a:r>
              <a:rPr lang="en-US" dirty="0"/>
              <a:t>James B</a:t>
            </a:r>
          </a:p>
          <a:p>
            <a:r>
              <a:rPr lang="en-US" dirty="0"/>
              <a:t>September 2025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323E2C-8982-861D-BE1D-3E30E5CC4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719" y="387350"/>
            <a:ext cx="4794861" cy="4351338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09730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E8291F-E27C-74F8-33D3-FF131FC96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B7D73-872E-CFE8-1C38-8422F3838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64183-B387-01E7-21BA-4DA6B1F51815}"/>
              </a:ext>
            </a:extLst>
          </p:cNvPr>
          <p:cNvSpPr txBox="1">
            <a:spLocks/>
          </p:cNvSpPr>
          <p:nvPr/>
        </p:nvSpPr>
        <p:spPr>
          <a:xfrm>
            <a:off x="4285075" y="3142210"/>
            <a:ext cx="7068725" cy="2569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200" dirty="0"/>
              <a:t>&lt;Please present your dashboard in the following slides.&gt;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9822F7-4A79-5E92-9C6D-8A9769182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5219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42F0CA-55D1-0835-20D4-03D017A1D5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93914-A678-A34E-C52A-16D0ADAA2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64A8C9C-643B-95AA-2AA3-E5624CFFBD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31234" y="1690688"/>
            <a:ext cx="7729531" cy="435133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29736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18F23D-B8D7-D0E4-EDC5-E0F023884D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F933A-3681-3D82-68EF-62EC07822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C8B471-9269-AC72-60E9-352300E506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27758" y="1690688"/>
            <a:ext cx="7736483" cy="435133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48496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0A10D3-267F-7A90-5160-775BFEBCA6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C0C82-5F1A-F7B1-2C56-5C08240C1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118CE5-E67F-AED5-7DC4-9083355FAC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13857" y="1690688"/>
            <a:ext cx="7764286" cy="435133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05636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762C0A-56EF-B349-A097-27B4D460D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98769-531F-C6A5-406F-D1C3D2805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1F45ECC1-C956-CADF-DDFD-F54C6608E40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7EF50-003F-6BB0-4367-42BB884C7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n-US" dirty="0"/>
              <a:t>This data comes from </a:t>
            </a:r>
            <a:r>
              <a:rPr lang="en-US" dirty="0" err="1"/>
              <a:t>StackOverflow</a:t>
            </a:r>
            <a:endParaRPr lang="en-US" dirty="0"/>
          </a:p>
          <a:p>
            <a:r>
              <a:rPr lang="en-US" dirty="0"/>
              <a:t>How would these results compare to analysis from different sources?</a:t>
            </a:r>
          </a:p>
          <a:p>
            <a:r>
              <a:rPr lang="en-US"/>
              <a:t>Non-English sources?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57333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F05330-0589-A550-601A-037CA416F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A8902-AF46-DDE8-D792-7940E18AF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6B89C-35B9-C514-4E9C-FCBE8D68D3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Tech jobs are strongest in the US</a:t>
            </a:r>
          </a:p>
          <a:p>
            <a:r>
              <a:rPr lang="en-US" dirty="0"/>
              <a:t>The preferred languages are fluctuating</a:t>
            </a:r>
          </a:p>
          <a:p>
            <a:r>
              <a:rPr lang="en-US" dirty="0"/>
              <a:t>Salaries are good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DBBA5A-826D-FFFD-F1BE-92269842D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Substack is mostly used for US jobs</a:t>
            </a:r>
          </a:p>
          <a:p>
            <a:r>
              <a:rPr lang="en-US" dirty="0"/>
              <a:t>New languages are competing for space occupied by popular languages</a:t>
            </a:r>
          </a:p>
          <a:p>
            <a:r>
              <a:rPr lang="en-US" dirty="0"/>
              <a:t>Coding will continue to be a reliable job sector in the future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5637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23A16F-6AB5-5C0B-5466-65B2A6AE81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E978FF3-BC93-079A-1687-DD4786B81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E75918E-509D-16F8-F478-FA41759FEFE9}"/>
              </a:ext>
            </a:extLst>
          </p:cNvPr>
          <p:cNvSpPr txBox="1">
            <a:spLocks/>
          </p:cNvSpPr>
          <p:nvPr/>
        </p:nvSpPr>
        <p:spPr>
          <a:xfrm>
            <a:off x="4544291" y="1825625"/>
            <a:ext cx="680950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Learning programming is worthwhile</a:t>
            </a:r>
          </a:p>
          <a:p>
            <a:r>
              <a:rPr lang="en-US" dirty="0"/>
              <a:t>The job market and salary are promising</a:t>
            </a:r>
          </a:p>
          <a:p>
            <a:r>
              <a:rPr lang="en-US" dirty="0"/>
              <a:t>Coding is increasingly in demand across industries</a:t>
            </a:r>
          </a:p>
          <a:p>
            <a:r>
              <a:rPr lang="en-US" dirty="0"/>
              <a:t>New languages are replacing some languages while other languages are remaining strong</a:t>
            </a:r>
          </a:p>
        </p:txBody>
      </p:sp>
      <p:pic>
        <p:nvPicPr>
          <p:cNvPr id="13" name="Content Placeholder 5">
            <a:extLst>
              <a:ext uri="{FF2B5EF4-FFF2-40B4-BE49-F238E27FC236}">
                <a16:creationId xmlns:a16="http://schemas.microsoft.com/office/drawing/2014/main" id="{CD985AE9-0D12-3398-B9B7-4395CABF170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40378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D1598F-DBE3-7B78-D1F9-0BA7F7DC7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4A3B939-6057-23B6-25B3-E33A2D205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11" name="Content Placeholder 3">
            <a:extLst>
              <a:ext uri="{FF2B5EF4-FFF2-40B4-BE49-F238E27FC236}">
                <a16:creationId xmlns:a16="http://schemas.microsoft.com/office/drawing/2014/main" id="{E8E550E5-7A15-A106-D083-8C1433A790A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r="5" b="11769"/>
          <a:stretch>
            <a:fillRect/>
          </a:stretch>
        </p:blipFill>
        <p:spPr>
          <a:xfrm>
            <a:off x="838200" y="1600200"/>
            <a:ext cx="3706091" cy="3270080"/>
          </a:xfrm>
          <a:prstGeom prst="rect">
            <a:avLst/>
          </a:prstGeom>
          <a:noFill/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19AE80D-43C8-7888-521D-129D3A9E5A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882326" y="1600200"/>
            <a:ext cx="6133437" cy="4199663"/>
          </a:xfrm>
          <a:prstGeom prst="rect">
            <a:avLst/>
          </a:prstGeom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E40FF55-AE57-CB43-454D-CEFBE080CE8E}"/>
              </a:ext>
            </a:extLst>
          </p:cNvPr>
          <p:cNvSpPr txBox="1">
            <a:spLocks/>
          </p:cNvSpPr>
          <p:nvPr/>
        </p:nvSpPr>
        <p:spPr>
          <a:xfrm>
            <a:off x="4544291" y="1825625"/>
            <a:ext cx="680950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0158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5375B9-6571-1869-B6B1-FBEE8C1803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B5A9F66-E321-3CFE-79CE-420FE2E85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11" name="Content Placeholder 3">
            <a:extLst>
              <a:ext uri="{FF2B5EF4-FFF2-40B4-BE49-F238E27FC236}">
                <a16:creationId xmlns:a16="http://schemas.microsoft.com/office/drawing/2014/main" id="{E4318E6B-E33D-B1E0-1C11-878F40F33C7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r="5" b="11769"/>
          <a:stretch>
            <a:fillRect/>
          </a:stretch>
        </p:blipFill>
        <p:spPr>
          <a:xfrm>
            <a:off x="1642595" y="2148839"/>
            <a:ext cx="2901696" cy="2560320"/>
          </a:xfrm>
          <a:prstGeom prst="rect">
            <a:avLst/>
          </a:prstGeo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7AC59564-059F-7377-CE6A-DE9054E8B6D3}"/>
              </a:ext>
            </a:extLst>
          </p:cNvPr>
          <p:cNvSpPr txBox="1">
            <a:spLocks/>
          </p:cNvSpPr>
          <p:nvPr/>
        </p:nvSpPr>
        <p:spPr>
          <a:xfrm>
            <a:off x="4544291" y="1825625"/>
            <a:ext cx="680950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IBM Plex Sans" panose="020B0503050203000203" pitchFamily="34" charset="0"/>
              <a:ea typeface="+mn-ea"/>
              <a:cs typeface="+mn-cs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062FE31-5A32-E861-B3F4-DEC796EECAA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358245" y="1873986"/>
            <a:ext cx="5181600" cy="31100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09058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FC4E31-32FC-4A23-CEF9-98F0BB9F13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334EF5D-2E2A-7FE5-06C6-01ACAB1F4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3F79416-0AFB-FC80-07E8-3CF2B4E7E798}"/>
              </a:ext>
            </a:extLst>
          </p:cNvPr>
          <p:cNvSpPr txBox="1">
            <a:spLocks/>
          </p:cNvSpPr>
          <p:nvPr/>
        </p:nvSpPr>
        <p:spPr>
          <a:xfrm>
            <a:off x="914400" y="2191385"/>
            <a:ext cx="10489276" cy="2862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2200" dirty="0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503C1A2-7FF8-72F3-1807-72C8664C6429}"/>
              </a:ext>
            </a:extLst>
          </p:cNvPr>
          <p:cNvGraphicFramePr>
            <a:graphicFrameLocks/>
          </p:cNvGraphicFramePr>
          <p:nvPr/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935373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13BC838-B25A-D37F-BC71-DD6178957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EC79264-7E04-A135-9158-F7EF333AC3D8}"/>
              </a:ext>
            </a:extLst>
          </p:cNvPr>
          <p:cNvSpPr txBox="1">
            <a:spLocks/>
          </p:cNvSpPr>
          <p:nvPr/>
        </p:nvSpPr>
        <p:spPr>
          <a:xfrm>
            <a:off x="782054" y="263810"/>
            <a:ext cx="85085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rgbClr val="525252"/>
                </a:solidFill>
                <a:latin typeface="IBM Plex Sans SemiBold" panose="020B0503050203000203" pitchFamily="34" charset="0"/>
                <a:ea typeface="IBM Plex Sans SemiBold" panose="020B0503050203000203" pitchFamily="34" charset="0"/>
                <a:cs typeface="IBM Plex Sans SemiBold" panose="020B0503050203000203" pitchFamily="34" charset="0"/>
              </a:defRPr>
            </a:lvl1pPr>
          </a:lstStyle>
          <a:p>
            <a:r>
              <a:rPr lang="en-US"/>
              <a:t>OUTLINE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639434-C7DB-C6DD-28C9-5FE3588C5BC8}"/>
              </a:ext>
            </a:extLst>
          </p:cNvPr>
          <p:cNvSpPr txBox="1">
            <a:spLocks/>
          </p:cNvSpPr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7992DA0-58E4-05C4-71CF-DD740B996440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7992DA0-58E4-05C4-71CF-DD740B99644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82A2257-403C-392A-475C-257A25E95802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82A2257-403C-392A-475C-257A25E9580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38120" y="782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029E5DF-95C3-9324-3430-6C07411D941C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029E5DF-95C3-9324-3430-6C07411D941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1E65F16-DA3B-6993-F729-45193F9CF124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1E65F16-DA3B-6993-F729-45193F9CF12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38160" y="758232"/>
                <a:ext cx="182880" cy="340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A4954AB-7AA6-D07E-B72B-071B959556E6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A4954AB-7AA6-D07E-B72B-071B959556E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C9430D9-2989-125F-94DC-1DA2D66BDD55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C9430D9-2989-125F-94DC-1DA2D66BDD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9380E8-5542-6CEB-DEF5-1F0E98FBDFC2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9380E8-5542-6CEB-DEF5-1F0E98FBDFC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3A9B50E-8658-465E-AEAA-D97CD87BB40D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3A9B50E-8658-465E-AEAA-D97CD87BB40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29C95BA-F81E-F99B-4BF2-F62AECFA21A6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29C95BA-F81E-F99B-4BF2-F62AECFA21A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9088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4532411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6DB558-7141-B0CE-D399-712C1073B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2CF5900-71B3-70B0-7CF1-4A1C535AD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5B1AABA-34AF-B1F5-3C7F-11AEB9E03637}"/>
              </a:ext>
            </a:extLst>
          </p:cNvPr>
          <p:cNvSpPr txBox="1">
            <a:spLocks/>
          </p:cNvSpPr>
          <p:nvPr/>
        </p:nvSpPr>
        <p:spPr>
          <a:xfrm>
            <a:off x="878305" y="2191385"/>
            <a:ext cx="10525371" cy="2862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2200" dirty="0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DB974A9A-BEA9-A37A-4361-748769E7A235}"/>
              </a:ext>
            </a:extLst>
          </p:cNvPr>
          <p:cNvGraphicFramePr>
            <a:graphicFrameLocks/>
          </p:cNvGraphicFramePr>
          <p:nvPr/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945902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48DC5-8A48-2A34-31B9-FC8CB168C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44109-938A-7A63-C3A8-FDDB5C799EA5}"/>
              </a:ext>
            </a:extLst>
          </p:cNvPr>
          <p:cNvSpPr txBox="1">
            <a:spLocks/>
          </p:cNvSpPr>
          <p:nvPr/>
        </p:nvSpPr>
        <p:spPr>
          <a:xfrm>
            <a:off x="4285075" y="1825624"/>
            <a:ext cx="7068725" cy="4465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Coding trends according to </a:t>
            </a:r>
            <a:r>
              <a:rPr lang="en-US" sz="2200" dirty="0" err="1"/>
              <a:t>StackOverflow</a:t>
            </a:r>
            <a:endParaRPr lang="en-US" sz="2200" dirty="0"/>
          </a:p>
          <a:p>
            <a:r>
              <a:rPr lang="en-US" sz="2200" dirty="0"/>
              <a:t>Visualizations will show findings from data analysis</a:t>
            </a:r>
          </a:p>
          <a:p>
            <a:r>
              <a:rPr lang="en-US" sz="2200" dirty="0"/>
              <a:t>Findings and implications are summarized</a:t>
            </a:r>
          </a:p>
          <a:p>
            <a:r>
              <a:rPr lang="en-US" sz="2200" dirty="0"/>
              <a:t>Dashboards show aggregate visualized information</a:t>
            </a:r>
          </a:p>
          <a:p>
            <a:r>
              <a:rPr lang="en-US" sz="2200" dirty="0"/>
              <a:t>Conclusion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6795A9-FE70-B337-8B17-B79ACA60A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55385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676FB0-8465-86A8-332A-32CC35A5D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7DC8D-244C-F7EC-5F66-ACB99A7D6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CC879F-E713-B75A-D2DE-0953EB0EA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D35578F-30C9-4905-FD4E-7366FEFAEA7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This presentation highlights trends in technology according to </a:t>
            </a:r>
            <a:r>
              <a:rPr lang="en-US" sz="2200" dirty="0" err="1">
                <a:solidFill>
                  <a:schemeClr val="tx1"/>
                </a:solidFill>
              </a:rPr>
              <a:t>StackOverflow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</a:p>
          <a:p>
            <a:r>
              <a:rPr lang="en-US" sz="2200" dirty="0">
                <a:solidFill>
                  <a:schemeClr val="tx1"/>
                </a:solidFill>
              </a:rPr>
              <a:t>Focus on programming languages and types</a:t>
            </a:r>
          </a:p>
          <a:p>
            <a:r>
              <a:rPr lang="en-US" sz="2200" dirty="0">
                <a:solidFill>
                  <a:schemeClr val="tx1"/>
                </a:solidFill>
              </a:rPr>
              <a:t>Many further data points are available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Age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Experience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Location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Salary</a:t>
            </a:r>
          </a:p>
          <a:p>
            <a:pPr lvl="1"/>
            <a:r>
              <a:rPr lang="en-US" sz="1800" dirty="0" err="1">
                <a:solidFill>
                  <a:schemeClr val="tx1"/>
                </a:solidFill>
              </a:rPr>
              <a:t>Etc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This is intended for job seekers, employees, employers, and other stakeholders in the tech industry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0863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11DCFD-8450-17AD-05D4-229BA1C66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AB7E7-7534-10CB-A359-88015C285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8C842-232A-AE37-3471-90353781809D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Data Cleaning</a:t>
            </a:r>
          </a:p>
          <a:p>
            <a:r>
              <a:rPr lang="en-US" sz="2200" dirty="0"/>
              <a:t>Data Exploring</a:t>
            </a:r>
          </a:p>
          <a:p>
            <a:r>
              <a:rPr lang="en-US" sz="2200" dirty="0"/>
              <a:t>Data Analysis</a:t>
            </a:r>
          </a:p>
          <a:p>
            <a:r>
              <a:rPr lang="en-US" sz="2200" dirty="0"/>
              <a:t>Python, </a:t>
            </a:r>
            <a:r>
              <a:rPr lang="en-US" sz="2200" dirty="0" err="1"/>
              <a:t>Jupyter</a:t>
            </a:r>
            <a:r>
              <a:rPr lang="en-US" sz="2200" dirty="0"/>
              <a:t>, SQL</a:t>
            </a:r>
          </a:p>
          <a:p>
            <a:r>
              <a:rPr lang="en-US" sz="2200" dirty="0"/>
              <a:t>Pandas, Matplotlib, Sqlite3, </a:t>
            </a:r>
            <a:r>
              <a:rPr lang="en-US" sz="2200" dirty="0" err="1"/>
              <a:t>Numpy</a:t>
            </a:r>
            <a:r>
              <a:rPr lang="en-US" sz="2200" dirty="0"/>
              <a:t> </a:t>
            </a:r>
          </a:p>
          <a:p>
            <a:r>
              <a:rPr lang="en-US" sz="2200" dirty="0"/>
              <a:t>Visualization</a:t>
            </a:r>
          </a:p>
          <a:p>
            <a:pPr lvl="1"/>
            <a:r>
              <a:rPr lang="en-US" sz="1800" dirty="0"/>
              <a:t>Charts</a:t>
            </a:r>
          </a:p>
          <a:p>
            <a:pPr lvl="1"/>
            <a:r>
              <a:rPr lang="en-US" sz="1800" dirty="0"/>
              <a:t>Dashboards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0CF71F-8A03-DAC7-4BC2-F05644ECB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91692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E27A2E-C667-F6D3-A1E3-47F70603EA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539A591-4DF0-3912-FF72-3FD0BD7B9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PROGRAMMING LANGUAGE TRENDS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71A23D-9CCB-A051-E74A-04FD5F851E6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2340627"/>
            <a:ext cx="5181600" cy="3091146"/>
          </a:xfrm>
          <a:prstGeom prst="rect">
            <a:avLst/>
          </a:prstGeo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9B072110-358A-CBC5-9D83-0EA2283BDDC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172200" y="2340627"/>
            <a:ext cx="5181600" cy="309114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84467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07BF14-48B4-018D-63EE-DF24A5A8C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44DA4-C4B2-2A92-8A96-C527D8D02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5DDBB-31B7-4F81-1E76-90009348F1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top five retain top five positions</a:t>
            </a:r>
          </a:p>
          <a:p>
            <a:r>
              <a:rPr lang="en-US" dirty="0"/>
              <a:t>Python moves from 3</a:t>
            </a:r>
            <a:r>
              <a:rPr lang="en-US" baseline="30000" dirty="0"/>
              <a:t>rd</a:t>
            </a:r>
            <a:r>
              <a:rPr lang="en-US" dirty="0"/>
              <a:t> to 1</a:t>
            </a:r>
            <a:r>
              <a:rPr lang="en-US" baseline="30000" dirty="0"/>
              <a:t>st</a:t>
            </a:r>
            <a:r>
              <a:rPr lang="en-US" dirty="0"/>
              <a:t> place</a:t>
            </a:r>
          </a:p>
          <a:p>
            <a:r>
              <a:rPr lang="en-US" dirty="0"/>
              <a:t>Rust and Go appear on the top ten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166E7F-5223-7C98-EBC0-E8FA35940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most popular languages are steady</a:t>
            </a:r>
          </a:p>
          <a:p>
            <a:r>
              <a:rPr lang="en-US" dirty="0"/>
              <a:t>Python is dominating with ubiquity</a:t>
            </a:r>
          </a:p>
          <a:p>
            <a:r>
              <a:rPr lang="en-US" dirty="0"/>
              <a:t>Rust and Go are trending strongly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1288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AA0F35-C02C-0C12-3664-049CAC5AFA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B430B-2D6C-26E3-5D00-4D061A250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810092AD-F18D-6E24-4CE4-42A86A50A2F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340627"/>
            <a:ext cx="5181600" cy="3091146"/>
          </a:xfrm>
          <a:prstGeom prst="rect">
            <a:avLst/>
          </a:prstGeom>
        </p:spPr>
      </p:pic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CDEEA05B-CB58-85B2-E1C3-0EFBB428B4C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838200" y="2340627"/>
            <a:ext cx="5181600" cy="309114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02887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8A6A9C-70D0-119E-38BE-1738DA5AD3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97E2B-01DB-9C21-4CF2-1586AB1C3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85" y="365125"/>
            <a:ext cx="12094029" cy="1325563"/>
          </a:xfrm>
        </p:spPr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EC42F-75A2-FA08-F2B6-EB2817BBF8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PostgreSQL remains most popular</a:t>
            </a:r>
          </a:p>
          <a:p>
            <a:r>
              <a:rPr lang="en-US" dirty="0"/>
              <a:t>SQLite overtakes MySQL for second place</a:t>
            </a:r>
          </a:p>
          <a:p>
            <a:r>
              <a:rPr lang="en-US" dirty="0"/>
              <a:t>4 of 5 of the top 5 remain in top 5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27B10A-E9C3-5B71-0345-782E28BDB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PostgreSQL declines and may lose first place in subsequent years</a:t>
            </a:r>
          </a:p>
          <a:p>
            <a:r>
              <a:rPr lang="en-US" dirty="0"/>
              <a:t>SQLite is increasingly used for education and training</a:t>
            </a:r>
          </a:p>
          <a:p>
            <a:r>
              <a:rPr lang="en-US" dirty="0"/>
              <a:t>The top database languages are steady, MS SQL Server dropped to 6</a:t>
            </a:r>
            <a:r>
              <a:rPr lang="en-US" baseline="30000" dirty="0"/>
              <a:t>th</a:t>
            </a:r>
            <a:r>
              <a:rPr lang="en-US" dirty="0"/>
              <a:t> place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81259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18"/>
  <p:tag name="ARTICULATE_DESIGN_ID_SLIDE_TEMPLATE_SKILL_NETWORK" val="762xjmeN"/>
  <p:tag name="ARTICULATE_DESIGN_ID_IBM DEVELOPER 2018 WHITE BACKGROUND" val="AcyDFp8V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SLIDE_TEMPLATE_skill_network">
  <a:themeElements>
    <a:clrScheme name="IBM Skills Network">
      <a:dk1>
        <a:srgbClr val="262626"/>
      </a:dk1>
      <a:lt1>
        <a:srgbClr val="525252"/>
      </a:lt1>
      <a:dk2>
        <a:srgbClr val="FFFFFF"/>
      </a:dk2>
      <a:lt2>
        <a:srgbClr val="FFFFFF"/>
      </a:lt2>
      <a:accent1>
        <a:srgbClr val="6C4DEA"/>
      </a:accent1>
      <a:accent2>
        <a:srgbClr val="82CFFF"/>
      </a:accent2>
      <a:accent3>
        <a:srgbClr val="FF7EB6"/>
      </a:accent3>
      <a:accent4>
        <a:srgbClr val="3DDBD9"/>
      </a:accent4>
      <a:accent5>
        <a:srgbClr val="5B9BD5"/>
      </a:accent5>
      <a:accent6>
        <a:srgbClr val="525252"/>
      </a:accent6>
      <a:hlink>
        <a:srgbClr val="C1C7CD"/>
      </a:hlink>
      <a:folHlink>
        <a:srgbClr val="DA1E28"/>
      </a:folHlink>
    </a:clrScheme>
    <a:fontScheme name="IBM Skills Network">
      <a:majorFont>
        <a:latin typeface="IBM Plex Sans SemiBold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Skills Network PPT Template 01.2023.pptx" id="{565886F7-76CC-4370-877F-2511E1EB1B28}" vid="{AD061E48-3596-4052-9172-46F1919207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9" ma:contentTypeDescription="Create a new document." ma:contentTypeScope="" ma:versionID="d7279d4efbac013e02c1e816bc7f7c13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0a3fd1dbe83fc08387abb87098562ef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AWBlink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1bfc8dc1-ab14-4a6b-8a4a-9f7f0b948a9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AWBlink" ma:index="25" nillable="true" ma:displayName="AWB link" ma:description="Author Workbench link" ma:format="Dropdown" ma:internalName="AWBlink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2edd55d-11a0-43df-8094-42adcb6055ca}" ma:internalName="TaxCatchAll" ma:showField="CatchAllData" ma:web="f80a141d-92ca-4d3d-9308-f7e7b1d44ce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55be751-a274-42e8-93fb-f39d3b9bccc8">
      <Terms xmlns="http://schemas.microsoft.com/office/infopath/2007/PartnerControls"/>
    </lcf76f155ced4ddcb4097134ff3c332f>
    <TaxCatchAll xmlns="f80a141d-92ca-4d3d-9308-f7e7b1d44ce8" xsi:nil="true"/>
    <AWBlink xmlns="155be751-a274-42e8-93fb-f39d3b9bccc8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EAB06F8-DBB4-44C7-AF84-8B098C8B03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4DA07C5-A406-4A0D-B3E6-3856C94AC7F3}">
  <ds:schemaRefs>
    <ds:schemaRef ds:uri="155be751-a274-42e8-93fb-f39d3b9bccc8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f80a141d-92ca-4d3d-9308-f7e7b1d44ce8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IBM PPT Temp Jan 2023</Template>
  <TotalTime>433</TotalTime>
  <Words>363</Words>
  <Application>Microsoft Office PowerPoint</Application>
  <PresentationFormat>Widescreen</PresentationFormat>
  <Paragraphs>94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Helv</vt:lpstr>
      <vt:lpstr>IBM Plex Mono</vt:lpstr>
      <vt:lpstr>IBM Plex Sans</vt:lpstr>
      <vt:lpstr>IBM Plex Sans SemiBold</vt:lpstr>
      <vt:lpstr>SLIDE_TEMPLATE_skill_network</vt:lpstr>
      <vt:lpstr>Data Analyst </vt:lpstr>
      <vt:lpstr>PowerPoint Presentation</vt:lpstr>
      <vt:lpstr>EXECUTIVE SUMMARY</vt:lpstr>
      <vt:lpstr>INTRODUCTION</vt:lpstr>
      <vt:lpstr>METHODOLOGY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APPENDIX</vt:lpstr>
      <vt:lpstr> JOB POSTINGS</vt:lpstr>
      <vt:lpstr>POPULAR LANGUAGES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Tori Sleeper</dc:creator>
  <cp:lastModifiedBy>james beall</cp:lastModifiedBy>
  <cp:revision>5</cp:revision>
  <dcterms:created xsi:type="dcterms:W3CDTF">2024-10-30T05:40:03Z</dcterms:created>
  <dcterms:modified xsi:type="dcterms:W3CDTF">2025-09-08T02:14:19Z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0x010100EECD86F56755A646AC8AFCBCBD967F21</vt:lpwstr>
  </property>
  <property fmtid="{D5CDD505-2E9C-101B-9397-08002B2CF9AE}" pid="3" name="MediaServiceImageTags">
    <vt:lpwstr/>
  </property>
  <property fmtid="{D5CDD505-2E9C-101B-9397-08002B2CF9AE}" pid="4" name="ArticulateGUID">
    <vt:lpwstr>07C438A6-8092-445C-AC0D-AE1422093206</vt:lpwstr>
  </property>
  <property fmtid="{D5CDD505-2E9C-101B-9397-08002B2CF9AE}" pid="5" name="ArticulatePath">
    <vt:lpwstr>https://skilluptech.sharepoint.com/sites/Coursera/Shared Documents/General/PPT template/IBM Skills Network PPT Template 01.2023</vt:lpwstr>
  </property>
</Properties>
</file>