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bd596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dbd596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Comments to “a”  : Magist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has a below standard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on-time delivery KPI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of </a:t>
            </a:r>
            <a:r>
              <a:rPr b="1" lang="en" sz="1200">
                <a:solidFill>
                  <a:srgbClr val="F46524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89.1%</a:t>
            </a:r>
            <a:endParaRPr b="1" sz="1200">
              <a:solidFill>
                <a:srgbClr val="F46524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b="1" lang="en" sz="1200">
                <a:solidFill>
                  <a:srgbClr val="F46524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40%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of customer dissatisfaction as evidenced by the 1 - 3 star reviews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business activities seem to be confined to SE Brazil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bd59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bd59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b45456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b45456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sold items are “not-tech” and around €120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bd596f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bd596f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bd596f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bd596f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bd596f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bd596f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bd596f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bd596f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4bf74b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4bf74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30400" y="630225"/>
            <a:ext cx="78729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Magist: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Eniac partner?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601292" y="3329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Eniac Data Department :</a:t>
            </a:r>
            <a:r>
              <a:rPr b="1" lang="en" sz="2400"/>
              <a:t>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            Beatriz, Jude and Timothy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535775" y="194775"/>
            <a:ext cx="79017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Summary &amp; Recommendations</a:t>
            </a:r>
            <a:endParaRPr sz="2400"/>
          </a:p>
        </p:txBody>
      </p:sp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535775" y="1180200"/>
            <a:ext cx="81420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It's evident that there are significant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concerns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risks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that must be considered. 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recommendation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that we exercise caution and </a:t>
            </a:r>
            <a:r>
              <a:rPr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explore alternatives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(like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Amazon or Americanas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 that align more closely with our vision for the Brazilian market.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this way, we are sure that we position Eniac for sustained success in Brazil.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Thank you for listening!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87050"/>
            <a:ext cx="68322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679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Is Magist a good Eniac partner for Brazil?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platform for high-end tech products?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What’s Magist’s ON-TIME delivery KPI?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What about Customer satisfaction?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Magist’s Business scope in Brazil 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894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Products:Revenue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8947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General Revenue: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13.5M (6,75M/year)</a:t>
            </a:r>
            <a:endParaRPr b="0"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Roboto"/>
              <a:buChar char="★"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 products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:10% of total revenue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Roboto"/>
              <a:buChar char="★"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High-end-Tech </a:t>
            </a:r>
            <a:r>
              <a:rPr b="0" lang="en" sz="17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2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(price &gt;= 500€)</a:t>
            </a:r>
            <a:r>
              <a:rPr b="0" lang="en" sz="17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5.5% of total revenue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★"/>
            </a:pP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Other products  account for the highest share of Magist revenue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Typical prices in Magist are:</a:t>
            </a:r>
            <a:endParaRPr sz="1600">
              <a:solidFill>
                <a:srgbClr val="4D5C6D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120€ for all items</a:t>
            </a:r>
            <a:endParaRPr b="0" sz="16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80.9€ for tech items</a:t>
            </a:r>
            <a:endParaRPr b="0" sz="11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9461"/>
          <a:stretch/>
        </p:blipFill>
        <p:spPr>
          <a:xfrm>
            <a:off x="6681875" y="610375"/>
            <a:ext cx="1888400" cy="43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242850"/>
            <a:ext cx="7216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Products: Growth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80625" y="1192225"/>
            <a:ext cx="3117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Amount of </a:t>
            </a: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 products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sold: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Below average</a:t>
            </a:r>
            <a:r>
              <a:rPr b="0" lang="en" sz="14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(avg= 2.340/month)</a:t>
            </a:r>
            <a:endParaRPr b="0" sz="14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These numbers refer to a period of 26 months (09.2016 - 10.2018) ↝ approx. 2 years</a:t>
            </a:r>
            <a:endParaRPr b="0"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54" y="980500"/>
            <a:ext cx="5624547" cy="40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35579"/>
          <a:stretch/>
        </p:blipFill>
        <p:spPr>
          <a:xfrm>
            <a:off x="7330300" y="352450"/>
            <a:ext cx="1661300" cy="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Sellers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76524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There are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584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Tech Sellers 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18.9%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out of the sellers</a:t>
            </a:r>
            <a:endParaRPr b="0" sz="1700">
              <a:solidFill>
                <a:srgbClr val="4D5C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total amount earned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by Tech Sellers between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2016 - 2018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2.1M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338975"/>
            <a:ext cx="81540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on-time delivery KPI: </a:t>
            </a:r>
            <a:r>
              <a:rPr lang="en" sz="3600"/>
              <a:t>89.1%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21800" y="1240300"/>
            <a:ext cx="82680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Standard KPI for ON-TIME DELIVERY: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97%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(source ISO 9001)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7835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late deliveries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within a period of 26 months (09.2016 - 10.2018)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12.5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days average time from when an order is placed to when it’s delivered 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32800"/>
            <a:ext cx="7479124" cy="13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66200" y="2558125"/>
            <a:ext cx="21033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On-time delivery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048000" y="1808950"/>
            <a:ext cx="12378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 delivery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35775" y="399075"/>
            <a:ext cx="6015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Customer satisfaction</a:t>
            </a:r>
            <a:endParaRPr sz="2400"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59575" y="1192225"/>
            <a:ext cx="52542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40% 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of Customer reviews range between 1 and 3 stars.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11571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one star                      reviews between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6.67 %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total review scores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2496900" y="2620275"/>
            <a:ext cx="819150" cy="209550"/>
            <a:chOff x="3182700" y="3306075"/>
            <a:chExt cx="819150" cy="209550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82700" y="3306075"/>
              <a:ext cx="2381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46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970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494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18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75" y="931875"/>
            <a:ext cx="2456685" cy="37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61275" y="146700"/>
            <a:ext cx="9025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Magist’s Operations are confined to SE Brazil</a:t>
            </a:r>
            <a:endParaRPr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575"/>
            <a:ext cx="4572000" cy="4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00" y="790575"/>
            <a:ext cx="444340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1275" y="4797475"/>
            <a:ext cx="4062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A: Magist’s operations</a:t>
            </a:r>
            <a:endParaRPr sz="1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709475" y="4797475"/>
            <a:ext cx="4062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: Brazil’s 5570 cities</a:t>
            </a:r>
            <a:endParaRPr sz="1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31100" y="257950"/>
            <a:ext cx="832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Brazil’s tech market positioning: </a:t>
            </a:r>
            <a:endParaRPr b="1" sz="3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Where is Magist?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88" y="1397050"/>
            <a:ext cx="5670287" cy="3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143675" y="4499025"/>
            <a:ext cx="30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ecommercedb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