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7" r:id="rId6"/>
    <p:sldId id="263" r:id="rId7"/>
    <p:sldId id="265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759"/>
    <a:srgbClr val="A8BB8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248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28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365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880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732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9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73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7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11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039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852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9D81-F838-48B8-82F6-43556F01F08E}" type="datetimeFigureOut">
              <a:rPr lang="th-TH" smtClean="0"/>
              <a:t>27/04/61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3F07-5179-4C92-944D-FC5DBC48607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04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2747433" y="465666"/>
            <a:ext cx="6697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WONDERWILD</a:t>
            </a:r>
            <a:endParaRPr lang="th-TH" sz="8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429000" y="1474969"/>
            <a:ext cx="65108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Segoe Script" panose="030B0504020000000003" pitchFamily="66" charset="0"/>
              </a:rPr>
              <a:t>P R E S E N T A T I O N</a:t>
            </a:r>
            <a:b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Paper"/>
              </a:rPr>
            </a:br>
            <a:endParaRPr lang="th-TH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4" y="3874170"/>
            <a:ext cx="1301260" cy="1884815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40" y="3874170"/>
            <a:ext cx="1367214" cy="1980346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11" y="3904045"/>
            <a:ext cx="1356901" cy="1965408"/>
          </a:xfrm>
          <a:prstGeom prst="rect">
            <a:avLst/>
          </a:prstGeom>
        </p:spPr>
      </p:pic>
      <p:pic>
        <p:nvPicPr>
          <p:cNvPr id="10" name="รูปภาพ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41" y="3889107"/>
            <a:ext cx="1356902" cy="1965409"/>
          </a:xfrm>
          <a:prstGeom prst="rect">
            <a:avLst/>
          </a:prstGeom>
        </p:spPr>
      </p:pic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412" y="3874170"/>
            <a:ext cx="1367214" cy="19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1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 36"/>
          <p:cNvSpPr/>
          <p:nvPr/>
        </p:nvSpPr>
        <p:spPr>
          <a:xfrm>
            <a:off x="1" y="552450"/>
            <a:ext cx="12191999" cy="5800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102" name="ตัวเชื่อมต่อตรง 101"/>
          <p:cNvCxnSpPr/>
          <p:nvPr/>
        </p:nvCxnSpPr>
        <p:spPr>
          <a:xfrm flipV="1">
            <a:off x="0" y="-260684"/>
            <a:ext cx="4573628" cy="207223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ตัวเชื่อมต่อตรง 19"/>
          <p:cNvCxnSpPr/>
          <p:nvPr/>
        </p:nvCxnSpPr>
        <p:spPr>
          <a:xfrm flipV="1">
            <a:off x="-112143" y="24369"/>
            <a:ext cx="6899561" cy="22971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สี่เหลี่ยมผืนผ้า 39"/>
          <p:cNvSpPr/>
          <p:nvPr/>
        </p:nvSpPr>
        <p:spPr>
          <a:xfrm>
            <a:off x="414292" y="1267452"/>
            <a:ext cx="6978484" cy="4279900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964069" y="2750342"/>
            <a:ext cx="6498420" cy="3046988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th-TH" sz="32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เพื่อนำความรู้ที่ได้จากการเรียนและค้นคว้า มาประยุกต์ใช้ในการเขียนโปรแกรม</a:t>
            </a:r>
          </a:p>
          <a:p>
            <a:pPr marL="514350" indent="-514350">
              <a:buAutoNum type="arabicPeriod"/>
            </a:pPr>
            <a:r>
              <a:rPr lang="th-TH" sz="32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เพื่อให้ผู้เล่นผ่อนคลายและสนุก</a:t>
            </a:r>
          </a:p>
          <a:p>
            <a:pPr marL="514350" indent="-514350">
              <a:buAutoNum type="arabicPeriod"/>
            </a:pPr>
            <a:r>
              <a:rPr lang="th-TH" sz="3200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เพื่อเป็นการฝึกฝนการเขียนโปรแกรม และออกแบบ</a:t>
            </a:r>
          </a:p>
          <a:p>
            <a:endParaRPr lang="th-TH" sz="3200" dirty="0">
              <a:solidFill>
                <a:schemeClr val="bg1"/>
              </a:solidFill>
              <a:latin typeface="DilleniaUPC" panose="02020603050405020304" pitchFamily="18" charset="-34"/>
              <a:cs typeface="DilleniaUPC" panose="02020603050405020304" pitchFamily="18" charset="-34"/>
            </a:endParaRPr>
          </a:p>
          <a:p>
            <a:endParaRPr lang="th-TH" sz="3200" dirty="0">
              <a:solidFill>
                <a:schemeClr val="bg1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471161" y="1921350"/>
            <a:ext cx="4525931" cy="1229742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Objective</a:t>
            </a:r>
            <a:r>
              <a:rPr lang="th-TH" sz="6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66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b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en-US" sz="4800" b="1" dirty="0"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endParaRPr lang="th-TH" sz="4800" dirty="0">
              <a:latin typeface="Happy Monsters" panose="02000500000000000000" pitchFamily="2" charset="0"/>
              <a:cs typeface="DilleniaUPC" panose="02020603050405020304" pitchFamily="18" charset="-34"/>
            </a:endParaRPr>
          </a:p>
        </p:txBody>
      </p:sp>
      <p:grpSp>
        <p:nvGrpSpPr>
          <p:cNvPr id="31" name="กลุ่ม 30"/>
          <p:cNvGrpSpPr/>
          <p:nvPr/>
        </p:nvGrpSpPr>
        <p:grpSpPr>
          <a:xfrm>
            <a:off x="2513066" y="5105530"/>
            <a:ext cx="1139775" cy="889626"/>
            <a:chOff x="2775792" y="5161574"/>
            <a:chExt cx="979804" cy="787373"/>
          </a:xfrm>
        </p:grpSpPr>
        <p:sp>
          <p:nvSpPr>
            <p:cNvPr id="103" name="สามเหลี่ยมหน้าจั่ว 102"/>
            <p:cNvSpPr/>
            <p:nvPr/>
          </p:nvSpPr>
          <p:spPr>
            <a:xfrm rot="15552481">
              <a:off x="3095489" y="5288841"/>
              <a:ext cx="680817" cy="639396"/>
            </a:xfrm>
            <a:prstGeom prst="triangle">
              <a:avLst>
                <a:gd name="adj" fmla="val 52828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4898C"/>
                </a:solidFill>
              </a:endParaRPr>
            </a:p>
          </p:txBody>
        </p:sp>
        <p:sp>
          <p:nvSpPr>
            <p:cNvPr id="104" name="สามเหลี่ยมหน้าจั่ว 103"/>
            <p:cNvSpPr/>
            <p:nvPr/>
          </p:nvSpPr>
          <p:spPr>
            <a:xfrm rot="15552481">
              <a:off x="2755081" y="5182285"/>
              <a:ext cx="680817" cy="639396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4898C"/>
                </a:solidFill>
              </a:endParaRPr>
            </a:p>
          </p:txBody>
        </p:sp>
      </p:grpSp>
      <p:sp>
        <p:nvSpPr>
          <p:cNvPr id="105" name="สามเหลี่ยมหน้าจั่ว 104"/>
          <p:cNvSpPr/>
          <p:nvPr/>
        </p:nvSpPr>
        <p:spPr>
          <a:xfrm>
            <a:off x="795692" y="5149254"/>
            <a:ext cx="925346" cy="745952"/>
          </a:xfrm>
          <a:prstGeom prst="triangle">
            <a:avLst>
              <a:gd name="adj" fmla="val 528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06" name="สามเหลี่ยมหน้าจั่ว 105"/>
          <p:cNvSpPr/>
          <p:nvPr/>
        </p:nvSpPr>
        <p:spPr>
          <a:xfrm>
            <a:off x="455284" y="5042698"/>
            <a:ext cx="925346" cy="745952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bg1"/>
              </a:solidFill>
            </a:endParaRPr>
          </a:p>
        </p:txBody>
      </p:sp>
      <p:sp>
        <p:nvSpPr>
          <p:cNvPr id="107" name="สามเหลี่ยมหน้าจั่ว 106"/>
          <p:cNvSpPr/>
          <p:nvPr/>
        </p:nvSpPr>
        <p:spPr>
          <a:xfrm rot="3531964">
            <a:off x="5059323" y="5098809"/>
            <a:ext cx="879402" cy="780339"/>
          </a:xfrm>
          <a:prstGeom prst="triangle">
            <a:avLst>
              <a:gd name="adj" fmla="val 528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4898C"/>
              </a:solidFill>
            </a:endParaRPr>
          </a:p>
        </p:txBody>
      </p:sp>
      <p:sp>
        <p:nvSpPr>
          <p:cNvPr id="108" name="สามเหลี่ยมหน้าจั่ว 107"/>
          <p:cNvSpPr/>
          <p:nvPr/>
        </p:nvSpPr>
        <p:spPr>
          <a:xfrm rot="3531964">
            <a:off x="4718915" y="4992253"/>
            <a:ext cx="879402" cy="780339"/>
          </a:xfrm>
          <a:prstGeom prst="triangl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rgbClr val="F4898C"/>
              </a:solidFill>
            </a:endParaRPr>
          </a:p>
        </p:txBody>
      </p:sp>
      <p:grpSp>
        <p:nvGrpSpPr>
          <p:cNvPr id="111" name="กลุ่ม 110"/>
          <p:cNvGrpSpPr/>
          <p:nvPr/>
        </p:nvGrpSpPr>
        <p:grpSpPr>
          <a:xfrm rot="17640872">
            <a:off x="6507188" y="4820291"/>
            <a:ext cx="979804" cy="1056772"/>
            <a:chOff x="2775792" y="5161574"/>
            <a:chExt cx="979804" cy="787373"/>
          </a:xfrm>
        </p:grpSpPr>
        <p:sp>
          <p:nvSpPr>
            <p:cNvPr id="112" name="สามเหลี่ยมหน้าจั่ว 111"/>
            <p:cNvSpPr/>
            <p:nvPr/>
          </p:nvSpPr>
          <p:spPr>
            <a:xfrm rot="15552481">
              <a:off x="3095489" y="5288841"/>
              <a:ext cx="680817" cy="639396"/>
            </a:xfrm>
            <a:prstGeom prst="triangle">
              <a:avLst>
                <a:gd name="adj" fmla="val 52828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4898C"/>
                </a:solidFill>
              </a:endParaRPr>
            </a:p>
          </p:txBody>
        </p:sp>
        <p:sp>
          <p:nvSpPr>
            <p:cNvPr id="113" name="สามเหลี่ยมหน้าจั่ว 112"/>
            <p:cNvSpPr/>
            <p:nvPr/>
          </p:nvSpPr>
          <p:spPr>
            <a:xfrm rot="15552481">
              <a:off x="2755081" y="5182285"/>
              <a:ext cx="680817" cy="639396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solidFill>
                  <a:srgbClr val="F4898C"/>
                </a:solidFill>
              </a:endParaRPr>
            </a:p>
          </p:txBody>
        </p:sp>
      </p:grpSp>
      <p:pic>
        <p:nvPicPr>
          <p:cNvPr id="2052" name="รูปภาพ 20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53" y="4804322"/>
            <a:ext cx="1823451" cy="1532427"/>
          </a:xfrm>
          <a:prstGeom prst="rect">
            <a:avLst/>
          </a:prstGeom>
        </p:spPr>
      </p:pic>
      <p:pic>
        <p:nvPicPr>
          <p:cNvPr id="2053" name="รูปภาพ 20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16" y="4763560"/>
            <a:ext cx="1728076" cy="1728076"/>
          </a:xfrm>
          <a:prstGeom prst="rect">
            <a:avLst/>
          </a:prstGeom>
        </p:spPr>
      </p:pic>
      <p:pic>
        <p:nvPicPr>
          <p:cNvPr id="135" name="รูปภาพ 1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8" y="1742127"/>
            <a:ext cx="701894" cy="701894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6" y="1034835"/>
            <a:ext cx="4271095" cy="3203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2190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 3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2820837" y="810883"/>
            <a:ext cx="8790317" cy="46237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152" y="577970"/>
            <a:ext cx="4418337" cy="5952226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3825543" y="708774"/>
            <a:ext cx="678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Problems..?</a:t>
            </a:r>
            <a:endParaRPr lang="th-TH" sz="7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32" name="รูปภาพ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34" y="4286506"/>
            <a:ext cx="3157953" cy="2368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กล่องข้อความ 32"/>
          <p:cNvSpPr txBox="1"/>
          <p:nvPr/>
        </p:nvSpPr>
        <p:spPr>
          <a:xfrm>
            <a:off x="2980424" y="1639628"/>
            <a:ext cx="84711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0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ปัจจุบันเกม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puzzle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ได้รับความนิยมเป็นอย่างมาก ทางผู้จัดทำจึงต้องการสร้างเกม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puzzle 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แนวเอาตัวรอด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</a:p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Solutions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: 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สร้างเกมโดยใช้ภาษา 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python 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ผ่านโมดูล </a:t>
            </a:r>
            <a:r>
              <a:rPr lang="en-US" sz="3600" b="1" dirty="0" err="1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pygame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โดยมีการตั้ง 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script 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ของ</a:t>
            </a:r>
            <a:r>
              <a:rPr lang="en-US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 item </a:t>
            </a:r>
            <a:r>
              <a:rPr lang="th-TH" sz="36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ในด่านไปตามวิธีผ่านของแต่ละด่าน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139" y="4286506"/>
            <a:ext cx="3085808" cy="2368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รูปภาพ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28" y="233014"/>
            <a:ext cx="1355560" cy="13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9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 3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2820837" y="810883"/>
            <a:ext cx="8790317" cy="46237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9152" y="577970"/>
            <a:ext cx="4418337" cy="5952226"/>
          </a:xfrm>
          <a:prstGeom prst="rect">
            <a:avLst/>
          </a:prstGeom>
        </p:spPr>
      </p:pic>
      <p:pic>
        <p:nvPicPr>
          <p:cNvPr id="29" name="รูปภาพ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44" y="95310"/>
            <a:ext cx="1697320" cy="1697320"/>
          </a:xfrm>
          <a:prstGeom prst="rect">
            <a:avLst/>
          </a:prstGeom>
        </p:spPr>
      </p:pic>
      <p:sp>
        <p:nvSpPr>
          <p:cNvPr id="9" name="กล่องข้อความ 8"/>
          <p:cNvSpPr txBox="1"/>
          <p:nvPr/>
        </p:nvSpPr>
        <p:spPr>
          <a:xfrm>
            <a:off x="4266804" y="643962"/>
            <a:ext cx="6780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How to play ?</a:t>
            </a:r>
            <a:endParaRPr lang="th-TH" sz="8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2980425" y="1946661"/>
            <a:ext cx="84711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	</a:t>
            </a:r>
            <a:r>
              <a:rPr lang="th-TH" sz="40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ให้ผู้เล่น</a:t>
            </a:r>
            <a:r>
              <a:rPr lang="th-TH" sz="4000" b="1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ใช้เมาส์</a:t>
            </a:r>
            <a:r>
              <a:rPr lang="en-US" sz="4000" b="1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click</a:t>
            </a:r>
            <a:r>
              <a:rPr lang="th-TH" sz="40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ในการเล่นเกม และเก็บ</a:t>
            </a:r>
            <a:r>
              <a:rPr lang="en-US" sz="40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item</a:t>
            </a:r>
            <a:r>
              <a:rPr lang="th-TH" sz="4000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ที่ซ่อนอยู่ภายในเกม นำไปใช้แก้อุปสรรคที่พบเจอ จนกว่าจะสามารถออกจากป่าที่อันตรายและแสนน่ากลัวได้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740" y="3885653"/>
            <a:ext cx="3666227" cy="2749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546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 36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452846" y="3288323"/>
            <a:ext cx="2193639" cy="31124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ใช้เมาส์ในการคลิกเริ่มเกม และเล่นเกม</a:t>
            </a:r>
            <a:endParaRPr kumimoji="0" lang="th-TH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2796703" y="406918"/>
            <a:ext cx="3992998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โปรแกรมที่พัฒนา</a:t>
            </a: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381" y="2251494"/>
            <a:ext cx="3772619" cy="4606506"/>
          </a:xfrm>
          <a:prstGeom prst="rect">
            <a:avLst/>
          </a:prstGeom>
        </p:spPr>
      </p:pic>
      <p:sp>
        <p:nvSpPr>
          <p:cNvPr id="13" name="สี่เหลี่ยมผืนผ้า 12"/>
          <p:cNvSpPr/>
          <p:nvPr/>
        </p:nvSpPr>
        <p:spPr>
          <a:xfrm>
            <a:off x="2939311" y="2812211"/>
            <a:ext cx="2193639" cy="35885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ประมวลผลของภาพและ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เสียงแบบต่อเนื่อง เมื่อผ่านด่านจะมีการ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Save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เกม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425776" y="2484409"/>
            <a:ext cx="2924594" cy="39163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  &gt;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มีด่านทั้งหมด 4 ด่าน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  &gt;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 มีระบบ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reset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ด่าน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และ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save </a:t>
            </a:r>
            <a:r>
              <a:rPr kumimoji="0" lang="th-TH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เมื่อผ่านด่าน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208" y="112498"/>
            <a:ext cx="2281059" cy="2281059"/>
          </a:xfrm>
          <a:prstGeom prst="rect">
            <a:avLst/>
          </a:prstGeom>
        </p:spPr>
      </p:pic>
      <p:sp>
        <p:nvSpPr>
          <p:cNvPr id="16" name="กล่องข้อความ 15"/>
          <p:cNvSpPr txBox="1"/>
          <p:nvPr/>
        </p:nvSpPr>
        <p:spPr>
          <a:xfrm>
            <a:off x="452845" y="2618822"/>
            <a:ext cx="2193639" cy="523220"/>
          </a:xfrm>
          <a:prstGeom prst="rect">
            <a:avLst/>
          </a:prstGeom>
          <a:solidFill>
            <a:srgbClr val="F16759"/>
          </a:solidFill>
          <a:ln w="571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รูปแบบข้อมูลนำเข้า</a:t>
            </a: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2939311" y="2151799"/>
            <a:ext cx="2193639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รูปแบบข้อมูลส่งออก</a:t>
            </a:r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5420588" y="1765598"/>
            <a:ext cx="292978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DilleniaUPC" panose="02020603050405020304" pitchFamily="18" charset="-34"/>
                <a:ea typeface="+mn-ea"/>
                <a:cs typeface="DilleniaUPC" panose="02020603050405020304" pitchFamily="18" charset="-34"/>
              </a:rPr>
              <a:t>โครงสร้างของโปรแกรม</a:t>
            </a: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930" y="1226466"/>
            <a:ext cx="1236910" cy="12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0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 36"/>
          <p:cNvSpPr/>
          <p:nvPr/>
        </p:nvSpPr>
        <p:spPr>
          <a:xfrm>
            <a:off x="1" y="449408"/>
            <a:ext cx="12191999" cy="5935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0" name="สี่เหลี่ยมผืนผ้า 39"/>
          <p:cNvSpPr/>
          <p:nvPr/>
        </p:nvSpPr>
        <p:spPr>
          <a:xfrm>
            <a:off x="5456387" y="1318507"/>
            <a:ext cx="6117387" cy="1787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2" name="รูปภาพ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354" y="3091856"/>
            <a:ext cx="955184" cy="955184"/>
          </a:xfrm>
          <a:prstGeom prst="rect">
            <a:avLst/>
          </a:prstGeom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338587"/>
            <a:ext cx="3881887" cy="29114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9" y="3457769"/>
            <a:ext cx="3944023" cy="3037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สี่เหลี่ยมผืนผ้า 10"/>
          <p:cNvSpPr/>
          <p:nvPr/>
        </p:nvSpPr>
        <p:spPr>
          <a:xfrm>
            <a:off x="5522486" y="4123425"/>
            <a:ext cx="6051288" cy="18616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5815012" y="919173"/>
            <a:ext cx="2700068" cy="8596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เครื่องหมายบั้ง 18"/>
          <p:cNvSpPr/>
          <p:nvPr/>
        </p:nvSpPr>
        <p:spPr>
          <a:xfrm rot="10800000">
            <a:off x="5848062" y="3693593"/>
            <a:ext cx="2700068" cy="859663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6096000" y="3844179"/>
            <a:ext cx="2441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ข้อจำกัดของโปรแกรม</a:t>
            </a:r>
            <a:endParaRPr lang="th-TH" sz="2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รูปภาพ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040" y="2928024"/>
            <a:ext cx="1335382" cy="1335382"/>
          </a:xfrm>
          <a:prstGeom prst="rect">
            <a:avLst/>
          </a:prstGeom>
        </p:spPr>
      </p:pic>
      <p:pic>
        <p:nvPicPr>
          <p:cNvPr id="20" name="รูปภาพ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464" y="629825"/>
            <a:ext cx="1052423" cy="1052423"/>
          </a:xfrm>
          <a:prstGeom prst="rect">
            <a:avLst/>
          </a:prstGeom>
        </p:spPr>
      </p:pic>
      <p:sp>
        <p:nvSpPr>
          <p:cNvPr id="21" name="กล่องข้อความ 20"/>
          <p:cNvSpPr txBox="1"/>
          <p:nvPr/>
        </p:nvSpPr>
        <p:spPr>
          <a:xfrm>
            <a:off x="5588059" y="1781533"/>
            <a:ext cx="5091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1. เป็นโปรแกรมเกมที่เล่นง่าย ช่วยฝึกการคิดวิเคราะห์ </a:t>
            </a:r>
            <a:b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2. ช่วยฝึกสมาธิและความอดทนในการเล่นเกม</a:t>
            </a:r>
          </a:p>
          <a:p>
            <a: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3. ในแต่ละด่านของเกมมีวิธีผ่านด่านแตกต่างกัน</a:t>
            </a:r>
          </a:p>
        </p:txBody>
      </p:sp>
      <p:sp>
        <p:nvSpPr>
          <p:cNvPr id="24" name="กล่องข้อความ 23"/>
          <p:cNvSpPr txBox="1"/>
          <p:nvPr/>
        </p:nvSpPr>
        <p:spPr>
          <a:xfrm>
            <a:off x="6010858" y="1095926"/>
            <a:ext cx="2441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จุดเด่นของโปรแกรม</a:t>
            </a:r>
            <a:endParaRPr lang="th-TH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th-T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5638064" y="4587911"/>
            <a:ext cx="5091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1. หน้าต่างของเกมถูกจำกัดที่ 800</a:t>
            </a:r>
            <a:r>
              <a:rPr lang="en-US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x600 pixel</a:t>
            </a:r>
            <a:b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</a:br>
            <a: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2. ไม่สามารถปรับระดับเสียงของเกมได้</a:t>
            </a:r>
          </a:p>
          <a:p>
            <a:r>
              <a:rPr lang="th-TH" b="1" dirty="0">
                <a:solidFill>
                  <a:schemeClr val="bg1"/>
                </a:solidFill>
                <a:latin typeface="DilleniaUPC" panose="02020603050405020304" pitchFamily="18" charset="-34"/>
                <a:cs typeface="DilleniaUPC" panose="02020603050405020304" pitchFamily="18" charset="-34"/>
              </a:rPr>
              <a:t>3. เนื่องจากผู้วาดหลายคน จึงทำให้ลายเส้นต่างกัน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330241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2747433" y="465666"/>
            <a:ext cx="6697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WONDERWILD</a:t>
            </a:r>
            <a:endParaRPr lang="th-TH" sz="8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5104278" y="1737262"/>
            <a:ext cx="201067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Create by..</a:t>
            </a:r>
            <a:endParaRPr lang="th-TH" sz="40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sp>
        <p:nvSpPr>
          <p:cNvPr id="2" name="กล่องข้อความ 1"/>
          <p:cNvSpPr txBox="1"/>
          <p:nvPr/>
        </p:nvSpPr>
        <p:spPr>
          <a:xfrm>
            <a:off x="4093951" y="2675706"/>
            <a:ext cx="4004095" cy="2677656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   600510547 น.ส.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ณัฐ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ชา ต้องเตือนตน</a:t>
            </a:r>
          </a:p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   600510561 น.ส.ปานระวี ไชยสิทธิ์</a:t>
            </a:r>
          </a:p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   600510563 นายพงศ์พันธ์ เอื้อมงคล</a:t>
            </a:r>
          </a:p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   600510569 นายภูมิดล 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หลุก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ทิพย์นภา</a:t>
            </a:r>
          </a:p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   600510580 น.ส.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ศุภ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พิชญ์ มณีรัตน์</a:t>
            </a:r>
          </a:p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   600510592 น.ส.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อรพิน</a:t>
            </a:r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 เครือ</a:t>
            </a:r>
            <a:r>
              <a:rPr lang="th-TH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lleniaUPC" panose="02020603050405020304" pitchFamily="18" charset="-34"/>
                <a:cs typeface="DilleniaUPC" panose="02020603050405020304" pitchFamily="18" charset="-34"/>
              </a:rPr>
              <a:t>วงค์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lleniaUPC" panose="02020603050405020304" pitchFamily="18" charset="-34"/>
              <a:cs typeface="DilleniaUPC" panose="02020603050405020304" pitchFamily="18" charset="-34"/>
            </a:endParaRPr>
          </a:p>
        </p:txBody>
      </p:sp>
      <p:pic>
        <p:nvPicPr>
          <p:cNvPr id="13" name="รูปภาพ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06" y="5523469"/>
            <a:ext cx="807574" cy="1169733"/>
          </a:xfrm>
          <a:prstGeom prst="rect">
            <a:avLst/>
          </a:prstGeom>
        </p:spPr>
      </p:pic>
      <p:pic>
        <p:nvPicPr>
          <p:cNvPr id="14" name="รูปภาพ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04" y="5559713"/>
            <a:ext cx="848505" cy="1229020"/>
          </a:xfrm>
          <a:prstGeom prst="rect">
            <a:avLst/>
          </a:prstGeom>
        </p:spPr>
      </p:pic>
      <p:pic>
        <p:nvPicPr>
          <p:cNvPr id="15" name="รูปภาพ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63" y="5583920"/>
            <a:ext cx="842105" cy="1219750"/>
          </a:xfrm>
          <a:prstGeom prst="rect">
            <a:avLst/>
          </a:prstGeom>
        </p:spPr>
      </p:pic>
      <p:pic>
        <p:nvPicPr>
          <p:cNvPr id="16" name="รูปภาพ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93" y="5568983"/>
            <a:ext cx="842105" cy="1219750"/>
          </a:xfrm>
          <a:prstGeom prst="rect">
            <a:avLst/>
          </a:prstGeom>
        </p:spPr>
      </p:pic>
      <p:pic>
        <p:nvPicPr>
          <p:cNvPr id="17" name="รูปภาพ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976" y="5559713"/>
            <a:ext cx="848505" cy="12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918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TM04033937[[fn=ไอพ่น]]</Template>
  <TotalTime>310</TotalTime>
  <Words>187</Words>
  <Application>Microsoft Office PowerPoint</Application>
  <PresentationFormat>แบบจอกว้าง</PresentationFormat>
  <Paragraphs>36</Paragraphs>
  <Slides>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10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8" baseType="lpstr">
      <vt:lpstr>Algerian</vt:lpstr>
      <vt:lpstr>Angsana New</vt:lpstr>
      <vt:lpstr>Arial</vt:lpstr>
      <vt:lpstr>Calibri</vt:lpstr>
      <vt:lpstr>Calibri Light</vt:lpstr>
      <vt:lpstr>Cordia New</vt:lpstr>
      <vt:lpstr>DilleniaUPC</vt:lpstr>
      <vt:lpstr>Happy Monsters</vt:lpstr>
      <vt:lpstr>Paper</vt:lpstr>
      <vt:lpstr>Segoe Script</vt:lpstr>
      <vt:lpstr>ธีมของ Office</vt:lpstr>
      <vt:lpstr>งานนำเสนอ PowerPoint</vt:lpstr>
      <vt:lpstr>Objective   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PARN</dc:creator>
  <cp:lastModifiedBy>Beam Phumdon</cp:lastModifiedBy>
  <cp:revision>45</cp:revision>
  <dcterms:created xsi:type="dcterms:W3CDTF">2018-04-22T17:49:27Z</dcterms:created>
  <dcterms:modified xsi:type="dcterms:W3CDTF">2018-04-26T17:11:10Z</dcterms:modified>
</cp:coreProperties>
</file>