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>
        <p:scale>
          <a:sx n="100" d="100"/>
          <a:sy n="100" d="100"/>
        </p:scale>
        <p:origin x="136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805E-1810-41B5-A922-5541BEF5FD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RUNNING PROJECT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72580-659F-4821-BCFC-0258E7DC6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COMPUTER-SCI Chiang Mai University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571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C978-4C7F-4104-880A-2945AEE1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ENGINE</a:t>
            </a:r>
            <a:endParaRPr lang="th-TH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42DDC07-B297-48C0-B773-21FAE0508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935" y="2454364"/>
            <a:ext cx="8584127" cy="3123809"/>
          </a:xfrm>
        </p:spPr>
      </p:pic>
    </p:spTree>
    <p:extLst>
      <p:ext uri="{BB962C8B-B14F-4D97-AF65-F5344CB8AC3E}">
        <p14:creationId xmlns:p14="http://schemas.microsoft.com/office/powerpoint/2010/main" val="2319599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71B8-B193-4B3F-B3B4-8E7ADAEE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UNITY ENGINE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48CE-455D-4199-AEDA-A5A69B253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Language : C#, JavaScript</a:t>
            </a:r>
          </a:p>
          <a:p>
            <a:r>
              <a:rPr lang="en-US" sz="2400" dirty="0"/>
              <a:t>Vector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B4FB3-F228-4597-B7F9-88A936EA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960" y="2120900"/>
            <a:ext cx="3931640" cy="2212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F5759C-65F0-45E8-916F-7510C88D4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63" y="3667612"/>
            <a:ext cx="3200400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D7944A-5620-4DC9-BA1F-E926AFA5E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276" y="4473349"/>
            <a:ext cx="3931640" cy="217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71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27E-14C4-47D4-8163-D51AAD8D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Language : C#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B8E47-47A9-4485-9904-0619123A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93" y="2205425"/>
            <a:ext cx="8582685" cy="439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91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DB0B1-C799-423A-A8D4-57E774E6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Idea!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CE9D-1F74-4F8F-9456-765DDC72B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th-TH" sz="2800" dirty="0"/>
              <a:t>แรงบันดาลใจมาจาก เกมส์</a:t>
            </a:r>
          </a:p>
          <a:p>
            <a:pPr marL="0" indent="0">
              <a:buNone/>
            </a:pPr>
            <a:r>
              <a:rPr lang="en-US" sz="2800" dirty="0"/>
              <a:t>	Cookie Run, Flappy Bird, T-Rex Game</a:t>
            </a:r>
            <a:endParaRPr lang="th-TH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98FB8-0E6E-4BC9-B47D-551EF64CA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018" y="2017493"/>
            <a:ext cx="3154715" cy="2103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FFB7F-292A-4300-AB25-7B2905353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21" y="4522962"/>
            <a:ext cx="4108824" cy="2095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015880-DA41-4EA0-A024-D6622C7EA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777" y="4522961"/>
            <a:ext cx="61341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69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5E04-2E0B-48DD-8256-6C79FBD1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game</a:t>
            </a: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893034-9A92-4C9A-B603-72ACFD357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271" y="2445570"/>
            <a:ext cx="5089260" cy="2884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FF7685-FA21-4F64-8CCA-B7A342E97D4D}"/>
              </a:ext>
            </a:extLst>
          </p:cNvPr>
          <p:cNvSpPr txBox="1"/>
          <p:nvPr/>
        </p:nvSpPr>
        <p:spPr>
          <a:xfrm>
            <a:off x="6211330" y="2306595"/>
            <a:ext cx="5667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/>
              <a:t>ความยากของเกมส์ </a:t>
            </a:r>
            <a:r>
              <a:rPr lang="en-US" sz="3200" dirty="0"/>
              <a:t>: </a:t>
            </a:r>
            <a:r>
              <a:rPr lang="th-TH" sz="3200" dirty="0"/>
              <a:t>ยากขึ้นตามจำนวนเหรียญที่เก็บ</a:t>
            </a:r>
          </a:p>
          <a:p>
            <a:r>
              <a:rPr lang="th-TH" sz="3200" dirty="0"/>
              <a:t>ความเร็วจะเพิ่มขึ้น เมื่อเก็บเหรียญ</a:t>
            </a:r>
          </a:p>
          <a:p>
            <a:r>
              <a:rPr lang="th-TH" sz="3200" dirty="0"/>
              <a:t>และมีวัตถุที่ทำให้ตายได้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5D1CD-E135-4982-A771-4E68B0437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499" y="2845204"/>
            <a:ext cx="1357499" cy="1357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87C884-72C3-4EB4-AAEE-C24D4E99A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155" y="4137140"/>
            <a:ext cx="1628859" cy="16256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90277-0234-4E62-8185-99BC86FCB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591" y="4202703"/>
            <a:ext cx="1625684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99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675C1-11E7-427A-A8BB-B56AF44B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</a:t>
            </a:r>
            <a:endParaRPr lang="th-T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1120CF-90A1-4366-917B-1D2DCE580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03" y="2294928"/>
            <a:ext cx="6402773" cy="3636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FD04FF-D7A7-46BE-AFBE-32D543EA755C}"/>
              </a:ext>
            </a:extLst>
          </p:cNvPr>
          <p:cNvSpPr/>
          <p:nvPr/>
        </p:nvSpPr>
        <p:spPr>
          <a:xfrm>
            <a:off x="518914" y="2350154"/>
            <a:ext cx="1176952" cy="2558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DB402B-86C0-4E5F-BF9B-3B6F2AB46CFB}"/>
              </a:ext>
            </a:extLst>
          </p:cNvPr>
          <p:cNvCxnSpPr>
            <a:cxnSpLocks/>
          </p:cNvCxnSpPr>
          <p:nvPr/>
        </p:nvCxnSpPr>
        <p:spPr>
          <a:xfrm>
            <a:off x="1676400" y="2606040"/>
            <a:ext cx="5745480" cy="10591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87DBFC-6F72-4D7D-83D0-DD40EBD2EDAB}"/>
              </a:ext>
            </a:extLst>
          </p:cNvPr>
          <p:cNvSpPr txBox="1"/>
          <p:nvPr/>
        </p:nvSpPr>
        <p:spPr>
          <a:xfrm>
            <a:off x="7642860" y="342900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บอก </a:t>
            </a:r>
            <a:r>
              <a:rPr lang="en-US" dirty="0"/>
              <a:t>Speed </a:t>
            </a:r>
            <a:r>
              <a:rPr lang="th-TH" dirty="0"/>
              <a:t>ของตัวละคร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D8E8F-D82A-4E95-B73C-D9FDE54FB1D6}"/>
              </a:ext>
            </a:extLst>
          </p:cNvPr>
          <p:cNvSpPr/>
          <p:nvPr/>
        </p:nvSpPr>
        <p:spPr>
          <a:xfrm>
            <a:off x="2985463" y="2350154"/>
            <a:ext cx="1176952" cy="2558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CDBFB5-08B0-4188-9B91-0C8EE0ED8978}"/>
              </a:ext>
            </a:extLst>
          </p:cNvPr>
          <p:cNvCxnSpPr>
            <a:cxnSpLocks/>
          </p:cNvCxnSpPr>
          <p:nvPr/>
        </p:nvCxnSpPr>
        <p:spPr>
          <a:xfrm>
            <a:off x="3916836" y="2617470"/>
            <a:ext cx="3726024" cy="1409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B968FC-6A5E-4E12-9E44-A2F66A135EE6}"/>
              </a:ext>
            </a:extLst>
          </p:cNvPr>
          <p:cNvSpPr txBox="1"/>
          <p:nvPr/>
        </p:nvSpPr>
        <p:spPr>
          <a:xfrm>
            <a:off x="7704132" y="2606040"/>
            <a:ext cx="100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บอก เวลา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40E32C-ED8E-487F-BBE3-24DB9A3C7FC2}"/>
              </a:ext>
            </a:extLst>
          </p:cNvPr>
          <p:cNvSpPr/>
          <p:nvPr/>
        </p:nvSpPr>
        <p:spPr>
          <a:xfrm>
            <a:off x="5294579" y="2340975"/>
            <a:ext cx="1176952" cy="2558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927A49-0809-41BF-9CEB-6B14BBAF5B48}"/>
              </a:ext>
            </a:extLst>
          </p:cNvPr>
          <p:cNvCxnSpPr>
            <a:cxnSpLocks/>
          </p:cNvCxnSpPr>
          <p:nvPr/>
        </p:nvCxnSpPr>
        <p:spPr>
          <a:xfrm>
            <a:off x="6471531" y="2453986"/>
            <a:ext cx="184188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3E50587-8B40-4C28-A05C-2F89910B7B15}"/>
              </a:ext>
            </a:extLst>
          </p:cNvPr>
          <p:cNvSpPr txBox="1"/>
          <p:nvPr/>
        </p:nvSpPr>
        <p:spPr>
          <a:xfrm>
            <a:off x="8367384" y="2256104"/>
            <a:ext cx="2366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บอกคะแนนของผู้เล่น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F7F434-C7AF-49F3-A24B-5AFC6E473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618" y="4015156"/>
            <a:ext cx="1628859" cy="162568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DEA8FA-C0E0-403D-B2FE-D64A2F07D76A}"/>
              </a:ext>
            </a:extLst>
          </p:cNvPr>
          <p:cNvSpPr txBox="1"/>
          <p:nvPr/>
        </p:nvSpPr>
        <p:spPr>
          <a:xfrm>
            <a:off x="8968740" y="4267200"/>
            <a:ext cx="249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มี </a:t>
            </a:r>
            <a:r>
              <a:rPr lang="en-US" dirty="0"/>
              <a:t>object </a:t>
            </a:r>
            <a:r>
              <a:rPr lang="th-TH" dirty="0"/>
              <a:t>นี้วิ่งตามด้านหลังด้วยความเร็วที่คงที่ เพิ่มความยากของตัวเกมส์</a:t>
            </a:r>
          </a:p>
        </p:txBody>
      </p:sp>
    </p:spTree>
    <p:extLst>
      <p:ext uri="{BB962C8B-B14F-4D97-AF65-F5344CB8AC3E}">
        <p14:creationId xmlns:p14="http://schemas.microsoft.com/office/powerpoint/2010/main" val="899584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B012-8E10-42BA-8E53-FE822E992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/>
          <a:lstStyle/>
          <a:p>
            <a:r>
              <a:rPr lang="en-US" sz="8000" dirty="0"/>
              <a:t>CODE</a:t>
            </a:r>
            <a:endParaRPr lang="th-TH" sz="8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DDBFE6-4AD4-42F6-B695-9868CB229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4" y="2388071"/>
            <a:ext cx="6286000" cy="4023841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509F2B6-001B-428D-8BE8-55A681E7D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721519"/>
            <a:ext cx="5278345" cy="54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40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D89C1EE-CFCF-4303-8D63-D939E5C5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END</a:t>
            </a:r>
            <a:endParaRPr lang="th-TH" sz="9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3D6B0E-E2B2-4E2D-957C-EA1D25863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COMPUTER-SCI Chiang Mai University</a:t>
            </a:r>
            <a:endParaRPr lang="th-TH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24703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145</TotalTime>
  <Words>93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DilleniaUPC</vt:lpstr>
      <vt:lpstr>Wingdings 2</vt:lpstr>
      <vt:lpstr>Quotable</vt:lpstr>
      <vt:lpstr>RED RUNNING PROJECT</vt:lpstr>
      <vt:lpstr>GAME ENGINE</vt:lpstr>
      <vt:lpstr>UNITY ENGINE</vt:lpstr>
      <vt:lpstr>Language : C#</vt:lpstr>
      <vt:lpstr>Main Idea!</vt:lpstr>
      <vt:lpstr>My game</vt:lpstr>
      <vt:lpstr>UI</vt:lpstr>
      <vt:lpstr>CODE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RUNNING PROJECT</dc:title>
  <dc:creator>WACHIRA NORASING</dc:creator>
  <cp:lastModifiedBy>WACHIRA NORASING</cp:lastModifiedBy>
  <cp:revision>20</cp:revision>
  <dcterms:created xsi:type="dcterms:W3CDTF">2018-04-16T04:35:37Z</dcterms:created>
  <dcterms:modified xsi:type="dcterms:W3CDTF">2018-04-16T07:37:04Z</dcterms:modified>
</cp:coreProperties>
</file>