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17959-C69E-4E0A-B5E1-1BC6665ABD8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5FD1-0208-43BD-8412-447F08C431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B5FD1-0208-43BD-8412-447F08C431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C2D8F-429E-3AD1-B7BF-AEF5C6E8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C41E60-9C1B-1EC0-29AC-11AEADFD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7BBE0-C6EF-233F-E65F-4D9A2B63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93548-8ECA-9169-3232-61417F89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2E3ED-0341-ED4F-F549-FC2384C5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1963C-3BC4-21D8-A5D0-141D0D17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DFF26-7376-B29B-48AB-3B64E94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5D030-911A-0A44-F661-8A1E7E39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129E6-7B07-D874-51B5-5260D42E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7E50E-7CDE-3ED3-F01A-C79B190F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9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76CDD-59F3-DBAF-D5BE-7E0B86ECC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F0545-4DA3-7185-CB04-7E5964CB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A9F44-DBE6-B0AB-050E-0131BA32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3D542-BE9B-586A-226D-C862FEF0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E643F-0B4E-5AB5-64BE-925F0C0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7D12-1F8B-2C84-7F24-C4D4F2CA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B83DB-9F04-18B3-BC9E-682587D1F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1D011-3A7D-3054-E08E-EACF93D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3C71C-46D2-8E43-72E7-B83E3FB8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C808F-EB2E-38C8-D51A-9391F5A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0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905E7-3434-3BB0-3162-6BFC54EF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ADAC-2BD3-1C2E-75E9-2B3E1E1E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143F2-129E-CE52-507D-4134F06E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B127E-3C61-2B4A-462B-E96FB032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89FC7-2FD1-4C44-B9D8-404EF64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8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BA592-EBF6-A4D9-B337-9C901EF3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67AB5-2C36-20DB-1315-5762B8FB3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94C44-0998-8653-0CC9-36DB6E36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807DB-E6B4-76A1-F826-52162A6F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D3115-E788-43BC-6223-EFBA650D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9F81-5797-8B52-D98B-AD9959A0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6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87223-F21D-30E0-2A93-F01A32A2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BB231-E619-A39C-DCDF-81FFB17A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45596-1C5D-3B71-1169-99A700DF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05F8D-14BC-E363-1E43-6A5116004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189F32-F443-8C3A-9504-C6006C606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C7AC31-26F6-A803-35F8-345D3B9D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C1B1A6-EFA2-4FFA-D19B-A2EA8864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66DB5C-EFC8-CB1D-50A9-329E8072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1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A6C8-621C-79B5-D3F8-4716138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0F4868-AF74-A20D-CC24-C1FDD915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4A398F-5DF0-EA3F-D06F-B6CF80EC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D05A7-4FD7-FB7F-1A58-D75210C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4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8AFC16-DB5C-D9C0-8338-3B2863F2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7F645-F084-A2E8-0ECB-9766F323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E24B6-1DAE-D3FE-5098-FC977D73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1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903CF-592D-24EC-4E11-95BEF881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E1B3-1AC6-408D-16EC-5BB93E14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0F3408-83F1-1768-A594-71D26422C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F1C0B-7FB8-F4AF-DDC4-18CAC55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41548-3BFA-A73B-74CA-77D2C99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3F597-8705-35B6-4072-6B6E7243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F772-E3E2-8800-D3BA-38BBAA1E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2488F-EE19-193C-53C5-B527611E1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4721D-C6EF-64A4-4466-E361C846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38674-7E24-7227-5CA4-2B52A60E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8289C-9339-06C5-590E-590B0B13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0FE41-BE37-B732-5836-C36BB81F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D2A4FA-42DA-97B7-D9FD-1858CA3E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BBDE4-07C8-309F-C07A-40ECA77D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1C2E5-9F98-359B-0A61-2DA32A905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9CE9C-BD46-45A3-BFCF-4F3972F94B34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3EB26-C0EC-701E-19AF-424AEC32F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1E267-306D-AB7D-1E40-4C67C0E73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E7287-A739-4DFE-8F67-6F21A9AA0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19BCA-C7E4-5754-185A-3A58F5847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82BC3EF-7F32-B35A-467A-B1BFFDEE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3" y="264480"/>
            <a:ext cx="7155025" cy="63290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78D114-3453-1E2C-A062-5978B9E5A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72" y="3026230"/>
            <a:ext cx="3260163" cy="22748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51D749-A20A-6EC2-371E-88A913EAF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8" y="264480"/>
            <a:ext cx="4655003" cy="26917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0669F0-817C-7BC6-D5CF-ACA5418E0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28" y="3018503"/>
            <a:ext cx="1884430" cy="36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9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34FA7-674E-669F-83E5-C25795C9B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52D991-1770-1F39-5FD8-D5E8EF3F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4" y="161925"/>
            <a:ext cx="5372112" cy="646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A71692-3AFB-BB47-ED81-6F660C8B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036" y="161925"/>
            <a:ext cx="4564735" cy="5338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F6219A-23B4-0794-2930-2AC89943F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349" y="5399313"/>
            <a:ext cx="5775147" cy="10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B8E7F2-5F7D-A9E3-4957-3AB6F78D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3" y="307962"/>
            <a:ext cx="8725481" cy="62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와이드스크린</PresentationFormat>
  <Paragraphs>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</dc:creator>
  <cp:lastModifiedBy>office365</cp:lastModifiedBy>
  <cp:revision>5</cp:revision>
  <dcterms:created xsi:type="dcterms:W3CDTF">2025-04-26T06:39:57Z</dcterms:created>
  <dcterms:modified xsi:type="dcterms:W3CDTF">2025-04-26T06:54:58Z</dcterms:modified>
</cp:coreProperties>
</file>