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07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6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6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86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51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345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265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1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49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72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8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8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13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3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35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8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76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93AA-15B0-41DE-B0D7-57EA7B4C2134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F429-7D89-4DEA-BCA2-4B243474FE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61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TxozAjeX_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AA52BD1-1850-26F8-898B-33BDC6F6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021">
            <a:off x="2139681" y="4336676"/>
            <a:ext cx="2515871" cy="2185232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6A7F9-9189-0C1C-655F-FAE8151E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521" y="3513907"/>
            <a:ext cx="8813074" cy="10319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cs typeface="+mn-cs"/>
              </a:rPr>
              <a:t>Pacman</a:t>
            </a:r>
            <a:br>
              <a:rPr lang="en-US" sz="3600" dirty="0">
                <a:cs typeface="+mn-cs"/>
              </a:rPr>
            </a:br>
            <a:r>
              <a:rPr lang="th-TH" sz="3600" dirty="0">
                <a:cs typeface="+mn-cs"/>
              </a:rPr>
              <a:t>6530300198</a:t>
            </a:r>
            <a:br>
              <a:rPr lang="th-TH" sz="3600" dirty="0">
                <a:cs typeface="+mn-cs"/>
              </a:rPr>
            </a:br>
            <a:r>
              <a:rPr lang="th-TH" sz="3600" dirty="0">
                <a:cs typeface="+mn-cs"/>
              </a:rPr>
              <a:t>ณัฐภาส เรียงเงิน </a:t>
            </a:r>
            <a:br>
              <a:rPr lang="th-TH" sz="3600" dirty="0">
                <a:cs typeface="+mn-cs"/>
              </a:rPr>
            </a:br>
            <a:r>
              <a:rPr lang="th-TH" sz="3600" dirty="0">
                <a:cs typeface="+mn-cs"/>
              </a:rPr>
              <a:t>เสนอ</a:t>
            </a:r>
            <a:br>
              <a:rPr lang="th-TH" sz="3600" dirty="0">
                <a:cs typeface="+mn-cs"/>
              </a:rPr>
            </a:br>
            <a:r>
              <a:rPr lang="th-TH" sz="3600" b="0" i="0" dirty="0">
                <a:effectLst/>
                <a:latin typeface="Arial" panose="020B0604020202020204" pitchFamily="34" charset="0"/>
                <a:cs typeface="+mn-cs"/>
              </a:rPr>
              <a:t>อาจารย์กุลวดี สมบูรณ์วิวัฒน์</a:t>
            </a:r>
            <a:br>
              <a:rPr lang="th-TH" sz="3600" b="0" i="0" dirty="0">
                <a:effectLst/>
                <a:latin typeface="Arial" panose="020B0604020202020204" pitchFamily="34" charset="0"/>
                <a:cs typeface="+mn-cs"/>
              </a:rPr>
            </a:br>
            <a:r>
              <a:rPr lang="th-TH" sz="3600" b="0" i="0" dirty="0">
                <a:effectLst/>
                <a:latin typeface="Arial" panose="020B0604020202020204" pitchFamily="34" charset="0"/>
                <a:cs typeface="+mn-cs"/>
              </a:rPr>
              <a:t>รายงานนี้เป็นส่วนหนึ่งของ วิชา </a:t>
            </a:r>
            <a:r>
              <a:rPr lang="en-US" sz="3600" b="0" i="0" dirty="0">
                <a:effectLst/>
                <a:latin typeface="Arial" panose="020B0604020202020204" pitchFamily="34" charset="0"/>
                <a:cs typeface="+mn-cs"/>
              </a:rPr>
              <a:t>Programming Fundamentals II</a:t>
            </a:r>
            <a:r>
              <a:rPr lang="th-TH" sz="3600" b="0" i="0" dirty="0">
                <a:effectLst/>
                <a:latin typeface="Arial" panose="020B0604020202020204" pitchFamily="34" charset="0"/>
                <a:cs typeface="+mn-cs"/>
              </a:rPr>
              <a:t>ภาคเรียนที่ 2 ปีการศึกษา 2565มหาวิทยาลัย เกษตรศาสตร์ วิทยาเขตศรีราชา</a:t>
            </a:r>
            <a:endParaRPr lang="th-TH" sz="3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FD40EF-BBB0-F66E-9C32-B03260B0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984"/>
            <a:ext cx="8610600" cy="1293028"/>
          </a:xfrm>
        </p:spPr>
        <p:txBody>
          <a:bodyPr/>
          <a:lstStyle/>
          <a:p>
            <a:pPr algn="l"/>
            <a:r>
              <a:rPr lang="th-TH" dirty="0"/>
              <a:t>เหตุผลที่เลือก</a:t>
            </a:r>
            <a:r>
              <a:rPr lang="en-US" dirty="0"/>
              <a:t> PACMAN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8663CC-5607-B0D4-6350-D277C079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3891"/>
            <a:ext cx="10064931" cy="3370217"/>
          </a:xfrm>
        </p:spPr>
        <p:txBody>
          <a:bodyPr/>
          <a:lstStyle/>
          <a:p>
            <a:r>
              <a:rPr lang="th-TH" dirty="0"/>
              <a:t>ชอบการ์ตูนเรื่อง</a:t>
            </a:r>
            <a:r>
              <a:rPr lang="en-US" dirty="0"/>
              <a:t> PACMAN</a:t>
            </a:r>
          </a:p>
          <a:p>
            <a:r>
              <a:rPr lang="th-TH" dirty="0"/>
              <a:t>เป็นเกมส์แรกที่เล่น</a:t>
            </a:r>
          </a:p>
          <a:p>
            <a:r>
              <a:rPr lang="th-TH" dirty="0"/>
              <a:t>เป็นเกมง่ายๆที่สนุก</a:t>
            </a:r>
          </a:p>
        </p:txBody>
      </p:sp>
    </p:spTree>
    <p:extLst>
      <p:ext uri="{BB962C8B-B14F-4D97-AF65-F5344CB8AC3E}">
        <p14:creationId xmlns:p14="http://schemas.microsoft.com/office/powerpoint/2010/main" val="181094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DD71B9-F37E-50A4-00F2-F31FCC2B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7138851" cy="693096"/>
          </a:xfrm>
        </p:spPr>
        <p:txBody>
          <a:bodyPr/>
          <a:lstStyle/>
          <a:p>
            <a:pPr algn="l"/>
            <a:r>
              <a:rPr lang="th-TH" dirty="0"/>
              <a:t>แนวคิดในการออกแบบ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B414C17-2CAA-9B07-1F1C-2F10E51C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1464"/>
            <a:ext cx="10820400" cy="4024125"/>
          </a:xfrm>
        </p:spPr>
        <p:txBody>
          <a:bodyPr/>
          <a:lstStyle/>
          <a:p>
            <a:r>
              <a:rPr lang="th-TH" dirty="0"/>
              <a:t>ในตอนแรกทางผมแบบไว้ว่าอยากให้เป็นหนูกินชีสแล้วมีแมวมารุมไล่ แต่ว่าทางผมไม่มีฝีมือด้านกราฟฟิค จึงเป็นเรื่องยากที่จะใช้</a:t>
            </a:r>
            <a:r>
              <a:rPr lang="en-US" dirty="0"/>
              <a:t> </a:t>
            </a:r>
            <a:r>
              <a:rPr lang="en-US" sz="1600" dirty="0"/>
              <a:t>photoshop </a:t>
            </a:r>
            <a:r>
              <a:rPr lang="th-TH" dirty="0"/>
              <a:t>ทำให้เป็นเรื่องยากเกินไปที่จะทำให้ตัวละครเป็นหนูและแมว และในท้ายที่สุดผมก็ได้เลือกเป็น </a:t>
            </a:r>
            <a:r>
              <a:rPr lang="en-US" sz="1600" dirty="0"/>
              <a:t>PACMAN</a:t>
            </a:r>
            <a:r>
              <a:rPr lang="en-US" dirty="0"/>
              <a:t> </a:t>
            </a:r>
            <a:r>
              <a:rPr lang="th-TH" dirty="0"/>
              <a:t>แบบ </a:t>
            </a:r>
            <a:r>
              <a:rPr lang="en-US" sz="1600" dirty="0"/>
              <a:t>classic</a:t>
            </a:r>
          </a:p>
          <a:p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2400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3F9DBC6-5693-3A87-4FD1-1AB32718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5B76A8-A626-DE11-D1B3-EB1A301E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8613"/>
            <a:ext cx="8610600" cy="1293028"/>
          </a:xfrm>
        </p:spPr>
        <p:txBody>
          <a:bodyPr/>
          <a:lstStyle/>
          <a:p>
            <a:pPr algn="l"/>
            <a:r>
              <a:rPr lang="th-TH" dirty="0"/>
              <a:t>วิธีการติดตั้ง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A79F381-E0A3-9D77-1DC2-8AD5B06D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th-TH" dirty="0"/>
              <a:t>เปิดโฟลเดอร์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573A69F-29DA-D603-A27A-15E847F0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846260"/>
            <a:ext cx="7378949" cy="41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1405434-3904-3BB7-5F6D-737ED3C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483325"/>
            <a:ext cx="10820400" cy="4024125"/>
          </a:xfrm>
        </p:spPr>
        <p:txBody>
          <a:bodyPr/>
          <a:lstStyle/>
          <a:p>
            <a:r>
              <a:rPr lang="th-TH" dirty="0"/>
              <a:t>เปิดไฟล์ขึ้นมาทุกไฟล์</a:t>
            </a:r>
          </a:p>
          <a:p>
            <a:r>
              <a:rPr lang="th-TH" dirty="0"/>
              <a:t>แล้วหลังจากนั้นกดไปที่ไฟล์ </a:t>
            </a:r>
            <a:r>
              <a:rPr lang="en-US" dirty="0"/>
              <a:t>Game.java </a:t>
            </a:r>
            <a:r>
              <a:rPr lang="th-TH" dirty="0"/>
              <a:t>แล้วทำการ </a:t>
            </a:r>
            <a:r>
              <a:rPr lang="en-US" dirty="0"/>
              <a:t>run </a:t>
            </a:r>
            <a:r>
              <a:rPr lang="th-TH" dirty="0"/>
              <a:t>ได้เลย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0E09311-7A92-271B-7990-8DD1E1CB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1310087"/>
            <a:ext cx="7008600" cy="52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9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2291840-65C3-55B9-6597-9B63F54E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9452"/>
            <a:ext cx="10820400" cy="4024125"/>
          </a:xfrm>
        </p:spPr>
        <p:txBody>
          <a:bodyPr/>
          <a:lstStyle/>
          <a:p>
            <a:r>
              <a:rPr lang="th-TH" dirty="0"/>
              <a:t>นี่คือภาพของโปรแกรมหลังจาก </a:t>
            </a:r>
            <a:r>
              <a:rPr lang="en-US" dirty="0"/>
              <a:t>run</a:t>
            </a:r>
          </a:p>
          <a:p>
            <a:r>
              <a:rPr lang="th-TH" dirty="0"/>
              <a:t>วิธีการใช้งาน เพียงแค่ใช้ปุ่มลูกศร </a:t>
            </a:r>
            <a:r>
              <a:rPr lang="en-US" sz="1600" dirty="0"/>
              <a:t>arrow keys</a:t>
            </a:r>
            <a:endParaRPr lang="th-TH" sz="16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E867AAC-EF82-6D95-A5BD-5789118C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52" y="1534423"/>
            <a:ext cx="3858163" cy="4677428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629082E-A183-9784-6754-19071C7C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87" y="1534423"/>
            <a:ext cx="384863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858072E-4FF5-1E19-94CB-F682FB5F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5" y="1423852"/>
            <a:ext cx="9311641" cy="32142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https://youtu.be/WTxozAjeX_Y</a:t>
            </a:r>
            <a:endParaRPr lang="en-US" dirty="0"/>
          </a:p>
          <a:p>
            <a:r>
              <a:rPr lang="en-US" dirty="0"/>
              <a:t>https://github.com/beamjeff123/6530300198.git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0240270"/>
      </p:ext>
    </p:extLst>
  </p:cSld>
  <p:clrMapOvr>
    <a:masterClrMapping/>
  </p:clrMapOvr>
</p:sld>
</file>

<file path=ppt/theme/theme1.xml><?xml version="1.0" encoding="utf-8"?>
<a:theme xmlns:a="http://schemas.openxmlformats.org/drawingml/2006/main" name="ไอพ่น">
  <a:themeElements>
    <a:clrScheme name="ไอพ่น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ไอพ่น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ไอพ่น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76</TotalTime>
  <Words>186</Words>
  <Application>Microsoft Office PowerPoint</Application>
  <PresentationFormat>แบบจอกว้าง</PresentationFormat>
  <Paragraphs>15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ไอพ่น</vt:lpstr>
      <vt:lpstr>Pacman 6530300198 ณัฐภาส เรียงเงิน  เสนอ อาจารย์กุลวดี สมบูรณ์วิวัฒน์ รายงานนี้เป็นส่วนหนึ่งของ วิชา Programming Fundamentals IIภาคเรียนที่ 2 ปีการศึกษา 2565มหาวิทยาลัย เกษตรศาสตร์ วิทยาเขตศรีราชา</vt:lpstr>
      <vt:lpstr>เหตุผลที่เลือก PACMAN</vt:lpstr>
      <vt:lpstr>แนวคิดในการออกแบบ</vt:lpstr>
      <vt:lpstr>งานนำเสนอ PowerPoint</vt:lpstr>
      <vt:lpstr>วิธีการติดตั้ง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6530300198 ณัฐภาส เรียงเงิน  เสนอ อาจารย์กุลวดี สมบูรณ์วิวัฒน์ รายงานนี้เป็นส่วนหนึ่งของ วิชา Programming Fundamentals IIภาคเรียนที่ 2 ปีการศึกษา 2565มหาวิทยาลัย เกษตรศาสตร์ วิทยาเขตศรีราชา</dc:title>
  <dc:creator>beem beem</dc:creator>
  <cp:lastModifiedBy>beem beem</cp:lastModifiedBy>
  <cp:revision>1</cp:revision>
  <dcterms:created xsi:type="dcterms:W3CDTF">2023-04-04T15:39:59Z</dcterms:created>
  <dcterms:modified xsi:type="dcterms:W3CDTF">2023-04-04T16:56:29Z</dcterms:modified>
</cp:coreProperties>
</file>