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1" r:id="rId4"/>
    <p:sldId id="266" r:id="rId5"/>
    <p:sldId id="265" r:id="rId6"/>
    <p:sldId id="268" r:id="rId7"/>
    <p:sldId id="288" r:id="rId8"/>
    <p:sldId id="278" r:id="rId9"/>
    <p:sldId id="280" r:id="rId10"/>
    <p:sldId id="281" r:id="rId11"/>
    <p:sldId id="282" r:id="rId12"/>
    <p:sldId id="289" r:id="rId13"/>
    <p:sldId id="290" r:id="rId14"/>
    <p:sldId id="291" r:id="rId15"/>
    <p:sldId id="277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39B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357-066C-2CF1-5CD6-6DA93D866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13D73-D46A-0D70-25D0-5D51345F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DF08-634D-F1E9-38AA-74C99EF2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D4A4-7986-A1CD-4FB2-78EB3C60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4A14-C543-DFD7-3A9B-2AFA0866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26CA-3AA4-A745-2912-B2FE6881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8405-8950-FF67-437C-7E98E46CF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FB78-40BA-3089-8F07-5FB39774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43D8-2685-8740-2762-E5B7462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EBA1-A56F-F2E1-F57E-0EB78FA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F5F4C-B731-95E2-6202-FD121CB17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B8183-DC57-C79B-863D-01FCFB71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2B95-0B37-CB46-C0A7-557740D9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91A0-7747-75FD-7033-31E3B5DD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9F6E-4194-6C74-CA06-C4917D5F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E6AC-41E3-D684-1DE1-C222D07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61DF-7DC3-4837-408F-6D9DD860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6DBA-AE8B-C988-B59C-3424DBB3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2B0D-421D-2B51-5D47-6120C4A7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89BA-92BE-FECF-09EF-A01ED5E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FF09-3A79-05AA-ABB3-2C59EFD7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4DD53-3671-0FD3-8B8D-6E5FCAC7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2B5D-F8BD-14F4-F45D-B746179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0AA2-A29F-6918-E894-0D47D7FF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10E1-BD49-F56D-EA6E-360317C5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6306-261E-87BB-A2E4-43216F4C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D926-40F3-AE0F-2829-7C245AE6A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C3AF-80CA-045F-B1A7-238496FD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2126-DE3D-B139-F351-644635D0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C5140-88A9-A988-FB71-91C5B2A0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9FD3-4422-6BE5-89D6-42E477DB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AB1C-2E34-EC5E-8FD0-4A8486C5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FB194-8D1D-244C-0B14-02EDABD9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F736-155C-E308-300F-7835A9C4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FF43-229D-BCB1-7361-8E337EDB8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0CBDC-BCB1-BB2A-645F-552C9AE6B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8C680-24E1-69E9-C02A-34801E8A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D8E6F-5466-CD3B-8672-7BD96FF7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2C154-CA61-A6F1-AACA-CFAE366E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6649-6E13-AEB4-715C-178485FB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9B53A-0451-17A8-FF34-4CAA4BD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8AAE5-0A92-DF52-87CC-54D1C3A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D83D-0D55-2E86-9483-6083AC98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146BB-B385-5288-E275-453992D6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38352-66BC-42C0-3C75-AC1475E7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44B7-D076-4D9E-1515-DFD1226A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A0B1-27B2-932F-B585-72877A93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A5C4-95BA-53C6-3D16-CDE0928C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D5BA9-70EE-5312-AC25-9EE52C95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EFE4B-4504-5799-2BDE-D67D5482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D246-E84C-5F3E-A0D3-90161D22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2D04-A7FA-61B9-DAB4-B53D27FE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A613-3815-FFE8-6141-E58F6BE5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AEFEA-9A17-70BD-5F8E-0CE8BD325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CE9D-FDA4-9716-FC98-03C4AA2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33F8-B921-4701-1A65-B0526CDF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3459-7E63-8313-6CEB-C3F3FC33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A8FB-B40A-FF4C-7B86-02FC41DF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A2B62-CC5F-D11B-B7F0-3344847F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EF57-2259-AF94-25FB-9BF06A0A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2103-AC22-0A12-407F-41415D3F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461E-A9EB-194D-B1FC-067A407EB53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CCEB-70C8-9F73-B6BF-1A800A970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B086-B6B9-F8BD-CDF0-228154B34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B7EEBA-59FD-EDF8-44D9-5FBE14C2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10" y="-492681"/>
            <a:ext cx="7772400" cy="64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8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01B2-63A5-BFFA-24FD-81382D6E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Isn’t the cloud just Storage?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DB8-33BF-59E2-445C-5E1D2980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offers services for computing needs, networking, database solutions, and file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Collaboration tools like Microsoft 365, Google Workspace, and QuickBooks are examples of cloud-based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is more than just storage and offers a range of services to meet various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Collaboration tools like Microsoft 365, Google Workspace, and QuickBooks are examples of cloud-based tools that provide a range of features and services to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This course will provide a deeper understanding of cloud computing and its many applications.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3545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521B-A60A-FE6B-8CCA-A026C63A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What is 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D3FC-41F8-6F2C-55C1-976D1931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PaaS stands for Platform as a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It offers a complete development and deployment environment for the cloud.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With PaaS, the service provider manages the underlying infrastructure, while the customer manages the application and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66439B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4A218-8EA2-702A-BDCD-2A5FA456D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99" y="3174520"/>
            <a:ext cx="5229872" cy="34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8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5C2C-88F9-F716-1368-20148EA0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38" y="365125"/>
            <a:ext cx="10361762" cy="13429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PaaS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6CF5-3771-D0FB-850B-75108365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Elastic Beanstalk is an orchestration service offered by Amazon Web Services for deploying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Google App Engine is a cloud computing Platform as a Service for developing and hosting web applications in Google-managed data centers.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Heroku is a cloud Platform as a Service that supports several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38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0EFB-4883-4052-890E-BE897BEE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What is 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F05E-AC36-7DC7-04A3-A47D96CC4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SaaS stands for Software as a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It is a way companies deliver applications or software over the internet to the end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Everything is managed by the service provider.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The service provider manages everything from the application, data, runtime, middleware, operating system, virtualization, servers, storage, and networking.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The end user only needs to show up and use the software or application.</a:t>
            </a:r>
          </a:p>
          <a:p>
            <a:endParaRPr lang="en-US" sz="1800" dirty="0">
              <a:solidFill>
                <a:srgbClr val="6643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7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A761-4D3E-E46B-532D-4BEF29A9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SaaS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D80D-9346-EBCC-334B-C257CC1B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4693220"/>
          </a:xfrm>
        </p:spPr>
        <p:txBody>
          <a:bodyPr/>
          <a:lstStyle/>
          <a:p>
            <a:r>
              <a:rPr lang="en-US" sz="1800" dirty="0">
                <a:solidFill>
                  <a:srgbClr val="66439B"/>
                </a:solidFill>
                <a:latin typeface="+mj-lt"/>
              </a:rPr>
              <a:t>Office 365</a:t>
            </a:r>
          </a:p>
          <a:p>
            <a:r>
              <a:rPr lang="en-US" sz="1800" dirty="0">
                <a:solidFill>
                  <a:srgbClr val="66439B"/>
                </a:solidFill>
                <a:latin typeface="+mj-lt"/>
              </a:rPr>
              <a:t>Gmail</a:t>
            </a:r>
          </a:p>
          <a:p>
            <a:r>
              <a:rPr lang="en-US" sz="1800" dirty="0">
                <a:solidFill>
                  <a:srgbClr val="66439B"/>
                </a:solidFill>
                <a:latin typeface="+mj-lt"/>
              </a:rPr>
              <a:t>Webex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8B41B-4634-8B6E-A9C0-BB6756A8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9" y="2687129"/>
            <a:ext cx="4493479" cy="32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1044-75FE-226E-608F-7EB3C9C7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What is 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E598-0509-DFA3-E943-84DAA75EC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IaaS stands for Infrastructure as a Service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It is a form of cloud computing that provides virtualized computing services over the internet to its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Virtualization uses software to create an abstract layer over computer hardware, allowing its elements to be divided and offered to users as multiple computers</a:t>
            </a:r>
          </a:p>
          <a:p>
            <a:endParaRPr lang="en-US" sz="18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BD08F-01E6-70E6-F23B-8DC1525E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67" y="3247053"/>
            <a:ext cx="4974233" cy="34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EDA2-6A71-7FC7-648D-E080AFC7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342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What is </a:t>
            </a:r>
            <a:r>
              <a:rPr lang="en-US" sz="3600" dirty="0" err="1">
                <a:solidFill>
                  <a:srgbClr val="66439B"/>
                </a:solidFill>
              </a:rPr>
              <a:t>FaaS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FE88-5DBA-3D01-002D-0BEE6917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66439B"/>
                </a:solidFill>
                <a:effectLst/>
                <a:latin typeface="+mj-lt"/>
              </a:rPr>
              <a:t>FaaS</a:t>
            </a: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 stands for Function as a Service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It is a cloud computing service that allows code to be executed in response to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Uses the serverless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Focus on writing code, not infrastructure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Pay only for the time the code runs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Scalability and flexibility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66439B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2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0E83-CFFC-18F4-BAD2-8CC3D084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How </a:t>
            </a:r>
            <a:r>
              <a:rPr lang="en-US" sz="3600" dirty="0" err="1">
                <a:solidFill>
                  <a:srgbClr val="66439B"/>
                </a:solidFill>
              </a:rPr>
              <a:t>FaaS</a:t>
            </a:r>
            <a:r>
              <a:rPr lang="en-US" sz="3600" dirty="0">
                <a:solidFill>
                  <a:srgbClr val="66439B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1B10-E284-02EF-0CAF-CC5281AC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Function takes data, processes it, responds or returns a result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With </a:t>
            </a:r>
            <a:r>
              <a:rPr lang="en-US" sz="1800" b="0" i="0" dirty="0" err="1">
                <a:solidFill>
                  <a:srgbClr val="66439B"/>
                </a:solidFill>
                <a:effectLst/>
                <a:latin typeface="+mj-lt"/>
              </a:rPr>
              <a:t>FaaS</a:t>
            </a: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, you manage only the application while the service provider manages everything else from data to the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66439B"/>
                </a:solidFill>
                <a:latin typeface="+mj-lt"/>
              </a:rPr>
              <a:t>Examples</a:t>
            </a:r>
          </a:p>
          <a:p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Lambda, Google Cloud Functions, and Azure Functions are examples of </a:t>
            </a:r>
            <a:r>
              <a:rPr lang="en-US" sz="1800" b="0" i="0" dirty="0" err="1">
                <a:solidFill>
                  <a:srgbClr val="66439B"/>
                </a:solidFill>
                <a:effectLst/>
                <a:latin typeface="+mj-lt"/>
              </a:rPr>
              <a:t>FaaS</a:t>
            </a: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 </a:t>
            </a:r>
            <a:endParaRPr lang="en-US" sz="1800" dirty="0">
              <a:solidFill>
                <a:srgbClr val="66439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37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2DB0-8C73-558D-27BF-F2B62A0E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What is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5F26-AB6A-981F-EA2E-61AC0771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1"/>
            <a:ext cx="10515600" cy="4736352"/>
          </a:xfrm>
        </p:spPr>
        <p:txBody>
          <a:bodyPr>
            <a:normAutofit/>
          </a:bodyPr>
          <a:lstStyle/>
          <a:p>
            <a:r>
              <a:rPr lang="en-US" sz="1900" b="0" i="0" dirty="0">
                <a:solidFill>
                  <a:srgbClr val="66439B"/>
                </a:solidFill>
                <a:effectLst/>
                <a:latin typeface="+mj-lt"/>
              </a:rPr>
              <a:t>A server is a computer or device that provides programmable service to another computer or its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66439B"/>
                </a:solidFill>
                <a:effectLst/>
                <a:latin typeface="+mj-lt"/>
              </a:rPr>
              <a:t>There are different types of servers, including database servers, app servers, and web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66439B"/>
                </a:solidFill>
                <a:effectLst/>
                <a:latin typeface="+mj-lt"/>
              </a:rPr>
              <a:t>These servers work together to accomplish one goal: providing the best experience for the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By learning about servers, you can understand how cloud technology works and how servers are used in various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66439B"/>
                </a:solidFill>
                <a:effectLst/>
                <a:latin typeface="+mj-lt"/>
              </a:rPr>
              <a:t>Servers can be provisioned in the cloud with a specific CSP like AWS, Azure, or Google Cloud.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When you connect to a service like Hulu, you're actually connecting to a Hulu server provisioned in the cloud with a specific cloud service provider.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64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771F-08CC-9471-0E0A-617610B7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What is Serverless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7E38-8AC8-709C-678A-CDAEC73D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Serverless is a cloud computing execution model in which the cloud service provider allocates machine resources on demand.</a:t>
            </a:r>
          </a:p>
          <a:p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This model is also known as Function as a Service (</a:t>
            </a:r>
            <a:r>
              <a:rPr lang="en-US" sz="1800" b="0" i="0" dirty="0" err="1">
                <a:solidFill>
                  <a:srgbClr val="66439B"/>
                </a:solidFill>
                <a:effectLst/>
                <a:latin typeface="+mj-lt"/>
              </a:rPr>
              <a:t>FaaS</a:t>
            </a: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), where the user creates the code that will allocate resources in response to certain event dependencies within that code. </a:t>
            </a:r>
          </a:p>
          <a:p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With serverless, the user does not have to manage any resources as the provider will allocate everything needed in response to the activity within the user's code or function.</a:t>
            </a:r>
          </a:p>
          <a:p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This allows for greater flexibility and scalability as the provider can adjust resources as needed to match the demand of the user's code. </a:t>
            </a:r>
          </a:p>
          <a:p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Serverless is a powerful tool that allows developers to focus on writing code without worrying about infrastructure management.</a:t>
            </a:r>
            <a:endParaRPr lang="en-US" sz="1800" dirty="0">
              <a:solidFill>
                <a:srgbClr val="66439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765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BABE-2167-8405-8EDF-D3DFAF67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0666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5" y="94841"/>
            <a:ext cx="9511645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7030A0"/>
                </a:solidFill>
              </a:rPr>
              <a:t>What is the cloud computing?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Cloud computing is a platform that allows on-demand availability and delivery of virtual IT resources for personal or business use.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439B"/>
                </a:solidFill>
              </a:rPr>
              <a:t>Cloud infrastructure or services mean that customers do not physically own the infrastructure and instead rent it from the provider.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All cloud services can be accessed over the internet, making it easy for customers to use and operate.</a:t>
            </a:r>
            <a:endParaRPr lang="en-US" sz="1800" dirty="0">
              <a:solidFill>
                <a:srgbClr val="6643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5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853E-0AD4-C52D-47A8-32ED60F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Cloud Services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0135-79A8-7833-2D25-B823377A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7030A0"/>
                </a:solidFill>
              </a:rPr>
              <a:t>Cloud services include compute, storage, networking, and database services.</a:t>
            </a:r>
          </a:p>
          <a:p>
            <a:r>
              <a:rPr lang="en-US" sz="1800" dirty="0">
                <a:solidFill>
                  <a:srgbClr val="7030A0"/>
                </a:solidFill>
              </a:rPr>
              <a:t>These services can be used for setting up an entire network, software testing, or data analytics.</a:t>
            </a:r>
          </a:p>
          <a:p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B91BD-DE2F-1F3A-E246-05FDA19E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29" y="2784759"/>
            <a:ext cx="6731698" cy="28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5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1420-9CF2-3693-F22A-2F0D06C1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Cloud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3FB1-DD7E-54BD-4DBE-4DECBB0E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operates on three different models: private, public, and hybrid.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Private cloud is for organizations operating on a private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Public cloud is owned by providers like Amazon, Google, or Microsoft and provides cloud computing infrastructure for individuals and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Hybrid cloud is a combination of both private and public cloud offerings.</a:t>
            </a: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98942-7BE2-0437-98BB-C666A0F1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5" y="3798219"/>
            <a:ext cx="5653267" cy="23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3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1B6F-8D7E-643F-29B3-A5565D00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Origins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7331-3489-A2B0-D118-CFB1A763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comes from the term virtualization.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Virtualization is a process of running a virtual instance of a computer system in a layer abstracted from the actual hardware.</a:t>
            </a:r>
          </a:p>
          <a:p>
            <a:pPr marL="0" indent="0">
              <a:buNone/>
            </a:pPr>
            <a:endParaRPr lang="en-US" sz="1800" dirty="0">
              <a:solidFill>
                <a:srgbClr val="6643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1B6F-8D7E-643F-29B3-A5565D00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7331-3489-A2B0-D118-CFB1A763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In 1963, the Defense Advanced Research Project Agency funded $2 million for a project, which included developing a technology that allowed a computer to be used by 2 or more persons simultaneously.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In 1969, Joseph Carl </a:t>
            </a:r>
            <a:r>
              <a:rPr lang="en-US" sz="1800" b="0" i="0" dirty="0" err="1">
                <a:solidFill>
                  <a:srgbClr val="66439B"/>
                </a:solidFill>
                <a:effectLst/>
              </a:rPr>
              <a:t>Robnett</a:t>
            </a:r>
            <a:r>
              <a:rPr lang="en-US" sz="1800" b="0" i="0" dirty="0">
                <a:solidFill>
                  <a:srgbClr val="66439B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66439B"/>
                </a:solidFill>
                <a:effectLst/>
              </a:rPr>
              <a:t>Licklider</a:t>
            </a:r>
            <a:r>
              <a:rPr lang="en-US" sz="1800" b="0" i="0" dirty="0">
                <a:solidFill>
                  <a:srgbClr val="66439B"/>
                </a:solidFill>
                <a:effectLst/>
              </a:rPr>
              <a:t> built the concept called the Intergalactic Computer Network, which connected people and data from anywhere at any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In 1999, Salesforce delivered software over the internet to their customers using the cloud computing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In 2002, Amazon used this model to provide capacity for their own infrastructure and in 2006, they launched Amazon Web Services (AWS).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has a rich history that dates back to the 1960s.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The concept of the cloud has evolved over time, and today it is a crucial part of our daily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Understanding the origins of cloud computing is important to have a comfortable conversation about it.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66439B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rgbClr val="6643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7B0C-510C-7CD3-6856-54198835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Why we use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D7D6-FF53-E91C-B10E-86B42DE0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9515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One great reason to use cloud computing is speed to market.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allows for quick updates, high availability, fault tolerance, and unlimited storage.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-</a:t>
            </a:r>
            <a:r>
              <a:rPr lang="en-US" sz="1800" b="1" i="0" dirty="0">
                <a:solidFill>
                  <a:srgbClr val="66439B"/>
                </a:solidFill>
                <a:effectLst/>
              </a:rPr>
              <a:t>On-Prem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An on-prem network is a network that serves an application to its users using servers located on-site.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If a server goes down, it can take weeks to replace it and get it back up and running.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-</a:t>
            </a:r>
            <a:r>
              <a:rPr lang="en-US" sz="1800" b="1" i="0" dirty="0">
                <a:solidFill>
                  <a:srgbClr val="66439B"/>
                </a:solidFill>
                <a:effectLst/>
              </a:rPr>
              <a:t>Cloud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In the cloud, if a server goes down, another server can be up within seconds with all of the software and dependencies already installed and ready to 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This dramatically decreases downtime and impact to the customer.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-Other Benefits of Cloud Computing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allows for quick updates and integration of products, services, and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It provides high availability and fault tolerance, ensuring that services stay available to end users without downtime.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It also provides unlimited storage for any files, no matter the size.</a:t>
            </a:r>
          </a:p>
          <a:p>
            <a:pPr marL="0" indent="0" algn="l">
              <a:buNone/>
            </a:pPr>
            <a:endParaRPr lang="en-US" sz="1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000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BA60-03A6-27DC-BC5D-480C82CB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Why should I care about the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A1CA-92C7-9081-1078-3D64204A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260"/>
            <a:ext cx="10515600" cy="45897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is easy to use and doesn't require a technical background.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can save you money on logistics, staffing, and infrastructure design.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provides access to collaboration tools like Zoom, Microsoft Teams, and Google Meet at a cheaper cost.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These tools allow you to collaborate with anyone across the globe.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provides a guaranteed uptime of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</a:rPr>
              <a:t>Cloud service providers offer service-level agreements that guarantee availability of services.</a:t>
            </a:r>
          </a:p>
          <a:p>
            <a:r>
              <a:rPr lang="en-US" sz="1800" b="0" i="0" dirty="0">
                <a:solidFill>
                  <a:srgbClr val="66439B"/>
                </a:solidFill>
                <a:effectLst/>
              </a:rPr>
              <a:t>Cloud computing is an important technology that provides many benefits, including ease of use, cost savings, and guaranteed uptime.</a:t>
            </a:r>
            <a:endParaRPr lang="en-US" sz="1800" dirty="0">
              <a:solidFill>
                <a:srgbClr val="6643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9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32642</TotalTime>
  <Words>1333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Office Theme</vt:lpstr>
      <vt:lpstr>PowerPoint Presentation</vt:lpstr>
      <vt:lpstr>Cloud Computing</vt:lpstr>
      <vt:lpstr>What is the cloud computing?</vt:lpstr>
      <vt:lpstr>Cloud Services </vt:lpstr>
      <vt:lpstr>Cloud Models</vt:lpstr>
      <vt:lpstr>Origins of Cloud Computing</vt:lpstr>
      <vt:lpstr>History</vt:lpstr>
      <vt:lpstr>Why we use cloud</vt:lpstr>
      <vt:lpstr>Why should I care about the Cloud?</vt:lpstr>
      <vt:lpstr>Isn’t the cloud just Storage?</vt:lpstr>
      <vt:lpstr>What is PaaS</vt:lpstr>
      <vt:lpstr>PaaS Example</vt:lpstr>
      <vt:lpstr>What is SaaS</vt:lpstr>
      <vt:lpstr>SaaS Examples</vt:lpstr>
      <vt:lpstr>What is IaaS</vt:lpstr>
      <vt:lpstr>What is FaaS</vt:lpstr>
      <vt:lpstr>How FaaS works</vt:lpstr>
      <vt:lpstr>What is a Server</vt:lpstr>
      <vt:lpstr>What is Serverless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A. Ali</dc:creator>
  <cp:lastModifiedBy>RAIHAN KHAN</cp:lastModifiedBy>
  <cp:revision>40</cp:revision>
  <dcterms:created xsi:type="dcterms:W3CDTF">2023-01-24T23:17:45Z</dcterms:created>
  <dcterms:modified xsi:type="dcterms:W3CDTF">2023-05-06T04:24:04Z</dcterms:modified>
</cp:coreProperties>
</file>