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6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39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357-066C-2CF1-5CD6-6DA93D86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3D73-D46A-0D70-25D0-5D51345F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F08-634D-F1E9-38AA-74C99EF2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D4A4-7986-A1CD-4FB2-78EB3C60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A14-C543-DFD7-3A9B-2AFA086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6CA-3AA4-A745-2912-B2FE688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8405-8950-FF67-437C-7E98E46C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B78-40BA-3089-8F07-5FB3977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3D8-2685-8740-2762-E5B7462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EBA1-A56F-F2E1-F57E-0EB78FA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F5F4C-B731-95E2-6202-FD121CB1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183-DC57-C79B-863D-01FCFB71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2B95-0B37-CB46-C0A7-557740D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91A0-7747-75FD-7033-31E3B5D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9F6E-4194-6C74-CA06-C4917D5F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6AC-41E3-D684-1DE1-C222D07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61DF-7DC3-4837-408F-6D9DD860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6DBA-AE8B-C988-B59C-3424DBB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2B0D-421D-2B51-5D47-6120C4A7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89BA-92BE-FECF-09EF-A01ED5E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F09-3A79-05AA-ABB3-2C59EFD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DD53-3671-0FD3-8B8D-6E5FCAC7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2B5D-F8BD-14F4-F45D-B746179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AA2-A29F-6918-E894-0D47D7FF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10E1-BD49-F56D-EA6E-360317C5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306-261E-87BB-A2E4-43216F4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926-40F3-AE0F-2829-7C245AE6A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C3AF-80CA-045F-B1A7-238496FD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126-DE3D-B139-F351-644635D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5140-88A9-A988-FB71-91C5B2A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9FD3-4422-6BE5-89D6-42E477D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B1C-2E34-EC5E-8FD0-4A8486C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194-8D1D-244C-0B14-02EDABD9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F736-155C-E308-300F-7835A9C4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FF43-229D-BCB1-7361-8E337EDB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CBDC-BCB1-BB2A-645F-552C9AE6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8C680-24E1-69E9-C02A-34801E8A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D8E6F-5466-CD3B-8672-7BD96FF7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2C154-CA61-A6F1-AACA-CFAE366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649-6E13-AEB4-715C-178485F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B53A-0451-17A8-FF34-4CAA4BD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AAE5-0A92-DF52-87CC-54D1C3A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D83D-0D55-2E86-9483-6083AC9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46BB-B385-5288-E275-453992D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8352-66BC-42C0-3C75-AC1475E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44B7-D076-4D9E-1515-DFD1226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0B1-27B2-932F-B585-72877A9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A5C4-95BA-53C6-3D16-CDE0928C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5BA9-70EE-5312-AC25-9EE52C95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FE4B-4504-5799-2BDE-D67D5482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D246-E84C-5F3E-A0D3-90161D22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2D04-A7FA-61B9-DAB4-B53D27F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613-3815-FFE8-6141-E58F6BE5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AEFEA-9A17-70BD-5F8E-0CE8BD32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CE9D-FDA4-9716-FC98-03C4AA2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33F8-B921-4701-1A65-B0526CDF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3459-7E63-8313-6CEB-C3F3FC33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A8FB-B40A-FF4C-7B86-02FC41D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A2B62-CC5F-D11B-B7F0-3344847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EF57-2259-AF94-25FB-9BF06A0A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103-AC22-0A12-407F-41415D3F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61E-A9EB-194D-B1FC-067A407EB537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CCEB-70C8-9F73-B6BF-1A800A970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B086-B6B9-F8BD-CDF0-228154B3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B7EEBA-59FD-EDF8-44D9-5FBE14C2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0" y="-492681"/>
            <a:ext cx="7772400" cy="6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Docker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didn’t invent containers, but it made containers easier to work with.</a:t>
            </a:r>
          </a:p>
          <a:p>
            <a:pPr algn="l"/>
            <a:endParaRPr lang="en-US" sz="1800" dirty="0">
              <a:solidFill>
                <a:srgbClr val="66439B"/>
              </a:solidFill>
            </a:endParaRPr>
          </a:p>
        </p:txBody>
      </p:sp>
      <p:pic>
        <p:nvPicPr>
          <p:cNvPr id="5" name="Picture 4" descr="A picture containing clipart, drawing, logo, illustration&#10;&#10;Description automatically generated">
            <a:extLst>
              <a:ext uri="{FF2B5EF4-FFF2-40B4-BE49-F238E27FC236}">
                <a16:creationId xmlns:a16="http://schemas.microsoft.com/office/drawing/2014/main" id="{3A627EEE-A69F-98ED-8644-44944BD0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400" y="1817354"/>
            <a:ext cx="609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What is a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container is a standard unit of software that can run a particular application and its associated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container is portable and contains the software dependencies for a given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It is common to run several containers at once in a single host machine.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Docker Container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Containers are self-contained and do not alter the host system they are running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is lightweight.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Containers provide reproducible and consistent environments. If it works in development, it will work in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Containers have a smaller footprint than virtual machines.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Using containers can reduce the number of servers required.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Orchestrators can be used to manage multiple containers.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provides an easy-to-use way to create, store and run container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439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Virtual Machines vs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Containers are used for a single process or task, while virtual machines may run multiple processes or tasks.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 boot times are much quicker than virtual machines.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7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Docker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uses containers to run single process or a small group of process to provide a service.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container image is required to start a container and these images can be held in an online library, called an image registry.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To create a docker image you need a </a:t>
            </a:r>
            <a:r>
              <a:rPr lang="en-US" sz="1800" dirty="0" err="1">
                <a:solidFill>
                  <a:srgbClr val="66439B"/>
                </a:solidFill>
              </a:rPr>
              <a:t>Dockerfile</a:t>
            </a:r>
            <a:r>
              <a:rPr lang="en-US" sz="1800" dirty="0">
                <a:solidFill>
                  <a:srgbClr val="66439B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Base Images and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base image is a tiny, but functional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uses a layered filesystem so that you can add to a base image.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6439B"/>
                </a:solidFill>
              </a:rPr>
              <a:t>FROM </a:t>
            </a:r>
            <a:r>
              <a:rPr lang="en-US" sz="1400" dirty="0" err="1">
                <a:solidFill>
                  <a:srgbClr val="66439B"/>
                </a:solidFill>
              </a:rPr>
              <a:t>debian:stable</a:t>
            </a:r>
            <a:endParaRPr lang="en-US" sz="1400" dirty="0">
              <a:solidFill>
                <a:srgbClr val="66439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Changes made to the base image are actually stored in a new layer and do not alter the base image.</a:t>
            </a:r>
          </a:p>
        </p:txBody>
      </p:sp>
    </p:spTree>
    <p:extLst>
      <p:ext uri="{BB962C8B-B14F-4D97-AF65-F5344CB8AC3E}">
        <p14:creationId xmlns:p14="http://schemas.microsoft.com/office/powerpoint/2010/main" val="22019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Microservices is an architectural style that structures an application as a collection of loosely coupled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Microservices are easier to fix and test</a:t>
            </a:r>
            <a:endParaRPr lang="en-US" sz="1400" dirty="0">
              <a:solidFill>
                <a:srgbClr val="66439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Each microservices can be deployed without the need to deploy the whole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containers are ideal for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92861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container is a standard unit of software that can run a particular application and its associated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It is common to run several containers at once in a single host machine.</a:t>
            </a:r>
            <a:endParaRPr lang="en-US" sz="1400" dirty="0">
              <a:solidFill>
                <a:srgbClr val="66439B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Containers have a smaller footprint than virtual machines.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A container image is required to start a container and these images can be held in an online library, called an image registry.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To create a docker image you need a </a:t>
            </a:r>
            <a:r>
              <a:rPr lang="en-US" sz="1800" dirty="0" err="1">
                <a:solidFill>
                  <a:srgbClr val="66439B"/>
                </a:solidFill>
              </a:rPr>
              <a:t>Dockerfile</a:t>
            </a:r>
            <a:r>
              <a:rPr lang="en-US" sz="1800" dirty="0">
                <a:solidFill>
                  <a:srgbClr val="66439B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Docker uses a layered filesystem so that you can add to the base image.</a:t>
            </a:r>
          </a:p>
        </p:txBody>
      </p:sp>
    </p:spTree>
    <p:extLst>
      <p:ext uri="{BB962C8B-B14F-4D97-AF65-F5344CB8AC3E}">
        <p14:creationId xmlns:p14="http://schemas.microsoft.com/office/powerpoint/2010/main" val="179599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42295</TotalTime>
  <Words>436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Docker History</vt:lpstr>
      <vt:lpstr>What is a Container</vt:lpstr>
      <vt:lpstr>Docker Container Benefits</vt:lpstr>
      <vt:lpstr>Virtual Machines vs Containers</vt:lpstr>
      <vt:lpstr>Docker Basics</vt:lpstr>
      <vt:lpstr>Base Images and Layering</vt:lpstr>
      <vt:lpstr>Microservices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A. Ali</dc:creator>
  <cp:lastModifiedBy>Mohammad A. Ali</cp:lastModifiedBy>
  <cp:revision>6</cp:revision>
  <dcterms:created xsi:type="dcterms:W3CDTF">2023-01-24T23:17:45Z</dcterms:created>
  <dcterms:modified xsi:type="dcterms:W3CDTF">2023-06-03T06:17:41Z</dcterms:modified>
</cp:coreProperties>
</file>