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4"/>
  </p:sldMasterIdLst>
  <p:notesMasterIdLst>
    <p:notesMasterId r:id="rId31"/>
  </p:notesMasterIdLst>
  <p:handoutMasterIdLst>
    <p:handoutMasterId r:id="rId32"/>
  </p:handoutMasterIdLst>
  <p:sldIdLst>
    <p:sldId id="256" r:id="rId5"/>
    <p:sldId id="261" r:id="rId6"/>
    <p:sldId id="265" r:id="rId7"/>
    <p:sldId id="262" r:id="rId8"/>
    <p:sldId id="263" r:id="rId9"/>
    <p:sldId id="264" r:id="rId10"/>
    <p:sldId id="266" r:id="rId11"/>
    <p:sldId id="267" r:id="rId12"/>
    <p:sldId id="268" r:id="rId13"/>
    <p:sldId id="269" r:id="rId14"/>
    <p:sldId id="273" r:id="rId15"/>
    <p:sldId id="270" r:id="rId16"/>
    <p:sldId id="271" r:id="rId17"/>
    <p:sldId id="272" r:id="rId18"/>
    <p:sldId id="274" r:id="rId19"/>
    <p:sldId id="275" r:id="rId20"/>
    <p:sldId id="276" r:id="rId21"/>
    <p:sldId id="277" r:id="rId22"/>
    <p:sldId id="278" r:id="rId23"/>
    <p:sldId id="285" r:id="rId24"/>
    <p:sldId id="279" r:id="rId25"/>
    <p:sldId id="284" r:id="rId26"/>
    <p:sldId id="280" r:id="rId27"/>
    <p:sldId id="281" r:id="rId28"/>
    <p:sldId id="282" r:id="rId29"/>
    <p:sldId id="283"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6968AC7-0C6E-4FCE-BC08-3862057FE36A}" v="30" dt="2022-01-19T01:32:43.56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notesViewPr>
    <p:cSldViewPr snapToGrid="0">
      <p:cViewPr varScale="1">
        <p:scale>
          <a:sx n="60" d="100"/>
          <a:sy n="60" d="100"/>
        </p:scale>
        <p:origin x="1670" y="43"/>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38"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handoutMaster" Target="handoutMasters/handoutMaster1.xml"/><Relationship Id="rId37"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thi Nanda" userId="0ee8b30318807da0" providerId="LiveId" clId="{26968AC7-0C6E-4FCE-BC08-3862057FE36A}"/>
    <pc:docChg chg="undo custSel addSld modSld sldOrd">
      <pc:chgData name="Rathi Nanda" userId="0ee8b30318807da0" providerId="LiveId" clId="{26968AC7-0C6E-4FCE-BC08-3862057FE36A}" dt="2022-01-19T01:36:46.429" v="282"/>
      <pc:docMkLst>
        <pc:docMk/>
      </pc:docMkLst>
      <pc:sldChg chg="modSp mod">
        <pc:chgData name="Rathi Nanda" userId="0ee8b30318807da0" providerId="LiveId" clId="{26968AC7-0C6E-4FCE-BC08-3862057FE36A}" dt="2022-01-19T00:27:39.645" v="13" actId="20577"/>
        <pc:sldMkLst>
          <pc:docMk/>
          <pc:sldMk cId="1348318116" sldId="261"/>
        </pc:sldMkLst>
        <pc:spChg chg="mod">
          <ac:chgData name="Rathi Nanda" userId="0ee8b30318807da0" providerId="LiveId" clId="{26968AC7-0C6E-4FCE-BC08-3862057FE36A}" dt="2022-01-19T00:27:39.645" v="13" actId="20577"/>
          <ac:spMkLst>
            <pc:docMk/>
            <pc:sldMk cId="1348318116" sldId="261"/>
            <ac:spMk id="2" creationId="{34DB6CE4-2B13-4715-B5B2-615A55922CA1}"/>
          </ac:spMkLst>
        </pc:spChg>
      </pc:sldChg>
      <pc:sldChg chg="modSp add mod">
        <pc:chgData name="Rathi Nanda" userId="0ee8b30318807da0" providerId="LiveId" clId="{26968AC7-0C6E-4FCE-BC08-3862057FE36A}" dt="2022-01-19T00:31:04.443" v="53" actId="27636"/>
        <pc:sldMkLst>
          <pc:docMk/>
          <pc:sldMk cId="512818628" sldId="262"/>
        </pc:sldMkLst>
        <pc:spChg chg="mod">
          <ac:chgData name="Rathi Nanda" userId="0ee8b30318807da0" providerId="LiveId" clId="{26968AC7-0C6E-4FCE-BC08-3862057FE36A}" dt="2022-01-19T00:31:04.443" v="53" actId="27636"/>
          <ac:spMkLst>
            <pc:docMk/>
            <pc:sldMk cId="512818628" sldId="262"/>
            <ac:spMk id="3" creationId="{143F5361-68C0-4BF5-80C8-F1E7BF92B2DB}"/>
          </ac:spMkLst>
        </pc:spChg>
      </pc:sldChg>
      <pc:sldChg chg="modSp add mod">
        <pc:chgData name="Rathi Nanda" userId="0ee8b30318807da0" providerId="LiveId" clId="{26968AC7-0C6E-4FCE-BC08-3862057FE36A}" dt="2022-01-19T00:32:14.294" v="71" actId="27636"/>
        <pc:sldMkLst>
          <pc:docMk/>
          <pc:sldMk cId="1116528366" sldId="263"/>
        </pc:sldMkLst>
        <pc:spChg chg="mod">
          <ac:chgData name="Rathi Nanda" userId="0ee8b30318807da0" providerId="LiveId" clId="{26968AC7-0C6E-4FCE-BC08-3862057FE36A}" dt="2022-01-19T00:32:14.294" v="71" actId="27636"/>
          <ac:spMkLst>
            <pc:docMk/>
            <pc:sldMk cId="1116528366" sldId="263"/>
            <ac:spMk id="3" creationId="{143F5361-68C0-4BF5-80C8-F1E7BF92B2DB}"/>
          </ac:spMkLst>
        </pc:spChg>
      </pc:sldChg>
      <pc:sldChg chg="addSp delSp modSp add mod">
        <pc:chgData name="Rathi Nanda" userId="0ee8b30318807da0" providerId="LiveId" clId="{26968AC7-0C6E-4FCE-BC08-3862057FE36A}" dt="2022-01-19T00:34:29.578" v="84"/>
        <pc:sldMkLst>
          <pc:docMk/>
          <pc:sldMk cId="2326082415" sldId="264"/>
        </pc:sldMkLst>
        <pc:spChg chg="mod">
          <ac:chgData name="Rathi Nanda" userId="0ee8b30318807da0" providerId="LiveId" clId="{26968AC7-0C6E-4FCE-BC08-3862057FE36A}" dt="2022-01-19T00:32:57.536" v="79" actId="20577"/>
          <ac:spMkLst>
            <pc:docMk/>
            <pc:sldMk cId="2326082415" sldId="264"/>
            <ac:spMk id="3" creationId="{143F5361-68C0-4BF5-80C8-F1E7BF92B2DB}"/>
          </ac:spMkLst>
        </pc:spChg>
        <pc:picChg chg="add del mod">
          <ac:chgData name="Rathi Nanda" userId="0ee8b30318807da0" providerId="LiveId" clId="{26968AC7-0C6E-4FCE-BC08-3862057FE36A}" dt="2022-01-19T00:34:29.578" v="84"/>
          <ac:picMkLst>
            <pc:docMk/>
            <pc:sldMk cId="2326082415" sldId="264"/>
            <ac:picMk id="5" creationId="{B50B59ED-3554-4601-ABCB-CB8A79073D27}"/>
          </ac:picMkLst>
        </pc:picChg>
      </pc:sldChg>
      <pc:sldChg chg="modSp add mod ord">
        <pc:chgData name="Rathi Nanda" userId="0ee8b30318807da0" providerId="LiveId" clId="{26968AC7-0C6E-4FCE-BC08-3862057FE36A}" dt="2022-01-19T00:29:45.784" v="37"/>
        <pc:sldMkLst>
          <pc:docMk/>
          <pc:sldMk cId="3838175986" sldId="265"/>
        </pc:sldMkLst>
        <pc:spChg chg="mod">
          <ac:chgData name="Rathi Nanda" userId="0ee8b30318807da0" providerId="LiveId" clId="{26968AC7-0C6E-4FCE-BC08-3862057FE36A}" dt="2022-01-19T00:29:15.044" v="35" actId="27636"/>
          <ac:spMkLst>
            <pc:docMk/>
            <pc:sldMk cId="3838175986" sldId="265"/>
            <ac:spMk id="3" creationId="{143F5361-68C0-4BF5-80C8-F1E7BF92B2DB}"/>
          </ac:spMkLst>
        </pc:spChg>
      </pc:sldChg>
      <pc:sldChg chg="addSp delSp modSp new mod">
        <pc:chgData name="Rathi Nanda" userId="0ee8b30318807da0" providerId="LiveId" clId="{26968AC7-0C6E-4FCE-BC08-3862057FE36A}" dt="2022-01-19T00:35:10.655" v="94"/>
        <pc:sldMkLst>
          <pc:docMk/>
          <pc:sldMk cId="871154271" sldId="266"/>
        </pc:sldMkLst>
        <pc:spChg chg="mod">
          <ac:chgData name="Rathi Nanda" userId="0ee8b30318807da0" providerId="LiveId" clId="{26968AC7-0C6E-4FCE-BC08-3862057FE36A}" dt="2022-01-19T00:35:10.655" v="94"/>
          <ac:spMkLst>
            <pc:docMk/>
            <pc:sldMk cId="871154271" sldId="266"/>
            <ac:spMk id="2" creationId="{D74A8635-D323-40E0-8B1A-8F9D4E4F52CB}"/>
          </ac:spMkLst>
        </pc:spChg>
        <pc:spChg chg="del">
          <ac:chgData name="Rathi Nanda" userId="0ee8b30318807da0" providerId="LiveId" clId="{26968AC7-0C6E-4FCE-BC08-3862057FE36A}" dt="2022-01-19T00:34:43.808" v="86"/>
          <ac:spMkLst>
            <pc:docMk/>
            <pc:sldMk cId="871154271" sldId="266"/>
            <ac:spMk id="3" creationId="{B445BEB2-72E2-4D60-85C4-2AF4C2FA248C}"/>
          </ac:spMkLst>
        </pc:spChg>
        <pc:picChg chg="add mod">
          <ac:chgData name="Rathi Nanda" userId="0ee8b30318807da0" providerId="LiveId" clId="{26968AC7-0C6E-4FCE-BC08-3862057FE36A}" dt="2022-01-19T00:34:51.896" v="90" actId="14100"/>
          <ac:picMkLst>
            <pc:docMk/>
            <pc:sldMk cId="871154271" sldId="266"/>
            <ac:picMk id="5" creationId="{D63CA33D-800F-4B76-8A58-D13E97C4CCDF}"/>
          </ac:picMkLst>
        </pc:picChg>
      </pc:sldChg>
      <pc:sldChg chg="modSp add mod ord">
        <pc:chgData name="Rathi Nanda" userId="0ee8b30318807da0" providerId="LiveId" clId="{26968AC7-0C6E-4FCE-BC08-3862057FE36A}" dt="2022-01-19T00:45:12.851" v="105" actId="27636"/>
        <pc:sldMkLst>
          <pc:docMk/>
          <pc:sldMk cId="1930758283" sldId="267"/>
        </pc:sldMkLst>
        <pc:spChg chg="mod">
          <ac:chgData name="Rathi Nanda" userId="0ee8b30318807da0" providerId="LiveId" clId="{26968AC7-0C6E-4FCE-BC08-3862057FE36A}" dt="2022-01-19T00:45:12.851" v="105" actId="27636"/>
          <ac:spMkLst>
            <pc:docMk/>
            <pc:sldMk cId="1930758283" sldId="267"/>
            <ac:spMk id="3" creationId="{143F5361-68C0-4BF5-80C8-F1E7BF92B2DB}"/>
          </ac:spMkLst>
        </pc:spChg>
      </pc:sldChg>
      <pc:sldChg chg="modSp add mod">
        <pc:chgData name="Rathi Nanda" userId="0ee8b30318807da0" providerId="LiveId" clId="{26968AC7-0C6E-4FCE-BC08-3862057FE36A}" dt="2022-01-19T00:45:43.530" v="114"/>
        <pc:sldMkLst>
          <pc:docMk/>
          <pc:sldMk cId="229081932" sldId="268"/>
        </pc:sldMkLst>
        <pc:spChg chg="mod">
          <ac:chgData name="Rathi Nanda" userId="0ee8b30318807da0" providerId="LiveId" clId="{26968AC7-0C6E-4FCE-BC08-3862057FE36A}" dt="2022-01-19T00:45:43.530" v="114"/>
          <ac:spMkLst>
            <pc:docMk/>
            <pc:sldMk cId="229081932" sldId="268"/>
            <ac:spMk id="3" creationId="{143F5361-68C0-4BF5-80C8-F1E7BF92B2DB}"/>
          </ac:spMkLst>
        </pc:spChg>
      </pc:sldChg>
      <pc:sldChg chg="add">
        <pc:chgData name="Rathi Nanda" userId="0ee8b30318807da0" providerId="LiveId" clId="{26968AC7-0C6E-4FCE-BC08-3862057FE36A}" dt="2022-01-19T00:45:49.228" v="115"/>
        <pc:sldMkLst>
          <pc:docMk/>
          <pc:sldMk cId="2879952480" sldId="269"/>
        </pc:sldMkLst>
      </pc:sldChg>
      <pc:sldChg chg="addSp delSp modSp add mod">
        <pc:chgData name="Rathi Nanda" userId="0ee8b30318807da0" providerId="LiveId" clId="{26968AC7-0C6E-4FCE-BC08-3862057FE36A}" dt="2022-01-19T00:47:22.982" v="146" actId="27636"/>
        <pc:sldMkLst>
          <pc:docMk/>
          <pc:sldMk cId="1864911494" sldId="270"/>
        </pc:sldMkLst>
        <pc:spChg chg="mod">
          <ac:chgData name="Rathi Nanda" userId="0ee8b30318807da0" providerId="LiveId" clId="{26968AC7-0C6E-4FCE-BC08-3862057FE36A}" dt="2022-01-19T00:47:22.982" v="146" actId="27636"/>
          <ac:spMkLst>
            <pc:docMk/>
            <pc:sldMk cId="1864911494" sldId="270"/>
            <ac:spMk id="3" creationId="{143F5361-68C0-4BF5-80C8-F1E7BF92B2DB}"/>
          </ac:spMkLst>
        </pc:spChg>
        <pc:spChg chg="add del">
          <ac:chgData name="Rathi Nanda" userId="0ee8b30318807da0" providerId="LiveId" clId="{26968AC7-0C6E-4FCE-BC08-3862057FE36A}" dt="2022-01-19T00:46:42.475" v="131"/>
          <ac:spMkLst>
            <pc:docMk/>
            <pc:sldMk cId="1864911494" sldId="270"/>
            <ac:spMk id="4" creationId="{1F4B4FC8-7FE8-44CD-A82B-DCBB8F98E6B4}"/>
          </ac:spMkLst>
        </pc:spChg>
        <pc:spChg chg="add del">
          <ac:chgData name="Rathi Nanda" userId="0ee8b30318807da0" providerId="LiveId" clId="{26968AC7-0C6E-4FCE-BC08-3862057FE36A}" dt="2022-01-19T00:46:50.743" v="135"/>
          <ac:spMkLst>
            <pc:docMk/>
            <pc:sldMk cId="1864911494" sldId="270"/>
            <ac:spMk id="5" creationId="{419249EA-B5C9-43DA-8897-D1173E07CDCE}"/>
          </ac:spMkLst>
        </pc:spChg>
      </pc:sldChg>
      <pc:sldChg chg="modSp add mod">
        <pc:chgData name="Rathi Nanda" userId="0ee8b30318807da0" providerId="LiveId" clId="{26968AC7-0C6E-4FCE-BC08-3862057FE36A}" dt="2022-01-19T00:48:40.656" v="159" actId="255"/>
        <pc:sldMkLst>
          <pc:docMk/>
          <pc:sldMk cId="2423784770" sldId="271"/>
        </pc:sldMkLst>
        <pc:spChg chg="mod">
          <ac:chgData name="Rathi Nanda" userId="0ee8b30318807da0" providerId="LiveId" clId="{26968AC7-0C6E-4FCE-BC08-3862057FE36A}" dt="2022-01-19T00:48:40.656" v="159" actId="255"/>
          <ac:spMkLst>
            <pc:docMk/>
            <pc:sldMk cId="2423784770" sldId="271"/>
            <ac:spMk id="3" creationId="{143F5361-68C0-4BF5-80C8-F1E7BF92B2DB}"/>
          </ac:spMkLst>
        </pc:spChg>
      </pc:sldChg>
      <pc:sldChg chg="modSp add mod">
        <pc:chgData name="Rathi Nanda" userId="0ee8b30318807da0" providerId="LiveId" clId="{26968AC7-0C6E-4FCE-BC08-3862057FE36A}" dt="2022-01-19T00:49:08.970" v="167" actId="255"/>
        <pc:sldMkLst>
          <pc:docMk/>
          <pc:sldMk cId="2970706170" sldId="272"/>
        </pc:sldMkLst>
        <pc:spChg chg="mod">
          <ac:chgData name="Rathi Nanda" userId="0ee8b30318807da0" providerId="LiveId" clId="{26968AC7-0C6E-4FCE-BC08-3862057FE36A}" dt="2022-01-19T00:49:08.970" v="167" actId="255"/>
          <ac:spMkLst>
            <pc:docMk/>
            <pc:sldMk cId="2970706170" sldId="272"/>
            <ac:spMk id="3" creationId="{143F5361-68C0-4BF5-80C8-F1E7BF92B2DB}"/>
          </ac:spMkLst>
        </pc:spChg>
      </pc:sldChg>
      <pc:sldChg chg="modSp add mod ord">
        <pc:chgData name="Rathi Nanda" userId="0ee8b30318807da0" providerId="LiveId" clId="{26968AC7-0C6E-4FCE-BC08-3862057FE36A}" dt="2022-01-19T00:46:29.415" v="129"/>
        <pc:sldMkLst>
          <pc:docMk/>
          <pc:sldMk cId="1172208203" sldId="273"/>
        </pc:sldMkLst>
        <pc:spChg chg="mod">
          <ac:chgData name="Rathi Nanda" userId="0ee8b30318807da0" providerId="LiveId" clId="{26968AC7-0C6E-4FCE-BC08-3862057FE36A}" dt="2022-01-19T00:46:20.131" v="127" actId="27636"/>
          <ac:spMkLst>
            <pc:docMk/>
            <pc:sldMk cId="1172208203" sldId="273"/>
            <ac:spMk id="3" creationId="{143F5361-68C0-4BF5-80C8-F1E7BF92B2DB}"/>
          </ac:spMkLst>
        </pc:spChg>
      </pc:sldChg>
      <pc:sldChg chg="modSp add mod">
        <pc:chgData name="Rathi Nanda" userId="0ee8b30318807da0" providerId="LiveId" clId="{26968AC7-0C6E-4FCE-BC08-3862057FE36A}" dt="2022-01-19T00:53:54.966" v="179" actId="1076"/>
        <pc:sldMkLst>
          <pc:docMk/>
          <pc:sldMk cId="1642992020" sldId="274"/>
        </pc:sldMkLst>
        <pc:spChg chg="mod">
          <ac:chgData name="Rathi Nanda" userId="0ee8b30318807da0" providerId="LiveId" clId="{26968AC7-0C6E-4FCE-BC08-3862057FE36A}" dt="2022-01-19T00:53:54.966" v="179" actId="1076"/>
          <ac:spMkLst>
            <pc:docMk/>
            <pc:sldMk cId="1642992020" sldId="274"/>
            <ac:spMk id="3" creationId="{143F5361-68C0-4BF5-80C8-F1E7BF92B2DB}"/>
          </ac:spMkLst>
        </pc:spChg>
      </pc:sldChg>
      <pc:sldChg chg="modSp add mod">
        <pc:chgData name="Rathi Nanda" userId="0ee8b30318807da0" providerId="LiveId" clId="{26968AC7-0C6E-4FCE-BC08-3862057FE36A}" dt="2022-01-19T01:30:05.720" v="183" actId="20577"/>
        <pc:sldMkLst>
          <pc:docMk/>
          <pc:sldMk cId="3022400345" sldId="275"/>
        </pc:sldMkLst>
        <pc:spChg chg="mod">
          <ac:chgData name="Rathi Nanda" userId="0ee8b30318807da0" providerId="LiveId" clId="{26968AC7-0C6E-4FCE-BC08-3862057FE36A}" dt="2022-01-19T01:30:01.752" v="182"/>
          <ac:spMkLst>
            <pc:docMk/>
            <pc:sldMk cId="3022400345" sldId="275"/>
            <ac:spMk id="2" creationId="{34DB6CE4-2B13-4715-B5B2-615A55922CA1}"/>
          </ac:spMkLst>
        </pc:spChg>
        <pc:spChg chg="mod">
          <ac:chgData name="Rathi Nanda" userId="0ee8b30318807da0" providerId="LiveId" clId="{26968AC7-0C6E-4FCE-BC08-3862057FE36A}" dt="2022-01-19T01:30:05.720" v="183" actId="20577"/>
          <ac:spMkLst>
            <pc:docMk/>
            <pc:sldMk cId="3022400345" sldId="275"/>
            <ac:spMk id="3" creationId="{143F5361-68C0-4BF5-80C8-F1E7BF92B2DB}"/>
          </ac:spMkLst>
        </pc:spChg>
      </pc:sldChg>
      <pc:sldChg chg="modSp add mod">
        <pc:chgData name="Rathi Nanda" userId="0ee8b30318807da0" providerId="LiveId" clId="{26968AC7-0C6E-4FCE-BC08-3862057FE36A}" dt="2022-01-19T01:31:14.837" v="190" actId="27636"/>
        <pc:sldMkLst>
          <pc:docMk/>
          <pc:sldMk cId="3797313433" sldId="276"/>
        </pc:sldMkLst>
        <pc:spChg chg="mod">
          <ac:chgData name="Rathi Nanda" userId="0ee8b30318807da0" providerId="LiveId" clId="{26968AC7-0C6E-4FCE-BC08-3862057FE36A}" dt="2022-01-19T01:31:14.837" v="190" actId="27636"/>
          <ac:spMkLst>
            <pc:docMk/>
            <pc:sldMk cId="3797313433" sldId="276"/>
            <ac:spMk id="3" creationId="{143F5361-68C0-4BF5-80C8-F1E7BF92B2DB}"/>
          </ac:spMkLst>
        </pc:spChg>
      </pc:sldChg>
      <pc:sldChg chg="modSp add mod">
        <pc:chgData name="Rathi Nanda" userId="0ee8b30318807da0" providerId="LiveId" clId="{26968AC7-0C6E-4FCE-BC08-3862057FE36A}" dt="2022-01-19T01:31:55.224" v="198" actId="255"/>
        <pc:sldMkLst>
          <pc:docMk/>
          <pc:sldMk cId="4051148122" sldId="277"/>
        </pc:sldMkLst>
        <pc:spChg chg="mod">
          <ac:chgData name="Rathi Nanda" userId="0ee8b30318807da0" providerId="LiveId" clId="{26968AC7-0C6E-4FCE-BC08-3862057FE36A}" dt="2022-01-19T01:31:55.224" v="198" actId="255"/>
          <ac:spMkLst>
            <pc:docMk/>
            <pc:sldMk cId="4051148122" sldId="277"/>
            <ac:spMk id="3" creationId="{143F5361-68C0-4BF5-80C8-F1E7BF92B2DB}"/>
          </ac:spMkLst>
        </pc:spChg>
      </pc:sldChg>
      <pc:sldChg chg="modSp add mod">
        <pc:chgData name="Rathi Nanda" userId="0ee8b30318807da0" providerId="LiveId" clId="{26968AC7-0C6E-4FCE-BC08-3862057FE36A}" dt="2022-01-19T01:32:22.293" v="203" actId="1076"/>
        <pc:sldMkLst>
          <pc:docMk/>
          <pc:sldMk cId="3473344829" sldId="278"/>
        </pc:sldMkLst>
        <pc:spChg chg="mod">
          <ac:chgData name="Rathi Nanda" userId="0ee8b30318807da0" providerId="LiveId" clId="{26968AC7-0C6E-4FCE-BC08-3862057FE36A}" dt="2022-01-19T01:32:22.293" v="203" actId="1076"/>
          <ac:spMkLst>
            <pc:docMk/>
            <pc:sldMk cId="3473344829" sldId="278"/>
            <ac:spMk id="3" creationId="{143F5361-68C0-4BF5-80C8-F1E7BF92B2DB}"/>
          </ac:spMkLst>
        </pc:spChg>
      </pc:sldChg>
      <pc:sldChg chg="addSp delSp modSp add mod">
        <pc:chgData name="Rathi Nanda" userId="0ee8b30318807da0" providerId="LiveId" clId="{26968AC7-0C6E-4FCE-BC08-3862057FE36A}" dt="2022-01-19T01:34:59.802" v="238" actId="21"/>
        <pc:sldMkLst>
          <pc:docMk/>
          <pc:sldMk cId="3997530814" sldId="279"/>
        </pc:sldMkLst>
        <pc:spChg chg="del mod">
          <ac:chgData name="Rathi Nanda" userId="0ee8b30318807da0" providerId="LiveId" clId="{26968AC7-0C6E-4FCE-BC08-3862057FE36A}" dt="2022-01-19T01:34:31.556" v="236" actId="478"/>
          <ac:spMkLst>
            <pc:docMk/>
            <pc:sldMk cId="3997530814" sldId="279"/>
            <ac:spMk id="2" creationId="{34DB6CE4-2B13-4715-B5B2-615A55922CA1}"/>
          </ac:spMkLst>
        </pc:spChg>
        <pc:spChg chg="mod">
          <ac:chgData name="Rathi Nanda" userId="0ee8b30318807da0" providerId="LiveId" clId="{26968AC7-0C6E-4FCE-BC08-3862057FE36A}" dt="2022-01-19T01:34:36.645" v="237" actId="1076"/>
          <ac:spMkLst>
            <pc:docMk/>
            <pc:sldMk cId="3997530814" sldId="279"/>
            <ac:spMk id="3" creationId="{143F5361-68C0-4BF5-80C8-F1E7BF92B2DB}"/>
          </ac:spMkLst>
        </pc:spChg>
        <pc:spChg chg="add del mod">
          <ac:chgData name="Rathi Nanda" userId="0ee8b30318807da0" providerId="LiveId" clId="{26968AC7-0C6E-4FCE-BC08-3862057FE36A}" dt="2022-01-19T01:34:59.802" v="238" actId="21"/>
          <ac:spMkLst>
            <pc:docMk/>
            <pc:sldMk cId="3997530814" sldId="279"/>
            <ac:spMk id="5" creationId="{DE6E708F-9BCD-4116-8EB2-D86C400B5B1C}"/>
          </ac:spMkLst>
        </pc:spChg>
      </pc:sldChg>
      <pc:sldChg chg="modSp add mod">
        <pc:chgData name="Rathi Nanda" userId="0ee8b30318807da0" providerId="LiveId" clId="{26968AC7-0C6E-4FCE-BC08-3862057FE36A}" dt="2022-01-19T01:35:44.807" v="245" actId="255"/>
        <pc:sldMkLst>
          <pc:docMk/>
          <pc:sldMk cId="4246402863" sldId="280"/>
        </pc:sldMkLst>
        <pc:spChg chg="mod">
          <ac:chgData name="Rathi Nanda" userId="0ee8b30318807da0" providerId="LiveId" clId="{26968AC7-0C6E-4FCE-BC08-3862057FE36A}" dt="2022-01-19T01:35:44.807" v="245" actId="255"/>
          <ac:spMkLst>
            <pc:docMk/>
            <pc:sldMk cId="4246402863" sldId="280"/>
            <ac:spMk id="3" creationId="{143F5361-68C0-4BF5-80C8-F1E7BF92B2DB}"/>
          </ac:spMkLst>
        </pc:spChg>
      </pc:sldChg>
      <pc:sldChg chg="add">
        <pc:chgData name="Rathi Nanda" userId="0ee8b30318807da0" providerId="LiveId" clId="{26968AC7-0C6E-4FCE-BC08-3862057FE36A}" dt="2022-01-19T01:32:42.867" v="206"/>
        <pc:sldMkLst>
          <pc:docMk/>
          <pc:sldMk cId="2164568344" sldId="281"/>
        </pc:sldMkLst>
      </pc:sldChg>
      <pc:sldChg chg="add">
        <pc:chgData name="Rathi Nanda" userId="0ee8b30318807da0" providerId="LiveId" clId="{26968AC7-0C6E-4FCE-BC08-3862057FE36A}" dt="2022-01-19T01:32:43.017" v="207"/>
        <pc:sldMkLst>
          <pc:docMk/>
          <pc:sldMk cId="2578787822" sldId="282"/>
        </pc:sldMkLst>
      </pc:sldChg>
      <pc:sldChg chg="add">
        <pc:chgData name="Rathi Nanda" userId="0ee8b30318807da0" providerId="LiveId" clId="{26968AC7-0C6E-4FCE-BC08-3862057FE36A}" dt="2022-01-19T01:32:43.248" v="208"/>
        <pc:sldMkLst>
          <pc:docMk/>
          <pc:sldMk cId="506391" sldId="283"/>
        </pc:sldMkLst>
      </pc:sldChg>
      <pc:sldChg chg="modSp add mod ord">
        <pc:chgData name="Rathi Nanda" userId="0ee8b30318807da0" providerId="LiveId" clId="{26968AC7-0C6E-4FCE-BC08-3862057FE36A}" dt="2022-01-19T01:36:46.429" v="282"/>
        <pc:sldMkLst>
          <pc:docMk/>
          <pc:sldMk cId="439504352" sldId="284"/>
        </pc:sldMkLst>
        <pc:spChg chg="mod">
          <ac:chgData name="Rathi Nanda" userId="0ee8b30318807da0" providerId="LiveId" clId="{26968AC7-0C6E-4FCE-BC08-3862057FE36A}" dt="2022-01-19T01:36:31.446" v="278" actId="255"/>
          <ac:spMkLst>
            <pc:docMk/>
            <pc:sldMk cId="439504352" sldId="284"/>
            <ac:spMk id="3" creationId="{143F5361-68C0-4BF5-80C8-F1E7BF92B2DB}"/>
          </ac:spMkLst>
        </pc:spChg>
      </pc:sldChg>
      <pc:sldChg chg="modSp add mod ord">
        <pc:chgData name="Rathi Nanda" userId="0ee8b30318807da0" providerId="LiveId" clId="{26968AC7-0C6E-4FCE-BC08-3862057FE36A}" dt="2022-01-19T01:33:26.094" v="222"/>
        <pc:sldMkLst>
          <pc:docMk/>
          <pc:sldMk cId="3894631201" sldId="285"/>
        </pc:sldMkLst>
        <pc:spChg chg="mod">
          <ac:chgData name="Rathi Nanda" userId="0ee8b30318807da0" providerId="LiveId" clId="{26968AC7-0C6E-4FCE-BC08-3862057FE36A}" dt="2022-01-19T01:33:12.342" v="218" actId="255"/>
          <ac:spMkLst>
            <pc:docMk/>
            <pc:sldMk cId="3894631201" sldId="285"/>
            <ac:spMk id="3" creationId="{143F5361-68C0-4BF5-80C8-F1E7BF92B2DB}"/>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99B3372-74CF-4E21-A4D4-286B22AA5A6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63762BE-D43C-49F5-99A5-BF49C695927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B85766F-5EC0-4797-B4D1-777FCB005B11}" type="datetimeFigureOut">
              <a:rPr lang="en-US" smtClean="0"/>
              <a:t>1/19/2022</a:t>
            </a:fld>
            <a:endParaRPr lang="en-US" dirty="0"/>
          </a:p>
        </p:txBody>
      </p:sp>
      <p:sp>
        <p:nvSpPr>
          <p:cNvPr id="4" name="Footer Placeholder 3">
            <a:extLst>
              <a:ext uri="{FF2B5EF4-FFF2-40B4-BE49-F238E27FC236}">
                <a16:creationId xmlns:a16="http://schemas.microsoft.com/office/drawing/2014/main" id="{1989E452-9BCA-4AF5-9A9C-233BF410EAA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6BF9F63-CE4F-44E2-A07D-7E654DE9F57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60AC76B-F5B1-4D6E-BACD-2A80744AC929}" type="slidenum">
              <a:rPr lang="en-US" smtClean="0"/>
              <a:t>‹#›</a:t>
            </a:fld>
            <a:endParaRPr lang="en-US" dirty="0"/>
          </a:p>
        </p:txBody>
      </p:sp>
    </p:spTree>
    <p:extLst>
      <p:ext uri="{BB962C8B-B14F-4D97-AF65-F5344CB8AC3E}">
        <p14:creationId xmlns:p14="http://schemas.microsoft.com/office/powerpoint/2010/main" val="32051452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B4B5EC-152C-4627-80C0-63B10D5574EF}" type="datetimeFigureOut">
              <a:rPr lang="en-US" smtClean="0"/>
              <a:t>1/19/2022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EEE60E-651F-40CC-AD73-C00F10CE42B6}" type="slidenum">
              <a:rPr lang="en-US" smtClean="0"/>
              <a:t>‹#›</a:t>
            </a:fld>
            <a:endParaRPr lang="en-US" dirty="0"/>
          </a:p>
        </p:txBody>
      </p:sp>
    </p:spTree>
    <p:extLst>
      <p:ext uri="{BB962C8B-B14F-4D97-AF65-F5344CB8AC3E}">
        <p14:creationId xmlns:p14="http://schemas.microsoft.com/office/powerpoint/2010/main" val="20254175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smtClean="0"/>
              <a:t>1/19/2022</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142549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532846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424546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0052723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05531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1/19/2022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696050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1/19/2022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20160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360534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870629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088080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1/19/2022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742793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1/19/2022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16150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1/19/2022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820541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1/19/2022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566226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1/19/2022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841419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694011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942556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smtClean="0"/>
              <a:pPr/>
              <a:t>1/19/2022</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760987329"/>
      </p:ext>
    </p:extLst>
  </p:cSld>
  <p:clrMap bg1="dk1" tx1="lt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javatpoint.com/http-tutorial" TargetMode="External"/><Relationship Id="rId2" Type="http://schemas.openxmlformats.org/officeDocument/2006/relationships/hyperlink" Target="https://www.javatpoint.com/json-tutorial"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www.javatpoint.com/html-tutorial" TargetMode="External"/><Relationship Id="rId2" Type="http://schemas.openxmlformats.org/officeDocument/2006/relationships/hyperlink" Target="https://www.javatpoint.com/yaml" TargetMode="External"/><Relationship Id="rId1" Type="http://schemas.openxmlformats.org/officeDocument/2006/relationships/slideLayout" Target="../slideLayouts/slideLayout2.xml"/><Relationship Id="rId4" Type="http://schemas.openxmlformats.org/officeDocument/2006/relationships/hyperlink" Target="https://www.javatpoint.com/what-is-xml"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javatpoint.com/api-full-form"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8D3E5-C7A3-47DF-A374-46BF83A69904}"/>
              </a:ext>
            </a:extLst>
          </p:cNvPr>
          <p:cNvSpPr>
            <a:spLocks noGrp="1"/>
          </p:cNvSpPr>
          <p:nvPr>
            <p:ph type="ctrTitle"/>
          </p:nvPr>
        </p:nvSpPr>
        <p:spPr/>
        <p:txBody>
          <a:bodyPr>
            <a:normAutofit/>
          </a:bodyPr>
          <a:lstStyle/>
          <a:p>
            <a:pPr algn="ctr"/>
            <a:r>
              <a:rPr lang="en-US" sz="5400" dirty="0">
                <a:latin typeface="Rockwell" panose="02060603020205020403" pitchFamily="18" charset="0"/>
              </a:rPr>
              <a:t>SWAGGER</a:t>
            </a:r>
          </a:p>
        </p:txBody>
      </p:sp>
      <p:sp>
        <p:nvSpPr>
          <p:cNvPr id="3" name="Subtitle 2">
            <a:extLst>
              <a:ext uri="{FF2B5EF4-FFF2-40B4-BE49-F238E27FC236}">
                <a16:creationId xmlns:a16="http://schemas.microsoft.com/office/drawing/2014/main" id="{2E78725B-6E40-4D82-B375-7831D81C29EE}"/>
              </a:ext>
            </a:extLst>
          </p:cNvPr>
          <p:cNvSpPr>
            <a:spLocks noGrp="1"/>
          </p:cNvSpPr>
          <p:nvPr>
            <p:ph type="subTitle" idx="1"/>
          </p:nvPr>
        </p:nvSpPr>
        <p:spPr/>
        <p:txBody>
          <a:bodyPr>
            <a:normAutofit/>
          </a:bodyPr>
          <a:lstStyle/>
          <a:p>
            <a:pPr algn="ctr"/>
            <a:endParaRPr lang="en-US" sz="24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8193592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p:txBody>
          <a:bodyPr>
            <a:normAutofit/>
          </a:bodyPr>
          <a:lstStyle/>
          <a:p>
            <a:r>
              <a:rPr lang="en-US" sz="4400" dirty="0" err="1">
                <a:latin typeface="Rockwell" panose="02060603020205020403" pitchFamily="18" charset="0"/>
              </a:rPr>
              <a:t>SwAGGER</a:t>
            </a:r>
            <a:r>
              <a:rPr lang="en-US" sz="4400" dirty="0">
                <a:latin typeface="Rockwell" panose="02060603020205020403" pitchFamily="18" charset="0"/>
              </a:rPr>
              <a:t> BASICS</a:t>
            </a:r>
          </a:p>
        </p:txBody>
      </p:sp>
      <p:sp>
        <p:nvSpPr>
          <p:cNvPr id="3" name="Content Placeholder 2">
            <a:extLst>
              <a:ext uri="{FF2B5EF4-FFF2-40B4-BE49-F238E27FC236}">
                <a16:creationId xmlns:a16="http://schemas.microsoft.com/office/drawing/2014/main" id="{143F5361-68C0-4BF5-80C8-F1E7BF92B2DB}"/>
              </a:ext>
            </a:extLst>
          </p:cNvPr>
          <p:cNvSpPr>
            <a:spLocks noGrp="1"/>
          </p:cNvSpPr>
          <p:nvPr>
            <p:ph idx="1"/>
          </p:nvPr>
        </p:nvSpPr>
        <p:spPr/>
        <p:txBody>
          <a:bodyPr>
            <a:normAutofit/>
          </a:bodyPr>
          <a:lstStyle/>
          <a:p>
            <a:pPr lvl="1">
              <a:lnSpc>
                <a:spcPct val="110000"/>
              </a:lnSpc>
            </a:pPr>
            <a:r>
              <a:rPr lang="en-IN" dirty="0">
                <a:latin typeface="Tahoma" panose="020B0604030504040204" pitchFamily="34" charset="0"/>
                <a:ea typeface="Tahoma" panose="020B0604030504040204" pitchFamily="34" charset="0"/>
                <a:cs typeface="Tahoma" panose="020B0604030504040204" pitchFamily="34" charset="0"/>
              </a:rPr>
              <a:t>URL is broken down into several pieces:</a:t>
            </a:r>
          </a:p>
          <a:p>
            <a:pPr lvl="1">
              <a:lnSpc>
                <a:spcPct val="110000"/>
              </a:lnSpc>
            </a:pPr>
            <a:r>
              <a:rPr lang="en-IN" dirty="0">
                <a:latin typeface="Tahoma" panose="020B0604030504040204" pitchFamily="34" charset="0"/>
                <a:ea typeface="Tahoma" panose="020B0604030504040204" pitchFamily="34" charset="0"/>
                <a:cs typeface="Tahoma" panose="020B0604030504040204" pitchFamily="34" charset="0"/>
              </a:rPr>
              <a:t>For example: the request URL is: https://api.example.com/v2/user</a:t>
            </a:r>
          </a:p>
          <a:p>
            <a:pPr lvl="1">
              <a:lnSpc>
                <a:spcPct val="110000"/>
              </a:lnSpc>
            </a:pPr>
            <a:r>
              <a:rPr lang="en-IN" dirty="0">
                <a:latin typeface="Tahoma" panose="020B0604030504040204" pitchFamily="34" charset="0"/>
                <a:ea typeface="Tahoma" panose="020B0604030504040204" pitchFamily="34" charset="0"/>
                <a:cs typeface="Tahoma" panose="020B0604030504040204" pitchFamily="34" charset="0"/>
              </a:rPr>
              <a:t>Scheme: https</a:t>
            </a:r>
          </a:p>
          <a:p>
            <a:pPr lvl="1">
              <a:lnSpc>
                <a:spcPct val="110000"/>
              </a:lnSpc>
            </a:pPr>
            <a:r>
              <a:rPr lang="en-IN" dirty="0">
                <a:latin typeface="Tahoma" panose="020B0604030504040204" pitchFamily="34" charset="0"/>
                <a:ea typeface="Tahoma" panose="020B0604030504040204" pitchFamily="34" charset="0"/>
                <a:cs typeface="Tahoma" panose="020B0604030504040204" pitchFamily="34" charset="0"/>
              </a:rPr>
              <a:t>Host: api.example.com</a:t>
            </a:r>
          </a:p>
          <a:p>
            <a:pPr lvl="1">
              <a:lnSpc>
                <a:spcPct val="110000"/>
              </a:lnSpc>
            </a:pPr>
            <a:r>
              <a:rPr lang="en-IN" dirty="0">
                <a:latin typeface="Tahoma" panose="020B0604030504040204" pitchFamily="34" charset="0"/>
                <a:ea typeface="Tahoma" panose="020B0604030504040204" pitchFamily="34" charset="0"/>
                <a:cs typeface="Tahoma" panose="020B0604030504040204" pitchFamily="34" charset="0"/>
              </a:rPr>
              <a:t>Base path: /v2</a:t>
            </a:r>
          </a:p>
          <a:p>
            <a:pPr lvl="1">
              <a:lnSpc>
                <a:spcPct val="110000"/>
              </a:lnSpc>
            </a:pPr>
            <a:r>
              <a:rPr lang="en-IN" dirty="0">
                <a:latin typeface="Tahoma" panose="020B0604030504040204" pitchFamily="34" charset="0"/>
                <a:ea typeface="Tahoma" panose="020B0604030504040204" pitchFamily="34" charset="0"/>
                <a:cs typeface="Tahoma" panose="020B0604030504040204" pitchFamily="34" charset="0"/>
              </a:rPr>
              <a:t>Path: user</a:t>
            </a:r>
          </a:p>
        </p:txBody>
      </p:sp>
    </p:spTree>
    <p:extLst>
      <p:ext uri="{BB962C8B-B14F-4D97-AF65-F5344CB8AC3E}">
        <p14:creationId xmlns:p14="http://schemas.microsoft.com/office/powerpoint/2010/main" val="28799524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p:txBody>
          <a:bodyPr>
            <a:normAutofit/>
          </a:bodyPr>
          <a:lstStyle/>
          <a:p>
            <a:r>
              <a:rPr lang="en-US" sz="4400" dirty="0" err="1">
                <a:latin typeface="Rockwell" panose="02060603020205020403" pitchFamily="18" charset="0"/>
              </a:rPr>
              <a:t>SwAGGER</a:t>
            </a:r>
            <a:r>
              <a:rPr lang="en-US" sz="4400" dirty="0">
                <a:latin typeface="Rockwell" panose="02060603020205020403" pitchFamily="18" charset="0"/>
              </a:rPr>
              <a:t> BASICS</a:t>
            </a:r>
          </a:p>
        </p:txBody>
      </p:sp>
      <p:sp>
        <p:nvSpPr>
          <p:cNvPr id="3" name="Content Placeholder 2">
            <a:extLst>
              <a:ext uri="{FF2B5EF4-FFF2-40B4-BE49-F238E27FC236}">
                <a16:creationId xmlns:a16="http://schemas.microsoft.com/office/drawing/2014/main" id="{143F5361-68C0-4BF5-80C8-F1E7BF92B2DB}"/>
              </a:ext>
            </a:extLst>
          </p:cNvPr>
          <p:cNvSpPr>
            <a:spLocks noGrp="1"/>
          </p:cNvSpPr>
          <p:nvPr>
            <p:ph idx="1"/>
          </p:nvPr>
        </p:nvSpPr>
        <p:spPr/>
        <p:txBody>
          <a:bodyPr>
            <a:normAutofit fontScale="92500" lnSpcReduction="10000"/>
          </a:bodyPr>
          <a:lstStyle/>
          <a:p>
            <a:pPr lvl="1">
              <a:lnSpc>
                <a:spcPct val="130000"/>
              </a:lnSpc>
            </a:pPr>
            <a:r>
              <a:rPr lang="en-IN" dirty="0">
                <a:latin typeface="Tahoma" panose="020B0604030504040204" pitchFamily="34" charset="0"/>
                <a:ea typeface="Tahoma" panose="020B0604030504040204" pitchFamily="34" charset="0"/>
                <a:cs typeface="Tahoma" panose="020B0604030504040204" pitchFamily="34" charset="0"/>
              </a:rPr>
              <a:t>Request Body</a:t>
            </a:r>
          </a:p>
          <a:p>
            <a:pPr lvl="1">
              <a:lnSpc>
                <a:spcPct val="130000"/>
              </a:lnSpc>
            </a:pPr>
            <a:r>
              <a:rPr lang="en-IN" dirty="0">
                <a:latin typeface="Tahoma" panose="020B0604030504040204" pitchFamily="34" charset="0"/>
                <a:ea typeface="Tahoma" panose="020B0604030504040204" pitchFamily="34" charset="0"/>
                <a:cs typeface="Tahoma" panose="020B0604030504040204" pitchFamily="34" charset="0"/>
              </a:rPr>
              <a:t>We mainly specify the request body in JSON format for some methods such as PUT, POST, etc. The body is treated as parameters like path in url. Unlike these parameters, we create the schema for the request body that specifies how the JSON body would look like.</a:t>
            </a:r>
          </a:p>
          <a:p>
            <a:pPr lvl="1">
              <a:lnSpc>
                <a:spcPct val="130000"/>
              </a:lnSpc>
            </a:pPr>
            <a:r>
              <a:rPr lang="en-IN" dirty="0">
                <a:latin typeface="Tahoma" panose="020B0604030504040204" pitchFamily="34" charset="0"/>
                <a:ea typeface="Tahoma" panose="020B0604030504040204" pitchFamily="34" charset="0"/>
                <a:cs typeface="Tahoma" panose="020B0604030504040204" pitchFamily="34" charset="0"/>
              </a:rPr>
              <a:t>In REST, the response body could be anything, but mainly the response body is written in </a:t>
            </a:r>
            <a:r>
              <a:rPr lang="en-IN" dirty="0">
                <a:latin typeface="Tahoma" panose="020B0604030504040204" pitchFamily="34" charset="0"/>
                <a:ea typeface="Tahoma" panose="020B0604030504040204" pitchFamily="34" charset="0"/>
                <a:cs typeface="Tahoma" panose="020B0604030504040204" pitchFamily="34" charset="0"/>
                <a:hlinkClick r:id="rId2">
                  <a:extLst>
                    <a:ext uri="{A12FA001-AC4F-418D-AE19-62706E023703}">
                      <ahyp:hlinkClr xmlns:ahyp="http://schemas.microsoft.com/office/drawing/2018/hyperlinkcolor" val="tx"/>
                    </a:ext>
                  </a:extLst>
                </a:hlinkClick>
              </a:rPr>
              <a:t>JSON</a:t>
            </a:r>
            <a:r>
              <a:rPr lang="en-IN" dirty="0">
                <a:latin typeface="Tahoma" panose="020B0604030504040204" pitchFamily="34" charset="0"/>
                <a:ea typeface="Tahoma" panose="020B0604030504040204" pitchFamily="34" charset="0"/>
                <a:cs typeface="Tahoma" panose="020B0604030504040204" pitchFamily="34" charset="0"/>
              </a:rPr>
              <a:t> format. The response body is included in the response object. The response body has a schema to represent the structured data. We can also have a separate response object for each </a:t>
            </a:r>
            <a:r>
              <a:rPr lang="en-IN" dirty="0">
                <a:latin typeface="Tahoma" panose="020B0604030504040204" pitchFamily="34" charset="0"/>
                <a:ea typeface="Tahoma" panose="020B0604030504040204" pitchFamily="34" charset="0"/>
                <a:cs typeface="Tahoma" panose="020B0604030504040204" pitchFamily="34" charset="0"/>
                <a:hlinkClick r:id="rId3">
                  <a:extLst>
                    <a:ext uri="{A12FA001-AC4F-418D-AE19-62706E023703}">
                      <ahyp:hlinkClr xmlns:ahyp="http://schemas.microsoft.com/office/drawing/2018/hyperlinkcolor" val="tx"/>
                    </a:ext>
                  </a:extLst>
                </a:hlinkClick>
              </a:rPr>
              <a:t>HTTP</a:t>
            </a:r>
            <a:r>
              <a:rPr lang="en-IN" dirty="0">
                <a:latin typeface="Tahoma" panose="020B0604030504040204" pitchFamily="34" charset="0"/>
                <a:ea typeface="Tahoma" panose="020B0604030504040204" pitchFamily="34" charset="0"/>
                <a:cs typeface="Tahoma" panose="020B0604030504040204" pitchFamily="34" charset="0"/>
              </a:rPr>
              <a:t> status code returned.</a:t>
            </a:r>
          </a:p>
        </p:txBody>
      </p:sp>
    </p:spTree>
    <p:extLst>
      <p:ext uri="{BB962C8B-B14F-4D97-AF65-F5344CB8AC3E}">
        <p14:creationId xmlns:p14="http://schemas.microsoft.com/office/powerpoint/2010/main" val="11722082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p:txBody>
          <a:bodyPr>
            <a:normAutofit/>
          </a:bodyPr>
          <a:lstStyle/>
          <a:p>
            <a:r>
              <a:rPr lang="en-US" sz="4400" dirty="0" err="1">
                <a:latin typeface="Rockwell" panose="02060603020205020403" pitchFamily="18" charset="0"/>
              </a:rPr>
              <a:t>SwAGGER</a:t>
            </a:r>
            <a:r>
              <a:rPr lang="en-US" sz="4400" dirty="0">
                <a:latin typeface="Rockwell" panose="02060603020205020403" pitchFamily="18" charset="0"/>
              </a:rPr>
              <a:t> BASICS</a:t>
            </a:r>
          </a:p>
        </p:txBody>
      </p:sp>
      <p:sp>
        <p:nvSpPr>
          <p:cNvPr id="3" name="Content Placeholder 2">
            <a:extLst>
              <a:ext uri="{FF2B5EF4-FFF2-40B4-BE49-F238E27FC236}">
                <a16:creationId xmlns:a16="http://schemas.microsoft.com/office/drawing/2014/main" id="{143F5361-68C0-4BF5-80C8-F1E7BF92B2DB}"/>
              </a:ext>
            </a:extLst>
          </p:cNvPr>
          <p:cNvSpPr>
            <a:spLocks noGrp="1"/>
          </p:cNvSpPr>
          <p:nvPr>
            <p:ph idx="1"/>
          </p:nvPr>
        </p:nvSpPr>
        <p:spPr/>
        <p:txBody>
          <a:bodyPr>
            <a:normAutofit fontScale="92500" lnSpcReduction="10000"/>
          </a:bodyPr>
          <a:lstStyle/>
          <a:p>
            <a:pPr lvl="1">
              <a:lnSpc>
                <a:spcPct val="110000"/>
              </a:lnSpc>
            </a:pPr>
            <a:endParaRPr lang="en-IN" dirty="0">
              <a:latin typeface="Tahoma" panose="020B0604030504040204" pitchFamily="34" charset="0"/>
              <a:ea typeface="Tahoma" panose="020B0604030504040204" pitchFamily="34" charset="0"/>
              <a:cs typeface="Tahoma" panose="020B0604030504040204" pitchFamily="34" charset="0"/>
            </a:endParaRPr>
          </a:p>
          <a:p>
            <a:pPr lvl="1">
              <a:lnSpc>
                <a:spcPct val="110000"/>
              </a:lnSpc>
            </a:pPr>
            <a:r>
              <a:rPr lang="en-IN" dirty="0">
                <a:latin typeface="Tahoma" panose="020B0604030504040204" pitchFamily="34" charset="0"/>
                <a:ea typeface="Tahoma" panose="020B0604030504040204" pitchFamily="34" charset="0"/>
                <a:cs typeface="Tahoma" panose="020B0604030504040204" pitchFamily="34" charset="0"/>
              </a:rPr>
              <a:t>Security</a:t>
            </a:r>
          </a:p>
          <a:p>
            <a:pPr lvl="1">
              <a:lnSpc>
                <a:spcPct val="110000"/>
              </a:lnSpc>
            </a:pPr>
            <a:r>
              <a:rPr lang="en-IN" dirty="0">
                <a:latin typeface="Tahoma" panose="020B0604030504040204" pitchFamily="34" charset="0"/>
                <a:ea typeface="Tahoma" panose="020B0604030504040204" pitchFamily="34" charset="0"/>
                <a:cs typeface="Tahoma" panose="020B0604030504040204" pitchFamily="34" charset="0"/>
              </a:rPr>
              <a:t>Here, Security means authentication and authorization. Authentication means to validate the user through their username and password. The authorization means allowing the user to access the data.</a:t>
            </a:r>
          </a:p>
          <a:p>
            <a:pPr lvl="1">
              <a:lnSpc>
                <a:spcPct val="110000"/>
              </a:lnSpc>
            </a:pPr>
            <a:r>
              <a:rPr lang="en-IN" dirty="0">
                <a:latin typeface="Tahoma" panose="020B0604030504040204" pitchFamily="34" charset="0"/>
                <a:ea typeface="Tahoma" panose="020B0604030504040204" pitchFamily="34" charset="0"/>
                <a:cs typeface="Tahoma" panose="020B0604030504040204" pitchFamily="34" charset="0"/>
              </a:rPr>
              <a:t>The security can be set in the following ways:</a:t>
            </a:r>
          </a:p>
          <a:p>
            <a:pPr lvl="1">
              <a:lnSpc>
                <a:spcPct val="110000"/>
              </a:lnSpc>
            </a:pPr>
            <a:r>
              <a:rPr lang="en-IN" dirty="0">
                <a:latin typeface="Tahoma" panose="020B0604030504040204" pitchFamily="34" charset="0"/>
                <a:ea typeface="Tahoma" panose="020B0604030504040204" pitchFamily="34" charset="0"/>
                <a:cs typeface="Tahoma" panose="020B0604030504040204" pitchFamily="34" charset="0"/>
              </a:rPr>
              <a:t>None: Here, None means that no security is set to access the API.</a:t>
            </a:r>
          </a:p>
          <a:p>
            <a:pPr lvl="1">
              <a:lnSpc>
                <a:spcPct val="110000"/>
              </a:lnSpc>
            </a:pPr>
            <a:r>
              <a:rPr lang="en-IN" dirty="0">
                <a:latin typeface="Tahoma" panose="020B0604030504040204" pitchFamily="34" charset="0"/>
                <a:ea typeface="Tahoma" panose="020B0604030504040204" pitchFamily="34" charset="0"/>
                <a:cs typeface="Tahoma" panose="020B0604030504040204" pitchFamily="34" charset="0"/>
              </a:rPr>
              <a:t>Basic Auth: It means that the username and password are set for each request.</a:t>
            </a:r>
          </a:p>
          <a:p>
            <a:pPr lvl="1">
              <a:lnSpc>
                <a:spcPct val="110000"/>
              </a:lnSpc>
            </a:pPr>
            <a:r>
              <a:rPr lang="en-IN" dirty="0">
                <a:latin typeface="Tahoma" panose="020B0604030504040204" pitchFamily="34" charset="0"/>
                <a:ea typeface="Tahoma" panose="020B0604030504040204" pitchFamily="34" charset="0"/>
                <a:cs typeface="Tahoma" panose="020B0604030504040204" pitchFamily="34" charset="0"/>
              </a:rPr>
              <a:t>API Key: The key is set to access the API.</a:t>
            </a:r>
          </a:p>
          <a:p>
            <a:pPr lvl="1">
              <a:lnSpc>
                <a:spcPct val="110000"/>
              </a:lnSpc>
            </a:pPr>
            <a:r>
              <a:rPr lang="en-IN" dirty="0">
                <a:latin typeface="Tahoma" panose="020B0604030504040204" pitchFamily="34" charset="0"/>
                <a:ea typeface="Tahoma" panose="020B0604030504040204" pitchFamily="34" charset="0"/>
                <a:cs typeface="Tahoma" panose="020B0604030504040204" pitchFamily="34" charset="0"/>
              </a:rPr>
              <a:t>OATH: It is an authorization scheme.</a:t>
            </a:r>
          </a:p>
        </p:txBody>
      </p:sp>
    </p:spTree>
    <p:extLst>
      <p:ext uri="{BB962C8B-B14F-4D97-AF65-F5344CB8AC3E}">
        <p14:creationId xmlns:p14="http://schemas.microsoft.com/office/powerpoint/2010/main" val="18649114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p:txBody>
          <a:bodyPr>
            <a:normAutofit/>
          </a:bodyPr>
          <a:lstStyle/>
          <a:p>
            <a:r>
              <a:rPr lang="en-US" sz="4400" dirty="0" err="1">
                <a:latin typeface="Rockwell" panose="02060603020205020403" pitchFamily="18" charset="0"/>
              </a:rPr>
              <a:t>SwAGGER</a:t>
            </a:r>
            <a:r>
              <a:rPr lang="en-US" sz="4400" dirty="0">
                <a:latin typeface="Rockwell" panose="02060603020205020403" pitchFamily="18" charset="0"/>
              </a:rPr>
              <a:t> BASICS</a:t>
            </a:r>
          </a:p>
        </p:txBody>
      </p:sp>
      <p:sp>
        <p:nvSpPr>
          <p:cNvPr id="3" name="Content Placeholder 2">
            <a:extLst>
              <a:ext uri="{FF2B5EF4-FFF2-40B4-BE49-F238E27FC236}">
                <a16:creationId xmlns:a16="http://schemas.microsoft.com/office/drawing/2014/main" id="{143F5361-68C0-4BF5-80C8-F1E7BF92B2DB}"/>
              </a:ext>
            </a:extLst>
          </p:cNvPr>
          <p:cNvSpPr>
            <a:spLocks noGrp="1"/>
          </p:cNvSpPr>
          <p:nvPr>
            <p:ph idx="1"/>
          </p:nvPr>
        </p:nvSpPr>
        <p:spPr/>
        <p:txBody>
          <a:bodyPr>
            <a:normAutofit/>
          </a:bodyPr>
          <a:lstStyle/>
          <a:p>
            <a:pPr lvl="1">
              <a:lnSpc>
                <a:spcPct val="100000"/>
              </a:lnSpc>
            </a:pPr>
            <a:r>
              <a:rPr lang="en-IN" dirty="0">
                <a:latin typeface="Tahoma" panose="020B0604030504040204" pitchFamily="34" charset="0"/>
                <a:ea typeface="Tahoma" panose="020B0604030504040204" pitchFamily="34" charset="0"/>
                <a:cs typeface="Tahoma" panose="020B0604030504040204" pitchFamily="34" charset="0"/>
              </a:rPr>
              <a:t>Documentation</a:t>
            </a:r>
          </a:p>
          <a:p>
            <a:pPr lvl="1">
              <a:lnSpc>
                <a:spcPct val="100000"/>
              </a:lnSpc>
            </a:pPr>
            <a:r>
              <a:rPr lang="en-IN" dirty="0">
                <a:latin typeface="Tahoma" panose="020B0604030504040204" pitchFamily="34" charset="0"/>
                <a:ea typeface="Tahoma" panose="020B0604030504040204" pitchFamily="34" charset="0"/>
                <a:cs typeface="Tahoma" panose="020B0604030504040204" pitchFamily="34" charset="0"/>
              </a:rPr>
              <a:t>The OAS file or API file contains the human-readable description of elements that generates the documentation automatically. In other words, we can say that a description section is added for the API, for each operation which is a combination of path and method, for each parameter, and for each response element.</a:t>
            </a:r>
          </a:p>
          <a:p>
            <a:pPr lvl="1">
              <a:lnSpc>
                <a:spcPct val="100000"/>
              </a:lnSpc>
            </a:pPr>
            <a:r>
              <a:rPr lang="en-IN" dirty="0">
                <a:latin typeface="Tahoma" panose="020B0604030504040204" pitchFamily="34" charset="0"/>
                <a:ea typeface="Tahoma" panose="020B0604030504040204" pitchFamily="34" charset="0"/>
                <a:cs typeface="Tahoma" panose="020B0604030504040204" pitchFamily="34" charset="0"/>
              </a:rPr>
              <a:t>Structured Data Formats</a:t>
            </a:r>
          </a:p>
          <a:p>
            <a:pPr lvl="1">
              <a:lnSpc>
                <a:spcPct val="100000"/>
              </a:lnSpc>
            </a:pPr>
            <a:r>
              <a:rPr lang="en-IN" dirty="0">
                <a:latin typeface="Tahoma" panose="020B0604030504040204" pitchFamily="34" charset="0"/>
                <a:ea typeface="Tahoma" panose="020B0604030504040204" pitchFamily="34" charset="0"/>
                <a:cs typeface="Tahoma" panose="020B0604030504040204" pitchFamily="34" charset="0"/>
              </a:rPr>
              <a:t>The Open API Specification uses the structured data format for its API definition files. We can use one of the two structured formats, either YAML or JSON.</a:t>
            </a:r>
          </a:p>
        </p:txBody>
      </p:sp>
    </p:spTree>
    <p:extLst>
      <p:ext uri="{BB962C8B-B14F-4D97-AF65-F5344CB8AC3E}">
        <p14:creationId xmlns:p14="http://schemas.microsoft.com/office/powerpoint/2010/main" val="24237847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p:txBody>
          <a:bodyPr>
            <a:normAutofit/>
          </a:bodyPr>
          <a:lstStyle/>
          <a:p>
            <a:r>
              <a:rPr lang="en-US" sz="4400" dirty="0" err="1">
                <a:latin typeface="Rockwell" panose="02060603020205020403" pitchFamily="18" charset="0"/>
              </a:rPr>
              <a:t>SwAGGER</a:t>
            </a:r>
            <a:r>
              <a:rPr lang="en-US" sz="4400" dirty="0">
                <a:latin typeface="Rockwell" panose="02060603020205020403" pitchFamily="18" charset="0"/>
              </a:rPr>
              <a:t> BASICS</a:t>
            </a:r>
          </a:p>
        </p:txBody>
      </p:sp>
      <p:sp>
        <p:nvSpPr>
          <p:cNvPr id="3" name="Content Placeholder 2">
            <a:extLst>
              <a:ext uri="{FF2B5EF4-FFF2-40B4-BE49-F238E27FC236}">
                <a16:creationId xmlns:a16="http://schemas.microsoft.com/office/drawing/2014/main" id="{143F5361-68C0-4BF5-80C8-F1E7BF92B2DB}"/>
              </a:ext>
            </a:extLst>
          </p:cNvPr>
          <p:cNvSpPr>
            <a:spLocks noGrp="1"/>
          </p:cNvSpPr>
          <p:nvPr>
            <p:ph idx="1"/>
          </p:nvPr>
        </p:nvSpPr>
        <p:spPr/>
        <p:txBody>
          <a:bodyPr>
            <a:noAutofit/>
          </a:bodyPr>
          <a:lstStyle/>
          <a:p>
            <a:pPr lvl="1">
              <a:lnSpc>
                <a:spcPct val="110000"/>
              </a:lnSpc>
            </a:pPr>
            <a:r>
              <a:rPr lang="en-IN" sz="1600" dirty="0">
                <a:latin typeface="Tahoma" panose="020B0604030504040204" pitchFamily="34" charset="0"/>
                <a:ea typeface="Tahoma" panose="020B0604030504040204" pitchFamily="34" charset="0"/>
                <a:cs typeface="Tahoma" panose="020B0604030504040204" pitchFamily="34" charset="0"/>
              </a:rPr>
              <a:t>YAML</a:t>
            </a:r>
          </a:p>
          <a:p>
            <a:pPr lvl="1">
              <a:lnSpc>
                <a:spcPct val="110000"/>
              </a:lnSpc>
            </a:pPr>
            <a:r>
              <a:rPr lang="en-IN" sz="1600" dirty="0">
                <a:latin typeface="Tahoma" panose="020B0604030504040204" pitchFamily="34" charset="0"/>
                <a:ea typeface="Tahoma" panose="020B0604030504040204" pitchFamily="34" charset="0"/>
                <a:cs typeface="Tahoma" panose="020B0604030504040204" pitchFamily="34" charset="0"/>
                <a:hlinkClick r:id="rId2">
                  <a:extLst>
                    <a:ext uri="{A12FA001-AC4F-418D-AE19-62706E023703}">
                      <ahyp:hlinkClr xmlns:ahyp="http://schemas.microsoft.com/office/drawing/2018/hyperlinkcolor" val="tx"/>
                    </a:ext>
                  </a:extLst>
                </a:hlinkClick>
              </a:rPr>
              <a:t>YAML</a:t>
            </a:r>
            <a:r>
              <a:rPr lang="en-IN" sz="1600" dirty="0">
                <a:latin typeface="Tahoma" panose="020B0604030504040204" pitchFamily="34" charset="0"/>
                <a:ea typeface="Tahoma" panose="020B0604030504040204" pitchFamily="34" charset="0"/>
                <a:cs typeface="Tahoma" panose="020B0604030504040204" pitchFamily="34" charset="0"/>
              </a:rPr>
              <a:t> stands for </a:t>
            </a:r>
            <a:r>
              <a:rPr lang="en-IN" sz="1600" dirty="0" err="1">
                <a:latin typeface="Tahoma" panose="020B0604030504040204" pitchFamily="34" charset="0"/>
                <a:ea typeface="Tahoma" panose="020B0604030504040204" pitchFamily="34" charset="0"/>
                <a:cs typeface="Tahoma" panose="020B0604030504040204" pitchFamily="34" charset="0"/>
              </a:rPr>
              <a:t>Ain't</a:t>
            </a:r>
            <a:r>
              <a:rPr lang="en-IN" sz="1600" dirty="0">
                <a:latin typeface="Tahoma" panose="020B0604030504040204" pitchFamily="34" charset="0"/>
                <a:ea typeface="Tahoma" panose="020B0604030504040204" pitchFamily="34" charset="0"/>
                <a:cs typeface="Tahoma" panose="020B0604030504040204" pitchFamily="34" charset="0"/>
              </a:rPr>
              <a:t> Markup Language. It is not a Markup language like </a:t>
            </a:r>
            <a:r>
              <a:rPr lang="en-IN" sz="1600" dirty="0">
                <a:latin typeface="Tahoma" panose="020B0604030504040204" pitchFamily="34" charset="0"/>
                <a:ea typeface="Tahoma" panose="020B0604030504040204" pitchFamily="34" charset="0"/>
                <a:cs typeface="Tahoma" panose="020B0604030504040204" pitchFamily="34" charset="0"/>
                <a:hlinkClick r:id="rId3">
                  <a:extLst>
                    <a:ext uri="{A12FA001-AC4F-418D-AE19-62706E023703}">
                      <ahyp:hlinkClr xmlns:ahyp="http://schemas.microsoft.com/office/drawing/2018/hyperlinkcolor" val="tx"/>
                    </a:ext>
                  </a:extLst>
                </a:hlinkClick>
              </a:rPr>
              <a:t>HTML.</a:t>
            </a:r>
            <a:r>
              <a:rPr lang="en-IN" sz="1600" dirty="0">
                <a:latin typeface="Tahoma" panose="020B0604030504040204" pitchFamily="34" charset="0"/>
                <a:ea typeface="Tahoma" panose="020B0604030504040204" pitchFamily="34" charset="0"/>
                <a:cs typeface="Tahoma" panose="020B0604030504040204" pitchFamily="34" charset="0"/>
              </a:rPr>
              <a:t> It is used for the data, not for the content. YAML uses minimum characters as compared to JSON and </a:t>
            </a:r>
            <a:r>
              <a:rPr lang="en-IN" sz="1600" dirty="0">
                <a:latin typeface="Tahoma" panose="020B0604030504040204" pitchFamily="34" charset="0"/>
                <a:ea typeface="Tahoma" panose="020B0604030504040204" pitchFamily="34" charset="0"/>
                <a:cs typeface="Tahoma" panose="020B0604030504040204" pitchFamily="34" charset="0"/>
                <a:hlinkClick r:id="rId4">
                  <a:extLst>
                    <a:ext uri="{A12FA001-AC4F-418D-AE19-62706E023703}">
                      <ahyp:hlinkClr xmlns:ahyp="http://schemas.microsoft.com/office/drawing/2018/hyperlinkcolor" val="tx"/>
                    </a:ext>
                  </a:extLst>
                </a:hlinkClick>
              </a:rPr>
              <a:t>XML</a:t>
            </a:r>
            <a:r>
              <a:rPr lang="en-IN" sz="1600" dirty="0">
                <a:latin typeface="Tahoma" panose="020B0604030504040204" pitchFamily="34" charset="0"/>
                <a:ea typeface="Tahoma" panose="020B0604030504040204" pitchFamily="34" charset="0"/>
                <a:cs typeface="Tahoma" panose="020B0604030504040204" pitchFamily="34" charset="0"/>
              </a:rPr>
              <a:t>. It is mainly used for the configuration</a:t>
            </a:r>
          </a:p>
          <a:p>
            <a:pPr lvl="1">
              <a:lnSpc>
                <a:spcPct val="110000"/>
              </a:lnSpc>
            </a:pPr>
            <a:r>
              <a:rPr lang="en-IN" sz="1600" dirty="0">
                <a:latin typeface="Tahoma" panose="020B0604030504040204" pitchFamily="34" charset="0"/>
                <a:ea typeface="Tahoma" panose="020B0604030504040204" pitchFamily="34" charset="0"/>
                <a:cs typeface="Tahoma" panose="020B0604030504040204" pitchFamily="34" charset="0"/>
              </a:rPr>
              <a:t>files rather than the files which are passed over the web like JSON.</a:t>
            </a:r>
          </a:p>
          <a:p>
            <a:pPr lvl="1">
              <a:lnSpc>
                <a:spcPct val="110000"/>
              </a:lnSpc>
            </a:pPr>
            <a:r>
              <a:rPr lang="en-IN" sz="1600" dirty="0">
                <a:latin typeface="Tahoma" panose="020B0604030504040204" pitchFamily="34" charset="0"/>
                <a:ea typeface="Tahoma" panose="020B0604030504040204" pitchFamily="34" charset="0"/>
                <a:cs typeface="Tahoma" panose="020B0604030504040204" pitchFamily="34" charset="0"/>
              </a:rPr>
              <a:t>Key/value pairs</a:t>
            </a:r>
          </a:p>
          <a:p>
            <a:pPr lvl="1">
              <a:lnSpc>
                <a:spcPct val="110000"/>
              </a:lnSpc>
            </a:pPr>
            <a:r>
              <a:rPr lang="en-IN" sz="1600" dirty="0">
                <a:latin typeface="Tahoma" panose="020B0604030504040204" pitchFamily="34" charset="0"/>
                <a:ea typeface="Tahoma" panose="020B0604030504040204" pitchFamily="34" charset="0"/>
                <a:cs typeface="Tahoma" panose="020B0604030504040204" pitchFamily="34" charset="0"/>
              </a:rPr>
              <a:t>The data in YAML is represented in the form of key/value pairs. Key/value pairs are indicated by a colon followed by a space.</a:t>
            </a:r>
          </a:p>
          <a:p>
            <a:pPr lvl="1">
              <a:lnSpc>
                <a:spcPct val="110000"/>
              </a:lnSpc>
            </a:pPr>
            <a:r>
              <a:rPr lang="en-IN" sz="1600" dirty="0">
                <a:latin typeface="Tahoma" panose="020B0604030504040204" pitchFamily="34" charset="0"/>
                <a:ea typeface="Tahoma" panose="020B0604030504040204" pitchFamily="34" charset="0"/>
                <a:cs typeface="Tahoma" panose="020B0604030504040204" pitchFamily="34" charset="0"/>
              </a:rPr>
              <a:t>For Example:</a:t>
            </a:r>
          </a:p>
          <a:p>
            <a:pPr lvl="1">
              <a:lnSpc>
                <a:spcPct val="110000"/>
              </a:lnSpc>
            </a:pPr>
            <a:r>
              <a:rPr lang="en-IN" sz="1600" dirty="0">
                <a:latin typeface="Tahoma" panose="020B0604030504040204" pitchFamily="34" charset="0"/>
                <a:ea typeface="Tahoma" panose="020B0604030504040204" pitchFamily="34" charset="0"/>
                <a:cs typeface="Tahoma" panose="020B0604030504040204" pitchFamily="34" charset="0"/>
              </a:rPr>
              <a:t>Date: 2021-07-08  </a:t>
            </a:r>
          </a:p>
          <a:p>
            <a:pPr lvl="1">
              <a:lnSpc>
                <a:spcPct val="110000"/>
              </a:lnSpc>
            </a:pPr>
            <a:r>
              <a:rPr lang="en-IN" sz="1600" dirty="0">
                <a:latin typeface="Tahoma" panose="020B0604030504040204" pitchFamily="34" charset="0"/>
                <a:ea typeface="Tahoma" panose="020B0604030504040204" pitchFamily="34" charset="0"/>
                <a:cs typeface="Tahoma" panose="020B0604030504040204" pitchFamily="34" charset="0"/>
              </a:rPr>
              <a:t>First name: John  </a:t>
            </a:r>
          </a:p>
          <a:p>
            <a:pPr lvl="1">
              <a:lnSpc>
                <a:spcPct val="110000"/>
              </a:lnSpc>
            </a:pPr>
            <a:r>
              <a:rPr lang="en-IN" sz="1600" dirty="0">
                <a:latin typeface="Tahoma" panose="020B0604030504040204" pitchFamily="34" charset="0"/>
                <a:ea typeface="Tahoma" panose="020B0604030504040204" pitchFamily="34" charset="0"/>
                <a:cs typeface="Tahoma" panose="020B0604030504040204" pitchFamily="34" charset="0"/>
              </a:rPr>
              <a:t>In the above example, Date and First Name are the keys, and 2021-07-08 and John are the values.</a:t>
            </a:r>
          </a:p>
        </p:txBody>
      </p:sp>
    </p:spTree>
    <p:extLst>
      <p:ext uri="{BB962C8B-B14F-4D97-AF65-F5344CB8AC3E}">
        <p14:creationId xmlns:p14="http://schemas.microsoft.com/office/powerpoint/2010/main" val="29707061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p:txBody>
          <a:bodyPr>
            <a:normAutofit/>
          </a:bodyPr>
          <a:lstStyle/>
          <a:p>
            <a:r>
              <a:rPr lang="en-US" sz="4400" dirty="0" err="1">
                <a:latin typeface="Rockwell" panose="02060603020205020403" pitchFamily="18" charset="0"/>
              </a:rPr>
              <a:t>SwAGGER</a:t>
            </a:r>
            <a:r>
              <a:rPr lang="en-US" sz="4400" dirty="0">
                <a:latin typeface="Rockwell" panose="02060603020205020403" pitchFamily="18" charset="0"/>
              </a:rPr>
              <a:t> BASICS</a:t>
            </a:r>
          </a:p>
        </p:txBody>
      </p:sp>
      <p:sp>
        <p:nvSpPr>
          <p:cNvPr id="3" name="Content Placeholder 2">
            <a:extLst>
              <a:ext uri="{FF2B5EF4-FFF2-40B4-BE49-F238E27FC236}">
                <a16:creationId xmlns:a16="http://schemas.microsoft.com/office/drawing/2014/main" id="{143F5361-68C0-4BF5-80C8-F1E7BF92B2DB}"/>
              </a:ext>
            </a:extLst>
          </p:cNvPr>
          <p:cNvSpPr>
            <a:spLocks noGrp="1"/>
          </p:cNvSpPr>
          <p:nvPr>
            <p:ph idx="1"/>
          </p:nvPr>
        </p:nvSpPr>
        <p:spPr>
          <a:xfrm>
            <a:off x="702366" y="1689652"/>
            <a:ext cx="10504072" cy="5168348"/>
          </a:xfrm>
        </p:spPr>
        <p:txBody>
          <a:bodyPr>
            <a:normAutofit lnSpcReduction="10000"/>
          </a:bodyPr>
          <a:lstStyle/>
          <a:p>
            <a:pPr lvl="1">
              <a:lnSpc>
                <a:spcPct val="110000"/>
              </a:lnSpc>
            </a:pPr>
            <a:r>
              <a:rPr lang="en-IN" sz="1400" dirty="0">
                <a:latin typeface="Tahoma" panose="020B0604030504040204" pitchFamily="34" charset="0"/>
                <a:ea typeface="Tahoma" panose="020B0604030504040204" pitchFamily="34" charset="0"/>
                <a:cs typeface="Tahoma" panose="020B0604030504040204" pitchFamily="34" charset="0"/>
              </a:rPr>
              <a:t>Levels</a:t>
            </a:r>
          </a:p>
          <a:p>
            <a:pPr lvl="1">
              <a:lnSpc>
                <a:spcPct val="110000"/>
              </a:lnSpc>
            </a:pPr>
            <a:r>
              <a:rPr lang="en-IN" sz="1400" dirty="0">
                <a:latin typeface="Tahoma" panose="020B0604030504040204" pitchFamily="34" charset="0"/>
                <a:ea typeface="Tahoma" panose="020B0604030504040204" pitchFamily="34" charset="0"/>
                <a:cs typeface="Tahoma" panose="020B0604030504040204" pitchFamily="34" charset="0"/>
              </a:rPr>
              <a:t>Levels are indicated by white space indenting, but we cannot use tab indent. This is the biggest difference between the YAML and the other structured formats. XML uses tags that add one level, and inside the tag, there are other tags that add another level; so, this increases the number of characters. In JSON, opening and closing brackets indicate one level that occupies many characters. In YAML, the only indentation is used, which occupies fewer characters.</a:t>
            </a:r>
          </a:p>
          <a:p>
            <a:pPr lvl="1">
              <a:lnSpc>
                <a:spcPct val="110000"/>
              </a:lnSpc>
            </a:pPr>
            <a:r>
              <a:rPr lang="en-IN" sz="1400" dirty="0">
                <a:latin typeface="Tahoma" panose="020B0604030504040204" pitchFamily="34" charset="0"/>
                <a:ea typeface="Tahoma" panose="020B0604030504040204" pitchFamily="34" charset="0"/>
                <a:cs typeface="Tahoma" panose="020B0604030504040204" pitchFamily="34" charset="0"/>
              </a:rPr>
              <a:t>XML:</a:t>
            </a:r>
          </a:p>
          <a:p>
            <a:pPr lvl="1">
              <a:lnSpc>
                <a:spcPct val="110000"/>
              </a:lnSpc>
            </a:pPr>
            <a:r>
              <a:rPr lang="en-IN" sz="1400" dirty="0">
                <a:latin typeface="Tahoma" panose="020B0604030504040204" pitchFamily="34" charset="0"/>
                <a:ea typeface="Tahoma" panose="020B0604030504040204" pitchFamily="34" charset="0"/>
                <a:cs typeface="Tahoma" panose="020B0604030504040204" pitchFamily="34" charset="0"/>
              </a:rPr>
              <a:t>&lt;name&gt;  </a:t>
            </a:r>
          </a:p>
          <a:p>
            <a:pPr lvl="1">
              <a:lnSpc>
                <a:spcPct val="110000"/>
              </a:lnSpc>
            </a:pPr>
            <a:r>
              <a:rPr lang="en-IN" sz="1400" dirty="0">
                <a:latin typeface="Tahoma" panose="020B0604030504040204" pitchFamily="34" charset="0"/>
                <a:ea typeface="Tahoma" panose="020B0604030504040204" pitchFamily="34" charset="0"/>
                <a:cs typeface="Tahoma" panose="020B0604030504040204" pitchFamily="34" charset="0"/>
              </a:rPr>
              <a:t>      &lt;</a:t>
            </a:r>
            <a:r>
              <a:rPr lang="en-IN" sz="1400" dirty="0" err="1">
                <a:latin typeface="Tahoma" panose="020B0604030504040204" pitchFamily="34" charset="0"/>
                <a:ea typeface="Tahoma" panose="020B0604030504040204" pitchFamily="34" charset="0"/>
                <a:cs typeface="Tahoma" panose="020B0604030504040204" pitchFamily="34" charset="0"/>
              </a:rPr>
              <a:t>firstname</a:t>
            </a:r>
            <a:r>
              <a:rPr lang="en-IN" sz="1400" dirty="0">
                <a:latin typeface="Tahoma" panose="020B0604030504040204" pitchFamily="34" charset="0"/>
                <a:ea typeface="Tahoma" panose="020B0604030504040204" pitchFamily="34" charset="0"/>
                <a:cs typeface="Tahoma" panose="020B0604030504040204" pitchFamily="34" charset="0"/>
              </a:rPr>
              <a:t>&gt; John &lt;/</a:t>
            </a:r>
            <a:r>
              <a:rPr lang="en-IN" sz="1400" dirty="0" err="1">
                <a:latin typeface="Tahoma" panose="020B0604030504040204" pitchFamily="34" charset="0"/>
                <a:ea typeface="Tahoma" panose="020B0604030504040204" pitchFamily="34" charset="0"/>
                <a:cs typeface="Tahoma" panose="020B0604030504040204" pitchFamily="34" charset="0"/>
              </a:rPr>
              <a:t>firstname</a:t>
            </a:r>
            <a:r>
              <a:rPr lang="en-IN" sz="1400" dirty="0">
                <a:latin typeface="Tahoma" panose="020B0604030504040204" pitchFamily="34" charset="0"/>
                <a:ea typeface="Tahoma" panose="020B0604030504040204" pitchFamily="34" charset="0"/>
                <a:cs typeface="Tahoma" panose="020B0604030504040204" pitchFamily="34" charset="0"/>
              </a:rPr>
              <a:t>&gt;  </a:t>
            </a:r>
          </a:p>
          <a:p>
            <a:pPr lvl="1">
              <a:lnSpc>
                <a:spcPct val="110000"/>
              </a:lnSpc>
            </a:pPr>
            <a:r>
              <a:rPr lang="en-IN" sz="1400" dirty="0">
                <a:latin typeface="Tahoma" panose="020B0604030504040204" pitchFamily="34" charset="0"/>
                <a:ea typeface="Tahoma" panose="020B0604030504040204" pitchFamily="34" charset="0"/>
                <a:cs typeface="Tahoma" panose="020B0604030504040204" pitchFamily="34" charset="0"/>
              </a:rPr>
              <a:t>      &lt;</a:t>
            </a:r>
            <a:r>
              <a:rPr lang="en-IN" sz="1400" dirty="0" err="1">
                <a:latin typeface="Tahoma" panose="020B0604030504040204" pitchFamily="34" charset="0"/>
                <a:ea typeface="Tahoma" panose="020B0604030504040204" pitchFamily="34" charset="0"/>
                <a:cs typeface="Tahoma" panose="020B0604030504040204" pitchFamily="34" charset="0"/>
              </a:rPr>
              <a:t>lastname</a:t>
            </a:r>
            <a:r>
              <a:rPr lang="en-IN" sz="1400" dirty="0">
                <a:latin typeface="Tahoma" panose="020B0604030504040204" pitchFamily="34" charset="0"/>
                <a:ea typeface="Tahoma" panose="020B0604030504040204" pitchFamily="34" charset="0"/>
                <a:cs typeface="Tahoma" panose="020B0604030504040204" pitchFamily="34" charset="0"/>
              </a:rPr>
              <a:t>&gt; Malik &lt;/</a:t>
            </a:r>
            <a:r>
              <a:rPr lang="en-IN" sz="1400" dirty="0" err="1">
                <a:latin typeface="Tahoma" panose="020B0604030504040204" pitchFamily="34" charset="0"/>
                <a:ea typeface="Tahoma" panose="020B0604030504040204" pitchFamily="34" charset="0"/>
                <a:cs typeface="Tahoma" panose="020B0604030504040204" pitchFamily="34" charset="0"/>
              </a:rPr>
              <a:t>lastname</a:t>
            </a:r>
            <a:r>
              <a:rPr lang="en-IN" sz="1400" dirty="0">
                <a:latin typeface="Tahoma" panose="020B0604030504040204" pitchFamily="34" charset="0"/>
                <a:ea typeface="Tahoma" panose="020B0604030504040204" pitchFamily="34" charset="0"/>
                <a:cs typeface="Tahoma" panose="020B0604030504040204" pitchFamily="34" charset="0"/>
              </a:rPr>
              <a:t>&gt;  </a:t>
            </a:r>
          </a:p>
          <a:p>
            <a:pPr lvl="1">
              <a:lnSpc>
                <a:spcPct val="110000"/>
              </a:lnSpc>
            </a:pPr>
            <a:r>
              <a:rPr lang="en-IN" sz="1400" dirty="0">
                <a:latin typeface="Tahoma" panose="020B0604030504040204" pitchFamily="34" charset="0"/>
                <a:ea typeface="Tahoma" panose="020B0604030504040204" pitchFamily="34" charset="0"/>
                <a:cs typeface="Tahoma" panose="020B0604030504040204" pitchFamily="34" charset="0"/>
              </a:rPr>
              <a:t>&lt;/name&gt;  </a:t>
            </a:r>
          </a:p>
          <a:p>
            <a:pPr lvl="1">
              <a:lnSpc>
                <a:spcPct val="110000"/>
              </a:lnSpc>
            </a:pPr>
            <a:r>
              <a:rPr lang="en-IN" sz="1400" dirty="0">
                <a:latin typeface="Tahoma" panose="020B0604030504040204" pitchFamily="34" charset="0"/>
                <a:ea typeface="Tahoma" panose="020B0604030504040204" pitchFamily="34" charset="0"/>
                <a:cs typeface="Tahoma" panose="020B0604030504040204" pitchFamily="34" charset="0"/>
              </a:rPr>
              <a:t>JSON:</a:t>
            </a:r>
          </a:p>
          <a:p>
            <a:pPr lvl="1">
              <a:lnSpc>
                <a:spcPct val="110000"/>
              </a:lnSpc>
            </a:pPr>
            <a:r>
              <a:rPr lang="en-IN" sz="1400" dirty="0">
                <a:latin typeface="Tahoma" panose="020B0604030504040204" pitchFamily="34" charset="0"/>
                <a:ea typeface="Tahoma" panose="020B0604030504040204" pitchFamily="34" charset="0"/>
                <a:cs typeface="Tahoma" panose="020B0604030504040204" pitchFamily="34" charset="0"/>
              </a:rPr>
              <a:t>name: {  </a:t>
            </a:r>
          </a:p>
          <a:p>
            <a:pPr lvl="1">
              <a:lnSpc>
                <a:spcPct val="110000"/>
              </a:lnSpc>
            </a:pPr>
            <a:r>
              <a:rPr lang="en-IN" sz="1400" dirty="0">
                <a:latin typeface="Tahoma" panose="020B0604030504040204" pitchFamily="34" charset="0"/>
                <a:ea typeface="Tahoma" panose="020B0604030504040204" pitchFamily="34" charset="0"/>
                <a:cs typeface="Tahoma" panose="020B0604030504040204" pitchFamily="34" charset="0"/>
              </a:rPr>
              <a:t>   "</a:t>
            </a:r>
            <a:r>
              <a:rPr lang="en-IN" sz="1400" dirty="0" err="1">
                <a:latin typeface="Tahoma" panose="020B0604030504040204" pitchFamily="34" charset="0"/>
                <a:ea typeface="Tahoma" panose="020B0604030504040204" pitchFamily="34" charset="0"/>
                <a:cs typeface="Tahoma" panose="020B0604030504040204" pitchFamily="34" charset="0"/>
              </a:rPr>
              <a:t>firstname</a:t>
            </a:r>
            <a:r>
              <a:rPr lang="en-IN" sz="1400" dirty="0">
                <a:latin typeface="Tahoma" panose="020B0604030504040204" pitchFamily="34" charset="0"/>
                <a:ea typeface="Tahoma" panose="020B0604030504040204" pitchFamily="34" charset="0"/>
                <a:cs typeface="Tahoma" panose="020B0604030504040204" pitchFamily="34" charset="0"/>
              </a:rPr>
              <a:t>": "John"  </a:t>
            </a:r>
          </a:p>
          <a:p>
            <a:pPr lvl="1">
              <a:lnSpc>
                <a:spcPct val="110000"/>
              </a:lnSpc>
            </a:pPr>
            <a:r>
              <a:rPr lang="en-IN" sz="1400" dirty="0">
                <a:latin typeface="Tahoma" panose="020B0604030504040204" pitchFamily="34" charset="0"/>
                <a:ea typeface="Tahoma" panose="020B0604030504040204" pitchFamily="34" charset="0"/>
                <a:cs typeface="Tahoma" panose="020B0604030504040204" pitchFamily="34" charset="0"/>
              </a:rPr>
              <a:t>   "</a:t>
            </a:r>
            <a:r>
              <a:rPr lang="en-IN" sz="1400" dirty="0" err="1">
                <a:latin typeface="Tahoma" panose="020B0604030504040204" pitchFamily="34" charset="0"/>
                <a:ea typeface="Tahoma" panose="020B0604030504040204" pitchFamily="34" charset="0"/>
                <a:cs typeface="Tahoma" panose="020B0604030504040204" pitchFamily="34" charset="0"/>
              </a:rPr>
              <a:t>lastname</a:t>
            </a:r>
            <a:r>
              <a:rPr lang="en-IN" sz="1400" dirty="0">
                <a:latin typeface="Tahoma" panose="020B0604030504040204" pitchFamily="34" charset="0"/>
                <a:ea typeface="Tahoma" panose="020B0604030504040204" pitchFamily="34" charset="0"/>
                <a:cs typeface="Tahoma" panose="020B0604030504040204" pitchFamily="34" charset="0"/>
              </a:rPr>
              <a:t>": "Malik"  </a:t>
            </a:r>
          </a:p>
          <a:p>
            <a:pPr lvl="1">
              <a:lnSpc>
                <a:spcPct val="110000"/>
              </a:lnSpc>
            </a:pPr>
            <a:r>
              <a:rPr lang="en-IN" sz="1400" dirty="0">
                <a:latin typeface="Tahoma" panose="020B0604030504040204" pitchFamily="34" charset="0"/>
                <a:ea typeface="Tahoma" panose="020B0604030504040204" pitchFamily="34" charset="0"/>
                <a:cs typeface="Tahoma" panose="020B0604030504040204" pitchFamily="34" charset="0"/>
              </a:rPr>
              <a:t>}  </a:t>
            </a:r>
          </a:p>
          <a:p>
            <a:pPr lvl="1">
              <a:lnSpc>
                <a:spcPct val="110000"/>
              </a:lnSpc>
            </a:pPr>
            <a:r>
              <a:rPr lang="en-IN" sz="1400" dirty="0">
                <a:latin typeface="Tahoma" panose="020B0604030504040204" pitchFamily="34" charset="0"/>
                <a:ea typeface="Tahoma" panose="020B0604030504040204" pitchFamily="34" charset="0"/>
                <a:cs typeface="Tahoma" panose="020B0604030504040204" pitchFamily="34" charset="0"/>
              </a:rPr>
              <a:t>YAML</a:t>
            </a:r>
          </a:p>
          <a:p>
            <a:pPr lvl="1">
              <a:lnSpc>
                <a:spcPct val="110000"/>
              </a:lnSpc>
            </a:pPr>
            <a:r>
              <a:rPr lang="en-IN" sz="1400" dirty="0">
                <a:latin typeface="Tahoma" panose="020B0604030504040204" pitchFamily="34" charset="0"/>
                <a:ea typeface="Tahoma" panose="020B0604030504040204" pitchFamily="34" charset="0"/>
                <a:cs typeface="Tahoma" panose="020B0604030504040204" pitchFamily="34" charset="0"/>
              </a:rPr>
              <a:t>name:  </a:t>
            </a:r>
          </a:p>
          <a:p>
            <a:pPr lvl="1">
              <a:lnSpc>
                <a:spcPct val="110000"/>
              </a:lnSpc>
            </a:pPr>
            <a:r>
              <a:rPr lang="en-IN" sz="1400" dirty="0">
                <a:latin typeface="Tahoma" panose="020B0604030504040204" pitchFamily="34" charset="0"/>
                <a:ea typeface="Tahoma" panose="020B0604030504040204" pitchFamily="34" charset="0"/>
                <a:cs typeface="Tahoma" panose="020B0604030504040204" pitchFamily="34" charset="0"/>
              </a:rPr>
              <a:t>  </a:t>
            </a:r>
            <a:r>
              <a:rPr lang="en-IN" sz="1400" dirty="0" err="1">
                <a:latin typeface="Tahoma" panose="020B0604030504040204" pitchFamily="34" charset="0"/>
                <a:ea typeface="Tahoma" panose="020B0604030504040204" pitchFamily="34" charset="0"/>
                <a:cs typeface="Tahoma" panose="020B0604030504040204" pitchFamily="34" charset="0"/>
              </a:rPr>
              <a:t>firstname</a:t>
            </a:r>
            <a:r>
              <a:rPr lang="en-IN" sz="1400" dirty="0">
                <a:latin typeface="Tahoma" panose="020B0604030504040204" pitchFamily="34" charset="0"/>
                <a:ea typeface="Tahoma" panose="020B0604030504040204" pitchFamily="34" charset="0"/>
                <a:cs typeface="Tahoma" panose="020B0604030504040204" pitchFamily="34" charset="0"/>
              </a:rPr>
              <a:t>: John  </a:t>
            </a:r>
          </a:p>
          <a:p>
            <a:pPr lvl="1">
              <a:lnSpc>
                <a:spcPct val="110000"/>
              </a:lnSpc>
            </a:pPr>
            <a:r>
              <a:rPr lang="en-IN" sz="1400" dirty="0">
                <a:latin typeface="Tahoma" panose="020B0604030504040204" pitchFamily="34" charset="0"/>
                <a:ea typeface="Tahoma" panose="020B0604030504040204" pitchFamily="34" charset="0"/>
                <a:cs typeface="Tahoma" panose="020B0604030504040204" pitchFamily="34" charset="0"/>
              </a:rPr>
              <a:t>  </a:t>
            </a:r>
            <a:r>
              <a:rPr lang="en-IN" sz="1400" dirty="0" err="1">
                <a:latin typeface="Tahoma" panose="020B0604030504040204" pitchFamily="34" charset="0"/>
                <a:ea typeface="Tahoma" panose="020B0604030504040204" pitchFamily="34" charset="0"/>
                <a:cs typeface="Tahoma" panose="020B0604030504040204" pitchFamily="34" charset="0"/>
              </a:rPr>
              <a:t>lastname</a:t>
            </a:r>
            <a:r>
              <a:rPr lang="en-IN" sz="1400" dirty="0">
                <a:latin typeface="Tahoma" panose="020B0604030504040204" pitchFamily="34" charset="0"/>
                <a:ea typeface="Tahoma" panose="020B0604030504040204" pitchFamily="34" charset="0"/>
                <a:cs typeface="Tahoma" panose="020B0604030504040204" pitchFamily="34" charset="0"/>
              </a:rPr>
              <a:t>: Malik  </a:t>
            </a:r>
          </a:p>
        </p:txBody>
      </p:sp>
    </p:spTree>
    <p:extLst>
      <p:ext uri="{BB962C8B-B14F-4D97-AF65-F5344CB8AC3E}">
        <p14:creationId xmlns:p14="http://schemas.microsoft.com/office/powerpoint/2010/main" val="16429920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p:txBody>
          <a:bodyPr>
            <a:normAutofit/>
          </a:bodyPr>
          <a:lstStyle/>
          <a:p>
            <a:r>
              <a:rPr lang="en-IN" sz="4400" dirty="0">
                <a:latin typeface="Rockwell" panose="02060603020205020403" pitchFamily="18" charset="0"/>
              </a:rPr>
              <a:t>Continuous API Management</a:t>
            </a:r>
            <a:endParaRPr lang="en-US" sz="4400" dirty="0">
              <a:latin typeface="Rockwell" panose="02060603020205020403" pitchFamily="18" charset="0"/>
            </a:endParaRPr>
          </a:p>
        </p:txBody>
      </p:sp>
      <p:sp>
        <p:nvSpPr>
          <p:cNvPr id="3" name="Content Placeholder 2">
            <a:extLst>
              <a:ext uri="{FF2B5EF4-FFF2-40B4-BE49-F238E27FC236}">
                <a16:creationId xmlns:a16="http://schemas.microsoft.com/office/drawing/2014/main" id="{143F5361-68C0-4BF5-80C8-F1E7BF92B2DB}"/>
              </a:ext>
            </a:extLst>
          </p:cNvPr>
          <p:cNvSpPr>
            <a:spLocks noGrp="1"/>
          </p:cNvSpPr>
          <p:nvPr>
            <p:ph idx="1"/>
          </p:nvPr>
        </p:nvSpPr>
        <p:spPr/>
        <p:txBody>
          <a:bodyPr>
            <a:normAutofit/>
          </a:bodyPr>
          <a:lstStyle/>
          <a:p>
            <a:pPr lvl="1">
              <a:lnSpc>
                <a:spcPct val="110000"/>
              </a:lnSpc>
            </a:pPr>
            <a:endParaRPr lang="en-IN"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0224003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p:txBody>
          <a:bodyPr>
            <a:normAutofit/>
          </a:bodyPr>
          <a:lstStyle/>
          <a:p>
            <a:r>
              <a:rPr lang="en-US" sz="4400" dirty="0" err="1">
                <a:latin typeface="Rockwell" panose="02060603020205020403" pitchFamily="18" charset="0"/>
              </a:rPr>
              <a:t>SwAGGER</a:t>
            </a:r>
            <a:r>
              <a:rPr lang="en-US" sz="4400" dirty="0">
                <a:latin typeface="Rockwell" panose="02060603020205020403" pitchFamily="18" charset="0"/>
              </a:rPr>
              <a:t> BASICS</a:t>
            </a:r>
          </a:p>
        </p:txBody>
      </p:sp>
      <p:sp>
        <p:nvSpPr>
          <p:cNvPr id="3" name="Content Placeholder 2">
            <a:extLst>
              <a:ext uri="{FF2B5EF4-FFF2-40B4-BE49-F238E27FC236}">
                <a16:creationId xmlns:a16="http://schemas.microsoft.com/office/drawing/2014/main" id="{143F5361-68C0-4BF5-80C8-F1E7BF92B2DB}"/>
              </a:ext>
            </a:extLst>
          </p:cNvPr>
          <p:cNvSpPr>
            <a:spLocks noGrp="1"/>
          </p:cNvSpPr>
          <p:nvPr>
            <p:ph idx="1"/>
          </p:nvPr>
        </p:nvSpPr>
        <p:spPr/>
        <p:txBody>
          <a:bodyPr>
            <a:normAutofit fontScale="85000" lnSpcReduction="20000"/>
          </a:bodyPr>
          <a:lstStyle/>
          <a:p>
            <a:pPr lvl="1">
              <a:lnSpc>
                <a:spcPct val="130000"/>
              </a:lnSpc>
            </a:pPr>
            <a:r>
              <a:rPr lang="en-IN" sz="1400" dirty="0">
                <a:latin typeface="Tahoma" panose="020B0604030504040204" pitchFamily="34" charset="0"/>
                <a:ea typeface="Tahoma" panose="020B0604030504040204" pitchFamily="34" charset="0"/>
                <a:cs typeface="Tahoma" panose="020B0604030504040204" pitchFamily="34" charset="0"/>
              </a:rPr>
              <a:t>We will consider an example and then build a file. Suppose the company name is javatpoint.com, and the API service is uploading and sharing photos. Here, the API base URL is https://api.javatpoint.com/photo</a:t>
            </a:r>
          </a:p>
          <a:p>
            <a:pPr lvl="1">
              <a:lnSpc>
                <a:spcPct val="130000"/>
              </a:lnSpc>
            </a:pPr>
            <a:r>
              <a:rPr lang="en-IN" sz="1400" dirty="0">
                <a:latin typeface="Tahoma" panose="020B0604030504040204" pitchFamily="34" charset="0"/>
                <a:ea typeface="Tahoma" panose="020B0604030504040204" pitchFamily="34" charset="0"/>
                <a:cs typeface="Tahoma" panose="020B0604030504040204" pitchFamily="34" charset="0"/>
              </a:rPr>
              <a:t>The following is the example that how to start a file.</a:t>
            </a:r>
          </a:p>
          <a:p>
            <a:pPr lvl="1">
              <a:lnSpc>
                <a:spcPct val="130000"/>
              </a:lnSpc>
            </a:pPr>
            <a:r>
              <a:rPr lang="en-IN" sz="1400" dirty="0">
                <a:latin typeface="Tahoma" panose="020B0604030504040204" pitchFamily="34" charset="0"/>
                <a:ea typeface="Tahoma" panose="020B0604030504040204" pitchFamily="34" charset="0"/>
                <a:cs typeface="Tahoma" panose="020B0604030504040204" pitchFamily="34" charset="0"/>
              </a:rPr>
              <a:t># Every Open API contains this  </a:t>
            </a:r>
          </a:p>
          <a:p>
            <a:pPr lvl="1">
              <a:lnSpc>
                <a:spcPct val="130000"/>
              </a:lnSpc>
            </a:pPr>
            <a:r>
              <a:rPr lang="en-IN" sz="1400" dirty="0">
                <a:latin typeface="Tahoma" panose="020B0604030504040204" pitchFamily="34" charset="0"/>
                <a:ea typeface="Tahoma" panose="020B0604030504040204" pitchFamily="34" charset="0"/>
                <a:cs typeface="Tahoma" panose="020B0604030504040204" pitchFamily="34" charset="0"/>
              </a:rPr>
              <a:t>Swagger : '2.0'  </a:t>
            </a:r>
          </a:p>
          <a:p>
            <a:pPr lvl="1">
              <a:lnSpc>
                <a:spcPct val="130000"/>
              </a:lnSpc>
            </a:pPr>
            <a:r>
              <a:rPr lang="en-IN" sz="1400" dirty="0">
                <a:latin typeface="Tahoma" panose="020B0604030504040204" pitchFamily="34" charset="0"/>
                <a:ea typeface="Tahoma" panose="020B0604030504040204" pitchFamily="34" charset="0"/>
                <a:cs typeface="Tahoma" panose="020B0604030504040204" pitchFamily="34" charset="0"/>
              </a:rPr>
              <a:t># This is the document metadata  </a:t>
            </a:r>
          </a:p>
          <a:p>
            <a:pPr lvl="1">
              <a:lnSpc>
                <a:spcPct val="130000"/>
              </a:lnSpc>
            </a:pPr>
            <a:r>
              <a:rPr lang="en-IN" sz="1400" dirty="0">
                <a:latin typeface="Tahoma" panose="020B0604030504040204" pitchFamily="34" charset="0"/>
                <a:ea typeface="Tahoma" panose="020B0604030504040204" pitchFamily="34" charset="0"/>
                <a:cs typeface="Tahoma" panose="020B0604030504040204" pitchFamily="34" charset="0"/>
              </a:rPr>
              <a:t>info:  </a:t>
            </a:r>
          </a:p>
          <a:p>
            <a:pPr lvl="1">
              <a:lnSpc>
                <a:spcPct val="130000"/>
              </a:lnSpc>
            </a:pPr>
            <a:r>
              <a:rPr lang="en-IN" sz="1400" dirty="0">
                <a:latin typeface="Tahoma" panose="020B0604030504040204" pitchFamily="34" charset="0"/>
                <a:ea typeface="Tahoma" panose="020B0604030504040204" pitchFamily="34" charset="0"/>
                <a:cs typeface="Tahoma" panose="020B0604030504040204" pitchFamily="34" charset="0"/>
              </a:rPr>
              <a:t>   version: "0.0.1"  </a:t>
            </a:r>
          </a:p>
          <a:p>
            <a:pPr lvl="1">
              <a:lnSpc>
                <a:spcPct val="130000"/>
              </a:lnSpc>
            </a:pPr>
            <a:r>
              <a:rPr lang="en-IN" sz="1400" dirty="0">
                <a:latin typeface="Tahoma" panose="020B0604030504040204" pitchFamily="34" charset="0"/>
                <a:ea typeface="Tahoma" panose="020B0604030504040204" pitchFamily="34" charset="0"/>
                <a:cs typeface="Tahoma" panose="020B0604030504040204" pitchFamily="34" charset="0"/>
              </a:rPr>
              <a:t>   title: Photo Service  </a:t>
            </a:r>
          </a:p>
          <a:p>
            <a:pPr lvl="1">
              <a:lnSpc>
                <a:spcPct val="130000"/>
              </a:lnSpc>
            </a:pPr>
            <a:r>
              <a:rPr lang="en-IN" sz="1400" dirty="0">
                <a:latin typeface="Tahoma" panose="020B0604030504040204" pitchFamily="34" charset="0"/>
                <a:ea typeface="Tahoma" panose="020B0604030504040204" pitchFamily="34" charset="0"/>
                <a:cs typeface="Tahoma" panose="020B0604030504040204" pitchFamily="34" charset="0"/>
              </a:rPr>
              <a:t>host : api.javatpoint.com  </a:t>
            </a:r>
          </a:p>
          <a:p>
            <a:pPr lvl="1">
              <a:lnSpc>
                <a:spcPct val="130000"/>
              </a:lnSpc>
            </a:pPr>
            <a:r>
              <a:rPr lang="en-IN" sz="1400" dirty="0">
                <a:latin typeface="Tahoma" panose="020B0604030504040204" pitchFamily="34" charset="0"/>
                <a:ea typeface="Tahoma" panose="020B0604030504040204" pitchFamily="34" charset="0"/>
                <a:cs typeface="Tahoma" panose="020B0604030504040204" pitchFamily="34" charset="0"/>
              </a:rPr>
              <a:t>basepath : /photo  </a:t>
            </a:r>
          </a:p>
          <a:p>
            <a:pPr lvl="1">
              <a:lnSpc>
                <a:spcPct val="130000"/>
              </a:lnSpc>
            </a:pPr>
            <a:r>
              <a:rPr lang="en-IN" sz="1400" dirty="0">
                <a:latin typeface="Tahoma" panose="020B0604030504040204" pitchFamily="34" charset="0"/>
                <a:ea typeface="Tahoma" panose="020B0604030504040204" pitchFamily="34" charset="0"/>
                <a:cs typeface="Tahoma" panose="020B0604030504040204" pitchFamily="34" charset="0"/>
              </a:rPr>
              <a:t>schemes :  </a:t>
            </a:r>
          </a:p>
          <a:p>
            <a:pPr lvl="1">
              <a:lnSpc>
                <a:spcPct val="130000"/>
              </a:lnSpc>
            </a:pPr>
            <a:r>
              <a:rPr lang="en-IN" sz="1400" dirty="0">
                <a:latin typeface="Tahoma" panose="020B0604030504040204" pitchFamily="34" charset="0"/>
                <a:ea typeface="Tahoma" panose="020B0604030504040204" pitchFamily="34" charset="0"/>
                <a:cs typeface="Tahoma" panose="020B0604030504040204" pitchFamily="34" charset="0"/>
              </a:rPr>
              <a:t>   -https   </a:t>
            </a:r>
          </a:p>
        </p:txBody>
      </p:sp>
    </p:spTree>
    <p:extLst>
      <p:ext uri="{BB962C8B-B14F-4D97-AF65-F5344CB8AC3E}">
        <p14:creationId xmlns:p14="http://schemas.microsoft.com/office/powerpoint/2010/main" val="37973134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p:txBody>
          <a:bodyPr>
            <a:normAutofit/>
          </a:bodyPr>
          <a:lstStyle/>
          <a:p>
            <a:r>
              <a:rPr lang="en-US" sz="4400" dirty="0" err="1">
                <a:latin typeface="Rockwell" panose="02060603020205020403" pitchFamily="18" charset="0"/>
              </a:rPr>
              <a:t>SwAGGER</a:t>
            </a:r>
            <a:r>
              <a:rPr lang="en-US" sz="4400" dirty="0">
                <a:latin typeface="Rockwell" panose="02060603020205020403" pitchFamily="18" charset="0"/>
              </a:rPr>
              <a:t> BASICS</a:t>
            </a:r>
          </a:p>
        </p:txBody>
      </p:sp>
      <p:sp>
        <p:nvSpPr>
          <p:cNvPr id="3" name="Content Placeholder 2">
            <a:extLst>
              <a:ext uri="{FF2B5EF4-FFF2-40B4-BE49-F238E27FC236}">
                <a16:creationId xmlns:a16="http://schemas.microsoft.com/office/drawing/2014/main" id="{143F5361-68C0-4BF5-80C8-F1E7BF92B2DB}"/>
              </a:ext>
            </a:extLst>
          </p:cNvPr>
          <p:cNvSpPr>
            <a:spLocks noGrp="1"/>
          </p:cNvSpPr>
          <p:nvPr>
            <p:ph idx="1"/>
          </p:nvPr>
        </p:nvSpPr>
        <p:spPr/>
        <p:txBody>
          <a:bodyPr>
            <a:normAutofit/>
          </a:bodyPr>
          <a:lstStyle/>
          <a:p>
            <a:pPr lvl="1">
              <a:lnSpc>
                <a:spcPct val="130000"/>
              </a:lnSpc>
            </a:pPr>
            <a:r>
              <a:rPr lang="en-IN" sz="1600" dirty="0">
                <a:latin typeface="Tahoma" panose="020B0604030504040204" pitchFamily="34" charset="0"/>
                <a:ea typeface="Tahoma" panose="020B0604030504040204" pitchFamily="34" charset="0"/>
                <a:cs typeface="Tahoma" panose="020B0604030504040204" pitchFamily="34" charset="0"/>
              </a:rPr>
              <a:t>Adding a Request</a:t>
            </a:r>
          </a:p>
          <a:p>
            <a:pPr lvl="1">
              <a:lnSpc>
                <a:spcPct val="130000"/>
              </a:lnSpc>
            </a:pPr>
            <a:r>
              <a:rPr lang="en-IN" sz="1600" dirty="0">
                <a:latin typeface="Tahoma" panose="020B0604030504040204" pitchFamily="34" charset="0"/>
                <a:ea typeface="Tahoma" panose="020B0604030504040204" pitchFamily="34" charset="0"/>
                <a:cs typeface="Tahoma" panose="020B0604030504040204" pitchFamily="34" charset="0"/>
              </a:rPr>
              <a:t>Let's define requests for getting a photo albums. The following is the information that will be included in the request:</a:t>
            </a:r>
          </a:p>
          <a:p>
            <a:pPr lvl="1">
              <a:lnSpc>
                <a:spcPct val="130000"/>
              </a:lnSpc>
            </a:pPr>
            <a:r>
              <a:rPr lang="en-IN" sz="1600" dirty="0">
                <a:latin typeface="Tahoma" panose="020B0604030504040204" pitchFamily="34" charset="0"/>
                <a:ea typeface="Tahoma" panose="020B0604030504040204" pitchFamily="34" charset="0"/>
                <a:cs typeface="Tahoma" panose="020B0604030504040204" pitchFamily="34" charset="0"/>
              </a:rPr>
              <a:t>URL endpoint</a:t>
            </a:r>
          </a:p>
          <a:p>
            <a:pPr lvl="1">
              <a:lnSpc>
                <a:spcPct val="130000"/>
              </a:lnSpc>
            </a:pPr>
            <a:r>
              <a:rPr lang="en-IN" sz="1600" dirty="0">
                <a:latin typeface="Tahoma" panose="020B0604030504040204" pitchFamily="34" charset="0"/>
                <a:ea typeface="Tahoma" panose="020B0604030504040204" pitchFamily="34" charset="0"/>
                <a:cs typeface="Tahoma" panose="020B0604030504040204" pitchFamily="34" charset="0"/>
              </a:rPr>
              <a:t>HTTP Method</a:t>
            </a:r>
          </a:p>
          <a:p>
            <a:pPr lvl="1">
              <a:lnSpc>
                <a:spcPct val="130000"/>
              </a:lnSpc>
            </a:pPr>
            <a:r>
              <a:rPr lang="en-IN" sz="1600" dirty="0">
                <a:latin typeface="Tahoma" panose="020B0604030504040204" pitchFamily="34" charset="0"/>
                <a:ea typeface="Tahoma" panose="020B0604030504040204" pitchFamily="34" charset="0"/>
                <a:cs typeface="Tahoma" panose="020B0604030504040204" pitchFamily="34" charset="0"/>
              </a:rPr>
              <a:t>Path parameters</a:t>
            </a:r>
          </a:p>
          <a:p>
            <a:pPr lvl="1">
              <a:lnSpc>
                <a:spcPct val="130000"/>
              </a:lnSpc>
            </a:pPr>
            <a:r>
              <a:rPr lang="en-IN" sz="1600" dirty="0">
                <a:latin typeface="Tahoma" panose="020B0604030504040204" pitchFamily="34" charset="0"/>
                <a:ea typeface="Tahoma" panose="020B0604030504040204" pitchFamily="34" charset="0"/>
                <a:cs typeface="Tahoma" panose="020B0604030504040204" pitchFamily="34" charset="0"/>
              </a:rPr>
              <a:t>Query parameters</a:t>
            </a:r>
          </a:p>
          <a:p>
            <a:pPr lvl="1">
              <a:lnSpc>
                <a:spcPct val="130000"/>
              </a:lnSpc>
            </a:pPr>
            <a:r>
              <a:rPr lang="en-IN" sz="1600" dirty="0">
                <a:latin typeface="Tahoma" panose="020B0604030504040204" pitchFamily="34" charset="0"/>
                <a:ea typeface="Tahoma" panose="020B0604030504040204" pitchFamily="34" charset="0"/>
                <a:cs typeface="Tahoma" panose="020B0604030504040204" pitchFamily="34" charset="0"/>
              </a:rPr>
              <a:t>Let's understand the query parameters through an example.</a:t>
            </a:r>
          </a:p>
          <a:p>
            <a:pPr lvl="1">
              <a:lnSpc>
                <a:spcPct val="130000"/>
              </a:lnSpc>
            </a:pPr>
            <a:r>
              <a:rPr lang="en-IN" sz="1600" dirty="0">
                <a:latin typeface="Tahoma" panose="020B0604030504040204" pitchFamily="34" charset="0"/>
                <a:ea typeface="Tahoma" panose="020B0604030504040204" pitchFamily="34" charset="0"/>
                <a:cs typeface="Tahoma" panose="020B0604030504040204" pitchFamily="34" charset="0"/>
              </a:rPr>
              <a:t>Get https://api.javatpoint.com/photo/album?start=2021-05-01&amp;end=2021-05-31</a:t>
            </a:r>
          </a:p>
        </p:txBody>
      </p:sp>
    </p:spTree>
    <p:extLst>
      <p:ext uri="{BB962C8B-B14F-4D97-AF65-F5344CB8AC3E}">
        <p14:creationId xmlns:p14="http://schemas.microsoft.com/office/powerpoint/2010/main" val="40511481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p:txBody>
          <a:bodyPr>
            <a:normAutofit/>
          </a:bodyPr>
          <a:lstStyle/>
          <a:p>
            <a:r>
              <a:rPr lang="en-US" sz="4400" dirty="0" err="1">
                <a:latin typeface="Rockwell" panose="02060603020205020403" pitchFamily="18" charset="0"/>
              </a:rPr>
              <a:t>SwAGGER</a:t>
            </a:r>
            <a:r>
              <a:rPr lang="en-US" sz="4400" dirty="0">
                <a:latin typeface="Rockwell" panose="02060603020205020403" pitchFamily="18" charset="0"/>
              </a:rPr>
              <a:t> BASICS</a:t>
            </a:r>
          </a:p>
        </p:txBody>
      </p:sp>
      <p:sp>
        <p:nvSpPr>
          <p:cNvPr id="3" name="Content Placeholder 2">
            <a:extLst>
              <a:ext uri="{FF2B5EF4-FFF2-40B4-BE49-F238E27FC236}">
                <a16:creationId xmlns:a16="http://schemas.microsoft.com/office/drawing/2014/main" id="{143F5361-68C0-4BF5-80C8-F1E7BF92B2DB}"/>
              </a:ext>
            </a:extLst>
          </p:cNvPr>
          <p:cNvSpPr>
            <a:spLocks noGrp="1"/>
          </p:cNvSpPr>
          <p:nvPr>
            <p:ph idx="1"/>
          </p:nvPr>
        </p:nvSpPr>
        <p:spPr>
          <a:xfrm>
            <a:off x="6892855" y="924270"/>
            <a:ext cx="9905999" cy="3541714"/>
          </a:xfrm>
        </p:spPr>
        <p:txBody>
          <a:bodyPr>
            <a:normAutofit fontScale="25000" lnSpcReduction="20000"/>
          </a:bodyPr>
          <a:lstStyle/>
          <a:p>
            <a:pPr lvl="1">
              <a:lnSpc>
                <a:spcPct val="130000"/>
              </a:lnSpc>
            </a:pPr>
            <a:r>
              <a:rPr lang="en-IN" sz="5600" dirty="0">
                <a:latin typeface="Tahoma" panose="020B0604030504040204" pitchFamily="34" charset="0"/>
                <a:ea typeface="Tahoma" panose="020B0604030504040204" pitchFamily="34" charset="0"/>
                <a:cs typeface="Tahoma" panose="020B0604030504040204" pitchFamily="34" charset="0"/>
              </a:rPr>
              <a:t>API Definition file</a:t>
            </a:r>
          </a:p>
          <a:p>
            <a:pPr lvl="1">
              <a:lnSpc>
                <a:spcPct val="130000"/>
              </a:lnSpc>
            </a:pPr>
            <a:r>
              <a:rPr lang="en-IN" sz="5600" dirty="0">
                <a:latin typeface="Tahoma" panose="020B0604030504040204" pitchFamily="34" charset="0"/>
                <a:ea typeface="Tahoma" panose="020B0604030504040204" pitchFamily="34" charset="0"/>
                <a:cs typeface="Tahoma" panose="020B0604030504040204" pitchFamily="34" charset="0"/>
              </a:rPr>
              <a:t>// Endpoints  </a:t>
            </a:r>
          </a:p>
          <a:p>
            <a:pPr lvl="1">
              <a:lnSpc>
                <a:spcPct val="130000"/>
              </a:lnSpc>
            </a:pPr>
            <a:r>
              <a:rPr lang="en-IN" sz="5600" dirty="0">
                <a:latin typeface="Tahoma" panose="020B0604030504040204" pitchFamily="34" charset="0"/>
                <a:ea typeface="Tahoma" panose="020B0604030504040204" pitchFamily="34" charset="0"/>
                <a:cs typeface="Tahoma" panose="020B0604030504040204" pitchFamily="34" charset="0"/>
              </a:rPr>
              <a:t>paths:  </a:t>
            </a:r>
          </a:p>
          <a:p>
            <a:pPr lvl="1">
              <a:lnSpc>
                <a:spcPct val="130000"/>
              </a:lnSpc>
            </a:pPr>
            <a:r>
              <a:rPr lang="en-IN" sz="5600" dirty="0">
                <a:latin typeface="Tahoma" panose="020B0604030504040204" pitchFamily="34" charset="0"/>
                <a:ea typeface="Tahoma" panose="020B0604030504040204" pitchFamily="34" charset="0"/>
                <a:cs typeface="Tahoma" panose="020B0604030504040204" pitchFamily="34" charset="0"/>
              </a:rPr>
              <a:t> # photo album  </a:t>
            </a:r>
          </a:p>
          <a:p>
            <a:pPr lvl="1">
              <a:lnSpc>
                <a:spcPct val="130000"/>
              </a:lnSpc>
            </a:pPr>
            <a:r>
              <a:rPr lang="en-IN" sz="5600" dirty="0">
                <a:latin typeface="Tahoma" panose="020B0604030504040204" pitchFamily="34" charset="0"/>
                <a:ea typeface="Tahoma" panose="020B0604030504040204" pitchFamily="34" charset="0"/>
                <a:cs typeface="Tahoma" panose="020B0604030504040204" pitchFamily="34" charset="0"/>
              </a:rPr>
              <a:t> /album  </a:t>
            </a:r>
          </a:p>
          <a:p>
            <a:pPr lvl="1">
              <a:lnSpc>
                <a:spcPct val="130000"/>
              </a:lnSpc>
            </a:pPr>
            <a:r>
              <a:rPr lang="en-IN" sz="5600" dirty="0">
                <a:latin typeface="Tahoma" panose="020B0604030504040204" pitchFamily="34" charset="0"/>
                <a:ea typeface="Tahoma" panose="020B0604030504040204" pitchFamily="34" charset="0"/>
                <a:cs typeface="Tahoma" panose="020B0604030504040204" pitchFamily="34" charset="0"/>
              </a:rPr>
              <a:t># Get one or more albums  </a:t>
            </a:r>
          </a:p>
          <a:p>
            <a:pPr lvl="1">
              <a:lnSpc>
                <a:spcPct val="130000"/>
              </a:lnSpc>
            </a:pPr>
            <a:r>
              <a:rPr lang="en-IN" sz="5600" dirty="0">
                <a:latin typeface="Tahoma" panose="020B0604030504040204" pitchFamily="34" charset="0"/>
                <a:ea typeface="Tahoma" panose="020B0604030504040204" pitchFamily="34" charset="0"/>
                <a:cs typeface="Tahoma" panose="020B0604030504040204" pitchFamily="34" charset="0"/>
              </a:rPr>
              <a:t>get:  </a:t>
            </a:r>
          </a:p>
          <a:p>
            <a:pPr lvl="1">
              <a:lnSpc>
                <a:spcPct val="130000"/>
              </a:lnSpc>
            </a:pPr>
            <a:r>
              <a:rPr lang="en-IN" sz="5600" dirty="0">
                <a:latin typeface="Tahoma" panose="020B0604030504040204" pitchFamily="34" charset="0"/>
                <a:ea typeface="Tahoma" panose="020B0604030504040204" pitchFamily="34" charset="0"/>
                <a:cs typeface="Tahoma" panose="020B0604030504040204" pitchFamily="34" charset="0"/>
              </a:rPr>
              <a:t>   #Query parameters  </a:t>
            </a:r>
          </a:p>
          <a:p>
            <a:pPr lvl="1">
              <a:lnSpc>
                <a:spcPct val="130000"/>
              </a:lnSpc>
            </a:pPr>
            <a:r>
              <a:rPr lang="en-IN" sz="5600" dirty="0">
                <a:latin typeface="Tahoma" panose="020B0604030504040204" pitchFamily="34" charset="0"/>
                <a:ea typeface="Tahoma" panose="020B0604030504040204" pitchFamily="34" charset="0"/>
                <a:cs typeface="Tahoma" panose="020B0604030504040204" pitchFamily="34" charset="0"/>
              </a:rPr>
              <a:t>  parameters:  </a:t>
            </a:r>
          </a:p>
          <a:p>
            <a:pPr lvl="1">
              <a:lnSpc>
                <a:spcPct val="130000"/>
              </a:lnSpc>
            </a:pPr>
            <a:r>
              <a:rPr lang="en-IN" sz="5600" dirty="0">
                <a:latin typeface="Tahoma" panose="020B0604030504040204" pitchFamily="34" charset="0"/>
                <a:ea typeface="Tahoma" panose="020B0604030504040204" pitchFamily="34" charset="0"/>
                <a:cs typeface="Tahoma" panose="020B0604030504040204" pitchFamily="34" charset="0"/>
              </a:rPr>
              <a:t>   # Starting date  </a:t>
            </a:r>
          </a:p>
          <a:p>
            <a:pPr lvl="1">
              <a:lnSpc>
                <a:spcPct val="130000"/>
              </a:lnSpc>
            </a:pPr>
            <a:r>
              <a:rPr lang="en-IN" sz="5600" dirty="0">
                <a:latin typeface="Tahoma" panose="020B0604030504040204" pitchFamily="34" charset="0"/>
                <a:ea typeface="Tahoma" panose="020B0604030504040204" pitchFamily="34" charset="0"/>
                <a:cs typeface="Tahoma" panose="020B0604030504040204" pitchFamily="34" charset="0"/>
              </a:rPr>
              <a:t>     -name: start  </a:t>
            </a:r>
          </a:p>
          <a:p>
            <a:pPr lvl="1">
              <a:lnSpc>
                <a:spcPct val="130000"/>
              </a:lnSpc>
            </a:pPr>
            <a:r>
              <a:rPr lang="en-IN" sz="5600" dirty="0">
                <a:latin typeface="Tahoma" panose="020B0604030504040204" pitchFamily="34" charset="0"/>
                <a:ea typeface="Tahoma" panose="020B0604030504040204" pitchFamily="34" charset="0"/>
                <a:cs typeface="Tahoma" panose="020B0604030504040204" pitchFamily="34" charset="0"/>
              </a:rPr>
              <a:t>      in: query  </a:t>
            </a:r>
          </a:p>
          <a:p>
            <a:pPr lvl="1">
              <a:lnSpc>
                <a:spcPct val="130000"/>
              </a:lnSpc>
            </a:pPr>
            <a:r>
              <a:rPr lang="en-IN" sz="5600" dirty="0">
                <a:latin typeface="Tahoma" panose="020B0604030504040204" pitchFamily="34" charset="0"/>
                <a:ea typeface="Tahoma" panose="020B0604030504040204" pitchFamily="34" charset="0"/>
                <a:cs typeface="Tahoma" panose="020B0604030504040204" pitchFamily="34" charset="0"/>
              </a:rPr>
              <a:t>    required: false  </a:t>
            </a:r>
          </a:p>
          <a:p>
            <a:pPr lvl="1">
              <a:lnSpc>
                <a:spcPct val="130000"/>
              </a:lnSpc>
            </a:pPr>
            <a:r>
              <a:rPr lang="en-IN" sz="5600" dirty="0">
                <a:latin typeface="Tahoma" panose="020B0604030504040204" pitchFamily="34" charset="0"/>
                <a:ea typeface="Tahoma" panose="020B0604030504040204" pitchFamily="34" charset="0"/>
                <a:cs typeface="Tahoma" panose="020B0604030504040204" pitchFamily="34" charset="0"/>
              </a:rPr>
              <a:t>   type: string  </a:t>
            </a:r>
          </a:p>
          <a:p>
            <a:pPr lvl="1">
              <a:lnSpc>
                <a:spcPct val="130000"/>
              </a:lnSpc>
            </a:pPr>
            <a:r>
              <a:rPr lang="en-IN" sz="5600" dirty="0">
                <a:latin typeface="Tahoma" panose="020B0604030504040204" pitchFamily="34" charset="0"/>
                <a:ea typeface="Tahoma" panose="020B0604030504040204" pitchFamily="34" charset="0"/>
                <a:cs typeface="Tahoma" panose="020B0604030504040204" pitchFamily="34" charset="0"/>
              </a:rPr>
              <a:t># Ending date  </a:t>
            </a:r>
          </a:p>
          <a:p>
            <a:pPr lvl="1">
              <a:lnSpc>
                <a:spcPct val="130000"/>
              </a:lnSpc>
            </a:pPr>
            <a:r>
              <a:rPr lang="en-IN" sz="5600" dirty="0">
                <a:latin typeface="Tahoma" panose="020B0604030504040204" pitchFamily="34" charset="0"/>
                <a:ea typeface="Tahoma" panose="020B0604030504040204" pitchFamily="34" charset="0"/>
                <a:cs typeface="Tahoma" panose="020B0604030504040204" pitchFamily="34" charset="0"/>
              </a:rPr>
              <a:t>   -name: end  </a:t>
            </a:r>
          </a:p>
          <a:p>
            <a:pPr lvl="1">
              <a:lnSpc>
                <a:spcPct val="130000"/>
              </a:lnSpc>
            </a:pPr>
            <a:r>
              <a:rPr lang="en-IN" sz="5600" dirty="0">
                <a:latin typeface="Tahoma" panose="020B0604030504040204" pitchFamily="34" charset="0"/>
                <a:ea typeface="Tahoma" panose="020B0604030504040204" pitchFamily="34" charset="0"/>
                <a:cs typeface="Tahoma" panose="020B0604030504040204" pitchFamily="34" charset="0"/>
              </a:rPr>
              <a:t>    in: query  </a:t>
            </a:r>
          </a:p>
          <a:p>
            <a:pPr lvl="1">
              <a:lnSpc>
                <a:spcPct val="130000"/>
              </a:lnSpc>
            </a:pPr>
            <a:r>
              <a:rPr lang="en-IN" sz="5600" dirty="0">
                <a:latin typeface="Tahoma" panose="020B0604030504040204" pitchFamily="34" charset="0"/>
                <a:ea typeface="Tahoma" panose="020B0604030504040204" pitchFamily="34" charset="0"/>
                <a:cs typeface="Tahoma" panose="020B0604030504040204" pitchFamily="34" charset="0"/>
              </a:rPr>
              <a:t>    required: false  </a:t>
            </a:r>
          </a:p>
          <a:p>
            <a:pPr lvl="1">
              <a:lnSpc>
                <a:spcPct val="130000"/>
              </a:lnSpc>
            </a:pPr>
            <a:r>
              <a:rPr lang="en-IN" sz="5600" dirty="0">
                <a:latin typeface="Tahoma" panose="020B0604030504040204" pitchFamily="34" charset="0"/>
                <a:ea typeface="Tahoma" panose="020B0604030504040204" pitchFamily="34" charset="0"/>
                <a:cs typeface="Tahoma" panose="020B0604030504040204" pitchFamily="34" charset="0"/>
              </a:rPr>
              <a:t>    type: string   </a:t>
            </a:r>
          </a:p>
          <a:p>
            <a:pPr lvl="1">
              <a:lnSpc>
                <a:spcPct val="110000"/>
              </a:lnSpc>
            </a:pPr>
            <a:endParaRPr lang="en-IN"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4733448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p:txBody>
          <a:bodyPr>
            <a:normAutofit/>
          </a:bodyPr>
          <a:lstStyle/>
          <a:p>
            <a:r>
              <a:rPr lang="en-US" sz="4400" dirty="0" err="1">
                <a:latin typeface="Rockwell" panose="02060603020205020403" pitchFamily="18" charset="0"/>
              </a:rPr>
              <a:t>SwAGGER</a:t>
            </a:r>
            <a:r>
              <a:rPr lang="en-US" sz="4400" dirty="0">
                <a:latin typeface="Rockwell" panose="02060603020205020403" pitchFamily="18" charset="0"/>
              </a:rPr>
              <a:t> BASICS</a:t>
            </a:r>
          </a:p>
        </p:txBody>
      </p:sp>
      <p:sp>
        <p:nvSpPr>
          <p:cNvPr id="3" name="Content Placeholder 2">
            <a:extLst>
              <a:ext uri="{FF2B5EF4-FFF2-40B4-BE49-F238E27FC236}">
                <a16:creationId xmlns:a16="http://schemas.microsoft.com/office/drawing/2014/main" id="{143F5361-68C0-4BF5-80C8-F1E7BF92B2DB}"/>
              </a:ext>
            </a:extLst>
          </p:cNvPr>
          <p:cNvSpPr>
            <a:spLocks noGrp="1"/>
          </p:cNvSpPr>
          <p:nvPr>
            <p:ph idx="1"/>
          </p:nvPr>
        </p:nvSpPr>
        <p:spPr/>
        <p:txBody>
          <a:bodyPr>
            <a:normAutofit fontScale="85000" lnSpcReduction="20000"/>
          </a:bodyPr>
          <a:lstStyle/>
          <a:p>
            <a:pPr lvl="1"/>
            <a:r>
              <a:rPr lang="en-IN" sz="2400" dirty="0">
                <a:latin typeface="Tahoma" panose="020B0604030504040204" pitchFamily="34" charset="0"/>
                <a:ea typeface="Tahoma" panose="020B0604030504040204" pitchFamily="34" charset="0"/>
                <a:cs typeface="Tahoma" panose="020B0604030504040204" pitchFamily="34" charset="0"/>
              </a:rPr>
              <a:t>Swagger is the standard way of documenting the Standard APIs. Swagger is helpful when deploying APIs in azure. Swagger is primarily used for documenting API; </a:t>
            </a:r>
          </a:p>
          <a:p>
            <a:pPr lvl="1"/>
            <a:r>
              <a:rPr lang="en-IN" sz="2400" dirty="0">
                <a:latin typeface="Tahoma" panose="020B0604030504040204" pitchFamily="34" charset="0"/>
                <a:ea typeface="Tahoma" panose="020B0604030504040204" pitchFamily="34" charset="0"/>
                <a:cs typeface="Tahoma" panose="020B0604030504040204" pitchFamily="34" charset="0"/>
              </a:rPr>
              <a:t>why document APIs?.</a:t>
            </a:r>
          </a:p>
          <a:p>
            <a:pPr lvl="1"/>
            <a:r>
              <a:rPr lang="en-IN" sz="2400" dirty="0">
                <a:latin typeface="Tahoma" panose="020B0604030504040204" pitchFamily="34" charset="0"/>
                <a:ea typeface="Tahoma" panose="020B0604030504040204" pitchFamily="34" charset="0"/>
                <a:cs typeface="Tahoma" panose="020B0604030504040204" pitchFamily="34" charset="0"/>
              </a:rPr>
              <a:t>The building APIs that are internal in the enterprise or for the public consumption, the theme is the same that the developers usually use in the apps that they are building.</a:t>
            </a:r>
          </a:p>
          <a:p>
            <a:pPr lvl="1"/>
            <a:r>
              <a:rPr lang="en-IN" sz="2400" dirty="0">
                <a:latin typeface="Tahoma" panose="020B0604030504040204" pitchFamily="34" charset="0"/>
                <a:ea typeface="Tahoma" panose="020B0604030504040204" pitchFamily="34" charset="0"/>
                <a:cs typeface="Tahoma" panose="020B0604030504040204" pitchFamily="34" charset="0"/>
              </a:rPr>
              <a:t>For the other developers to be able to use our API, the API must be properly documented; otherwise, how would they know that what are the endpoints exposed by the </a:t>
            </a:r>
            <a:r>
              <a:rPr lang="en-IN" sz="2400" dirty="0" err="1">
                <a:latin typeface="Tahoma" panose="020B0604030504040204" pitchFamily="34" charset="0"/>
                <a:ea typeface="Tahoma" panose="020B0604030504040204" pitchFamily="34" charset="0"/>
                <a:cs typeface="Tahoma" panose="020B0604030504040204" pitchFamily="34" charset="0"/>
              </a:rPr>
              <a:t>api</a:t>
            </a:r>
            <a:r>
              <a:rPr lang="en-IN" sz="2400" dirty="0">
                <a:latin typeface="Tahoma" panose="020B0604030504040204" pitchFamily="34" charset="0"/>
                <a:ea typeface="Tahoma" panose="020B0604030504040204" pitchFamily="34" charset="0"/>
                <a:cs typeface="Tahoma" panose="020B0604030504040204" pitchFamily="34" charset="0"/>
              </a:rPr>
              <a:t> and what are the operations supported on those endpoints?</a:t>
            </a:r>
          </a:p>
        </p:txBody>
      </p:sp>
    </p:spTree>
    <p:extLst>
      <p:ext uri="{BB962C8B-B14F-4D97-AF65-F5344CB8AC3E}">
        <p14:creationId xmlns:p14="http://schemas.microsoft.com/office/powerpoint/2010/main" val="13483181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p:txBody>
          <a:bodyPr>
            <a:normAutofit/>
          </a:bodyPr>
          <a:lstStyle/>
          <a:p>
            <a:r>
              <a:rPr lang="en-US" sz="4400" dirty="0" err="1">
                <a:latin typeface="Rockwell" panose="02060603020205020403" pitchFamily="18" charset="0"/>
              </a:rPr>
              <a:t>SwAGGER</a:t>
            </a:r>
            <a:r>
              <a:rPr lang="en-US" sz="4400" dirty="0">
                <a:latin typeface="Rockwell" panose="02060603020205020403" pitchFamily="18" charset="0"/>
              </a:rPr>
              <a:t> BASICS</a:t>
            </a:r>
          </a:p>
        </p:txBody>
      </p:sp>
      <p:sp>
        <p:nvSpPr>
          <p:cNvPr id="3" name="Content Placeholder 2">
            <a:extLst>
              <a:ext uri="{FF2B5EF4-FFF2-40B4-BE49-F238E27FC236}">
                <a16:creationId xmlns:a16="http://schemas.microsoft.com/office/drawing/2014/main" id="{143F5361-68C0-4BF5-80C8-F1E7BF92B2DB}"/>
              </a:ext>
            </a:extLst>
          </p:cNvPr>
          <p:cNvSpPr>
            <a:spLocks noGrp="1"/>
          </p:cNvSpPr>
          <p:nvPr>
            <p:ph idx="1"/>
          </p:nvPr>
        </p:nvSpPr>
        <p:spPr/>
        <p:txBody>
          <a:bodyPr>
            <a:noAutofit/>
          </a:bodyPr>
          <a:lstStyle/>
          <a:p>
            <a:pPr lvl="1">
              <a:lnSpc>
                <a:spcPct val="130000"/>
              </a:lnSpc>
            </a:pPr>
            <a:r>
              <a:rPr lang="en-IN" sz="1800" dirty="0">
                <a:latin typeface="Tahoma" panose="020B0604030504040204" pitchFamily="34" charset="0"/>
                <a:ea typeface="Tahoma" panose="020B0604030504040204" pitchFamily="34" charset="0"/>
                <a:cs typeface="Tahoma" panose="020B0604030504040204" pitchFamily="34" charset="0"/>
              </a:rPr>
              <a:t>It starts with a 'paths' key which is the list of keys. In other words, we can say that list of operations by this url are grouped in the paths key. This key starts with '/album' which means that the url ends with '/album'. The method that returns one or more albums uses the GET method so we put after the '/album'. The get method has a list of parameters. In the above YAML, list begins with a '-' because API definition file has a list of query parameters. The list has keys:</a:t>
            </a:r>
          </a:p>
          <a:p>
            <a:pPr lvl="1">
              <a:lnSpc>
                <a:spcPct val="130000"/>
              </a:lnSpc>
            </a:pPr>
            <a:r>
              <a:rPr lang="en-IN" sz="1800" dirty="0">
                <a:latin typeface="Tahoma" panose="020B0604030504040204" pitchFamily="34" charset="0"/>
                <a:ea typeface="Tahoma" panose="020B0604030504040204" pitchFamily="34" charset="0"/>
                <a:cs typeface="Tahoma" panose="020B0604030504040204" pitchFamily="34" charset="0"/>
              </a:rPr>
              <a:t>name: It is the key that denotes the name of the parameter.</a:t>
            </a:r>
          </a:p>
          <a:p>
            <a:pPr lvl="1">
              <a:lnSpc>
                <a:spcPct val="130000"/>
              </a:lnSpc>
            </a:pPr>
            <a:r>
              <a:rPr lang="en-IN" sz="1800" dirty="0">
                <a:latin typeface="Tahoma" panose="020B0604030504040204" pitchFamily="34" charset="0"/>
                <a:ea typeface="Tahoma" panose="020B0604030504040204" pitchFamily="34" charset="0"/>
                <a:cs typeface="Tahoma" panose="020B0604030504040204" pitchFamily="34" charset="0"/>
              </a:rPr>
              <a:t>in: It is the key that defines the parameter as a query-based parameter.</a:t>
            </a:r>
          </a:p>
          <a:p>
            <a:pPr lvl="1">
              <a:lnSpc>
                <a:spcPct val="130000"/>
              </a:lnSpc>
            </a:pPr>
            <a:r>
              <a:rPr lang="en-IN" sz="1800" dirty="0">
                <a:latin typeface="Tahoma" panose="020B0604030504040204" pitchFamily="34" charset="0"/>
                <a:ea typeface="Tahoma" panose="020B0604030504040204" pitchFamily="34" charset="0"/>
                <a:cs typeface="Tahoma" panose="020B0604030504040204" pitchFamily="34" charset="0"/>
              </a:rPr>
              <a:t>required: In the above, the value of this key is false which means that it is an optional field.</a:t>
            </a:r>
          </a:p>
          <a:p>
            <a:pPr lvl="1">
              <a:lnSpc>
                <a:spcPct val="130000"/>
              </a:lnSpc>
            </a:pPr>
            <a:r>
              <a:rPr lang="en-IN" sz="1800" dirty="0">
                <a:latin typeface="Tahoma" panose="020B0604030504040204" pitchFamily="34" charset="0"/>
                <a:ea typeface="Tahoma" panose="020B0604030504040204" pitchFamily="34" charset="0"/>
                <a:cs typeface="Tahoma" panose="020B0604030504040204" pitchFamily="34" charset="0"/>
              </a:rPr>
              <a:t>Type: It is the key that defines the type of the parameter.</a:t>
            </a:r>
          </a:p>
        </p:txBody>
      </p:sp>
    </p:spTree>
    <p:extLst>
      <p:ext uri="{BB962C8B-B14F-4D97-AF65-F5344CB8AC3E}">
        <p14:creationId xmlns:p14="http://schemas.microsoft.com/office/powerpoint/2010/main" val="38946312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43F5361-68C0-4BF5-80C8-F1E7BF92B2DB}"/>
              </a:ext>
            </a:extLst>
          </p:cNvPr>
          <p:cNvSpPr>
            <a:spLocks noGrp="1"/>
          </p:cNvSpPr>
          <p:nvPr>
            <p:ph idx="1"/>
          </p:nvPr>
        </p:nvSpPr>
        <p:spPr>
          <a:xfrm>
            <a:off x="689453" y="514441"/>
            <a:ext cx="9905999" cy="3541714"/>
          </a:xfrm>
        </p:spPr>
        <p:txBody>
          <a:bodyPr>
            <a:normAutofit fontScale="25000" lnSpcReduction="20000"/>
          </a:bodyPr>
          <a:lstStyle/>
          <a:p>
            <a:pPr lvl="1">
              <a:lnSpc>
                <a:spcPct val="130000"/>
              </a:lnSpc>
            </a:pPr>
            <a:r>
              <a:rPr lang="en-IN" sz="7200" dirty="0">
                <a:latin typeface="Tahoma" panose="020B0604030504040204" pitchFamily="34" charset="0"/>
                <a:ea typeface="Tahoma" panose="020B0604030504040204" pitchFamily="34" charset="0"/>
                <a:cs typeface="Tahoma" panose="020B0604030504040204" pitchFamily="34" charset="0"/>
              </a:rPr>
              <a:t>Now we retrieve the album of a specific id. Suppose the url of retrieving a specific album is given below:</a:t>
            </a:r>
          </a:p>
          <a:p>
            <a:pPr lvl="1">
              <a:lnSpc>
                <a:spcPct val="130000"/>
              </a:lnSpc>
            </a:pPr>
            <a:r>
              <a:rPr lang="en-IN" sz="7200" dirty="0">
                <a:latin typeface="Tahoma" panose="020B0604030504040204" pitchFamily="34" charset="0"/>
                <a:ea typeface="Tahoma" panose="020B0604030504040204" pitchFamily="34" charset="0"/>
                <a:cs typeface="Tahoma" panose="020B0604030504040204" pitchFamily="34" charset="0"/>
              </a:rPr>
              <a:t>Get https://api.javatpoint.com/photo/album/12345</a:t>
            </a:r>
          </a:p>
          <a:p>
            <a:pPr lvl="1">
              <a:lnSpc>
                <a:spcPct val="130000"/>
              </a:lnSpc>
            </a:pPr>
            <a:r>
              <a:rPr lang="en-IN" sz="7200" dirty="0">
                <a:latin typeface="Tahoma" panose="020B0604030504040204" pitchFamily="34" charset="0"/>
                <a:ea typeface="Tahoma" panose="020B0604030504040204" pitchFamily="34" charset="0"/>
                <a:cs typeface="Tahoma" panose="020B0604030504040204" pitchFamily="34" charset="0"/>
              </a:rPr>
              <a:t>The above url will retrieve the specific url having unique id 12345. Let's look at the definition.</a:t>
            </a:r>
          </a:p>
          <a:p>
            <a:pPr lvl="1">
              <a:lnSpc>
                <a:spcPct val="130000"/>
              </a:lnSpc>
            </a:pPr>
            <a:r>
              <a:rPr lang="en-IN" sz="7200" dirty="0">
                <a:latin typeface="Tahoma" panose="020B0604030504040204" pitchFamily="34" charset="0"/>
                <a:ea typeface="Tahoma" panose="020B0604030504040204" pitchFamily="34" charset="0"/>
                <a:cs typeface="Tahoma" panose="020B0604030504040204" pitchFamily="34" charset="0"/>
              </a:rPr>
              <a:t># photo album  </a:t>
            </a:r>
          </a:p>
          <a:p>
            <a:pPr lvl="1">
              <a:lnSpc>
                <a:spcPct val="130000"/>
              </a:lnSpc>
            </a:pPr>
            <a:r>
              <a:rPr lang="en-IN" sz="7200" dirty="0">
                <a:latin typeface="Tahoma" panose="020B0604030504040204" pitchFamily="34" charset="0"/>
                <a:ea typeface="Tahoma" panose="020B0604030504040204" pitchFamily="34" charset="0"/>
                <a:cs typeface="Tahoma" panose="020B0604030504040204" pitchFamily="34" charset="0"/>
              </a:rPr>
              <a:t>  /album/{id}:  </a:t>
            </a:r>
          </a:p>
          <a:p>
            <a:pPr lvl="1">
              <a:lnSpc>
                <a:spcPct val="130000"/>
              </a:lnSpc>
            </a:pPr>
            <a:r>
              <a:rPr lang="en-IN" sz="7200" dirty="0">
                <a:latin typeface="Tahoma" panose="020B0604030504040204" pitchFamily="34" charset="0"/>
                <a:ea typeface="Tahoma" panose="020B0604030504040204" pitchFamily="34" charset="0"/>
                <a:cs typeface="Tahoma" panose="020B0604030504040204" pitchFamily="34" charset="0"/>
              </a:rPr>
              <a:t>   # get an album  </a:t>
            </a:r>
          </a:p>
          <a:p>
            <a:pPr lvl="1">
              <a:lnSpc>
                <a:spcPct val="130000"/>
              </a:lnSpc>
            </a:pPr>
            <a:r>
              <a:rPr lang="en-IN" sz="7200" dirty="0">
                <a:latin typeface="Tahoma" panose="020B0604030504040204" pitchFamily="34" charset="0"/>
                <a:ea typeface="Tahoma" panose="020B0604030504040204" pitchFamily="34" charset="0"/>
                <a:cs typeface="Tahoma" panose="020B0604030504040204" pitchFamily="34" charset="0"/>
              </a:rPr>
              <a:t>   get:  </a:t>
            </a:r>
          </a:p>
          <a:p>
            <a:pPr lvl="1">
              <a:lnSpc>
                <a:spcPct val="130000"/>
              </a:lnSpc>
            </a:pPr>
            <a:r>
              <a:rPr lang="en-IN" sz="7200" dirty="0">
                <a:latin typeface="Tahoma" panose="020B0604030504040204" pitchFamily="34" charset="0"/>
                <a:ea typeface="Tahoma" panose="020B0604030504040204" pitchFamily="34" charset="0"/>
                <a:cs typeface="Tahoma" panose="020B0604030504040204" pitchFamily="34" charset="0"/>
              </a:rPr>
              <a:t>     # Query parameters  </a:t>
            </a:r>
          </a:p>
          <a:p>
            <a:pPr lvl="1">
              <a:lnSpc>
                <a:spcPct val="130000"/>
              </a:lnSpc>
            </a:pPr>
            <a:r>
              <a:rPr lang="en-IN" sz="7200" dirty="0">
                <a:latin typeface="Tahoma" panose="020B0604030504040204" pitchFamily="34" charset="0"/>
                <a:ea typeface="Tahoma" panose="020B0604030504040204" pitchFamily="34" charset="0"/>
                <a:cs typeface="Tahoma" panose="020B0604030504040204" pitchFamily="34" charset="0"/>
              </a:rPr>
              <a:t>     parameters:  </a:t>
            </a:r>
          </a:p>
          <a:p>
            <a:pPr lvl="1">
              <a:lnSpc>
                <a:spcPct val="130000"/>
              </a:lnSpc>
            </a:pPr>
            <a:r>
              <a:rPr lang="en-IN" sz="7200" dirty="0">
                <a:latin typeface="Tahoma" panose="020B0604030504040204" pitchFamily="34" charset="0"/>
                <a:ea typeface="Tahoma" panose="020B0604030504040204" pitchFamily="34" charset="0"/>
                <a:cs typeface="Tahoma" panose="020B0604030504040204" pitchFamily="34" charset="0"/>
              </a:rPr>
              <a:t>     # Album id  </a:t>
            </a:r>
          </a:p>
          <a:p>
            <a:pPr lvl="1">
              <a:lnSpc>
                <a:spcPct val="130000"/>
              </a:lnSpc>
            </a:pPr>
            <a:r>
              <a:rPr lang="en-IN" sz="7200" dirty="0">
                <a:latin typeface="Tahoma" panose="020B0604030504040204" pitchFamily="34" charset="0"/>
                <a:ea typeface="Tahoma" panose="020B0604030504040204" pitchFamily="34" charset="0"/>
                <a:cs typeface="Tahoma" panose="020B0604030504040204" pitchFamily="34" charset="0"/>
              </a:rPr>
              <a:t>    -name: id  </a:t>
            </a:r>
          </a:p>
          <a:p>
            <a:pPr lvl="1">
              <a:lnSpc>
                <a:spcPct val="130000"/>
              </a:lnSpc>
            </a:pPr>
            <a:r>
              <a:rPr lang="en-IN" sz="7200" dirty="0">
                <a:latin typeface="Tahoma" panose="020B0604030504040204" pitchFamily="34" charset="0"/>
                <a:ea typeface="Tahoma" panose="020B0604030504040204" pitchFamily="34" charset="0"/>
                <a:cs typeface="Tahoma" panose="020B0604030504040204" pitchFamily="34" charset="0"/>
              </a:rPr>
              <a:t> in: path  </a:t>
            </a:r>
          </a:p>
          <a:p>
            <a:pPr lvl="1">
              <a:lnSpc>
                <a:spcPct val="130000"/>
              </a:lnSpc>
            </a:pPr>
            <a:r>
              <a:rPr lang="en-IN" sz="7200" dirty="0">
                <a:latin typeface="Tahoma" panose="020B0604030504040204" pitchFamily="34" charset="0"/>
                <a:ea typeface="Tahoma" panose="020B0604030504040204" pitchFamily="34" charset="0"/>
                <a:cs typeface="Tahoma" panose="020B0604030504040204" pitchFamily="34" charset="0"/>
              </a:rPr>
              <a:t>required: true  </a:t>
            </a:r>
          </a:p>
          <a:p>
            <a:pPr lvl="1">
              <a:lnSpc>
                <a:spcPct val="130000"/>
              </a:lnSpc>
            </a:pPr>
            <a:r>
              <a:rPr lang="en-IN" sz="7200" dirty="0">
                <a:latin typeface="Tahoma" panose="020B0604030504040204" pitchFamily="34" charset="0"/>
                <a:ea typeface="Tahoma" panose="020B0604030504040204" pitchFamily="34" charset="0"/>
                <a:cs typeface="Tahoma" panose="020B0604030504040204" pitchFamily="34" charset="0"/>
              </a:rPr>
              <a:t>type: integer   </a:t>
            </a:r>
          </a:p>
          <a:p>
            <a:pPr lvl="1">
              <a:lnSpc>
                <a:spcPct val="110000"/>
              </a:lnSpc>
            </a:pPr>
            <a:endParaRPr lang="en-IN"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9975308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p:txBody>
          <a:bodyPr>
            <a:normAutofit/>
          </a:bodyPr>
          <a:lstStyle/>
          <a:p>
            <a:r>
              <a:rPr lang="en-US" sz="4400" dirty="0" err="1">
                <a:latin typeface="Rockwell" panose="02060603020205020403" pitchFamily="18" charset="0"/>
              </a:rPr>
              <a:t>SwAGGER</a:t>
            </a:r>
            <a:r>
              <a:rPr lang="en-US" sz="4400" dirty="0">
                <a:latin typeface="Rockwell" panose="02060603020205020403" pitchFamily="18" charset="0"/>
              </a:rPr>
              <a:t> BASICS</a:t>
            </a:r>
          </a:p>
        </p:txBody>
      </p:sp>
      <p:sp>
        <p:nvSpPr>
          <p:cNvPr id="3" name="Content Placeholder 2">
            <a:extLst>
              <a:ext uri="{FF2B5EF4-FFF2-40B4-BE49-F238E27FC236}">
                <a16:creationId xmlns:a16="http://schemas.microsoft.com/office/drawing/2014/main" id="{143F5361-68C0-4BF5-80C8-F1E7BF92B2DB}"/>
              </a:ext>
            </a:extLst>
          </p:cNvPr>
          <p:cNvSpPr>
            <a:spLocks noGrp="1"/>
          </p:cNvSpPr>
          <p:nvPr>
            <p:ph idx="1"/>
          </p:nvPr>
        </p:nvSpPr>
        <p:spPr/>
        <p:txBody>
          <a:bodyPr>
            <a:noAutofit/>
          </a:bodyPr>
          <a:lstStyle/>
          <a:p>
            <a:pPr lvl="1"/>
            <a:r>
              <a:rPr lang="en-IN" sz="1800" dirty="0">
                <a:latin typeface="Tahoma" panose="020B0604030504040204" pitchFamily="34" charset="0"/>
                <a:ea typeface="Tahoma" panose="020B0604030504040204" pitchFamily="34" charset="0"/>
                <a:cs typeface="Tahoma" panose="020B0604030504040204" pitchFamily="34" charset="0"/>
              </a:rPr>
              <a:t>The following are the tools included in the Swagger:</a:t>
            </a:r>
          </a:p>
          <a:p>
            <a:pPr lvl="1"/>
            <a:r>
              <a:rPr lang="en-IN" sz="1800" dirty="0">
                <a:latin typeface="Tahoma" panose="020B0604030504040204" pitchFamily="34" charset="0"/>
                <a:ea typeface="Tahoma" panose="020B0604030504040204" pitchFamily="34" charset="0"/>
                <a:cs typeface="Tahoma" panose="020B0604030504040204" pitchFamily="34" charset="0"/>
              </a:rPr>
              <a:t>Swagger Editor: It is a tool that allows us to edit the Open API specifications in YAML inside the browser and can also preview the documentation is real time.</a:t>
            </a:r>
          </a:p>
          <a:p>
            <a:pPr lvl="1"/>
            <a:r>
              <a:rPr lang="en-IN" sz="1800" dirty="0">
                <a:latin typeface="Tahoma" panose="020B0604030504040204" pitchFamily="34" charset="0"/>
                <a:ea typeface="Tahoma" panose="020B0604030504040204" pitchFamily="34" charset="0"/>
                <a:cs typeface="Tahoma" panose="020B0604030504040204" pitchFamily="34" charset="0"/>
              </a:rPr>
              <a:t>Swagger UI: It is a tool which is a collection of HTML, </a:t>
            </a:r>
            <a:r>
              <a:rPr lang="en-IN" sz="1800" dirty="0" err="1">
                <a:latin typeface="Tahoma" panose="020B0604030504040204" pitchFamily="34" charset="0"/>
                <a:ea typeface="Tahoma" panose="020B0604030504040204" pitchFamily="34" charset="0"/>
                <a:cs typeface="Tahoma" panose="020B0604030504040204" pitchFamily="34" charset="0"/>
              </a:rPr>
              <a:t>Javascript</a:t>
            </a:r>
            <a:r>
              <a:rPr lang="en-IN" sz="1800" dirty="0">
                <a:latin typeface="Tahoma" panose="020B0604030504040204" pitchFamily="34" charset="0"/>
                <a:ea typeface="Tahoma" panose="020B0604030504040204" pitchFamily="34" charset="0"/>
                <a:cs typeface="Tahoma" panose="020B0604030504040204" pitchFamily="34" charset="0"/>
              </a:rPr>
              <a:t>, and CSS assets that allows us to generate the beautiful documentation dynamically.</a:t>
            </a:r>
          </a:p>
          <a:p>
            <a:pPr lvl="1"/>
            <a:r>
              <a:rPr lang="en-IN" sz="1800" dirty="0">
                <a:latin typeface="Tahoma" panose="020B0604030504040204" pitchFamily="34" charset="0"/>
                <a:ea typeface="Tahoma" panose="020B0604030504040204" pitchFamily="34" charset="0"/>
                <a:cs typeface="Tahoma" panose="020B0604030504040204" pitchFamily="34" charset="0"/>
              </a:rPr>
              <a:t>Swagger </a:t>
            </a:r>
            <a:r>
              <a:rPr lang="en-IN" sz="1800" dirty="0" err="1">
                <a:latin typeface="Tahoma" panose="020B0604030504040204" pitchFamily="34" charset="0"/>
                <a:ea typeface="Tahoma" panose="020B0604030504040204" pitchFamily="34" charset="0"/>
                <a:cs typeface="Tahoma" panose="020B0604030504040204" pitchFamily="34" charset="0"/>
              </a:rPr>
              <a:t>Codegen</a:t>
            </a:r>
            <a:r>
              <a:rPr lang="en-IN" sz="1800" dirty="0">
                <a:latin typeface="Tahoma" panose="020B0604030504040204" pitchFamily="34" charset="0"/>
                <a:ea typeface="Tahoma" panose="020B0604030504040204" pitchFamily="34" charset="0"/>
                <a:cs typeface="Tahoma" panose="020B0604030504040204" pitchFamily="34" charset="0"/>
              </a:rPr>
              <a:t>: It allows us to generate the API client libraries, server stubs, and documentation automatically.</a:t>
            </a:r>
          </a:p>
          <a:p>
            <a:pPr lvl="1"/>
            <a:r>
              <a:rPr lang="en-IN" sz="1800" dirty="0">
                <a:latin typeface="Tahoma" panose="020B0604030504040204" pitchFamily="34" charset="0"/>
                <a:ea typeface="Tahoma" panose="020B0604030504040204" pitchFamily="34" charset="0"/>
                <a:cs typeface="Tahoma" panose="020B0604030504040204" pitchFamily="34" charset="0"/>
              </a:rPr>
              <a:t>Swagger core: It consists of java related libraries which are used for creating, consuming and working with API definitions.</a:t>
            </a:r>
          </a:p>
          <a:p>
            <a:pPr lvl="1"/>
            <a:r>
              <a:rPr lang="en-IN" sz="1800" dirty="0">
                <a:latin typeface="Tahoma" panose="020B0604030504040204" pitchFamily="34" charset="0"/>
                <a:ea typeface="Tahoma" panose="020B0604030504040204" pitchFamily="34" charset="0"/>
                <a:cs typeface="Tahoma" panose="020B0604030504040204" pitchFamily="34" charset="0"/>
              </a:rPr>
              <a:t>Swagger Inspector: It is an API testing tool that allows you to validate your APIs and generate </a:t>
            </a:r>
            <a:r>
              <a:rPr lang="en-IN" sz="1800" dirty="0" err="1">
                <a:latin typeface="Tahoma" panose="020B0604030504040204" pitchFamily="34" charset="0"/>
                <a:ea typeface="Tahoma" panose="020B0604030504040204" pitchFamily="34" charset="0"/>
                <a:cs typeface="Tahoma" panose="020B0604030504040204" pitchFamily="34" charset="0"/>
              </a:rPr>
              <a:t>OpenAPI</a:t>
            </a:r>
            <a:r>
              <a:rPr lang="en-IN" sz="1800" dirty="0">
                <a:latin typeface="Tahoma" panose="020B0604030504040204" pitchFamily="34" charset="0"/>
                <a:ea typeface="Tahoma" panose="020B0604030504040204" pitchFamily="34" charset="0"/>
                <a:cs typeface="Tahoma" panose="020B0604030504040204" pitchFamily="34" charset="0"/>
              </a:rPr>
              <a:t> definitions from an existing API.</a:t>
            </a:r>
          </a:p>
        </p:txBody>
      </p:sp>
    </p:spTree>
    <p:extLst>
      <p:ext uri="{BB962C8B-B14F-4D97-AF65-F5344CB8AC3E}">
        <p14:creationId xmlns:p14="http://schemas.microsoft.com/office/powerpoint/2010/main" val="4395043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p:txBody>
          <a:bodyPr>
            <a:normAutofit/>
          </a:bodyPr>
          <a:lstStyle/>
          <a:p>
            <a:r>
              <a:rPr lang="en-US" sz="4400" dirty="0" err="1">
                <a:latin typeface="Rockwell" panose="02060603020205020403" pitchFamily="18" charset="0"/>
              </a:rPr>
              <a:t>SwAGGER</a:t>
            </a:r>
            <a:r>
              <a:rPr lang="en-US" sz="4400" dirty="0">
                <a:latin typeface="Rockwell" panose="02060603020205020403" pitchFamily="18" charset="0"/>
              </a:rPr>
              <a:t> BASICS</a:t>
            </a:r>
          </a:p>
        </p:txBody>
      </p:sp>
      <p:sp>
        <p:nvSpPr>
          <p:cNvPr id="3" name="Content Placeholder 2">
            <a:extLst>
              <a:ext uri="{FF2B5EF4-FFF2-40B4-BE49-F238E27FC236}">
                <a16:creationId xmlns:a16="http://schemas.microsoft.com/office/drawing/2014/main" id="{143F5361-68C0-4BF5-80C8-F1E7BF92B2DB}"/>
              </a:ext>
            </a:extLst>
          </p:cNvPr>
          <p:cNvSpPr>
            <a:spLocks noGrp="1"/>
          </p:cNvSpPr>
          <p:nvPr>
            <p:ph idx="1"/>
          </p:nvPr>
        </p:nvSpPr>
        <p:spPr/>
        <p:txBody>
          <a:bodyPr>
            <a:normAutofit/>
          </a:bodyPr>
          <a:lstStyle/>
          <a:p>
            <a:pPr lvl="1">
              <a:lnSpc>
                <a:spcPct val="110000"/>
              </a:lnSpc>
            </a:pPr>
            <a:r>
              <a:rPr lang="en-IN" dirty="0">
                <a:latin typeface="Tahoma" panose="020B0604030504040204" pitchFamily="34" charset="0"/>
                <a:ea typeface="Tahoma" panose="020B0604030504040204" pitchFamily="34" charset="0"/>
                <a:cs typeface="Tahoma" panose="020B0604030504040204" pitchFamily="34" charset="0"/>
              </a:rPr>
              <a:t>What is Swagger?</a:t>
            </a:r>
          </a:p>
          <a:p>
            <a:pPr lvl="1">
              <a:lnSpc>
                <a:spcPct val="110000"/>
              </a:lnSpc>
            </a:pPr>
            <a:r>
              <a:rPr lang="en-IN" dirty="0">
                <a:latin typeface="Tahoma" panose="020B0604030504040204" pitchFamily="34" charset="0"/>
                <a:ea typeface="Tahoma" panose="020B0604030504040204" pitchFamily="34" charset="0"/>
                <a:cs typeface="Tahoma" panose="020B0604030504040204" pitchFamily="34" charset="0"/>
              </a:rPr>
              <a:t>Swagger provides an editor for the Open API Specification files. To visit the swagger editor website, go to the following link:</a:t>
            </a:r>
          </a:p>
          <a:p>
            <a:pPr lvl="1">
              <a:lnSpc>
                <a:spcPct val="110000"/>
              </a:lnSpc>
            </a:pPr>
            <a:r>
              <a:rPr lang="en-IN" dirty="0">
                <a:latin typeface="Tahoma" panose="020B0604030504040204" pitchFamily="34" charset="0"/>
                <a:ea typeface="Tahoma" panose="020B0604030504040204" pitchFamily="34" charset="0"/>
                <a:cs typeface="Tahoma" panose="020B0604030504040204" pitchFamily="34" charset="0"/>
              </a:rPr>
              <a:t>http://editor2.swagger.io</a:t>
            </a:r>
          </a:p>
          <a:p>
            <a:pPr lvl="1">
              <a:lnSpc>
                <a:spcPct val="110000"/>
              </a:lnSpc>
            </a:pPr>
            <a:r>
              <a:rPr lang="en-IN" dirty="0">
                <a:latin typeface="Tahoma" panose="020B0604030504040204" pitchFamily="34" charset="0"/>
                <a:ea typeface="Tahoma" panose="020B0604030504040204" pitchFamily="34" charset="0"/>
                <a:cs typeface="Tahoma" panose="020B0604030504040204" pitchFamily="34" charset="0"/>
              </a:rPr>
              <a:t>Swagger is one of the popular tools used for generating an interactive documentation. It generates an interactive API for the users so that they can understand about the API more quickly.</a:t>
            </a:r>
          </a:p>
        </p:txBody>
      </p:sp>
    </p:spTree>
    <p:extLst>
      <p:ext uri="{BB962C8B-B14F-4D97-AF65-F5344CB8AC3E}">
        <p14:creationId xmlns:p14="http://schemas.microsoft.com/office/powerpoint/2010/main" val="42464028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p:txBody>
          <a:bodyPr>
            <a:normAutofit/>
          </a:bodyPr>
          <a:lstStyle/>
          <a:p>
            <a:r>
              <a:rPr lang="en-US" sz="4400" dirty="0" err="1">
                <a:latin typeface="Rockwell" panose="02060603020205020403" pitchFamily="18" charset="0"/>
              </a:rPr>
              <a:t>SwAGGER</a:t>
            </a:r>
            <a:r>
              <a:rPr lang="en-US" sz="4400" dirty="0">
                <a:latin typeface="Rockwell" panose="02060603020205020403" pitchFamily="18" charset="0"/>
              </a:rPr>
              <a:t> BASICS</a:t>
            </a:r>
          </a:p>
        </p:txBody>
      </p:sp>
      <p:sp>
        <p:nvSpPr>
          <p:cNvPr id="3" name="Content Placeholder 2">
            <a:extLst>
              <a:ext uri="{FF2B5EF4-FFF2-40B4-BE49-F238E27FC236}">
                <a16:creationId xmlns:a16="http://schemas.microsoft.com/office/drawing/2014/main" id="{143F5361-68C0-4BF5-80C8-F1E7BF92B2DB}"/>
              </a:ext>
            </a:extLst>
          </p:cNvPr>
          <p:cNvSpPr>
            <a:spLocks noGrp="1"/>
          </p:cNvSpPr>
          <p:nvPr>
            <p:ph idx="1"/>
          </p:nvPr>
        </p:nvSpPr>
        <p:spPr/>
        <p:txBody>
          <a:bodyPr>
            <a:normAutofit/>
          </a:bodyPr>
          <a:lstStyle/>
          <a:p>
            <a:pPr lvl="1">
              <a:lnSpc>
                <a:spcPct val="110000"/>
              </a:lnSpc>
            </a:pPr>
            <a:r>
              <a:rPr lang="en-IN" dirty="0">
                <a:latin typeface="Tahoma" panose="020B0604030504040204" pitchFamily="34" charset="0"/>
                <a:ea typeface="Tahoma" panose="020B0604030504040204" pitchFamily="34" charset="0"/>
                <a:cs typeface="Tahoma" panose="020B0604030504040204" pitchFamily="34" charset="0"/>
              </a:rPr>
              <a:t>URL is broken down into several pieces:</a:t>
            </a:r>
          </a:p>
          <a:p>
            <a:pPr lvl="1">
              <a:lnSpc>
                <a:spcPct val="110000"/>
              </a:lnSpc>
            </a:pPr>
            <a:r>
              <a:rPr lang="en-IN" dirty="0">
                <a:latin typeface="Tahoma" panose="020B0604030504040204" pitchFamily="34" charset="0"/>
                <a:ea typeface="Tahoma" panose="020B0604030504040204" pitchFamily="34" charset="0"/>
                <a:cs typeface="Tahoma" panose="020B0604030504040204" pitchFamily="34" charset="0"/>
              </a:rPr>
              <a:t>For example: the request URL is: https://api.example.com/v2/user</a:t>
            </a:r>
          </a:p>
          <a:p>
            <a:pPr lvl="1">
              <a:lnSpc>
                <a:spcPct val="110000"/>
              </a:lnSpc>
            </a:pPr>
            <a:r>
              <a:rPr lang="en-IN" dirty="0">
                <a:latin typeface="Tahoma" panose="020B0604030504040204" pitchFamily="34" charset="0"/>
                <a:ea typeface="Tahoma" panose="020B0604030504040204" pitchFamily="34" charset="0"/>
                <a:cs typeface="Tahoma" panose="020B0604030504040204" pitchFamily="34" charset="0"/>
              </a:rPr>
              <a:t>Scheme: https</a:t>
            </a:r>
          </a:p>
          <a:p>
            <a:pPr lvl="1">
              <a:lnSpc>
                <a:spcPct val="110000"/>
              </a:lnSpc>
            </a:pPr>
            <a:r>
              <a:rPr lang="en-IN" dirty="0">
                <a:latin typeface="Tahoma" panose="020B0604030504040204" pitchFamily="34" charset="0"/>
                <a:ea typeface="Tahoma" panose="020B0604030504040204" pitchFamily="34" charset="0"/>
                <a:cs typeface="Tahoma" panose="020B0604030504040204" pitchFamily="34" charset="0"/>
              </a:rPr>
              <a:t>Host: api.example.com</a:t>
            </a:r>
          </a:p>
          <a:p>
            <a:pPr lvl="1">
              <a:lnSpc>
                <a:spcPct val="110000"/>
              </a:lnSpc>
            </a:pPr>
            <a:r>
              <a:rPr lang="en-IN" dirty="0">
                <a:latin typeface="Tahoma" panose="020B0604030504040204" pitchFamily="34" charset="0"/>
                <a:ea typeface="Tahoma" panose="020B0604030504040204" pitchFamily="34" charset="0"/>
                <a:cs typeface="Tahoma" panose="020B0604030504040204" pitchFamily="34" charset="0"/>
              </a:rPr>
              <a:t>Base path: /v2</a:t>
            </a:r>
          </a:p>
          <a:p>
            <a:pPr lvl="1">
              <a:lnSpc>
                <a:spcPct val="110000"/>
              </a:lnSpc>
            </a:pPr>
            <a:r>
              <a:rPr lang="en-IN" dirty="0">
                <a:latin typeface="Tahoma" panose="020B0604030504040204" pitchFamily="34" charset="0"/>
                <a:ea typeface="Tahoma" panose="020B0604030504040204" pitchFamily="34" charset="0"/>
                <a:cs typeface="Tahoma" panose="020B0604030504040204" pitchFamily="34" charset="0"/>
              </a:rPr>
              <a:t>Path: user</a:t>
            </a:r>
          </a:p>
        </p:txBody>
      </p:sp>
    </p:spTree>
    <p:extLst>
      <p:ext uri="{BB962C8B-B14F-4D97-AF65-F5344CB8AC3E}">
        <p14:creationId xmlns:p14="http://schemas.microsoft.com/office/powerpoint/2010/main" val="21645683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p:txBody>
          <a:bodyPr>
            <a:normAutofit/>
          </a:bodyPr>
          <a:lstStyle/>
          <a:p>
            <a:r>
              <a:rPr lang="en-US" sz="4400" dirty="0" err="1">
                <a:latin typeface="Rockwell" panose="02060603020205020403" pitchFamily="18" charset="0"/>
              </a:rPr>
              <a:t>SwAGGER</a:t>
            </a:r>
            <a:r>
              <a:rPr lang="en-US" sz="4400" dirty="0">
                <a:latin typeface="Rockwell" panose="02060603020205020403" pitchFamily="18" charset="0"/>
              </a:rPr>
              <a:t> BASICS</a:t>
            </a:r>
          </a:p>
        </p:txBody>
      </p:sp>
      <p:sp>
        <p:nvSpPr>
          <p:cNvPr id="3" name="Content Placeholder 2">
            <a:extLst>
              <a:ext uri="{FF2B5EF4-FFF2-40B4-BE49-F238E27FC236}">
                <a16:creationId xmlns:a16="http://schemas.microsoft.com/office/drawing/2014/main" id="{143F5361-68C0-4BF5-80C8-F1E7BF92B2DB}"/>
              </a:ext>
            </a:extLst>
          </p:cNvPr>
          <p:cNvSpPr>
            <a:spLocks noGrp="1"/>
          </p:cNvSpPr>
          <p:nvPr>
            <p:ph idx="1"/>
          </p:nvPr>
        </p:nvSpPr>
        <p:spPr/>
        <p:txBody>
          <a:bodyPr>
            <a:normAutofit/>
          </a:bodyPr>
          <a:lstStyle/>
          <a:p>
            <a:pPr lvl="1">
              <a:lnSpc>
                <a:spcPct val="110000"/>
              </a:lnSpc>
            </a:pPr>
            <a:r>
              <a:rPr lang="en-IN" dirty="0">
                <a:latin typeface="Tahoma" panose="020B0604030504040204" pitchFamily="34" charset="0"/>
                <a:ea typeface="Tahoma" panose="020B0604030504040204" pitchFamily="34" charset="0"/>
                <a:cs typeface="Tahoma" panose="020B0604030504040204" pitchFamily="34" charset="0"/>
              </a:rPr>
              <a:t>URL is broken down into several pieces:</a:t>
            </a:r>
          </a:p>
          <a:p>
            <a:pPr lvl="1">
              <a:lnSpc>
                <a:spcPct val="110000"/>
              </a:lnSpc>
            </a:pPr>
            <a:r>
              <a:rPr lang="en-IN" dirty="0">
                <a:latin typeface="Tahoma" panose="020B0604030504040204" pitchFamily="34" charset="0"/>
                <a:ea typeface="Tahoma" panose="020B0604030504040204" pitchFamily="34" charset="0"/>
                <a:cs typeface="Tahoma" panose="020B0604030504040204" pitchFamily="34" charset="0"/>
              </a:rPr>
              <a:t>For example: the request URL is: https://api.example.com/v2/user</a:t>
            </a:r>
          </a:p>
          <a:p>
            <a:pPr lvl="1">
              <a:lnSpc>
                <a:spcPct val="110000"/>
              </a:lnSpc>
            </a:pPr>
            <a:r>
              <a:rPr lang="en-IN" dirty="0">
                <a:latin typeface="Tahoma" panose="020B0604030504040204" pitchFamily="34" charset="0"/>
                <a:ea typeface="Tahoma" panose="020B0604030504040204" pitchFamily="34" charset="0"/>
                <a:cs typeface="Tahoma" panose="020B0604030504040204" pitchFamily="34" charset="0"/>
              </a:rPr>
              <a:t>Scheme: https</a:t>
            </a:r>
          </a:p>
          <a:p>
            <a:pPr lvl="1">
              <a:lnSpc>
                <a:spcPct val="110000"/>
              </a:lnSpc>
            </a:pPr>
            <a:r>
              <a:rPr lang="en-IN" dirty="0">
                <a:latin typeface="Tahoma" panose="020B0604030504040204" pitchFamily="34" charset="0"/>
                <a:ea typeface="Tahoma" panose="020B0604030504040204" pitchFamily="34" charset="0"/>
                <a:cs typeface="Tahoma" panose="020B0604030504040204" pitchFamily="34" charset="0"/>
              </a:rPr>
              <a:t>Host: api.example.com</a:t>
            </a:r>
          </a:p>
          <a:p>
            <a:pPr lvl="1">
              <a:lnSpc>
                <a:spcPct val="110000"/>
              </a:lnSpc>
            </a:pPr>
            <a:r>
              <a:rPr lang="en-IN" dirty="0">
                <a:latin typeface="Tahoma" panose="020B0604030504040204" pitchFamily="34" charset="0"/>
                <a:ea typeface="Tahoma" panose="020B0604030504040204" pitchFamily="34" charset="0"/>
                <a:cs typeface="Tahoma" panose="020B0604030504040204" pitchFamily="34" charset="0"/>
              </a:rPr>
              <a:t>Base path: /v2</a:t>
            </a:r>
          </a:p>
          <a:p>
            <a:pPr lvl="1">
              <a:lnSpc>
                <a:spcPct val="110000"/>
              </a:lnSpc>
            </a:pPr>
            <a:r>
              <a:rPr lang="en-IN" dirty="0">
                <a:latin typeface="Tahoma" panose="020B0604030504040204" pitchFamily="34" charset="0"/>
                <a:ea typeface="Tahoma" panose="020B0604030504040204" pitchFamily="34" charset="0"/>
                <a:cs typeface="Tahoma" panose="020B0604030504040204" pitchFamily="34" charset="0"/>
              </a:rPr>
              <a:t>Path: user</a:t>
            </a:r>
          </a:p>
        </p:txBody>
      </p:sp>
    </p:spTree>
    <p:extLst>
      <p:ext uri="{BB962C8B-B14F-4D97-AF65-F5344CB8AC3E}">
        <p14:creationId xmlns:p14="http://schemas.microsoft.com/office/powerpoint/2010/main" val="25787878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p:txBody>
          <a:bodyPr>
            <a:normAutofit/>
          </a:bodyPr>
          <a:lstStyle/>
          <a:p>
            <a:r>
              <a:rPr lang="en-US" sz="4400" dirty="0" err="1">
                <a:latin typeface="Rockwell" panose="02060603020205020403" pitchFamily="18" charset="0"/>
              </a:rPr>
              <a:t>SwAGGER</a:t>
            </a:r>
            <a:r>
              <a:rPr lang="en-US" sz="4400" dirty="0">
                <a:latin typeface="Rockwell" panose="02060603020205020403" pitchFamily="18" charset="0"/>
              </a:rPr>
              <a:t> BASICS</a:t>
            </a:r>
          </a:p>
        </p:txBody>
      </p:sp>
      <p:sp>
        <p:nvSpPr>
          <p:cNvPr id="3" name="Content Placeholder 2">
            <a:extLst>
              <a:ext uri="{FF2B5EF4-FFF2-40B4-BE49-F238E27FC236}">
                <a16:creationId xmlns:a16="http://schemas.microsoft.com/office/drawing/2014/main" id="{143F5361-68C0-4BF5-80C8-F1E7BF92B2DB}"/>
              </a:ext>
            </a:extLst>
          </p:cNvPr>
          <p:cNvSpPr>
            <a:spLocks noGrp="1"/>
          </p:cNvSpPr>
          <p:nvPr>
            <p:ph idx="1"/>
          </p:nvPr>
        </p:nvSpPr>
        <p:spPr/>
        <p:txBody>
          <a:bodyPr>
            <a:normAutofit/>
          </a:bodyPr>
          <a:lstStyle/>
          <a:p>
            <a:pPr lvl="1">
              <a:lnSpc>
                <a:spcPct val="110000"/>
              </a:lnSpc>
            </a:pPr>
            <a:r>
              <a:rPr lang="en-IN" dirty="0">
                <a:latin typeface="Tahoma" panose="020B0604030504040204" pitchFamily="34" charset="0"/>
                <a:ea typeface="Tahoma" panose="020B0604030504040204" pitchFamily="34" charset="0"/>
                <a:cs typeface="Tahoma" panose="020B0604030504040204" pitchFamily="34" charset="0"/>
              </a:rPr>
              <a:t>URL is broken down into several pieces:</a:t>
            </a:r>
          </a:p>
          <a:p>
            <a:pPr lvl="1">
              <a:lnSpc>
                <a:spcPct val="110000"/>
              </a:lnSpc>
            </a:pPr>
            <a:r>
              <a:rPr lang="en-IN" dirty="0">
                <a:latin typeface="Tahoma" panose="020B0604030504040204" pitchFamily="34" charset="0"/>
                <a:ea typeface="Tahoma" panose="020B0604030504040204" pitchFamily="34" charset="0"/>
                <a:cs typeface="Tahoma" panose="020B0604030504040204" pitchFamily="34" charset="0"/>
              </a:rPr>
              <a:t>For example: the request URL is: https://api.example.com/v2/user</a:t>
            </a:r>
          </a:p>
          <a:p>
            <a:pPr lvl="1">
              <a:lnSpc>
                <a:spcPct val="110000"/>
              </a:lnSpc>
            </a:pPr>
            <a:r>
              <a:rPr lang="en-IN" dirty="0">
                <a:latin typeface="Tahoma" panose="020B0604030504040204" pitchFamily="34" charset="0"/>
                <a:ea typeface="Tahoma" panose="020B0604030504040204" pitchFamily="34" charset="0"/>
                <a:cs typeface="Tahoma" panose="020B0604030504040204" pitchFamily="34" charset="0"/>
              </a:rPr>
              <a:t>Scheme: https</a:t>
            </a:r>
          </a:p>
          <a:p>
            <a:pPr lvl="1">
              <a:lnSpc>
                <a:spcPct val="110000"/>
              </a:lnSpc>
            </a:pPr>
            <a:r>
              <a:rPr lang="en-IN" dirty="0">
                <a:latin typeface="Tahoma" panose="020B0604030504040204" pitchFamily="34" charset="0"/>
                <a:ea typeface="Tahoma" panose="020B0604030504040204" pitchFamily="34" charset="0"/>
                <a:cs typeface="Tahoma" panose="020B0604030504040204" pitchFamily="34" charset="0"/>
              </a:rPr>
              <a:t>Host: api.example.com</a:t>
            </a:r>
          </a:p>
          <a:p>
            <a:pPr lvl="1">
              <a:lnSpc>
                <a:spcPct val="110000"/>
              </a:lnSpc>
            </a:pPr>
            <a:r>
              <a:rPr lang="en-IN" dirty="0">
                <a:latin typeface="Tahoma" panose="020B0604030504040204" pitchFamily="34" charset="0"/>
                <a:ea typeface="Tahoma" panose="020B0604030504040204" pitchFamily="34" charset="0"/>
                <a:cs typeface="Tahoma" panose="020B0604030504040204" pitchFamily="34" charset="0"/>
              </a:rPr>
              <a:t>Base path: /v2</a:t>
            </a:r>
          </a:p>
          <a:p>
            <a:pPr lvl="1">
              <a:lnSpc>
                <a:spcPct val="110000"/>
              </a:lnSpc>
            </a:pPr>
            <a:r>
              <a:rPr lang="en-IN" dirty="0">
                <a:latin typeface="Tahoma" panose="020B0604030504040204" pitchFamily="34" charset="0"/>
                <a:ea typeface="Tahoma" panose="020B0604030504040204" pitchFamily="34" charset="0"/>
                <a:cs typeface="Tahoma" panose="020B0604030504040204" pitchFamily="34" charset="0"/>
              </a:rPr>
              <a:t>Path: user</a:t>
            </a:r>
          </a:p>
        </p:txBody>
      </p:sp>
    </p:spTree>
    <p:extLst>
      <p:ext uri="{BB962C8B-B14F-4D97-AF65-F5344CB8AC3E}">
        <p14:creationId xmlns:p14="http://schemas.microsoft.com/office/powerpoint/2010/main" val="5063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p:txBody>
          <a:bodyPr>
            <a:normAutofit/>
          </a:bodyPr>
          <a:lstStyle/>
          <a:p>
            <a:r>
              <a:rPr lang="en-US" sz="4400" dirty="0" err="1">
                <a:latin typeface="Rockwell" panose="02060603020205020403" pitchFamily="18" charset="0"/>
              </a:rPr>
              <a:t>SwAGGER</a:t>
            </a:r>
            <a:r>
              <a:rPr lang="en-US" sz="4400" dirty="0">
                <a:latin typeface="Rockwell" panose="02060603020205020403" pitchFamily="18" charset="0"/>
              </a:rPr>
              <a:t> BASICS</a:t>
            </a:r>
          </a:p>
        </p:txBody>
      </p:sp>
      <p:sp>
        <p:nvSpPr>
          <p:cNvPr id="3" name="Content Placeholder 2">
            <a:extLst>
              <a:ext uri="{FF2B5EF4-FFF2-40B4-BE49-F238E27FC236}">
                <a16:creationId xmlns:a16="http://schemas.microsoft.com/office/drawing/2014/main" id="{143F5361-68C0-4BF5-80C8-F1E7BF92B2DB}"/>
              </a:ext>
            </a:extLst>
          </p:cNvPr>
          <p:cNvSpPr>
            <a:spLocks noGrp="1"/>
          </p:cNvSpPr>
          <p:nvPr>
            <p:ph idx="1"/>
          </p:nvPr>
        </p:nvSpPr>
        <p:spPr/>
        <p:txBody>
          <a:bodyPr>
            <a:normAutofit fontScale="92500" lnSpcReduction="10000"/>
          </a:bodyPr>
          <a:lstStyle/>
          <a:p>
            <a:pPr lvl="1"/>
            <a:r>
              <a:rPr lang="en-IN" dirty="0">
                <a:latin typeface="Tahoma" panose="020B0604030504040204" pitchFamily="34" charset="0"/>
                <a:ea typeface="Tahoma" panose="020B0604030504040204" pitchFamily="34" charset="0"/>
                <a:cs typeface="Tahoma" panose="020B0604030504040204" pitchFamily="34" charset="0"/>
              </a:rPr>
              <a:t>What parameters should they pass, and what will they get back? What authentication methods to use?. To answer these questions, it is very important to document the APIs; if you want APIs to be consumed and properly used.</a:t>
            </a:r>
          </a:p>
          <a:p>
            <a:pPr lvl="1"/>
            <a:r>
              <a:rPr lang="en-IN" dirty="0">
                <a:latin typeface="Tahoma" panose="020B0604030504040204" pitchFamily="34" charset="0"/>
                <a:ea typeface="Tahoma" panose="020B0604030504040204" pitchFamily="34" charset="0"/>
                <a:cs typeface="Tahoma" panose="020B0604030504040204" pitchFamily="34" charset="0"/>
              </a:rPr>
              <a:t>Swagger and Open API specification are the ways to document an API specifying that what exactly APIs can do?.</a:t>
            </a:r>
          </a:p>
          <a:p>
            <a:pPr lvl="1"/>
            <a:r>
              <a:rPr lang="en-IN" dirty="0">
                <a:latin typeface="Tahoma" panose="020B0604030504040204" pitchFamily="34" charset="0"/>
                <a:ea typeface="Tahoma" panose="020B0604030504040204" pitchFamily="34" charset="0"/>
                <a:cs typeface="Tahoma" panose="020B0604030504040204" pitchFamily="34" charset="0"/>
                <a:hlinkClick r:id="rId2">
                  <a:extLst>
                    <a:ext uri="{A12FA001-AC4F-418D-AE19-62706E023703}">
                      <ahyp:hlinkClr xmlns:ahyp="http://schemas.microsoft.com/office/drawing/2018/hyperlinkcolor" val="tx"/>
                    </a:ext>
                  </a:extLst>
                </a:hlinkClick>
              </a:rPr>
              <a:t>API stands for Application Programming Interface.</a:t>
            </a:r>
            <a:r>
              <a:rPr lang="en-IN" dirty="0">
                <a:latin typeface="Tahoma" panose="020B0604030504040204" pitchFamily="34" charset="0"/>
                <a:ea typeface="Tahoma" panose="020B0604030504040204" pitchFamily="34" charset="0"/>
                <a:cs typeface="Tahoma" panose="020B0604030504040204" pitchFamily="34" charset="0"/>
              </a:rPr>
              <a:t> It defines how two pieces of software talk to each other. There are several types of APIs, but the swagger specifically deals with the Web API.</a:t>
            </a:r>
          </a:p>
          <a:p>
            <a:pPr lvl="1"/>
            <a:r>
              <a:rPr lang="en-IN" dirty="0">
                <a:latin typeface="Tahoma" panose="020B0604030504040204" pitchFamily="34" charset="0"/>
                <a:ea typeface="Tahoma" panose="020B0604030504040204" pitchFamily="34" charset="0"/>
                <a:cs typeface="Tahoma" panose="020B0604030504040204" pitchFamily="34" charset="0"/>
              </a:rPr>
              <a:t>Let's understand the working the Web API through an example. Suppose we opened the Facebook on our phone and made a request to the Facebook server. </a:t>
            </a:r>
          </a:p>
        </p:txBody>
      </p:sp>
    </p:spTree>
    <p:extLst>
      <p:ext uri="{BB962C8B-B14F-4D97-AF65-F5344CB8AC3E}">
        <p14:creationId xmlns:p14="http://schemas.microsoft.com/office/powerpoint/2010/main" val="38381759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p:txBody>
          <a:bodyPr>
            <a:normAutofit/>
          </a:bodyPr>
          <a:lstStyle/>
          <a:p>
            <a:r>
              <a:rPr lang="en-US" sz="4400" dirty="0" err="1">
                <a:latin typeface="Rockwell" panose="02060603020205020403" pitchFamily="18" charset="0"/>
              </a:rPr>
              <a:t>SwAGGER</a:t>
            </a:r>
            <a:r>
              <a:rPr lang="en-US" sz="4400" dirty="0">
                <a:latin typeface="Rockwell" panose="02060603020205020403" pitchFamily="18" charset="0"/>
              </a:rPr>
              <a:t> BASICS</a:t>
            </a:r>
          </a:p>
        </p:txBody>
      </p:sp>
      <p:sp>
        <p:nvSpPr>
          <p:cNvPr id="3" name="Content Placeholder 2">
            <a:extLst>
              <a:ext uri="{FF2B5EF4-FFF2-40B4-BE49-F238E27FC236}">
                <a16:creationId xmlns:a16="http://schemas.microsoft.com/office/drawing/2014/main" id="{143F5361-68C0-4BF5-80C8-F1E7BF92B2DB}"/>
              </a:ext>
            </a:extLst>
          </p:cNvPr>
          <p:cNvSpPr>
            <a:spLocks noGrp="1"/>
          </p:cNvSpPr>
          <p:nvPr>
            <p:ph idx="1"/>
          </p:nvPr>
        </p:nvSpPr>
        <p:spPr/>
        <p:txBody>
          <a:bodyPr>
            <a:normAutofit fontScale="70000" lnSpcReduction="20000"/>
          </a:bodyPr>
          <a:lstStyle/>
          <a:p>
            <a:pPr lvl="1"/>
            <a:r>
              <a:rPr lang="en-IN" sz="2400" dirty="0">
                <a:latin typeface="Tahoma" panose="020B0604030504040204" pitchFamily="34" charset="0"/>
                <a:ea typeface="Tahoma" panose="020B0604030504040204" pitchFamily="34" charset="0"/>
                <a:cs typeface="Tahoma" panose="020B0604030504040204" pitchFamily="34" charset="0"/>
              </a:rPr>
              <a:t>The request sent to the Facebook server is known as an API request and the Facebook server will send the response known as API response. The server will only send the data, not the whole web page. It is the responsibility of the app to display the web page.</a:t>
            </a:r>
          </a:p>
          <a:p>
            <a:pPr lvl="1"/>
            <a:r>
              <a:rPr lang="en-IN" sz="2400" dirty="0">
                <a:latin typeface="Tahoma" panose="020B0604030504040204" pitchFamily="34" charset="0"/>
                <a:ea typeface="Tahoma" panose="020B0604030504040204" pitchFamily="34" charset="0"/>
                <a:cs typeface="Tahoma" panose="020B0604030504040204" pitchFamily="34" charset="0"/>
              </a:rPr>
              <a:t>Here, API definition works:</a:t>
            </a:r>
          </a:p>
          <a:p>
            <a:pPr lvl="1"/>
            <a:r>
              <a:rPr lang="en-IN" sz="2400" dirty="0">
                <a:latin typeface="Tahoma" panose="020B0604030504040204" pitchFamily="34" charset="0"/>
                <a:ea typeface="Tahoma" panose="020B0604030504040204" pitchFamily="34" charset="0"/>
                <a:cs typeface="Tahoma" panose="020B0604030504040204" pitchFamily="34" charset="0"/>
              </a:rPr>
              <a:t>What requests are available</a:t>
            </a:r>
          </a:p>
          <a:p>
            <a:pPr lvl="1"/>
            <a:r>
              <a:rPr lang="en-IN" sz="2400" dirty="0">
                <a:latin typeface="Tahoma" panose="020B0604030504040204" pitchFamily="34" charset="0"/>
                <a:ea typeface="Tahoma" panose="020B0604030504040204" pitchFamily="34" charset="0"/>
                <a:cs typeface="Tahoma" panose="020B0604030504040204" pitchFamily="34" charset="0"/>
              </a:rPr>
              <a:t>What the response looks like for each request.</a:t>
            </a:r>
          </a:p>
          <a:p>
            <a:pPr lvl="1"/>
            <a:r>
              <a:rPr lang="en-IN" sz="2400" dirty="0">
                <a:latin typeface="Tahoma" panose="020B0604030504040204" pitchFamily="34" charset="0"/>
                <a:ea typeface="Tahoma" panose="020B0604030504040204" pitchFamily="34" charset="0"/>
                <a:cs typeface="Tahoma" panose="020B0604030504040204" pitchFamily="34" charset="0"/>
              </a:rPr>
              <a:t>Swagger and Open API specification are mainly designed for the Rest API, where Rest is a type of web API. In Rest word, R stands for Representational, S stands for State, and T stands for Transfer.</a:t>
            </a:r>
          </a:p>
          <a:p>
            <a:pPr lvl="1"/>
            <a:r>
              <a:rPr lang="en-IN" sz="2400" dirty="0">
                <a:latin typeface="Tahoma" panose="020B0604030504040204" pitchFamily="34" charset="0"/>
                <a:ea typeface="Tahoma" panose="020B0604030504040204" pitchFamily="34" charset="0"/>
                <a:cs typeface="Tahoma" panose="020B0604030504040204" pitchFamily="34" charset="0"/>
              </a:rPr>
              <a:t>The API Definition is a file that describes all the things that we can do with an API. It contains all the requests that we can make to an API. It also describes what request to make and how would response look like for each request.</a:t>
            </a:r>
          </a:p>
        </p:txBody>
      </p:sp>
    </p:spTree>
    <p:extLst>
      <p:ext uri="{BB962C8B-B14F-4D97-AF65-F5344CB8AC3E}">
        <p14:creationId xmlns:p14="http://schemas.microsoft.com/office/powerpoint/2010/main" val="5128186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p:txBody>
          <a:bodyPr>
            <a:normAutofit/>
          </a:bodyPr>
          <a:lstStyle/>
          <a:p>
            <a:r>
              <a:rPr lang="en-US" sz="4400" dirty="0" err="1">
                <a:latin typeface="Rockwell" panose="02060603020205020403" pitchFamily="18" charset="0"/>
              </a:rPr>
              <a:t>SwAGGER</a:t>
            </a:r>
            <a:r>
              <a:rPr lang="en-US" sz="4400" dirty="0">
                <a:latin typeface="Rockwell" panose="02060603020205020403" pitchFamily="18" charset="0"/>
              </a:rPr>
              <a:t> BASICS</a:t>
            </a:r>
          </a:p>
        </p:txBody>
      </p:sp>
      <p:sp>
        <p:nvSpPr>
          <p:cNvPr id="3" name="Content Placeholder 2">
            <a:extLst>
              <a:ext uri="{FF2B5EF4-FFF2-40B4-BE49-F238E27FC236}">
                <a16:creationId xmlns:a16="http://schemas.microsoft.com/office/drawing/2014/main" id="{143F5361-68C0-4BF5-80C8-F1E7BF92B2DB}"/>
              </a:ext>
            </a:extLst>
          </p:cNvPr>
          <p:cNvSpPr>
            <a:spLocks noGrp="1"/>
          </p:cNvSpPr>
          <p:nvPr>
            <p:ph idx="1"/>
          </p:nvPr>
        </p:nvSpPr>
        <p:spPr>
          <a:xfrm>
            <a:off x="1141412" y="2249486"/>
            <a:ext cx="9905999" cy="4297087"/>
          </a:xfrm>
        </p:spPr>
        <p:txBody>
          <a:bodyPr>
            <a:normAutofit/>
          </a:bodyPr>
          <a:lstStyle/>
          <a:p>
            <a:pPr lvl="1"/>
            <a:endParaRPr lang="en-IN" sz="2400" dirty="0">
              <a:latin typeface="Tahoma" panose="020B0604030504040204" pitchFamily="34" charset="0"/>
              <a:ea typeface="Tahoma" panose="020B0604030504040204" pitchFamily="34" charset="0"/>
              <a:cs typeface="Tahoma" panose="020B0604030504040204" pitchFamily="34" charset="0"/>
            </a:endParaRPr>
          </a:p>
          <a:p>
            <a:pPr lvl="1"/>
            <a:r>
              <a:rPr lang="en-IN" sz="2400" dirty="0">
                <a:latin typeface="Tahoma" panose="020B0604030504040204" pitchFamily="34" charset="0"/>
                <a:ea typeface="Tahoma" panose="020B0604030504040204" pitchFamily="34" charset="0"/>
                <a:cs typeface="Tahoma" panose="020B0604030504040204" pitchFamily="34" charset="0"/>
              </a:rPr>
              <a:t>There are several advantages of writing an API definition:</a:t>
            </a:r>
          </a:p>
          <a:p>
            <a:pPr lvl="1"/>
            <a:r>
              <a:rPr lang="en-IN" sz="2400" dirty="0">
                <a:latin typeface="Tahoma" panose="020B0604030504040204" pitchFamily="34" charset="0"/>
                <a:ea typeface="Tahoma" panose="020B0604030504040204" pitchFamily="34" charset="0"/>
                <a:cs typeface="Tahoma" panose="020B0604030504040204" pitchFamily="34" charset="0"/>
              </a:rPr>
              <a:t>It allows you to design the API before implementing it. The developers can review the API before writing the code for the API.</a:t>
            </a:r>
          </a:p>
          <a:p>
            <a:pPr lvl="1"/>
            <a:r>
              <a:rPr lang="en-IN" sz="2400" dirty="0">
                <a:latin typeface="Tahoma" panose="020B0604030504040204" pitchFamily="34" charset="0"/>
                <a:ea typeface="Tahoma" panose="020B0604030504040204" pitchFamily="34" charset="0"/>
                <a:cs typeface="Tahoma" panose="020B0604030504040204" pitchFamily="34" charset="0"/>
              </a:rPr>
              <a:t>It also helps in automated testing.</a:t>
            </a:r>
          </a:p>
          <a:p>
            <a:pPr lvl="1"/>
            <a:r>
              <a:rPr lang="en-IN" sz="2400" dirty="0">
                <a:latin typeface="Tahoma" panose="020B0604030504040204" pitchFamily="34" charset="0"/>
                <a:ea typeface="Tahoma" panose="020B0604030504040204" pitchFamily="34" charset="0"/>
                <a:cs typeface="Tahoma" panose="020B0604030504040204" pitchFamily="34" charset="0"/>
              </a:rPr>
              <a:t>It can automatically create</a:t>
            </a:r>
          </a:p>
          <a:p>
            <a:pPr lvl="1"/>
            <a:endParaRPr lang="en-IN" sz="52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1165283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p:txBody>
          <a:bodyPr>
            <a:normAutofit/>
          </a:bodyPr>
          <a:lstStyle/>
          <a:p>
            <a:r>
              <a:rPr lang="en-US" sz="4400" dirty="0" err="1">
                <a:latin typeface="Rockwell" panose="02060603020205020403" pitchFamily="18" charset="0"/>
              </a:rPr>
              <a:t>SwAGGER</a:t>
            </a:r>
            <a:r>
              <a:rPr lang="en-US" sz="4400" dirty="0">
                <a:latin typeface="Rockwell" panose="02060603020205020403" pitchFamily="18" charset="0"/>
              </a:rPr>
              <a:t> BASICS</a:t>
            </a:r>
          </a:p>
        </p:txBody>
      </p:sp>
      <p:sp>
        <p:nvSpPr>
          <p:cNvPr id="3" name="Content Placeholder 2">
            <a:extLst>
              <a:ext uri="{FF2B5EF4-FFF2-40B4-BE49-F238E27FC236}">
                <a16:creationId xmlns:a16="http://schemas.microsoft.com/office/drawing/2014/main" id="{143F5361-68C0-4BF5-80C8-F1E7BF92B2DB}"/>
              </a:ext>
            </a:extLst>
          </p:cNvPr>
          <p:cNvSpPr>
            <a:spLocks noGrp="1"/>
          </p:cNvSpPr>
          <p:nvPr>
            <p:ph idx="1"/>
          </p:nvPr>
        </p:nvSpPr>
        <p:spPr/>
        <p:txBody>
          <a:bodyPr>
            <a:normAutofit fontScale="92500" lnSpcReduction="10000"/>
          </a:bodyPr>
          <a:lstStyle/>
          <a:p>
            <a:pPr lvl="1"/>
            <a:r>
              <a:rPr lang="en-IN" sz="2400" dirty="0">
                <a:latin typeface="Tahoma" panose="020B0604030504040204" pitchFamily="34" charset="0"/>
                <a:ea typeface="Tahoma" panose="020B0604030504040204" pitchFamily="34" charset="0"/>
                <a:cs typeface="Tahoma" panose="020B0604030504040204" pitchFamily="34" charset="0"/>
              </a:rPr>
              <a:t>API Definition File is a file that contains all the things that you can do with a file. This file contains the following things:</a:t>
            </a:r>
          </a:p>
          <a:p>
            <a:pPr lvl="1"/>
            <a:r>
              <a:rPr lang="en-IN" sz="2400" dirty="0">
                <a:latin typeface="Tahoma" panose="020B0604030504040204" pitchFamily="34" charset="0"/>
                <a:ea typeface="Tahoma" panose="020B0604030504040204" pitchFamily="34" charset="0"/>
                <a:cs typeface="Tahoma" panose="020B0604030504040204" pitchFamily="34" charset="0"/>
              </a:rPr>
              <a:t>Server location</a:t>
            </a:r>
          </a:p>
          <a:p>
            <a:pPr lvl="1"/>
            <a:r>
              <a:rPr lang="en-IN" sz="2400" dirty="0">
                <a:latin typeface="Tahoma" panose="020B0604030504040204" pitchFamily="34" charset="0"/>
                <a:ea typeface="Tahoma" panose="020B0604030504040204" pitchFamily="34" charset="0"/>
                <a:cs typeface="Tahoma" panose="020B0604030504040204" pitchFamily="34" charset="0"/>
              </a:rPr>
              <a:t>How security is handled, i.e., authorization.</a:t>
            </a:r>
          </a:p>
          <a:p>
            <a:pPr lvl="1"/>
            <a:r>
              <a:rPr lang="en-IN" sz="2400" dirty="0">
                <a:latin typeface="Tahoma" panose="020B0604030504040204" pitchFamily="34" charset="0"/>
                <a:ea typeface="Tahoma" panose="020B0604030504040204" pitchFamily="34" charset="0"/>
                <a:cs typeface="Tahoma" panose="020B0604030504040204" pitchFamily="34" charset="0"/>
              </a:rPr>
              <a:t>All the available resources in that API.</a:t>
            </a:r>
          </a:p>
          <a:p>
            <a:pPr lvl="1"/>
            <a:r>
              <a:rPr lang="en-IN" sz="2400" dirty="0">
                <a:latin typeface="Tahoma" panose="020B0604030504040204" pitchFamily="34" charset="0"/>
                <a:ea typeface="Tahoma" panose="020B0604030504040204" pitchFamily="34" charset="0"/>
                <a:cs typeface="Tahoma" panose="020B0604030504040204" pitchFamily="34" charset="0"/>
              </a:rPr>
              <a:t>All the different data that you can send in a request.</a:t>
            </a:r>
          </a:p>
          <a:p>
            <a:pPr lvl="1"/>
            <a:r>
              <a:rPr lang="en-IN" sz="2400" dirty="0">
                <a:latin typeface="Tahoma" panose="020B0604030504040204" pitchFamily="34" charset="0"/>
                <a:ea typeface="Tahoma" panose="020B0604030504040204" pitchFamily="34" charset="0"/>
                <a:cs typeface="Tahoma" panose="020B0604030504040204" pitchFamily="34" charset="0"/>
              </a:rPr>
              <a:t>What data is returned</a:t>
            </a:r>
          </a:p>
          <a:p>
            <a:pPr lvl="1"/>
            <a:r>
              <a:rPr lang="en-IN" sz="2400" dirty="0">
                <a:latin typeface="Tahoma" panose="020B0604030504040204" pitchFamily="34" charset="0"/>
                <a:ea typeface="Tahoma" panose="020B0604030504040204" pitchFamily="34" charset="0"/>
                <a:cs typeface="Tahoma" panose="020B0604030504040204" pitchFamily="34" charset="0"/>
              </a:rPr>
              <a:t>What HTTP status codes can be returned </a:t>
            </a:r>
          </a:p>
        </p:txBody>
      </p:sp>
    </p:spTree>
    <p:extLst>
      <p:ext uri="{BB962C8B-B14F-4D97-AF65-F5344CB8AC3E}">
        <p14:creationId xmlns:p14="http://schemas.microsoft.com/office/powerpoint/2010/main" val="23260824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4A8635-D323-40E0-8B1A-8F9D4E4F52CB}"/>
              </a:ext>
            </a:extLst>
          </p:cNvPr>
          <p:cNvSpPr>
            <a:spLocks noGrp="1"/>
          </p:cNvSpPr>
          <p:nvPr>
            <p:ph type="title"/>
          </p:nvPr>
        </p:nvSpPr>
        <p:spPr/>
        <p:txBody>
          <a:bodyPr>
            <a:normAutofit fontScale="90000"/>
          </a:bodyPr>
          <a:lstStyle/>
          <a:p>
            <a:r>
              <a:rPr lang="en-IN" sz="4400" dirty="0">
                <a:latin typeface="Rockwell" panose="02060603020205020403" pitchFamily="18" charset="0"/>
              </a:rPr>
              <a:t>HTTP response status codes</a:t>
            </a:r>
            <a:br>
              <a:rPr lang="en-IN" sz="4400" dirty="0">
                <a:latin typeface="Rockwell" panose="02060603020205020403" pitchFamily="18" charset="0"/>
              </a:rPr>
            </a:br>
            <a:br>
              <a:rPr lang="en-IN" sz="4400" dirty="0">
                <a:latin typeface="Rockwell" panose="02060603020205020403" pitchFamily="18" charset="0"/>
              </a:rPr>
            </a:br>
            <a:endParaRPr lang="en-IN" sz="4400" dirty="0">
              <a:latin typeface="Rockwell" panose="02060603020205020403" pitchFamily="18" charset="0"/>
            </a:endParaRPr>
          </a:p>
        </p:txBody>
      </p:sp>
      <p:pic>
        <p:nvPicPr>
          <p:cNvPr id="5" name="Content Placeholder 4" descr="Graphical user interface, text, application&#10;&#10;Description automatically generated">
            <a:extLst>
              <a:ext uri="{FF2B5EF4-FFF2-40B4-BE49-F238E27FC236}">
                <a16:creationId xmlns:a16="http://schemas.microsoft.com/office/drawing/2014/main" id="{D63CA33D-800F-4B76-8A58-D13E97C4CCDF}"/>
              </a:ext>
            </a:extLst>
          </p:cNvPr>
          <p:cNvPicPr>
            <a:picLocks noGrp="1" noChangeAspect="1"/>
          </p:cNvPicPr>
          <p:nvPr>
            <p:ph idx="1"/>
          </p:nvPr>
        </p:nvPicPr>
        <p:blipFill>
          <a:blip r:embed="rId2"/>
          <a:stretch>
            <a:fillRect/>
          </a:stretch>
        </p:blipFill>
        <p:spPr>
          <a:xfrm>
            <a:off x="1141412" y="2286794"/>
            <a:ext cx="10088315" cy="3530910"/>
          </a:xfrm>
        </p:spPr>
      </p:pic>
    </p:spTree>
    <p:extLst>
      <p:ext uri="{BB962C8B-B14F-4D97-AF65-F5344CB8AC3E}">
        <p14:creationId xmlns:p14="http://schemas.microsoft.com/office/powerpoint/2010/main" val="8711542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p:txBody>
          <a:bodyPr>
            <a:normAutofit/>
          </a:bodyPr>
          <a:lstStyle/>
          <a:p>
            <a:r>
              <a:rPr lang="en-US" sz="4400" dirty="0" err="1">
                <a:latin typeface="Rockwell" panose="02060603020205020403" pitchFamily="18" charset="0"/>
              </a:rPr>
              <a:t>SwAGGER</a:t>
            </a:r>
            <a:r>
              <a:rPr lang="en-US" sz="4400" dirty="0">
                <a:latin typeface="Rockwell" panose="02060603020205020403" pitchFamily="18" charset="0"/>
              </a:rPr>
              <a:t> BASICS</a:t>
            </a:r>
          </a:p>
        </p:txBody>
      </p:sp>
      <p:sp>
        <p:nvSpPr>
          <p:cNvPr id="3" name="Content Placeholder 2">
            <a:extLst>
              <a:ext uri="{FF2B5EF4-FFF2-40B4-BE49-F238E27FC236}">
                <a16:creationId xmlns:a16="http://schemas.microsoft.com/office/drawing/2014/main" id="{143F5361-68C0-4BF5-80C8-F1E7BF92B2DB}"/>
              </a:ext>
            </a:extLst>
          </p:cNvPr>
          <p:cNvSpPr>
            <a:spLocks noGrp="1"/>
          </p:cNvSpPr>
          <p:nvPr>
            <p:ph idx="1"/>
          </p:nvPr>
        </p:nvSpPr>
        <p:spPr/>
        <p:txBody>
          <a:bodyPr>
            <a:normAutofit fontScale="92500" lnSpcReduction="10000"/>
          </a:bodyPr>
          <a:lstStyle/>
          <a:p>
            <a:pPr lvl="1"/>
            <a:r>
              <a:rPr lang="en-IN" sz="2400" dirty="0">
                <a:latin typeface="Tahoma" panose="020B0604030504040204" pitchFamily="34" charset="0"/>
                <a:ea typeface="Tahoma" panose="020B0604030504040204" pitchFamily="34" charset="0"/>
                <a:cs typeface="Tahoma" panose="020B0604030504040204" pitchFamily="34" charset="0"/>
              </a:rPr>
              <a:t>Anatomy of a Request</a:t>
            </a:r>
          </a:p>
          <a:p>
            <a:pPr lvl="1"/>
            <a:r>
              <a:rPr lang="en-IN" sz="2400" dirty="0">
                <a:latin typeface="Tahoma" panose="020B0604030504040204" pitchFamily="34" charset="0"/>
                <a:ea typeface="Tahoma" panose="020B0604030504040204" pitchFamily="34" charset="0"/>
                <a:cs typeface="Tahoma" panose="020B0604030504040204" pitchFamily="34" charset="0"/>
              </a:rPr>
              <a:t>There are five different parts to be found in the Http request:</a:t>
            </a:r>
          </a:p>
          <a:p>
            <a:pPr lvl="1"/>
            <a:r>
              <a:rPr lang="en-IN" sz="2400" dirty="0">
                <a:latin typeface="Tahoma" panose="020B0604030504040204" pitchFamily="34" charset="0"/>
                <a:ea typeface="Tahoma" panose="020B0604030504040204" pitchFamily="34" charset="0"/>
                <a:cs typeface="Tahoma" panose="020B0604030504040204" pitchFamily="34" charset="0"/>
              </a:rPr>
              <a:t>Method: The method describes the action to be performed. The methods could be POST, PUT, DELETE, GET.</a:t>
            </a:r>
          </a:p>
          <a:p>
            <a:pPr lvl="1"/>
            <a:r>
              <a:rPr lang="en-IN" sz="2400" dirty="0">
                <a:latin typeface="Tahoma" panose="020B0604030504040204" pitchFamily="34" charset="0"/>
                <a:ea typeface="Tahoma" panose="020B0604030504040204" pitchFamily="34" charset="0"/>
                <a:cs typeface="Tahoma" panose="020B0604030504040204" pitchFamily="34" charset="0"/>
              </a:rPr>
              <a:t>URL: It specifies the name on which the action is to be performed.</a:t>
            </a:r>
          </a:p>
          <a:p>
            <a:pPr lvl="1"/>
            <a:r>
              <a:rPr lang="en-IN" sz="2400" dirty="0">
                <a:latin typeface="Tahoma" panose="020B0604030504040204" pitchFamily="34" charset="0"/>
                <a:ea typeface="Tahoma" panose="020B0604030504040204" pitchFamily="34" charset="0"/>
                <a:cs typeface="Tahoma" panose="020B0604030504040204" pitchFamily="34" charset="0"/>
              </a:rPr>
              <a:t>Query parameters</a:t>
            </a:r>
          </a:p>
          <a:p>
            <a:pPr lvl="1"/>
            <a:r>
              <a:rPr lang="en-IN" sz="2400" dirty="0">
                <a:latin typeface="Tahoma" panose="020B0604030504040204" pitchFamily="34" charset="0"/>
                <a:ea typeface="Tahoma" panose="020B0604030504040204" pitchFamily="34" charset="0"/>
                <a:cs typeface="Tahoma" panose="020B0604030504040204" pitchFamily="34" charset="0"/>
              </a:rPr>
              <a:t>Headers: Headers are used to store the information about the request.</a:t>
            </a:r>
          </a:p>
          <a:p>
            <a:pPr lvl="1"/>
            <a:r>
              <a:rPr lang="en-IN" sz="2400" dirty="0">
                <a:latin typeface="Tahoma" panose="020B0604030504040204" pitchFamily="34" charset="0"/>
                <a:ea typeface="Tahoma" panose="020B0604030504040204" pitchFamily="34" charset="0"/>
                <a:cs typeface="Tahoma" panose="020B0604030504040204" pitchFamily="34" charset="0"/>
              </a:rPr>
              <a:t>Body: Body contains the additional data.</a:t>
            </a:r>
          </a:p>
        </p:txBody>
      </p:sp>
    </p:spTree>
    <p:extLst>
      <p:ext uri="{BB962C8B-B14F-4D97-AF65-F5344CB8AC3E}">
        <p14:creationId xmlns:p14="http://schemas.microsoft.com/office/powerpoint/2010/main" val="19307582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p:txBody>
          <a:bodyPr>
            <a:normAutofit/>
          </a:bodyPr>
          <a:lstStyle/>
          <a:p>
            <a:r>
              <a:rPr lang="en-US" sz="4400" dirty="0" err="1">
                <a:latin typeface="Rockwell" panose="02060603020205020403" pitchFamily="18" charset="0"/>
              </a:rPr>
              <a:t>SwAGGER</a:t>
            </a:r>
            <a:r>
              <a:rPr lang="en-US" sz="4400" dirty="0">
                <a:latin typeface="Rockwell" panose="02060603020205020403" pitchFamily="18" charset="0"/>
              </a:rPr>
              <a:t> BASICS</a:t>
            </a:r>
          </a:p>
        </p:txBody>
      </p:sp>
      <p:sp>
        <p:nvSpPr>
          <p:cNvPr id="3" name="Content Placeholder 2">
            <a:extLst>
              <a:ext uri="{FF2B5EF4-FFF2-40B4-BE49-F238E27FC236}">
                <a16:creationId xmlns:a16="http://schemas.microsoft.com/office/drawing/2014/main" id="{143F5361-68C0-4BF5-80C8-F1E7BF92B2DB}"/>
              </a:ext>
            </a:extLst>
          </p:cNvPr>
          <p:cNvSpPr>
            <a:spLocks noGrp="1"/>
          </p:cNvSpPr>
          <p:nvPr>
            <p:ph idx="1"/>
          </p:nvPr>
        </p:nvSpPr>
        <p:spPr/>
        <p:txBody>
          <a:bodyPr>
            <a:normAutofit/>
          </a:bodyPr>
          <a:lstStyle/>
          <a:p>
            <a:pPr lvl="1">
              <a:lnSpc>
                <a:spcPct val="110000"/>
              </a:lnSpc>
            </a:pPr>
            <a:r>
              <a:rPr lang="en-IN" dirty="0">
                <a:latin typeface="Tahoma" panose="020B0604030504040204" pitchFamily="34" charset="0"/>
                <a:ea typeface="Tahoma" panose="020B0604030504040204" pitchFamily="34" charset="0"/>
                <a:cs typeface="Tahoma" panose="020B0604030504040204" pitchFamily="34" charset="0"/>
              </a:rPr>
              <a:t>URL is broken down into several pieces:</a:t>
            </a:r>
          </a:p>
          <a:p>
            <a:pPr lvl="1">
              <a:lnSpc>
                <a:spcPct val="110000"/>
              </a:lnSpc>
            </a:pPr>
            <a:r>
              <a:rPr lang="en-IN" dirty="0">
                <a:latin typeface="Tahoma" panose="020B0604030504040204" pitchFamily="34" charset="0"/>
                <a:ea typeface="Tahoma" panose="020B0604030504040204" pitchFamily="34" charset="0"/>
                <a:cs typeface="Tahoma" panose="020B0604030504040204" pitchFamily="34" charset="0"/>
              </a:rPr>
              <a:t>For example: the request URL is: https://api.example.com/v2/user</a:t>
            </a:r>
          </a:p>
          <a:p>
            <a:pPr lvl="1">
              <a:lnSpc>
                <a:spcPct val="110000"/>
              </a:lnSpc>
            </a:pPr>
            <a:r>
              <a:rPr lang="en-IN" dirty="0">
                <a:latin typeface="Tahoma" panose="020B0604030504040204" pitchFamily="34" charset="0"/>
                <a:ea typeface="Tahoma" panose="020B0604030504040204" pitchFamily="34" charset="0"/>
                <a:cs typeface="Tahoma" panose="020B0604030504040204" pitchFamily="34" charset="0"/>
              </a:rPr>
              <a:t>Scheme: https</a:t>
            </a:r>
          </a:p>
          <a:p>
            <a:pPr lvl="1">
              <a:lnSpc>
                <a:spcPct val="110000"/>
              </a:lnSpc>
            </a:pPr>
            <a:r>
              <a:rPr lang="en-IN" dirty="0">
                <a:latin typeface="Tahoma" panose="020B0604030504040204" pitchFamily="34" charset="0"/>
                <a:ea typeface="Tahoma" panose="020B0604030504040204" pitchFamily="34" charset="0"/>
                <a:cs typeface="Tahoma" panose="020B0604030504040204" pitchFamily="34" charset="0"/>
              </a:rPr>
              <a:t>Host: api.example.com</a:t>
            </a:r>
          </a:p>
          <a:p>
            <a:pPr lvl="1">
              <a:lnSpc>
                <a:spcPct val="110000"/>
              </a:lnSpc>
            </a:pPr>
            <a:r>
              <a:rPr lang="en-IN" dirty="0">
                <a:latin typeface="Tahoma" panose="020B0604030504040204" pitchFamily="34" charset="0"/>
                <a:ea typeface="Tahoma" panose="020B0604030504040204" pitchFamily="34" charset="0"/>
                <a:cs typeface="Tahoma" panose="020B0604030504040204" pitchFamily="34" charset="0"/>
              </a:rPr>
              <a:t>Base path: /v2</a:t>
            </a:r>
          </a:p>
          <a:p>
            <a:pPr lvl="1">
              <a:lnSpc>
                <a:spcPct val="110000"/>
              </a:lnSpc>
            </a:pPr>
            <a:r>
              <a:rPr lang="en-IN" dirty="0">
                <a:latin typeface="Tahoma" panose="020B0604030504040204" pitchFamily="34" charset="0"/>
                <a:ea typeface="Tahoma" panose="020B0604030504040204" pitchFamily="34" charset="0"/>
                <a:cs typeface="Tahoma" panose="020B0604030504040204" pitchFamily="34" charset="0"/>
              </a:rPr>
              <a:t>Path: user</a:t>
            </a:r>
          </a:p>
        </p:txBody>
      </p:sp>
    </p:spTree>
    <p:extLst>
      <p:ext uri="{BB962C8B-B14F-4D97-AF65-F5344CB8AC3E}">
        <p14:creationId xmlns:p14="http://schemas.microsoft.com/office/powerpoint/2010/main" val="22908193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TF77815013_Problem-solution cycle_RVA_v3" id="{20834410-FC37-46AC-ACB7-FB202F8C4BA9}" vid="{1ED24379-BFF7-4E2F-B7EC-A47C906E21A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7C0B241-13E5-418D-8920-D23491E2D2C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7866CFD-F94E-4AE5-ACEA-86FEC0F48A10}">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B579702B-25C7-40D7-9E29-7686B11A966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Problemsolution cycle </Template>
  <TotalTime>72</TotalTime>
  <Words>2151</Words>
  <Application>Microsoft Office PowerPoint</Application>
  <PresentationFormat>Widescreen</PresentationFormat>
  <Paragraphs>196</Paragraphs>
  <Slides>26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Arial</vt:lpstr>
      <vt:lpstr>Calibri</vt:lpstr>
      <vt:lpstr>Rockwell</vt:lpstr>
      <vt:lpstr>Tahoma</vt:lpstr>
      <vt:lpstr>Tw Cen MT</vt:lpstr>
      <vt:lpstr>Circuit</vt:lpstr>
      <vt:lpstr>SWAGGER</vt:lpstr>
      <vt:lpstr>SwAGGER BASICS</vt:lpstr>
      <vt:lpstr>SwAGGER BASICS</vt:lpstr>
      <vt:lpstr>SwAGGER BASICS</vt:lpstr>
      <vt:lpstr>SwAGGER BASICS</vt:lpstr>
      <vt:lpstr>SwAGGER BASICS</vt:lpstr>
      <vt:lpstr>HTTP response status codes  </vt:lpstr>
      <vt:lpstr>SwAGGER BASICS</vt:lpstr>
      <vt:lpstr>SwAGGER BASICS</vt:lpstr>
      <vt:lpstr>SwAGGER BASICS</vt:lpstr>
      <vt:lpstr>SwAGGER BASICS</vt:lpstr>
      <vt:lpstr>SwAGGER BASICS</vt:lpstr>
      <vt:lpstr>SwAGGER BASICS</vt:lpstr>
      <vt:lpstr>SwAGGER BASICS</vt:lpstr>
      <vt:lpstr>SwAGGER BASICS</vt:lpstr>
      <vt:lpstr>Continuous API Management</vt:lpstr>
      <vt:lpstr>SwAGGER BASICS</vt:lpstr>
      <vt:lpstr>SwAGGER BASICS</vt:lpstr>
      <vt:lpstr>SwAGGER BASICS</vt:lpstr>
      <vt:lpstr>SwAGGER BASICS</vt:lpstr>
      <vt:lpstr>PowerPoint Presentation</vt:lpstr>
      <vt:lpstr>SwAGGER BASICS</vt:lpstr>
      <vt:lpstr>SwAGGER BASICS</vt:lpstr>
      <vt:lpstr>SwAGGER BASICS</vt:lpstr>
      <vt:lpstr>SwAGGER BASICS</vt:lpstr>
      <vt:lpstr>SwAGGER BASICS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SWAGGER</dc:title>
  <dc:creator>Rathi Nanda</dc:creator>
  <cp:lastModifiedBy>Rathi Nanda</cp:lastModifiedBy>
  <cp:revision>1</cp:revision>
  <dcterms:created xsi:type="dcterms:W3CDTF">2022-01-19T00:24:32Z</dcterms:created>
  <dcterms:modified xsi:type="dcterms:W3CDTF">2022-01-19T01:36:54Z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