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4" r:id="rId6"/>
    <p:sldId id="261" r:id="rId7"/>
    <p:sldId id="266" r:id="rId8"/>
    <p:sldId id="258" r:id="rId9"/>
    <p:sldId id="265" r:id="rId10"/>
    <p:sldId id="267" r:id="rId11"/>
    <p:sldId id="262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9088-D59E-4EC1-A973-C40FCEAEB171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D9BD-E7F1-4B50-B3E3-8F8F7F2A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4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AAFA0EE-FC22-403B-855F-DAAF8F49263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C6DA-3E64-4C3C-BA46-C617B6E06949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DABC-2164-409F-B229-9168892EB728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F048-2037-4ADD-A1BA-BB671EDED226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27C907-611A-4922-B8D1-C95EC55F8EF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8BC9-9661-48F0-B5A3-41091A8EA392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980-4AC7-47AC-99D6-21B66B274D39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E61E-3A42-40DA-BDA1-B7ACB1C7BE04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C21-163D-4070-A07E-D7DB5B50B0A1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2C90643-F18E-4794-95F2-93E0F7C4F083}" type="datetime1">
              <a:rPr lang="en-US" smtClean="0"/>
              <a:t>11/21/2019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Follow us on https://facebook.com/greenlearner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20948EB-4B61-4CC1-9B49-5837A633AA85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60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B3BB2D-4272-4975-8236-05D3D7A52D68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028699"/>
            <a:ext cx="9839304" cy="4210051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endParaRPr lang="en-IN" sz="13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01410-3EF3-4D86-B27C-27431F0B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94" y="4519212"/>
            <a:ext cx="4235006" cy="1891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351BC0-665B-4C46-82DA-4EFD007D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4519212"/>
            <a:ext cx="3952875" cy="1881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43555-B78F-4C62-9814-8C6193A9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1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Drawbacks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Complexity</a:t>
            </a:r>
          </a:p>
          <a:p>
            <a:r>
              <a:rPr lang="en-IN" sz="2000" dirty="0"/>
              <a:t>Latency</a:t>
            </a:r>
          </a:p>
          <a:p>
            <a:r>
              <a:rPr lang="en-IN" sz="2000" dirty="0"/>
              <a:t>One point failure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AC28D-F607-49B7-8F4B-C2AE53F7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160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API gateway providers </a:t>
            </a:r>
            <a:r>
              <a:rPr lang="en-IN"/>
              <a:t>for microservices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BDDB-0AB6-4C68-99DA-064C678E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72" y="3766591"/>
            <a:ext cx="4235006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D8F3B-4ECD-410C-BBB6-E4C253F2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54" y="2362479"/>
            <a:ext cx="3952875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8AF80-D8B6-41FD-9FB7-E09678F9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9875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endParaRPr lang="en-IN" sz="13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5" y="449580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16500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567542"/>
            <a:ext cx="10058400" cy="42780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u="sng" dirty="0"/>
          </a:p>
          <a:p>
            <a:pPr marL="0" indent="0" algn="ctr">
              <a:buNone/>
            </a:pPr>
            <a:r>
              <a:rPr lang="en-IN" sz="6600" u="sng" dirty="0"/>
              <a:t>Thanks for your time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BE71D0-10C0-4179-9309-9FE5130D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4748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Real life scenario – Online Docs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800599" y="3300392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1952625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14375" y="442272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3743324" y="5482628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105899" y="509046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8329612" y="2338367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701C1-3B2E-44BB-BC79-8EE46BBC0F0C}"/>
              </a:ext>
            </a:extLst>
          </p:cNvPr>
          <p:cNvCxnSpPr>
            <a:endCxn id="9" idx="1"/>
          </p:cNvCxnSpPr>
          <p:nvPr/>
        </p:nvCxnSpPr>
        <p:spPr>
          <a:xfrm flipV="1">
            <a:off x="6296024" y="2819380"/>
            <a:ext cx="2033588" cy="60962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C4325B-8AA4-44F7-87E0-0D71F6B22ED3}"/>
              </a:ext>
            </a:extLst>
          </p:cNvPr>
          <p:cNvCxnSpPr>
            <a:cxnSpLocks/>
          </p:cNvCxnSpPr>
          <p:nvPr/>
        </p:nvCxnSpPr>
        <p:spPr>
          <a:xfrm>
            <a:off x="6296024" y="4214822"/>
            <a:ext cx="2809875" cy="98582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CCE3EE-73C1-4066-87CB-54E6FF19B2D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714875" y="4262417"/>
            <a:ext cx="833437" cy="122021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5BF1C1-4691-48B6-A53B-AA38549AC0A4}"/>
              </a:ext>
            </a:extLst>
          </p:cNvPr>
          <p:cNvCxnSpPr>
            <a:cxnSpLocks/>
          </p:cNvCxnSpPr>
          <p:nvPr/>
        </p:nvCxnSpPr>
        <p:spPr>
          <a:xfrm flipV="1">
            <a:off x="2064543" y="4067822"/>
            <a:ext cx="2736056" cy="53799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E5FE13-89C4-43E2-9A26-BAEA16F2A917}"/>
              </a:ext>
            </a:extLst>
          </p:cNvPr>
          <p:cNvCxnSpPr>
            <a:cxnSpLocks/>
          </p:cNvCxnSpPr>
          <p:nvPr/>
        </p:nvCxnSpPr>
        <p:spPr>
          <a:xfrm>
            <a:off x="3283743" y="2567360"/>
            <a:ext cx="1512094" cy="8119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31361378-F10D-4751-9450-A217823A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81269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How the client of microservices can access microservices efficiently and effectively</a:t>
            </a:r>
          </a:p>
          <a:p>
            <a:pPr lvl="1" algn="ctr"/>
            <a:r>
              <a:rPr lang="en-IN" sz="1800" dirty="0"/>
              <a:t>Each client has the address of each microservice?</a:t>
            </a:r>
          </a:p>
          <a:p>
            <a:pPr lvl="1" algn="ctr"/>
            <a:r>
              <a:rPr lang="en-IN" sz="1800" dirty="0"/>
              <a:t>Some mid layer to manage the address of microservices and clients have address of this mid layer service?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74FD2-2738-4AA1-9F8A-9729DB2C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26984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Expectations from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Granularity/fine-details of API is deep in microservices.</a:t>
            </a:r>
          </a:p>
          <a:p>
            <a:r>
              <a:rPr lang="en-IN" sz="2000" dirty="0"/>
              <a:t>Different clients different services</a:t>
            </a:r>
          </a:p>
          <a:p>
            <a:r>
              <a:rPr lang="en-IN" sz="2000" dirty="0"/>
              <a:t>Latency need of clients</a:t>
            </a:r>
          </a:p>
          <a:p>
            <a:r>
              <a:rPr lang="en-IN" sz="2000" dirty="0"/>
              <a:t>Network performance</a:t>
            </a:r>
          </a:p>
          <a:p>
            <a:r>
              <a:rPr lang="en-IN" sz="2000" dirty="0"/>
              <a:t>Adaptability to location and address of microservices change</a:t>
            </a:r>
          </a:p>
          <a:p>
            <a:r>
              <a:rPr lang="en-IN" sz="2000" dirty="0"/>
              <a:t>Ability to adapt the change is microservices in future</a:t>
            </a:r>
          </a:p>
          <a:p>
            <a:r>
              <a:rPr lang="en-IN" sz="2000" dirty="0"/>
              <a:t>High availability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88E7F-F669-4344-A93A-19EBA7C9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2431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1310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1912F-3DEB-47E3-9BC1-9722960F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18" y="2014193"/>
            <a:ext cx="9376682" cy="440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8965-7247-4838-A1B1-DBC55A29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00722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1C334F-6325-49A6-9887-F09FB394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22714"/>
            <a:ext cx="9144000" cy="435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862A1-3CC1-46A5-A6BA-A16D6F4B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1238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4" name="Picture 2" descr="Image result for api gateway in microservices&quot;">
            <a:extLst>
              <a:ext uri="{FF2B5EF4-FFF2-40B4-BE49-F238E27FC236}">
                <a16:creationId xmlns:a16="http://schemas.microsoft.com/office/drawing/2014/main" id="{4A7CB455-A1BD-4757-8847-DEFEEB8F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12" y="1328394"/>
            <a:ext cx="9434410" cy="5910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9615-7813-4B4B-B81D-1E8EE27D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6189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Advantages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Separation between clients and microservices</a:t>
            </a:r>
          </a:p>
          <a:p>
            <a:r>
              <a:rPr lang="en-IN" sz="2000" dirty="0"/>
              <a:t>Simplified clients</a:t>
            </a:r>
          </a:p>
          <a:p>
            <a:r>
              <a:rPr lang="en-IN" sz="2000" dirty="0"/>
              <a:t>Any change in location of microservices is not going to affect the clients</a:t>
            </a:r>
          </a:p>
          <a:p>
            <a:r>
              <a:rPr lang="en-IN" sz="2000" dirty="0"/>
              <a:t>Optimal API for each client as per requirement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58C9E-FBFF-4818-8779-D97AFD3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2462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Words>336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Garamond</vt:lpstr>
      <vt:lpstr>Georgia Pro</vt:lpstr>
      <vt:lpstr>Georgia Pro Cond Black</vt:lpstr>
      <vt:lpstr>SavonVTI</vt:lpstr>
      <vt:lpstr>API GATEWAY in microservices</vt:lpstr>
      <vt:lpstr>Real life scenario – Online Docs App</vt:lpstr>
      <vt:lpstr>Problem statement</vt:lpstr>
      <vt:lpstr>Expectations from Microservices</vt:lpstr>
      <vt:lpstr>Solution – API gateway</vt:lpstr>
      <vt:lpstr>Api gateway..</vt:lpstr>
      <vt:lpstr>Api gateway..</vt:lpstr>
      <vt:lpstr>Api gateway..</vt:lpstr>
      <vt:lpstr>Advantages of API Gateway</vt:lpstr>
      <vt:lpstr>Drawbacks of API Gateway</vt:lpstr>
      <vt:lpstr>API gateway providers for microservices</vt:lpstr>
      <vt:lpstr>API GATEWAY in microservices Netflix Zuul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</dc:title>
  <dc:creator>Arvind Maurya</dc:creator>
  <cp:lastModifiedBy>Arvind Maurya</cp:lastModifiedBy>
  <cp:revision>10</cp:revision>
  <dcterms:created xsi:type="dcterms:W3CDTF">2019-11-17T09:09:24Z</dcterms:created>
  <dcterms:modified xsi:type="dcterms:W3CDTF">2019-11-21T05:21:55Z</dcterms:modified>
</cp:coreProperties>
</file>