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70" r:id="rId13"/>
    <p:sldId id="276" r:id="rId14"/>
    <p:sldId id="272" r:id="rId15"/>
    <p:sldId id="277" r:id="rId16"/>
    <p:sldId id="283" r:id="rId17"/>
    <p:sldId id="280" r:id="rId18"/>
    <p:sldId id="281" r:id="rId19"/>
    <p:sldId id="282" r:id="rId20"/>
    <p:sldId id="273" r:id="rId21"/>
    <p:sldId id="284" r:id="rId22"/>
    <p:sldId id="278" r:id="rId23"/>
    <p:sldId id="286" r:id="rId24"/>
    <p:sldId id="285" r:id="rId25"/>
    <p:sldId id="274" r:id="rId26"/>
    <p:sldId id="279" r:id="rId27"/>
    <p:sldId id="275" r:id="rId28"/>
    <p:sldId id="271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9088-D59E-4EC1-A973-C40FCEAEB171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D9BD-E7F1-4B50-B3E3-8F8F7F2A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FA0EE-FC22-403B-855F-DAAF8F4926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C6DA-3E64-4C3C-BA46-C617B6E0694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ABC-2164-409F-B229-9168892EB72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F048-2037-4ADD-A1BA-BB671EDED22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27C907-611A-4922-B8D1-C95EC55F8EF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8BC9-9661-48F0-B5A3-41091A8EA392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980-4AC7-47AC-99D6-21B66B274D39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E61E-3A42-40DA-BDA1-B7ACB1C7BE0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C21-163D-4070-A07E-D7DB5B50B0A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C90643-F18E-4794-95F2-93E0F7C4F083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https://facebook.com/greenlearner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948EB-4B61-4CC1-9B49-5837A633AA8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B3BB2D-4272-4975-8236-05D3D7A52D6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netflix/multi/multi__router_and_filter_zuul.html#_management_endpoin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94" y="4519212"/>
            <a:ext cx="4235006" cy="1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519212"/>
            <a:ext cx="3952875" cy="188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3555-B78F-4C62-9814-8C6193A9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C28D-F607-49B7-8F4B-C2AE53F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AF80-D8B6-41FD-9FB7-E09678F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7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67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FF00"/>
                </a:solidFill>
                <a:latin typeface="Algerian" panose="04020705040A02060702" pitchFamily="82" charset="0"/>
              </a:rPr>
              <a:t>Routing requests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1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49580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6500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5831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2060"/>
                </a:solidFill>
                <a:latin typeface="Algerian" panose="04020705040A02060702" pitchFamily="82" charset="0"/>
              </a:rPr>
              <a:t>How it works??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9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0657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747-193D-4042-9BA5-D3922F8D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357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ZUUL internal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30C8-4036-440D-BA7C-53217B2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844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08C2170-C197-4D2E-8E56-1C92A523D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5" y="-600075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D15497-4407-4BC8-97E6-93B357B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7200"/>
            <a:ext cx="1173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286F8-7D2B-4E73-8B65-A2AF883F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85975"/>
            <a:ext cx="11229975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192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1361378-F10D-4751-9450-A217823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9600" b="1" dirty="0">
                <a:solidFill>
                  <a:srgbClr val="7030A0"/>
                </a:solidFill>
                <a:latin typeface="Algerian" panose="04020705040A02060702" pitchFamily="82" charset="0"/>
              </a:rPr>
              <a:t>Filters(Demo)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  <a:r>
              <a:rPr lang="en-IN" sz="2800" dirty="0">
                <a:solidFill>
                  <a:srgbClr val="00B0F0"/>
                </a:solidFill>
              </a:rPr>
              <a:t>(</a:t>
            </a:r>
            <a:r>
              <a:rPr lang="en-IN" sz="2800" dirty="0" err="1">
                <a:solidFill>
                  <a:srgbClr val="00B0F0"/>
                </a:solidFill>
              </a:rPr>
              <a:t>pre,post,error,route,custom</a:t>
            </a:r>
            <a:r>
              <a:rPr lang="en-IN" sz="2800" dirty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337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1745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  <a:t>actuator endpoints</a:t>
            </a:r>
            <a:br>
              <a:rPr lang="en-IN" sz="3600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sz="4900" b="1" dirty="0">
                <a:solidFill>
                  <a:srgbClr val="002060"/>
                </a:solidFill>
                <a:latin typeface="Algerian" panose="04020705040A02060702" pitchFamily="82" charset="0"/>
              </a:rPr>
              <a:t>API </a:t>
            </a:r>
            <a:r>
              <a:rPr lang="en-IN" sz="5300" b="1" dirty="0">
                <a:solidFill>
                  <a:srgbClr val="002060"/>
                </a:solidFill>
                <a:latin typeface="Algerian" panose="04020705040A02060702" pitchFamily="82" charset="0"/>
              </a:rPr>
              <a:t>Gateway Monitoring</a:t>
            </a:r>
            <a:endParaRPr lang="en-IN" sz="8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i="0" dirty="0"/>
              <a:t>Management Endpoints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hlinkClick r:id="rId2"/>
              </a:rPr>
              <a:t>https://cloud.spring.io/spring-cloud-netflix/multi/multi__router_and_filter_zuul.html#_management_endpoints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2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900" b="1" dirty="0">
                <a:solidFill>
                  <a:srgbClr val="7030A0"/>
                </a:solidFill>
                <a:latin typeface="Algerian" panose="04020705040A02060702" pitchFamily="82" charset="0"/>
              </a:rPr>
              <a:t>LOGGING/AUDITING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4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8868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security</a:t>
            </a:r>
            <a:endParaRPr lang="en-IN" sz="138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30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6808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BE71D0-10C0-4179-9309-9FE513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4FD2-2738-4AA1-9F8A-9729DB2C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8E7F-F669-4344-A93A-19EBA7C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8965-7247-4838-A1B1-DBC55A29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A1-3CC1-46A5-A6BA-A16D6F4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9615-7813-4B4B-B81D-1E8EE27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8C9E-FBFF-4818-8779-D97AFD3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13121</TotalTime>
  <Words>772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Calibri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  API GATEWAY in microservices Netflix Zuul Routing requests </vt:lpstr>
      <vt:lpstr>Solution – API gateway</vt:lpstr>
      <vt:lpstr>API GATEWAY in microservices Netflix Zuul How it works??</vt:lpstr>
      <vt:lpstr>Solution – API gateway</vt:lpstr>
      <vt:lpstr>ZUUL internal architecture</vt:lpstr>
      <vt:lpstr>PowerPoint Presentation</vt:lpstr>
      <vt:lpstr>Zuul – Filters</vt:lpstr>
      <vt:lpstr>Zuul – Filters</vt:lpstr>
      <vt:lpstr>API GATEWAY in microservices Netflix Zuul Filters(Demo)</vt:lpstr>
      <vt:lpstr>Zuul – Filters(pre,post,error,route,custom)</vt:lpstr>
      <vt:lpstr>Solution – API gateway</vt:lpstr>
      <vt:lpstr>API GATEWAY in microservices Netflix Zuul actuator endpoints API Gateway Monitoring</vt:lpstr>
      <vt:lpstr>Management Endpoints</vt:lpstr>
      <vt:lpstr>API GATEWAY in microservices Netflix Zuul LOGGING/AUDITING</vt:lpstr>
      <vt:lpstr>Solution – API gateway</vt:lpstr>
      <vt:lpstr>API GATEWAY in microservices Netflix Zuul security</vt:lpstr>
      <vt:lpstr>Solution – API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35</cp:revision>
  <dcterms:created xsi:type="dcterms:W3CDTF">2019-11-17T09:09:24Z</dcterms:created>
  <dcterms:modified xsi:type="dcterms:W3CDTF">2019-11-27T04:54:56Z</dcterms:modified>
</cp:coreProperties>
</file>