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64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63" autoAdjust="0"/>
    <p:restoredTop sz="89427" autoAdjust="0"/>
  </p:normalViewPr>
  <p:slideViewPr>
    <p:cSldViewPr>
      <p:cViewPr>
        <p:scale>
          <a:sx n="99" d="100"/>
          <a:sy n="99" d="100"/>
        </p:scale>
        <p:origin x="-10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C958-CFE4-4C5F-9C7A-B4197C69B6D6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2E1E-3B7A-49D1-BD85-F234CAA7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0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90ADAD-9F98-45F6-8CF3-88986A31C1EF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F6AC7E5-4A80-4149-AD2E-9D713217AC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067174"/>
            <a:ext cx="3676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bean5\Desktop\1801c7002df7f6d65c40d3c7c38182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13" y="6371515"/>
            <a:ext cx="3390900" cy="3905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971846"/>
            <a:ext cx="3566730" cy="18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95142" y="190439"/>
            <a:ext cx="14718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Canonicalize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036724" y="773668"/>
            <a:ext cx="2788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Collapsed Gibbs Sampling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425292" y="1433425"/>
            <a:ext cx="2011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Post-hoc grouping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624848" y="2048918"/>
            <a:ext cx="1714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Date (Oct/Apr)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764683" y="2057180"/>
            <a:ext cx="9220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324600" y="2069068"/>
            <a:ext cx="1646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Date X Gender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6199" y="2717191"/>
            <a:ext cx="27115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Visualize Topic </a:t>
            </a:r>
            <a:r>
              <a:rPr lang="en-US" dirty="0" smtClean="0"/>
              <a:t>Entropy/t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467272" y="3553326"/>
            <a:ext cx="3387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Compute JS Divergence for Pairs</a:t>
            </a:r>
            <a:endParaRPr lang="en-US" dirty="0"/>
          </a:p>
        </p:txBody>
      </p:sp>
      <p:cxnSp>
        <p:nvCxnSpPr>
          <p:cNvPr id="16387" name="Straight Arrow Connector 16386"/>
          <p:cNvCxnSpPr>
            <a:stCxn id="5" idx="2"/>
            <a:endCxn id="116" idx="0"/>
          </p:cNvCxnSpPr>
          <p:nvPr/>
        </p:nvCxnSpPr>
        <p:spPr>
          <a:xfrm>
            <a:off x="4431049" y="559771"/>
            <a:ext cx="0" cy="2138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9" name="Straight Arrow Connector 16388"/>
          <p:cNvCxnSpPr>
            <a:stCxn id="116" idx="2"/>
            <a:endCxn id="117" idx="0"/>
          </p:cNvCxnSpPr>
          <p:nvPr/>
        </p:nvCxnSpPr>
        <p:spPr>
          <a:xfrm>
            <a:off x="4431049" y="1143000"/>
            <a:ext cx="0" cy="2904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1" name="Straight Arrow Connector 16390"/>
          <p:cNvCxnSpPr>
            <a:stCxn id="117" idx="2"/>
            <a:endCxn id="118" idx="0"/>
          </p:cNvCxnSpPr>
          <p:nvPr/>
        </p:nvCxnSpPr>
        <p:spPr>
          <a:xfrm flipH="1">
            <a:off x="3481974" y="1802757"/>
            <a:ext cx="949075" cy="24616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3" name="Straight Arrow Connector 16392"/>
          <p:cNvCxnSpPr>
            <a:stCxn id="117" idx="2"/>
            <a:endCxn id="119" idx="0"/>
          </p:cNvCxnSpPr>
          <p:nvPr/>
        </p:nvCxnSpPr>
        <p:spPr>
          <a:xfrm>
            <a:off x="4431049" y="1802757"/>
            <a:ext cx="794658" cy="2544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5" name="Straight Arrow Connector 16394"/>
          <p:cNvCxnSpPr>
            <a:stCxn id="117" idx="2"/>
            <a:endCxn id="120" idx="0"/>
          </p:cNvCxnSpPr>
          <p:nvPr/>
        </p:nvCxnSpPr>
        <p:spPr>
          <a:xfrm>
            <a:off x="4431049" y="1802757"/>
            <a:ext cx="2716597" cy="2663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7" name="Straight Arrow Connector 16396"/>
          <p:cNvCxnSpPr>
            <a:stCxn id="116" idx="1"/>
            <a:endCxn id="123" idx="0"/>
          </p:cNvCxnSpPr>
          <p:nvPr/>
        </p:nvCxnSpPr>
        <p:spPr>
          <a:xfrm flipH="1">
            <a:off x="1431955" y="958334"/>
            <a:ext cx="1604769" cy="17588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9" name="Straight Arrow Connector 16398"/>
          <p:cNvCxnSpPr>
            <a:stCxn id="118" idx="2"/>
            <a:endCxn id="124" idx="0"/>
          </p:cNvCxnSpPr>
          <p:nvPr/>
        </p:nvCxnSpPr>
        <p:spPr>
          <a:xfrm>
            <a:off x="3481974" y="2418250"/>
            <a:ext cx="679256" cy="11350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1" name="Straight Arrow Connector 16400"/>
          <p:cNvCxnSpPr>
            <a:stCxn id="119" idx="2"/>
            <a:endCxn id="124" idx="0"/>
          </p:cNvCxnSpPr>
          <p:nvPr/>
        </p:nvCxnSpPr>
        <p:spPr>
          <a:xfrm flipH="1">
            <a:off x="4161230" y="2426512"/>
            <a:ext cx="1064477" cy="11268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3" name="Straight Arrow Connector 16402"/>
          <p:cNvCxnSpPr>
            <a:stCxn id="120" idx="2"/>
            <a:endCxn id="124" idx="0"/>
          </p:cNvCxnSpPr>
          <p:nvPr/>
        </p:nvCxnSpPr>
        <p:spPr>
          <a:xfrm flipH="1">
            <a:off x="4161230" y="2438400"/>
            <a:ext cx="2986416" cy="11149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ontent Placeholder 1"/>
          <p:cNvSpPr txBox="1">
            <a:spLocks/>
          </p:cNvSpPr>
          <p:nvPr/>
        </p:nvSpPr>
        <p:spPr>
          <a:xfrm>
            <a:off x="4076700" y="4067174"/>
            <a:ext cx="4838700" cy="222146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0" indent="0" algn="ctr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2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Overall Question</a:t>
            </a:r>
            <a:r>
              <a:rPr lang="en-US" dirty="0" smtClean="0"/>
              <a:t>: Can LDA and post-hoc analysis provide us with greater appreciation for the information in LDS General Conference?</a:t>
            </a:r>
          </a:p>
          <a:p>
            <a:pPr algn="l"/>
            <a:r>
              <a:rPr lang="en-US" b="1" dirty="0" smtClean="0"/>
              <a:t>Supporting Questions</a:t>
            </a:r>
            <a:r>
              <a:rPr lang="en-US" dirty="0" smtClean="0"/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Which topics are popular in recent time?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Does time of year  significantly affect the divergence of the venue pairing?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Does </a:t>
            </a:r>
            <a:r>
              <a:rPr lang="en-US" dirty="0" smtClean="0"/>
              <a:t>gender significantly </a:t>
            </a:r>
            <a:r>
              <a:rPr lang="en-US" dirty="0"/>
              <a:t>affect the divergence of the venue pairing?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Do time + gender together affect the divergence?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8663" y="3558138"/>
            <a:ext cx="27115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Visualize Topic </a:t>
            </a:r>
            <a:r>
              <a:rPr lang="en-US" dirty="0" smtClean="0"/>
              <a:t>Entropy/t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18" idx="2"/>
            <a:endCxn id="29" idx="0"/>
          </p:cNvCxnSpPr>
          <p:nvPr/>
        </p:nvCxnSpPr>
        <p:spPr>
          <a:xfrm>
            <a:off x="3481974" y="2418250"/>
            <a:ext cx="4052445" cy="11398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9" idx="2"/>
            <a:endCxn id="29" idx="0"/>
          </p:cNvCxnSpPr>
          <p:nvPr/>
        </p:nvCxnSpPr>
        <p:spPr>
          <a:xfrm>
            <a:off x="5225707" y="2426512"/>
            <a:ext cx="2308712" cy="11316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0827" y="2438400"/>
            <a:ext cx="386773" cy="11197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257800"/>
            <a:ext cx="3810000" cy="83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p. 365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416" y="1371600"/>
            <a:ext cx="3834984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371600"/>
            <a:ext cx="33909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352800"/>
            <a:ext cx="3343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638800"/>
            <a:ext cx="35052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p. 368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Topic Over Time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335923"/>
            <a:ext cx="4876800" cy="418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1183</TotalTime>
  <Words>102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PowerPoint Presentation</vt:lpstr>
      <vt:lpstr>Results</vt:lpstr>
      <vt:lpstr>Results: Topic Over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Topics Over Time</dc:title>
  <dc:creator>Michael Bean</dc:creator>
  <cp:lastModifiedBy>coned</cp:lastModifiedBy>
  <cp:revision>227</cp:revision>
  <dcterms:created xsi:type="dcterms:W3CDTF">2013-11-03T14:09:06Z</dcterms:created>
  <dcterms:modified xsi:type="dcterms:W3CDTF">2013-11-15T19:32:49Z</dcterms:modified>
</cp:coreProperties>
</file>