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0" r:id="rId3"/>
    <p:sldId id="317" r:id="rId4"/>
    <p:sldId id="297" r:id="rId5"/>
    <p:sldId id="286" r:id="rId6"/>
    <p:sldId id="298" r:id="rId7"/>
    <p:sldId id="300" r:id="rId8"/>
    <p:sldId id="302" r:id="rId9"/>
    <p:sldId id="303" r:id="rId10"/>
    <p:sldId id="318" r:id="rId11"/>
    <p:sldId id="304" r:id="rId12"/>
    <p:sldId id="305" r:id="rId13"/>
    <p:sldId id="319" r:id="rId14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6FC"/>
    <a:srgbClr val="36A9AC"/>
    <a:srgbClr val="D61E42"/>
    <a:srgbClr val="A80C26"/>
    <a:srgbClr val="2261A6"/>
    <a:srgbClr val="DF2736"/>
    <a:srgbClr val="E6E6E6"/>
    <a:srgbClr val="495ADB"/>
    <a:srgbClr val="544DD7"/>
    <a:srgbClr val="080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0"/>
  </p:normalViewPr>
  <p:slideViewPr>
    <p:cSldViewPr snapToGrid="0" showGuides="1">
      <p:cViewPr varScale="1">
        <p:scale>
          <a:sx n="105" d="100"/>
          <a:sy n="105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C49B2-44E8-4EFD-A97B-B11A258AE913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B3AF3-F35D-4318-B7D7-AB8D96882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748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4554B8E-2D26-4707-9CFE-2A311E1A51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5259687" y="2514691"/>
            <a:ext cx="5787426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5259687" y="1758950"/>
            <a:ext cx="5787426" cy="698591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133330" y="3647231"/>
            <a:ext cx="2913783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133330" y="3955783"/>
            <a:ext cx="2913783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/>
              <a:t>日期</a:t>
            </a:r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0923AAE-3CE4-44E4-B83E-2AB904D471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570186" y="2494642"/>
            <a:ext cx="4535055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36A9AC"/>
                </a:solidFill>
              </a:defRPr>
            </a:lvl1pPr>
          </a:lstStyle>
          <a:p>
            <a:r>
              <a:rPr lang="zh-CN" altLang="en-US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5564413" y="3430587"/>
            <a:ext cx="45466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ECD67-EF7B-4225-9DCD-E9A1FB00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E31C9-EEB9-478B-9042-EAA8EC26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E021F-56B6-40B0-88C1-2D7CFC55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29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66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DCB61B-CE4E-4C03-864A-E1264631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1E76E0-E044-4D9B-A778-A15CBAFB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1C5EF2-45A2-4D1B-9050-807C7A6E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FB9477CB-6DA5-4D44-8994-017C0F5A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6702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BB31068-697F-4AB1-8774-A02301D285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1615155" y="2147999"/>
            <a:ext cx="3985202" cy="865136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1615155" y="336739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/>
              <a:t>署名</a:t>
            </a:r>
            <a:endParaRPr lang="en-US" altLang="zh-CN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1615155" y="3683024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/>
              <a:t>时间日期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0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www.islide.cc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4" r:id="rId4"/>
    <p:sldLayoutId id="2147483663" r:id="rId5"/>
    <p:sldLayoutId id="2147483661" r:id="rId6"/>
    <p:sldLayoutId id="2147483665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ajy/MaterialDesignDemo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796909" y="2634476"/>
            <a:ext cx="8598183" cy="723069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>
                <a:solidFill>
                  <a:schemeClr val="accent1"/>
                </a:solidFill>
              </a:rPr>
              <a:t>主题与样式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639109" y="4031729"/>
            <a:ext cx="2913783" cy="248371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杨扬 网龙工程院</a:t>
            </a:r>
            <a:endParaRPr lang="en-US" altLang="zh-CN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4639109" y="4340281"/>
            <a:ext cx="2913783" cy="248371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2019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年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6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月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20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日</a:t>
            </a:r>
            <a:endParaRPr lang="en-US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D92F4-0584-AA45-898D-50F5D935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查找属性的总结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EC9B0E-B299-6B41-9FEA-08AB090FD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总结一下，刚才我们定位查看了以下主题</a:t>
            </a:r>
            <a:r>
              <a:rPr lang="en-US" altLang="zh-CN" dirty="0"/>
              <a:t>: </a:t>
            </a:r>
            <a:br>
              <a:rPr lang="en-US" altLang="zh-CN" dirty="0"/>
            </a:br>
            <a:r>
              <a:rPr lang="zh-CN" altLang="en-US" dirty="0"/>
              <a:t> </a:t>
            </a:r>
            <a:r>
              <a:rPr lang="en" altLang="zh-CN" dirty="0" err="1"/>
              <a:t>Theme.AppCompat</a:t>
            </a:r>
            <a:br>
              <a:rPr lang="en" altLang="zh-CN" dirty="0"/>
            </a:br>
            <a:r>
              <a:rPr lang="en" altLang="zh-CN" dirty="0"/>
              <a:t> </a:t>
            </a:r>
            <a:r>
              <a:rPr lang="en" altLang="zh-CN" dirty="0" err="1"/>
              <a:t>Base.Theme.AppCompat</a:t>
            </a:r>
            <a:br>
              <a:rPr lang="en" altLang="zh-CN" dirty="0"/>
            </a:br>
            <a:r>
              <a:rPr lang="en" altLang="zh-CN" dirty="0"/>
              <a:t> Base.V7.Theme.AppCompat </a:t>
            </a:r>
            <a:br>
              <a:rPr lang="en" altLang="zh-CN" dirty="0"/>
            </a:br>
            <a:r>
              <a:rPr lang="en" altLang="zh-CN" dirty="0"/>
              <a:t> </a:t>
            </a:r>
            <a:r>
              <a:rPr lang="en" altLang="zh-CN" dirty="0" err="1"/>
              <a:t>Platform.AppCompat</a:t>
            </a:r>
            <a:r>
              <a:rPr lang="en" altLang="zh-CN" dirty="0"/>
              <a:t> 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刚才我们自下而上逐层定位，直到找到</a:t>
            </a:r>
            <a:r>
              <a:rPr lang="en" altLang="zh-CN" dirty="0" err="1"/>
              <a:t>AppCompat</a:t>
            </a:r>
            <a:r>
              <a:rPr lang="zh-CN" altLang="en-US" dirty="0"/>
              <a:t>根主题。将来，越来越熟练之后，你很可 能会跳过中间步骤而直达目标。不过，建议还是按部就班，以此看清楚究竟哪个是根主题。 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最后再提个醒，主题继承关系和层次可能有变</a:t>
            </a:r>
            <a:r>
              <a:rPr lang="en-US" altLang="zh-CN" dirty="0"/>
              <a:t>(</a:t>
            </a:r>
            <a:r>
              <a:rPr lang="zh-CN" altLang="en-US" dirty="0"/>
              <a:t>发布新系统</a:t>
            </a:r>
            <a:r>
              <a:rPr lang="en-US" altLang="zh-CN" dirty="0"/>
              <a:t>)</a:t>
            </a:r>
            <a:r>
              <a:rPr lang="zh-CN" altLang="en-US" dirty="0"/>
              <a:t>，但上面介绍的方法不会变。 想要知道该覆盖哪个属性，就沿着继承树找吧</a:t>
            </a:r>
            <a:r>
              <a:rPr lang="en-US" altLang="zh-CN" dirty="0"/>
              <a:t>! </a:t>
            </a:r>
            <a:endParaRPr lang="zh-CN" altLang="en-US" dirty="0"/>
          </a:p>
          <a:p>
            <a:pPr>
              <a:lnSpc>
                <a:spcPct val="200000"/>
              </a:lnSpc>
            </a:pP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4258B9-DB74-E143-977B-0FFD31B4C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E9C36F-52C2-0A43-AAB4-D4EE3CC9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66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9BD45-D525-024B-80D5-DE61E1345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同样的，我们需要向上查找定位</a:t>
            </a:r>
            <a:r>
              <a:rPr kumimoji="1" lang="en-US" altLang="zh-CN" dirty="0" err="1"/>
              <a:t>buttonStyle</a:t>
            </a:r>
            <a:endParaRPr kumimoji="1" lang="en-US" altLang="zh-CN" dirty="0"/>
          </a:p>
          <a:p>
            <a:r>
              <a:rPr kumimoji="1" lang="zh-CN" altLang="en-US" dirty="0"/>
              <a:t>观察定位到的主题样式</a:t>
            </a:r>
            <a:endParaRPr kumimoji="1" lang="en-US" altLang="zh-CN" dirty="0"/>
          </a:p>
          <a:p>
            <a:r>
              <a:rPr lang="en" altLang="zh-CN" dirty="0"/>
              <a:t>&lt;style name="</a:t>
            </a:r>
            <a:r>
              <a:rPr lang="en" altLang="zh-CN" dirty="0" err="1"/>
              <a:t>Widget.AppCompat.Button</a:t>
            </a:r>
            <a:r>
              <a:rPr lang="en" altLang="zh-CN" dirty="0"/>
              <a:t>" parent="</a:t>
            </a:r>
            <a:r>
              <a:rPr lang="en" altLang="zh-CN" dirty="0" err="1"/>
              <a:t>Base.Widget.AppCompat.Button</a:t>
            </a:r>
            <a:r>
              <a:rPr lang="en" altLang="zh-CN" dirty="0"/>
              <a:t>"/&gt; 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60D350-482C-0249-A8C2-3B0F5F1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839F17-CD2A-9D40-884B-0429F859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89BEB0-E74A-3A45-957E-02A3BEB4D103}"/>
              </a:ext>
            </a:extLst>
          </p:cNvPr>
          <p:cNvSpPr txBox="1"/>
          <p:nvPr/>
        </p:nvSpPr>
        <p:spPr>
          <a:xfrm>
            <a:off x="669924" y="411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按钮样式</a:t>
            </a:r>
          </a:p>
        </p:txBody>
      </p:sp>
    </p:spTree>
    <p:extLst>
      <p:ext uri="{BB962C8B-B14F-4D97-AF65-F5344CB8AC3E}">
        <p14:creationId xmlns:p14="http://schemas.microsoft.com/office/powerpoint/2010/main" val="1706224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9BD45-D525-024B-80D5-DE61E1345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zh-CN" altLang="en-US" dirty="0"/>
              <a:t>在开发自己的应用时，应遵守如果是继承自己内部的主题，使用主题名指定父主题即可</a:t>
            </a:r>
            <a:r>
              <a:rPr lang="en-US" altLang="zh-CN" dirty="0"/>
              <a:t>;</a:t>
            </a:r>
            <a:r>
              <a:rPr lang="zh-CN" altLang="en-US" dirty="0"/>
              <a:t>如果是继承</a:t>
            </a:r>
            <a:r>
              <a:rPr lang="en" altLang="zh-CN" dirty="0"/>
              <a:t>Android</a:t>
            </a:r>
            <a:r>
              <a:rPr lang="zh-CN" altLang="en-US" dirty="0"/>
              <a:t>操作系统中的样式或主题，记得使用</a:t>
            </a:r>
            <a:r>
              <a:rPr lang="en" altLang="zh-CN" dirty="0"/>
              <a:t>parent</a:t>
            </a:r>
            <a:r>
              <a:rPr lang="zh-CN" altLang="en-US" dirty="0"/>
              <a:t>属性。 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引用主题定义的资源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en-US" altLang="zh-CN" dirty="0" err="1"/>
              <a:t>Attr</a:t>
            </a:r>
            <a:r>
              <a:rPr lang="zh-CN" altLang="en-US" dirty="0"/>
              <a:t>的使用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en-US" altLang="zh-CN" dirty="0" err="1"/>
              <a:t>Attr</a:t>
            </a:r>
            <a:r>
              <a:rPr lang="zh-CN" altLang="en-US" dirty="0"/>
              <a:t>的引用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60D350-482C-0249-A8C2-3B0F5F1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839F17-CD2A-9D40-884B-0429F859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9F1B9F-3E1B-0F45-91DE-7F1396CB4606}"/>
              </a:ext>
            </a:extLst>
          </p:cNvPr>
          <p:cNvSpPr txBox="1"/>
          <p:nvPr/>
        </p:nvSpPr>
        <p:spPr>
          <a:xfrm>
            <a:off x="669924" y="411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深入</a:t>
            </a:r>
          </a:p>
        </p:txBody>
      </p:sp>
    </p:spTree>
    <p:extLst>
      <p:ext uri="{BB962C8B-B14F-4D97-AF65-F5344CB8AC3E}">
        <p14:creationId xmlns:p14="http://schemas.microsoft.com/office/powerpoint/2010/main" val="2936668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04DB9-DCDD-594B-9889-B6FA03A4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4B3C3-8180-5149-972B-B995FCAAE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  <a:r>
              <a:rPr lang="en" altLang="zh-CN" dirty="0">
                <a:hlinkClick r:id="rId2"/>
              </a:rPr>
              <a:t>https://github.com/Eajy/MaterialDesignDemo</a:t>
            </a:r>
            <a:endParaRPr lang="en-US" altLang="zh-CN" dirty="0"/>
          </a:p>
          <a:p>
            <a:r>
              <a:rPr kumimoji="1" lang="zh-CN" altLang="en-US" dirty="0"/>
              <a:t>改造该库风格成黑色风格</a:t>
            </a:r>
            <a:endParaRPr kumimoji="1" lang="en-US" altLang="zh-CN" dirty="0"/>
          </a:p>
          <a:p>
            <a:r>
              <a:rPr kumimoji="1" lang="zh-CN" altLang="en-US" dirty="0"/>
              <a:t>要求字体颜色白色</a:t>
            </a:r>
            <a:endParaRPr kumimoji="1" lang="en-US" altLang="zh-CN" dirty="0"/>
          </a:p>
          <a:p>
            <a:r>
              <a:rPr kumimoji="1" lang="zh-CN" altLang="en-US" dirty="0"/>
              <a:t>按钮着色绿色</a:t>
            </a:r>
            <a:endParaRPr kumimoji="1" lang="en-US" altLang="zh-CN" dirty="0"/>
          </a:p>
          <a:p>
            <a:r>
              <a:rPr kumimoji="1" lang="zh-CN" altLang="en-US" dirty="0"/>
              <a:t>图标着色白色</a:t>
            </a:r>
            <a:endParaRPr kumimoji="1" lang="en-US" altLang="zh-CN" dirty="0"/>
          </a:p>
          <a:p>
            <a:r>
              <a:rPr kumimoji="1" lang="zh-CN" altLang="en-US" dirty="0"/>
              <a:t>背景颜色黑色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对比，如果不使用主题和样式开发上面会造成什么样的工作量增加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DEC42E-C982-C243-8591-BA14E231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62B30F-D498-ED48-865B-5C5679F0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21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44CEB-F3B2-EE42-AA3D-2A20B285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327B7-933D-8446-8F8A-36541D7A0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/>
              <a:t>给按钮添加样式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dirty="0"/>
              <a:t>定义两种按钮样式</a:t>
            </a:r>
            <a:endParaRPr kumimoji="1"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C026AE-F78F-F246-B135-BFFFE735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DDB399-51B3-3040-858B-9DAE8D2B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34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A05B4-3601-7144-96FA-A39850C8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样式的继承</a:t>
            </a:r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BF2BE8-6022-824A-9066-0F97623A5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zh-CN" altLang="en-US" dirty="0"/>
              <a:t>抽离两种样式公共部分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dirty="0"/>
              <a:t>复用公共部分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dirty="0"/>
              <a:t>新增独立部分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dirty="0"/>
              <a:t>两种继承的方式：</a:t>
            </a:r>
            <a:r>
              <a:rPr kumimoji="1" lang="en-US" altLang="zh-CN" dirty="0"/>
              <a:t>parent</a:t>
            </a:r>
            <a:r>
              <a:rPr kumimoji="1" lang="zh-CN" altLang="en-US" dirty="0"/>
              <a:t>与命名继承</a:t>
            </a:r>
            <a:endParaRPr kumimoji="1"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ECD419-D46D-DF49-A700-D494DE2D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EFFEC0-F1BF-1049-A4DD-BAA467DD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33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44CEB-F3B2-EE42-AA3D-2A20B285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327B7-933D-8446-8F8A-36541D7A0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样式很有用。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在</a:t>
            </a:r>
            <a:r>
              <a:rPr lang="en" altLang="zh-CN" dirty="0" err="1"/>
              <a:t>styles.xml</a:t>
            </a:r>
            <a:r>
              <a:rPr lang="zh-CN" altLang="en-US" dirty="0"/>
              <a:t>公共文件中，可以为所有组件定义一套样式属性共用。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可惜，定义 公共样式属性虽方便，实际应用却很麻烦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需要逐个为所有组件添加它们要用到的样式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dirty="0"/>
              <a:t>想象一下，你的应用中所有的按钮都要配置一个样式才能保证按钮的样式一致，是不是崩溃了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C026AE-F78F-F246-B135-BFFFE735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DDB399-51B3-3040-858B-9DAE8D2B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35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02AAEBE-9432-4550-B5E4-18C70D21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主题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F07BB3F-C92C-4513-AEB7-93AADAC9A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主题可看作样式的进化加强版。同样是定义一套公共主题属性， 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样式属性需要逐个添加，而主题属性则会自动应用于整个应用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主题属性能引用颜色这样的外部 资源，也能引用其他样式。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使用主题，不用找到每个按钮，告诉它们要用哪个主题。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一句话就搞定</a:t>
            </a:r>
            <a:r>
              <a:rPr lang="en-US" altLang="zh-CN" dirty="0"/>
              <a:t>:“</a:t>
            </a:r>
            <a:r>
              <a:rPr lang="zh-CN" altLang="en-US" dirty="0">
                <a:solidFill>
                  <a:srgbClr val="FF0000"/>
                </a:solidFill>
              </a:rPr>
              <a:t>所有按钮都使用这个样式</a:t>
            </a:r>
            <a:r>
              <a:rPr lang="zh-CN" altLang="en-US" dirty="0"/>
              <a:t>。” </a:t>
            </a:r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2240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C2A62-34DD-8842-9BAE-FDED66CD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默认主题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2F8C2-E546-7E40-B746-239E7D95C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zh-CN" dirty="0" err="1"/>
              <a:t>AndroidManifest</a:t>
            </a:r>
            <a:r>
              <a:rPr lang="zh-CN" altLang="en-US" dirty="0"/>
              <a:t>中</a:t>
            </a:r>
            <a:r>
              <a:rPr lang="en-US" altLang="zh-CN" dirty="0"/>
              <a:t>Application</a:t>
            </a:r>
            <a:r>
              <a:rPr lang="zh-CN" altLang="en-US" dirty="0"/>
              <a:t>节点配置的主题</a:t>
            </a:r>
            <a:endParaRPr lang="en-US" altLang="zh-CN" dirty="0"/>
          </a:p>
          <a:p>
            <a:pPr>
              <a:lnSpc>
                <a:spcPct val="250000"/>
              </a:lnSpc>
            </a:pP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7073C6-5951-7B45-88EC-F5F8C421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94D3AC-AE0A-0742-99B4-61D42697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1D12B5-5DA0-EB4F-9559-38B6CB36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255" y="2216944"/>
            <a:ext cx="68199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5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373B8-9467-754C-A77C-5B218A049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覆盖样式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2160EA-9A98-764B-BAD4-3B1B9CD27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dirty="0"/>
              <a:t>主题应用中最困难的部分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你需要知道你想要覆盖的是哪个属性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因为你需要向上查找父主题，父主题属性众多，你需要猜测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当然，你也可以搜索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E44826-5DB6-5C42-BFB3-4D972BB93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AEC6A5-7AA2-C442-992B-271857A0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12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0C338-7865-934A-A762-4A485F2A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我们完成一个需求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FBA79-6C21-AC4F-BC49-93C72545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50000"/>
              </a:lnSpc>
            </a:pPr>
            <a:r>
              <a:rPr lang="zh-CN" altLang="en-US" dirty="0"/>
              <a:t>第一个任务是修改主题以更换应用的背景色。当然，你可以打开</a:t>
            </a:r>
            <a:r>
              <a:rPr lang="en" altLang="zh-CN" dirty="0"/>
              <a:t>res/layout/fragment_ </a:t>
            </a:r>
            <a:r>
              <a:rPr lang="en" altLang="zh-CN" dirty="0" err="1"/>
              <a:t>xxx.xml</a:t>
            </a:r>
            <a:r>
              <a:rPr lang="zh-CN" altLang="en-US" dirty="0"/>
              <a:t>文件，手工设置</a:t>
            </a:r>
            <a:r>
              <a:rPr lang="en" altLang="zh-CN" dirty="0" err="1"/>
              <a:t>RecyclerView</a:t>
            </a:r>
            <a:r>
              <a:rPr lang="zh-CN" altLang="en-US" dirty="0"/>
              <a:t>视图的</a:t>
            </a:r>
            <a:r>
              <a:rPr lang="en" altLang="zh-CN" dirty="0" err="1"/>
              <a:t>android:background</a:t>
            </a:r>
            <a:r>
              <a:rPr lang="zh-CN" altLang="en-US" dirty="0"/>
              <a:t>属性。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如果还有其他</a:t>
            </a:r>
            <a:r>
              <a:rPr lang="en" altLang="zh-CN" dirty="0"/>
              <a:t>fragment</a:t>
            </a:r>
            <a:r>
              <a:rPr lang="zh-CN" altLang="en-US" dirty="0"/>
              <a:t>和</a:t>
            </a:r>
            <a:r>
              <a:rPr lang="en" altLang="zh-CN" dirty="0"/>
              <a:t>activity</a:t>
            </a:r>
            <a:r>
              <a:rPr lang="zh-CN" altLang="en-US" dirty="0"/>
              <a:t>要改，都照此处理。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这简直是浪费</a:t>
            </a:r>
            <a:r>
              <a:rPr lang="en-US" altLang="zh-CN" dirty="0"/>
              <a:t>:</a:t>
            </a:r>
            <a:r>
              <a:rPr lang="zh-CN" altLang="en-US" dirty="0"/>
              <a:t>浪费你的时间，浪费应用资源。 </a:t>
            </a:r>
          </a:p>
          <a:p>
            <a:pPr>
              <a:lnSpc>
                <a:spcPct val="250000"/>
              </a:lnSpc>
            </a:pPr>
            <a:r>
              <a:rPr lang="zh-CN" altLang="en-US" dirty="0"/>
              <a:t>主题已经设置了背景色，在此基础上再设置其他颜色，就是自己给自己找事。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而且，在应用里到处复制使用背景属性设置代码也不利于后期维护。 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50395A-458C-AB49-ACDF-B6BD5A65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DE6E5B-9C0C-D34A-9167-7F71F901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88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0C338-7865-934A-A762-4A485F2A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如何定位属性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FBA79-6C21-AC4F-BC49-93C72545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/>
              <a:t>从继承关系查找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dirty="0"/>
              <a:t>猜想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dirty="0"/>
              <a:t>尝试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dirty="0"/>
              <a:t>验证</a:t>
            </a:r>
            <a:endParaRPr kumimoji="1"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50395A-458C-AB49-ACDF-B6BD5A65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DE6E5B-9C0C-D34A-9167-7F71F901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6240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a8fc0356-9705-4a84-9d3d-f05ff8f647fc"/>
</p:tagLst>
</file>

<file path=ppt/theme/theme1.xml><?xml version="1.0" encoding="utf-8"?>
<a:theme xmlns:a="http://schemas.openxmlformats.org/drawingml/2006/main" name="主题5">
  <a:themeElements>
    <a:clrScheme name="自定义 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A83B3"/>
      </a:accent1>
      <a:accent2>
        <a:srgbClr val="54B5AB"/>
      </a:accent2>
      <a:accent3>
        <a:srgbClr val="6F6AA4"/>
      </a:accent3>
      <a:accent4>
        <a:srgbClr val="20889E"/>
      </a:accent4>
      <a:accent5>
        <a:srgbClr val="44A391"/>
      </a:accent5>
      <a:accent6>
        <a:srgbClr val="5D5D9F"/>
      </a:accent6>
      <a:hlink>
        <a:srgbClr val="86BC2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4A83B3"/>
    </a:accent1>
    <a:accent2>
      <a:srgbClr val="54B5AB"/>
    </a:accent2>
    <a:accent3>
      <a:srgbClr val="6F6AA4"/>
    </a:accent3>
    <a:accent4>
      <a:srgbClr val="20889E"/>
    </a:accent4>
    <a:accent5>
      <a:srgbClr val="44A391"/>
    </a:accent5>
    <a:accent6>
      <a:srgbClr val="5D5D9F"/>
    </a:accent6>
    <a:hlink>
      <a:srgbClr val="86BC2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10218</TotalTime>
  <Words>599</Words>
  <Application>Microsoft Macintosh PowerPoint</Application>
  <PresentationFormat>宽屏</PresentationFormat>
  <Paragraphs>85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Arial</vt:lpstr>
      <vt:lpstr>Calibri</vt:lpstr>
      <vt:lpstr>主题5</vt:lpstr>
      <vt:lpstr>主题与样式</vt:lpstr>
      <vt:lpstr>样式</vt:lpstr>
      <vt:lpstr>样式的继承 </vt:lpstr>
      <vt:lpstr>主题</vt:lpstr>
      <vt:lpstr>主题</vt:lpstr>
      <vt:lpstr>默认主题</vt:lpstr>
      <vt:lpstr>覆盖样式</vt:lpstr>
      <vt:lpstr>我们完成一个需求</vt:lpstr>
      <vt:lpstr>如何定位属性</vt:lpstr>
      <vt:lpstr>查找属性的总结</vt:lpstr>
      <vt:lpstr>PowerPoint 演示文稿</vt:lpstr>
      <vt:lpstr>PowerPoint 演示文稿</vt:lpstr>
      <vt:lpstr>实战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Yang Young</cp:lastModifiedBy>
  <cp:revision>39</cp:revision>
  <cp:lastPrinted>2018-01-28T16:00:00Z</cp:lastPrinted>
  <dcterms:created xsi:type="dcterms:W3CDTF">2018-01-28T16:00:00Z</dcterms:created>
  <dcterms:modified xsi:type="dcterms:W3CDTF">2019-06-20T03:16:21Z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