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0" r:id="rId3"/>
    <p:sldId id="286" r:id="rId4"/>
    <p:sldId id="272" r:id="rId5"/>
    <p:sldId id="287" r:id="rId6"/>
    <p:sldId id="273" r:id="rId7"/>
    <p:sldId id="288" r:id="rId8"/>
    <p:sldId id="291" r:id="rId9"/>
    <p:sldId id="296" r:id="rId10"/>
    <p:sldId id="293" r:id="rId11"/>
    <p:sldId id="294" r:id="rId12"/>
    <p:sldId id="295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howGuides="1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时间日期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llo/RxLifecycl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0%83%E5%BA%A6" TargetMode="External"/><Relationship Id="rId2" Type="http://schemas.openxmlformats.org/officeDocument/2006/relationships/hyperlink" Target="https://baike.baidu.com/item/%E6%93%8D%E4%BD%9C%E7%B3%BB%E7%BB%9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aike.baidu.com/item/%E8%BF%9B%E7%A8%8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6909" y="2634476"/>
            <a:ext cx="8598183" cy="7230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</a:rPr>
              <a:t>异步与耗时操作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9109" y="4031729"/>
            <a:ext cx="2913783" cy="248371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杨扬 网龙工程院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639109" y="4340281"/>
            <a:ext cx="2913783" cy="24837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25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日</a:t>
            </a:r>
            <a:endParaRPr lang="en-US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1B4EE-0C6C-6B49-9BF4-404A5EA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RxJava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E1DB-0114-1B46-954B-75E74E8F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kumimoji="1" lang="zh-CN" altLang="en-US" dirty="0"/>
              <a:t>异步模型的新型做法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en-US" altLang="zh-CN" dirty="0" err="1"/>
              <a:t>RxJava</a:t>
            </a:r>
            <a:r>
              <a:rPr kumimoji="1" lang="zh-CN" altLang="en-US" dirty="0"/>
              <a:t>如何避免内存泄露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en-US" altLang="zh-CN" dirty="0" err="1"/>
              <a:t>RxJava</a:t>
            </a:r>
            <a:r>
              <a:rPr kumimoji="1" lang="zh-CN" altLang="en-US" dirty="0"/>
              <a:t>的生命周期绑定操作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lang="en" altLang="zh-CN" dirty="0">
                <a:hlinkClick r:id="rId2"/>
              </a:rPr>
              <a:t>https://github.com/trello/RxLifecycle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演示：如何使用</a:t>
            </a:r>
            <a:r>
              <a:rPr kumimoji="1" lang="en-US" altLang="zh-CN" dirty="0" err="1"/>
              <a:t>RxJava</a:t>
            </a:r>
            <a:r>
              <a:rPr kumimoji="1" lang="zh-CN" altLang="en-US" dirty="0"/>
              <a:t>解决异步问题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函数式编程的其他优点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8DC88-FD29-484A-93B8-19A0EFC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83C0E-378B-1443-A263-13A8B729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1B4EE-0C6C-6B49-9BF4-404A5EA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E1DB-0114-1B46-954B-75E74E8F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kumimoji="1" lang="zh-CN" altLang="en-US" dirty="0"/>
              <a:t>生成一个界面，其中有三个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，可以实现倒计时功能，每秒定时更新界面上数据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三个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分别：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进行倒计时更新进度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AsyncTask</a:t>
            </a:r>
            <a:r>
              <a:rPr kumimoji="1" lang="zh-CN" altLang="en-US" dirty="0"/>
              <a:t>进行倒计时更新进度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RxJava</a:t>
            </a:r>
            <a:r>
              <a:rPr kumimoji="1" lang="zh-CN" altLang="en-US" dirty="0"/>
              <a:t>进行倒计时更新进度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注意：不能产生内存泄露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8DC88-FD29-484A-93B8-19A0EFC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83C0E-378B-1443-A263-13A8B729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2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66DF8-30C2-FA49-9864-4916AD9E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37183-69A0-4B4D-83A3-E700D04E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函数式编程（链式编程）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75B80-4932-5248-BCAC-33D609F1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3A0D54-7BB1-1E47-A552-780610B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1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4CEB-F3B2-EE42-AA3D-2A20B28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异步与同步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7B7-933D-8446-8F8A-36541D7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什么是异步，什么是同步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一边烧水，一边做饭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烧完水再做饭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026AE-F78F-F246-B135-BFFFE73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DB399-51B3-3040-858B-9DAE8D2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07BB3F-C92C-4513-AEB7-93AADAC9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线程</a:t>
            </a:r>
            <a:r>
              <a:rPr lang="zh-CN" altLang="en-US" dirty="0"/>
              <a:t>（英语：</a:t>
            </a:r>
            <a:r>
              <a:rPr lang="en" altLang="zh-CN" dirty="0"/>
              <a:t>thread</a:t>
            </a:r>
            <a:r>
              <a:rPr lang="zh-CN" altLang="en" dirty="0"/>
              <a:t>）</a:t>
            </a:r>
            <a:r>
              <a:rPr lang="zh-CN" altLang="en-US" dirty="0"/>
              <a:t>是</a:t>
            </a:r>
            <a:r>
              <a:rPr lang="zh-CN" altLang="en-US" dirty="0">
                <a:hlinkClick r:id="rId2"/>
              </a:rPr>
              <a:t>操作系统</a:t>
            </a:r>
            <a:r>
              <a:rPr lang="zh-CN" altLang="en-US" dirty="0"/>
              <a:t>能够进行运算</a:t>
            </a:r>
            <a:r>
              <a:rPr lang="zh-CN" altLang="en-US" dirty="0">
                <a:hlinkClick r:id="rId3"/>
              </a:rPr>
              <a:t>调度</a:t>
            </a:r>
            <a:r>
              <a:rPr lang="zh-CN" altLang="en-US" dirty="0"/>
              <a:t>的最小单位。它被包含在</a:t>
            </a:r>
            <a:r>
              <a:rPr lang="zh-CN" altLang="en-US" dirty="0">
                <a:hlinkClick r:id="rId4"/>
              </a:rPr>
              <a:t>进程</a:t>
            </a:r>
            <a:r>
              <a:rPr lang="zh-CN" altLang="en-US" dirty="0"/>
              <a:t>之中，是</a:t>
            </a:r>
            <a:r>
              <a:rPr lang="zh-CN" altLang="en-US" dirty="0">
                <a:hlinkClick r:id="rId4"/>
              </a:rPr>
              <a:t>进程</a:t>
            </a:r>
            <a:r>
              <a:rPr lang="zh-CN" altLang="en-US" dirty="0"/>
              <a:t>中的实际运作单位。一条线程指的是</a:t>
            </a:r>
            <a:r>
              <a:rPr lang="zh-CN" altLang="en-US" dirty="0">
                <a:hlinkClick r:id="rId4"/>
              </a:rPr>
              <a:t>进程</a:t>
            </a:r>
            <a:r>
              <a:rPr lang="zh-CN" altLang="en-US" dirty="0"/>
              <a:t>中一个单一顺序的控制流，一个进程中可以并发多个线程，每条线程并行执行不同的任务。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演示：多线程同时执行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线程同步问题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如果多个线程同时操作一个变量会出现什么问题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演示：多线程操作同一个变量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锁（避免线程同步问题）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锁的缺点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24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70E5DC-052E-9C4C-9C5E-504B65A7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05" y="1344168"/>
            <a:ext cx="4292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的界面刷新机制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07BB3F-C92C-4513-AEB7-93AADAC9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界面是如何得到更新的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线程间如何交互（</a:t>
            </a:r>
            <a:r>
              <a:rPr lang="en-US" altLang="zh-CN" dirty="0"/>
              <a:t>Handler</a:t>
            </a:r>
            <a:r>
              <a:rPr lang="zh-CN" altLang="en-US" dirty="0"/>
              <a:t>模型）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演示：如何操作</a:t>
            </a:r>
            <a:r>
              <a:rPr lang="en-US" altLang="zh-CN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6344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2AAEBE-9432-4550-B5E4-18C70D21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主线程和子线程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07BB3F-C92C-4513-AEB7-93AADAC9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什么是主线程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什么是后台线程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什么是耗时操作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如果耗时操作在主线程执行会发生什么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如果在后台线程操作界面会出现什么问题（线程同步安全问题）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演示：在主线程进行耗时操作、在子线程操作</a:t>
            </a:r>
            <a:r>
              <a:rPr lang="en-US" altLang="zh-C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027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03731-BF14-A44A-AB5B-D009B55B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AsyncTask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7C8BC-BD8A-8747-887E-A90FAB71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实现多线程</a:t>
            </a:r>
            <a:br>
              <a:rPr kumimoji="1" lang="zh-CN" altLang="en-US" dirty="0"/>
            </a:br>
            <a:r>
              <a:rPr kumimoji="1" lang="zh-CN" altLang="en-US" dirty="0"/>
              <a:t>在工作线程中执行任务，如 耗时任务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异步通信、消息传递</a:t>
            </a:r>
            <a:br>
              <a:rPr kumimoji="1" lang="zh-CN" altLang="en-US" dirty="0"/>
            </a:br>
            <a:r>
              <a:rPr kumimoji="1" lang="zh-CN" altLang="en-US" dirty="0"/>
              <a:t>实现工作线程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主线程（</a:t>
            </a:r>
            <a:r>
              <a:rPr kumimoji="1" lang="en" altLang="zh-CN" dirty="0"/>
              <a:t>UI</a:t>
            </a:r>
            <a:r>
              <a:rPr kumimoji="1" lang="zh-CN" altLang="en-US" dirty="0"/>
              <a:t>线程）之间的通信，即：将工作线程的执行结果传递给主线程，从而在主线程中执行相关的</a:t>
            </a:r>
            <a:r>
              <a:rPr kumimoji="1" lang="en" altLang="zh-CN" dirty="0"/>
              <a:t>UI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方便实现异步通信</a:t>
            </a:r>
            <a:br>
              <a:rPr kumimoji="1" lang="zh-CN" altLang="en-US" dirty="0"/>
            </a:br>
            <a:r>
              <a:rPr kumimoji="1" lang="zh-CN" altLang="en-US" dirty="0"/>
              <a:t>不需使用 “任务线程（如继承</a:t>
            </a:r>
            <a:r>
              <a:rPr kumimoji="1" lang="en" altLang="zh-CN" dirty="0"/>
              <a:t>Thread</a:t>
            </a:r>
            <a:r>
              <a:rPr kumimoji="1" lang="zh-CN" altLang="en-US" dirty="0"/>
              <a:t>类） </a:t>
            </a:r>
            <a:r>
              <a:rPr kumimoji="1" lang="en-US" altLang="zh-CN" dirty="0"/>
              <a:t>+ </a:t>
            </a:r>
            <a:r>
              <a:rPr kumimoji="1" lang="en" altLang="zh-CN" dirty="0"/>
              <a:t>Handler”</a:t>
            </a:r>
            <a:r>
              <a:rPr kumimoji="1" lang="zh-CN" altLang="en-US" dirty="0"/>
              <a:t>的复杂组合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节省资源</a:t>
            </a:r>
            <a:br>
              <a:rPr kumimoji="1" lang="zh-CN" altLang="en-US" dirty="0"/>
            </a:br>
            <a:r>
              <a:rPr kumimoji="1" lang="zh-CN" altLang="en-US" dirty="0"/>
              <a:t>采用线程池的缓存线程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复用线程，避免了频繁创建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销毁线程所带来的系统资源开销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A4F79-7888-4C4F-B129-F9703186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4AC4B-46FE-BC4F-AE73-4A964DA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FD24F-6DA2-4C43-BB6B-35C41269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内存泄露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7B714-048B-054A-9C4A-CED54964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kumimoji="1" lang="zh-CN" altLang="en-US" dirty="0"/>
              <a:t>内存是什么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占用内存是什么意思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zh-CN" altLang="en-US" dirty="0"/>
              <a:t>内存的大小由什么决定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en-US" altLang="zh-CN" dirty="0"/>
              <a:t>Java</a:t>
            </a:r>
            <a:r>
              <a:rPr kumimoji="1" lang="zh-CN" altLang="en-US" dirty="0"/>
              <a:t>的优点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en-US" altLang="zh-CN" dirty="0"/>
              <a:t>C++</a:t>
            </a:r>
            <a:r>
              <a:rPr kumimoji="1" lang="zh-CN" altLang="en-US" dirty="0"/>
              <a:t>指针的管理</a:t>
            </a:r>
            <a:endParaRPr kumimoji="1" lang="en-US" altLang="zh-CN" dirty="0"/>
          </a:p>
          <a:p>
            <a:pPr>
              <a:lnSpc>
                <a:spcPct val="250000"/>
              </a:lnSpc>
            </a:pPr>
            <a:r>
              <a:rPr kumimoji="1" lang="en-US" altLang="zh-CN" dirty="0"/>
              <a:t>JVM</a:t>
            </a:r>
            <a:r>
              <a:rPr kumimoji="1" lang="zh-CN" altLang="en-US" dirty="0"/>
              <a:t>的内存回收机制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70B81-B527-7349-80B4-BA58E0C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CE4323-AA5D-6A4C-8453-D929444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5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4CA62-32F2-394B-9DCA-38E18CB7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AsyncTask</a:t>
            </a:r>
            <a:r>
              <a:rPr kumimoji="1" lang="zh-CN" altLang="en-US" dirty="0"/>
              <a:t>的内存泄露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4B01-7B82-C54F-B347-DE4DDAF0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 err="1"/>
              <a:t>AsyncTask</a:t>
            </a:r>
            <a:r>
              <a:rPr kumimoji="1" lang="zh-CN" altLang="en-US" dirty="0"/>
              <a:t>为什么会引起内存泄露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由于</a:t>
            </a:r>
            <a:r>
              <a:rPr kumimoji="1" lang="en-US" altLang="zh-CN" dirty="0" err="1"/>
              <a:t>AsyncTask</a:t>
            </a:r>
            <a:r>
              <a:rPr kumimoji="1" lang="zh-CN" altLang="en-US" dirty="0"/>
              <a:t>作为静态内部类持有了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导致</a:t>
            </a:r>
            <a:r>
              <a:rPr kumimoji="1" lang="en-US" altLang="zh-CN" dirty="0"/>
              <a:t>Activity</a:t>
            </a:r>
            <a:r>
              <a:rPr kumimoji="1" lang="zh-CN" altLang="en-US"/>
              <a:t>泄露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如何避免（使用</a:t>
            </a:r>
            <a:r>
              <a:rPr kumimoji="1" lang="en-US" altLang="zh-CN" dirty="0" err="1"/>
              <a:t>WeakReference</a:t>
            </a:r>
            <a:r>
              <a:rPr kumimoji="1" lang="zh-CN" altLang="en-US" dirty="0"/>
              <a:t>持有</a:t>
            </a:r>
            <a:r>
              <a:rPr kumimoji="1" lang="en-US" altLang="zh-CN" dirty="0"/>
              <a:t>Activity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弱引用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强引用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3CF1F-F870-1F47-8BFA-95731208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A95E9-67DE-5D47-B573-A907B525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19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8fc0356-9705-4a84-9d3d-f05ff8f647fc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9314</TotalTime>
  <Words>438</Words>
  <Application>Microsoft Macintosh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主题5</vt:lpstr>
      <vt:lpstr>异步与耗时操作</vt:lpstr>
      <vt:lpstr>异步与同步</vt:lpstr>
      <vt:lpstr>什么是线程</vt:lpstr>
      <vt:lpstr>消息队列模型</vt:lpstr>
      <vt:lpstr>Android的界面刷新机制</vt:lpstr>
      <vt:lpstr>主线程和子线程</vt:lpstr>
      <vt:lpstr>AsyncTask</vt:lpstr>
      <vt:lpstr>内存泄露</vt:lpstr>
      <vt:lpstr>AsyncTask的内存泄露</vt:lpstr>
      <vt:lpstr>RxJava</vt:lpstr>
      <vt:lpstr>作业</vt:lpstr>
      <vt:lpstr>拓展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Young</cp:lastModifiedBy>
  <cp:revision>26</cp:revision>
  <cp:lastPrinted>2018-01-28T16:00:00Z</cp:lastPrinted>
  <dcterms:created xsi:type="dcterms:W3CDTF">2018-01-28T16:00:00Z</dcterms:created>
  <dcterms:modified xsi:type="dcterms:W3CDTF">2019-06-10T16:11:27Z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