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5" r:id="rId6"/>
    <p:sldId id="314" r:id="rId7"/>
    <p:sldId id="313" r:id="rId8"/>
    <p:sldId id="309" r:id="rId9"/>
    <p:sldId id="310" r:id="rId10"/>
    <p:sldId id="311" r:id="rId11"/>
    <p:sldId id="312" r:id="rId12"/>
    <p:sldId id="316" r:id="rId13"/>
    <p:sldId id="317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D71D0-9FF8-4AC5-8B47-35579CFB6244}" v="567" dt="2021-10-12T06:00:54.659"/>
    <p1510:client id="{5C1CDFD4-D5A6-443D-9C31-E284F589DE96}" v="543" dt="2021-10-12T12:38:57.323"/>
    <p1510:client id="{B43182BB-B594-4CC8-9CCA-E05423741245}" v="6" dt="2021-10-12T13:10:4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 Jin Huan" userId="S::jinhuan98_hotmail.com#ext#@utpmy.onmicrosoft.com::8438f40b-8d00-45af-9a6f-8ed594556666" providerId="AD" clId="Web-{14ED71D0-9FF8-4AC5-8B47-35579CFB6244}"/>
    <pc:docChg chg="addSld modSld sldOrd">
      <pc:chgData name="Ng Jin Huan" userId="S::jinhuan98_hotmail.com#ext#@utpmy.onmicrosoft.com::8438f40b-8d00-45af-9a6f-8ed594556666" providerId="AD" clId="Web-{14ED71D0-9FF8-4AC5-8B47-35579CFB6244}" dt="2021-10-12T06:00:54.659" v="608"/>
      <pc:docMkLst>
        <pc:docMk/>
      </pc:docMkLst>
      <pc:sldChg chg="modSp">
        <pc:chgData name="Ng Jin Huan" userId="S::jinhuan98_hotmail.com#ext#@utpmy.onmicrosoft.com::8438f40b-8d00-45af-9a6f-8ed594556666" providerId="AD" clId="Web-{14ED71D0-9FF8-4AC5-8B47-35579CFB6244}" dt="2021-10-12T05:15:24.332" v="63" actId="20577"/>
        <pc:sldMkLst>
          <pc:docMk/>
          <pc:sldMk cId="895915843" sldId="266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15:24.332" v="63" actId="20577"/>
          <ac:spMkLst>
            <pc:docMk/>
            <pc:sldMk cId="895915843" sldId="266"/>
            <ac:spMk id="2" creationId="{9AB2EA78-AEB3-469B-9025-3B17201A457B}"/>
          </ac:spMkLst>
        </pc:spChg>
      </pc:sldChg>
      <pc:sldChg chg="modSp">
        <pc:chgData name="Ng Jin Huan" userId="S::jinhuan98_hotmail.com#ext#@utpmy.onmicrosoft.com::8438f40b-8d00-45af-9a6f-8ed594556666" providerId="AD" clId="Web-{14ED71D0-9FF8-4AC5-8B47-35579CFB6244}" dt="2021-10-12T05:58:51.449" v="600" actId="20577"/>
        <pc:sldMkLst>
          <pc:docMk/>
          <pc:sldMk cId="2869890743" sldId="309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33:25.003" v="334" actId="20577"/>
          <ac:spMkLst>
            <pc:docMk/>
            <pc:sldMk cId="2869890743" sldId="309"/>
            <ac:spMk id="2" creationId="{E94A828E-E5FD-4F2C-A776-6D42891411D2}"/>
          </ac:spMkLst>
        </pc:spChg>
        <pc:spChg chg="mod">
          <ac:chgData name="Ng Jin Huan" userId="S::jinhuan98_hotmail.com#ext#@utpmy.onmicrosoft.com::8438f40b-8d00-45af-9a6f-8ed594556666" providerId="AD" clId="Web-{14ED71D0-9FF8-4AC5-8B47-35579CFB6244}" dt="2021-10-12T05:58:51.449" v="600" actId="20577"/>
          <ac:spMkLst>
            <pc:docMk/>
            <pc:sldMk cId="2869890743" sldId="309"/>
            <ac:spMk id="3" creationId="{6A921878-6FCC-4589-A071-D40595C2D388}"/>
          </ac:spMkLst>
        </pc:spChg>
      </pc:sldChg>
      <pc:sldChg chg="modSp add replId">
        <pc:chgData name="Ng Jin Huan" userId="S::jinhuan98_hotmail.com#ext#@utpmy.onmicrosoft.com::8438f40b-8d00-45af-9a6f-8ed594556666" providerId="AD" clId="Web-{14ED71D0-9FF8-4AC5-8B47-35579CFB6244}" dt="2021-10-12T05:58:40.402" v="598" actId="20577"/>
        <pc:sldMkLst>
          <pc:docMk/>
          <pc:sldMk cId="3444313941" sldId="310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16:38.289" v="87" actId="20577"/>
          <ac:spMkLst>
            <pc:docMk/>
            <pc:sldMk cId="3444313941" sldId="310"/>
            <ac:spMk id="2" creationId="{E94A828E-E5FD-4F2C-A776-6D42891411D2}"/>
          </ac:spMkLst>
        </pc:spChg>
        <pc:spChg chg="mod">
          <ac:chgData name="Ng Jin Huan" userId="S::jinhuan98_hotmail.com#ext#@utpmy.onmicrosoft.com::8438f40b-8d00-45af-9a6f-8ed594556666" providerId="AD" clId="Web-{14ED71D0-9FF8-4AC5-8B47-35579CFB6244}" dt="2021-10-12T05:58:40.402" v="598" actId="20577"/>
          <ac:spMkLst>
            <pc:docMk/>
            <pc:sldMk cId="3444313941" sldId="310"/>
            <ac:spMk id="3" creationId="{6A921878-6FCC-4589-A071-D40595C2D388}"/>
          </ac:spMkLst>
        </pc:spChg>
      </pc:sldChg>
      <pc:sldChg chg="modSp add replId">
        <pc:chgData name="Ng Jin Huan" userId="S::jinhuan98_hotmail.com#ext#@utpmy.onmicrosoft.com::8438f40b-8d00-45af-9a6f-8ed594556666" providerId="AD" clId="Web-{14ED71D0-9FF8-4AC5-8B47-35579CFB6244}" dt="2021-10-12T05:58:33.682" v="596" actId="20577"/>
        <pc:sldMkLst>
          <pc:docMk/>
          <pc:sldMk cId="1162772123" sldId="311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18:24.233" v="120" actId="20577"/>
          <ac:spMkLst>
            <pc:docMk/>
            <pc:sldMk cId="1162772123" sldId="311"/>
            <ac:spMk id="2" creationId="{E94A828E-E5FD-4F2C-A776-6D42891411D2}"/>
          </ac:spMkLst>
        </pc:spChg>
        <pc:spChg chg="mod">
          <ac:chgData name="Ng Jin Huan" userId="S::jinhuan98_hotmail.com#ext#@utpmy.onmicrosoft.com::8438f40b-8d00-45af-9a6f-8ed594556666" providerId="AD" clId="Web-{14ED71D0-9FF8-4AC5-8B47-35579CFB6244}" dt="2021-10-12T05:58:33.682" v="596" actId="20577"/>
          <ac:spMkLst>
            <pc:docMk/>
            <pc:sldMk cId="1162772123" sldId="311"/>
            <ac:spMk id="3" creationId="{6A921878-6FCC-4589-A071-D40595C2D388}"/>
          </ac:spMkLst>
        </pc:spChg>
      </pc:sldChg>
      <pc:sldChg chg="modSp add replId">
        <pc:chgData name="Ng Jin Huan" userId="S::jinhuan98_hotmail.com#ext#@utpmy.onmicrosoft.com::8438f40b-8d00-45af-9a6f-8ed594556666" providerId="AD" clId="Web-{14ED71D0-9FF8-4AC5-8B47-35579CFB6244}" dt="2021-10-12T05:58:23.713" v="593" actId="20577"/>
        <pc:sldMkLst>
          <pc:docMk/>
          <pc:sldMk cId="2754687472" sldId="312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20:42.132" v="213" actId="20577"/>
          <ac:spMkLst>
            <pc:docMk/>
            <pc:sldMk cId="2754687472" sldId="312"/>
            <ac:spMk id="2" creationId="{E94A828E-E5FD-4F2C-A776-6D42891411D2}"/>
          </ac:spMkLst>
        </pc:spChg>
        <pc:spChg chg="mod">
          <ac:chgData name="Ng Jin Huan" userId="S::jinhuan98_hotmail.com#ext#@utpmy.onmicrosoft.com::8438f40b-8d00-45af-9a6f-8ed594556666" providerId="AD" clId="Web-{14ED71D0-9FF8-4AC5-8B47-35579CFB6244}" dt="2021-10-12T05:58:23.713" v="593" actId="20577"/>
          <ac:spMkLst>
            <pc:docMk/>
            <pc:sldMk cId="2754687472" sldId="312"/>
            <ac:spMk id="3" creationId="{6A921878-6FCC-4589-A071-D40595C2D388}"/>
          </ac:spMkLst>
        </pc:spChg>
      </pc:sldChg>
      <pc:sldChg chg="modSp new ord">
        <pc:chgData name="Ng Jin Huan" userId="S::jinhuan98_hotmail.com#ext#@utpmy.onmicrosoft.com::8438f40b-8d00-45af-9a6f-8ed594556666" providerId="AD" clId="Web-{14ED71D0-9FF8-4AC5-8B47-35579CFB6244}" dt="2021-10-12T05:58:59.028" v="602" actId="20577"/>
        <pc:sldMkLst>
          <pc:docMk/>
          <pc:sldMk cId="2694642998" sldId="313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29:22.896" v="250" actId="20577"/>
          <ac:spMkLst>
            <pc:docMk/>
            <pc:sldMk cId="2694642998" sldId="313"/>
            <ac:spMk id="2" creationId="{08E6C372-F522-4895-A164-A9877C3668E8}"/>
          </ac:spMkLst>
        </pc:spChg>
        <pc:spChg chg="mod">
          <ac:chgData name="Ng Jin Huan" userId="S::jinhuan98_hotmail.com#ext#@utpmy.onmicrosoft.com::8438f40b-8d00-45af-9a6f-8ed594556666" providerId="AD" clId="Web-{14ED71D0-9FF8-4AC5-8B47-35579CFB6244}" dt="2021-10-12T05:58:59.028" v="602" actId="20577"/>
          <ac:spMkLst>
            <pc:docMk/>
            <pc:sldMk cId="2694642998" sldId="313"/>
            <ac:spMk id="3" creationId="{DCDA08DE-27AD-40A2-9E1B-0AB791D278AB}"/>
          </ac:spMkLst>
        </pc:spChg>
      </pc:sldChg>
      <pc:sldChg chg="addSp delSp modSp new ord">
        <pc:chgData name="Ng Jin Huan" userId="S::jinhuan98_hotmail.com#ext#@utpmy.onmicrosoft.com::8438f40b-8d00-45af-9a6f-8ed594556666" providerId="AD" clId="Web-{14ED71D0-9FF8-4AC5-8B47-35579CFB6244}" dt="2021-10-12T06:00:54.659" v="608"/>
        <pc:sldMkLst>
          <pc:docMk/>
          <pc:sldMk cId="389963506" sldId="314"/>
        </pc:sldMkLst>
        <pc:spChg chg="mod">
          <ac:chgData name="Ng Jin Huan" userId="S::jinhuan98_hotmail.com#ext#@utpmy.onmicrosoft.com::8438f40b-8d00-45af-9a6f-8ed594556666" providerId="AD" clId="Web-{14ED71D0-9FF8-4AC5-8B47-35579CFB6244}" dt="2021-10-12T06:00:08.188" v="603" actId="20577"/>
          <ac:spMkLst>
            <pc:docMk/>
            <pc:sldMk cId="389963506" sldId="314"/>
            <ac:spMk id="2" creationId="{1ED25839-36A7-4754-80E5-B477FF9B84F5}"/>
          </ac:spMkLst>
        </pc:spChg>
        <pc:spChg chg="del">
          <ac:chgData name="Ng Jin Huan" userId="S::jinhuan98_hotmail.com#ext#@utpmy.onmicrosoft.com::8438f40b-8d00-45af-9a6f-8ed594556666" providerId="AD" clId="Web-{14ED71D0-9FF8-4AC5-8B47-35579CFB6244}" dt="2021-10-12T05:35:44.136" v="382"/>
          <ac:spMkLst>
            <pc:docMk/>
            <pc:sldMk cId="389963506" sldId="314"/>
            <ac:spMk id="3" creationId="{FF335999-EB5C-43DD-B267-99ADA3982839}"/>
          </ac:spMkLst>
        </pc:spChg>
        <pc:graphicFrameChg chg="add mod ord modGraphic">
          <ac:chgData name="Ng Jin Huan" userId="S::jinhuan98_hotmail.com#ext#@utpmy.onmicrosoft.com::8438f40b-8d00-45af-9a6f-8ed594556666" providerId="AD" clId="Web-{14ED71D0-9FF8-4AC5-8B47-35579CFB6244}" dt="2021-10-12T06:00:54.659" v="608"/>
          <ac:graphicFrameMkLst>
            <pc:docMk/>
            <pc:sldMk cId="389963506" sldId="314"/>
            <ac:graphicFrameMk id="4" creationId="{7AD79D55-50AC-4768-9EFD-F95B187B9229}"/>
          </ac:graphicFrameMkLst>
        </pc:graphicFrameChg>
      </pc:sldChg>
      <pc:sldChg chg="addSp delSp modSp new ord">
        <pc:chgData name="Ng Jin Huan" userId="S::jinhuan98_hotmail.com#ext#@utpmy.onmicrosoft.com::8438f40b-8d00-45af-9a6f-8ed594556666" providerId="AD" clId="Web-{14ED71D0-9FF8-4AC5-8B47-35579CFB6244}" dt="2021-10-12T05:55:52.158" v="580" actId="20577"/>
        <pc:sldMkLst>
          <pc:docMk/>
          <pc:sldMk cId="1311806091" sldId="315"/>
        </pc:sldMkLst>
        <pc:spChg chg="mod">
          <ac:chgData name="Ng Jin Huan" userId="S::jinhuan98_hotmail.com#ext#@utpmy.onmicrosoft.com::8438f40b-8d00-45af-9a6f-8ed594556666" providerId="AD" clId="Web-{14ED71D0-9FF8-4AC5-8B47-35579CFB6244}" dt="2021-10-12T05:52:46.131" v="545" actId="20577"/>
          <ac:spMkLst>
            <pc:docMk/>
            <pc:sldMk cId="1311806091" sldId="315"/>
            <ac:spMk id="2" creationId="{D7A7A386-CE6E-4A25-B1B0-B1C7E0590438}"/>
          </ac:spMkLst>
        </pc:spChg>
        <pc:spChg chg="del">
          <ac:chgData name="Ng Jin Huan" userId="S::jinhuan98_hotmail.com#ext#@utpmy.onmicrosoft.com::8438f40b-8d00-45af-9a6f-8ed594556666" providerId="AD" clId="Web-{14ED71D0-9FF8-4AC5-8B47-35579CFB6244}" dt="2021-10-12T05:47:55.662" v="462"/>
          <ac:spMkLst>
            <pc:docMk/>
            <pc:sldMk cId="1311806091" sldId="315"/>
            <ac:spMk id="3" creationId="{9FDFDEE0-9F50-452C-8328-95640BCE2037}"/>
          </ac:spMkLst>
        </pc:spChg>
        <pc:spChg chg="add mod">
          <ac:chgData name="Ng Jin Huan" userId="S::jinhuan98_hotmail.com#ext#@utpmy.onmicrosoft.com::8438f40b-8d00-45af-9a6f-8ed594556666" providerId="AD" clId="Web-{14ED71D0-9FF8-4AC5-8B47-35579CFB6244}" dt="2021-10-12T05:49:58.872" v="517" actId="1076"/>
          <ac:spMkLst>
            <pc:docMk/>
            <pc:sldMk cId="1311806091" sldId="315"/>
            <ac:spMk id="5" creationId="{E8032DFA-ED03-49F8-B076-DAC1DA1C21A1}"/>
          </ac:spMkLst>
        </pc:spChg>
        <pc:spChg chg="add mod">
          <ac:chgData name="Ng Jin Huan" userId="S::jinhuan98_hotmail.com#ext#@utpmy.onmicrosoft.com::8438f40b-8d00-45af-9a6f-8ed594556666" providerId="AD" clId="Web-{14ED71D0-9FF8-4AC5-8B47-35579CFB6244}" dt="2021-10-12T05:55:52.158" v="580" actId="20577"/>
          <ac:spMkLst>
            <pc:docMk/>
            <pc:sldMk cId="1311806091" sldId="315"/>
            <ac:spMk id="6" creationId="{B73A4BA7-115F-4565-837E-1080715787B5}"/>
          </ac:spMkLst>
        </pc:spChg>
        <pc:picChg chg="add mod ord modCrop">
          <ac:chgData name="Ng Jin Huan" userId="S::jinhuan98_hotmail.com#ext#@utpmy.onmicrosoft.com::8438f40b-8d00-45af-9a6f-8ed594556666" providerId="AD" clId="Web-{14ED71D0-9FF8-4AC5-8B47-35579CFB6244}" dt="2021-10-12T05:55:13.390" v="576"/>
          <ac:picMkLst>
            <pc:docMk/>
            <pc:sldMk cId="1311806091" sldId="315"/>
            <ac:picMk id="4" creationId="{2C499698-52A2-474B-9273-0966F0153B75}"/>
          </ac:picMkLst>
        </pc:picChg>
      </pc:sldChg>
    </pc:docChg>
  </pc:docChgLst>
  <pc:docChgLst>
    <pc:chgData name="Juney Jun Wencislaus" userId="S::junwencislaus_gmail.com#ext#@utpmy.onmicrosoft.com::281dada3-7b98-4d5a-aa51-76207939f56b" providerId="AD" clId="Web-{5C1CDFD4-D5A6-443D-9C31-E284F589DE96}"/>
    <pc:docChg chg="addSld delSld modSld">
      <pc:chgData name="Juney Jun Wencislaus" userId="S::junwencislaus_gmail.com#ext#@utpmy.onmicrosoft.com::281dada3-7b98-4d5a-aa51-76207939f56b" providerId="AD" clId="Web-{5C1CDFD4-D5A6-443D-9C31-E284F589DE96}" dt="2021-10-12T12:38:56.745" v="432" actId="20577"/>
      <pc:docMkLst>
        <pc:docMk/>
      </pc:docMkLst>
      <pc:sldChg chg="modSp new">
        <pc:chgData name="Juney Jun Wencislaus" userId="S::junwencislaus_gmail.com#ext#@utpmy.onmicrosoft.com::281dada3-7b98-4d5a-aa51-76207939f56b" providerId="AD" clId="Web-{5C1CDFD4-D5A6-443D-9C31-E284F589DE96}" dt="2021-10-12T11:51:26.042" v="202" actId="20577"/>
        <pc:sldMkLst>
          <pc:docMk/>
          <pc:sldMk cId="113380581" sldId="316"/>
        </pc:sldMkLst>
        <pc:spChg chg="mod">
          <ac:chgData name="Juney Jun Wencislaus" userId="S::junwencislaus_gmail.com#ext#@utpmy.onmicrosoft.com::281dada3-7b98-4d5a-aa51-76207939f56b" providerId="AD" clId="Web-{5C1CDFD4-D5A6-443D-9C31-E284F589DE96}" dt="2021-10-12T11:50:28.462" v="189" actId="20577"/>
          <ac:spMkLst>
            <pc:docMk/>
            <pc:sldMk cId="113380581" sldId="316"/>
            <ac:spMk id="2" creationId="{1287CF8D-B056-42A3-BF1C-127195CE10F7}"/>
          </ac:spMkLst>
        </pc:spChg>
        <pc:spChg chg="mod">
          <ac:chgData name="Juney Jun Wencislaus" userId="S::junwencislaus_gmail.com#ext#@utpmy.onmicrosoft.com::281dada3-7b98-4d5a-aa51-76207939f56b" providerId="AD" clId="Web-{5C1CDFD4-D5A6-443D-9C31-E284F589DE96}" dt="2021-10-12T11:51:26.042" v="202" actId="20577"/>
          <ac:spMkLst>
            <pc:docMk/>
            <pc:sldMk cId="113380581" sldId="316"/>
            <ac:spMk id="3" creationId="{523A07C7-0923-41B4-AAD1-25ABAC1D912C}"/>
          </ac:spMkLst>
        </pc:spChg>
      </pc:sldChg>
      <pc:sldChg chg="modSp new">
        <pc:chgData name="Juney Jun Wencislaus" userId="S::junwencislaus_gmail.com#ext#@utpmy.onmicrosoft.com::281dada3-7b98-4d5a-aa51-76207939f56b" providerId="AD" clId="Web-{5C1CDFD4-D5A6-443D-9C31-E284F589DE96}" dt="2021-10-12T12:02:01.950" v="260" actId="20577"/>
        <pc:sldMkLst>
          <pc:docMk/>
          <pc:sldMk cId="3586356882" sldId="317"/>
        </pc:sldMkLst>
        <pc:spChg chg="mod">
          <ac:chgData name="Juney Jun Wencislaus" userId="S::junwencislaus_gmail.com#ext#@utpmy.onmicrosoft.com::281dada3-7b98-4d5a-aa51-76207939f56b" providerId="AD" clId="Web-{5C1CDFD4-D5A6-443D-9C31-E284F589DE96}" dt="2021-10-12T11:54:16.593" v="234" actId="20577"/>
          <ac:spMkLst>
            <pc:docMk/>
            <pc:sldMk cId="3586356882" sldId="317"/>
            <ac:spMk id="2" creationId="{266D3E57-6B9D-4409-BC20-818ECF9C5380}"/>
          </ac:spMkLst>
        </pc:spChg>
        <pc:spChg chg="mod">
          <ac:chgData name="Juney Jun Wencislaus" userId="S::junwencislaus_gmail.com#ext#@utpmy.onmicrosoft.com::281dada3-7b98-4d5a-aa51-76207939f56b" providerId="AD" clId="Web-{5C1CDFD4-D5A6-443D-9C31-E284F589DE96}" dt="2021-10-12T12:02:01.950" v="260" actId="20577"/>
          <ac:spMkLst>
            <pc:docMk/>
            <pc:sldMk cId="3586356882" sldId="317"/>
            <ac:spMk id="3" creationId="{31051DC6-06A6-4095-8283-1F5C08F502AB}"/>
          </ac:spMkLst>
        </pc:spChg>
      </pc:sldChg>
      <pc:sldChg chg="delSp modSp new del">
        <pc:chgData name="Juney Jun Wencislaus" userId="S::junwencislaus_gmail.com#ext#@utpmy.onmicrosoft.com::281dada3-7b98-4d5a-aa51-76207939f56b" providerId="AD" clId="Web-{5C1CDFD4-D5A6-443D-9C31-E284F589DE96}" dt="2021-10-12T12:04:12.516" v="265"/>
        <pc:sldMkLst>
          <pc:docMk/>
          <pc:sldMk cId="2621145286" sldId="318"/>
        </pc:sldMkLst>
        <pc:spChg chg="del">
          <ac:chgData name="Juney Jun Wencislaus" userId="S::junwencislaus_gmail.com#ext#@utpmy.onmicrosoft.com::281dada3-7b98-4d5a-aa51-76207939f56b" providerId="AD" clId="Web-{5C1CDFD4-D5A6-443D-9C31-E284F589DE96}" dt="2021-10-12T12:03:53.937" v="262"/>
          <ac:spMkLst>
            <pc:docMk/>
            <pc:sldMk cId="2621145286" sldId="318"/>
            <ac:spMk id="2" creationId="{D0756784-0391-4DEF-AD3D-E512E7BEDA08}"/>
          </ac:spMkLst>
        </pc:spChg>
        <pc:spChg chg="mod">
          <ac:chgData name="Juney Jun Wencislaus" userId="S::junwencislaus_gmail.com#ext#@utpmy.onmicrosoft.com::281dada3-7b98-4d5a-aa51-76207939f56b" providerId="AD" clId="Web-{5C1CDFD4-D5A6-443D-9C31-E284F589DE96}" dt="2021-10-12T12:04:00.718" v="263" actId="1076"/>
          <ac:spMkLst>
            <pc:docMk/>
            <pc:sldMk cId="2621145286" sldId="318"/>
            <ac:spMk id="3" creationId="{C4F6A05D-D713-4C43-B573-F246E6494C31}"/>
          </ac:spMkLst>
        </pc:spChg>
      </pc:sldChg>
      <pc:sldChg chg="addSp modSp new">
        <pc:chgData name="Juney Jun Wencislaus" userId="S::junwencislaus_gmail.com#ext#@utpmy.onmicrosoft.com::281dada3-7b98-4d5a-aa51-76207939f56b" providerId="AD" clId="Web-{5C1CDFD4-D5A6-443D-9C31-E284F589DE96}" dt="2021-10-12T12:38:56.745" v="432" actId="20577"/>
        <pc:sldMkLst>
          <pc:docMk/>
          <pc:sldMk cId="262060474" sldId="319"/>
        </pc:sldMkLst>
        <pc:spChg chg="add mod">
          <ac:chgData name="Juney Jun Wencislaus" userId="S::junwencislaus_gmail.com#ext#@utpmy.onmicrosoft.com::281dada3-7b98-4d5a-aa51-76207939f56b" providerId="AD" clId="Web-{5C1CDFD4-D5A6-443D-9C31-E284F589DE96}" dt="2021-10-12T12:04:43.767" v="274" actId="20577"/>
          <ac:spMkLst>
            <pc:docMk/>
            <pc:sldMk cId="262060474" sldId="319"/>
            <ac:spMk id="2" creationId="{3B38B1E2-2682-4875-836B-5A0AF92F6088}"/>
          </ac:spMkLst>
        </pc:spChg>
        <pc:spChg chg="add mod">
          <ac:chgData name="Juney Jun Wencislaus" userId="S::junwencislaus_gmail.com#ext#@utpmy.onmicrosoft.com::281dada3-7b98-4d5a-aa51-76207939f56b" providerId="AD" clId="Web-{5C1CDFD4-D5A6-443D-9C31-E284F589DE96}" dt="2021-10-12T12:38:56.745" v="432" actId="20577"/>
          <ac:spMkLst>
            <pc:docMk/>
            <pc:sldMk cId="262060474" sldId="319"/>
            <ac:spMk id="3" creationId="{CBDA1B15-4456-452C-9C0C-7F835419BF23}"/>
          </ac:spMkLst>
        </pc:spChg>
      </pc:sldChg>
    </pc:docChg>
  </pc:docChgLst>
  <pc:docChgLst>
    <pc:chgData name="Juney Jun Wencislaus" userId="S::junwencislaus_gmail.com#ext#@utpmy.onmicrosoft.com::281dada3-7b98-4d5a-aa51-76207939f56b" providerId="AD" clId="Web-{B43182BB-B594-4CC8-9CCA-E05423741245}"/>
    <pc:docChg chg="modSld">
      <pc:chgData name="Juney Jun Wencislaus" userId="S::junwencislaus_gmail.com#ext#@utpmy.onmicrosoft.com::281dada3-7b98-4d5a-aa51-76207939f56b" providerId="AD" clId="Web-{B43182BB-B594-4CC8-9CCA-E05423741245}" dt="2021-10-12T13:10:45.295" v="4" actId="20577"/>
      <pc:docMkLst>
        <pc:docMk/>
      </pc:docMkLst>
      <pc:sldChg chg="modSp">
        <pc:chgData name="Juney Jun Wencislaus" userId="S::junwencislaus_gmail.com#ext#@utpmy.onmicrosoft.com::281dada3-7b98-4d5a-aa51-76207939f56b" providerId="AD" clId="Web-{B43182BB-B594-4CC8-9CCA-E05423741245}" dt="2021-10-12T13:10:45.295" v="4" actId="20577"/>
        <pc:sldMkLst>
          <pc:docMk/>
          <pc:sldMk cId="3586356882" sldId="317"/>
        </pc:sldMkLst>
        <pc:spChg chg="mod">
          <ac:chgData name="Juney Jun Wencislaus" userId="S::junwencislaus_gmail.com#ext#@utpmy.onmicrosoft.com::281dada3-7b98-4d5a-aa51-76207939f56b" providerId="AD" clId="Web-{B43182BB-B594-4CC8-9CCA-E05423741245}" dt="2021-10-12T13:10:45.295" v="4" actId="20577"/>
          <ac:spMkLst>
            <pc:docMk/>
            <pc:sldMk cId="3586356882" sldId="317"/>
            <ac:spMk id="2" creationId="{266D3E57-6B9D-4409-BC20-818ECF9C538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9B72E-B5AB-4E1A-81A5-5051D258665B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AEAA8E-8294-47D0-9EFE-5C08F1B79D4A}">
      <dgm:prSet phldrT="[Text]" phldr="0"/>
      <dgm:spPr/>
      <dgm:t>
        <a:bodyPr/>
        <a:lstStyle/>
        <a:p>
          <a:pPr rtl="0"/>
          <a:r>
            <a:rPr lang="en-US">
              <a:latin typeface="Georgia Pro Cond Light" panose="020F0302020204030204"/>
            </a:rPr>
            <a:t>Real-Time Pricing</a:t>
          </a:r>
          <a:endParaRPr lang="en-US"/>
        </a:p>
      </dgm:t>
    </dgm:pt>
    <dgm:pt modelId="{62B0EA42-A431-45D2-96B1-A172B88B3FB0}" type="parTrans" cxnId="{310A7150-3F09-4197-8A66-F58AF1943CD0}">
      <dgm:prSet/>
      <dgm:spPr/>
      <dgm:t>
        <a:bodyPr/>
        <a:lstStyle/>
        <a:p>
          <a:endParaRPr lang="en-US"/>
        </a:p>
      </dgm:t>
    </dgm:pt>
    <dgm:pt modelId="{D7F7638B-79B0-4D80-8803-DF3025B6E1C9}" type="sibTrans" cxnId="{310A7150-3F09-4197-8A66-F58AF1943CD0}">
      <dgm:prSet/>
      <dgm:spPr/>
      <dgm:t>
        <a:bodyPr/>
        <a:lstStyle/>
        <a:p>
          <a:endParaRPr lang="en-US"/>
        </a:p>
      </dgm:t>
    </dgm:pt>
    <dgm:pt modelId="{B4C0EEE1-CE37-4B7E-8988-D047A0E792DD}">
      <dgm:prSet phldrT="[Text]" phldr="0"/>
      <dgm:spPr/>
      <dgm:t>
        <a:bodyPr/>
        <a:lstStyle/>
        <a:p>
          <a:pPr rtl="0"/>
          <a:r>
            <a:rPr lang="en-US">
              <a:latin typeface="Georgia Pro Cond Light" panose="020F0302020204030204"/>
            </a:rPr>
            <a:t>Real-Time Inventory</a:t>
          </a:r>
          <a:endParaRPr lang="en-US"/>
        </a:p>
      </dgm:t>
    </dgm:pt>
    <dgm:pt modelId="{1FA75CF9-ABED-4E2D-993D-E31BEB764751}" type="parTrans" cxnId="{0B6AC43D-0179-4048-86A6-C792B34DC515}">
      <dgm:prSet/>
      <dgm:spPr/>
      <dgm:t>
        <a:bodyPr/>
        <a:lstStyle/>
        <a:p>
          <a:endParaRPr lang="en-US"/>
        </a:p>
      </dgm:t>
    </dgm:pt>
    <dgm:pt modelId="{4BF035F4-C75E-4220-8F57-938A3F0DD1EC}" type="sibTrans" cxnId="{0B6AC43D-0179-4048-86A6-C792B34DC515}">
      <dgm:prSet/>
      <dgm:spPr/>
      <dgm:t>
        <a:bodyPr/>
        <a:lstStyle/>
        <a:p>
          <a:endParaRPr lang="en-US"/>
        </a:p>
      </dgm:t>
    </dgm:pt>
    <dgm:pt modelId="{FD425898-CA48-491C-835E-EFD2C9BD4180}">
      <dgm:prSet phldrT="[Text]" phldr="0"/>
      <dgm:spPr/>
      <dgm:t>
        <a:bodyPr/>
        <a:lstStyle/>
        <a:p>
          <a:pPr rtl="0"/>
          <a:r>
            <a:rPr lang="en-US">
              <a:latin typeface="Georgia Pro Cond Light" panose="020F0302020204030204"/>
            </a:rPr>
            <a:t>Data Protection through Redundancy</a:t>
          </a:r>
          <a:endParaRPr lang="en-US"/>
        </a:p>
      </dgm:t>
    </dgm:pt>
    <dgm:pt modelId="{42AC9539-1D59-4A05-A4C7-35E25D4FE92B}" type="parTrans" cxnId="{8906C68E-0DD2-4E54-8C82-8419CA8C7F5F}">
      <dgm:prSet/>
      <dgm:spPr/>
      <dgm:t>
        <a:bodyPr/>
        <a:lstStyle/>
        <a:p>
          <a:endParaRPr lang="en-US"/>
        </a:p>
      </dgm:t>
    </dgm:pt>
    <dgm:pt modelId="{2F96D527-6D18-4D4D-BB6C-0F9ABBB1B625}" type="sibTrans" cxnId="{8906C68E-0DD2-4E54-8C82-8419CA8C7F5F}">
      <dgm:prSet/>
      <dgm:spPr/>
      <dgm:t>
        <a:bodyPr/>
        <a:lstStyle/>
        <a:p>
          <a:endParaRPr lang="en-US"/>
        </a:p>
      </dgm:t>
    </dgm:pt>
    <dgm:pt modelId="{73429134-BC5D-44A5-AB07-141DC488D943}">
      <dgm:prSet phldrT="[Text]" phldr="0"/>
      <dgm:spPr/>
      <dgm:t>
        <a:bodyPr/>
        <a:lstStyle/>
        <a:p>
          <a:r>
            <a:rPr lang="en-US">
              <a:latin typeface="Georgia Pro Cond Light" panose="020F0302020204030204"/>
            </a:rPr>
            <a:t>Scalability</a:t>
          </a:r>
          <a:endParaRPr lang="en-US"/>
        </a:p>
      </dgm:t>
    </dgm:pt>
    <dgm:pt modelId="{3F9B3ECC-4640-41C3-A7AF-0E1B051686F2}" type="parTrans" cxnId="{64D75E45-CF99-4134-9DD6-B250BDB412E6}">
      <dgm:prSet/>
      <dgm:spPr/>
      <dgm:t>
        <a:bodyPr/>
        <a:lstStyle/>
        <a:p>
          <a:endParaRPr lang="en-US"/>
        </a:p>
      </dgm:t>
    </dgm:pt>
    <dgm:pt modelId="{42EAC022-45A7-43A6-95B0-AF8959B70D27}" type="sibTrans" cxnId="{64D75E45-CF99-4134-9DD6-B250BDB412E6}">
      <dgm:prSet/>
      <dgm:spPr/>
      <dgm:t>
        <a:bodyPr/>
        <a:lstStyle/>
        <a:p>
          <a:endParaRPr lang="en-US"/>
        </a:p>
      </dgm:t>
    </dgm:pt>
    <dgm:pt modelId="{C8A61A7C-A6D9-4C16-B864-0674B93ED63B}">
      <dgm:prSet phldrT="[Text]" phldr="0"/>
      <dgm:spPr/>
      <dgm:t>
        <a:bodyPr/>
        <a:lstStyle/>
        <a:p>
          <a:pPr rtl="0"/>
          <a:r>
            <a:rPr lang="en-US" b="1"/>
            <a:t>Providing a cost-efficient alternative</a:t>
          </a:r>
          <a:endParaRPr lang="en-US"/>
        </a:p>
      </dgm:t>
    </dgm:pt>
    <dgm:pt modelId="{011E9554-915E-44B9-8E62-BA8EAB9C8A98}" type="parTrans" cxnId="{44936FB3-14AB-4352-927A-25C21707A372}">
      <dgm:prSet/>
      <dgm:spPr/>
      <dgm:t>
        <a:bodyPr/>
        <a:lstStyle/>
        <a:p>
          <a:endParaRPr lang="en-US"/>
        </a:p>
      </dgm:t>
    </dgm:pt>
    <dgm:pt modelId="{A645E729-9882-4DE8-8603-30AE78F5B0A6}" type="sibTrans" cxnId="{44936FB3-14AB-4352-927A-25C21707A372}">
      <dgm:prSet/>
      <dgm:spPr/>
      <dgm:t>
        <a:bodyPr/>
        <a:lstStyle/>
        <a:p>
          <a:endParaRPr lang="en-US"/>
        </a:p>
      </dgm:t>
    </dgm:pt>
    <dgm:pt modelId="{B6A43698-38DB-4F4D-A6DA-1471C8751FC5}" type="pres">
      <dgm:prSet presAssocID="{DA49B72E-B5AB-4E1A-81A5-5051D258665B}" presName="cycle" presStyleCnt="0">
        <dgm:presLayoutVars>
          <dgm:dir/>
          <dgm:resizeHandles val="exact"/>
        </dgm:presLayoutVars>
      </dgm:prSet>
      <dgm:spPr/>
    </dgm:pt>
    <dgm:pt modelId="{2AE00BA9-6CE5-4045-B353-E1CA6F27315D}" type="pres">
      <dgm:prSet presAssocID="{E3AEAA8E-8294-47D0-9EFE-5C08F1B79D4A}" presName="node" presStyleLbl="node1" presStyleIdx="0" presStyleCnt="5">
        <dgm:presLayoutVars>
          <dgm:bulletEnabled val="1"/>
        </dgm:presLayoutVars>
      </dgm:prSet>
      <dgm:spPr/>
    </dgm:pt>
    <dgm:pt modelId="{EAD6C8D7-0DCA-4621-BDF5-0860C8C6320C}" type="pres">
      <dgm:prSet presAssocID="{E3AEAA8E-8294-47D0-9EFE-5C08F1B79D4A}" presName="spNode" presStyleCnt="0"/>
      <dgm:spPr/>
    </dgm:pt>
    <dgm:pt modelId="{3F3F8F44-C52B-494D-A2D2-D4F1AD07E28B}" type="pres">
      <dgm:prSet presAssocID="{D7F7638B-79B0-4D80-8803-DF3025B6E1C9}" presName="sibTrans" presStyleLbl="sibTrans1D1" presStyleIdx="0" presStyleCnt="5"/>
      <dgm:spPr/>
    </dgm:pt>
    <dgm:pt modelId="{CBDD58A9-74E3-41E9-A584-B5D4538B2949}" type="pres">
      <dgm:prSet presAssocID="{B4C0EEE1-CE37-4B7E-8988-D047A0E792DD}" presName="node" presStyleLbl="node1" presStyleIdx="1" presStyleCnt="5">
        <dgm:presLayoutVars>
          <dgm:bulletEnabled val="1"/>
        </dgm:presLayoutVars>
      </dgm:prSet>
      <dgm:spPr/>
    </dgm:pt>
    <dgm:pt modelId="{933B74B9-9127-4FB2-8A07-13B929217DE2}" type="pres">
      <dgm:prSet presAssocID="{B4C0EEE1-CE37-4B7E-8988-D047A0E792DD}" presName="spNode" presStyleCnt="0"/>
      <dgm:spPr/>
    </dgm:pt>
    <dgm:pt modelId="{F9C183FA-2D10-4752-BAD5-E2CE65C5E39B}" type="pres">
      <dgm:prSet presAssocID="{4BF035F4-C75E-4220-8F57-938A3F0DD1EC}" presName="sibTrans" presStyleLbl="sibTrans1D1" presStyleIdx="1" presStyleCnt="5"/>
      <dgm:spPr/>
    </dgm:pt>
    <dgm:pt modelId="{1940CBFF-9A6E-4741-8CBE-A4AA2F1129C6}" type="pres">
      <dgm:prSet presAssocID="{FD425898-CA48-491C-835E-EFD2C9BD4180}" presName="node" presStyleLbl="node1" presStyleIdx="2" presStyleCnt="5">
        <dgm:presLayoutVars>
          <dgm:bulletEnabled val="1"/>
        </dgm:presLayoutVars>
      </dgm:prSet>
      <dgm:spPr/>
    </dgm:pt>
    <dgm:pt modelId="{023EB342-66F6-4940-B8F2-FCE5A374B1B6}" type="pres">
      <dgm:prSet presAssocID="{FD425898-CA48-491C-835E-EFD2C9BD4180}" presName="spNode" presStyleCnt="0"/>
      <dgm:spPr/>
    </dgm:pt>
    <dgm:pt modelId="{991C6092-FB02-4A81-AED4-E968F43FC212}" type="pres">
      <dgm:prSet presAssocID="{2F96D527-6D18-4D4D-BB6C-0F9ABBB1B625}" presName="sibTrans" presStyleLbl="sibTrans1D1" presStyleIdx="2" presStyleCnt="5"/>
      <dgm:spPr/>
    </dgm:pt>
    <dgm:pt modelId="{A60872D8-45A1-4D69-8D17-3ADF1303317E}" type="pres">
      <dgm:prSet presAssocID="{73429134-BC5D-44A5-AB07-141DC488D943}" presName="node" presStyleLbl="node1" presStyleIdx="3" presStyleCnt="5">
        <dgm:presLayoutVars>
          <dgm:bulletEnabled val="1"/>
        </dgm:presLayoutVars>
      </dgm:prSet>
      <dgm:spPr/>
    </dgm:pt>
    <dgm:pt modelId="{6D6F1569-CCAC-43AD-BE83-3B65B2A9AB4C}" type="pres">
      <dgm:prSet presAssocID="{73429134-BC5D-44A5-AB07-141DC488D943}" presName="spNode" presStyleCnt="0"/>
      <dgm:spPr/>
    </dgm:pt>
    <dgm:pt modelId="{A17DB699-761E-4B94-B79E-E9C2F1573A22}" type="pres">
      <dgm:prSet presAssocID="{42EAC022-45A7-43A6-95B0-AF8959B70D27}" presName="sibTrans" presStyleLbl="sibTrans1D1" presStyleIdx="3" presStyleCnt="5"/>
      <dgm:spPr/>
    </dgm:pt>
    <dgm:pt modelId="{5343CD49-109B-412A-8004-29FA1E7BB4B8}" type="pres">
      <dgm:prSet presAssocID="{C8A61A7C-A6D9-4C16-B864-0674B93ED63B}" presName="node" presStyleLbl="node1" presStyleIdx="4" presStyleCnt="5">
        <dgm:presLayoutVars>
          <dgm:bulletEnabled val="1"/>
        </dgm:presLayoutVars>
      </dgm:prSet>
      <dgm:spPr/>
    </dgm:pt>
    <dgm:pt modelId="{72F6CAE5-8F05-4764-BFD7-45752834DBD2}" type="pres">
      <dgm:prSet presAssocID="{C8A61A7C-A6D9-4C16-B864-0674B93ED63B}" presName="spNode" presStyleCnt="0"/>
      <dgm:spPr/>
    </dgm:pt>
    <dgm:pt modelId="{F92B32D8-46FE-47C3-A662-9FBBE0DA488E}" type="pres">
      <dgm:prSet presAssocID="{A645E729-9882-4DE8-8603-30AE78F5B0A6}" presName="sibTrans" presStyleLbl="sibTrans1D1" presStyleIdx="4" presStyleCnt="5"/>
      <dgm:spPr/>
    </dgm:pt>
  </dgm:ptLst>
  <dgm:cxnLst>
    <dgm:cxn modelId="{1B70F80A-7F3D-4FEB-BE70-4BF9BA2600BE}" type="presOf" srcId="{E3AEAA8E-8294-47D0-9EFE-5C08F1B79D4A}" destId="{2AE00BA9-6CE5-4045-B353-E1CA6F27315D}" srcOrd="0" destOrd="0" presId="urn:microsoft.com/office/officeart/2005/8/layout/cycle5"/>
    <dgm:cxn modelId="{E78D310D-43B7-4510-B391-C1C95B4E9E29}" type="presOf" srcId="{2F96D527-6D18-4D4D-BB6C-0F9ABBB1B625}" destId="{991C6092-FB02-4A81-AED4-E968F43FC212}" srcOrd="0" destOrd="0" presId="urn:microsoft.com/office/officeart/2005/8/layout/cycle5"/>
    <dgm:cxn modelId="{0B6AC43D-0179-4048-86A6-C792B34DC515}" srcId="{DA49B72E-B5AB-4E1A-81A5-5051D258665B}" destId="{B4C0EEE1-CE37-4B7E-8988-D047A0E792DD}" srcOrd="1" destOrd="0" parTransId="{1FA75CF9-ABED-4E2D-993D-E31BEB764751}" sibTransId="{4BF035F4-C75E-4220-8F57-938A3F0DD1EC}"/>
    <dgm:cxn modelId="{33B26B5D-AD05-4756-AB7D-DADE6C8089D9}" type="presOf" srcId="{C8A61A7C-A6D9-4C16-B864-0674B93ED63B}" destId="{5343CD49-109B-412A-8004-29FA1E7BB4B8}" srcOrd="0" destOrd="0" presId="urn:microsoft.com/office/officeart/2005/8/layout/cycle5"/>
    <dgm:cxn modelId="{AAE99160-18FE-4E43-9A83-3D0EA6E9E372}" type="presOf" srcId="{DA49B72E-B5AB-4E1A-81A5-5051D258665B}" destId="{B6A43698-38DB-4F4D-A6DA-1471C8751FC5}" srcOrd="0" destOrd="0" presId="urn:microsoft.com/office/officeart/2005/8/layout/cycle5"/>
    <dgm:cxn modelId="{64D75E45-CF99-4134-9DD6-B250BDB412E6}" srcId="{DA49B72E-B5AB-4E1A-81A5-5051D258665B}" destId="{73429134-BC5D-44A5-AB07-141DC488D943}" srcOrd="3" destOrd="0" parTransId="{3F9B3ECC-4640-41C3-A7AF-0E1B051686F2}" sibTransId="{42EAC022-45A7-43A6-95B0-AF8959B70D27}"/>
    <dgm:cxn modelId="{F10CD94B-2502-4F77-9090-25951408D5C9}" type="presOf" srcId="{FD425898-CA48-491C-835E-EFD2C9BD4180}" destId="{1940CBFF-9A6E-4741-8CBE-A4AA2F1129C6}" srcOrd="0" destOrd="0" presId="urn:microsoft.com/office/officeart/2005/8/layout/cycle5"/>
    <dgm:cxn modelId="{D59E584E-E0F9-41F6-8000-300E688776D0}" type="presOf" srcId="{73429134-BC5D-44A5-AB07-141DC488D943}" destId="{A60872D8-45A1-4D69-8D17-3ADF1303317E}" srcOrd="0" destOrd="0" presId="urn:microsoft.com/office/officeart/2005/8/layout/cycle5"/>
    <dgm:cxn modelId="{310A7150-3F09-4197-8A66-F58AF1943CD0}" srcId="{DA49B72E-B5AB-4E1A-81A5-5051D258665B}" destId="{E3AEAA8E-8294-47D0-9EFE-5C08F1B79D4A}" srcOrd="0" destOrd="0" parTransId="{62B0EA42-A431-45D2-96B1-A172B88B3FB0}" sibTransId="{D7F7638B-79B0-4D80-8803-DF3025B6E1C9}"/>
    <dgm:cxn modelId="{8906C68E-0DD2-4E54-8C82-8419CA8C7F5F}" srcId="{DA49B72E-B5AB-4E1A-81A5-5051D258665B}" destId="{FD425898-CA48-491C-835E-EFD2C9BD4180}" srcOrd="2" destOrd="0" parTransId="{42AC9539-1D59-4A05-A4C7-35E25D4FE92B}" sibTransId="{2F96D527-6D18-4D4D-BB6C-0F9ABBB1B625}"/>
    <dgm:cxn modelId="{B8630BA3-25D0-432F-9367-613FC1C0652A}" type="presOf" srcId="{D7F7638B-79B0-4D80-8803-DF3025B6E1C9}" destId="{3F3F8F44-C52B-494D-A2D2-D4F1AD07E28B}" srcOrd="0" destOrd="0" presId="urn:microsoft.com/office/officeart/2005/8/layout/cycle5"/>
    <dgm:cxn modelId="{D15DA6AA-AC0B-469C-9F86-B5629C6E654F}" type="presOf" srcId="{4BF035F4-C75E-4220-8F57-938A3F0DD1EC}" destId="{F9C183FA-2D10-4752-BAD5-E2CE65C5E39B}" srcOrd="0" destOrd="0" presId="urn:microsoft.com/office/officeart/2005/8/layout/cycle5"/>
    <dgm:cxn modelId="{44936FB3-14AB-4352-927A-25C21707A372}" srcId="{DA49B72E-B5AB-4E1A-81A5-5051D258665B}" destId="{C8A61A7C-A6D9-4C16-B864-0674B93ED63B}" srcOrd="4" destOrd="0" parTransId="{011E9554-915E-44B9-8E62-BA8EAB9C8A98}" sibTransId="{A645E729-9882-4DE8-8603-30AE78F5B0A6}"/>
    <dgm:cxn modelId="{884F76C2-DF76-44C1-A34C-A2A617A50DA1}" type="presOf" srcId="{B4C0EEE1-CE37-4B7E-8988-D047A0E792DD}" destId="{CBDD58A9-74E3-41E9-A584-B5D4538B2949}" srcOrd="0" destOrd="0" presId="urn:microsoft.com/office/officeart/2005/8/layout/cycle5"/>
    <dgm:cxn modelId="{995CBADB-CF8A-40A0-A92B-DDF4F6C40F27}" type="presOf" srcId="{42EAC022-45A7-43A6-95B0-AF8959B70D27}" destId="{A17DB699-761E-4B94-B79E-E9C2F1573A22}" srcOrd="0" destOrd="0" presId="urn:microsoft.com/office/officeart/2005/8/layout/cycle5"/>
    <dgm:cxn modelId="{B0F767E4-9AC8-4850-9B62-787DB4E3EFFE}" type="presOf" srcId="{A645E729-9882-4DE8-8603-30AE78F5B0A6}" destId="{F92B32D8-46FE-47C3-A662-9FBBE0DA488E}" srcOrd="0" destOrd="0" presId="urn:microsoft.com/office/officeart/2005/8/layout/cycle5"/>
    <dgm:cxn modelId="{6D7499C3-5331-4731-B795-6D61C0BF32C4}" type="presParOf" srcId="{B6A43698-38DB-4F4D-A6DA-1471C8751FC5}" destId="{2AE00BA9-6CE5-4045-B353-E1CA6F27315D}" srcOrd="0" destOrd="0" presId="urn:microsoft.com/office/officeart/2005/8/layout/cycle5"/>
    <dgm:cxn modelId="{20D1436F-A835-4F9A-A773-8B2472BD9F96}" type="presParOf" srcId="{B6A43698-38DB-4F4D-A6DA-1471C8751FC5}" destId="{EAD6C8D7-0DCA-4621-BDF5-0860C8C6320C}" srcOrd="1" destOrd="0" presId="urn:microsoft.com/office/officeart/2005/8/layout/cycle5"/>
    <dgm:cxn modelId="{C9650709-63A0-4D1D-AC03-D41DFD370510}" type="presParOf" srcId="{B6A43698-38DB-4F4D-A6DA-1471C8751FC5}" destId="{3F3F8F44-C52B-494D-A2D2-D4F1AD07E28B}" srcOrd="2" destOrd="0" presId="urn:microsoft.com/office/officeart/2005/8/layout/cycle5"/>
    <dgm:cxn modelId="{4ECEC544-3766-4AE5-9B66-2897730A5549}" type="presParOf" srcId="{B6A43698-38DB-4F4D-A6DA-1471C8751FC5}" destId="{CBDD58A9-74E3-41E9-A584-B5D4538B2949}" srcOrd="3" destOrd="0" presId="urn:microsoft.com/office/officeart/2005/8/layout/cycle5"/>
    <dgm:cxn modelId="{13C26348-25E0-4934-89F2-A06E5E418B75}" type="presParOf" srcId="{B6A43698-38DB-4F4D-A6DA-1471C8751FC5}" destId="{933B74B9-9127-4FB2-8A07-13B929217DE2}" srcOrd="4" destOrd="0" presId="urn:microsoft.com/office/officeart/2005/8/layout/cycle5"/>
    <dgm:cxn modelId="{8CE31477-7B8A-488C-BB86-BFAB5A120BB1}" type="presParOf" srcId="{B6A43698-38DB-4F4D-A6DA-1471C8751FC5}" destId="{F9C183FA-2D10-4752-BAD5-E2CE65C5E39B}" srcOrd="5" destOrd="0" presId="urn:microsoft.com/office/officeart/2005/8/layout/cycle5"/>
    <dgm:cxn modelId="{5153F358-7129-45C9-A152-60557FEA2EC0}" type="presParOf" srcId="{B6A43698-38DB-4F4D-A6DA-1471C8751FC5}" destId="{1940CBFF-9A6E-4741-8CBE-A4AA2F1129C6}" srcOrd="6" destOrd="0" presId="urn:microsoft.com/office/officeart/2005/8/layout/cycle5"/>
    <dgm:cxn modelId="{56E9044F-26B4-4E68-B83F-D5D17FC4FE19}" type="presParOf" srcId="{B6A43698-38DB-4F4D-A6DA-1471C8751FC5}" destId="{023EB342-66F6-4940-B8F2-FCE5A374B1B6}" srcOrd="7" destOrd="0" presId="urn:microsoft.com/office/officeart/2005/8/layout/cycle5"/>
    <dgm:cxn modelId="{1F177793-95BA-4ACD-AA1C-7FEB721357E1}" type="presParOf" srcId="{B6A43698-38DB-4F4D-A6DA-1471C8751FC5}" destId="{991C6092-FB02-4A81-AED4-E968F43FC212}" srcOrd="8" destOrd="0" presId="urn:microsoft.com/office/officeart/2005/8/layout/cycle5"/>
    <dgm:cxn modelId="{30DFCD65-5DD0-4579-A27C-4D2BA568E39B}" type="presParOf" srcId="{B6A43698-38DB-4F4D-A6DA-1471C8751FC5}" destId="{A60872D8-45A1-4D69-8D17-3ADF1303317E}" srcOrd="9" destOrd="0" presId="urn:microsoft.com/office/officeart/2005/8/layout/cycle5"/>
    <dgm:cxn modelId="{E0AB26C3-DD54-48ED-8E0C-7DE17FC375F4}" type="presParOf" srcId="{B6A43698-38DB-4F4D-A6DA-1471C8751FC5}" destId="{6D6F1569-CCAC-43AD-BE83-3B65B2A9AB4C}" srcOrd="10" destOrd="0" presId="urn:microsoft.com/office/officeart/2005/8/layout/cycle5"/>
    <dgm:cxn modelId="{84210D6E-E579-4635-8CB8-3471E0155545}" type="presParOf" srcId="{B6A43698-38DB-4F4D-A6DA-1471C8751FC5}" destId="{A17DB699-761E-4B94-B79E-E9C2F1573A22}" srcOrd="11" destOrd="0" presId="urn:microsoft.com/office/officeart/2005/8/layout/cycle5"/>
    <dgm:cxn modelId="{0DD6BCE3-548D-4589-9456-92AF826CDF6C}" type="presParOf" srcId="{B6A43698-38DB-4F4D-A6DA-1471C8751FC5}" destId="{5343CD49-109B-412A-8004-29FA1E7BB4B8}" srcOrd="12" destOrd="0" presId="urn:microsoft.com/office/officeart/2005/8/layout/cycle5"/>
    <dgm:cxn modelId="{DF84E5AC-6BA3-4A80-9576-11683FAB9189}" type="presParOf" srcId="{B6A43698-38DB-4F4D-A6DA-1471C8751FC5}" destId="{72F6CAE5-8F05-4764-BFD7-45752834DBD2}" srcOrd="13" destOrd="0" presId="urn:microsoft.com/office/officeart/2005/8/layout/cycle5"/>
    <dgm:cxn modelId="{F34341A2-8397-49AF-8EDB-DEF122D21E7B}" type="presParOf" srcId="{B6A43698-38DB-4F4D-A6DA-1471C8751FC5}" destId="{F92B32D8-46FE-47C3-A662-9FBBE0DA488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00BA9-6CE5-4045-B353-E1CA6F27315D}">
      <dsp:nvSpPr>
        <dsp:cNvPr id="0" name=""/>
        <dsp:cNvSpPr/>
      </dsp:nvSpPr>
      <dsp:spPr>
        <a:xfrm>
          <a:off x="4325652" y="1776"/>
          <a:ext cx="1407095" cy="9146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 Pro Cond Light" panose="020F0302020204030204"/>
            </a:rPr>
            <a:t>Real-Time Pricing</a:t>
          </a:r>
          <a:endParaRPr lang="en-US" sz="1500" kern="1200"/>
        </a:p>
      </dsp:txBody>
      <dsp:txXfrm>
        <a:off x="4370300" y="46424"/>
        <a:ext cx="1317799" cy="825316"/>
      </dsp:txXfrm>
    </dsp:sp>
    <dsp:sp modelId="{3F3F8F44-C52B-494D-A2D2-D4F1AD07E28B}">
      <dsp:nvSpPr>
        <dsp:cNvPr id="0" name=""/>
        <dsp:cNvSpPr/>
      </dsp:nvSpPr>
      <dsp:spPr>
        <a:xfrm>
          <a:off x="3200590" y="459082"/>
          <a:ext cx="3657218" cy="3657218"/>
        </a:xfrm>
        <a:custGeom>
          <a:avLst/>
          <a:gdLst/>
          <a:ahLst/>
          <a:cxnLst/>
          <a:rect l="0" t="0" r="0" b="0"/>
          <a:pathLst>
            <a:path>
              <a:moveTo>
                <a:pt x="2720980" y="232525"/>
              </a:moveTo>
              <a:arcTo wR="1828609" hR="1828609" stAng="17952575" swAng="1212904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D58A9-74E3-41E9-A584-B5D4538B2949}">
      <dsp:nvSpPr>
        <dsp:cNvPr id="0" name=""/>
        <dsp:cNvSpPr/>
      </dsp:nvSpPr>
      <dsp:spPr>
        <a:xfrm>
          <a:off x="6064762" y="1265314"/>
          <a:ext cx="1407095" cy="9146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 Pro Cond Light" panose="020F0302020204030204"/>
            </a:rPr>
            <a:t>Real-Time Inventory</a:t>
          </a:r>
          <a:endParaRPr lang="en-US" sz="1500" kern="1200"/>
        </a:p>
      </dsp:txBody>
      <dsp:txXfrm>
        <a:off x="6109410" y="1309962"/>
        <a:ext cx="1317799" cy="825316"/>
      </dsp:txXfrm>
    </dsp:sp>
    <dsp:sp modelId="{F9C183FA-2D10-4752-BAD5-E2CE65C5E39B}">
      <dsp:nvSpPr>
        <dsp:cNvPr id="0" name=""/>
        <dsp:cNvSpPr/>
      </dsp:nvSpPr>
      <dsp:spPr>
        <a:xfrm>
          <a:off x="3200590" y="459082"/>
          <a:ext cx="3657218" cy="3657218"/>
        </a:xfrm>
        <a:custGeom>
          <a:avLst/>
          <a:gdLst/>
          <a:ahLst/>
          <a:cxnLst/>
          <a:rect l="0" t="0" r="0" b="0"/>
          <a:pathLst>
            <a:path>
              <a:moveTo>
                <a:pt x="3652848" y="1954952"/>
              </a:moveTo>
              <a:arcTo wR="1828609" hR="1828609" stAng="21837713" swAng="1360783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0CBFF-9A6E-4741-8CBE-A4AA2F1129C6}">
      <dsp:nvSpPr>
        <dsp:cNvPr id="0" name=""/>
        <dsp:cNvSpPr/>
      </dsp:nvSpPr>
      <dsp:spPr>
        <a:xfrm>
          <a:off x="5400481" y="3309761"/>
          <a:ext cx="1407095" cy="91461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 Pro Cond Light" panose="020F0302020204030204"/>
            </a:rPr>
            <a:t>Data Protection through Redundancy</a:t>
          </a:r>
          <a:endParaRPr lang="en-US" sz="1500" kern="1200"/>
        </a:p>
      </dsp:txBody>
      <dsp:txXfrm>
        <a:off x="5445129" y="3354409"/>
        <a:ext cx="1317799" cy="825316"/>
      </dsp:txXfrm>
    </dsp:sp>
    <dsp:sp modelId="{991C6092-FB02-4A81-AED4-E968F43FC212}">
      <dsp:nvSpPr>
        <dsp:cNvPr id="0" name=""/>
        <dsp:cNvSpPr/>
      </dsp:nvSpPr>
      <dsp:spPr>
        <a:xfrm>
          <a:off x="3200590" y="459082"/>
          <a:ext cx="3657218" cy="3657218"/>
        </a:xfrm>
        <a:custGeom>
          <a:avLst/>
          <a:gdLst/>
          <a:ahLst/>
          <a:cxnLst/>
          <a:rect l="0" t="0" r="0" b="0"/>
          <a:pathLst>
            <a:path>
              <a:moveTo>
                <a:pt x="2053407" y="3643347"/>
              </a:moveTo>
              <a:arcTo wR="1828609" hR="1828609" stAng="4976312" swAng="847376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0872D8-45A1-4D69-8D17-3ADF1303317E}">
      <dsp:nvSpPr>
        <dsp:cNvPr id="0" name=""/>
        <dsp:cNvSpPr/>
      </dsp:nvSpPr>
      <dsp:spPr>
        <a:xfrm>
          <a:off x="3250822" y="3309761"/>
          <a:ext cx="1407095" cy="91461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Georgia Pro Cond Light" panose="020F0302020204030204"/>
            </a:rPr>
            <a:t>Scalability</a:t>
          </a:r>
          <a:endParaRPr lang="en-US" sz="1500" kern="1200"/>
        </a:p>
      </dsp:txBody>
      <dsp:txXfrm>
        <a:off x="3295470" y="3354409"/>
        <a:ext cx="1317799" cy="825316"/>
      </dsp:txXfrm>
    </dsp:sp>
    <dsp:sp modelId="{A17DB699-761E-4B94-B79E-E9C2F1573A22}">
      <dsp:nvSpPr>
        <dsp:cNvPr id="0" name=""/>
        <dsp:cNvSpPr/>
      </dsp:nvSpPr>
      <dsp:spPr>
        <a:xfrm>
          <a:off x="3200590" y="459082"/>
          <a:ext cx="3657218" cy="3657218"/>
        </a:xfrm>
        <a:custGeom>
          <a:avLst/>
          <a:gdLst/>
          <a:ahLst/>
          <a:cxnLst/>
          <a:rect l="0" t="0" r="0" b="0"/>
          <a:pathLst>
            <a:path>
              <a:moveTo>
                <a:pt x="194145" y="2648571"/>
              </a:moveTo>
              <a:arcTo wR="1828609" hR="1828609" stAng="9201505" swAng="1360783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3CD49-109B-412A-8004-29FA1E7BB4B8}">
      <dsp:nvSpPr>
        <dsp:cNvPr id="0" name=""/>
        <dsp:cNvSpPr/>
      </dsp:nvSpPr>
      <dsp:spPr>
        <a:xfrm>
          <a:off x="2586541" y="1265314"/>
          <a:ext cx="1407095" cy="91461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Providing a cost-efficient alternative</a:t>
          </a:r>
          <a:endParaRPr lang="en-US" sz="1500" kern="1200"/>
        </a:p>
      </dsp:txBody>
      <dsp:txXfrm>
        <a:off x="2631189" y="1309962"/>
        <a:ext cx="1317799" cy="825316"/>
      </dsp:txXfrm>
    </dsp:sp>
    <dsp:sp modelId="{F92B32D8-46FE-47C3-A662-9FBBE0DA488E}">
      <dsp:nvSpPr>
        <dsp:cNvPr id="0" name=""/>
        <dsp:cNvSpPr/>
      </dsp:nvSpPr>
      <dsp:spPr>
        <a:xfrm>
          <a:off x="3200590" y="459082"/>
          <a:ext cx="3657218" cy="3657218"/>
        </a:xfrm>
        <a:custGeom>
          <a:avLst/>
          <a:gdLst/>
          <a:ahLst/>
          <a:cxnLst/>
          <a:rect l="0" t="0" r="0" b="0"/>
          <a:pathLst>
            <a:path>
              <a:moveTo>
                <a:pt x="439686" y="639194"/>
              </a:moveTo>
              <a:arcTo wR="1828609" hR="1828609" stAng="13234521" swAng="1212904"/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6700"/>
              <a:t>Cloud</a:t>
            </a:r>
            <a:r>
              <a:rPr lang="en-US"/>
              <a:t> </a:t>
            </a:r>
            <a:r>
              <a:rPr lang="en-US" sz="6700"/>
              <a:t>Computing in Logistics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/>
              <a:t>GROUP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3E57-6B9D-4409-BC20-818ECF9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Cloud Computing in Giant E-Commerce Logistic: ALIBABA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1DC6-06A6-4095-8283-1F5C08F5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Cainiao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Network, Alibaba’s logistics affiliate (2013) with a group of shipping and delivery companies to create a logistics information platform that links a network of partners, warehouses and distribution centers.</a:t>
            </a:r>
          </a:p>
          <a:p>
            <a:r>
              <a:rPr lang="en-US" b="1" dirty="0">
                <a:ea typeface="+mn-lt"/>
                <a:cs typeface="+mn-lt"/>
              </a:rPr>
              <a:t>Processing data for 70% of parcel deliveries in China, an </a:t>
            </a:r>
            <a:r>
              <a:rPr lang="en-US" b="1" dirty="0">
                <a:highlight>
                  <a:srgbClr val="FFFF00"/>
                </a:highlight>
                <a:ea typeface="+mn-lt"/>
                <a:cs typeface="+mn-lt"/>
              </a:rPr>
              <a:t>average of 42 million a day</a:t>
            </a:r>
            <a:r>
              <a:rPr lang="en-US" b="1" dirty="0">
                <a:ea typeface="+mn-lt"/>
                <a:cs typeface="+mn-lt"/>
              </a:rPr>
              <a:t> (2016), while connecting more than 90 domestic and international partners.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How is this possible?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404040"/>
                </a:solidFill>
                <a:latin typeface="Sitka Subheading Semibold"/>
              </a:rPr>
              <a:t>Alibaba Cloud.</a:t>
            </a: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The business relies heavily on cloud computing, helping to 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save an estimated 260 million hours a day in delivery time.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35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8B1E2-2682-4875-836B-5A0AF92F6088}"/>
              </a:ext>
            </a:extLst>
          </p:cNvPr>
          <p:cNvSpPr txBox="1"/>
          <p:nvPr/>
        </p:nvSpPr>
        <p:spPr>
          <a:xfrm>
            <a:off x="2886075" y="295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1B15-4456-452C-9C0C-7F835419BF23}"/>
              </a:ext>
            </a:extLst>
          </p:cNvPr>
          <p:cNvSpPr txBox="1"/>
          <p:nvPr/>
        </p:nvSpPr>
        <p:spPr>
          <a:xfrm>
            <a:off x="552450" y="666750"/>
            <a:ext cx="1111567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The logistics platform provides buyers and sellers with real-time information on their products. 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Machine learning models and algorithms built into Alibaba's Cloud platform to provide a range of data-driven solutions.</a:t>
            </a:r>
            <a:endParaRPr lang="en-US" b="1"/>
          </a:p>
          <a:p>
            <a:endParaRPr lang="en-US" b="1" dirty="0"/>
          </a:p>
          <a:p>
            <a:r>
              <a:rPr lang="en-US" b="1" dirty="0"/>
              <a:t>Provide shipping companies and express carriers with everything they need to identify the best delivery route. These smart solutions have also helped </a:t>
            </a:r>
            <a:r>
              <a:rPr lang="en-US" b="1" dirty="0" err="1"/>
              <a:t>Cainiao</a:t>
            </a:r>
            <a:r>
              <a:rPr lang="en-US" b="1" dirty="0"/>
              <a:t> make </a:t>
            </a:r>
            <a:r>
              <a:rPr lang="en-US" b="1" dirty="0">
                <a:highlight>
                  <a:srgbClr val="FFFF00"/>
                </a:highlight>
              </a:rPr>
              <a:t>accurate volume forecasts</a:t>
            </a:r>
            <a:r>
              <a:rPr lang="en-US" b="1" dirty="0"/>
              <a:t>, and enabled </a:t>
            </a:r>
            <a:r>
              <a:rPr lang="en-US" b="1" dirty="0">
                <a:highlight>
                  <a:srgbClr val="FFFF00"/>
                </a:highlight>
              </a:rPr>
              <a:t>address standardization</a:t>
            </a:r>
            <a:r>
              <a:rPr lang="en-US" b="1" dirty="0"/>
              <a:t> and new e-shipping business models.</a:t>
            </a:r>
            <a:endParaRPr lang="en-US" b="1"/>
          </a:p>
          <a:p>
            <a:endParaRPr lang="en-US" b="1" dirty="0"/>
          </a:p>
          <a:p>
            <a:r>
              <a:rPr lang="en-US" b="1" dirty="0"/>
              <a:t>The company’s warehouse and domestic fulfilment centers use an AI-enabled smart supply chain to </a:t>
            </a:r>
            <a:r>
              <a:rPr lang="en-US" b="1" dirty="0">
                <a:highlight>
                  <a:srgbClr val="FFFF00"/>
                </a:highlight>
              </a:rPr>
              <a:t>track supply and demand</a:t>
            </a:r>
            <a:r>
              <a:rPr lang="en-US" b="1" dirty="0"/>
              <a:t>. As a result, packages can be monitored as they move around the world, including in the last mile of transit, using IoT-based communications.</a:t>
            </a:r>
            <a:endParaRPr lang="en-US" b="1"/>
          </a:p>
          <a:p>
            <a:endParaRPr lang="en-US" b="1" dirty="0"/>
          </a:p>
          <a:p>
            <a:r>
              <a:rPr lang="en-US" b="1" dirty="0"/>
              <a:t>These cloud solutions were put to the test during the latest Double 11 Global Shopping Festival (11.11.2020). </a:t>
            </a:r>
            <a:endParaRPr lang="en-US"/>
          </a:p>
          <a:p>
            <a:r>
              <a:rPr lang="en-US" b="1" dirty="0"/>
              <a:t>Result: packages reached consumers in Spain and France within 10 working days, </a:t>
            </a:r>
            <a:r>
              <a:rPr lang="en-US" b="1" dirty="0">
                <a:highlight>
                  <a:srgbClr val="FFFF00"/>
                </a:highlight>
              </a:rPr>
              <a:t>30 percent faster</a:t>
            </a:r>
            <a:r>
              <a:rPr lang="en-US" b="1" dirty="0"/>
              <a:t> than normal delivery times.</a:t>
            </a:r>
            <a:endParaRPr lang="en-US" b="1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Cloud computing has been one of Alibaba’s fastest-growing businesses in recent years. In the June quarter (2020), </a:t>
            </a:r>
            <a:r>
              <a:rPr lang="en-US" b="1" dirty="0">
                <a:highlight>
                  <a:srgbClr val="FFFF00"/>
                </a:highlight>
                <a:ea typeface="+mn-lt"/>
                <a:cs typeface="+mn-lt"/>
              </a:rPr>
              <a:t>revenue from cloud computing grew 58.5%</a:t>
            </a:r>
            <a:r>
              <a:rPr lang="en-US" b="1" dirty="0">
                <a:ea typeface="+mn-lt"/>
                <a:cs typeface="+mn-lt"/>
              </a:rPr>
              <a:t> to 12.35 billion yuan ($1.75 billion).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A386-CE6E-4A25-B1B0-B1C7E059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Cloud supporting collaboration &amp; integration</a:t>
            </a:r>
            <a:endParaRPr lang="en-US" b="1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C499698-52A2-474B-9273-0966F015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56" t="517" r="3347"/>
          <a:stretch/>
        </p:blipFill>
        <p:spPr>
          <a:xfrm>
            <a:off x="1197205" y="2100084"/>
            <a:ext cx="6160237" cy="348876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32DFA-ED03-49F8-B076-DAC1DA1C21A1}"/>
              </a:ext>
            </a:extLst>
          </p:cNvPr>
          <p:cNvSpPr txBox="1"/>
          <p:nvPr/>
        </p:nvSpPr>
        <p:spPr>
          <a:xfrm>
            <a:off x="1195614" y="5740399"/>
            <a:ext cx="6779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latin typeface="Calibri"/>
                <a:cs typeface="Calibri"/>
              </a:rPr>
              <a:t>Figure 1: Possible</a:t>
            </a:r>
            <a:r>
              <a:rPr lang="en-US" sz="1600" i="1">
                <a:latin typeface="Calibri"/>
                <a:ea typeface="+mn-lt"/>
                <a:cs typeface="+mn-lt"/>
              </a:rPr>
              <a:t> Cloud System for Logistics Industries </a:t>
            </a:r>
            <a:r>
              <a:rPr lang="en-US" sz="1600" i="1">
                <a:latin typeface="Calibr'"/>
                <a:ea typeface="+mn-lt"/>
                <a:cs typeface="+mn-lt"/>
              </a:rPr>
              <a:t>(Marisabel et.al., 2015)</a:t>
            </a:r>
            <a:endParaRPr lang="en-US" sz="1600" i="1">
              <a:latin typeface="Calibr'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A4BA7-115F-4565-837E-1080715787B5}"/>
              </a:ext>
            </a:extLst>
          </p:cNvPr>
          <p:cNvSpPr txBox="1"/>
          <p:nvPr/>
        </p:nvSpPr>
        <p:spPr>
          <a:xfrm>
            <a:off x="7736115" y="2692399"/>
            <a:ext cx="34235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The integration provide more recent and </a:t>
            </a:r>
            <a:r>
              <a:rPr lang="en-US" b="1">
                <a:latin typeface="Calibri"/>
                <a:ea typeface="+mn-lt"/>
                <a:cs typeface="+mn-lt"/>
              </a:rPr>
              <a:t>more accurate data</a:t>
            </a:r>
            <a:r>
              <a:rPr lang="en-US">
                <a:latin typeface="Calibri"/>
                <a:ea typeface="+mn-lt"/>
                <a:cs typeface="+mn-lt"/>
              </a:rPr>
              <a:t> and therefore </a:t>
            </a:r>
            <a:r>
              <a:rPr lang="en-US" b="1">
                <a:latin typeface="Calibri"/>
                <a:ea typeface="+mn-lt"/>
                <a:cs typeface="+mn-lt"/>
              </a:rPr>
              <a:t>increase supply chain visibility</a:t>
            </a:r>
            <a:r>
              <a:rPr lang="en-US">
                <a:latin typeface="Calibri"/>
                <a:ea typeface="+mn-lt"/>
                <a:cs typeface="+mn-lt"/>
              </a:rPr>
              <a:t>. </a:t>
            </a:r>
            <a:endParaRPr lang="en-US">
              <a:latin typeface="Calibri"/>
              <a:ea typeface="+mn-lt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By using real time data and tracking systems more accurate forecasts become possible. </a:t>
            </a:r>
            <a:endParaRPr lang="en-US">
              <a:latin typeface="Calibri"/>
              <a:cs typeface="Calibri"/>
            </a:endParaRPr>
          </a:p>
          <a:p>
            <a:pPr algn="l"/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80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5839-36A7-4754-80E5-B477FF9B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Cloud in Logistics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AD79D55-50AC-4768-9EFD-F95B187B9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41461"/>
              </p:ext>
            </p:extLst>
          </p:nvPr>
        </p:nvGraphicFramePr>
        <p:xfrm>
          <a:off x="1069749" y="2044701"/>
          <a:ext cx="10058400" cy="4286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6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C372-F522-4895-A164-A9877C36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Real-Time Pricing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08DE-27AD-40A2-9E1B-0AB791D2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Pricing elements within transportation and warehousing can fluctuate based on any number of factors, such as weather, market conditions, or demand.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Through cloud computing, it allows for real-time pricing whereby quickly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understand the price</a:t>
            </a:r>
            <a:r>
              <a:rPr lang="en-US" b="1">
                <a:latin typeface="Calibri"/>
                <a:ea typeface="+mn-lt"/>
                <a:cs typeface="+mn-lt"/>
              </a:rPr>
              <a:t> associated with every logistics element</a:t>
            </a:r>
            <a:r>
              <a:rPr lang="en-US">
                <a:latin typeface="Calibri"/>
                <a:ea typeface="+mn-lt"/>
                <a:cs typeface="+mn-lt"/>
              </a:rPr>
              <a:t> of the supply chain allows people to control their costs with finesse. 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6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828E-E5FD-4F2C-A776-6D428914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Real-Time Inventory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878-6FCC-4589-A071-D40595C2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Real-time inventory management allows </a:t>
            </a:r>
            <a:r>
              <a:rPr lang="en-US" b="1">
                <a:latin typeface="Calibri"/>
                <a:ea typeface="+mn-lt"/>
                <a:cs typeface="+mn-lt"/>
              </a:rPr>
              <a:t>maximizing your ability to respond to demand fluctuations </a:t>
            </a:r>
            <a:r>
              <a:rPr lang="en-US">
                <a:latin typeface="Calibri"/>
                <a:ea typeface="+mn-lt"/>
                <a:cs typeface="+mn-lt"/>
              </a:rPr>
              <a:t>while holding onto your buffer against emergencies. 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Data flow from the cloud gives people infinitely more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precise control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>
                <a:latin typeface="Calibri"/>
                <a:ea typeface="+mn-lt"/>
                <a:cs typeface="+mn-lt"/>
              </a:rPr>
              <a:t>over their inventory levels.</a:t>
            </a:r>
            <a:endParaRPr lang="en-US">
              <a:latin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89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828E-E5FD-4F2C-A776-6D428914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 protection through redundancy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878-6FCC-4589-A071-D40595C2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Cloud computing has addressed that issue to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prevent the loss of data</a:t>
            </a:r>
            <a:r>
              <a:rPr lang="en-US">
                <a:latin typeface="Calibri"/>
                <a:ea typeface="+mn-lt"/>
                <a:cs typeface="+mn-lt"/>
              </a:rPr>
              <a:t> which are outside the control of the supply chain.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Cloud solutions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allow redundancies in data storage</a:t>
            </a:r>
            <a:r>
              <a:rPr lang="en-US">
                <a:latin typeface="Calibri"/>
                <a:ea typeface="+mn-lt"/>
                <a:cs typeface="+mn-lt"/>
              </a:rPr>
              <a:t> and processes, which serves as a backup.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Cloud is powered by multiple redundant servers that support your local servers in cases of outages or other sudden changes.</a:t>
            </a:r>
          </a:p>
        </p:txBody>
      </p:sp>
    </p:spTree>
    <p:extLst>
      <p:ext uri="{BB962C8B-B14F-4D97-AF65-F5344CB8AC3E}">
        <p14:creationId xmlns:p14="http://schemas.microsoft.com/office/powerpoint/2010/main" val="34443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828E-E5FD-4F2C-A776-6D428914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Scalability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878-6FCC-4589-A071-D40595C2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Logistics faces difficulty in balancing data from multiple sites</a:t>
            </a:r>
            <a:endParaRPr lang="en-US"/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Yet, cloud software helps in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getting multi-site suppliers</a:t>
            </a:r>
            <a:r>
              <a:rPr lang="en-US" b="1">
                <a:latin typeface="Calibri"/>
                <a:ea typeface="+mn-lt"/>
                <a:cs typeface="+mn-lt"/>
              </a:rPr>
              <a:t> </a:t>
            </a:r>
            <a:r>
              <a:rPr lang="en-US">
                <a:latin typeface="Calibri"/>
                <a:ea typeface="+mn-lt"/>
                <a:cs typeface="+mn-lt"/>
              </a:rPr>
              <a:t>by tracking supplies and inventory across various locations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It also enables management to</a:t>
            </a:r>
            <a:r>
              <a:rPr lang="en-US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locate products at any stage of shipping regularly</a:t>
            </a:r>
            <a:r>
              <a:rPr lang="en-US">
                <a:latin typeface="Calibri"/>
                <a:ea typeface="+mn-lt"/>
                <a:cs typeface="+mn-lt"/>
              </a:rPr>
              <a:t>. This means it can help collect data about delays or bottlenecks that management can analyze to deal with disruptions.</a:t>
            </a:r>
            <a:endParaRPr lang="en-US">
              <a:latin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27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828E-E5FD-4F2C-A776-6D428914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Providing a cost-efficient alternative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1878-6FCC-4589-A071-D40595C2D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Through cloud computing, supply chains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won’t have to spend infrastructure and equipment</a:t>
            </a:r>
            <a:r>
              <a:rPr lang="en-US">
                <a:latin typeface="Calibri"/>
                <a:ea typeface="+mn-lt"/>
                <a:cs typeface="+mn-lt"/>
              </a:rPr>
              <a:t> to manage operations and collect, analyze, and share data. Since it’s hosted online, none of that is necessary for those said purposes, including expert labor.</a:t>
            </a:r>
            <a:endParaRPr lang="en-US">
              <a:latin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It also </a:t>
            </a:r>
            <a:r>
              <a:rPr lang="en-US" b="1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reduces human error</a:t>
            </a:r>
            <a:r>
              <a:rPr lang="en-US">
                <a:solidFill>
                  <a:srgbClr val="FF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>
                <a:latin typeface="Calibri"/>
                <a:ea typeface="+mn-lt"/>
                <a:cs typeface="+mn-lt"/>
              </a:rPr>
              <a:t>through its automated controls, which heavily contributes to operating expenses. 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latin typeface="Calibri"/>
                <a:ea typeface="+mn-lt"/>
                <a:cs typeface="+mn-lt"/>
              </a:rPr>
              <a:t>Saving that much can help any logistics operation, especially when manufacturing costs are rising.</a:t>
            </a:r>
            <a:endParaRPr lang="en-US">
              <a:latin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468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CF8D-B056-42A3-BF1C-127195CE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2182"/>
          </a:xfrm>
        </p:spPr>
        <p:txBody>
          <a:bodyPr>
            <a:normAutofit/>
          </a:bodyPr>
          <a:lstStyle/>
          <a:p>
            <a:r>
              <a:rPr lang="en-US" sz="4000" b="1" dirty="0"/>
              <a:t>Benefits associated with utilization of Cloud Computing in Logistic: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07C7-0923-41B4-AAD1-25ABAC1D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Effective utilization of logistic assets</a:t>
            </a:r>
          </a:p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Item visibility and ETA prediction 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Maximum warehouse throughput 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Maximum shipping speed 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Automated route planning </a:t>
            </a:r>
          </a:p>
        </p:txBody>
      </p:sp>
    </p:spTree>
    <p:extLst>
      <p:ext uri="{BB962C8B-B14F-4D97-AF65-F5344CB8AC3E}">
        <p14:creationId xmlns:p14="http://schemas.microsoft.com/office/powerpoint/2010/main" val="1133805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A5CB869C97C4BA6C96130198D539B" ma:contentTypeVersion="6" ma:contentTypeDescription="Create a new document." ma:contentTypeScope="" ma:versionID="64a9099cf7f28c2bdd63bea52556e0cd">
  <xsd:schema xmlns:xsd="http://www.w3.org/2001/XMLSchema" xmlns:xs="http://www.w3.org/2001/XMLSchema" xmlns:p="http://schemas.microsoft.com/office/2006/metadata/properties" xmlns:ns2="dfa82332-325b-4c8a-b51a-49a906f050fc" targetNamespace="http://schemas.microsoft.com/office/2006/metadata/properties" ma:root="true" ma:fieldsID="38274e081226423d7c6b6bd897a3eecc" ns2:_="">
    <xsd:import namespace="dfa82332-325b-4c8a-b51a-49a906f05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82332-325b-4c8a-b51a-49a906f050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234B86-C00B-46DE-92BA-99B9BAF300B6}">
  <ds:schemaRefs>
    <ds:schemaRef ds:uri="dfa82332-325b-4c8a-b51a-49a906f050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{E6B9B702-DCC9-426F-9119-73943D91B34C}tf11437505_win32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RetrospectVTI</vt:lpstr>
      <vt:lpstr>Cloud Computing in Logistics</vt:lpstr>
      <vt:lpstr>Cloud supporting collaboration &amp; integration</vt:lpstr>
      <vt:lpstr>Cloud in Logistics</vt:lpstr>
      <vt:lpstr>Real-Time Pricing</vt:lpstr>
      <vt:lpstr>Real-Time Inventory</vt:lpstr>
      <vt:lpstr>Data protection through redundancy</vt:lpstr>
      <vt:lpstr>Scalability</vt:lpstr>
      <vt:lpstr>Providing a cost-efficient alternative</vt:lpstr>
      <vt:lpstr>Benefits associated with utilization of Cloud Computing in Logistic:</vt:lpstr>
      <vt:lpstr>Example of Cloud Computing in Giant E-Commerce Logistic: ALIBABA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 Digitalization</dc:title>
  <dc:creator>Ng Jin Huan</dc:creator>
  <cp:revision>131</cp:revision>
  <dcterms:created xsi:type="dcterms:W3CDTF">2021-10-12T01:16:02Z</dcterms:created>
  <dcterms:modified xsi:type="dcterms:W3CDTF">2021-10-12T13:10:48Z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0x0101009CAA5CB869C97C4BA6C96130198D539B</vt:lpwstr>
  </property>
</Properties>
</file>