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47" r:id="rId2"/>
    <p:sldId id="275" r:id="rId3"/>
    <p:sldId id="449" r:id="rId4"/>
    <p:sldId id="448" r:id="rId5"/>
    <p:sldId id="450" r:id="rId6"/>
    <p:sldId id="437" r:id="rId7"/>
    <p:sldId id="438" r:id="rId8"/>
    <p:sldId id="44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3EA5-013D-4C19-A3AA-3402D310DE2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714FF-E62C-4197-A180-E93A938F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6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92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61678-F871-4BA5-BC3E-7CD7D2CF1E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5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5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A3F6D2-D973-4E41-979C-0C77DD4308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03F049A-5A0E-4F49-B633-6EAD314690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A2AD-B2CE-DC4F-8015-E18525983D45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7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438051"/>
            <a:ext cx="9072331" cy="1824204"/>
          </a:xfrm>
          <a:prstGeom prst="rect">
            <a:avLst/>
          </a:prstGeom>
          <a:solidFill>
            <a:srgbClr val="10345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1" y="2438051"/>
            <a:ext cx="3119668" cy="1824204"/>
          </a:xfrm>
          <a:prstGeom prst="rect">
            <a:avLst/>
          </a:prstGeom>
          <a:solidFill>
            <a:srgbClr val="15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473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99723" y="2897810"/>
            <a:ext cx="64784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表达式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199" y="2364363"/>
            <a:ext cx="197201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2.2</a:t>
            </a:r>
            <a:endParaRPr kumimoji="0" lang="zh-CN" altLang="en-US" sz="117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9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3">
            <a:extLst>
              <a:ext uri="{FF2B5EF4-FFF2-40B4-BE49-F238E27FC236}">
                <a16:creationId xmlns:a16="http://schemas.microsoft.com/office/drawing/2014/main" id="{E69A51E7-34D6-4714-890E-C5892EA8DF0D}"/>
              </a:ext>
            </a:extLst>
          </p:cNvPr>
          <p:cNvSpPr/>
          <p:nvPr/>
        </p:nvSpPr>
        <p:spPr>
          <a:xfrm>
            <a:off x="1861894" y="837637"/>
            <a:ext cx="7925320" cy="1433763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103454"/>
          </a:solidFill>
          <a:ln w="25400" cap="flat" cmpd="sng" algn="ctr">
            <a:noFill/>
            <a:prstDash val="solid"/>
          </a:ln>
          <a:effectLst/>
        </p:spPr>
        <p:txBody>
          <a:bodyPr lIns="2380271" tIns="68763" rIns="105790" bIns="68763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880"/>
              </a:spcBef>
              <a:spcAft>
                <a:spcPts val="88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表达式的定义与应用</a:t>
            </a:r>
          </a:p>
        </p:txBody>
      </p:sp>
      <p:sp>
        <p:nvSpPr>
          <p:cNvPr id="21" name="矩形 3">
            <a:extLst>
              <a:ext uri="{FF2B5EF4-FFF2-40B4-BE49-F238E27FC236}">
                <a16:creationId xmlns:a16="http://schemas.microsoft.com/office/drawing/2014/main" id="{BCFE575E-86B0-49CB-9E35-847A2AB3DEDC}"/>
              </a:ext>
            </a:extLst>
          </p:cNvPr>
          <p:cNvSpPr/>
          <p:nvPr/>
        </p:nvSpPr>
        <p:spPr>
          <a:xfrm>
            <a:off x="1665774" y="2712118"/>
            <a:ext cx="7925320" cy="1433763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380271" tIns="68763" rIns="105790" bIns="68763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880"/>
              </a:spcBef>
              <a:spcAft>
                <a:spcPts val="88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代码示例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00D1E92-A222-F837-AC9E-2C6C159A6ECF}"/>
              </a:ext>
            </a:extLst>
          </p:cNvPr>
          <p:cNvSpPr txBox="1"/>
          <p:nvPr/>
        </p:nvSpPr>
        <p:spPr bwMode="auto">
          <a:xfrm>
            <a:off x="425282" y="245115"/>
            <a:ext cx="14366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教学目标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C2A6C590-B437-8473-8E13-AB8995AA5722}"/>
              </a:ext>
            </a:extLst>
          </p:cNvPr>
          <p:cNvSpPr/>
          <p:nvPr/>
        </p:nvSpPr>
        <p:spPr>
          <a:xfrm>
            <a:off x="1433527" y="4717456"/>
            <a:ext cx="7925320" cy="1433763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373771"/>
          </a:solidFill>
          <a:ln w="25400" cap="flat" cmpd="sng" algn="ctr">
            <a:noFill/>
            <a:prstDash val="solid"/>
          </a:ln>
          <a:effectLst/>
        </p:spPr>
        <p:txBody>
          <a:bodyPr lIns="2380271" tIns="68763" rIns="105790" bIns="68763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880"/>
              </a:spcBef>
              <a:spcAft>
                <a:spcPts val="88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思考与拓展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4D9FD4F5-36C0-3E76-3EE1-40530FBDE360}"/>
              </a:ext>
            </a:extLst>
          </p:cNvPr>
          <p:cNvSpPr txBox="1"/>
          <p:nvPr/>
        </p:nvSpPr>
        <p:spPr bwMode="auto">
          <a:xfrm>
            <a:off x="425282" y="245115"/>
            <a:ext cx="3281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表达式的定义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15436B"/>
              </a:solidFill>
              <a:effectLst/>
              <a:uLnTx/>
              <a:uFillTx/>
              <a:latin typeface="思源黑体 CN Bold"/>
              <a:ea typeface="+mj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7C98B-6DCB-CD68-96CB-406227FF3F4E}"/>
              </a:ext>
            </a:extLst>
          </p:cNvPr>
          <p:cNvSpPr txBox="1"/>
          <p:nvPr/>
        </p:nvSpPr>
        <p:spPr>
          <a:xfrm>
            <a:off x="259492" y="988541"/>
            <a:ext cx="11673016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表达式，是由数字、运算符、数字分组符号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括号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、变量等以能求得数值的有意义排列方法所 得的组合，其中变量可以通过输入等方式给出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788F7-B1D4-CF9D-2841-9445081F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08" y="2655606"/>
            <a:ext cx="7457583" cy="38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93F8C763-7EDD-F1F0-8B66-2F3A7425A15D}"/>
              </a:ext>
            </a:extLst>
          </p:cNvPr>
          <p:cNvSpPr txBox="1"/>
          <p:nvPr/>
        </p:nvSpPr>
        <p:spPr bwMode="auto">
          <a:xfrm>
            <a:off x="511779" y="245115"/>
            <a:ext cx="3281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算术表达式的应用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108DB9-7F9C-0F2B-A339-0274AA789577}"/>
              </a:ext>
            </a:extLst>
          </p:cNvPr>
          <p:cNvSpPr txBox="1"/>
          <p:nvPr/>
        </p:nvSpPr>
        <p:spPr>
          <a:xfrm>
            <a:off x="918518" y="1268684"/>
            <a:ext cx="103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洛书中的算术运算符包含：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（加）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-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（减）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（乘）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/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（除）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E2CA4-7E94-EDED-77D7-137726AB21C2}"/>
              </a:ext>
            </a:extLst>
          </p:cNvPr>
          <p:cNvSpPr txBox="1"/>
          <p:nvPr/>
        </p:nvSpPr>
        <p:spPr>
          <a:xfrm>
            <a:off x="280086" y="2753920"/>
            <a:ext cx="12192000" cy="130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注意：</a:t>
            </a:r>
            <a:endParaRPr kumimoji="0" lang="en-US" altLang="zh-CN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洛书中运算符的优先级是从左到右，并不是先算乘除，再算加减！！！！</a:t>
            </a:r>
          </a:p>
        </p:txBody>
      </p:sp>
    </p:spTree>
    <p:extLst>
      <p:ext uri="{BB962C8B-B14F-4D97-AF65-F5344CB8AC3E}">
        <p14:creationId xmlns:p14="http://schemas.microsoft.com/office/powerpoint/2010/main" val="464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  <p:bldP spid="4" grpId="1" build="allAtOnce"/>
      <p:bldP spid="4" grpId="2" build="allAtOnce"/>
      <p:bldP spid="4" grpId="3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5C1EC900-04DC-1152-70B6-2FA5CF5EB836}"/>
              </a:ext>
            </a:extLst>
          </p:cNvPr>
          <p:cNvSpPr txBox="1"/>
          <p:nvPr/>
        </p:nvSpPr>
        <p:spPr bwMode="auto">
          <a:xfrm>
            <a:off x="511779" y="245115"/>
            <a:ext cx="3281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代码示例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F6018-8B9F-583E-07A3-88D77670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4" y="926757"/>
            <a:ext cx="4899371" cy="493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FB83DA-95BF-F1A1-9731-D0E0231B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11" y="848530"/>
            <a:ext cx="2941375" cy="51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EB13B663-4D46-B875-7E86-661215897EDF}"/>
              </a:ext>
            </a:extLst>
          </p:cNvPr>
          <p:cNvSpPr txBox="1"/>
          <p:nvPr/>
        </p:nvSpPr>
        <p:spPr bwMode="auto">
          <a:xfrm>
            <a:off x="425282" y="245115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思考与拓展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7068AF-58B9-8B52-2085-916E21D39B51}"/>
              </a:ext>
            </a:extLst>
          </p:cNvPr>
          <p:cNvSpPr txBox="1"/>
          <p:nvPr/>
        </p:nvSpPr>
        <p:spPr>
          <a:xfrm>
            <a:off x="337530" y="669958"/>
            <a:ext cx="10039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课后作业：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下面的代码会输出什么？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如何让其输出正确的结果？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812D69-46BA-BED5-9B56-F296726C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6402" y="2158666"/>
            <a:ext cx="5281190" cy="41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17D256-013C-2BD2-D49D-6FC493A8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9556" y="1551793"/>
            <a:ext cx="9334980" cy="4864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5ED988-C8CE-574E-2E39-5F42F478B46D}"/>
              </a:ext>
            </a:extLst>
          </p:cNvPr>
          <p:cNvSpPr txBox="1"/>
          <p:nvPr/>
        </p:nvSpPr>
        <p:spPr>
          <a:xfrm>
            <a:off x="607553" y="675060"/>
            <a:ext cx="11518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XXX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XXX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，你妈妈给你带来了你最喜欢的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XXX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！”请用洛书输出完整的语句，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例如：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6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FE05E7-8CBC-C562-ED26-51FCC680A1F7}"/>
              </a:ext>
            </a:extLst>
          </p:cNvPr>
          <p:cNvSpPr txBox="1"/>
          <p:nvPr/>
        </p:nvSpPr>
        <p:spPr>
          <a:xfrm>
            <a:off x="4320387" y="2381123"/>
            <a:ext cx="30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Arial"/>
                <a:cs typeface="+mn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104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宽屏</PresentationFormat>
  <Paragraphs>23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</vt:lpstr>
      <vt:lpstr>思源黑体 CN Bold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m19942497651@163.com</dc:creator>
  <cp:lastModifiedBy>m19942497651@163.com</cp:lastModifiedBy>
  <cp:revision>1</cp:revision>
  <dcterms:created xsi:type="dcterms:W3CDTF">2022-11-11T08:53:44Z</dcterms:created>
  <dcterms:modified xsi:type="dcterms:W3CDTF">2022-11-11T08:53:56Z</dcterms:modified>
</cp:coreProperties>
</file>