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0DBA-DE42-4779-BD43-4ED2AED4DC08}" type="datetimeFigureOut">
              <a:rPr lang="zh-CN" altLang="en-US" smtClean="0"/>
              <a:t>2014/2/26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5A3A-2A04-47AF-9F06-6B77AE0044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0DBA-DE42-4779-BD43-4ED2AED4DC08}" type="datetimeFigureOut">
              <a:rPr lang="zh-CN" altLang="en-US" smtClean="0"/>
              <a:t>2014/2/26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5A3A-2A04-47AF-9F06-6B77AE0044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0DBA-DE42-4779-BD43-4ED2AED4DC08}" type="datetimeFigureOut">
              <a:rPr lang="zh-CN" altLang="en-US" smtClean="0"/>
              <a:t>2014/2/26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5A3A-2A04-47AF-9F06-6B77AE0044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0DBA-DE42-4779-BD43-4ED2AED4DC08}" type="datetimeFigureOut">
              <a:rPr lang="zh-CN" altLang="en-US" smtClean="0"/>
              <a:t>2014/2/26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5A3A-2A04-47AF-9F06-6B77AE0044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0DBA-DE42-4779-BD43-4ED2AED4DC08}" type="datetimeFigureOut">
              <a:rPr lang="zh-CN" altLang="en-US" smtClean="0"/>
              <a:t>2014/2/26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5A3A-2A04-47AF-9F06-6B77AE0044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0DBA-DE42-4779-BD43-4ED2AED4DC08}" type="datetimeFigureOut">
              <a:rPr lang="zh-CN" altLang="en-US" smtClean="0"/>
              <a:t>2014/2/26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5A3A-2A04-47AF-9F06-6B77AE0044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0DBA-DE42-4779-BD43-4ED2AED4DC08}" type="datetimeFigureOut">
              <a:rPr lang="zh-CN" altLang="en-US" smtClean="0"/>
              <a:t>2014/2/26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5A3A-2A04-47AF-9F06-6B77AE0044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0DBA-DE42-4779-BD43-4ED2AED4DC08}" type="datetimeFigureOut">
              <a:rPr lang="zh-CN" altLang="en-US" smtClean="0"/>
              <a:t>2014/2/26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5A3A-2A04-47AF-9F06-6B77AE0044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0DBA-DE42-4779-BD43-4ED2AED4DC08}" type="datetimeFigureOut">
              <a:rPr lang="zh-CN" altLang="en-US" smtClean="0"/>
              <a:t>2014/2/26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5A3A-2A04-47AF-9F06-6B77AE0044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0DBA-DE42-4779-BD43-4ED2AED4DC08}" type="datetimeFigureOut">
              <a:rPr lang="zh-CN" altLang="en-US" smtClean="0"/>
              <a:t>2014/2/26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5A3A-2A04-47AF-9F06-6B77AE0044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0DBA-DE42-4779-BD43-4ED2AED4DC08}" type="datetimeFigureOut">
              <a:rPr lang="zh-CN" altLang="en-US" smtClean="0"/>
              <a:t>2014/2/26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5A3A-2A04-47AF-9F06-6B77AE0044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0DBA-DE42-4779-BD43-4ED2AED4DC08}" type="datetimeFigureOut">
              <a:rPr lang="zh-CN" altLang="en-US" smtClean="0"/>
              <a:t>2014/2/26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95A3A-2A04-47AF-9F06-6B77AE0044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8720"/>
            <a:ext cx="9870207" cy="483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12776"/>
            <a:ext cx="8229600" cy="393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28268"/>
            <a:ext cx="8229600" cy="3069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45502"/>
            <a:ext cx="8229600" cy="2635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全屏显示(4:3)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Company>ahmobile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amcc</dc:creator>
  <cp:lastModifiedBy>amcc</cp:lastModifiedBy>
  <cp:revision>2</cp:revision>
  <dcterms:created xsi:type="dcterms:W3CDTF">2014-02-26T10:13:42Z</dcterms:created>
  <dcterms:modified xsi:type="dcterms:W3CDTF">2014-02-26T10:17:14Z</dcterms:modified>
</cp:coreProperties>
</file>