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15" r:id="rId4"/>
    <p:sldId id="277" r:id="rId5"/>
  </p:sldIdLst>
  <p:sldSz cx="9144000" cy="6858000" type="screen4x3"/>
  <p:notesSz cx="6858000" cy="9144000"/>
  <p:custDataLst>
    <p:tags r:id="rId10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6CB50A6-AF2E-4815-B8F3-423A39CC8D45}">
          <p14:sldIdLst>
            <p14:sldId id="256"/>
          </p14:sldIdLst>
        </p14:section>
        <p14:section name="SW architecture" id="{BCEE2CCD-F8A3-472E-8B32-D0589C7B5B67}">
          <p14:sldIdLst>
            <p14:sldId id="315"/>
          </p14:sldIdLst>
        </p14:section>
        <p14:section name="Proposal" id="{BA7DE6B7-1763-4A07-A9D6-548D85E361E9}">
          <p14:sldIdLst/>
        </p14:section>
        <p14:section name="Command usage" id="{B89313C6-5C6B-4DA1-B3FD-789F423A89A9}">
          <p14:sldIdLst/>
        </p14:section>
        <p14:section name="Reference" id="{A34C5C90-71A9-4BB2-8F1D-EA5D344466CE}">
          <p14:sldIdLst/>
        </p14:section>
        <p14:section name="Appendix" id="{EB2C4B2B-2092-4B6F-B77B-1B1DCA87218C}">
          <p14:sldIdLst/>
        </p14:section>
        <p14:section name="End" id="{C7F7848B-4AD0-4215-81E7-0954531BFA76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66FF"/>
    <a:srgbClr val="FFCC00"/>
    <a:srgbClr val="D60093"/>
    <a:srgbClr val="9900CC"/>
    <a:srgbClr val="FF3300"/>
    <a:srgbClr val="B0EE00"/>
    <a:srgbClr val="FF9900"/>
    <a:srgbClr val="CCFF3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76" autoAdjust="0"/>
  </p:normalViewPr>
  <p:slideViewPr>
    <p:cSldViewPr>
      <p:cViewPr varScale="1">
        <p:scale>
          <a:sx n="158" d="100"/>
          <a:sy n="158" d="100"/>
        </p:scale>
        <p:origin x="1698" y="138"/>
      </p:cViewPr>
      <p:guideLst>
        <p:guide orient="horz" pos="2144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FE24-98E9-4180-A428-C5C04A181C87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12F65-C3B0-4BC7-AC09-0D600DB311B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Wppt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71472" y="2244727"/>
            <a:ext cx="7772400" cy="684207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rgbClr val="D8E039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简报标题 </a:t>
            </a:r>
            <a:r>
              <a:rPr lang="en-US" altLang="zh-TW" dirty="0"/>
              <a:t>PRESENTATION TITLE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71472" y="3000372"/>
            <a:ext cx="7786742" cy="642942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solidFill>
                  <a:srgbClr val="D8E039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演示者</a:t>
            </a:r>
            <a:r>
              <a:rPr lang="en-US" altLang="zh-TW" dirty="0"/>
              <a:t>/</a:t>
            </a:r>
            <a:r>
              <a:rPr lang="zh-TW" altLang="en-US" dirty="0"/>
              <a:t>日期 </a:t>
            </a:r>
            <a:r>
              <a:rPr lang="en-US" altLang="zh-TW" dirty="0"/>
              <a:t>Name/Date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dirty="0">
                <a:solidFill>
                  <a:srgbClr val="E72D30"/>
                </a:solidFill>
                <a:latin typeface="+mn-lt"/>
              </a:rPr>
              <a:t>Confidential</a:t>
            </a:r>
            <a:endParaRPr lang="en-US" altLang="zh-TW" sz="900" b="1" i="1" dirty="0">
              <a:solidFill>
                <a:srgbClr val="E72D3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287" y="193670"/>
            <a:ext cx="8353426" cy="71438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标题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  <a:endParaRPr lang="en-US" altLang="zh-TW" sz="800" b="1" i="1" baseline="0" dirty="0">
              <a:solidFill>
                <a:srgbClr val="E72D30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395287" y="1214422"/>
            <a:ext cx="8353426" cy="507209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3400" b="0">
                <a:solidFill>
                  <a:schemeClr val="tx1"/>
                </a:solidFill>
                <a:latin typeface="+mn-lt"/>
                <a:ea typeface="+mn-ea"/>
              </a:defRPr>
            </a:lvl1pPr>
            <a:lvl2pPr marL="74295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7145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defRPr b="0">
                <a:solidFill>
                  <a:schemeClr val="tx1"/>
                </a:solidFill>
                <a:latin typeface="+mn-lt"/>
                <a:ea typeface="+mn-ea"/>
              </a:defRPr>
            </a:lvl4pPr>
          </a:lstStyle>
          <a:p>
            <a:pPr lvl="0"/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en-US" altLang="zh-TW" dirty="0"/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marL="1600200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TW" altLang="en-US" dirty="0"/>
              <a:t>内文 </a:t>
            </a:r>
            <a:r>
              <a:rPr lang="en-US" altLang="zh-TW" dirty="0"/>
              <a:t>Content</a:t>
            </a:r>
            <a:endParaRPr lang="zh-TW" altLang="en-US" dirty="0"/>
          </a:p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分隔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Wppt_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3286124"/>
            <a:ext cx="8229600" cy="796908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383841"/>
                </a:solidFill>
                <a:latin typeface="+mj-lt"/>
                <a:ea typeface="+mj-ea"/>
              </a:defRPr>
            </a:lvl1pPr>
          </a:lstStyle>
          <a:p>
            <a:r>
              <a:rPr lang="zh-TW" altLang="en-US" dirty="0"/>
              <a:t>分隔页标题 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Subject</a:t>
            </a:r>
            <a:endParaRPr lang="zh-TW" altLang="en-US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4171950" y="6591756"/>
            <a:ext cx="78970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8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  <a:endParaRPr lang="en-US" altLang="zh-TW" sz="800" b="1" i="1" baseline="0" dirty="0">
              <a:solidFill>
                <a:srgbClr val="E72D30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85200" y="6453538"/>
            <a:ext cx="35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AA77629D-163C-402F-9B58-7AC7822A575A}" type="slidenum">
              <a:rPr lang="en-US" altLang="zh-TW" sz="1050" b="0" smtClean="0">
                <a:solidFill>
                  <a:srgbClr val="383841"/>
                </a:solidFill>
                <a:latin typeface="+mn-lt"/>
                <a:ea typeface="華康中黑體" pitchFamily="49" charset="-120"/>
              </a:rPr>
            </a:fld>
            <a:endParaRPr lang="zh-TW" altLang="en-US" sz="1050" b="0" dirty="0">
              <a:solidFill>
                <a:srgbClr val="38384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Wppt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482850" y="2314570"/>
            <a:ext cx="4178300" cy="714380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rgbClr val="D8E039"/>
                </a:solidFill>
                <a:latin typeface="+mj-lt"/>
              </a:defRPr>
            </a:lvl1pPr>
          </a:lstStyle>
          <a:p>
            <a:r>
              <a:rPr lang="zh-TW" altLang="en-US" dirty="0"/>
              <a:t>谢谢 </a:t>
            </a:r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208801" y="6500834"/>
            <a:ext cx="86273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900" b="1" i="1" baseline="0" dirty="0">
                <a:solidFill>
                  <a:srgbClr val="E72D30"/>
                </a:solidFill>
                <a:latin typeface="+mn-lt"/>
                <a:ea typeface="+mn-ea"/>
              </a:rPr>
              <a:t>Confidential</a:t>
            </a:r>
            <a:endParaRPr lang="en-US" altLang="zh-TW" sz="900" b="1" i="1" baseline="0" dirty="0">
              <a:solidFill>
                <a:srgbClr val="E72D3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2F1B5-F789-4D7C-B47F-B21F5E71033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540F-72D1-40C0-A02A-5CADFA3854F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軟件架構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SSV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7" y="193670"/>
            <a:ext cx="8353426" cy="714380"/>
          </a:xfrm>
        </p:spPr>
        <p:txBody>
          <a:bodyPr/>
          <a:lstStyle/>
          <a:p>
            <a:r>
              <a:rPr lang="en-US" altLang="zh-TW" dirty="0"/>
              <a:t>SW stack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421120" y="476885"/>
            <a:ext cx="2338070" cy="1095683"/>
            <a:chOff x="5793266" y="4997123"/>
            <a:chExt cx="2872832" cy="1506247"/>
          </a:xfrm>
        </p:grpSpPr>
        <p:grpSp>
          <p:nvGrpSpPr>
            <p:cNvPr id="6" name="群組 5"/>
            <p:cNvGrpSpPr/>
            <p:nvPr/>
          </p:nvGrpSpPr>
          <p:grpSpPr>
            <a:xfrm>
              <a:off x="5793266" y="5540811"/>
              <a:ext cx="2872832" cy="408469"/>
              <a:chOff x="6444208" y="5385005"/>
              <a:chExt cx="2872832" cy="40846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444208" y="5385005"/>
                <a:ext cx="864096" cy="4084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sz="1000" b="1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7445769" y="5404574"/>
                <a:ext cx="1871271" cy="33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Open source SW</a:t>
                </a:r>
                <a:endParaRPr lang="en-US" altLang="zh-TW" sz="1000" b="1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5821355" y="4997123"/>
              <a:ext cx="2140732" cy="408469"/>
              <a:chOff x="6472297" y="5993445"/>
              <a:chExt cx="2140732" cy="40846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72297" y="5993445"/>
                <a:ext cx="864096" cy="40846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sz="1000" b="1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7444989" y="5993809"/>
                <a:ext cx="1168040" cy="33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SSV W</a:t>
                </a:r>
                <a:endParaRPr lang="zh-TW" altLang="en-US" sz="1000" b="1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5796136" y="6094901"/>
              <a:ext cx="2547739" cy="408469"/>
              <a:chOff x="6444208" y="5385005"/>
              <a:chExt cx="2547739" cy="408469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444208" y="5385005"/>
                <a:ext cx="864096" cy="40846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TW" altLang="en-US" sz="1000" b="1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7445770" y="5404574"/>
                <a:ext cx="1546177" cy="33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Customer SW</a:t>
                </a:r>
                <a:endParaRPr lang="en-US" altLang="zh-TW" sz="1000" b="1" dirty="0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47495" y="5373370"/>
            <a:ext cx="3107055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TW" sz="1400" b="1" dirty="0">
                <a:latin typeface="Calibri" panose="020F0502020204030204" pitchFamily="34" charset="0"/>
                <a:sym typeface="+mn-ea"/>
              </a:rPr>
              <a:t>UMAC</a:t>
            </a:r>
            <a:endParaRPr lang="en-US" altLang="zh-TW" sz="1400" b="1" dirty="0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47495" y="4653280"/>
            <a:ext cx="6422390" cy="575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Calibri" panose="020F0502020204030204" pitchFamily="34" charset="0"/>
              </a:rPr>
              <a:t>IPC (TX/RX, efuse, calibration, padpd, rf tool, </a:t>
            </a:r>
            <a:r>
              <a:rPr lang="zh-TW" altLang="en-US" sz="1400" b="1" dirty="0">
                <a:latin typeface="Calibri" panose="020F0502020204030204" pitchFamily="34" charset="0"/>
              </a:rPr>
              <a:t>溫補</a:t>
            </a:r>
            <a:r>
              <a:rPr lang="en-US" altLang="zh-TW" sz="1400" b="1" dirty="0">
                <a:latin typeface="Calibri" panose="020F0502020204030204" pitchFamily="34" charset="0"/>
              </a:rPr>
              <a:t>)</a:t>
            </a:r>
            <a:endParaRPr lang="en-US" altLang="zh-TW" sz="1400" b="1" dirty="0">
              <a:latin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48130" y="2608580"/>
            <a:ext cx="1566545" cy="5200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Calibri" panose="020F0502020204030204" pitchFamily="34" charset="0"/>
              </a:rPr>
              <a:t>FMAC</a:t>
            </a:r>
            <a:endParaRPr lang="en-US" altLang="zh-TW" sz="1400" b="1" dirty="0">
              <a:latin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62100" y="3663950"/>
            <a:ext cx="6375400" cy="4241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latin typeface="Calibri" panose="020F0502020204030204" pitchFamily="34" charset="0"/>
              </a:rPr>
              <a:t>HWIF (USB)</a:t>
            </a:r>
            <a:endParaRPr lang="en-US" altLang="zh-TW" sz="1400" b="1" dirty="0">
              <a:latin typeface="Calibri" panose="020F050202020403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48130" y="1052830"/>
            <a:ext cx="1514475" cy="431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WIFI Application</a:t>
            </a:r>
            <a:endParaRPr lang="en-US" altLang="zh-TW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-42379" y="4660760"/>
            <a:ext cx="1470452" cy="1749669"/>
            <a:chOff x="878194" y="3717032"/>
            <a:chExt cx="1470452" cy="1749669"/>
          </a:xfrm>
        </p:grpSpPr>
        <p:grpSp>
          <p:nvGrpSpPr>
            <p:cNvPr id="35" name="群組 34"/>
            <p:cNvGrpSpPr/>
            <p:nvPr/>
          </p:nvGrpSpPr>
          <p:grpSpPr>
            <a:xfrm>
              <a:off x="1556558" y="3717032"/>
              <a:ext cx="792088" cy="1749669"/>
              <a:chOff x="1556558" y="3717032"/>
              <a:chExt cx="792088" cy="1749669"/>
            </a:xfrm>
          </p:grpSpPr>
          <p:sp>
            <p:nvSpPr>
              <p:cNvPr id="37" name="矩形 36"/>
              <p:cNvSpPr/>
              <p:nvPr/>
            </p:nvSpPr>
            <p:spPr>
              <a:xfrm rot="16200000">
                <a:off x="1257788" y="4375843"/>
                <a:ext cx="1749668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RTOS</a:t>
                </a:r>
                <a:endParaRPr lang="zh-TW" altLang="en-US" sz="1400" b="1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左大括弧 37"/>
              <p:cNvSpPr/>
              <p:nvPr/>
            </p:nvSpPr>
            <p:spPr>
              <a:xfrm>
                <a:off x="1556558" y="3717032"/>
                <a:ext cx="189735" cy="174966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6" name="文字方塊 35"/>
            <p:cNvSpPr txBox="1"/>
            <p:nvPr/>
          </p:nvSpPr>
          <p:spPr>
            <a:xfrm rot="16200000">
              <a:off x="473699" y="4330891"/>
              <a:ext cx="13309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SV6358 (EMB)</a:t>
              </a:r>
              <a:endParaRPr lang="en-US" altLang="zh-TW" sz="1400" dirty="0"/>
            </a:p>
            <a:p>
              <a:r>
                <a:rPr lang="en-US" altLang="zh-TW" sz="1400" dirty="0"/>
                <a:t>processor</a:t>
              </a:r>
              <a:endParaRPr lang="zh-TW" altLang="en-US" sz="14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6331" y="1344550"/>
            <a:ext cx="1398727" cy="2740143"/>
            <a:chOff x="949919" y="875038"/>
            <a:chExt cx="1398727" cy="2625968"/>
          </a:xfrm>
        </p:grpSpPr>
        <p:grpSp>
          <p:nvGrpSpPr>
            <p:cNvPr id="31" name="群組 30"/>
            <p:cNvGrpSpPr/>
            <p:nvPr/>
          </p:nvGrpSpPr>
          <p:grpSpPr>
            <a:xfrm>
              <a:off x="1556558" y="875038"/>
              <a:ext cx="792088" cy="2625968"/>
              <a:chOff x="1556558" y="875038"/>
              <a:chExt cx="792087" cy="2625969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824613" y="1970699"/>
                <a:ext cx="261601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OS (Linux)</a:t>
                </a:r>
                <a:endParaRPr lang="zh-TW" altLang="en-US" sz="1400" b="1" dirty="0">
                  <a:solidFill>
                    <a:srgbClr val="00206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左大括弧 33"/>
              <p:cNvSpPr/>
              <p:nvPr/>
            </p:nvSpPr>
            <p:spPr>
              <a:xfrm>
                <a:off x="1556558" y="875038"/>
                <a:ext cx="189735" cy="262596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 rot="16200000">
              <a:off x="705047" y="1909559"/>
              <a:ext cx="1035713" cy="545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Host (APP)</a:t>
              </a:r>
              <a:endParaRPr lang="en-US" altLang="zh-TW" sz="1400" dirty="0"/>
            </a:p>
            <a:p>
              <a:r>
                <a:rPr lang="en-US" altLang="zh-TW" sz="1400" dirty="0"/>
                <a:t>processor</a:t>
              </a:r>
              <a:endParaRPr lang="zh-TW" altLang="en-US" sz="140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2339975" y="1629410"/>
            <a:ext cx="772795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  <a:latin typeface="Calibri" panose="020F0502020204030204" pitchFamily="34" charset="0"/>
              </a:rPr>
              <a:t>Supplicant</a:t>
            </a:r>
            <a:endParaRPr lang="en-US" altLang="zh-TW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TW" sz="9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Hostapd</a:t>
            </a:r>
            <a:endParaRPr lang="zh-TW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39240" y="1629410"/>
            <a:ext cx="739775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>
                <a:solidFill>
                  <a:schemeClr val="tx1"/>
                </a:solidFill>
                <a:latin typeface="Calibri" panose="020F0502020204030204" pitchFamily="34" charset="0"/>
              </a:rPr>
              <a:t>TCP/IP</a:t>
            </a:r>
            <a:endParaRPr lang="en-US" altLang="zh-TW" sz="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39975" y="2132965"/>
            <a:ext cx="77343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  <a:latin typeface="Calibri" panose="020F0502020204030204" pitchFamily="34" charset="0"/>
              </a:rPr>
              <a:t>cfg80211</a:t>
            </a:r>
            <a:endParaRPr lang="en-US" altLang="zh-TW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39240" y="2132965"/>
            <a:ext cx="739775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netdev</a:t>
            </a:r>
            <a:endParaRPr lang="en-US" altLang="zh-TW" sz="800" b="1" dirty="0" err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47495" y="5970905"/>
            <a:ext cx="3119120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TW" sz="1400" b="1" dirty="0">
                <a:latin typeface="Calibri" panose="020F0502020204030204" pitchFamily="34" charset="0"/>
                <a:sym typeface="+mn-ea"/>
              </a:rPr>
              <a:t>LMAC</a:t>
            </a:r>
            <a:endParaRPr lang="en-US" altLang="zh-TW" sz="1400" b="1" dirty="0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290" y="3180080"/>
            <a:ext cx="6317615" cy="447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400" b="1" dirty="0">
                <a:latin typeface="Calibri" panose="020F0502020204030204" pitchFamily="34" charset="0"/>
              </a:rPr>
              <a:t>HCI (Tx/Rx)</a:t>
            </a:r>
            <a:endParaRPr lang="en-US" altLang="zh-TW" sz="1400" b="1" dirty="0">
              <a:latin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04210" y="2598420"/>
            <a:ext cx="1087755" cy="5200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400" b="1" dirty="0">
                <a:latin typeface="Calibri" panose="020F0502020204030204" pitchFamily="34" charset="0"/>
              </a:rPr>
              <a:t>BLE</a:t>
            </a:r>
            <a:endParaRPr lang="en-US" altLang="zh-TW" sz="1400" b="1" dirty="0">
              <a:latin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56100" y="2598420"/>
            <a:ext cx="1087755" cy="5200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400" b="1" dirty="0">
                <a:latin typeface="Calibri" panose="020F0502020204030204" pitchFamily="34" charset="0"/>
              </a:rPr>
              <a:t>RF Tool</a:t>
            </a:r>
            <a:endParaRPr lang="en-US" altLang="zh-TW" sz="1400" b="1" dirty="0">
              <a:latin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0550" y="1052830"/>
            <a:ext cx="1161415" cy="431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 sz="1000" b="1" dirty="0">
                <a:solidFill>
                  <a:schemeClr val="tx1"/>
                </a:solidFill>
                <a:latin typeface="Calibri" panose="020F0502020204030204" pitchFamily="34" charset="0"/>
              </a:rPr>
              <a:t>BLE Application</a:t>
            </a:r>
            <a:endParaRPr lang="en-US" altLang="zh-TW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56735" y="1041400"/>
            <a:ext cx="1134110" cy="431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TW" sz="1400" b="1" dirty="0">
                <a:latin typeface="Calibri" panose="020F0502020204030204" pitchFamily="34" charset="0"/>
                <a:sym typeface="+mn-ea"/>
              </a:rPr>
              <a:t>cli</a:t>
            </a:r>
            <a:endParaRPr lang="en-US" altLang="zh-TW" sz="1400" b="1" dirty="0">
              <a:latin typeface="Calibri" panose="020F0502020204030204" pitchFamily="34" charset="0"/>
              <a:sym typeface="+mn-ea"/>
            </a:endParaRPr>
          </a:p>
        </p:txBody>
      </p:sp>
      <p:cxnSp>
        <p:nvCxnSpPr>
          <p:cNvPr id="46" name="直線單箭頭接點 27"/>
          <p:cNvCxnSpPr/>
          <p:nvPr/>
        </p:nvCxnSpPr>
        <p:spPr>
          <a:xfrm flipV="1">
            <a:off x="3711885" y="1516494"/>
            <a:ext cx="0" cy="1078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27"/>
          <p:cNvCxnSpPr/>
          <p:nvPr/>
        </p:nvCxnSpPr>
        <p:spPr>
          <a:xfrm flipV="1">
            <a:off x="4924100" y="1505064"/>
            <a:ext cx="0" cy="1078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420110" y="1931670"/>
            <a:ext cx="655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netlink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4528185" y="1952625"/>
            <a:ext cx="791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debugfs</a:t>
            </a:r>
            <a:endParaRPr lang="en-US" altLang="zh-CN" sz="1200"/>
          </a:p>
        </p:txBody>
      </p:sp>
      <p:sp>
        <p:nvSpPr>
          <p:cNvPr id="55" name="矩形 54"/>
          <p:cNvSpPr/>
          <p:nvPr/>
        </p:nvSpPr>
        <p:spPr>
          <a:xfrm>
            <a:off x="4852670" y="5373370"/>
            <a:ext cx="3107055" cy="431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TW" sz="1400" b="1" dirty="0">
                <a:latin typeface="Calibri" panose="020F0502020204030204" pitchFamily="34" charset="0"/>
                <a:sym typeface="+mn-ea"/>
              </a:rPr>
              <a:t>nimble</a:t>
            </a:r>
            <a:endParaRPr lang="en-US" altLang="zh-TW" sz="1400" b="1" dirty="0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52670" y="5974080"/>
            <a:ext cx="3107055" cy="431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TW" sz="1400" b="1" dirty="0">
                <a:latin typeface="Calibri" panose="020F0502020204030204" pitchFamily="34" charset="0"/>
                <a:sym typeface="+mn-ea"/>
              </a:rPr>
              <a:t>BLE (controller)</a:t>
            </a:r>
            <a:endParaRPr lang="en-US" altLang="zh-TW" sz="1400" b="1" dirty="0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57" name="上下箭头 56"/>
          <p:cNvSpPr/>
          <p:nvPr/>
        </p:nvSpPr>
        <p:spPr>
          <a:xfrm>
            <a:off x="4500245" y="4004945"/>
            <a:ext cx="360045" cy="720090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U1OGJlMzUxZGQ3NWU5ZWY5Mzg1YWQ2OTUxY2I2MTAifQ=="/>
</p:tagLst>
</file>

<file path=ppt/theme/theme1.xml><?xml version="1.0" encoding="utf-8"?>
<a:theme xmlns:a="http://schemas.openxmlformats.org/drawingml/2006/main" name="佈景主題1">
  <a:themeElements>
    <a:clrScheme name="iCommsemi Color">
      <a:dk1>
        <a:srgbClr val="383841"/>
      </a:dk1>
      <a:lt1>
        <a:srgbClr val="FFFFFF"/>
      </a:lt1>
      <a:dk2>
        <a:srgbClr val="4E5059"/>
      </a:dk2>
      <a:lt2>
        <a:srgbClr val="D8E039"/>
      </a:lt2>
      <a:accent1>
        <a:srgbClr val="D8E039"/>
      </a:accent1>
      <a:accent2>
        <a:srgbClr val="004C74"/>
      </a:accent2>
      <a:accent3>
        <a:srgbClr val="C1C4C6"/>
      </a:accent3>
      <a:accent4>
        <a:srgbClr val="E72D30"/>
      </a:accent4>
      <a:accent5>
        <a:srgbClr val="00A886"/>
      </a:accent5>
      <a:accent6>
        <a:srgbClr val="FABD00"/>
      </a:accent6>
      <a:hlink>
        <a:srgbClr val="004C74"/>
      </a:hlink>
      <a:folHlink>
        <a:srgbClr val="004C74"/>
      </a:folHlink>
    </a:clrScheme>
    <a:fontScheme name="iCommsemi Type">
      <a:majorFont>
        <a:latin typeface="Century Gothic"/>
        <a:ea typeface="Microsoft YaHei"/>
        <a:cs typeface=""/>
      </a:majorFont>
      <a:minorFont>
        <a:latin typeface="Century Gothic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309</Words>
  <Application>WPS 演示</Application>
  <PresentationFormat>如螢幕大小 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新細明體</vt:lpstr>
      <vt:lpstr>華康中黑體</vt:lpstr>
      <vt:lpstr>Calibri</vt:lpstr>
      <vt:lpstr>Century Gothic</vt:lpstr>
      <vt:lpstr>Microsoft YaHei</vt:lpstr>
      <vt:lpstr>微軟正黑體</vt:lpstr>
      <vt:lpstr>Arial Unicode MS</vt:lpstr>
      <vt:lpstr>佈景主題1</vt:lpstr>
      <vt:lpstr>MIB counter</vt:lpstr>
      <vt:lpstr>SW stack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專利發想</dc:title>
  <dc:creator>leo.hung</dc:creator>
  <cp:lastModifiedBy>WPS_1654473975</cp:lastModifiedBy>
  <cp:revision>407</cp:revision>
  <dcterms:created xsi:type="dcterms:W3CDTF">2020-04-06T01:41:00Z</dcterms:created>
  <dcterms:modified xsi:type="dcterms:W3CDTF">2022-06-28T07:10:55Z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22EC87BF6E9B4F6291E1C50AFCB2CDAC</vt:lpwstr>
  </property>
</Properties>
</file>