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5" r:id="rId4"/>
    <p:sldId id="317" r:id="rId5"/>
    <p:sldId id="318" r:id="rId6"/>
    <p:sldId id="319" r:id="rId7"/>
    <p:sldId id="277" r:id="rId8"/>
  </p:sldIdLst>
  <p:sldSz cx="9144000" cy="6858000" type="screen4x3"/>
  <p:notesSz cx="6858000" cy="9144000"/>
  <p:custDataLst>
    <p:tags r:id="rId1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6CB50A6-AF2E-4815-B8F3-423A39CC8D45}">
          <p14:sldIdLst>
            <p14:sldId id="256"/>
          </p14:sldIdLst>
        </p14:section>
        <p14:section name="SW architecture" id="{BCEE2CCD-F8A3-472E-8B32-D0589C7B5B67}">
          <p14:sldIdLst>
            <p14:sldId id="315"/>
            <p14:sldId id="317"/>
            <p14:sldId id="318"/>
            <p14:sldId id="319"/>
          </p14:sldIdLst>
        </p14:section>
        <p14:section name="Proposal" id="{BA7DE6B7-1763-4A07-A9D6-548D85E361E9}">
          <p14:sldIdLst/>
        </p14:section>
        <p14:section name="Command usage" id="{B89313C6-5C6B-4DA1-B3FD-789F423A89A9}">
          <p14:sldIdLst/>
        </p14:section>
        <p14:section name="Reference" id="{A34C5C90-71A9-4BB2-8F1D-EA5D344466CE}">
          <p14:sldIdLst/>
        </p14:section>
        <p14:section name="Appendix" id="{EB2C4B2B-2092-4B6F-B77B-1B1DCA87218C}">
          <p14:sldIdLst/>
        </p14:section>
        <p14:section name="End" id="{C7F7848B-4AD0-4215-81E7-0954531BFA76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66FF"/>
    <a:srgbClr val="FFCC00"/>
    <a:srgbClr val="D60093"/>
    <a:srgbClr val="9900CC"/>
    <a:srgbClr val="FF3300"/>
    <a:srgbClr val="B0EE00"/>
    <a:srgbClr val="FF9900"/>
    <a:srgbClr val="CCFF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76" autoAdjust="0"/>
  </p:normalViewPr>
  <p:slideViewPr>
    <p:cSldViewPr>
      <p:cViewPr varScale="1">
        <p:scale>
          <a:sx n="158" d="100"/>
          <a:sy n="158" d="100"/>
        </p:scale>
        <p:origin x="169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FE24-98E9-4180-A428-C5C04A181C8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2F65-C3B0-4BC7-AC09-0D600DB311B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71472" y="2244727"/>
            <a:ext cx="7772400" cy="684207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D8E039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简报标题 </a:t>
            </a:r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71472" y="3000372"/>
            <a:ext cx="7786742" cy="642942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rgbClr val="D8E039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演示者</a:t>
            </a:r>
            <a:r>
              <a:rPr lang="en-US" altLang="zh-TW" dirty="0"/>
              <a:t>/</a:t>
            </a:r>
            <a:r>
              <a:rPr lang="zh-TW" altLang="en-US" dirty="0"/>
              <a:t>日期 </a:t>
            </a:r>
            <a:r>
              <a:rPr lang="en-US" altLang="zh-TW" dirty="0"/>
              <a:t>Name/Date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dirty="0">
                <a:solidFill>
                  <a:srgbClr val="E72D30"/>
                </a:solidFill>
                <a:latin typeface="+mn-lt"/>
              </a:rPr>
              <a:t>Confidential</a:t>
            </a:r>
            <a:endParaRPr lang="en-US" altLang="zh-TW" sz="900" b="1" i="1" dirty="0">
              <a:solidFill>
                <a:srgbClr val="E72D3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287" y="193670"/>
            <a:ext cx="8353426" cy="71438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标题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  <a:endParaRPr lang="en-US" altLang="zh-TW" sz="800" b="1" i="1" baseline="0" dirty="0">
              <a:solidFill>
                <a:srgbClr val="E72D30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95287" y="1214422"/>
            <a:ext cx="8353426" cy="507209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34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7145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 b="0">
                <a:solidFill>
                  <a:schemeClr val="tx1"/>
                </a:solidFill>
                <a:latin typeface="+mn-lt"/>
                <a:ea typeface="+mn-ea"/>
              </a:defRPr>
            </a:lvl4pPr>
          </a:lstStyle>
          <a:p>
            <a:pPr lvl="0"/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en-US" altLang="zh-TW" dirty="0"/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286124"/>
            <a:ext cx="8229600" cy="796908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分隔页标题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  <a:endParaRPr lang="en-US" altLang="zh-TW" sz="800" b="1" i="1" baseline="0" dirty="0">
              <a:solidFill>
                <a:srgbClr val="E72D30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482850" y="2314570"/>
            <a:ext cx="4178300" cy="714380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D8E039"/>
                </a:solidFill>
                <a:latin typeface="+mj-lt"/>
              </a:defRPr>
            </a:lvl1pPr>
          </a:lstStyle>
          <a:p>
            <a:r>
              <a:rPr lang="zh-TW" altLang="en-US" dirty="0"/>
              <a:t>谢谢 </a:t>
            </a:r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  <a:endParaRPr lang="en-US" altLang="zh-TW" sz="900" b="1" i="1" baseline="0" dirty="0">
              <a:solidFill>
                <a:srgbClr val="E72D3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F1B5-F789-4D7C-B47F-B21F5E7103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540F-72D1-40C0-A02A-5CADFA3854F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Debug Uart </a:t>
            </a:r>
            <a:r>
              <a:rPr lang="zh-TW" altLang="en-US" dirty="0"/>
              <a:t>使用說明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SSV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560" y="1340485"/>
            <a:ext cx="90081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SV6358 </a:t>
            </a:r>
            <a:r>
              <a:rPr lang="zh-TW" altLang="en-US"/>
              <a:t>固件</a:t>
            </a:r>
            <a:r>
              <a:rPr lang="en-US" altLang="zh-TW"/>
              <a:t> </a:t>
            </a:r>
            <a:r>
              <a:rPr lang="zh-TW" altLang="en-US"/>
              <a:t>調適</a:t>
            </a:r>
            <a:r>
              <a:rPr lang="en-US" altLang="zh-TW"/>
              <a:t>uart</a:t>
            </a:r>
            <a:r>
              <a:rPr lang="zh-TW" altLang="en-US"/>
              <a:t>由</a:t>
            </a:r>
            <a:r>
              <a:rPr lang="en-US" altLang="zh-TW"/>
              <a:t>GPIO0/1</a:t>
            </a:r>
            <a:r>
              <a:rPr lang="zh-TW" altLang="en-US"/>
              <a:t>出</a:t>
            </a:r>
            <a:r>
              <a:rPr lang="en-US" altLang="zh-TW"/>
              <a:t>PIN</a:t>
            </a:r>
            <a:r>
              <a:rPr lang="zh-TW" altLang="en-US"/>
              <a:t>，但</a:t>
            </a:r>
            <a:r>
              <a:rPr lang="en-US" altLang="zh-TW"/>
              <a:t>SV6358</a:t>
            </a:r>
            <a:r>
              <a:rPr lang="zh-TW" altLang="en-US"/>
              <a:t>的</a:t>
            </a:r>
            <a:r>
              <a:rPr lang="en-US" altLang="zh-TW"/>
              <a:t>bootstrap pin</a:t>
            </a:r>
            <a:r>
              <a:rPr lang="zh-TW" altLang="en-US"/>
              <a:t>也使用了</a:t>
            </a:r>
            <a:r>
              <a:rPr lang="en-US" altLang="zh-TW"/>
              <a:t>GPIO1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因此我們需要先將</a:t>
            </a:r>
            <a:r>
              <a:rPr lang="en-US" altLang="zh-TW"/>
              <a:t>SV6358</a:t>
            </a:r>
            <a:r>
              <a:rPr lang="zh-TW" altLang="en-US" u="sng">
                <a:solidFill>
                  <a:srgbClr val="FF0000"/>
                </a:solidFill>
              </a:rPr>
              <a:t>上電</a:t>
            </a:r>
            <a:r>
              <a:rPr lang="zh-TW" altLang="en-US"/>
              <a:t>，</a:t>
            </a:r>
            <a:r>
              <a:rPr lang="zh-TW" altLang="en-US" u="sng">
                <a:solidFill>
                  <a:srgbClr val="FF0000"/>
                </a:solidFill>
              </a:rPr>
              <a:t>載入驅動</a:t>
            </a:r>
            <a:r>
              <a:rPr lang="zh-TW" altLang="en-US"/>
              <a:t>後再</a:t>
            </a:r>
            <a:r>
              <a:rPr lang="zh-TW" altLang="en-US" u="sng">
                <a:solidFill>
                  <a:srgbClr val="FF0000"/>
                </a:solidFill>
              </a:rPr>
              <a:t>接上</a:t>
            </a:r>
            <a:r>
              <a:rPr lang="en-US" altLang="zh-TW" u="sng">
                <a:solidFill>
                  <a:srgbClr val="FF0000"/>
                </a:solidFill>
              </a:rPr>
              <a:t>debug uart</a:t>
            </a:r>
            <a:r>
              <a:rPr lang="zh-TW" altLang="en-US"/>
              <a:t>。</a:t>
            </a:r>
            <a:br>
              <a:rPr lang="zh-TW" altLang="en-US"/>
            </a:b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WIFI CHIP</a:t>
            </a:r>
            <a:r>
              <a:rPr lang="zh-TW" altLang="en-US"/>
              <a:t>上電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/>
              <a:t>debug uart</a:t>
            </a:r>
            <a:r>
              <a:rPr lang="zh-TW" altLang="en-US"/>
              <a:t>不接，插入</a:t>
            </a:r>
            <a:r>
              <a:rPr lang="en-US" altLang="zh-TW"/>
              <a:t>USB</a:t>
            </a:r>
            <a:r>
              <a:rPr lang="zh-TW" altLang="en-US"/>
              <a:t>。</a:t>
            </a:r>
            <a:endParaRPr lang="zh-TW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132965"/>
            <a:ext cx="388620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zh-CN"/>
              <a:t>載</a:t>
            </a:r>
            <a:r>
              <a:rPr lang="zh-TW" altLang="zh-CN"/>
              <a:t>入驅動</a:t>
            </a:r>
            <a:endParaRPr lang="zh-TW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124585"/>
            <a:ext cx="5225415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zh-CN"/>
              <a:t>插上</a:t>
            </a:r>
            <a:r>
              <a:rPr lang="en-US" altLang="zh-TW"/>
              <a:t>debug uart</a:t>
            </a:r>
            <a:endParaRPr lang="en-US" altLang="zh-TW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24585"/>
            <a:ext cx="6018530" cy="4897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U1OGJlMzUxZGQ3NWU5ZWY5Mzg1YWQ2OTUxY2I2MTAifQ=="/>
</p:tagLst>
</file>

<file path=ppt/theme/theme1.xml><?xml version="1.0" encoding="utf-8"?>
<a:theme xmlns:a="http://schemas.openxmlformats.org/drawingml/2006/main" name="佈景主題1">
  <a:themeElements>
    <a:clrScheme name="iCommsemi Color">
      <a:dk1>
        <a:srgbClr val="383841"/>
      </a:dk1>
      <a:lt1>
        <a:srgbClr val="FFFFFF"/>
      </a:lt1>
      <a:dk2>
        <a:srgbClr val="4E5059"/>
      </a:dk2>
      <a:lt2>
        <a:srgbClr val="D8E039"/>
      </a:lt2>
      <a:accent1>
        <a:srgbClr val="D8E039"/>
      </a:accent1>
      <a:accent2>
        <a:srgbClr val="004C74"/>
      </a:accent2>
      <a:accent3>
        <a:srgbClr val="C1C4C6"/>
      </a:accent3>
      <a:accent4>
        <a:srgbClr val="E72D30"/>
      </a:accent4>
      <a:accent5>
        <a:srgbClr val="00A886"/>
      </a:accent5>
      <a:accent6>
        <a:srgbClr val="FABD00"/>
      </a:accent6>
      <a:hlink>
        <a:srgbClr val="004C74"/>
      </a:hlink>
      <a:folHlink>
        <a:srgbClr val="004C74"/>
      </a:folHlink>
    </a:clrScheme>
    <a:fontScheme name="iCommsemi Typ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172</Words>
  <Application>WPS 演示</Application>
  <PresentationFormat>如螢幕大小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新細明體</vt:lpstr>
      <vt:lpstr>華康中黑體</vt:lpstr>
      <vt:lpstr>Century Gothic</vt:lpstr>
      <vt:lpstr>Microsoft YaHei</vt:lpstr>
      <vt:lpstr>微軟正黑體</vt:lpstr>
      <vt:lpstr>Calibri</vt:lpstr>
      <vt:lpstr>Arial Unicode MS</vt:lpstr>
      <vt:lpstr>佈景主題1</vt:lpstr>
      <vt:lpstr>Debug Uart</vt:lpstr>
      <vt:lpstr>說明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專利發想</dc:title>
  <dc:creator>leo.hung</dc:creator>
  <cp:lastModifiedBy>WPS_1654473975</cp:lastModifiedBy>
  <cp:revision>400</cp:revision>
  <dcterms:created xsi:type="dcterms:W3CDTF">2020-04-06T01:41:00Z</dcterms:created>
  <dcterms:modified xsi:type="dcterms:W3CDTF">2022-06-28T06:40:18Z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179BA2AF273B485C8509A364417C0CBC</vt:lpwstr>
  </property>
</Properties>
</file>