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79" r:id="rId4"/>
    <p:sldId id="277" r:id="rId5"/>
  </p:sldIdLst>
  <p:sldSz cx="9144000" cy="6858000" type="screen4x3"/>
  <p:notesSz cx="6858000" cy="9144000"/>
  <p:custDataLst>
    <p:tags r:id="rId7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C66FF"/>
    <a:srgbClr val="FFCC00"/>
    <a:srgbClr val="D60093"/>
    <a:srgbClr val="9900CC"/>
    <a:srgbClr val="FF3300"/>
    <a:srgbClr val="B0EE00"/>
    <a:srgbClr val="FF9900"/>
    <a:srgbClr val="CCFF33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0" autoAdjust="0"/>
    <p:restoredTop sz="94792" autoAdjust="0"/>
  </p:normalViewPr>
  <p:slideViewPr>
    <p:cSldViewPr>
      <p:cViewPr varScale="1">
        <p:scale>
          <a:sx n="110" d="100"/>
          <a:sy n="110" d="100"/>
        </p:scale>
        <p:origin x="1616" y="176"/>
      </p:cViewPr>
      <p:guideLst>
        <p:guide orient="horz" pos="2144"/>
        <p:guide pos="2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FE24-98E9-4180-A428-C5C04A181C87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12F65-C3B0-4BC7-AC09-0D600DB311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Wppt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71472" y="2244727"/>
            <a:ext cx="7772400" cy="684207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rgbClr val="D8E039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简报标题 </a:t>
            </a:r>
            <a:r>
              <a:rPr lang="en-US" altLang="zh-TW" dirty="0"/>
              <a:t>PRESENTATION TITLE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71472" y="3000372"/>
            <a:ext cx="7786742" cy="642942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solidFill>
                  <a:srgbClr val="D8E039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演示者</a:t>
            </a:r>
            <a:r>
              <a:rPr lang="en-US" altLang="zh-TW" dirty="0"/>
              <a:t>/</a:t>
            </a:r>
            <a:r>
              <a:rPr lang="zh-TW" altLang="en-US" dirty="0"/>
              <a:t>日期 </a:t>
            </a:r>
            <a:r>
              <a:rPr lang="en-US" altLang="zh-TW" dirty="0"/>
              <a:t>Name/Date</a:t>
            </a:r>
            <a:endParaRPr lang="zh-TW" altLang="en-US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08801" y="6500834"/>
            <a:ext cx="8627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b="1" i="1" dirty="0">
                <a:solidFill>
                  <a:srgbClr val="E72D30"/>
                </a:solidFill>
                <a:latin typeface="+mn-lt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Wppt_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95287" y="193670"/>
            <a:ext cx="8353426" cy="71438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38384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标题 </a:t>
            </a:r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171950" y="6591756"/>
            <a:ext cx="78970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</a:p>
        </p:txBody>
      </p:sp>
      <p:sp>
        <p:nvSpPr>
          <p:cNvPr id="11" name="矩形 10"/>
          <p:cNvSpPr/>
          <p:nvPr/>
        </p:nvSpPr>
        <p:spPr>
          <a:xfrm>
            <a:off x="8485200" y="6453538"/>
            <a:ext cx="35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AA77629D-163C-402F-9B58-7AC7822A575A}" type="slidenum">
              <a:rPr lang="en-US" altLang="zh-TW" sz="1050" b="0" smtClean="0">
                <a:solidFill>
                  <a:srgbClr val="383841"/>
                </a:solidFill>
                <a:latin typeface="+mn-lt"/>
                <a:ea typeface="華康中黑體" pitchFamily="49" charset="-120"/>
              </a:rPr>
              <a:t>‹#›</a:t>
            </a:fld>
            <a:endParaRPr lang="zh-TW" altLang="en-US" sz="1050" b="0" dirty="0">
              <a:solidFill>
                <a:srgbClr val="383841"/>
              </a:solidFill>
              <a:latin typeface="+mn-lt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95287" y="1214422"/>
            <a:ext cx="8353426" cy="507209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3400" b="0">
                <a:solidFill>
                  <a:schemeClr val="tx1"/>
                </a:solidFill>
                <a:latin typeface="+mn-lt"/>
                <a:ea typeface="+mn-ea"/>
              </a:defRPr>
            </a:lvl1pPr>
            <a:lvl2pPr marL="74295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7145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defRPr b="0">
                <a:solidFill>
                  <a:schemeClr val="tx1"/>
                </a:solidFill>
                <a:latin typeface="+mn-lt"/>
                <a:ea typeface="+mn-ea"/>
              </a:defRPr>
            </a:lvl4pPr>
          </a:lstStyle>
          <a:p>
            <a:pPr lvl="0"/>
            <a:r>
              <a:rPr lang="zh-TW" altLang="en-US" dirty="0"/>
              <a:t>内文 </a:t>
            </a:r>
            <a:r>
              <a:rPr lang="en-US" altLang="zh-TW" dirty="0"/>
              <a:t>Content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1430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分隔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Wppt_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3286124"/>
            <a:ext cx="8229600" cy="796908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38384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分隔页标题 </a:t>
            </a:r>
            <a:r>
              <a:rPr lang="en-US" altLang="zh-TW" dirty="0"/>
              <a:t>Page</a:t>
            </a:r>
            <a:r>
              <a:rPr lang="zh-TW" altLang="en-US" dirty="0"/>
              <a:t> </a:t>
            </a:r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4171950" y="6591756"/>
            <a:ext cx="78970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</a:p>
        </p:txBody>
      </p:sp>
      <p:sp>
        <p:nvSpPr>
          <p:cNvPr id="10" name="矩形 9"/>
          <p:cNvSpPr/>
          <p:nvPr/>
        </p:nvSpPr>
        <p:spPr>
          <a:xfrm>
            <a:off x="8485200" y="6453538"/>
            <a:ext cx="35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AA77629D-163C-402F-9B58-7AC7822A575A}" type="slidenum">
              <a:rPr lang="en-US" altLang="zh-TW" sz="1050" b="0" smtClean="0">
                <a:solidFill>
                  <a:srgbClr val="383841"/>
                </a:solidFill>
                <a:latin typeface="+mn-lt"/>
                <a:ea typeface="華康中黑體" pitchFamily="49" charset="-120"/>
              </a:rPr>
              <a:t>‹#›</a:t>
            </a:fld>
            <a:endParaRPr lang="zh-TW" altLang="en-US" sz="1050" b="0" dirty="0">
              <a:solidFill>
                <a:srgbClr val="38384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Wppt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482850" y="2314570"/>
            <a:ext cx="4178300" cy="714380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rgbClr val="D8E039"/>
                </a:solidFill>
                <a:latin typeface="+mj-lt"/>
              </a:defRPr>
            </a:lvl1pPr>
          </a:lstStyle>
          <a:p>
            <a:r>
              <a:rPr lang="zh-TW" altLang="en-US" dirty="0"/>
              <a:t>谢谢 </a:t>
            </a:r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208801" y="6500834"/>
            <a:ext cx="8627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2F1B5-F789-4D7C-B47F-B21F5E71033E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540F-72D1-40C0-A02A-5CADFA3854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Host driver </a:t>
            </a:r>
            <a:r>
              <a:rPr lang="zh-TW" altLang="en-US" dirty="0"/>
              <a:t>模式切換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SSV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F90B6-FDAB-334F-8A65-11BDA08C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driver </a:t>
            </a:r>
            <a:r>
              <a:rPr lang="zh-TW" altLang="en-US" dirty="0"/>
              <a:t>模式切換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49E55-78E0-144C-B060-955119FD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/>
              <a:t>Host driver </a:t>
            </a:r>
            <a:r>
              <a:rPr kumimoji="1" lang="zh-TW" altLang="en-US" sz="2400" dirty="0"/>
              <a:t>包含三種</a:t>
            </a:r>
            <a:r>
              <a:rPr kumimoji="1" lang="en-US" altLang="zh-TW" sz="2400" dirty="0"/>
              <a:t>firmware</a:t>
            </a:r>
            <a:r>
              <a:rPr kumimoji="1" lang="zh-TW" altLang="en-US" sz="2400" dirty="0"/>
              <a:t>使用方式</a:t>
            </a:r>
            <a:endParaRPr kumimoji="1" lang="en-US" altLang="zh-TW" sz="2400" dirty="0"/>
          </a:p>
          <a:p>
            <a:pPr lvl="1"/>
            <a:r>
              <a:rPr kumimoji="1" lang="zh-TW" altLang="en-US" sz="2000" dirty="0"/>
              <a:t>正常模式，即</a:t>
            </a:r>
            <a:r>
              <a:rPr kumimoji="1" lang="en-US" altLang="zh-TW" sz="2000" dirty="0" err="1"/>
              <a:t>wifi</a:t>
            </a:r>
            <a:r>
              <a:rPr kumimoji="1" lang="en-US" altLang="zh-TW" sz="2000" dirty="0"/>
              <a:t>, </a:t>
            </a:r>
            <a:r>
              <a:rPr kumimoji="1" lang="zh-TW" altLang="en-US" sz="2000" dirty="0"/>
              <a:t>包含</a:t>
            </a:r>
            <a:r>
              <a:rPr kumimoji="1" lang="en-US" altLang="zh-TW" sz="2000" dirty="0"/>
              <a:t>station/</a:t>
            </a:r>
            <a:r>
              <a:rPr kumimoji="1" lang="en-US" altLang="zh-TW" sz="2000" dirty="0" err="1"/>
              <a:t>softap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工程模式，做用</a:t>
            </a:r>
            <a:r>
              <a:rPr kumimoji="1" lang="en-US" altLang="zh-TW" sz="2000" dirty="0"/>
              <a:t>rf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tool</a:t>
            </a:r>
            <a:r>
              <a:rPr kumimoji="1" lang="zh-TW" altLang="en-US" sz="2000" dirty="0"/>
              <a:t> 相關的工具</a:t>
            </a:r>
            <a:endParaRPr kumimoji="1" lang="en-US" altLang="zh-TW" sz="2000" dirty="0"/>
          </a:p>
          <a:p>
            <a:pPr lvl="1"/>
            <a:r>
              <a:rPr kumimoji="1" lang="en-US" altLang="zh-TW" sz="2000" dirty="0"/>
              <a:t>BLE nimble</a:t>
            </a:r>
          </a:p>
          <a:p>
            <a:r>
              <a:rPr kumimoji="1" lang="zh-TW" altLang="en-US" sz="2400" dirty="0">
                <a:solidFill>
                  <a:srgbClr val="FF0000"/>
                </a:solidFill>
              </a:rPr>
              <a:t>切換模式，都需執行</a:t>
            </a:r>
            <a:r>
              <a:rPr kumimoji="1" lang="en-US" altLang="zh-TW" sz="2400" dirty="0">
                <a:solidFill>
                  <a:srgbClr val="FF0000"/>
                </a:solidFill>
              </a:rPr>
              <a:t>load/unload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dirver</a:t>
            </a:r>
            <a:r>
              <a:rPr kumimoji="1" lang="en-US" altLang="zh-TW" sz="2400" dirty="0">
                <a:solidFill>
                  <a:srgbClr val="FF0000"/>
                </a:solidFill>
              </a:rPr>
              <a:t>,</a:t>
            </a:r>
            <a:r>
              <a:rPr kumimoji="1" lang="zh-TW" altLang="en-US" sz="2400" dirty="0">
                <a:solidFill>
                  <a:srgbClr val="FF0000"/>
                </a:solidFill>
              </a:rPr>
              <a:t>以更新</a:t>
            </a:r>
            <a:r>
              <a:rPr kumimoji="1" lang="en-US" altLang="zh-TW" sz="2400" dirty="0">
                <a:solidFill>
                  <a:srgbClr val="FF0000"/>
                </a:solidFill>
              </a:rPr>
              <a:t>firmware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5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A080-2CD3-ED41-AB1E-DE32DEB7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Ssv6x5x-wifi.cfg </a:t>
            </a:r>
            <a:r>
              <a:rPr kumimoji="1" lang="zh-TW" altLang="en-US" dirty="0"/>
              <a:t>的配置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168A57-B470-EB46-A639-BCDB301A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正常模式</a:t>
            </a:r>
            <a:endParaRPr kumimoji="1" lang="en-US" altLang="zh-TW" sz="2400" dirty="0"/>
          </a:p>
          <a:p>
            <a:pPr lvl="1"/>
            <a:r>
              <a:rPr lang="en" altLang="zh-TW" sz="2000" dirty="0"/>
              <a:t>ssv6x5x-wifi.cfg </a:t>
            </a:r>
            <a:r>
              <a:rPr lang="zh-TW" altLang="en-US" sz="2000" dirty="0"/>
              <a:t>無需特別的改更</a:t>
            </a:r>
            <a:r>
              <a:rPr lang="en" altLang="zh-TW" sz="2000" dirty="0"/>
              <a:t>firmware path</a:t>
            </a:r>
            <a:r>
              <a:rPr lang="zh-TW" altLang="en-US" sz="2000" dirty="0"/>
              <a:t>相關的設定</a:t>
            </a:r>
            <a:endParaRPr kumimoji="1" lang="en-US" altLang="zh-TW" sz="2000" dirty="0"/>
          </a:p>
          <a:p>
            <a:r>
              <a:rPr kumimoji="1" lang="zh-TW" altLang="en-US" sz="2400" dirty="0"/>
              <a:t>工程模式</a:t>
            </a:r>
            <a:endParaRPr kumimoji="1" lang="en-US" altLang="zh-TW" sz="2400" dirty="0"/>
          </a:p>
          <a:p>
            <a:pPr lvl="1"/>
            <a:r>
              <a:rPr lang="en" altLang="zh-TW" sz="2000" dirty="0"/>
              <a:t>ssv6x5x-wifi.cfg </a:t>
            </a:r>
            <a:r>
              <a:rPr lang="zh-TW" altLang="en-US" sz="2000" dirty="0"/>
              <a:t>需設定</a:t>
            </a:r>
            <a:endParaRPr lang="en-US" altLang="zh-TW" sz="2000" dirty="0"/>
          </a:p>
          <a:p>
            <a:pPr lvl="2"/>
            <a:r>
              <a:rPr lang="en" altLang="zh-TW" sz="2000" dirty="0" err="1"/>
              <a:t>firmware_choice</a:t>
            </a:r>
            <a:r>
              <a:rPr lang="en" altLang="zh-TW" sz="2000" dirty="0"/>
              <a:t> = 2</a:t>
            </a:r>
            <a:endParaRPr kumimoji="1" lang="en-US" altLang="zh-TW" sz="2000" dirty="0"/>
          </a:p>
          <a:p>
            <a:r>
              <a:rPr kumimoji="1" lang="en-US" altLang="zh-TW" sz="2400" dirty="0"/>
              <a:t>BLE nimble</a:t>
            </a:r>
          </a:p>
          <a:p>
            <a:pPr lvl="1"/>
            <a:r>
              <a:rPr lang="en" altLang="zh-TW" sz="2000" dirty="0"/>
              <a:t>ssv6x5x-wifi.cfg </a:t>
            </a:r>
            <a:r>
              <a:rPr lang="zh-TW" altLang="en-US" sz="2000" dirty="0"/>
              <a:t>主要設定為，關掉</a:t>
            </a:r>
            <a:r>
              <a:rPr lang="en" altLang="zh-TW" sz="2000" dirty="0" err="1"/>
              <a:t>ampdu</a:t>
            </a:r>
            <a:r>
              <a:rPr lang="en" altLang="zh-TW" sz="2000" dirty="0"/>
              <a:t> </a:t>
            </a:r>
            <a:r>
              <a:rPr lang="en" altLang="zh-TW" sz="2000" dirty="0" err="1"/>
              <a:t>tx</a:t>
            </a:r>
            <a:r>
              <a:rPr lang="en" altLang="zh-TW" sz="2000" dirty="0"/>
              <a:t>/</a:t>
            </a:r>
            <a:r>
              <a:rPr lang="en" altLang="zh-TW" sz="2000" dirty="0" err="1"/>
              <a:t>rx</a:t>
            </a:r>
            <a:r>
              <a:rPr lang="en" altLang="zh-TW" sz="2000" dirty="0"/>
              <a:t> </a:t>
            </a:r>
            <a:r>
              <a:rPr lang="zh-TW" altLang="en-US" sz="2000" dirty="0"/>
              <a:t>功能 及 指定</a:t>
            </a:r>
            <a:r>
              <a:rPr lang="en" altLang="zh-TW" sz="2000" dirty="0"/>
              <a:t>firmware path </a:t>
            </a:r>
            <a:r>
              <a:rPr lang="zh-TW" altLang="en-US" sz="2000" dirty="0"/>
              <a:t>為 </a:t>
            </a:r>
            <a:r>
              <a:rPr lang="en" altLang="zh-TW" sz="2000" dirty="0"/>
              <a:t>image/ssv6x5x-sw.nimble.bin</a:t>
            </a:r>
            <a:endParaRPr lang="en-US" altLang="zh-TW" sz="2000" dirty="0"/>
          </a:p>
          <a:p>
            <a:pPr lvl="2"/>
            <a:r>
              <a:rPr lang="en" altLang="zh-TW" sz="2000" dirty="0" err="1"/>
              <a:t>hw_cap_ampdu_rx</a:t>
            </a:r>
            <a:r>
              <a:rPr lang="en" altLang="zh-TW" sz="2000" dirty="0"/>
              <a:t> = off</a:t>
            </a:r>
          </a:p>
          <a:p>
            <a:pPr lvl="2"/>
            <a:r>
              <a:rPr lang="en" altLang="zh-TW" sz="2000" dirty="0" err="1"/>
              <a:t>hw_cap_ampdu_tx</a:t>
            </a:r>
            <a:r>
              <a:rPr lang="en" altLang="zh-TW" sz="2000" dirty="0"/>
              <a:t> = off</a:t>
            </a:r>
          </a:p>
          <a:p>
            <a:pPr lvl="2"/>
            <a:r>
              <a:rPr lang="en" altLang="zh-TW" sz="2000" dirty="0" err="1"/>
              <a:t>firmware_path</a:t>
            </a:r>
            <a:r>
              <a:rPr lang="en" altLang="zh-TW" sz="2000" dirty="0"/>
              <a:t> = /home/</a:t>
            </a:r>
            <a:r>
              <a:rPr lang="en" altLang="zh-TW" sz="2000" dirty="0" err="1"/>
              <a:t>xxxx</a:t>
            </a:r>
            <a:r>
              <a:rPr lang="en" altLang="zh-TW" sz="2000" dirty="0"/>
              <a:t>/image/</a:t>
            </a:r>
          </a:p>
          <a:p>
            <a:pPr lvl="2"/>
            <a:r>
              <a:rPr lang="en" altLang="zh-TW" sz="2000" dirty="0" err="1"/>
              <a:t>firmware_name</a:t>
            </a:r>
            <a:r>
              <a:rPr lang="en" altLang="zh-TW" sz="2000" dirty="0"/>
              <a:t> = ssv6x5x-sw.nimble.bin</a:t>
            </a:r>
            <a:endParaRPr kumimoji="1" lang="en-US" altLang="zh-TW" sz="2000" dirty="0"/>
          </a:p>
          <a:p>
            <a:pPr lvl="1"/>
            <a:r>
              <a:rPr kumimoji="1" lang="en-US" altLang="zh-TW" sz="2000" dirty="0" err="1"/>
              <a:t>config.mak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需打開 </a:t>
            </a:r>
            <a:r>
              <a:rPr kumimoji="1" lang="en-US" altLang="zh-TW" sz="2000" dirty="0"/>
              <a:t>DCONFIG_NIMBLE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577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U1OGJlMzUxZGQ3NWU5ZWY5Mzg1YWQ2OTUxY2I2MTAifQ=="/>
</p:tagLst>
</file>

<file path=ppt/theme/theme1.xml><?xml version="1.0" encoding="utf-8"?>
<a:theme xmlns:a="http://schemas.openxmlformats.org/drawingml/2006/main" name="佈景主題1">
  <a:themeElements>
    <a:clrScheme name="iCommsemi Color">
      <a:dk1>
        <a:srgbClr val="383841"/>
      </a:dk1>
      <a:lt1>
        <a:srgbClr val="FFFFFF"/>
      </a:lt1>
      <a:dk2>
        <a:srgbClr val="4E5059"/>
      </a:dk2>
      <a:lt2>
        <a:srgbClr val="D8E039"/>
      </a:lt2>
      <a:accent1>
        <a:srgbClr val="D8E039"/>
      </a:accent1>
      <a:accent2>
        <a:srgbClr val="004C74"/>
      </a:accent2>
      <a:accent3>
        <a:srgbClr val="C1C4C6"/>
      </a:accent3>
      <a:accent4>
        <a:srgbClr val="E72D30"/>
      </a:accent4>
      <a:accent5>
        <a:srgbClr val="00A886"/>
      </a:accent5>
      <a:accent6>
        <a:srgbClr val="FABD00"/>
      </a:accent6>
      <a:hlink>
        <a:srgbClr val="004C74"/>
      </a:hlink>
      <a:folHlink>
        <a:srgbClr val="004C74"/>
      </a:folHlink>
    </a:clrScheme>
    <a:fontScheme name="iCommsemi Type">
      <a:majorFont>
        <a:latin typeface="Century Gothic"/>
        <a:ea typeface="Microsoft YaHei"/>
        <a:cs typeface=""/>
      </a:majorFont>
      <a:minorFont>
        <a:latin typeface="Century Gothic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</TotalTime>
  <Words>159</Words>
  <Application>Microsoft Macintosh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佈景主題1</vt:lpstr>
      <vt:lpstr>Host driver 模式切換</vt:lpstr>
      <vt:lpstr>Host driver 模式切換</vt:lpstr>
      <vt:lpstr>Ssv6x5x-wifi.cfg 的配置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專利發想</dc:title>
  <dc:creator>leo.hung</dc:creator>
  <cp:lastModifiedBy>Microsoft Office User</cp:lastModifiedBy>
  <cp:revision>409</cp:revision>
  <dcterms:created xsi:type="dcterms:W3CDTF">2020-04-06T01:41:00Z</dcterms:created>
  <dcterms:modified xsi:type="dcterms:W3CDTF">2022-06-28T10:33:03Z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22EC87BF6E9B4F6291E1C50AFCB2CDAC</vt:lpwstr>
  </property>
</Properties>
</file>