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684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25"/>
  </p:notesMasterIdLst>
  <p:handoutMasterIdLst>
    <p:handoutMasterId r:id="rId26"/>
  </p:handoutMasterIdLst>
  <p:sldIdLst>
    <p:sldId id="659" r:id="rId9"/>
    <p:sldId id="660" r:id="rId10"/>
    <p:sldId id="653" r:id="rId11"/>
    <p:sldId id="661" r:id="rId12"/>
    <p:sldId id="674" r:id="rId13"/>
    <p:sldId id="677" r:id="rId14"/>
    <p:sldId id="679" r:id="rId15"/>
    <p:sldId id="662" r:id="rId16"/>
    <p:sldId id="663" r:id="rId17"/>
    <p:sldId id="675" r:id="rId18"/>
    <p:sldId id="664" r:id="rId19"/>
    <p:sldId id="681" r:id="rId20"/>
    <p:sldId id="683" r:id="rId21"/>
    <p:sldId id="665" r:id="rId22"/>
    <p:sldId id="673" r:id="rId23"/>
    <p:sldId id="669" r:id="rId24"/>
  </p:sldIdLst>
  <p:sldSz cx="9144000" cy="6858000" type="screen4x3"/>
  <p:notesSz cx="9926638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nal Item Draft" id="{543D9772-517D-40E2-BC7A-F78C365E02C1}">
          <p14:sldIdLst>
            <p14:sldId id="659"/>
            <p14:sldId id="660"/>
            <p14:sldId id="653"/>
            <p14:sldId id="661"/>
            <p14:sldId id="674"/>
            <p14:sldId id="677"/>
            <p14:sldId id="679"/>
            <p14:sldId id="662"/>
            <p14:sldId id="663"/>
            <p14:sldId id="675"/>
            <p14:sldId id="664"/>
            <p14:sldId id="681"/>
            <p14:sldId id="683"/>
            <p14:sldId id="665"/>
            <p14:sldId id="673"/>
            <p14:sldId id="6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Liang" initials="David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3" autoAdjust="0"/>
    <p:restoredTop sz="95178" autoAdjust="0"/>
  </p:normalViewPr>
  <p:slideViewPr>
    <p:cSldViewPr>
      <p:cViewPr>
        <p:scale>
          <a:sx n="87" d="100"/>
          <a:sy n="87" d="100"/>
        </p:scale>
        <p:origin x="-642" y="50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778"/>
    </p:cViewPr>
  </p:sorter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85D6-9615-4BCF-AC7E-616C93D59850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9B61-7CAA-4746-BA4F-A86F66449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718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F4831-6419-4D06-8F7E-37B90A4D67AE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7E04B-7880-45EE-9A82-D2F8D9F88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6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11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3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2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72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48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3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5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6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20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4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5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2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4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8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5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84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4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80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1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1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7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9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44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35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41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168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636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374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320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415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4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2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7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67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400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6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7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34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955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7679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252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7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2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773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7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209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6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6684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501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36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296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92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14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2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9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163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240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5767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723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20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687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005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1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843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2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3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2811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288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0448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092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301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417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636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272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26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7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44FC-F391-4DD7-BEE2-C527FDFBB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6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1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0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6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8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ernaerts.dyndns.org/linux/74-ubuntu/328-ubuntu-trusty-android-adb-fastboot-qtadb" TargetMode="Externa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Cli</a:t>
            </a:r>
            <a:r>
              <a:rPr lang="en-US" altLang="zh-TW" dirty="0" smtClean="0"/>
              <a:t> Tool User 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 2018.01.19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713387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TW" sz="2400" dirty="0" err="1" smtClean="0"/>
              <a:t>rf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[</a:t>
            </a:r>
            <a:r>
              <a:rPr kumimoji="1" lang="en-US" altLang="zh-TW" sz="2400" dirty="0" err="1" smtClean="0"/>
              <a:t>tx|rx|stop|rate|count|reset|ifs|freq|rfreq|rssi|temperature|ch</a:t>
            </a:r>
            <a:r>
              <a:rPr kumimoji="1" lang="en-US" altLang="zh-TW" sz="2400" dirty="0"/>
              <a:t>]</a:t>
            </a:r>
          </a:p>
          <a:p>
            <a:pPr lvl="1"/>
            <a:r>
              <a:rPr kumimoji="1" lang="en-US" altLang="zh-TW" dirty="0" err="1" smtClean="0"/>
              <a:t>freq</a:t>
            </a:r>
            <a:r>
              <a:rPr kumimoji="1" lang="en-US" altLang="zh-TW" dirty="0" smtClean="0"/>
              <a:t> [value]</a:t>
            </a:r>
          </a:p>
          <a:p>
            <a:pPr lvl="2"/>
            <a:r>
              <a:rPr kumimoji="1" lang="en-US" altLang="zh-TW" dirty="0" smtClean="0"/>
              <a:t>Set </a:t>
            </a:r>
            <a:r>
              <a:rPr kumimoji="1" lang="en-US" altLang="zh-TW" dirty="0" err="1" smtClean="0"/>
              <a:t>xtal</a:t>
            </a:r>
            <a:r>
              <a:rPr kumimoji="1" lang="en-US" altLang="zh-TW" dirty="0" smtClean="0"/>
              <a:t> frequency offset</a:t>
            </a:r>
          </a:p>
          <a:p>
            <a:pPr lvl="1"/>
            <a:r>
              <a:rPr kumimoji="1" lang="en-US" altLang="zh-TW" dirty="0" err="1" smtClean="0"/>
              <a:t>rfreq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Get </a:t>
            </a:r>
            <a:r>
              <a:rPr kumimoji="1" lang="en-US" altLang="zh-TW" dirty="0" err="1" smtClean="0"/>
              <a:t>xtal</a:t>
            </a:r>
            <a:r>
              <a:rPr kumimoji="1" lang="en-US" altLang="zh-TW" dirty="0" smtClean="0"/>
              <a:t> frequency offset</a:t>
            </a:r>
          </a:p>
          <a:p>
            <a:pPr lvl="1"/>
            <a:r>
              <a:rPr kumimoji="1" lang="en-US" altLang="zh-TW" dirty="0" err="1"/>
              <a:t>r</a:t>
            </a:r>
            <a:r>
              <a:rPr kumimoji="1" lang="en-US" altLang="zh-TW" dirty="0" err="1" smtClean="0"/>
              <a:t>ssi</a:t>
            </a:r>
            <a:r>
              <a:rPr kumimoji="1" lang="en-US" altLang="zh-TW" dirty="0" smtClean="0"/>
              <a:t> </a:t>
            </a:r>
          </a:p>
          <a:p>
            <a:pPr lvl="2"/>
            <a:r>
              <a:rPr lang="en-US" altLang="zh-TW" dirty="0"/>
              <a:t>get </a:t>
            </a:r>
            <a:r>
              <a:rPr lang="en-US" altLang="zh-TW" dirty="0" err="1"/>
              <a:t>ofdm</a:t>
            </a:r>
            <a:r>
              <a:rPr lang="en-US" altLang="zh-TW" dirty="0"/>
              <a:t>/b mode </a:t>
            </a:r>
            <a:r>
              <a:rPr lang="en-US" altLang="zh-TW" dirty="0" err="1"/>
              <a:t>rssi</a:t>
            </a:r>
            <a:r>
              <a:rPr lang="en-US" altLang="zh-TW" dirty="0"/>
              <a:t> of last packet</a:t>
            </a:r>
          </a:p>
          <a:p>
            <a:pPr lvl="1"/>
            <a:r>
              <a:rPr kumimoji="1" lang="en-US" altLang="zh-TW" dirty="0"/>
              <a:t>t</a:t>
            </a:r>
            <a:r>
              <a:rPr kumimoji="1" lang="en-US" altLang="zh-TW" dirty="0" smtClean="0"/>
              <a:t>emperature</a:t>
            </a:r>
          </a:p>
          <a:p>
            <a:pPr lvl="2"/>
            <a:r>
              <a:rPr kumimoji="1" lang="en-US" altLang="zh-TW" dirty="0" err="1" smtClean="0"/>
              <a:t>Ic</a:t>
            </a:r>
            <a:r>
              <a:rPr kumimoji="1" lang="en-US" altLang="zh-TW" dirty="0" smtClean="0"/>
              <a:t> temperature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ch</a:t>
            </a:r>
            <a:r>
              <a:rPr kumimoji="1" lang="en-US" altLang="zh-TW" dirty="0" smtClean="0"/>
              <a:t> [channel value] [bw40]</a:t>
            </a:r>
          </a:p>
          <a:p>
            <a:pPr lvl="2"/>
            <a:r>
              <a:rPr kumimoji="1" lang="en-US" altLang="zh-TW" dirty="0" smtClean="0"/>
              <a:t>Set channel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8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channel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ch_value</a:t>
            </a:r>
            <a:r>
              <a:rPr lang="en-US" altLang="zh-TW" dirty="0" smtClean="0"/>
              <a:t>] [bw40]</a:t>
            </a:r>
          </a:p>
          <a:p>
            <a:pPr lvl="1"/>
            <a:r>
              <a:rPr lang="en-US" altLang="zh-TW" sz="2400" dirty="0" smtClean="0"/>
              <a:t>Manual command to change channel</a:t>
            </a:r>
          </a:p>
          <a:p>
            <a:pPr lvl="1"/>
            <a:r>
              <a:rPr lang="en-US" altLang="zh-TW" sz="2400" dirty="0" err="1" smtClean="0"/>
              <a:t>Ex:rf_tool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: change channel to 3 ht20.</a:t>
            </a:r>
          </a:p>
          <a:p>
            <a:pPr marL="457200" lvl="1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rf_tool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 bw40: change channel to 3 </a:t>
            </a:r>
            <a:r>
              <a:rPr lang="en-US" altLang="zh-TW" sz="2400" dirty="0" err="1" smtClean="0"/>
              <a:t>bandwith</a:t>
            </a:r>
            <a:r>
              <a:rPr lang="en-US" altLang="zh-TW" sz="2400" dirty="0" smtClean="0"/>
              <a:t> 40</a:t>
            </a:r>
          </a:p>
          <a:p>
            <a:pPr marL="457200" lvl="1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chan3 </a:t>
            </a:r>
            <a:r>
              <a:rPr lang="en-US" altLang="zh-TW" sz="2400" dirty="0" err="1" smtClean="0"/>
              <a:t>bw</a:t>
            </a:r>
            <a:r>
              <a:rPr lang="en-US" altLang="zh-TW" sz="2400" dirty="0" smtClean="0"/>
              <a:t> 40 = </a:t>
            </a:r>
            <a:r>
              <a:rPr lang="en-US" altLang="zh-TW" sz="2400" dirty="0" err="1" smtClean="0"/>
              <a:t>chan</a:t>
            </a:r>
            <a:r>
              <a:rPr lang="en-US" altLang="zh-TW" sz="2400" dirty="0" smtClean="0"/>
              <a:t> 1 HT40PLUS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	= </a:t>
            </a:r>
            <a:r>
              <a:rPr lang="en-US" altLang="zh-TW" sz="2400" dirty="0" err="1" smtClean="0"/>
              <a:t>chan</a:t>
            </a:r>
            <a:r>
              <a:rPr lang="en-US" altLang="zh-TW" sz="2400" dirty="0" smtClean="0"/>
              <a:t> 5 HT40MINUS</a:t>
            </a:r>
          </a:p>
          <a:p>
            <a:pPr marL="457200" lvl="1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4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T</a:t>
            </a:r>
            <a:r>
              <a:rPr lang="en-US" altLang="zh-TW" dirty="0" err="1" smtClean="0"/>
              <a:t>X_Cli_command</a:t>
            </a:r>
            <a:r>
              <a:rPr lang="en-US" altLang="zh-TW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X </a:t>
            </a:r>
            <a:r>
              <a:rPr lang="en-US" altLang="zh-TW" dirty="0"/>
              <a:t>test </a:t>
            </a:r>
            <a:r>
              <a:rPr lang="en-US" altLang="zh-TW" dirty="0" err="1" smtClean="0"/>
              <a:t>Cli_command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rate 22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" y="3645024"/>
            <a:ext cx="9143189" cy="24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1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</a:t>
            </a:r>
            <a:r>
              <a:rPr lang="en-US" altLang="zh-TW" dirty="0" err="1" smtClean="0"/>
              <a:t>X_Cli_command</a:t>
            </a:r>
            <a:r>
              <a:rPr lang="en-US" altLang="zh-TW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X </a:t>
            </a:r>
            <a:r>
              <a:rPr lang="en-US" altLang="zh-TW" dirty="0"/>
              <a:t>test </a:t>
            </a:r>
            <a:r>
              <a:rPr lang="en-US" altLang="zh-TW" dirty="0" err="1" smtClean="0"/>
              <a:t>Cli_command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reset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count </a:t>
            </a:r>
            <a:r>
              <a:rPr lang="en-US" altLang="zh-TW" dirty="0" smtClean="0"/>
              <a:t>[1|0]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" y="4077072"/>
            <a:ext cx="9135616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61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Set RF tool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rate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rf</a:t>
            </a:r>
            <a:r>
              <a:rPr lang="en-US" altLang="zh-TW" dirty="0" smtClean="0"/>
              <a:t> rate [</a:t>
            </a:r>
            <a:r>
              <a:rPr lang="en-US" altLang="zh-TW" dirty="0" err="1" smtClean="0"/>
              <a:t>rateidx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36698"/>
              </p:ext>
            </p:extLst>
          </p:nvPr>
        </p:nvGraphicFramePr>
        <p:xfrm>
          <a:off x="179511" y="2276872"/>
          <a:ext cx="8928993" cy="401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69"/>
                <a:gridCol w="1357180"/>
                <a:gridCol w="900100"/>
                <a:gridCol w="1332148"/>
                <a:gridCol w="864096"/>
                <a:gridCol w="1368152"/>
                <a:gridCol w="864096"/>
                <a:gridCol w="1368152"/>
              </a:tblGrid>
              <a:tr h="45005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11b, 1M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6M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54M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MCS6,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11b, 2M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9M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Ht20, MCS0,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MCS7,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11b, 5.5M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12M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MCS1,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MCS0,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11b, 11M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18M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MCS2,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MCS1,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24M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MCS3,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MCS2,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11b,</a:t>
                      </a:r>
                      <a:r>
                        <a:rPr lang="en-US" altLang="zh-TW" sz="1400" baseline="0" dirty="0" smtClean="0"/>
                        <a:t> 5.5M</a:t>
                      </a:r>
                    </a:p>
                    <a:p>
                      <a:r>
                        <a:rPr lang="en-US" altLang="zh-TW" sz="1400" baseline="0" dirty="0" smtClean="0"/>
                        <a:t>Short Preamble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36M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MCS4,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MCS3,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11b,</a:t>
                      </a:r>
                      <a:r>
                        <a:rPr lang="en-US" altLang="zh-TW" sz="1400" baseline="0" dirty="0" smtClean="0"/>
                        <a:t> 11M</a:t>
                      </a:r>
                    </a:p>
                    <a:p>
                      <a:r>
                        <a:rPr lang="en-US" altLang="zh-TW" sz="1400" baseline="0" dirty="0" smtClean="0"/>
                        <a:t>Short Preamble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11g, 48M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MCS5,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MCS4,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7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Set RF tool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rate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rf</a:t>
            </a:r>
            <a:r>
              <a:rPr lang="en-US" altLang="zh-TW" dirty="0" smtClean="0"/>
              <a:t> rate [</a:t>
            </a:r>
            <a:r>
              <a:rPr lang="en-US" altLang="zh-TW" dirty="0" err="1" smtClean="0"/>
              <a:t>rateidx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47526"/>
              </p:ext>
            </p:extLst>
          </p:nvPr>
        </p:nvGraphicFramePr>
        <p:xfrm>
          <a:off x="755576" y="2276872"/>
          <a:ext cx="6768753" cy="38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69"/>
                <a:gridCol w="1357180"/>
                <a:gridCol w="900100"/>
                <a:gridCol w="1404156"/>
                <a:gridCol w="864096"/>
                <a:gridCol w="1368152"/>
              </a:tblGrid>
              <a:tr h="45005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rateidx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MCS5,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MCS4,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MCS3,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MCS6,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MCS5,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MCS4,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Ht20, MCS7,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MCS6,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MCS5,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MCS0,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MCS7,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MCS6,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MCS1,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MCS0,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MCS7,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MCS2,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MCS1,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MCS3,</a:t>
                      </a:r>
                      <a:r>
                        <a:rPr lang="en-US" altLang="zh-TW" sz="1400" baseline="0" dirty="0" smtClean="0"/>
                        <a:t> LGI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Ht40, MCS2,</a:t>
                      </a:r>
                      <a:r>
                        <a:rPr lang="en-US" altLang="zh-TW" sz="1400" baseline="0" dirty="0" smtClean="0"/>
                        <a:t> SGI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05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 CALIBRATION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do|show|dpd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do: re-do calibration.</a:t>
            </a:r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show: show current calibration result.</a:t>
            </a:r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do|show|enable|disable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 do: re-do </a:t>
            </a:r>
            <a:r>
              <a:rPr lang="en-US" altLang="zh-TW" dirty="0" err="1" smtClean="0"/>
              <a:t>padpd</a:t>
            </a:r>
            <a:r>
              <a:rPr lang="en-US" altLang="zh-TW" dirty="0" smtClean="0"/>
              <a:t> for current channel</a:t>
            </a:r>
          </a:p>
          <a:p>
            <a:pPr lvl="2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 show: show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 result for all band.</a:t>
            </a:r>
          </a:p>
          <a:p>
            <a:pPr lvl="2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 enable: enable </a:t>
            </a:r>
            <a:r>
              <a:rPr lang="en-US" altLang="zh-TW" dirty="0" err="1" smtClean="0"/>
              <a:t>dpd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cli </a:t>
            </a:r>
            <a:r>
              <a:rPr lang="en-US" altLang="zh-TW" dirty="0" err="1" smtClean="0"/>
              <a:t>cali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 disable: disable </a:t>
            </a:r>
            <a:r>
              <a:rPr lang="en-US" altLang="zh-TW" dirty="0" err="1" smtClean="0"/>
              <a:t>dpd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95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Cli</a:t>
            </a:r>
            <a:r>
              <a:rPr lang="en-US" altLang="zh-TW" dirty="0"/>
              <a:t> install setup in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Amlogic</a:t>
            </a:r>
            <a:r>
              <a:rPr kumimoji="1" lang="en-US" altLang="zh-TW" dirty="0"/>
              <a:t> Platform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100" dirty="0" smtClean="0"/>
              <a:t>檢查</a:t>
            </a:r>
            <a:r>
              <a:rPr kumimoji="1" lang="en-US" altLang="zh-TW" sz="2100" dirty="0" smtClean="0"/>
              <a:t> </a:t>
            </a:r>
            <a:r>
              <a:rPr kumimoji="1" lang="en-US" altLang="zh-TW" sz="2100" dirty="0" err="1" smtClean="0"/>
              <a:t>wifi</a:t>
            </a:r>
            <a:r>
              <a:rPr kumimoji="1" lang="en-US" altLang="zh-TW" sz="2100" dirty="0" smtClean="0"/>
              <a:t> interface </a:t>
            </a:r>
            <a:r>
              <a:rPr kumimoji="1" lang="zh-TW" altLang="en-US" sz="2100" dirty="0" smtClean="0"/>
              <a:t>是否正常</a:t>
            </a:r>
            <a:endParaRPr kumimoji="1" lang="en-US" altLang="zh-TW" sz="2100" dirty="0" smtClean="0"/>
          </a:p>
          <a:p>
            <a:pPr lvl="1"/>
            <a:r>
              <a:rPr kumimoji="1" lang="zh-TW" altLang="en-US" sz="2100" dirty="0" smtClean="0"/>
              <a:t>需確認開機前先全完斷電，否則可能造成下次</a:t>
            </a:r>
            <a:r>
              <a:rPr kumimoji="1" lang="en-US" altLang="zh-TW" sz="2100" dirty="0" smtClean="0"/>
              <a:t>USB interface</a:t>
            </a:r>
            <a:r>
              <a:rPr kumimoji="1" lang="zh-TW" altLang="en-US" sz="2100" dirty="0" smtClean="0"/>
              <a:t>無法重新認卡，可能會造成</a:t>
            </a:r>
            <a:r>
              <a:rPr kumimoji="1" lang="en-US" altLang="zh-TW" sz="2100" dirty="0" err="1" smtClean="0"/>
              <a:t>wifi</a:t>
            </a:r>
            <a:r>
              <a:rPr kumimoji="1" lang="en-US" altLang="zh-TW" sz="2100" dirty="0" smtClean="0"/>
              <a:t> interface</a:t>
            </a:r>
            <a:r>
              <a:rPr kumimoji="1" lang="zh-TW" altLang="en-US" sz="2100" dirty="0" smtClean="0"/>
              <a:t>無法帶起</a:t>
            </a:r>
            <a:endParaRPr kumimoji="1" lang="en-US" altLang="zh-TW" sz="2100" dirty="0" smtClean="0"/>
          </a:p>
          <a:p>
            <a:r>
              <a:rPr kumimoji="1" lang="zh-TW" altLang="en-US" sz="2100" dirty="0" smtClean="0"/>
              <a:t>第一次使用</a:t>
            </a:r>
            <a:r>
              <a:rPr kumimoji="1" lang="en-US" altLang="zh-TW" sz="2100" dirty="0" err="1" smtClean="0"/>
              <a:t>adb</a:t>
            </a:r>
            <a:r>
              <a:rPr kumimoji="1" lang="en-US" altLang="zh-TW" sz="2100" dirty="0" smtClean="0"/>
              <a:t> </a:t>
            </a:r>
            <a:r>
              <a:rPr kumimoji="1" lang="zh-TW" altLang="en-US" sz="2100" dirty="0" smtClean="0"/>
              <a:t>時，需讓</a:t>
            </a:r>
            <a:r>
              <a:rPr kumimoji="1" lang="en-US" altLang="zh-TW" sz="2100" dirty="0" err="1" smtClean="0"/>
              <a:t>amlogic</a:t>
            </a:r>
            <a:r>
              <a:rPr kumimoji="1" lang="en-US" altLang="zh-TW" sz="2100" dirty="0" smtClean="0"/>
              <a:t> platform</a:t>
            </a:r>
            <a:r>
              <a:rPr kumimoji="1" lang="zh-TW" altLang="en-US" sz="2100" dirty="0" smtClean="0"/>
              <a:t>去信任</a:t>
            </a:r>
            <a:r>
              <a:rPr kumimoji="1" lang="en-US" altLang="zh-TW" sz="2100" dirty="0" smtClean="0"/>
              <a:t>NB/PC</a:t>
            </a:r>
            <a:r>
              <a:rPr kumimoji="1" lang="zh-TW" altLang="en-US" sz="2100" dirty="0" smtClean="0"/>
              <a:t>主機</a:t>
            </a:r>
            <a:r>
              <a:rPr kumimoji="1" lang="en-US" altLang="zh-TW" sz="2100" dirty="0" smtClean="0"/>
              <a:t>(</a:t>
            </a:r>
            <a:r>
              <a:rPr kumimoji="1" lang="zh-TW" altLang="en-US" sz="2100" dirty="0" smtClean="0"/>
              <a:t>透過</a:t>
            </a:r>
            <a:r>
              <a:rPr kumimoji="1" lang="en-US" altLang="zh-TW" sz="2100" dirty="0" smtClean="0"/>
              <a:t>GUI)</a:t>
            </a:r>
          </a:p>
          <a:p>
            <a:r>
              <a:rPr kumimoji="1" lang="zh-TW" altLang="en-US" sz="2100" dirty="0" smtClean="0"/>
              <a:t>如果利用</a:t>
            </a:r>
            <a:r>
              <a:rPr kumimoji="1" lang="en-US" altLang="zh-TW" sz="2100" dirty="0" smtClean="0"/>
              <a:t>USB port</a:t>
            </a:r>
            <a:r>
              <a:rPr kumimoji="1" lang="zh-TW" altLang="en-US" sz="2100" dirty="0" smtClean="0"/>
              <a:t>來進行</a:t>
            </a:r>
            <a:r>
              <a:rPr kumimoji="1" lang="en-US" altLang="zh-TW" sz="2100" dirty="0" err="1" smtClean="0"/>
              <a:t>adb</a:t>
            </a:r>
            <a:r>
              <a:rPr kumimoji="1" lang="en-US" altLang="zh-TW" sz="2100" dirty="0" smtClean="0"/>
              <a:t> command</a:t>
            </a:r>
            <a:r>
              <a:rPr kumimoji="1" lang="zh-TW" altLang="en-US" sz="2100" dirty="0" smtClean="0"/>
              <a:t>，</a:t>
            </a:r>
            <a:r>
              <a:rPr kumimoji="1" lang="en-US" altLang="zh-TW" sz="2100" dirty="0" smtClean="0"/>
              <a:t>USB port type </a:t>
            </a:r>
            <a:r>
              <a:rPr kumimoji="1" lang="zh-TW" altLang="en-US" sz="2100" dirty="0" smtClean="0"/>
              <a:t>需為</a:t>
            </a:r>
            <a:r>
              <a:rPr kumimoji="1" lang="en-US" altLang="zh-TW" sz="2100" dirty="0" smtClean="0"/>
              <a:t> OTG</a:t>
            </a:r>
          </a:p>
          <a:p>
            <a:pPr marL="0" indent="0">
              <a:buNone/>
            </a:pPr>
            <a:r>
              <a:rPr kumimoji="1" lang="en-US" altLang="zh-TW" sz="2100" dirty="0" smtClean="0"/>
              <a:t>       </a:t>
            </a:r>
            <a:r>
              <a:rPr kumimoji="1" lang="en-US" altLang="zh-TW" sz="2100" dirty="0"/>
              <a:t>-</a:t>
            </a:r>
            <a:r>
              <a:rPr kumimoji="1" lang="zh-TW" altLang="en-US" sz="2100" dirty="0"/>
              <a:t>請參閱</a:t>
            </a:r>
            <a:r>
              <a:rPr kumimoji="1" lang="en-US" altLang="zh-TW" sz="2100" dirty="0" err="1"/>
              <a:t>Pag</a:t>
            </a:r>
            <a:r>
              <a:rPr kumimoji="1" lang="en-US" altLang="zh-TW" sz="2100" dirty="0"/>
              <a:t> 3 &amp; </a:t>
            </a:r>
            <a:r>
              <a:rPr kumimoji="1" lang="en-US" altLang="zh-TW" sz="2100" dirty="0" smtClean="0"/>
              <a:t>Page4</a:t>
            </a:r>
          </a:p>
          <a:p>
            <a:r>
              <a:rPr kumimoji="1" lang="en-US" altLang="zh-TW" sz="2100" dirty="0" smtClean="0"/>
              <a:t>Non-</a:t>
            </a:r>
            <a:r>
              <a:rPr kumimoji="1" lang="en-US" altLang="zh-TW" sz="2100" dirty="0" err="1" smtClean="0"/>
              <a:t>adb</a:t>
            </a:r>
            <a:r>
              <a:rPr kumimoji="1" lang="en-US" altLang="zh-TW" sz="2100" dirty="0" smtClean="0"/>
              <a:t> </a:t>
            </a:r>
            <a:r>
              <a:rPr kumimoji="1" lang="zh-TW" altLang="en-US" sz="2100" dirty="0" smtClean="0"/>
              <a:t>時</a:t>
            </a:r>
            <a:r>
              <a:rPr kumimoji="1" lang="zh-TW" altLang="en-US" sz="2100" dirty="0"/>
              <a:t>的</a:t>
            </a:r>
            <a:r>
              <a:rPr kumimoji="1" lang="en-US" altLang="zh-TW" sz="2100" dirty="0"/>
              <a:t>cli install </a:t>
            </a:r>
            <a:r>
              <a:rPr kumimoji="1" lang="en-US" altLang="zh-TW" sz="2100" dirty="0" smtClean="0"/>
              <a:t>setup</a:t>
            </a:r>
            <a:endParaRPr kumimoji="1" lang="en-US" altLang="zh-TW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100" dirty="0"/>
              <a:t>       -</a:t>
            </a:r>
            <a:r>
              <a:rPr kumimoji="1" lang="zh-TW" altLang="en-US" sz="2100" dirty="0"/>
              <a:t>請參閱</a:t>
            </a:r>
            <a:r>
              <a:rPr kumimoji="1" lang="en-US" altLang="zh-TW" sz="2100" dirty="0" err="1"/>
              <a:t>Pag</a:t>
            </a:r>
            <a:r>
              <a:rPr kumimoji="1" lang="en-US" altLang="zh-TW" sz="2100" dirty="0"/>
              <a:t> 5 </a:t>
            </a:r>
          </a:p>
          <a:p>
            <a:r>
              <a:rPr kumimoji="1" lang="zh-TW" altLang="en-US" sz="2100" dirty="0" smtClean="0"/>
              <a:t>在</a:t>
            </a:r>
            <a:r>
              <a:rPr kumimoji="1" lang="zh-TW" altLang="en-US" sz="2100" dirty="0"/>
              <a:t>進行</a:t>
            </a:r>
            <a:r>
              <a:rPr kumimoji="1" lang="en-US" altLang="zh-TW" sz="2100" dirty="0"/>
              <a:t>RF tool</a:t>
            </a:r>
            <a:r>
              <a:rPr kumimoji="1" lang="zh-TW" altLang="en-US" sz="2100" dirty="0"/>
              <a:t>前，需確認無</a:t>
            </a:r>
            <a:r>
              <a:rPr kumimoji="1" lang="en-US" altLang="zh-TW" sz="2100" dirty="0"/>
              <a:t>wireless</a:t>
            </a:r>
            <a:r>
              <a:rPr kumimoji="1" lang="zh-TW" altLang="en-US" sz="2100" dirty="0" smtClean="0"/>
              <a:t>連線</a:t>
            </a:r>
            <a:r>
              <a:rPr kumimoji="1" lang="en-US" altLang="zh-TW" sz="2100" dirty="0" smtClean="0"/>
              <a:t>,</a:t>
            </a:r>
            <a:r>
              <a:rPr kumimoji="1" lang="zh-TW" altLang="en-US" sz="2100" dirty="0" smtClean="0"/>
              <a:t>並確認硬體架構設定</a:t>
            </a:r>
            <a:endParaRPr kumimoji="1" lang="en-US" altLang="zh-TW" sz="2100" dirty="0" smtClean="0"/>
          </a:p>
          <a:p>
            <a:pPr marL="0" indent="0">
              <a:buNone/>
            </a:pPr>
            <a:r>
              <a:rPr kumimoji="1" lang="en-US" altLang="zh-TW" sz="2100" dirty="0" smtClean="0"/>
              <a:t>       </a:t>
            </a:r>
            <a:r>
              <a:rPr kumimoji="1" lang="en-US" altLang="zh-TW" sz="2100" dirty="0"/>
              <a:t>-</a:t>
            </a:r>
            <a:r>
              <a:rPr kumimoji="1" lang="zh-TW" altLang="en-US" sz="2100" dirty="0"/>
              <a:t>請參閱</a:t>
            </a:r>
            <a:r>
              <a:rPr kumimoji="1" lang="en-US" altLang="zh-TW" sz="2100" dirty="0" err="1"/>
              <a:t>Pag</a:t>
            </a:r>
            <a:r>
              <a:rPr kumimoji="1" lang="en-US" altLang="zh-TW" sz="2100" dirty="0"/>
              <a:t> </a:t>
            </a:r>
            <a:r>
              <a:rPr kumimoji="1" lang="en-US" altLang="zh-TW" sz="2100" dirty="0" smtClean="0"/>
              <a:t>6 &amp; Page 7</a:t>
            </a:r>
            <a:endParaRPr kumimoji="1" lang="en-US" altLang="zh-TW" sz="2100" dirty="0"/>
          </a:p>
          <a:p>
            <a:endParaRPr kumimoji="1" lang="en-US" altLang="zh-TW" sz="2000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6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install &amp;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</a:t>
            </a:r>
            <a:r>
              <a:rPr lang="en-US" altLang="zh-TW" dirty="0"/>
              <a:t>command (</a:t>
            </a:r>
            <a:r>
              <a:rPr lang="zh-TW" altLang="en-US" dirty="0"/>
              <a:t>如果電腦上沒有</a:t>
            </a:r>
            <a:r>
              <a:rPr lang="en-US" altLang="zh-TW" dirty="0" err="1"/>
              <a:t>adb</a:t>
            </a:r>
            <a:r>
              <a:rPr lang="en-US" altLang="zh-TW" dirty="0"/>
              <a:t>-tool</a:t>
            </a:r>
            <a:r>
              <a:rPr lang="zh-TW" altLang="en-US" dirty="0"/>
              <a:t>就必須安裝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bernaerts.dyndns.org/linux/74-ubuntu/328-ubuntu-trusty-android-adb-fastboot-qtadb</a:t>
            </a:r>
            <a:endParaRPr lang="en-US" altLang="zh-TW" dirty="0" smtClean="0"/>
          </a:p>
          <a:p>
            <a:pPr lvl="1"/>
            <a:r>
              <a:rPr kumimoji="1" lang="zh-TW" altLang="en-US" dirty="0"/>
              <a:t>備註</a:t>
            </a:r>
            <a:r>
              <a:rPr kumimoji="1" lang="en-US" altLang="zh-TW" dirty="0"/>
              <a:t>:</a:t>
            </a:r>
            <a:r>
              <a:rPr kumimoji="1" lang="en-US" altLang="zh-TW" dirty="0" err="1"/>
              <a:t>adb</a:t>
            </a:r>
            <a:r>
              <a:rPr kumimoji="1" lang="en-US" altLang="zh-TW" dirty="0" err="1">
                <a:sym typeface="Wingdings" pitchFamily="2" charset="2"/>
              </a:rPr>
              <a:t></a:t>
            </a:r>
            <a:r>
              <a:rPr lang="en-US" altLang="zh-TW" b="1" dirty="0" err="1">
                <a:hlinkClick r:id="rId2"/>
              </a:rPr>
              <a:t>Ubuntu</a:t>
            </a:r>
            <a:r>
              <a:rPr lang="en-US" altLang="zh-TW" b="1" dirty="0">
                <a:hlinkClick r:id="rId2"/>
              </a:rPr>
              <a:t> 14.04 - Install Android Tools</a:t>
            </a:r>
            <a:endParaRPr lang="en-US" altLang="zh-TW" dirty="0" smtClean="0"/>
          </a:p>
          <a:p>
            <a:r>
              <a:rPr lang="en-US" altLang="zh-TW" dirty="0" err="1" smtClean="0"/>
              <a:t>Amlogic</a:t>
            </a:r>
            <a:r>
              <a:rPr lang="en-US" altLang="zh-TW" dirty="0" smtClean="0"/>
              <a:t> platform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command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root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remount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shell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&amp; cli install (</a:t>
            </a:r>
            <a:r>
              <a:rPr kumimoji="1" lang="en-US" altLang="zh-TW" dirty="0" err="1" smtClean="0"/>
              <a:t>adb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Push </a:t>
            </a:r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and cli to device</a:t>
            </a:r>
            <a:r>
              <a:rPr kumimoji="1"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Amlogic</a:t>
            </a:r>
            <a:r>
              <a:rPr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a</a:t>
            </a:r>
            <a:r>
              <a:rPr kumimoji="1" lang="en-US" altLang="zh-TW" dirty="0" err="1" smtClean="0"/>
              <a:t>db</a:t>
            </a:r>
            <a:r>
              <a:rPr kumimoji="1" lang="en-US" altLang="zh-TW" dirty="0" smtClean="0"/>
              <a:t> push </a:t>
            </a:r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/system/bin/</a:t>
            </a:r>
            <a:r>
              <a:rPr kumimoji="1" lang="en-US" altLang="zh-TW" dirty="0" err="1" smtClean="0"/>
              <a:t>rf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adb</a:t>
            </a:r>
            <a:r>
              <a:rPr kumimoji="1" lang="en-US" altLang="zh-TW" dirty="0"/>
              <a:t> push </a:t>
            </a:r>
            <a:r>
              <a:rPr kumimoji="1" lang="en-US" altLang="zh-TW" dirty="0" smtClean="0"/>
              <a:t>cli </a:t>
            </a:r>
            <a:r>
              <a:rPr kumimoji="1" lang="en-US" altLang="zh-TW" dirty="0"/>
              <a:t>/</a:t>
            </a:r>
            <a:r>
              <a:rPr kumimoji="1" lang="en-US" altLang="zh-TW" dirty="0" smtClean="0"/>
              <a:t>system/bin/cli</a:t>
            </a:r>
            <a:r>
              <a:rPr kumimoji="1"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更改執行權</a:t>
            </a:r>
            <a:r>
              <a:rPr kumimoji="1" lang="en-US" altLang="zh-TW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kumimoji="1" lang="en-US" altLang="zh-TW" dirty="0" smtClean="0"/>
          </a:p>
          <a:p>
            <a:r>
              <a:rPr kumimoji="1" lang="en-US" altLang="zh-TW" dirty="0" smtClean="0"/>
              <a:t>Change </a:t>
            </a:r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and cli mode</a:t>
            </a:r>
          </a:p>
          <a:p>
            <a:pPr lvl="1"/>
            <a:r>
              <a:rPr kumimoji="1" lang="en-US" altLang="zh-TW" dirty="0" err="1" smtClean="0"/>
              <a:t>adb</a:t>
            </a:r>
            <a:r>
              <a:rPr kumimoji="1" lang="en-US" altLang="zh-TW" dirty="0" smtClean="0"/>
              <a:t> shell</a:t>
            </a:r>
          </a:p>
          <a:p>
            <a:pPr lvl="1"/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hmod</a:t>
            </a:r>
            <a:r>
              <a:rPr kumimoji="1" lang="en-US" altLang="zh-TW" dirty="0" smtClean="0"/>
              <a:t> 777 /system/bin/</a:t>
            </a:r>
            <a:r>
              <a:rPr kumimoji="1" lang="en-US" altLang="zh-TW" dirty="0" err="1" smtClean="0"/>
              <a:t>rf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chmod</a:t>
            </a:r>
            <a:r>
              <a:rPr kumimoji="1" lang="en-US" altLang="zh-TW" dirty="0"/>
              <a:t> 777 /system/bin</a:t>
            </a:r>
            <a:r>
              <a:rPr kumimoji="1" lang="en-US" altLang="zh-TW" dirty="0" smtClean="0"/>
              <a:t>/cli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&amp; cli install (non-</a:t>
            </a:r>
            <a:r>
              <a:rPr kumimoji="1" lang="en-US" altLang="zh-TW" dirty="0" err="1" smtClean="0"/>
              <a:t>adb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Console command</a:t>
            </a:r>
          </a:p>
          <a:p>
            <a:pPr lvl="1"/>
            <a:r>
              <a:rPr kumimoji="1" lang="en-US" altLang="zh-TW" dirty="0" err="1" smtClean="0"/>
              <a:t>mkdir</a:t>
            </a:r>
            <a:r>
              <a:rPr kumimoji="1" lang="en-US" altLang="zh-TW" dirty="0" smtClean="0"/>
              <a:t> /data/temp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ount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o </a:t>
            </a:r>
            <a:r>
              <a:rPr kumimoji="1" lang="en-US" altLang="zh-TW" dirty="0" err="1" smtClean="0"/>
              <a:t>rw,remount</a:t>
            </a:r>
            <a:r>
              <a:rPr kumimoji="1" lang="en-US" altLang="zh-TW" dirty="0" smtClean="0"/>
              <a:t> /system</a:t>
            </a:r>
          </a:p>
          <a:p>
            <a:pPr lvl="2"/>
            <a:r>
              <a:rPr kumimoji="1" lang="en-US" altLang="zh-TW" dirty="0" smtClean="0"/>
              <a:t>[change </a:t>
            </a:r>
            <a:r>
              <a:rPr kumimoji="1" lang="en-US" altLang="zh-TW" dirty="0" err="1" smtClean="0"/>
              <a:t>filesystem</a:t>
            </a:r>
            <a:r>
              <a:rPr kumimoji="1" lang="en-US" altLang="zh-TW" dirty="0" smtClean="0"/>
              <a:t> /system to read/write]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ount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t </a:t>
            </a:r>
            <a:r>
              <a:rPr kumimoji="1" lang="en-US" altLang="zh-TW" dirty="0" err="1" smtClean="0"/>
              <a:t>vfat</a:t>
            </a:r>
            <a:r>
              <a:rPr kumimoji="1" lang="en-US" altLang="zh-TW" dirty="0" smtClean="0"/>
              <a:t> /</a:t>
            </a:r>
            <a:r>
              <a:rPr kumimoji="1" lang="en-US" altLang="zh-TW" dirty="0" err="1" smtClean="0"/>
              <a:t>dev</a:t>
            </a:r>
            <a:r>
              <a:rPr kumimoji="1" lang="en-US" altLang="zh-TW" dirty="0" smtClean="0"/>
              <a:t>/block/sda1 /data/temp</a:t>
            </a:r>
          </a:p>
          <a:p>
            <a:pPr lvl="2"/>
            <a:r>
              <a:rPr kumimoji="1" lang="en-US" altLang="zh-TW" dirty="0" smtClean="0"/>
              <a:t>[mount </a:t>
            </a:r>
            <a:r>
              <a:rPr kumimoji="1" lang="en-US" altLang="zh-TW" dirty="0" err="1" smtClean="0"/>
              <a:t>usb</a:t>
            </a:r>
            <a:r>
              <a:rPr kumimoji="1" lang="en-US" altLang="zh-TW" dirty="0" smtClean="0"/>
              <a:t> storage to /data/temp]</a:t>
            </a:r>
          </a:p>
          <a:p>
            <a:pPr lvl="1"/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p</a:t>
            </a:r>
            <a:r>
              <a:rPr kumimoji="1" lang="en-US" altLang="zh-TW" dirty="0" smtClean="0"/>
              <a:t> /data/temp/</a:t>
            </a:r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/system/bin/</a:t>
            </a:r>
            <a:r>
              <a:rPr kumimoji="1" lang="en-US" altLang="zh-TW" dirty="0" err="1" smtClean="0"/>
              <a:t>rf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cp</a:t>
            </a:r>
            <a:r>
              <a:rPr kumimoji="1" lang="en-US" altLang="zh-TW" dirty="0"/>
              <a:t> /data/temp</a:t>
            </a:r>
            <a:r>
              <a:rPr kumimoji="1" lang="en-US" altLang="zh-TW" dirty="0" smtClean="0"/>
              <a:t>/cli </a:t>
            </a:r>
            <a:r>
              <a:rPr kumimoji="1" lang="en-US" altLang="zh-TW" dirty="0"/>
              <a:t>/system/bin</a:t>
            </a:r>
            <a:r>
              <a:rPr kumimoji="1" lang="en-US" altLang="zh-TW" dirty="0" smtClean="0"/>
              <a:t>/cli</a:t>
            </a:r>
          </a:p>
          <a:p>
            <a:pPr lvl="1"/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hmod</a:t>
            </a:r>
            <a:r>
              <a:rPr kumimoji="1" lang="en-US" altLang="zh-TW" dirty="0" smtClean="0"/>
              <a:t> 777 /system/bin/</a:t>
            </a:r>
            <a:r>
              <a:rPr kumimoji="1" lang="en-US" altLang="zh-TW" dirty="0" err="1" smtClean="0"/>
              <a:t>rf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chmod</a:t>
            </a:r>
            <a:r>
              <a:rPr kumimoji="1" lang="en-US" altLang="zh-TW" dirty="0"/>
              <a:t> 777 /system/bin</a:t>
            </a:r>
            <a:r>
              <a:rPr kumimoji="1" lang="en-US" altLang="zh-TW" dirty="0" smtClean="0"/>
              <a:t>/cli</a:t>
            </a:r>
          </a:p>
          <a:p>
            <a:pPr lvl="1"/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mount</a:t>
            </a:r>
            <a:r>
              <a:rPr kumimoji="1" lang="en-US" altLang="zh-TW" dirty="0" smtClean="0"/>
              <a:t> /data/temp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67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Hardware Setup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9" y="1676771"/>
            <a:ext cx="7399753" cy="40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605251" y="3862766"/>
            <a:ext cx="504056" cy="3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加號 6"/>
          <p:cNvSpPr/>
          <p:nvPr/>
        </p:nvSpPr>
        <p:spPr>
          <a:xfrm>
            <a:off x="6714957" y="3786284"/>
            <a:ext cx="532141" cy="5222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50" y="3262951"/>
            <a:ext cx="1666875" cy="18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1892091" y="2622765"/>
            <a:ext cx="1252651" cy="1110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44742" y="3573016"/>
            <a:ext cx="623395" cy="289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381153" y="1053823"/>
            <a:ext cx="1182735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SSV6266P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6" y="764704"/>
            <a:ext cx="2532529" cy="178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448490" y="1061646"/>
            <a:ext cx="593652" cy="593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149621" y="2361903"/>
            <a:ext cx="142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GND/RX/TX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873072" y="1837913"/>
            <a:ext cx="1071421" cy="5239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UART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3456440" y="2546569"/>
            <a:ext cx="6374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83767" y="3356992"/>
            <a:ext cx="3744417" cy="241235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99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928829" y="5590987"/>
            <a:ext cx="4523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89526" y="5158939"/>
            <a:ext cx="1702565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amlogic</a:t>
            </a:r>
            <a:r>
              <a:rPr kumimoji="1" lang="en-US" altLang="zh-TW" dirty="0"/>
              <a:t> platform S905</a:t>
            </a:r>
            <a:endParaRPr lang="en-US" altLang="zh-TW" dirty="0"/>
          </a:p>
        </p:txBody>
      </p:sp>
      <p:sp>
        <p:nvSpPr>
          <p:cNvPr id="26" name="矩形 25"/>
          <p:cNvSpPr/>
          <p:nvPr/>
        </p:nvSpPr>
        <p:spPr>
          <a:xfrm>
            <a:off x="4788024" y="5158939"/>
            <a:ext cx="648072" cy="558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09307" y="3862767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HDMI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3939" y="1730576"/>
            <a:ext cx="179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25MHz</a:t>
            </a:r>
            <a:r>
              <a:rPr lang="zh-TW" altLang="en-US" b="1" dirty="0">
                <a:solidFill>
                  <a:srgbClr val="FF0000"/>
                </a:solidFill>
              </a:rPr>
              <a:t>晶振</a:t>
            </a:r>
          </a:p>
        </p:txBody>
      </p:sp>
      <p:sp>
        <p:nvSpPr>
          <p:cNvPr id="39" name="矩形 38"/>
          <p:cNvSpPr/>
          <p:nvPr/>
        </p:nvSpPr>
        <p:spPr>
          <a:xfrm>
            <a:off x="4788024" y="5806520"/>
            <a:ext cx="104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OTG Port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4451" y="3428140"/>
            <a:ext cx="221406" cy="1448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7" idx="0"/>
          </p:cNvCxnSpPr>
          <p:nvPr/>
        </p:nvCxnSpPr>
        <p:spPr>
          <a:xfrm>
            <a:off x="2830682" y="2781790"/>
            <a:ext cx="334472" cy="64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2309163" y="2334733"/>
            <a:ext cx="835579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Ant</a:t>
            </a:r>
            <a:r>
              <a:rPr lang="zh-TW" altLang="en-US" sz="1400" dirty="0" smtClean="0"/>
              <a:t>端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17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altLang="zh-TW" dirty="0"/>
              <a:t>Hardware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600201"/>
            <a:ext cx="5328592" cy="384502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iComm</a:t>
            </a:r>
            <a:r>
              <a:rPr lang="en-US" altLang="zh-TW" dirty="0" smtClean="0"/>
              <a:t> Confidential &amp; Proprietary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4" y="853678"/>
            <a:ext cx="765999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-77905" y="980130"/>
            <a:ext cx="162927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1400" dirty="0"/>
              <a:t>在進行</a:t>
            </a:r>
            <a:r>
              <a:rPr kumimoji="1" lang="en-US" altLang="zh-TW" sz="1400" dirty="0"/>
              <a:t>RF tool</a:t>
            </a:r>
            <a:r>
              <a:rPr kumimoji="1" lang="zh-TW" altLang="en-US" sz="1400" dirty="0"/>
              <a:t>前，需確認無</a:t>
            </a:r>
            <a:r>
              <a:rPr kumimoji="1" lang="en-US" altLang="zh-TW" sz="1400" dirty="0"/>
              <a:t>wireless</a:t>
            </a:r>
            <a:r>
              <a:rPr kumimoji="1" lang="zh-TW" altLang="en-US" sz="1400" dirty="0"/>
              <a:t>連線</a:t>
            </a:r>
            <a:endParaRPr kumimoji="1" lang="en-US" altLang="zh-TW" sz="1400" dirty="0"/>
          </a:p>
        </p:txBody>
      </p:sp>
      <p:sp>
        <p:nvSpPr>
          <p:cNvPr id="9" name="向右箭號 8"/>
          <p:cNvSpPr/>
          <p:nvPr/>
        </p:nvSpPr>
        <p:spPr>
          <a:xfrm>
            <a:off x="1547664" y="1466184"/>
            <a:ext cx="410942" cy="3960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567257" y="5085184"/>
            <a:ext cx="2160240" cy="12380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1400" dirty="0"/>
              <a:t>如果利用</a:t>
            </a:r>
            <a:r>
              <a:rPr kumimoji="1" lang="en-US" altLang="zh-TW" sz="1400" dirty="0"/>
              <a:t>USB port</a:t>
            </a:r>
            <a:r>
              <a:rPr kumimoji="1" lang="zh-TW" altLang="en-US" sz="1400" dirty="0"/>
              <a:t>來進行</a:t>
            </a:r>
            <a:r>
              <a:rPr kumimoji="1" lang="en-US" altLang="zh-TW" sz="1400" dirty="0" err="1"/>
              <a:t>adb</a:t>
            </a:r>
            <a:r>
              <a:rPr kumimoji="1" lang="en-US" altLang="zh-TW" sz="1400" dirty="0"/>
              <a:t> command</a:t>
            </a:r>
            <a:r>
              <a:rPr kumimoji="1" lang="zh-TW" altLang="en-US" sz="1400" dirty="0"/>
              <a:t>，</a:t>
            </a:r>
            <a:r>
              <a:rPr kumimoji="1" lang="en-US" altLang="zh-TW" sz="1400" dirty="0"/>
              <a:t>USB port type </a:t>
            </a:r>
            <a:r>
              <a:rPr kumimoji="1" lang="zh-TW" altLang="en-US" sz="1400" dirty="0"/>
              <a:t>需為</a:t>
            </a:r>
            <a:r>
              <a:rPr kumimoji="1" lang="en-US" altLang="zh-TW" sz="1400" dirty="0"/>
              <a:t> OTG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84168" y="5456748"/>
            <a:ext cx="583089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39952" y="4594275"/>
            <a:ext cx="1008112" cy="862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403357" y="4105071"/>
            <a:ext cx="484632" cy="4892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雲朵形圖說文字 20"/>
          <p:cNvSpPr/>
          <p:nvPr/>
        </p:nvSpPr>
        <p:spPr>
          <a:xfrm>
            <a:off x="3851920" y="3212976"/>
            <a:ext cx="1715337" cy="832531"/>
          </a:xfrm>
          <a:prstGeom prst="cloudCallout">
            <a:avLst>
              <a:gd name="adj1" fmla="val 56230"/>
              <a:gd name="adj2" fmla="val -17626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amlogic</a:t>
            </a:r>
            <a:r>
              <a:rPr kumimoji="1" lang="en-US" altLang="zh-TW" sz="1400" dirty="0"/>
              <a:t> </a:t>
            </a:r>
            <a:r>
              <a:rPr kumimoji="1" lang="en-US" altLang="zh-TW" sz="1400" dirty="0" smtClean="0"/>
              <a:t>platform S905</a:t>
            </a:r>
            <a:endParaRPr lang="en-US" altLang="zh-TW" sz="1400" dirty="0" smtClean="0"/>
          </a:p>
        </p:txBody>
      </p:sp>
      <p:sp>
        <p:nvSpPr>
          <p:cNvPr id="14" name="橢圓 13"/>
          <p:cNvSpPr/>
          <p:nvPr/>
        </p:nvSpPr>
        <p:spPr>
          <a:xfrm>
            <a:off x="1777422" y="4426369"/>
            <a:ext cx="1629278" cy="11009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400" dirty="0" smtClean="0"/>
              <a:t>Non-</a:t>
            </a:r>
            <a:r>
              <a:rPr kumimoji="1" lang="en-US" altLang="zh-TW" sz="1400" dirty="0" err="1" smtClean="0"/>
              <a:t>adb</a:t>
            </a:r>
            <a:r>
              <a:rPr kumimoji="1" lang="zh-TW" altLang="en-US" sz="1400" dirty="0" smtClean="0"/>
              <a:t>時須利用</a:t>
            </a:r>
            <a:r>
              <a:rPr kumimoji="1" lang="en-US" altLang="zh-TW" sz="1400" dirty="0" smtClean="0"/>
              <a:t>UART</a:t>
            </a:r>
            <a:r>
              <a:rPr kumimoji="1" lang="zh-TW" altLang="en-US" sz="1400" dirty="0" smtClean="0"/>
              <a:t>來操作</a:t>
            </a:r>
            <a:endParaRPr kumimoji="1" lang="en-US" altLang="zh-TW" sz="1400" dirty="0"/>
          </a:p>
        </p:txBody>
      </p:sp>
      <p:sp>
        <p:nvSpPr>
          <p:cNvPr id="18" name="向右箭號 17"/>
          <p:cNvSpPr/>
          <p:nvPr/>
        </p:nvSpPr>
        <p:spPr>
          <a:xfrm>
            <a:off x="3420867" y="4689140"/>
            <a:ext cx="410942" cy="39604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289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[</a:t>
            </a:r>
            <a:r>
              <a:rPr kumimoji="1" lang="en-US" altLang="zh-TW" dirty="0" err="1" smtClean="0"/>
              <a:t>tx|rx|stop|rate|count|reset|ifs|freq|rfreq|rssi|sar|ch</a:t>
            </a:r>
            <a:r>
              <a:rPr kumimoji="1" lang="en-US" altLang="zh-TW" dirty="0" smtClean="0"/>
              <a:t>]</a:t>
            </a:r>
          </a:p>
          <a:p>
            <a:pPr lvl="1"/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command</a:t>
            </a:r>
          </a:p>
          <a:p>
            <a:pPr lvl="2"/>
            <a:r>
              <a:rPr kumimoji="1" lang="en-US" altLang="zh-TW" dirty="0" smtClean="0"/>
              <a:t>Set </a:t>
            </a:r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block mode</a:t>
            </a:r>
          </a:p>
          <a:p>
            <a:pPr lvl="2"/>
            <a:r>
              <a:rPr kumimoji="1" lang="en-US" altLang="zh-TW" dirty="0"/>
              <a:t>Disable </a:t>
            </a:r>
            <a:r>
              <a:rPr kumimoji="1" lang="en-US" altLang="zh-TW" dirty="0" err="1"/>
              <a:t>ack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policy</a:t>
            </a:r>
          </a:p>
          <a:p>
            <a:pPr lvl="2"/>
            <a:r>
              <a:rPr kumimoji="1" lang="en-US" altLang="zh-TW" dirty="0" smtClean="0"/>
              <a:t>Set channel 1 bandwidth 20, rate HT20, MCS7</a:t>
            </a:r>
          </a:p>
          <a:p>
            <a:pPr lvl="2"/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packet generate (default ifs 15us)</a:t>
            </a:r>
          </a:p>
          <a:p>
            <a:pPr lvl="1"/>
            <a:r>
              <a:rPr kumimoji="1" lang="en-US" altLang="zh-TW" dirty="0" err="1"/>
              <a:t>r</a:t>
            </a:r>
            <a:r>
              <a:rPr kumimoji="1" lang="en-US" altLang="zh-TW" dirty="0" err="1" smtClean="0"/>
              <a:t>x</a:t>
            </a:r>
            <a:r>
              <a:rPr kumimoji="1" lang="en-US" altLang="zh-TW" dirty="0" smtClean="0"/>
              <a:t> command</a:t>
            </a:r>
          </a:p>
          <a:p>
            <a:pPr lvl="2"/>
            <a:r>
              <a:rPr kumimoji="1" lang="en-US" altLang="zh-TW" dirty="0"/>
              <a:t>Set </a:t>
            </a:r>
            <a:r>
              <a:rPr kumimoji="1" lang="en-US" altLang="zh-TW" dirty="0" err="1"/>
              <a:t>rf</a:t>
            </a:r>
            <a:r>
              <a:rPr kumimoji="1" lang="en-US" altLang="zh-TW" dirty="0"/>
              <a:t> block </a:t>
            </a:r>
            <a:r>
              <a:rPr kumimoji="1" lang="en-US" altLang="zh-TW" dirty="0" smtClean="0"/>
              <a:t>mode</a:t>
            </a:r>
          </a:p>
          <a:p>
            <a:pPr lvl="2"/>
            <a:r>
              <a:rPr kumimoji="1" lang="en-US" altLang="zh-TW" dirty="0" smtClean="0"/>
              <a:t>Set channel 1, bandwith20</a:t>
            </a:r>
          </a:p>
          <a:p>
            <a:pPr lvl="2"/>
            <a:r>
              <a:rPr kumimoji="1" lang="en-US" altLang="zh-TW" dirty="0" smtClean="0"/>
              <a:t>Disable </a:t>
            </a:r>
            <a:r>
              <a:rPr kumimoji="1" lang="en-US" altLang="zh-TW" dirty="0" err="1" smtClean="0"/>
              <a:t>ack</a:t>
            </a:r>
            <a:r>
              <a:rPr kumimoji="1" lang="en-US" altLang="zh-TW" dirty="0" smtClean="0"/>
              <a:t> policy</a:t>
            </a:r>
          </a:p>
          <a:p>
            <a:pPr lvl="2"/>
            <a:r>
              <a:rPr kumimoji="1" lang="en-US" altLang="zh-TW" dirty="0" err="1" smtClean="0"/>
              <a:t>Mib</a:t>
            </a:r>
            <a:r>
              <a:rPr kumimoji="1" lang="en-US" altLang="zh-TW" dirty="0" smtClean="0"/>
              <a:t> reset 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tx|rx|stop|rate|count|reset|ifs|freq|rfreq|rssi|sar|ch</a:t>
            </a:r>
            <a:r>
              <a:rPr kumimoji="1" lang="en-US" altLang="zh-TW" dirty="0"/>
              <a:t>]</a:t>
            </a:r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top</a:t>
            </a:r>
          </a:p>
          <a:p>
            <a:pPr lvl="2"/>
            <a:r>
              <a:rPr kumimoji="1" lang="en-US" altLang="zh-TW" dirty="0" err="1" smtClean="0"/>
              <a:t>Rf</a:t>
            </a:r>
            <a:r>
              <a:rPr kumimoji="1" lang="en-US" altLang="zh-TW" dirty="0" smtClean="0"/>
              <a:t> unblock mode</a:t>
            </a:r>
          </a:p>
          <a:p>
            <a:pPr lvl="1"/>
            <a:r>
              <a:rPr kumimoji="1" lang="en-US" altLang="zh-TW" dirty="0"/>
              <a:t>r</a:t>
            </a:r>
            <a:r>
              <a:rPr kumimoji="1" lang="en-US" altLang="zh-TW" dirty="0" smtClean="0"/>
              <a:t>ate [rate index]</a:t>
            </a:r>
          </a:p>
          <a:p>
            <a:pPr lvl="2"/>
            <a:r>
              <a:rPr kumimoji="1" lang="en-US" altLang="zh-TW" dirty="0" smtClean="0"/>
              <a:t>Set rate index</a:t>
            </a:r>
          </a:p>
          <a:p>
            <a:pPr lvl="1"/>
            <a:r>
              <a:rPr kumimoji="1" lang="en-US" altLang="zh-TW" dirty="0"/>
              <a:t>c</a:t>
            </a:r>
            <a:r>
              <a:rPr kumimoji="1" lang="en-US" altLang="zh-TW" dirty="0" smtClean="0"/>
              <a:t>ount [0|1]</a:t>
            </a:r>
          </a:p>
          <a:p>
            <a:pPr lvl="2"/>
            <a:r>
              <a:rPr kumimoji="1" lang="en-US" altLang="zh-TW" dirty="0" smtClean="0"/>
              <a:t>Get </a:t>
            </a:r>
            <a:r>
              <a:rPr kumimoji="1" lang="en-US" altLang="zh-TW" dirty="0" err="1" smtClean="0"/>
              <a:t>phy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mib</a:t>
            </a:r>
            <a:r>
              <a:rPr kumimoji="1" lang="en-US" altLang="zh-TW" dirty="0" smtClean="0"/>
              <a:t>, 0 =&gt; 11b </a:t>
            </a:r>
            <a:r>
              <a:rPr kumimoji="1" lang="en-US" altLang="zh-TW" dirty="0" err="1" smtClean="0"/>
              <a:t>mib</a:t>
            </a:r>
            <a:r>
              <a:rPr kumimoji="1" lang="en-US" altLang="zh-TW" dirty="0" smtClean="0"/>
              <a:t>, 1 =&gt; 11gn </a:t>
            </a:r>
            <a:r>
              <a:rPr kumimoji="1" lang="en-US" altLang="zh-TW" dirty="0" err="1" smtClean="0"/>
              <a:t>mib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r</a:t>
            </a:r>
            <a:r>
              <a:rPr kumimoji="1" lang="en-US" altLang="zh-TW" dirty="0" smtClean="0"/>
              <a:t>eset </a:t>
            </a:r>
          </a:p>
          <a:p>
            <a:pPr lvl="2"/>
            <a:r>
              <a:rPr kumimoji="1" lang="en-US" altLang="zh-TW" dirty="0" err="1" smtClean="0"/>
              <a:t>Mib</a:t>
            </a:r>
            <a:r>
              <a:rPr kumimoji="1" lang="en-US" altLang="zh-TW" dirty="0" smtClean="0"/>
              <a:t> reset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i</a:t>
            </a:r>
            <a:r>
              <a:rPr kumimoji="1" lang="en-US" altLang="zh-TW" dirty="0" smtClean="0"/>
              <a:t>fs [value]</a:t>
            </a:r>
          </a:p>
          <a:p>
            <a:pPr lvl="2"/>
            <a:r>
              <a:rPr kumimoji="1" lang="en-US" altLang="zh-TW" dirty="0" smtClean="0"/>
              <a:t>Set </a:t>
            </a:r>
            <a:r>
              <a:rPr kumimoji="1" lang="en-US" altLang="zh-TW" dirty="0" err="1" smtClean="0"/>
              <a:t>txgen</a:t>
            </a:r>
            <a:r>
              <a:rPr kumimoji="1" lang="en-US" altLang="zh-TW" dirty="0" smtClean="0"/>
              <a:t> packet ifs value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78926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44893</TotalTime>
  <Words>957</Words>
  <Application>Microsoft Office PowerPoint</Application>
  <PresentationFormat>如螢幕大小 (4:3)</PresentationFormat>
  <Paragraphs>252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8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自訂設計</vt:lpstr>
      <vt:lpstr>1_自訂設計</vt:lpstr>
      <vt:lpstr>3_自訂設計</vt:lpstr>
      <vt:lpstr>2_自訂設計</vt:lpstr>
      <vt:lpstr>4_自訂設計</vt:lpstr>
      <vt:lpstr>5_自訂設計</vt:lpstr>
      <vt:lpstr>6_自訂設計</vt:lpstr>
      <vt:lpstr>7_自訂設計</vt:lpstr>
      <vt:lpstr>Cli Tool User Guide</vt:lpstr>
      <vt:lpstr>Cli install setup in Amlogic Platform</vt:lpstr>
      <vt:lpstr>adb install &amp; adb command</vt:lpstr>
      <vt:lpstr>rf &amp; cli install (adb)</vt:lpstr>
      <vt:lpstr>rf &amp; cli install (non-adb)</vt:lpstr>
      <vt:lpstr>Hardware Setup</vt:lpstr>
      <vt:lpstr>Hardware Setup</vt:lpstr>
      <vt:lpstr>rf command</vt:lpstr>
      <vt:lpstr>rf command</vt:lpstr>
      <vt:lpstr>rf command</vt:lpstr>
      <vt:lpstr>Change channel command</vt:lpstr>
      <vt:lpstr> TX_Cli_command  </vt:lpstr>
      <vt:lpstr> RX_Cli_command  </vt:lpstr>
      <vt:lpstr>Set RF tool tx rate</vt:lpstr>
      <vt:lpstr>Set RF tool tx rate</vt:lpstr>
      <vt:lpstr>CLI CALIBRATION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weekly meeting</dc:title>
  <dc:creator>Fiona</dc:creator>
  <cp:lastModifiedBy>kiki.huang</cp:lastModifiedBy>
  <cp:revision>2854</cp:revision>
  <cp:lastPrinted>2015-06-11T14:24:51Z</cp:lastPrinted>
  <dcterms:created xsi:type="dcterms:W3CDTF">2014-12-09T01:04:33Z</dcterms:created>
  <dcterms:modified xsi:type="dcterms:W3CDTF">2018-01-19T03:48:19Z</dcterms:modified>
</cp:coreProperties>
</file>