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684" r:id="rId4"/>
    <p:sldMasterId id="2147483708" r:id="rId5"/>
    <p:sldMasterId id="2147483720" r:id="rId6"/>
    <p:sldMasterId id="2147483732" r:id="rId7"/>
    <p:sldMasterId id="2147483744" r:id="rId8"/>
  </p:sldMasterIdLst>
  <p:notesMasterIdLst>
    <p:notesMasterId r:id="rId18"/>
  </p:notesMasterIdLst>
  <p:handoutMasterIdLst>
    <p:handoutMasterId r:id="rId19"/>
  </p:handoutMasterIdLst>
  <p:sldIdLst>
    <p:sldId id="659" r:id="rId9"/>
    <p:sldId id="660" r:id="rId10"/>
    <p:sldId id="653" r:id="rId11"/>
    <p:sldId id="661" r:id="rId12"/>
    <p:sldId id="674" r:id="rId13"/>
    <p:sldId id="677" r:id="rId14"/>
    <p:sldId id="679" r:id="rId15"/>
    <p:sldId id="669" r:id="rId16"/>
    <p:sldId id="680" r:id="rId17"/>
  </p:sldIdLst>
  <p:sldSz cx="9144000" cy="6858000" type="screen4x3"/>
  <p:notesSz cx="9926638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nal Item Draft" id="{543D9772-517D-40E2-BC7A-F78C365E02C1}">
          <p14:sldIdLst>
            <p14:sldId id="659"/>
            <p14:sldId id="660"/>
            <p14:sldId id="653"/>
            <p14:sldId id="661"/>
            <p14:sldId id="674"/>
            <p14:sldId id="677"/>
            <p14:sldId id="679"/>
            <p14:sldId id="669"/>
            <p14:sldId id="68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Liang" initials="David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3" autoAdjust="0"/>
    <p:restoredTop sz="95178" autoAdjust="0"/>
  </p:normalViewPr>
  <p:slideViewPr>
    <p:cSldViewPr>
      <p:cViewPr>
        <p:scale>
          <a:sx n="87" d="100"/>
          <a:sy n="87" d="100"/>
        </p:scale>
        <p:origin x="-1280" y="-176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778"/>
    </p:cViewPr>
  </p:sorterViewPr>
  <p:notesViewPr>
    <p:cSldViewPr>
      <p:cViewPr varScale="1">
        <p:scale>
          <a:sx n="55" d="100"/>
          <a:sy n="55" d="100"/>
        </p:scale>
        <p:origin x="-2904" y="-7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85D6-9615-4BCF-AC7E-616C93D59850}" type="datetimeFigureOut">
              <a:rPr lang="zh-TW" altLang="en-US" smtClean="0"/>
              <a:t>18/1/22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39B61-7CAA-4746-BA4F-A86F66449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71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F4831-6419-4D06-8F7E-37B90A4D67AE}" type="datetimeFigureOut">
              <a:rPr lang="zh-TW" altLang="en-US" smtClean="0"/>
              <a:t>18/1/22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7E04B-7880-45EE-9A82-D2F8D9F887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66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119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4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3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02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726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487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831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25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76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20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4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158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42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44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68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45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84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4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807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06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8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41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1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17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69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2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9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441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035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3413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168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8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063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0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37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320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67744" y="274638"/>
            <a:ext cx="6419056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8415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6C9F05-12B9-4A3D-BA45-3F402C74C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4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422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47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9676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400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16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77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346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1955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7679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2252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07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2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773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27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09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60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549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6684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5013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136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9296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79210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14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99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5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30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16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240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57675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2723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620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6873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7005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812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8433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22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32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28113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288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4482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60923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6301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1417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6636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12721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926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jp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5.jp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6.jp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7.jp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8.jp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9DDD1-723E-49F7-A5CE-FDAC37E9B5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08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BD45-6A55-4E89-86A4-ECAA54BB7F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2989-37D3-4517-A303-03335F0F3C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44FC-F391-4DD7-BEE2-C527FDFBB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7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D0BE-96AF-47A6-9E70-D2F60FA17E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1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E7CD-424C-491B-AB7B-FE66935B20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70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9AE8-0F0C-4AFB-8A7E-BA1CBD348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0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2016/02/03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dirty="0" smtClean="0"/>
              <a:t>iComm Confidential &amp; Proprietary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EA9FE-4436-4976-A69C-8E9C021E9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68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hyperlink" Target="http://bernaerts.dyndns.org/linux/74-ubuntu/328-ubuntu-trusty-android-adb-fastboot-qtad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Efuse</a:t>
            </a:r>
            <a:r>
              <a:rPr lang="en-US" altLang="zh-TW" dirty="0" smtClean="0"/>
              <a:t> User Guide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 2018.01.22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73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Cli</a:t>
            </a:r>
            <a:r>
              <a:rPr lang="en-US" altLang="zh-TW" dirty="0"/>
              <a:t> install setup in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Amlogic</a:t>
            </a:r>
            <a:r>
              <a:rPr kumimoji="1" lang="en-US" altLang="zh-TW" dirty="0"/>
              <a:t> Platform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100" dirty="0" smtClean="0"/>
              <a:t>檢查</a:t>
            </a:r>
            <a:r>
              <a:rPr kumimoji="1" lang="en-US" altLang="zh-TW" sz="2100" dirty="0" smtClean="0"/>
              <a:t> </a:t>
            </a:r>
            <a:r>
              <a:rPr kumimoji="1" lang="en-US" altLang="zh-TW" sz="2100" dirty="0" err="1" smtClean="0"/>
              <a:t>wifi</a:t>
            </a:r>
            <a:r>
              <a:rPr kumimoji="1" lang="en-US" altLang="zh-TW" sz="2100" dirty="0" smtClean="0"/>
              <a:t> interface </a:t>
            </a:r>
            <a:r>
              <a:rPr kumimoji="1" lang="zh-TW" altLang="en-US" sz="2100" dirty="0" smtClean="0"/>
              <a:t>是否正常</a:t>
            </a:r>
            <a:endParaRPr kumimoji="1" lang="en-US" altLang="zh-TW" sz="2100" dirty="0" smtClean="0"/>
          </a:p>
          <a:p>
            <a:pPr lvl="1"/>
            <a:r>
              <a:rPr kumimoji="1" lang="zh-TW" altLang="en-US" sz="2100" dirty="0" smtClean="0"/>
              <a:t>需確認開機前先全完斷電，否則可能造成下次</a:t>
            </a:r>
            <a:r>
              <a:rPr kumimoji="1" lang="en-US" altLang="zh-TW" sz="2100" dirty="0" smtClean="0"/>
              <a:t>USB interface</a:t>
            </a:r>
            <a:r>
              <a:rPr kumimoji="1" lang="zh-TW" altLang="en-US" sz="2100" dirty="0" smtClean="0"/>
              <a:t>無法重新認卡，可能會造成</a:t>
            </a:r>
            <a:r>
              <a:rPr kumimoji="1" lang="en-US" altLang="zh-TW" sz="2100" dirty="0" err="1" smtClean="0"/>
              <a:t>wifi</a:t>
            </a:r>
            <a:r>
              <a:rPr kumimoji="1" lang="en-US" altLang="zh-TW" sz="2100" dirty="0" smtClean="0"/>
              <a:t> interface</a:t>
            </a:r>
            <a:r>
              <a:rPr kumimoji="1" lang="zh-TW" altLang="en-US" sz="2100" dirty="0" smtClean="0"/>
              <a:t>無法帶起</a:t>
            </a:r>
            <a:endParaRPr kumimoji="1" lang="en-US" altLang="zh-TW" sz="2100" dirty="0" smtClean="0"/>
          </a:p>
          <a:p>
            <a:r>
              <a:rPr kumimoji="1" lang="zh-TW" altLang="en-US" sz="2100" dirty="0" smtClean="0"/>
              <a:t>第一次使用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</a:t>
            </a:r>
            <a:r>
              <a:rPr kumimoji="1" lang="zh-TW" altLang="en-US" sz="2100" dirty="0" smtClean="0"/>
              <a:t>時，需讓</a:t>
            </a:r>
            <a:r>
              <a:rPr kumimoji="1" lang="en-US" altLang="zh-TW" sz="2100" dirty="0" err="1" smtClean="0"/>
              <a:t>amlogic</a:t>
            </a:r>
            <a:r>
              <a:rPr kumimoji="1" lang="en-US" altLang="zh-TW" sz="2100" dirty="0" smtClean="0"/>
              <a:t> platform</a:t>
            </a:r>
            <a:r>
              <a:rPr kumimoji="1" lang="zh-TW" altLang="en-US" sz="2100" dirty="0" smtClean="0"/>
              <a:t>去信任</a:t>
            </a:r>
            <a:r>
              <a:rPr kumimoji="1" lang="en-US" altLang="zh-TW" sz="2100" dirty="0" smtClean="0"/>
              <a:t>NB/PC</a:t>
            </a:r>
            <a:r>
              <a:rPr kumimoji="1" lang="zh-TW" altLang="en-US" sz="2100" dirty="0" smtClean="0"/>
              <a:t>主機</a:t>
            </a:r>
            <a:r>
              <a:rPr kumimoji="1" lang="en-US" altLang="zh-TW" sz="2100" dirty="0" smtClean="0"/>
              <a:t>(</a:t>
            </a:r>
            <a:r>
              <a:rPr kumimoji="1" lang="zh-TW" altLang="en-US" sz="2100" dirty="0" smtClean="0"/>
              <a:t>透過</a:t>
            </a:r>
            <a:r>
              <a:rPr kumimoji="1" lang="en-US" altLang="zh-TW" sz="2100" dirty="0" smtClean="0"/>
              <a:t>GUI)</a:t>
            </a:r>
          </a:p>
          <a:p>
            <a:r>
              <a:rPr kumimoji="1" lang="zh-TW" altLang="en-US" sz="2100" dirty="0" smtClean="0"/>
              <a:t>如果利用</a:t>
            </a:r>
            <a:r>
              <a:rPr kumimoji="1" lang="en-US" altLang="zh-TW" sz="2100" dirty="0" smtClean="0"/>
              <a:t>USB port</a:t>
            </a:r>
            <a:r>
              <a:rPr kumimoji="1" lang="zh-TW" altLang="en-US" sz="2100" dirty="0" smtClean="0"/>
              <a:t>來進行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command</a:t>
            </a:r>
            <a:r>
              <a:rPr kumimoji="1" lang="zh-TW" altLang="en-US" sz="2100" dirty="0" smtClean="0"/>
              <a:t>，</a:t>
            </a:r>
            <a:r>
              <a:rPr kumimoji="1" lang="en-US" altLang="zh-TW" sz="2100" dirty="0" smtClean="0"/>
              <a:t>USB port type </a:t>
            </a:r>
            <a:r>
              <a:rPr kumimoji="1" lang="zh-TW" altLang="en-US" sz="2100" dirty="0" smtClean="0"/>
              <a:t>需為</a:t>
            </a:r>
            <a:r>
              <a:rPr kumimoji="1" lang="en-US" altLang="zh-TW" sz="2100" dirty="0" smtClean="0"/>
              <a:t> OTG</a:t>
            </a:r>
          </a:p>
          <a:p>
            <a:pPr marL="0" indent="0">
              <a:buNone/>
            </a:pPr>
            <a:r>
              <a:rPr kumimoji="1" lang="en-US" altLang="zh-TW" sz="2100" dirty="0" smtClean="0"/>
              <a:t>       </a:t>
            </a:r>
            <a:r>
              <a:rPr kumimoji="1" lang="en-US" altLang="zh-TW" sz="2100" dirty="0"/>
              <a:t>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3 &amp; </a:t>
            </a:r>
            <a:r>
              <a:rPr kumimoji="1" lang="en-US" altLang="zh-TW" sz="2100" dirty="0" smtClean="0"/>
              <a:t>Page4</a:t>
            </a:r>
          </a:p>
          <a:p>
            <a:r>
              <a:rPr kumimoji="1" lang="en-US" altLang="zh-TW" sz="2100" dirty="0" smtClean="0"/>
              <a:t>Non-</a:t>
            </a:r>
            <a:r>
              <a:rPr kumimoji="1" lang="en-US" altLang="zh-TW" sz="2100" dirty="0" err="1" smtClean="0"/>
              <a:t>adb</a:t>
            </a:r>
            <a:r>
              <a:rPr kumimoji="1" lang="en-US" altLang="zh-TW" sz="2100" dirty="0" smtClean="0"/>
              <a:t> </a:t>
            </a:r>
            <a:r>
              <a:rPr kumimoji="1" lang="zh-TW" altLang="en-US" sz="2100" dirty="0" smtClean="0"/>
              <a:t>時</a:t>
            </a:r>
            <a:r>
              <a:rPr kumimoji="1" lang="zh-TW" altLang="en-US" sz="2100" dirty="0"/>
              <a:t>的</a:t>
            </a:r>
            <a:r>
              <a:rPr kumimoji="1" lang="en-US" altLang="zh-TW" sz="2100" dirty="0"/>
              <a:t>cli install </a:t>
            </a:r>
            <a:r>
              <a:rPr kumimoji="1" lang="en-US" altLang="zh-TW" sz="2100" dirty="0" smtClean="0"/>
              <a:t>setup</a:t>
            </a:r>
            <a:endParaRPr kumimoji="1" lang="en-US" altLang="zh-TW" sz="2100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TW" sz="2100" dirty="0"/>
              <a:t>       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5 </a:t>
            </a:r>
          </a:p>
          <a:p>
            <a:r>
              <a:rPr kumimoji="1" lang="zh-TW" altLang="en-US" sz="2100" dirty="0" smtClean="0"/>
              <a:t>在</a:t>
            </a:r>
            <a:r>
              <a:rPr kumimoji="1" lang="zh-TW" altLang="en-US" sz="2100" dirty="0"/>
              <a:t>進行</a:t>
            </a:r>
            <a:r>
              <a:rPr kumimoji="1" lang="en-US" altLang="zh-TW" sz="2100" dirty="0"/>
              <a:t>RF tool</a:t>
            </a:r>
            <a:r>
              <a:rPr kumimoji="1" lang="zh-TW" altLang="en-US" sz="2100" dirty="0"/>
              <a:t>前，需確認無</a:t>
            </a:r>
            <a:r>
              <a:rPr kumimoji="1" lang="en-US" altLang="zh-TW" sz="2100" dirty="0"/>
              <a:t>wireless</a:t>
            </a:r>
            <a:r>
              <a:rPr kumimoji="1" lang="zh-TW" altLang="en-US" sz="2100" dirty="0" smtClean="0"/>
              <a:t>連線</a:t>
            </a:r>
            <a:r>
              <a:rPr kumimoji="1" lang="en-US" altLang="zh-TW" sz="2100" dirty="0" smtClean="0"/>
              <a:t>,</a:t>
            </a:r>
            <a:r>
              <a:rPr kumimoji="1" lang="zh-TW" altLang="en-US" sz="2100" dirty="0" smtClean="0"/>
              <a:t>並確認硬體架構設定</a:t>
            </a:r>
            <a:endParaRPr kumimoji="1" lang="en-US" altLang="zh-TW" sz="2100" dirty="0" smtClean="0"/>
          </a:p>
          <a:p>
            <a:pPr marL="0" indent="0">
              <a:buNone/>
            </a:pPr>
            <a:r>
              <a:rPr kumimoji="1" lang="en-US" altLang="zh-TW" sz="2100" dirty="0" smtClean="0"/>
              <a:t>       </a:t>
            </a:r>
            <a:r>
              <a:rPr kumimoji="1" lang="en-US" altLang="zh-TW" sz="2100" dirty="0"/>
              <a:t>-</a:t>
            </a:r>
            <a:r>
              <a:rPr kumimoji="1" lang="zh-TW" altLang="en-US" sz="2100" dirty="0"/>
              <a:t>請參閱</a:t>
            </a:r>
            <a:r>
              <a:rPr kumimoji="1" lang="en-US" altLang="zh-TW" sz="2100" dirty="0" err="1"/>
              <a:t>Pag</a:t>
            </a:r>
            <a:r>
              <a:rPr kumimoji="1" lang="en-US" altLang="zh-TW" sz="2100" dirty="0"/>
              <a:t> </a:t>
            </a:r>
            <a:r>
              <a:rPr kumimoji="1" lang="en-US" altLang="zh-TW" sz="2100" dirty="0" smtClean="0"/>
              <a:t>6 &amp; Page 7</a:t>
            </a:r>
            <a:endParaRPr kumimoji="1" lang="en-US" altLang="zh-TW" sz="2100" dirty="0"/>
          </a:p>
          <a:p>
            <a:endParaRPr kumimoji="1" lang="en-US" altLang="zh-TW" sz="2000" dirty="0" smtClean="0"/>
          </a:p>
          <a:p>
            <a:endParaRPr kumimoji="1"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6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install &amp;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</a:t>
            </a:r>
            <a:r>
              <a:rPr lang="en-US" altLang="zh-TW" dirty="0"/>
              <a:t>command (</a:t>
            </a:r>
            <a:r>
              <a:rPr lang="zh-TW" altLang="en-US" dirty="0"/>
              <a:t>如果電腦上沒有</a:t>
            </a:r>
            <a:r>
              <a:rPr lang="en-US" altLang="zh-TW" dirty="0" err="1"/>
              <a:t>adb</a:t>
            </a:r>
            <a:r>
              <a:rPr lang="en-US" altLang="zh-TW" dirty="0"/>
              <a:t>-tool</a:t>
            </a:r>
            <a:r>
              <a:rPr lang="zh-TW" altLang="en-US" dirty="0"/>
              <a:t>就必須安裝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bernaerts.dyndns.org/linux/74-ubuntu/328-ubuntu-trusty-android-adb-fastboot-qtadb</a:t>
            </a:r>
            <a:endParaRPr lang="en-US" altLang="zh-TW" dirty="0" smtClean="0"/>
          </a:p>
          <a:p>
            <a:pPr lvl="1"/>
            <a:r>
              <a:rPr kumimoji="1" lang="zh-TW" altLang="en-US" dirty="0"/>
              <a:t>備註</a:t>
            </a:r>
            <a:r>
              <a:rPr kumimoji="1" lang="en-US" altLang="zh-TW" dirty="0"/>
              <a:t>:</a:t>
            </a:r>
            <a:r>
              <a:rPr kumimoji="1" lang="en-US" altLang="zh-TW" dirty="0" err="1"/>
              <a:t>adb</a:t>
            </a:r>
            <a:r>
              <a:rPr kumimoji="1" lang="en-US" altLang="zh-TW" dirty="0" err="1">
                <a:sym typeface="Wingdings" pitchFamily="2" charset="2"/>
              </a:rPr>
              <a:t></a:t>
            </a:r>
            <a:r>
              <a:rPr lang="en-US" altLang="zh-TW" b="1" dirty="0" err="1">
                <a:hlinkClick r:id="rId2"/>
              </a:rPr>
              <a:t>Ubuntu</a:t>
            </a:r>
            <a:r>
              <a:rPr lang="en-US" altLang="zh-TW" b="1" dirty="0">
                <a:hlinkClick r:id="rId2"/>
              </a:rPr>
              <a:t> 14.04 - Install Android Tools</a:t>
            </a:r>
            <a:endParaRPr lang="en-US" altLang="zh-TW" dirty="0" smtClean="0"/>
          </a:p>
          <a:p>
            <a:r>
              <a:rPr lang="en-US" altLang="zh-TW" dirty="0" err="1" smtClean="0"/>
              <a:t>Amlogic</a:t>
            </a:r>
            <a:r>
              <a:rPr lang="en-US" altLang="zh-TW" dirty="0" smtClean="0"/>
              <a:t> platform </a:t>
            </a:r>
            <a:r>
              <a:rPr lang="en-US" altLang="zh-TW" dirty="0" err="1" smtClean="0"/>
              <a:t>adb</a:t>
            </a:r>
            <a:r>
              <a:rPr lang="en-US" altLang="zh-TW" dirty="0" smtClean="0"/>
              <a:t> command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root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remount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db</a:t>
            </a:r>
            <a:r>
              <a:rPr lang="en-US" altLang="zh-TW" dirty="0" smtClean="0"/>
              <a:t> shell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cli </a:t>
            </a:r>
            <a:r>
              <a:rPr kumimoji="1" lang="en-US" altLang="zh-TW" dirty="0" smtClean="0"/>
              <a:t>install (</a:t>
            </a:r>
            <a:r>
              <a:rPr kumimoji="1" lang="en-US" altLang="zh-TW" dirty="0" err="1" smtClean="0"/>
              <a:t>adb</a:t>
            </a:r>
            <a:r>
              <a:rPr kumimoji="1" lang="en-US" altLang="zh-TW" dirty="0" smtClean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Push </a:t>
            </a:r>
            <a:r>
              <a:rPr kumimoji="1" lang="en-US" altLang="zh-TW" dirty="0" smtClean="0"/>
              <a:t>cli </a:t>
            </a:r>
            <a:r>
              <a:rPr kumimoji="1" lang="en-US" altLang="zh-TW" dirty="0" smtClean="0"/>
              <a:t>to device</a:t>
            </a:r>
            <a:r>
              <a:rPr kumimoji="1"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TW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Amlogic</a:t>
            </a:r>
            <a:r>
              <a:rPr lang="en-US" altLang="zh-TW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adb</a:t>
            </a:r>
            <a:r>
              <a:rPr kumimoji="1" lang="en-US" altLang="zh-TW" dirty="0"/>
              <a:t> push </a:t>
            </a:r>
            <a:r>
              <a:rPr kumimoji="1" lang="en-US" altLang="zh-TW" dirty="0" smtClean="0"/>
              <a:t>cli </a:t>
            </a:r>
            <a:r>
              <a:rPr kumimoji="1" lang="en-US" altLang="zh-TW" dirty="0"/>
              <a:t>/</a:t>
            </a:r>
            <a:r>
              <a:rPr kumimoji="1" lang="en-US" altLang="zh-TW" dirty="0" smtClean="0"/>
              <a:t>system/bin/cli</a:t>
            </a:r>
            <a:r>
              <a:rPr kumimoji="1" lang="en-US" altLang="zh-TW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</a:t>
            </a:r>
            <a:r>
              <a:rPr kumimoji="1" lang="zh-TW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更改執行權</a:t>
            </a:r>
            <a:r>
              <a:rPr kumimoji="1" lang="en-US" altLang="zh-TW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)</a:t>
            </a:r>
            <a:endParaRPr kumimoji="1" lang="en-US" altLang="zh-TW" dirty="0" smtClean="0"/>
          </a:p>
          <a:p>
            <a:r>
              <a:rPr kumimoji="1" lang="en-US" altLang="zh-TW" dirty="0" smtClean="0"/>
              <a:t>Change </a:t>
            </a:r>
            <a:r>
              <a:rPr kumimoji="1" lang="en-US" altLang="zh-TW" dirty="0" smtClean="0"/>
              <a:t>cli </a:t>
            </a:r>
            <a:r>
              <a:rPr kumimoji="1" lang="en-US" altLang="zh-TW" dirty="0" smtClean="0"/>
              <a:t>mode</a:t>
            </a:r>
          </a:p>
          <a:p>
            <a:pPr lvl="1"/>
            <a:r>
              <a:rPr kumimoji="1" lang="en-US" altLang="zh-TW" dirty="0" err="1" smtClean="0"/>
              <a:t>adb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/>
              <a:t>shell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chmod</a:t>
            </a:r>
            <a:r>
              <a:rPr kumimoji="1" lang="en-US" altLang="zh-TW" dirty="0"/>
              <a:t> 777 /system/bin</a:t>
            </a:r>
            <a:r>
              <a:rPr kumimoji="1" lang="en-US" altLang="zh-TW" dirty="0" smtClean="0"/>
              <a:t>/cli</a:t>
            </a:r>
            <a:endParaRPr kumimoji="1"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4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cli </a:t>
            </a:r>
            <a:r>
              <a:rPr kumimoji="1" lang="en-US" altLang="zh-TW" dirty="0" smtClean="0"/>
              <a:t>install (non-</a:t>
            </a:r>
            <a:r>
              <a:rPr kumimoji="1" lang="en-US" altLang="zh-TW" dirty="0" err="1" smtClean="0"/>
              <a:t>adb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Console command</a:t>
            </a:r>
          </a:p>
          <a:p>
            <a:pPr lvl="1"/>
            <a:r>
              <a:rPr kumimoji="1" lang="en-US" altLang="zh-TW" dirty="0" err="1" smtClean="0"/>
              <a:t>mkdir</a:t>
            </a:r>
            <a:r>
              <a:rPr kumimoji="1" lang="en-US" altLang="zh-TW" dirty="0" smtClean="0"/>
              <a:t> /data/temp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ount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o </a:t>
            </a:r>
            <a:r>
              <a:rPr kumimoji="1" lang="en-US" altLang="zh-TW" dirty="0" err="1" smtClean="0"/>
              <a:t>rw,remount</a:t>
            </a:r>
            <a:r>
              <a:rPr kumimoji="1" lang="en-US" altLang="zh-TW" dirty="0" smtClean="0"/>
              <a:t> /system</a:t>
            </a:r>
          </a:p>
          <a:p>
            <a:pPr lvl="2"/>
            <a:r>
              <a:rPr kumimoji="1" lang="en-US" altLang="zh-TW" dirty="0" smtClean="0"/>
              <a:t>[change </a:t>
            </a:r>
            <a:r>
              <a:rPr kumimoji="1" lang="en-US" altLang="zh-TW" dirty="0" err="1" smtClean="0"/>
              <a:t>filesystem</a:t>
            </a:r>
            <a:r>
              <a:rPr kumimoji="1" lang="en-US" altLang="zh-TW" dirty="0" smtClean="0"/>
              <a:t> /system to read/write]</a:t>
            </a:r>
          </a:p>
          <a:p>
            <a:pPr lvl="1"/>
            <a:r>
              <a:rPr kumimoji="1" lang="en-US" altLang="zh-TW" dirty="0"/>
              <a:t>m</a:t>
            </a:r>
            <a:r>
              <a:rPr kumimoji="1" lang="en-US" altLang="zh-TW" dirty="0" smtClean="0"/>
              <a:t>ount </a:t>
            </a:r>
            <a:r>
              <a:rPr kumimoji="1" lang="mr-IN" altLang="zh-TW" dirty="0" smtClean="0"/>
              <a:t>–</a:t>
            </a:r>
            <a:r>
              <a:rPr kumimoji="1" lang="en-US" altLang="zh-TW" dirty="0" smtClean="0"/>
              <a:t>t </a:t>
            </a:r>
            <a:r>
              <a:rPr kumimoji="1" lang="en-US" altLang="zh-TW" dirty="0" err="1" smtClean="0"/>
              <a:t>vfat</a:t>
            </a:r>
            <a:r>
              <a:rPr kumimoji="1" lang="en-US" altLang="zh-TW" dirty="0" smtClean="0"/>
              <a:t> /</a:t>
            </a:r>
            <a:r>
              <a:rPr kumimoji="1" lang="en-US" altLang="zh-TW" dirty="0" err="1" smtClean="0"/>
              <a:t>dev</a:t>
            </a:r>
            <a:r>
              <a:rPr kumimoji="1" lang="en-US" altLang="zh-TW" dirty="0" smtClean="0"/>
              <a:t>/block/sda1 /data/temp</a:t>
            </a:r>
          </a:p>
          <a:p>
            <a:pPr lvl="2"/>
            <a:r>
              <a:rPr kumimoji="1" lang="en-US" altLang="zh-TW" dirty="0" smtClean="0"/>
              <a:t>[mount </a:t>
            </a:r>
            <a:r>
              <a:rPr kumimoji="1" lang="en-US" altLang="zh-TW" dirty="0" err="1" smtClean="0"/>
              <a:t>usb</a:t>
            </a:r>
            <a:r>
              <a:rPr kumimoji="1" lang="en-US" altLang="zh-TW" dirty="0" smtClean="0"/>
              <a:t> storage to /data/temp</a:t>
            </a:r>
            <a:r>
              <a:rPr kumimoji="1" lang="en-US" altLang="zh-TW" dirty="0" smtClean="0"/>
              <a:t>]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cp</a:t>
            </a:r>
            <a:r>
              <a:rPr kumimoji="1" lang="en-US" altLang="zh-TW" dirty="0"/>
              <a:t> /data/temp</a:t>
            </a:r>
            <a:r>
              <a:rPr kumimoji="1" lang="en-US" altLang="zh-TW" dirty="0" smtClean="0"/>
              <a:t>/cli </a:t>
            </a:r>
            <a:r>
              <a:rPr kumimoji="1" lang="en-US" altLang="zh-TW" dirty="0"/>
              <a:t>/system/bin</a:t>
            </a:r>
            <a:r>
              <a:rPr kumimoji="1" lang="en-US" altLang="zh-TW" dirty="0" smtClean="0"/>
              <a:t>/</a:t>
            </a:r>
            <a:r>
              <a:rPr kumimoji="1" lang="en-US" altLang="zh-TW" dirty="0" smtClean="0"/>
              <a:t>cli</a:t>
            </a:r>
            <a:endParaRPr kumimoji="1" lang="en-US" altLang="zh-TW" dirty="0" smtClean="0"/>
          </a:p>
          <a:p>
            <a:pPr lvl="1"/>
            <a:r>
              <a:rPr kumimoji="1" lang="en-US" altLang="zh-TW" dirty="0" err="1"/>
              <a:t>chmod</a:t>
            </a:r>
            <a:r>
              <a:rPr kumimoji="1" lang="en-US" altLang="zh-TW" dirty="0"/>
              <a:t> 777 /system/bin</a:t>
            </a:r>
            <a:r>
              <a:rPr kumimoji="1" lang="en-US" altLang="zh-TW" dirty="0" smtClean="0"/>
              <a:t>/cli</a:t>
            </a:r>
          </a:p>
          <a:p>
            <a:pPr lvl="1"/>
            <a:r>
              <a:rPr kumimoji="1" lang="en-US" altLang="zh-TW" dirty="0" err="1"/>
              <a:t>u</a:t>
            </a:r>
            <a:r>
              <a:rPr kumimoji="1" lang="en-US" altLang="zh-TW" dirty="0" err="1" smtClean="0"/>
              <a:t>mount</a:t>
            </a:r>
            <a:r>
              <a:rPr kumimoji="1" lang="en-US" altLang="zh-TW" dirty="0" smtClean="0"/>
              <a:t> /data/temp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67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Hardware Setup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39" y="1676771"/>
            <a:ext cx="7399753" cy="4077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605251" y="3862766"/>
            <a:ext cx="504056" cy="39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加號 6"/>
          <p:cNvSpPr/>
          <p:nvPr/>
        </p:nvSpPr>
        <p:spPr>
          <a:xfrm>
            <a:off x="6714957" y="3786284"/>
            <a:ext cx="532141" cy="52229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50" y="3262951"/>
            <a:ext cx="1666875" cy="182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>
          <a:xfrm>
            <a:off x="1892091" y="2622765"/>
            <a:ext cx="1252651" cy="11103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44742" y="3573016"/>
            <a:ext cx="623395" cy="289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2381153" y="1053823"/>
            <a:ext cx="1182735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SSV6266P</a:t>
            </a:r>
            <a:endParaRPr lang="zh-TW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366" y="764704"/>
            <a:ext cx="2532529" cy="178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448490" y="1061646"/>
            <a:ext cx="593652" cy="593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149621" y="2361903"/>
            <a:ext cx="1423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GND/RX/TX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6873072" y="1837913"/>
            <a:ext cx="1071421" cy="5239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UART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3456440" y="2546569"/>
            <a:ext cx="63748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483767" y="3356992"/>
            <a:ext cx="3744417" cy="2412350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99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1928829" y="5590987"/>
            <a:ext cx="4523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189526" y="5158939"/>
            <a:ext cx="1702565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TW" dirty="0" err="1"/>
              <a:t>amlogic</a:t>
            </a:r>
            <a:r>
              <a:rPr kumimoji="1" lang="en-US" altLang="zh-TW" dirty="0"/>
              <a:t> platform S905</a:t>
            </a:r>
            <a:endParaRPr lang="en-US" altLang="zh-TW" dirty="0"/>
          </a:p>
        </p:txBody>
      </p:sp>
      <p:sp>
        <p:nvSpPr>
          <p:cNvPr id="26" name="矩形 25"/>
          <p:cNvSpPr/>
          <p:nvPr/>
        </p:nvSpPr>
        <p:spPr>
          <a:xfrm>
            <a:off x="4788024" y="5158939"/>
            <a:ext cx="648072" cy="558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109307" y="3862767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HDMI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3939" y="1730576"/>
            <a:ext cx="1792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b="1" dirty="0">
                <a:solidFill>
                  <a:srgbClr val="FF0000"/>
                </a:solidFill>
              </a:rPr>
              <a:t>25MHz</a:t>
            </a:r>
            <a:r>
              <a:rPr lang="zh-TW" altLang="en-US" b="1" dirty="0">
                <a:solidFill>
                  <a:srgbClr val="FF0000"/>
                </a:solidFill>
              </a:rPr>
              <a:t>晶振</a:t>
            </a:r>
          </a:p>
        </p:txBody>
      </p:sp>
      <p:sp>
        <p:nvSpPr>
          <p:cNvPr id="39" name="矩形 38"/>
          <p:cNvSpPr/>
          <p:nvPr/>
        </p:nvSpPr>
        <p:spPr>
          <a:xfrm>
            <a:off x="4788024" y="5806520"/>
            <a:ext cx="1048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OTG Port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54451" y="3428140"/>
            <a:ext cx="221406" cy="1448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endCxn id="27" idx="0"/>
          </p:cNvCxnSpPr>
          <p:nvPr/>
        </p:nvCxnSpPr>
        <p:spPr>
          <a:xfrm>
            <a:off x="2830682" y="2781790"/>
            <a:ext cx="334472" cy="64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2309163" y="2334733"/>
            <a:ext cx="835579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Ant</a:t>
            </a:r>
            <a:r>
              <a:rPr lang="zh-TW" altLang="en-US" sz="1400" dirty="0" smtClean="0"/>
              <a:t>端</a:t>
            </a:r>
            <a:r>
              <a:rPr lang="en-US" altLang="zh-TW" sz="1400" dirty="0" smtClean="0"/>
              <a:t>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117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altLang="zh-TW" dirty="0"/>
              <a:t>Hardware Setup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728" y="1600201"/>
            <a:ext cx="5328592" cy="384502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iComm</a:t>
            </a:r>
            <a:r>
              <a:rPr lang="en-US" altLang="zh-TW" dirty="0" smtClean="0"/>
              <a:t> Confidential &amp; Proprietary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4" y="853678"/>
            <a:ext cx="7659999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>
          <a:xfrm>
            <a:off x="-77905" y="980130"/>
            <a:ext cx="1629278" cy="13681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1400" dirty="0"/>
              <a:t>在進行</a:t>
            </a:r>
            <a:r>
              <a:rPr kumimoji="1" lang="en-US" altLang="zh-TW" sz="1400" dirty="0"/>
              <a:t>RF tool</a:t>
            </a:r>
            <a:r>
              <a:rPr kumimoji="1" lang="zh-TW" altLang="en-US" sz="1400" dirty="0"/>
              <a:t>前，需確認無</a:t>
            </a:r>
            <a:r>
              <a:rPr kumimoji="1" lang="en-US" altLang="zh-TW" sz="1400" dirty="0"/>
              <a:t>wireless</a:t>
            </a:r>
            <a:r>
              <a:rPr kumimoji="1" lang="zh-TW" altLang="en-US" sz="1400" dirty="0"/>
              <a:t>連線</a:t>
            </a:r>
            <a:endParaRPr kumimoji="1" lang="en-US" altLang="zh-TW" sz="1400" dirty="0"/>
          </a:p>
        </p:txBody>
      </p:sp>
      <p:sp>
        <p:nvSpPr>
          <p:cNvPr id="9" name="向右箭號 8"/>
          <p:cNvSpPr/>
          <p:nvPr/>
        </p:nvSpPr>
        <p:spPr>
          <a:xfrm>
            <a:off x="1547664" y="1466184"/>
            <a:ext cx="410942" cy="39604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/>
          <p:cNvSpPr/>
          <p:nvPr/>
        </p:nvSpPr>
        <p:spPr>
          <a:xfrm>
            <a:off x="5567257" y="5085184"/>
            <a:ext cx="2160240" cy="12380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TW" altLang="en-US" sz="1400" dirty="0"/>
              <a:t>如果利用</a:t>
            </a:r>
            <a:r>
              <a:rPr kumimoji="1" lang="en-US" altLang="zh-TW" sz="1400" dirty="0"/>
              <a:t>USB port</a:t>
            </a:r>
            <a:r>
              <a:rPr kumimoji="1" lang="zh-TW" altLang="en-US" sz="1400" dirty="0"/>
              <a:t>來進行</a:t>
            </a:r>
            <a:r>
              <a:rPr kumimoji="1" lang="en-US" altLang="zh-TW" sz="1400" dirty="0" err="1"/>
              <a:t>adb</a:t>
            </a:r>
            <a:r>
              <a:rPr kumimoji="1" lang="en-US" altLang="zh-TW" sz="1400" dirty="0"/>
              <a:t> command</a:t>
            </a:r>
            <a:r>
              <a:rPr kumimoji="1" lang="zh-TW" altLang="en-US" sz="1400" dirty="0"/>
              <a:t>，</a:t>
            </a:r>
            <a:r>
              <a:rPr kumimoji="1" lang="en-US" altLang="zh-TW" sz="1400" dirty="0"/>
              <a:t>USB port type </a:t>
            </a:r>
            <a:r>
              <a:rPr kumimoji="1" lang="zh-TW" altLang="en-US" sz="1400" dirty="0"/>
              <a:t>需為</a:t>
            </a:r>
            <a:r>
              <a:rPr kumimoji="1" lang="en-US" altLang="zh-TW" sz="1400" dirty="0"/>
              <a:t> OTG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84168" y="5456748"/>
            <a:ext cx="583089" cy="484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139952" y="4594275"/>
            <a:ext cx="1008112" cy="8624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4403357" y="4105071"/>
            <a:ext cx="484632" cy="48920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雲朵形圖說文字 20"/>
          <p:cNvSpPr/>
          <p:nvPr/>
        </p:nvSpPr>
        <p:spPr>
          <a:xfrm>
            <a:off x="3851920" y="3212976"/>
            <a:ext cx="1715337" cy="832531"/>
          </a:xfrm>
          <a:prstGeom prst="cloudCallout">
            <a:avLst>
              <a:gd name="adj1" fmla="val 56230"/>
              <a:gd name="adj2" fmla="val -17626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 err="1"/>
              <a:t>amlogic</a:t>
            </a:r>
            <a:r>
              <a:rPr kumimoji="1" lang="en-US" altLang="zh-TW" sz="1400" dirty="0"/>
              <a:t> </a:t>
            </a:r>
            <a:r>
              <a:rPr kumimoji="1" lang="en-US" altLang="zh-TW" sz="1400" dirty="0" smtClean="0"/>
              <a:t>platform S905</a:t>
            </a:r>
            <a:endParaRPr lang="en-US" altLang="zh-TW" sz="1400" dirty="0" smtClean="0"/>
          </a:p>
        </p:txBody>
      </p:sp>
      <p:sp>
        <p:nvSpPr>
          <p:cNvPr id="14" name="橢圓 13"/>
          <p:cNvSpPr/>
          <p:nvPr/>
        </p:nvSpPr>
        <p:spPr>
          <a:xfrm>
            <a:off x="1777422" y="4426369"/>
            <a:ext cx="1629278" cy="110093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400" dirty="0" smtClean="0"/>
              <a:t>Non-</a:t>
            </a:r>
            <a:r>
              <a:rPr kumimoji="1" lang="en-US" altLang="zh-TW" sz="1400" dirty="0" err="1" smtClean="0"/>
              <a:t>adb</a:t>
            </a:r>
            <a:r>
              <a:rPr kumimoji="1" lang="zh-TW" altLang="en-US" sz="1400" dirty="0" smtClean="0"/>
              <a:t>時須利用</a:t>
            </a:r>
            <a:r>
              <a:rPr kumimoji="1" lang="en-US" altLang="zh-TW" sz="1400" dirty="0" smtClean="0"/>
              <a:t>UART</a:t>
            </a:r>
            <a:r>
              <a:rPr kumimoji="1" lang="zh-TW" altLang="en-US" sz="1400" dirty="0" smtClean="0"/>
              <a:t>來操作</a:t>
            </a:r>
            <a:endParaRPr kumimoji="1" lang="en-US" altLang="zh-TW" sz="1400" dirty="0"/>
          </a:p>
        </p:txBody>
      </p:sp>
      <p:sp>
        <p:nvSpPr>
          <p:cNvPr id="18" name="向右箭號 17"/>
          <p:cNvSpPr/>
          <p:nvPr/>
        </p:nvSpPr>
        <p:spPr>
          <a:xfrm>
            <a:off x="3420867" y="4689140"/>
            <a:ext cx="410942" cy="39604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289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Efuse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r|w</a:t>
            </a:r>
            <a:r>
              <a:rPr lang="en-US" altLang="zh-TW" dirty="0" smtClean="0"/>
              <a:t>] [category] [value]</a:t>
            </a:r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r </a:t>
            </a:r>
            <a:r>
              <a:rPr lang="en-US" altLang="zh-TW" dirty="0" err="1" smtClean="0"/>
              <a:t>freq</a:t>
            </a:r>
            <a:r>
              <a:rPr lang="en-US" altLang="zh-TW" dirty="0" smtClean="0"/>
              <a:t> </a:t>
            </a:r>
          </a:p>
          <a:p>
            <a:pPr lvl="2"/>
            <a:r>
              <a:rPr lang="en-US" altLang="zh-TW" dirty="0" smtClean="0"/>
              <a:t>Read </a:t>
            </a:r>
            <a:r>
              <a:rPr lang="en-US" altLang="zh-TW" dirty="0" err="1" smtClean="0"/>
              <a:t>xtal</a:t>
            </a:r>
            <a:r>
              <a:rPr lang="en-US" altLang="zh-TW" dirty="0" smtClean="0"/>
              <a:t> frequency offset from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r txpower1</a:t>
            </a:r>
          </a:p>
          <a:p>
            <a:pPr lvl="2"/>
            <a:r>
              <a:rPr lang="en-US" altLang="zh-TW" dirty="0" smtClean="0"/>
              <a:t>Read txpower1 from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r txpower2</a:t>
            </a:r>
          </a:p>
          <a:p>
            <a:pPr lvl="2"/>
            <a:r>
              <a:rPr lang="en-US" altLang="zh-TW" dirty="0" smtClean="0"/>
              <a:t>Read txpower2 from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r mac </a:t>
            </a:r>
          </a:p>
          <a:p>
            <a:pPr lvl="2"/>
            <a:r>
              <a:rPr lang="en-US" altLang="zh-TW" dirty="0" smtClean="0"/>
              <a:t>Read mac address from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r ht40rate</a:t>
            </a:r>
          </a:p>
          <a:p>
            <a:pPr lvl="2"/>
            <a:r>
              <a:rPr lang="en-US" altLang="zh-TW" dirty="0" smtClean="0"/>
              <a:t>Read ht40rate from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5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Efuse</a:t>
            </a:r>
            <a:r>
              <a:rPr lang="en-US" altLang="zh-TW" dirty="0" smtClean="0"/>
              <a:t> command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[</a:t>
            </a:r>
            <a:r>
              <a:rPr lang="en-US" altLang="zh-TW" dirty="0" err="1" smtClean="0"/>
              <a:t>r|w</a:t>
            </a:r>
            <a:r>
              <a:rPr lang="en-US" altLang="zh-TW" dirty="0" smtClean="0"/>
              <a:t>] [category] [value]</a:t>
            </a:r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w </a:t>
            </a:r>
            <a:r>
              <a:rPr lang="en-US" altLang="zh-TW" dirty="0" err="1" smtClean="0"/>
              <a:t>freq</a:t>
            </a:r>
            <a:r>
              <a:rPr lang="en-US" altLang="zh-TW" dirty="0" smtClean="0"/>
              <a:t> [value]</a:t>
            </a:r>
          </a:p>
          <a:p>
            <a:pPr lvl="2"/>
            <a:r>
              <a:rPr lang="en-US" altLang="zh-TW" dirty="0" smtClean="0"/>
              <a:t>write </a:t>
            </a:r>
            <a:r>
              <a:rPr lang="en-US" altLang="zh-TW" dirty="0" err="1" smtClean="0"/>
              <a:t>xtal</a:t>
            </a:r>
            <a:r>
              <a:rPr lang="en-US" altLang="zh-TW" dirty="0" smtClean="0"/>
              <a:t> frequency </a:t>
            </a:r>
            <a:r>
              <a:rPr lang="en-US" altLang="zh-TW" smtClean="0"/>
              <a:t>offset to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w txpower1 [value]</a:t>
            </a:r>
          </a:p>
          <a:p>
            <a:pPr lvl="2"/>
            <a:r>
              <a:rPr lang="en-US" altLang="zh-TW" dirty="0" smtClean="0"/>
              <a:t>write txpower1 to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w txpower2 [value]</a:t>
            </a:r>
          </a:p>
          <a:p>
            <a:pPr lvl="2"/>
            <a:r>
              <a:rPr lang="en-US" altLang="zh-TW" dirty="0" smtClean="0"/>
              <a:t>write txpower2 to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w mac [value] </a:t>
            </a:r>
          </a:p>
          <a:p>
            <a:pPr lvl="2"/>
            <a:r>
              <a:rPr lang="en-US" altLang="zh-TW" dirty="0" smtClean="0"/>
              <a:t>write mac address to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li </a:t>
            </a:r>
            <a:r>
              <a:rPr lang="en-US" altLang="zh-TW" dirty="0" err="1" smtClean="0"/>
              <a:t>efuse</a:t>
            </a:r>
            <a:r>
              <a:rPr lang="en-US" altLang="zh-TW" dirty="0" smtClean="0"/>
              <a:t> w ht40rate</a:t>
            </a:r>
          </a:p>
          <a:p>
            <a:pPr lvl="2"/>
            <a:r>
              <a:rPr lang="en-US" altLang="zh-TW" dirty="0" smtClean="0"/>
              <a:t>write ht40rate to </a:t>
            </a:r>
            <a:r>
              <a:rPr lang="en-US" altLang="zh-TW" dirty="0" err="1" smtClean="0"/>
              <a:t>efuse</a:t>
            </a:r>
            <a:endParaRPr lang="en-US" altLang="zh-TW" dirty="0" smtClean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iComm Confidential &amp; Proprietary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99132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44919</TotalTime>
  <Words>507</Words>
  <Application>Microsoft Macintosh PowerPoint</Application>
  <PresentationFormat>如螢幕大小 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8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自訂設計</vt:lpstr>
      <vt:lpstr>1_自訂設計</vt:lpstr>
      <vt:lpstr>3_自訂設計</vt:lpstr>
      <vt:lpstr>2_自訂設計</vt:lpstr>
      <vt:lpstr>4_自訂設計</vt:lpstr>
      <vt:lpstr>5_自訂設計</vt:lpstr>
      <vt:lpstr>6_自訂設計</vt:lpstr>
      <vt:lpstr>7_自訂設計</vt:lpstr>
      <vt:lpstr>Efuse User Guide</vt:lpstr>
      <vt:lpstr>Cli install setup in Amlogic Platform</vt:lpstr>
      <vt:lpstr>adb install &amp; adb command</vt:lpstr>
      <vt:lpstr>cli install (adb)</vt:lpstr>
      <vt:lpstr>cli install (non-adb)</vt:lpstr>
      <vt:lpstr>Hardware Setup</vt:lpstr>
      <vt:lpstr>Hardware Setup</vt:lpstr>
      <vt:lpstr>Efuse command</vt:lpstr>
      <vt:lpstr>Efuse command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weekly meeting</dc:title>
  <dc:creator>Fiona</dc:creator>
  <cp:lastModifiedBy>Apple Mac</cp:lastModifiedBy>
  <cp:revision>2859</cp:revision>
  <cp:lastPrinted>2015-06-11T14:24:51Z</cp:lastPrinted>
  <dcterms:created xsi:type="dcterms:W3CDTF">2014-12-09T01:04:33Z</dcterms:created>
  <dcterms:modified xsi:type="dcterms:W3CDTF">2018-01-22T02:08:28Z</dcterms:modified>
</cp:coreProperties>
</file>