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>
      <p:cViewPr varScale="1">
        <p:scale>
          <a:sx n="75" d="100"/>
          <a:sy n="75" d="100"/>
        </p:scale>
        <p:origin x="176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6461" y="816939"/>
            <a:ext cx="307822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1672" y="5462016"/>
            <a:ext cx="910780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557" y="2243328"/>
            <a:ext cx="565985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0742" y="2243328"/>
            <a:ext cx="565985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6371" y="816939"/>
            <a:ext cx="451840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0323" y="2635961"/>
            <a:ext cx="8350503" cy="2336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3791" y="9070848"/>
            <a:ext cx="4163568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557" y="9070848"/>
            <a:ext cx="299256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8028" y="9070848"/>
            <a:ext cx="299256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9740" y="3865829"/>
            <a:ext cx="43700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190" dirty="0">
                <a:latin typeface="Noto Sans CJK JP Medium"/>
                <a:cs typeface="Noto Sans CJK JP Medium"/>
              </a:rPr>
              <a:t>Kaggle</a:t>
            </a:r>
            <a:r>
              <a:rPr sz="6000" b="0" spc="70" dirty="0">
                <a:latin typeface="Noto Sans CJK JP Medium"/>
                <a:cs typeface="Noto Sans CJK JP Medium"/>
              </a:rPr>
              <a:t> </a:t>
            </a:r>
            <a:r>
              <a:rPr sz="6000" b="0" dirty="0">
                <a:latin typeface="Noto Sans CJK JP Medium"/>
                <a:cs typeface="Noto Sans CJK JP Medium"/>
              </a:rPr>
              <a:t>教學</a:t>
            </a:r>
            <a:endParaRPr sz="6000">
              <a:latin typeface="Noto Sans CJK JP Medium"/>
              <a:cs typeface="Noto Sans CJK JP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134" y="5094554"/>
            <a:ext cx="29616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0" spc="-5" dirty="0">
                <a:latin typeface="Noto Sans CJK JP Thin"/>
                <a:cs typeface="Noto Sans CJK JP Thin"/>
              </a:rPr>
              <a:t>楊鎔篷</a:t>
            </a:r>
            <a:r>
              <a:rPr sz="3700" b="0" spc="40" dirty="0">
                <a:latin typeface="Noto Sans CJK JP Thin"/>
                <a:cs typeface="Noto Sans CJK JP Thin"/>
              </a:rPr>
              <a:t> </a:t>
            </a:r>
            <a:r>
              <a:rPr sz="3700" b="0" spc="-10" dirty="0">
                <a:latin typeface="Noto Sans CJK JP Thin"/>
                <a:cs typeface="Noto Sans CJK JP Thin"/>
              </a:rPr>
              <a:t>吳承翰</a:t>
            </a:r>
            <a:endParaRPr sz="3700">
              <a:latin typeface="Noto Sans CJK JP Thin"/>
              <a:cs typeface="Noto Sans CJK JP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7216" y="2907792"/>
            <a:ext cx="6285230" cy="5440680"/>
            <a:chOff x="1347216" y="2907792"/>
            <a:chExt cx="6285230" cy="5440680"/>
          </a:xfrm>
        </p:grpSpPr>
        <p:sp>
          <p:nvSpPr>
            <p:cNvPr id="3" name="object 3"/>
            <p:cNvSpPr/>
            <p:nvPr/>
          </p:nvSpPr>
          <p:spPr>
            <a:xfrm>
              <a:off x="1347216" y="2907792"/>
              <a:ext cx="6284976" cy="5440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81016" y="4892039"/>
              <a:ext cx="2054225" cy="935990"/>
            </a:xfrm>
            <a:custGeom>
              <a:avLst/>
              <a:gdLst/>
              <a:ahLst/>
              <a:cxnLst/>
              <a:rect l="l" t="t" r="r" b="b"/>
              <a:pathLst>
                <a:path w="2054225" h="935989">
                  <a:moveTo>
                    <a:pt x="2053844" y="615315"/>
                  </a:moveTo>
                  <a:lnTo>
                    <a:pt x="2022221" y="536575"/>
                  </a:lnTo>
                  <a:lnTo>
                    <a:pt x="1968373" y="488061"/>
                  </a:lnTo>
                  <a:lnTo>
                    <a:pt x="1932559" y="465201"/>
                  </a:lnTo>
                  <a:lnTo>
                    <a:pt x="1891157" y="443357"/>
                  </a:lnTo>
                  <a:lnTo>
                    <a:pt x="1844548" y="422783"/>
                  </a:lnTo>
                  <a:lnTo>
                    <a:pt x="1792859" y="403352"/>
                  </a:lnTo>
                  <a:lnTo>
                    <a:pt x="1736725" y="385318"/>
                  </a:lnTo>
                  <a:lnTo>
                    <a:pt x="1676019" y="368554"/>
                  </a:lnTo>
                  <a:lnTo>
                    <a:pt x="1611376" y="353314"/>
                  </a:lnTo>
                  <a:lnTo>
                    <a:pt x="1543050" y="339725"/>
                  </a:lnTo>
                  <a:lnTo>
                    <a:pt x="1578229" y="301371"/>
                  </a:lnTo>
                  <a:lnTo>
                    <a:pt x="1854835" y="0"/>
                  </a:lnTo>
                  <a:lnTo>
                    <a:pt x="1231519" y="301371"/>
                  </a:lnTo>
                  <a:lnTo>
                    <a:pt x="1181481" y="298577"/>
                  </a:lnTo>
                  <a:lnTo>
                    <a:pt x="1130681" y="296545"/>
                  </a:lnTo>
                  <a:lnTo>
                    <a:pt x="1079119" y="295402"/>
                  </a:lnTo>
                  <a:lnTo>
                    <a:pt x="1026922" y="295021"/>
                  </a:lnTo>
                  <a:lnTo>
                    <a:pt x="956564" y="295783"/>
                  </a:lnTo>
                  <a:lnTo>
                    <a:pt x="887603" y="297942"/>
                  </a:lnTo>
                  <a:lnTo>
                    <a:pt x="819912" y="301498"/>
                  </a:lnTo>
                  <a:lnTo>
                    <a:pt x="753999" y="306451"/>
                  </a:lnTo>
                  <a:lnTo>
                    <a:pt x="689610" y="312674"/>
                  </a:lnTo>
                  <a:lnTo>
                    <a:pt x="627253" y="320167"/>
                  </a:lnTo>
                  <a:lnTo>
                    <a:pt x="566801" y="328803"/>
                  </a:lnTo>
                  <a:lnTo>
                    <a:pt x="508635" y="338709"/>
                  </a:lnTo>
                  <a:lnTo>
                    <a:pt x="452755" y="349631"/>
                  </a:lnTo>
                  <a:lnTo>
                    <a:pt x="399415" y="361696"/>
                  </a:lnTo>
                  <a:lnTo>
                    <a:pt x="348742" y="374777"/>
                  </a:lnTo>
                  <a:lnTo>
                    <a:pt x="300736" y="388747"/>
                  </a:lnTo>
                  <a:lnTo>
                    <a:pt x="255778" y="403733"/>
                  </a:lnTo>
                  <a:lnTo>
                    <a:pt x="213995" y="419608"/>
                  </a:lnTo>
                  <a:lnTo>
                    <a:pt x="175387" y="436245"/>
                  </a:lnTo>
                  <a:lnTo>
                    <a:pt x="140208" y="453644"/>
                  </a:lnTo>
                  <a:lnTo>
                    <a:pt x="80645" y="490601"/>
                  </a:lnTo>
                  <a:lnTo>
                    <a:pt x="36703" y="530098"/>
                  </a:lnTo>
                  <a:lnTo>
                    <a:pt x="9398" y="571881"/>
                  </a:lnTo>
                  <a:lnTo>
                    <a:pt x="0" y="615315"/>
                  </a:lnTo>
                  <a:lnTo>
                    <a:pt x="2413" y="637286"/>
                  </a:lnTo>
                  <a:lnTo>
                    <a:pt x="20828" y="679831"/>
                  </a:lnTo>
                  <a:lnTo>
                    <a:pt x="56642" y="720598"/>
                  </a:lnTo>
                  <a:lnTo>
                    <a:pt x="108585" y="758825"/>
                  </a:lnTo>
                  <a:lnTo>
                    <a:pt x="175387" y="794385"/>
                  </a:lnTo>
                  <a:lnTo>
                    <a:pt x="213995" y="811149"/>
                  </a:lnTo>
                  <a:lnTo>
                    <a:pt x="255778" y="826897"/>
                  </a:lnTo>
                  <a:lnTo>
                    <a:pt x="300736" y="841883"/>
                  </a:lnTo>
                  <a:lnTo>
                    <a:pt x="348742" y="855853"/>
                  </a:lnTo>
                  <a:lnTo>
                    <a:pt x="399415" y="868934"/>
                  </a:lnTo>
                  <a:lnTo>
                    <a:pt x="452755" y="880999"/>
                  </a:lnTo>
                  <a:lnTo>
                    <a:pt x="508635" y="891921"/>
                  </a:lnTo>
                  <a:lnTo>
                    <a:pt x="566801" y="901827"/>
                  </a:lnTo>
                  <a:lnTo>
                    <a:pt x="627253" y="910463"/>
                  </a:lnTo>
                  <a:lnTo>
                    <a:pt x="689610" y="917956"/>
                  </a:lnTo>
                  <a:lnTo>
                    <a:pt x="753999" y="924179"/>
                  </a:lnTo>
                  <a:lnTo>
                    <a:pt x="819912" y="929132"/>
                  </a:lnTo>
                  <a:lnTo>
                    <a:pt x="887603" y="932688"/>
                  </a:lnTo>
                  <a:lnTo>
                    <a:pt x="956564" y="934847"/>
                  </a:lnTo>
                  <a:lnTo>
                    <a:pt x="1026922" y="935609"/>
                  </a:lnTo>
                  <a:lnTo>
                    <a:pt x="1097280" y="934847"/>
                  </a:lnTo>
                  <a:lnTo>
                    <a:pt x="1166241" y="932688"/>
                  </a:lnTo>
                  <a:lnTo>
                    <a:pt x="1233932" y="929132"/>
                  </a:lnTo>
                  <a:lnTo>
                    <a:pt x="1299972" y="924179"/>
                  </a:lnTo>
                  <a:lnTo>
                    <a:pt x="1364234" y="917956"/>
                  </a:lnTo>
                  <a:lnTo>
                    <a:pt x="1426705" y="910463"/>
                  </a:lnTo>
                  <a:lnTo>
                    <a:pt x="1487030" y="901827"/>
                  </a:lnTo>
                  <a:lnTo>
                    <a:pt x="1545209" y="891921"/>
                  </a:lnTo>
                  <a:lnTo>
                    <a:pt x="1601089" y="880999"/>
                  </a:lnTo>
                  <a:lnTo>
                    <a:pt x="1654429" y="868934"/>
                  </a:lnTo>
                  <a:lnTo>
                    <a:pt x="1705229" y="855853"/>
                  </a:lnTo>
                  <a:lnTo>
                    <a:pt x="1753108" y="841883"/>
                  </a:lnTo>
                  <a:lnTo>
                    <a:pt x="1798066" y="826897"/>
                  </a:lnTo>
                  <a:lnTo>
                    <a:pt x="1839849" y="811149"/>
                  </a:lnTo>
                  <a:lnTo>
                    <a:pt x="1878457" y="794385"/>
                  </a:lnTo>
                  <a:lnTo>
                    <a:pt x="1913636" y="776986"/>
                  </a:lnTo>
                  <a:lnTo>
                    <a:pt x="1973199" y="740029"/>
                  </a:lnTo>
                  <a:lnTo>
                    <a:pt x="2017141" y="700532"/>
                  </a:lnTo>
                  <a:lnTo>
                    <a:pt x="2044446" y="658749"/>
                  </a:lnTo>
                  <a:lnTo>
                    <a:pt x="2053844" y="615315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87161" y="5393182"/>
            <a:ext cx="1247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Noto Sans CJK JP Thin"/>
                <a:cs typeface="Noto Sans CJK JP Thin"/>
              </a:rPr>
              <a:t>等待系統計算分數</a:t>
            </a:r>
            <a:endParaRPr sz="1200">
              <a:latin typeface="Noto Sans CJK JP Thin"/>
              <a:cs typeface="Noto Sans CJK JP Thi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3952" y="6391655"/>
            <a:ext cx="1831339" cy="880744"/>
          </a:xfrm>
          <a:custGeom>
            <a:avLst/>
            <a:gdLst/>
            <a:ahLst/>
            <a:cxnLst/>
            <a:rect l="l" t="t" r="r" b="b"/>
            <a:pathLst>
              <a:path w="1831339" h="880745">
                <a:moveTo>
                  <a:pt x="1831340" y="321056"/>
                </a:moveTo>
                <a:lnTo>
                  <a:pt x="1809242" y="250698"/>
                </a:lnTo>
                <a:lnTo>
                  <a:pt x="1771523" y="206629"/>
                </a:lnTo>
                <a:lnTo>
                  <a:pt x="1716913" y="165608"/>
                </a:lnTo>
                <a:lnTo>
                  <a:pt x="1683893" y="146177"/>
                </a:lnTo>
                <a:lnTo>
                  <a:pt x="1647063" y="127889"/>
                </a:lnTo>
                <a:lnTo>
                  <a:pt x="1606804" y="110375"/>
                </a:lnTo>
                <a:lnTo>
                  <a:pt x="1563116" y="93980"/>
                </a:lnTo>
                <a:lnTo>
                  <a:pt x="1516507" y="78752"/>
                </a:lnTo>
                <a:lnTo>
                  <a:pt x="1466723" y="64643"/>
                </a:lnTo>
                <a:lnTo>
                  <a:pt x="1414272" y="51701"/>
                </a:lnTo>
                <a:lnTo>
                  <a:pt x="1359154" y="40132"/>
                </a:lnTo>
                <a:lnTo>
                  <a:pt x="1301750" y="29845"/>
                </a:lnTo>
                <a:lnTo>
                  <a:pt x="1241933" y="20955"/>
                </a:lnTo>
                <a:lnTo>
                  <a:pt x="1180211" y="13589"/>
                </a:lnTo>
                <a:lnTo>
                  <a:pt x="1116457" y="7747"/>
                </a:lnTo>
                <a:lnTo>
                  <a:pt x="1051052" y="3429"/>
                </a:lnTo>
                <a:lnTo>
                  <a:pt x="983996" y="889"/>
                </a:lnTo>
                <a:lnTo>
                  <a:pt x="915670" y="0"/>
                </a:lnTo>
                <a:lnTo>
                  <a:pt x="847344" y="889"/>
                </a:lnTo>
                <a:lnTo>
                  <a:pt x="780415" y="3429"/>
                </a:lnTo>
                <a:lnTo>
                  <a:pt x="714883" y="7747"/>
                </a:lnTo>
                <a:lnTo>
                  <a:pt x="651256" y="13589"/>
                </a:lnTo>
                <a:lnTo>
                  <a:pt x="589407" y="20955"/>
                </a:lnTo>
                <a:lnTo>
                  <a:pt x="529590" y="29845"/>
                </a:lnTo>
                <a:lnTo>
                  <a:pt x="472186" y="40132"/>
                </a:lnTo>
                <a:lnTo>
                  <a:pt x="417068" y="51701"/>
                </a:lnTo>
                <a:lnTo>
                  <a:pt x="364617" y="64643"/>
                </a:lnTo>
                <a:lnTo>
                  <a:pt x="314960" y="78752"/>
                </a:lnTo>
                <a:lnTo>
                  <a:pt x="268224" y="93980"/>
                </a:lnTo>
                <a:lnTo>
                  <a:pt x="224663" y="110375"/>
                </a:lnTo>
                <a:lnTo>
                  <a:pt x="184277" y="127889"/>
                </a:lnTo>
                <a:lnTo>
                  <a:pt x="147574" y="146177"/>
                </a:lnTo>
                <a:lnTo>
                  <a:pt x="114427" y="165608"/>
                </a:lnTo>
                <a:lnTo>
                  <a:pt x="59817" y="206629"/>
                </a:lnTo>
                <a:lnTo>
                  <a:pt x="22098" y="250698"/>
                </a:lnTo>
                <a:lnTo>
                  <a:pt x="2540" y="297180"/>
                </a:lnTo>
                <a:lnTo>
                  <a:pt x="0" y="321056"/>
                </a:lnTo>
                <a:lnTo>
                  <a:pt x="3429" y="349123"/>
                </a:lnTo>
                <a:lnTo>
                  <a:pt x="30353" y="402971"/>
                </a:lnTo>
                <a:lnTo>
                  <a:pt x="81915" y="453136"/>
                </a:lnTo>
                <a:lnTo>
                  <a:pt x="116205" y="476631"/>
                </a:lnTo>
                <a:lnTo>
                  <a:pt x="155702" y="498983"/>
                </a:lnTo>
                <a:lnTo>
                  <a:pt x="200279" y="520065"/>
                </a:lnTo>
                <a:lnTo>
                  <a:pt x="249428" y="539877"/>
                </a:lnTo>
                <a:lnTo>
                  <a:pt x="303022" y="558165"/>
                </a:lnTo>
                <a:lnTo>
                  <a:pt x="360680" y="574802"/>
                </a:lnTo>
                <a:lnTo>
                  <a:pt x="422021" y="589915"/>
                </a:lnTo>
                <a:lnTo>
                  <a:pt x="487045" y="603377"/>
                </a:lnTo>
                <a:lnTo>
                  <a:pt x="313309" y="880745"/>
                </a:lnTo>
                <a:lnTo>
                  <a:pt x="775335" y="637540"/>
                </a:lnTo>
                <a:lnTo>
                  <a:pt x="844804" y="640969"/>
                </a:lnTo>
                <a:lnTo>
                  <a:pt x="879983" y="642239"/>
                </a:lnTo>
                <a:lnTo>
                  <a:pt x="983996" y="641731"/>
                </a:lnTo>
                <a:lnTo>
                  <a:pt x="1051052" y="639191"/>
                </a:lnTo>
                <a:lnTo>
                  <a:pt x="1116457" y="634873"/>
                </a:lnTo>
                <a:lnTo>
                  <a:pt x="1180211" y="629031"/>
                </a:lnTo>
                <a:lnTo>
                  <a:pt x="1241933" y="621665"/>
                </a:lnTo>
                <a:lnTo>
                  <a:pt x="1301750" y="612775"/>
                </a:lnTo>
                <a:lnTo>
                  <a:pt x="1359154" y="602488"/>
                </a:lnTo>
                <a:lnTo>
                  <a:pt x="1414272" y="590804"/>
                </a:lnTo>
                <a:lnTo>
                  <a:pt x="1466723" y="577850"/>
                </a:lnTo>
                <a:lnTo>
                  <a:pt x="1516507" y="563753"/>
                </a:lnTo>
                <a:lnTo>
                  <a:pt x="1563116" y="548386"/>
                </a:lnTo>
                <a:lnTo>
                  <a:pt x="1606804" y="532003"/>
                </a:lnTo>
                <a:lnTo>
                  <a:pt x="1647063" y="514604"/>
                </a:lnTo>
                <a:lnTo>
                  <a:pt x="1683893" y="496062"/>
                </a:lnTo>
                <a:lnTo>
                  <a:pt x="1716913" y="476758"/>
                </a:lnTo>
                <a:lnTo>
                  <a:pt x="1771523" y="435610"/>
                </a:lnTo>
                <a:lnTo>
                  <a:pt x="1809242" y="391541"/>
                </a:lnTo>
                <a:lnTo>
                  <a:pt x="1828800" y="345059"/>
                </a:lnTo>
                <a:lnTo>
                  <a:pt x="1831340" y="321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9354" y="6599935"/>
            <a:ext cx="1262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240" dirty="0">
                <a:solidFill>
                  <a:srgbClr val="FFFFFF"/>
                </a:solidFill>
                <a:latin typeface="Noto Sans CJK JP Thin"/>
                <a:cs typeface="Noto Sans CJK JP Thin"/>
              </a:rPr>
              <a:t>顯</a:t>
            </a:r>
            <a:r>
              <a:rPr sz="1200" spc="-240" dirty="0">
                <a:solidFill>
                  <a:srgbClr val="FFFFFF"/>
                </a:solidFill>
                <a:latin typeface="VL PGothic"/>
                <a:cs typeface="VL PGothic"/>
              </a:rPr>
              <a:t>⽰</a:t>
            </a:r>
            <a:r>
              <a:rPr sz="1200" b="0" spc="-240" dirty="0">
                <a:solidFill>
                  <a:srgbClr val="FFFFFF"/>
                </a:solidFill>
                <a:latin typeface="Noto Sans CJK JP Thin"/>
                <a:cs typeface="Noto Sans CJK JP Thin"/>
              </a:rPr>
              <a:t>示你</a:t>
            </a:r>
            <a:r>
              <a:rPr sz="1200" spc="-240" dirty="0">
                <a:solidFill>
                  <a:srgbClr val="FFFFFF"/>
                </a:solidFill>
                <a:latin typeface="VL PGothic"/>
                <a:cs typeface="VL PGothic"/>
              </a:rPr>
              <a:t>⽬</a:t>
            </a:r>
            <a:r>
              <a:rPr sz="1200" b="0" spc="-240" dirty="0">
                <a:solidFill>
                  <a:srgbClr val="FFFFFF"/>
                </a:solidFill>
                <a:latin typeface="Noto Sans CJK JP Thin"/>
                <a:cs typeface="Noto Sans CJK JP Thin"/>
              </a:rPr>
              <a:t>目前的排名</a:t>
            </a:r>
            <a:endParaRPr sz="1200">
              <a:latin typeface="Noto Sans CJK JP Thin"/>
              <a:cs typeface="Noto Sans CJK JP Thi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04208" y="816939"/>
            <a:ext cx="45993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預測結果評分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35569" y="5809779"/>
            <a:ext cx="4779010" cy="193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0"/>
              </a:spcBef>
            </a:pPr>
            <a:r>
              <a:rPr sz="2200" b="0" spc="-210" dirty="0">
                <a:latin typeface="Noto Sans CJK JP Thin"/>
                <a:cs typeface="Noto Sans CJK JP Thin"/>
              </a:rPr>
              <a:t>有時</a:t>
            </a:r>
            <a:r>
              <a:rPr sz="2200" b="0" spc="-235" dirty="0">
                <a:latin typeface="Noto Sans CJK JP Thin"/>
                <a:cs typeface="Noto Sans CJK JP Thin"/>
              </a:rPr>
              <a:t>候</a:t>
            </a:r>
            <a:r>
              <a:rPr sz="2200" b="0" spc="-210" dirty="0">
                <a:latin typeface="Noto Sans CJK JP Thin"/>
                <a:cs typeface="Noto Sans CJK JP Thin"/>
              </a:rPr>
              <a:t>系</a:t>
            </a:r>
            <a:r>
              <a:rPr sz="2200" b="0" spc="-235" dirty="0">
                <a:latin typeface="Noto Sans CJK JP Thin"/>
                <a:cs typeface="Noto Sans CJK JP Thin"/>
              </a:rPr>
              <a:t>統</a:t>
            </a:r>
            <a:r>
              <a:rPr sz="2200" b="0" spc="-210" dirty="0">
                <a:latin typeface="Noto Sans CJK JP Thin"/>
                <a:cs typeface="Noto Sans CJK JP Thin"/>
              </a:rPr>
              <a:t>負</a:t>
            </a:r>
            <a:r>
              <a:rPr sz="2200" b="0" spc="-235" dirty="0">
                <a:latin typeface="Noto Sans CJK JP Thin"/>
                <a:cs typeface="Noto Sans CJK JP Thin"/>
              </a:rPr>
              <a:t>荷</a:t>
            </a:r>
            <a:r>
              <a:rPr sz="2200" b="0" spc="-225" dirty="0">
                <a:latin typeface="Noto Sans CJK JP Thin"/>
                <a:cs typeface="Noto Sans CJK JP Thin"/>
              </a:rPr>
              <a:t>過</a:t>
            </a:r>
            <a:r>
              <a:rPr sz="2200" b="0" spc="-235" dirty="0">
                <a:latin typeface="Noto Sans CJK JP Thin"/>
                <a:cs typeface="Noto Sans CJK JP Thin"/>
              </a:rPr>
              <a:t>大</a:t>
            </a:r>
            <a:r>
              <a:rPr sz="2200" b="0" spc="-45" dirty="0">
                <a:latin typeface="Noto Sans CJK JP Thin"/>
                <a:cs typeface="Noto Sans CJK JP Thin"/>
              </a:rPr>
              <a:t>，</a:t>
            </a:r>
            <a:r>
              <a:rPr sz="2200" b="0" spc="10" dirty="0">
                <a:latin typeface="Noto Sans CJK JP Thin"/>
                <a:cs typeface="Noto Sans CJK JP Thin"/>
              </a:rPr>
              <a:t>可</a:t>
            </a:r>
            <a:r>
              <a:rPr sz="2200" b="0" spc="-15" dirty="0">
                <a:latin typeface="Noto Sans CJK JP Thin"/>
                <a:cs typeface="Noto Sans CJK JP Thin"/>
              </a:rPr>
              <a:t>能</a:t>
            </a:r>
            <a:r>
              <a:rPr sz="2200" b="0" spc="10" dirty="0">
                <a:latin typeface="Noto Sans CJK JP Thin"/>
                <a:cs typeface="Noto Sans CJK JP Thin"/>
              </a:rPr>
              <a:t>評分</a:t>
            </a:r>
            <a:r>
              <a:rPr sz="2200" b="0" spc="-25" dirty="0">
                <a:latin typeface="Noto Sans CJK JP Thin"/>
                <a:cs typeface="Noto Sans CJK JP Thin"/>
              </a:rPr>
              <a:t>很</a:t>
            </a:r>
            <a:r>
              <a:rPr sz="2200" b="0" spc="-15" dirty="0">
                <a:latin typeface="Noto Sans CJK JP Thin"/>
                <a:cs typeface="Noto Sans CJK JP Thin"/>
              </a:rPr>
              <a:t>久</a:t>
            </a:r>
            <a:r>
              <a:rPr sz="2200" b="0" spc="10" dirty="0">
                <a:latin typeface="Noto Sans CJK JP Thin"/>
                <a:cs typeface="Noto Sans CJK JP Thin"/>
              </a:rPr>
              <a:t>，  </a:t>
            </a:r>
            <a:r>
              <a:rPr sz="2200" b="0" spc="-240" dirty="0">
                <a:latin typeface="Noto Sans CJK JP Thin"/>
                <a:cs typeface="Noto Sans CJK JP Thin"/>
              </a:rPr>
              <a:t>可</a:t>
            </a:r>
            <a:r>
              <a:rPr sz="2200" b="0" spc="-260" dirty="0">
                <a:latin typeface="Noto Sans CJK JP Thin"/>
                <a:cs typeface="Noto Sans CJK JP Thin"/>
              </a:rPr>
              <a:t>以</a:t>
            </a:r>
            <a:r>
              <a:rPr sz="2200" b="0" spc="-240" dirty="0">
                <a:latin typeface="Noto Sans CJK JP Thin"/>
                <a:cs typeface="Noto Sans CJK JP Thin"/>
              </a:rPr>
              <a:t>嘗</a:t>
            </a:r>
            <a:r>
              <a:rPr sz="2200" b="0" spc="-260" dirty="0">
                <a:latin typeface="Noto Sans CJK JP Thin"/>
                <a:cs typeface="Noto Sans CJK JP Thin"/>
              </a:rPr>
              <a:t>試</a:t>
            </a:r>
            <a:r>
              <a:rPr sz="2200" b="0" spc="-240" dirty="0">
                <a:latin typeface="Noto Sans CJK JP Thin"/>
                <a:cs typeface="Noto Sans CJK JP Thin"/>
              </a:rPr>
              <a:t>重</a:t>
            </a:r>
            <a:r>
              <a:rPr sz="2200" b="0" spc="-260" dirty="0">
                <a:latin typeface="Noto Sans CJK JP Thin"/>
                <a:cs typeface="Noto Sans CJK JP Thin"/>
              </a:rPr>
              <a:t>開</a:t>
            </a:r>
            <a:r>
              <a:rPr sz="2200" b="0" spc="-240" dirty="0">
                <a:latin typeface="Noto Sans CJK JP Thin"/>
                <a:cs typeface="Noto Sans CJK JP Thin"/>
              </a:rPr>
              <a:t>頁</a:t>
            </a:r>
            <a:r>
              <a:rPr sz="2200" b="0" spc="-250" dirty="0">
                <a:latin typeface="Noto Sans CJK JP Thin"/>
                <a:cs typeface="Noto Sans CJK JP Thin"/>
              </a:rPr>
              <a:t>面</a:t>
            </a:r>
            <a:r>
              <a:rPr sz="2200" b="0" spc="-235" dirty="0">
                <a:latin typeface="Noto Sans CJK JP Thin"/>
                <a:cs typeface="Noto Sans CJK JP Thin"/>
              </a:rPr>
              <a:t>，</a:t>
            </a:r>
            <a:r>
              <a:rPr sz="2200" b="0" spc="-260" dirty="0">
                <a:latin typeface="Noto Sans CJK JP Thin"/>
                <a:cs typeface="Noto Sans CJK JP Thin"/>
              </a:rPr>
              <a:t>看</a:t>
            </a:r>
            <a:r>
              <a:rPr sz="2200" b="0" spc="-240" dirty="0">
                <a:latin typeface="Noto Sans CJK JP Thin"/>
                <a:cs typeface="Noto Sans CJK JP Thin"/>
              </a:rPr>
              <a:t>看</a:t>
            </a:r>
            <a:r>
              <a:rPr sz="2200" b="0" spc="-260" dirty="0">
                <a:latin typeface="Noto Sans CJK JP Thin"/>
                <a:cs typeface="Noto Sans CJK JP Thin"/>
              </a:rPr>
              <a:t>是</a:t>
            </a:r>
            <a:r>
              <a:rPr sz="2200" b="0" spc="-240" dirty="0">
                <a:latin typeface="Noto Sans CJK JP Thin"/>
                <a:cs typeface="Noto Sans CJK JP Thin"/>
              </a:rPr>
              <a:t>否</a:t>
            </a:r>
            <a:r>
              <a:rPr sz="2200" b="0" spc="-260" dirty="0">
                <a:latin typeface="Noto Sans CJK JP Thin"/>
                <a:cs typeface="Noto Sans CJK JP Thin"/>
              </a:rPr>
              <a:t>有</a:t>
            </a:r>
            <a:r>
              <a:rPr sz="2200" b="0" spc="-240" dirty="0">
                <a:latin typeface="Noto Sans CJK JP Thin"/>
                <a:cs typeface="Noto Sans CJK JP Thin"/>
              </a:rPr>
              <a:t>評</a:t>
            </a:r>
            <a:r>
              <a:rPr sz="2200" b="0" spc="-260" dirty="0">
                <a:latin typeface="Noto Sans CJK JP Thin"/>
                <a:cs typeface="Noto Sans CJK JP Thin"/>
              </a:rPr>
              <a:t>分</a:t>
            </a:r>
            <a:r>
              <a:rPr sz="2200" b="0" spc="-240" dirty="0">
                <a:latin typeface="Noto Sans CJK JP Thin"/>
                <a:cs typeface="Noto Sans CJK JP Thin"/>
              </a:rPr>
              <a:t>成</a:t>
            </a:r>
            <a:r>
              <a:rPr sz="2200" b="0" spc="-250" dirty="0">
                <a:latin typeface="Noto Sans CJK JP Thin"/>
                <a:cs typeface="Noto Sans CJK JP Thin"/>
              </a:rPr>
              <a:t>功</a:t>
            </a:r>
            <a:r>
              <a:rPr sz="2200" b="0" dirty="0">
                <a:latin typeface="Noto Sans CJK JP Thin"/>
                <a:cs typeface="Noto Sans CJK JP Thin"/>
              </a:rPr>
              <a:t>， </a:t>
            </a:r>
            <a:r>
              <a:rPr sz="2200" b="0" spc="-240" dirty="0">
                <a:latin typeface="Noto Sans CJK JP Thin"/>
                <a:cs typeface="Noto Sans CJK JP Thin"/>
              </a:rPr>
              <a:t>即</a:t>
            </a:r>
            <a:r>
              <a:rPr sz="2200" b="0" spc="-260" dirty="0">
                <a:latin typeface="Noto Sans CJK JP Thin"/>
                <a:cs typeface="Noto Sans CJK JP Thin"/>
              </a:rPr>
              <a:t>有</a:t>
            </a:r>
            <a:r>
              <a:rPr sz="2200" b="0" spc="-240" dirty="0">
                <a:latin typeface="Noto Sans CJK JP Thin"/>
                <a:cs typeface="Noto Sans CJK JP Thin"/>
              </a:rPr>
              <a:t>顯</a:t>
            </a:r>
            <a:r>
              <a:rPr sz="2200" b="0" spc="-260" dirty="0">
                <a:latin typeface="Noto Sans CJK JP Thin"/>
                <a:cs typeface="Noto Sans CJK JP Thin"/>
              </a:rPr>
              <a:t>示</a:t>
            </a:r>
            <a:r>
              <a:rPr sz="2200" b="0" spc="-240" dirty="0">
                <a:latin typeface="Noto Sans CJK JP Thin"/>
                <a:cs typeface="Noto Sans CJK JP Thin"/>
              </a:rPr>
              <a:t>出</a:t>
            </a:r>
            <a:r>
              <a:rPr sz="2200" b="0" spc="-260" dirty="0">
                <a:latin typeface="Noto Sans CJK JP Thin"/>
                <a:cs typeface="Noto Sans CJK JP Thin"/>
              </a:rPr>
              <a:t>新</a:t>
            </a:r>
            <a:r>
              <a:rPr sz="2200" b="0" spc="-240" dirty="0">
                <a:latin typeface="Noto Sans CJK JP Thin"/>
                <a:cs typeface="Noto Sans CJK JP Thin"/>
              </a:rPr>
              <a:t>的</a:t>
            </a:r>
            <a:r>
              <a:rPr sz="2200" b="0" spc="-260" dirty="0">
                <a:latin typeface="Noto Sans CJK JP Thin"/>
                <a:cs typeface="Noto Sans CJK JP Thin"/>
              </a:rPr>
              <a:t>分</a:t>
            </a:r>
            <a:r>
              <a:rPr sz="2200" b="0" spc="-225" dirty="0">
                <a:latin typeface="Noto Sans CJK JP Thin"/>
                <a:cs typeface="Noto Sans CJK JP Thin"/>
              </a:rPr>
              <a:t>數</a:t>
            </a:r>
            <a:r>
              <a:rPr sz="2200" b="0" spc="-260" dirty="0">
                <a:latin typeface="Noto Sans CJK JP Thin"/>
                <a:cs typeface="Noto Sans CJK JP Thin"/>
              </a:rPr>
              <a:t>，</a:t>
            </a:r>
            <a:r>
              <a:rPr sz="2200" b="0" spc="-240" dirty="0">
                <a:latin typeface="Noto Sans CJK JP Thin"/>
                <a:cs typeface="Noto Sans CJK JP Thin"/>
              </a:rPr>
              <a:t>若</a:t>
            </a:r>
            <a:r>
              <a:rPr sz="2200" b="0" spc="-260" dirty="0">
                <a:latin typeface="Noto Sans CJK JP Thin"/>
                <a:cs typeface="Noto Sans CJK JP Thin"/>
              </a:rPr>
              <a:t>失</a:t>
            </a:r>
            <a:r>
              <a:rPr sz="2200" b="0" spc="-235" dirty="0">
                <a:latin typeface="Noto Sans CJK JP Thin"/>
                <a:cs typeface="Noto Sans CJK JP Thin"/>
              </a:rPr>
              <a:t>敗</a:t>
            </a:r>
            <a:r>
              <a:rPr sz="2200" b="0" spc="-140" dirty="0">
                <a:latin typeface="Noto Sans CJK JP Thin"/>
                <a:cs typeface="Noto Sans CJK JP Thin"/>
              </a:rPr>
              <a:t>的話不</a:t>
            </a:r>
            <a:r>
              <a:rPr sz="2200" b="0" spc="-114" dirty="0">
                <a:latin typeface="Noto Sans CJK JP Thin"/>
                <a:cs typeface="Noto Sans CJK JP Thin"/>
              </a:rPr>
              <a:t>會</a:t>
            </a:r>
            <a:r>
              <a:rPr sz="2200" b="0" spc="5" dirty="0">
                <a:latin typeface="Noto Sans CJK JP Thin"/>
                <a:cs typeface="Noto Sans CJK JP Thin"/>
              </a:rPr>
              <a:t>有 </a:t>
            </a:r>
            <a:r>
              <a:rPr sz="2200" b="0" spc="-114" dirty="0">
                <a:latin typeface="Noto Sans CJK JP Thin"/>
                <a:cs typeface="Noto Sans CJK JP Thin"/>
              </a:rPr>
              <a:t>紀</a:t>
            </a:r>
            <a:r>
              <a:rPr sz="2200" b="0" spc="-135" dirty="0">
                <a:latin typeface="Noto Sans CJK JP Thin"/>
                <a:cs typeface="Noto Sans CJK JP Thin"/>
              </a:rPr>
              <a:t>錄</a:t>
            </a:r>
            <a:r>
              <a:rPr sz="2200" b="0" spc="-140" dirty="0">
                <a:latin typeface="Noto Sans CJK JP Thin"/>
                <a:cs typeface="Noto Sans CJK JP Thin"/>
              </a:rPr>
              <a:t>，也</a:t>
            </a:r>
            <a:r>
              <a:rPr sz="2200" b="0" spc="-114" dirty="0">
                <a:latin typeface="Noto Sans CJK JP Thin"/>
                <a:cs typeface="Noto Sans CJK JP Thin"/>
              </a:rPr>
              <a:t>就</a:t>
            </a:r>
            <a:r>
              <a:rPr sz="2200" b="0" spc="-140" dirty="0">
                <a:latin typeface="Noto Sans CJK JP Thin"/>
                <a:cs typeface="Noto Sans CJK JP Thin"/>
              </a:rPr>
              <a:t>不會用</a:t>
            </a:r>
            <a:r>
              <a:rPr sz="2200" b="0" spc="-114" dirty="0">
                <a:latin typeface="Noto Sans CJK JP Thin"/>
                <a:cs typeface="Noto Sans CJK JP Thin"/>
              </a:rPr>
              <a:t>到</a:t>
            </a:r>
            <a:r>
              <a:rPr sz="2200" b="0" spc="-140" dirty="0">
                <a:latin typeface="Noto Sans CJK JP Thin"/>
                <a:cs typeface="Noto Sans CJK JP Thin"/>
              </a:rPr>
              <a:t>上傳</a:t>
            </a:r>
            <a:r>
              <a:rPr sz="2200" b="0" spc="5" dirty="0">
                <a:latin typeface="Noto Sans CJK JP Thin"/>
                <a:cs typeface="Noto Sans CJK JP Thin"/>
              </a:rPr>
              <a:t>次數，</a:t>
            </a:r>
            <a:r>
              <a:rPr sz="2200" b="0" spc="-15" dirty="0">
                <a:latin typeface="Noto Sans CJK JP Thin"/>
                <a:cs typeface="Noto Sans CJK JP Thin"/>
              </a:rPr>
              <a:t>重</a:t>
            </a:r>
            <a:r>
              <a:rPr sz="2200" b="0" spc="10" dirty="0">
                <a:latin typeface="Noto Sans CJK JP Thin"/>
                <a:cs typeface="Noto Sans CJK JP Thin"/>
              </a:rPr>
              <a:t>新再 </a:t>
            </a:r>
            <a:r>
              <a:rPr sz="2200" b="0" spc="5" dirty="0">
                <a:latin typeface="Noto Sans CJK JP Thin"/>
                <a:cs typeface="Noto Sans CJK JP Thin"/>
              </a:rPr>
              <a:t>上傳即</a:t>
            </a:r>
            <a:r>
              <a:rPr sz="2200" b="0" dirty="0">
                <a:latin typeface="Noto Sans CJK JP Thin"/>
                <a:cs typeface="Noto Sans CJK JP Thin"/>
              </a:rPr>
              <a:t>可</a:t>
            </a:r>
            <a:r>
              <a:rPr sz="2200" b="0" spc="5" dirty="0">
                <a:latin typeface="Noto Sans CJK JP Thin"/>
                <a:cs typeface="Noto Sans CJK JP Thin"/>
              </a:rPr>
              <a:t>。</a:t>
            </a:r>
            <a:endParaRPr sz="2200">
              <a:latin typeface="Noto Sans CJK JP Thin"/>
              <a:cs typeface="Noto Sans CJK JP Th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360" y="2636520"/>
            <a:ext cx="5626735" cy="5880100"/>
            <a:chOff x="975360" y="2636520"/>
            <a:chExt cx="5626735" cy="5880100"/>
          </a:xfrm>
        </p:grpSpPr>
        <p:sp>
          <p:nvSpPr>
            <p:cNvPr id="3" name="object 3"/>
            <p:cNvSpPr/>
            <p:nvPr/>
          </p:nvSpPr>
          <p:spPr>
            <a:xfrm>
              <a:off x="975360" y="2636520"/>
              <a:ext cx="5626608" cy="5879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3704" y="5565648"/>
              <a:ext cx="1271016" cy="396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3344" y="6025895"/>
              <a:ext cx="2240280" cy="948055"/>
            </a:xfrm>
            <a:custGeom>
              <a:avLst/>
              <a:gdLst/>
              <a:ahLst/>
              <a:cxnLst/>
              <a:rect l="l" t="t" r="r" b="b"/>
              <a:pathLst>
                <a:path w="2240279" h="948054">
                  <a:moveTo>
                    <a:pt x="2239772" y="555498"/>
                  </a:moveTo>
                  <a:lnTo>
                    <a:pt x="2221738" y="485013"/>
                  </a:lnTo>
                  <a:lnTo>
                    <a:pt x="2190623" y="440182"/>
                  </a:lnTo>
                  <a:lnTo>
                    <a:pt x="2145411" y="397510"/>
                  </a:lnTo>
                  <a:lnTo>
                    <a:pt x="2086864" y="357378"/>
                  </a:lnTo>
                  <a:lnTo>
                    <a:pt x="2052955" y="338328"/>
                  </a:lnTo>
                  <a:lnTo>
                    <a:pt x="2016125" y="320040"/>
                  </a:lnTo>
                  <a:lnTo>
                    <a:pt x="1976374" y="302514"/>
                  </a:lnTo>
                  <a:lnTo>
                    <a:pt x="1933956" y="285877"/>
                  </a:lnTo>
                  <a:lnTo>
                    <a:pt x="1888998" y="270129"/>
                  </a:lnTo>
                  <a:lnTo>
                    <a:pt x="1841500" y="255143"/>
                  </a:lnTo>
                  <a:lnTo>
                    <a:pt x="1791589" y="241300"/>
                  </a:lnTo>
                  <a:lnTo>
                    <a:pt x="1739392" y="228346"/>
                  </a:lnTo>
                  <a:lnTo>
                    <a:pt x="1685163" y="216408"/>
                  </a:lnTo>
                  <a:lnTo>
                    <a:pt x="1628902" y="205613"/>
                  </a:lnTo>
                  <a:lnTo>
                    <a:pt x="1570609" y="195961"/>
                  </a:lnTo>
                  <a:lnTo>
                    <a:pt x="1510665" y="187325"/>
                  </a:lnTo>
                  <a:lnTo>
                    <a:pt x="1449070" y="180086"/>
                  </a:lnTo>
                  <a:lnTo>
                    <a:pt x="1321181" y="169164"/>
                  </a:lnTo>
                  <a:lnTo>
                    <a:pt x="1255268" y="165608"/>
                  </a:lnTo>
                  <a:lnTo>
                    <a:pt x="1188085" y="163576"/>
                  </a:lnTo>
                  <a:lnTo>
                    <a:pt x="1119886" y="162814"/>
                  </a:lnTo>
                  <a:lnTo>
                    <a:pt x="1070864" y="163322"/>
                  </a:lnTo>
                  <a:lnTo>
                    <a:pt x="1022604" y="164592"/>
                  </a:lnTo>
                  <a:lnTo>
                    <a:pt x="974979" y="166751"/>
                  </a:lnTo>
                  <a:lnTo>
                    <a:pt x="927989" y="169672"/>
                  </a:lnTo>
                  <a:lnTo>
                    <a:pt x="881507" y="173101"/>
                  </a:lnTo>
                  <a:lnTo>
                    <a:pt x="835660" y="177165"/>
                  </a:lnTo>
                  <a:lnTo>
                    <a:pt x="109982" y="0"/>
                  </a:lnTo>
                  <a:lnTo>
                    <a:pt x="382270" y="262128"/>
                  </a:lnTo>
                  <a:lnTo>
                    <a:pt x="320929" y="282448"/>
                  </a:lnTo>
                  <a:lnTo>
                    <a:pt x="264033" y="304419"/>
                  </a:lnTo>
                  <a:lnTo>
                    <a:pt x="211836" y="327787"/>
                  </a:lnTo>
                  <a:lnTo>
                    <a:pt x="164592" y="352425"/>
                  </a:lnTo>
                  <a:lnTo>
                    <a:pt x="122809" y="378333"/>
                  </a:lnTo>
                  <a:lnTo>
                    <a:pt x="86487" y="405511"/>
                  </a:lnTo>
                  <a:lnTo>
                    <a:pt x="56134" y="433705"/>
                  </a:lnTo>
                  <a:lnTo>
                    <a:pt x="14478" y="493014"/>
                  </a:lnTo>
                  <a:lnTo>
                    <a:pt x="0" y="555498"/>
                  </a:lnTo>
                  <a:lnTo>
                    <a:pt x="2032" y="579501"/>
                  </a:lnTo>
                  <a:lnTo>
                    <a:pt x="18034" y="626110"/>
                  </a:lnTo>
                  <a:lnTo>
                    <a:pt x="49149" y="670941"/>
                  </a:lnTo>
                  <a:lnTo>
                    <a:pt x="94361" y="713486"/>
                  </a:lnTo>
                  <a:lnTo>
                    <a:pt x="152908" y="753618"/>
                  </a:lnTo>
                  <a:lnTo>
                    <a:pt x="186817" y="772668"/>
                  </a:lnTo>
                  <a:lnTo>
                    <a:pt x="223647" y="790829"/>
                  </a:lnTo>
                  <a:lnTo>
                    <a:pt x="263398" y="808355"/>
                  </a:lnTo>
                  <a:lnTo>
                    <a:pt x="305816" y="824992"/>
                  </a:lnTo>
                  <a:lnTo>
                    <a:pt x="350901" y="840740"/>
                  </a:lnTo>
                  <a:lnTo>
                    <a:pt x="398399" y="855599"/>
                  </a:lnTo>
                  <a:lnTo>
                    <a:pt x="448310" y="869569"/>
                  </a:lnTo>
                  <a:lnTo>
                    <a:pt x="500380" y="882396"/>
                  </a:lnTo>
                  <a:lnTo>
                    <a:pt x="554736" y="894334"/>
                  </a:lnTo>
                  <a:lnTo>
                    <a:pt x="610997" y="905129"/>
                  </a:lnTo>
                  <a:lnTo>
                    <a:pt x="669163" y="914781"/>
                  </a:lnTo>
                  <a:lnTo>
                    <a:pt x="729107" y="923290"/>
                  </a:lnTo>
                  <a:lnTo>
                    <a:pt x="790829" y="930656"/>
                  </a:lnTo>
                  <a:lnTo>
                    <a:pt x="853948" y="936752"/>
                  </a:lnTo>
                  <a:lnTo>
                    <a:pt x="918591" y="941578"/>
                  </a:lnTo>
                  <a:lnTo>
                    <a:pt x="984504" y="945007"/>
                  </a:lnTo>
                  <a:lnTo>
                    <a:pt x="1051687" y="947166"/>
                  </a:lnTo>
                  <a:lnTo>
                    <a:pt x="1119886" y="947801"/>
                  </a:lnTo>
                  <a:lnTo>
                    <a:pt x="1188085" y="947166"/>
                  </a:lnTo>
                  <a:lnTo>
                    <a:pt x="1255268" y="945007"/>
                  </a:lnTo>
                  <a:lnTo>
                    <a:pt x="1321181" y="941578"/>
                  </a:lnTo>
                  <a:lnTo>
                    <a:pt x="1385824" y="936752"/>
                  </a:lnTo>
                  <a:lnTo>
                    <a:pt x="1449070" y="930656"/>
                  </a:lnTo>
                  <a:lnTo>
                    <a:pt x="1510665" y="923290"/>
                  </a:lnTo>
                  <a:lnTo>
                    <a:pt x="1570609" y="914781"/>
                  </a:lnTo>
                  <a:lnTo>
                    <a:pt x="1628902" y="905129"/>
                  </a:lnTo>
                  <a:lnTo>
                    <a:pt x="1685163" y="894334"/>
                  </a:lnTo>
                  <a:lnTo>
                    <a:pt x="1739392" y="882396"/>
                  </a:lnTo>
                  <a:lnTo>
                    <a:pt x="1791589" y="869569"/>
                  </a:lnTo>
                  <a:lnTo>
                    <a:pt x="1841500" y="855599"/>
                  </a:lnTo>
                  <a:lnTo>
                    <a:pt x="1888998" y="840740"/>
                  </a:lnTo>
                  <a:lnTo>
                    <a:pt x="1933956" y="824992"/>
                  </a:lnTo>
                  <a:lnTo>
                    <a:pt x="1976374" y="808355"/>
                  </a:lnTo>
                  <a:lnTo>
                    <a:pt x="2016125" y="790829"/>
                  </a:lnTo>
                  <a:lnTo>
                    <a:pt x="2052955" y="772668"/>
                  </a:lnTo>
                  <a:lnTo>
                    <a:pt x="2086864" y="753618"/>
                  </a:lnTo>
                  <a:lnTo>
                    <a:pt x="2145411" y="713486"/>
                  </a:lnTo>
                  <a:lnTo>
                    <a:pt x="2190623" y="670941"/>
                  </a:lnTo>
                  <a:lnTo>
                    <a:pt x="2221738" y="626110"/>
                  </a:lnTo>
                  <a:lnTo>
                    <a:pt x="2237740" y="579501"/>
                  </a:lnTo>
                  <a:lnTo>
                    <a:pt x="2239772" y="555498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91280" y="6472504"/>
            <a:ext cx="17081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FFFFFF"/>
                </a:solidFill>
                <a:latin typeface="Noto Sans CJK JP Thin"/>
                <a:cs typeface="Noto Sans CJK JP Thin"/>
              </a:rPr>
              <a:t>原本註冊的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6272" y="2691383"/>
            <a:ext cx="2240280" cy="1231900"/>
          </a:xfrm>
          <a:custGeom>
            <a:avLst/>
            <a:gdLst/>
            <a:ahLst/>
            <a:cxnLst/>
            <a:rect l="l" t="t" r="r" b="b"/>
            <a:pathLst>
              <a:path w="2240279" h="1231900">
                <a:moveTo>
                  <a:pt x="2239772" y="392303"/>
                </a:moveTo>
                <a:lnTo>
                  <a:pt x="2221738" y="321818"/>
                </a:lnTo>
                <a:lnTo>
                  <a:pt x="2190623" y="277114"/>
                </a:lnTo>
                <a:lnTo>
                  <a:pt x="2145411" y="234442"/>
                </a:lnTo>
                <a:lnTo>
                  <a:pt x="2086864" y="194310"/>
                </a:lnTo>
                <a:lnTo>
                  <a:pt x="2052955" y="175387"/>
                </a:lnTo>
                <a:lnTo>
                  <a:pt x="2016125" y="157099"/>
                </a:lnTo>
                <a:lnTo>
                  <a:pt x="1976374" y="139573"/>
                </a:lnTo>
                <a:lnTo>
                  <a:pt x="1933956" y="122936"/>
                </a:lnTo>
                <a:lnTo>
                  <a:pt x="1888998" y="107188"/>
                </a:lnTo>
                <a:lnTo>
                  <a:pt x="1841373" y="92329"/>
                </a:lnTo>
                <a:lnTo>
                  <a:pt x="1791589" y="78359"/>
                </a:lnTo>
                <a:lnTo>
                  <a:pt x="1739392" y="65405"/>
                </a:lnTo>
                <a:lnTo>
                  <a:pt x="1685163" y="53594"/>
                </a:lnTo>
                <a:lnTo>
                  <a:pt x="1628775" y="42799"/>
                </a:lnTo>
                <a:lnTo>
                  <a:pt x="1570609" y="33020"/>
                </a:lnTo>
                <a:lnTo>
                  <a:pt x="1510665" y="24511"/>
                </a:lnTo>
                <a:lnTo>
                  <a:pt x="1449070" y="17272"/>
                </a:lnTo>
                <a:lnTo>
                  <a:pt x="1385824" y="11176"/>
                </a:lnTo>
                <a:lnTo>
                  <a:pt x="1321181" y="6350"/>
                </a:lnTo>
                <a:lnTo>
                  <a:pt x="1255268" y="2794"/>
                </a:lnTo>
                <a:lnTo>
                  <a:pt x="1188085" y="762"/>
                </a:lnTo>
                <a:lnTo>
                  <a:pt x="1119886" y="0"/>
                </a:lnTo>
                <a:lnTo>
                  <a:pt x="1051687" y="762"/>
                </a:lnTo>
                <a:lnTo>
                  <a:pt x="984504" y="2794"/>
                </a:lnTo>
                <a:lnTo>
                  <a:pt x="918591" y="6350"/>
                </a:lnTo>
                <a:lnTo>
                  <a:pt x="853948" y="11176"/>
                </a:lnTo>
                <a:lnTo>
                  <a:pt x="790829" y="17272"/>
                </a:lnTo>
                <a:lnTo>
                  <a:pt x="729107" y="24511"/>
                </a:lnTo>
                <a:lnTo>
                  <a:pt x="669163" y="33020"/>
                </a:lnTo>
                <a:lnTo>
                  <a:pt x="610997" y="42799"/>
                </a:lnTo>
                <a:lnTo>
                  <a:pt x="554609" y="53594"/>
                </a:lnTo>
                <a:lnTo>
                  <a:pt x="500380" y="65405"/>
                </a:lnTo>
                <a:lnTo>
                  <a:pt x="448310" y="78359"/>
                </a:lnTo>
                <a:lnTo>
                  <a:pt x="398399" y="92329"/>
                </a:lnTo>
                <a:lnTo>
                  <a:pt x="350901" y="107188"/>
                </a:lnTo>
                <a:lnTo>
                  <a:pt x="305816" y="122936"/>
                </a:lnTo>
                <a:lnTo>
                  <a:pt x="263398" y="139573"/>
                </a:lnTo>
                <a:lnTo>
                  <a:pt x="223647" y="157099"/>
                </a:lnTo>
                <a:lnTo>
                  <a:pt x="186817" y="175387"/>
                </a:lnTo>
                <a:lnTo>
                  <a:pt x="152908" y="194310"/>
                </a:lnTo>
                <a:lnTo>
                  <a:pt x="94361" y="234442"/>
                </a:lnTo>
                <a:lnTo>
                  <a:pt x="49149" y="277114"/>
                </a:lnTo>
                <a:lnTo>
                  <a:pt x="18034" y="321818"/>
                </a:lnTo>
                <a:lnTo>
                  <a:pt x="2032" y="368427"/>
                </a:lnTo>
                <a:lnTo>
                  <a:pt x="0" y="392303"/>
                </a:lnTo>
                <a:lnTo>
                  <a:pt x="2667" y="419481"/>
                </a:lnTo>
                <a:lnTo>
                  <a:pt x="23241" y="472186"/>
                </a:lnTo>
                <a:lnTo>
                  <a:pt x="63246" y="522478"/>
                </a:lnTo>
                <a:lnTo>
                  <a:pt x="121158" y="569722"/>
                </a:lnTo>
                <a:lnTo>
                  <a:pt x="156337" y="592074"/>
                </a:lnTo>
                <a:lnTo>
                  <a:pt x="195580" y="613537"/>
                </a:lnTo>
                <a:lnTo>
                  <a:pt x="238506" y="633984"/>
                </a:lnTo>
                <a:lnTo>
                  <a:pt x="285115" y="653415"/>
                </a:lnTo>
                <a:lnTo>
                  <a:pt x="335153" y="671830"/>
                </a:lnTo>
                <a:lnTo>
                  <a:pt x="388493" y="688975"/>
                </a:lnTo>
                <a:lnTo>
                  <a:pt x="444881" y="704850"/>
                </a:lnTo>
                <a:lnTo>
                  <a:pt x="504190" y="719582"/>
                </a:lnTo>
                <a:lnTo>
                  <a:pt x="566293" y="732917"/>
                </a:lnTo>
                <a:lnTo>
                  <a:pt x="630809" y="744855"/>
                </a:lnTo>
                <a:lnTo>
                  <a:pt x="697865" y="755396"/>
                </a:lnTo>
                <a:lnTo>
                  <a:pt x="469265" y="1231392"/>
                </a:lnTo>
                <a:lnTo>
                  <a:pt x="1005967" y="780288"/>
                </a:lnTo>
                <a:lnTo>
                  <a:pt x="1021130" y="780288"/>
                </a:lnTo>
                <a:lnTo>
                  <a:pt x="1021130" y="781558"/>
                </a:lnTo>
                <a:lnTo>
                  <a:pt x="1066647" y="781558"/>
                </a:lnTo>
                <a:lnTo>
                  <a:pt x="1066647" y="784098"/>
                </a:lnTo>
                <a:lnTo>
                  <a:pt x="1211795" y="784098"/>
                </a:lnTo>
                <a:lnTo>
                  <a:pt x="1211795" y="781558"/>
                </a:lnTo>
                <a:lnTo>
                  <a:pt x="1264856" y="781558"/>
                </a:lnTo>
                <a:lnTo>
                  <a:pt x="1264856" y="780288"/>
                </a:lnTo>
                <a:lnTo>
                  <a:pt x="1276858" y="780288"/>
                </a:lnTo>
                <a:lnTo>
                  <a:pt x="1321181" y="778002"/>
                </a:lnTo>
                <a:lnTo>
                  <a:pt x="1385824" y="773176"/>
                </a:lnTo>
                <a:lnTo>
                  <a:pt x="1449070" y="767080"/>
                </a:lnTo>
                <a:lnTo>
                  <a:pt x="1510665" y="759841"/>
                </a:lnTo>
                <a:lnTo>
                  <a:pt x="1570609" y="751332"/>
                </a:lnTo>
                <a:lnTo>
                  <a:pt x="1628775" y="741553"/>
                </a:lnTo>
                <a:lnTo>
                  <a:pt x="1685163" y="730758"/>
                </a:lnTo>
                <a:lnTo>
                  <a:pt x="1739392" y="718947"/>
                </a:lnTo>
                <a:lnTo>
                  <a:pt x="1791589" y="705993"/>
                </a:lnTo>
                <a:lnTo>
                  <a:pt x="1841373" y="692150"/>
                </a:lnTo>
                <a:lnTo>
                  <a:pt x="1888998" y="677291"/>
                </a:lnTo>
                <a:lnTo>
                  <a:pt x="1933956" y="661543"/>
                </a:lnTo>
                <a:lnTo>
                  <a:pt x="1976374" y="644906"/>
                </a:lnTo>
                <a:lnTo>
                  <a:pt x="2016125" y="627507"/>
                </a:lnTo>
                <a:lnTo>
                  <a:pt x="2052955" y="609219"/>
                </a:lnTo>
                <a:lnTo>
                  <a:pt x="2086864" y="590296"/>
                </a:lnTo>
                <a:lnTo>
                  <a:pt x="2145411" y="550164"/>
                </a:lnTo>
                <a:lnTo>
                  <a:pt x="2190623" y="507619"/>
                </a:lnTo>
                <a:lnTo>
                  <a:pt x="2221738" y="462788"/>
                </a:lnTo>
                <a:lnTo>
                  <a:pt x="2237740" y="416179"/>
                </a:lnTo>
                <a:lnTo>
                  <a:pt x="2239772" y="392303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08554" y="2966719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Noto Sans CJK JP Thin"/>
                <a:cs typeface="Noto Sans CJK JP Thin"/>
              </a:rPr>
              <a:t>輸入新隊名</a:t>
            </a:r>
            <a:endParaRPr sz="1200">
              <a:latin typeface="Noto Sans CJK JP Thin"/>
              <a:cs typeface="Noto Sans CJK JP Thi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37761" y="816939"/>
            <a:ext cx="3827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更</a:t>
            </a:r>
            <a:r>
              <a:rPr spc="-290" dirty="0"/>
              <a:t>改</a:t>
            </a:r>
            <a:r>
              <a:rPr spc="-315" dirty="0"/>
              <a:t>隊</a:t>
            </a:r>
            <a:r>
              <a:rPr dirty="0"/>
              <a:t>名</a:t>
            </a:r>
          </a:p>
        </p:txBody>
      </p:sp>
      <p:sp>
        <p:nvSpPr>
          <p:cNvPr id="10" name="object 10"/>
          <p:cNvSpPr/>
          <p:nvPr/>
        </p:nvSpPr>
        <p:spPr>
          <a:xfrm>
            <a:off x="7045147" y="3922166"/>
            <a:ext cx="149961" cy="149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5147" y="5226439"/>
            <a:ext cx="149961" cy="147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5147" y="6521839"/>
            <a:ext cx="149961" cy="147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5147" y="7445383"/>
            <a:ext cx="149961" cy="147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29296" y="3687638"/>
            <a:ext cx="4586605" cy="21297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0" spc="105" dirty="0">
                <a:latin typeface="Noto Sans CJK JP Thin"/>
                <a:cs typeface="Noto Sans CJK JP Thin"/>
              </a:rPr>
              <a:t>kaggle</a:t>
            </a:r>
            <a:r>
              <a:rPr sz="2200" b="0" spc="10" dirty="0">
                <a:latin typeface="Noto Sans CJK JP Thin"/>
                <a:cs typeface="Noto Sans CJK JP Thin"/>
              </a:rPr>
              <a:t>提供組隊功能</a:t>
            </a:r>
            <a:r>
              <a:rPr sz="2200" b="0" spc="-5" dirty="0">
                <a:latin typeface="Noto Sans CJK JP Thin"/>
                <a:cs typeface="Noto Sans CJK JP Thin"/>
              </a:rPr>
              <a:t>，</a:t>
            </a:r>
            <a:r>
              <a:rPr sz="2200" b="0" spc="5" dirty="0">
                <a:latin typeface="Noto Sans CJK JP Thin"/>
                <a:cs typeface="Noto Sans CJK JP Thin"/>
              </a:rPr>
              <a:t>但這次有限制</a:t>
            </a:r>
            <a:endParaRPr sz="220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200" b="0" spc="5" dirty="0">
                <a:latin typeface="Noto Sans CJK JP Thin"/>
                <a:cs typeface="Noto Sans CJK JP Thin"/>
              </a:rPr>
              <a:t>只能⼀⼈⼀隊。</a:t>
            </a:r>
            <a:endParaRPr sz="220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r>
              <a:rPr sz="2200" b="0" spc="-260" dirty="0">
                <a:latin typeface="Noto Sans CJK JP Thin"/>
                <a:cs typeface="Noto Sans CJK JP Thin"/>
              </a:rPr>
              <a:t>為了</a:t>
            </a:r>
            <a:r>
              <a:rPr sz="2200" b="0" spc="-114" dirty="0">
                <a:latin typeface="Noto Sans CJK JP Thin"/>
                <a:cs typeface="Noto Sans CJK JP Thin"/>
              </a:rPr>
              <a:t>方</a:t>
            </a:r>
            <a:r>
              <a:rPr sz="2200" b="0" spc="-140" dirty="0">
                <a:latin typeface="Noto Sans CJK JP Thin"/>
                <a:cs typeface="Noto Sans CJK JP Thin"/>
              </a:rPr>
              <a:t>便</a:t>
            </a:r>
            <a:r>
              <a:rPr sz="2200" b="0" spc="-114" dirty="0">
                <a:latin typeface="Noto Sans CJK JP Thin"/>
                <a:cs typeface="Noto Sans CJK JP Thin"/>
              </a:rPr>
              <a:t>掌握</a:t>
            </a:r>
            <a:r>
              <a:rPr sz="2200" b="0" spc="-260" dirty="0">
                <a:latin typeface="Noto Sans CJK JP Thin"/>
                <a:cs typeface="Noto Sans CJK JP Thin"/>
              </a:rPr>
              <a:t>大</a:t>
            </a:r>
            <a:r>
              <a:rPr sz="2200" b="0" spc="-114" dirty="0">
                <a:latin typeface="Noto Sans CJK JP Thin"/>
                <a:cs typeface="Noto Sans CJK JP Thin"/>
              </a:rPr>
              <a:t>家</a:t>
            </a:r>
            <a:r>
              <a:rPr sz="2200" b="0" spc="-260" dirty="0">
                <a:latin typeface="Noto Sans CJK JP Thin"/>
                <a:cs typeface="Noto Sans CJK JP Thin"/>
              </a:rPr>
              <a:t>的上</a:t>
            </a:r>
            <a:r>
              <a:rPr sz="2200" b="0" spc="-140" dirty="0">
                <a:latin typeface="Noto Sans CJK JP Thin"/>
                <a:cs typeface="Noto Sans CJK JP Thin"/>
              </a:rPr>
              <a:t>傳</a:t>
            </a:r>
            <a:r>
              <a:rPr sz="2200" b="0" spc="-260" dirty="0">
                <a:latin typeface="Noto Sans CJK JP Thin"/>
                <a:cs typeface="Noto Sans CJK JP Thin"/>
              </a:rPr>
              <a:t>結</a:t>
            </a:r>
            <a:r>
              <a:rPr sz="2200" b="0" spc="-405" dirty="0">
                <a:latin typeface="Noto Sans CJK JP Thin"/>
                <a:cs typeface="Noto Sans CJK JP Thin"/>
              </a:rPr>
              <a:t>果，</a:t>
            </a:r>
            <a:r>
              <a:rPr sz="2200" b="0" spc="-260" dirty="0">
                <a:latin typeface="Noto Sans CJK JP Thin"/>
                <a:cs typeface="Noto Sans CJK JP Thin"/>
              </a:rPr>
              <a:t>隊名</a:t>
            </a:r>
            <a:r>
              <a:rPr sz="2200" b="0" spc="-140" dirty="0">
                <a:latin typeface="Noto Sans CJK JP Thin"/>
                <a:cs typeface="Noto Sans CJK JP Thin"/>
              </a:rPr>
              <a:t>開</a:t>
            </a:r>
            <a:r>
              <a:rPr sz="2200" b="0" spc="5" dirty="0">
                <a:latin typeface="Noto Sans CJK JP Thin"/>
                <a:cs typeface="Noto Sans CJK JP Thin"/>
              </a:rPr>
              <a:t>頭</a:t>
            </a:r>
            <a:endParaRPr sz="220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b="0" spc="10" dirty="0">
                <a:latin typeface="Noto Sans CJK JP Thin"/>
                <a:cs typeface="Noto Sans CJK JP Thin"/>
              </a:rPr>
              <a:t>請⼀</a:t>
            </a:r>
            <a:r>
              <a:rPr sz="2200" b="0" spc="-210" dirty="0">
                <a:latin typeface="Noto Sans CJK JP Thin"/>
                <a:cs typeface="Noto Sans CJK JP Thin"/>
              </a:rPr>
              <a:t>律</a:t>
            </a:r>
            <a:r>
              <a:rPr sz="2200" b="0" spc="10" dirty="0">
                <a:latin typeface="Noto Sans CJK JP Thin"/>
                <a:cs typeface="Noto Sans CJK JP Thin"/>
              </a:rPr>
              <a:t>用學</a:t>
            </a:r>
            <a:r>
              <a:rPr sz="2200" b="0" spc="-355" dirty="0">
                <a:latin typeface="Noto Sans CJK JP Thin"/>
                <a:cs typeface="Noto Sans CJK JP Thin"/>
              </a:rPr>
              <a:t>號，</a:t>
            </a:r>
            <a:r>
              <a:rPr sz="2200" b="0" spc="-235" dirty="0">
                <a:latin typeface="Noto Sans CJK JP Thin"/>
                <a:cs typeface="Noto Sans CJK JP Thin"/>
              </a:rPr>
              <a:t>底</a:t>
            </a:r>
            <a:r>
              <a:rPr sz="2200" b="0" spc="-185" dirty="0">
                <a:latin typeface="Noto Sans CJK JP Thin"/>
                <a:cs typeface="Noto Sans CJK JP Thin"/>
              </a:rPr>
              <a:t>線後</a:t>
            </a:r>
            <a:r>
              <a:rPr sz="2200" b="0" spc="-210" dirty="0">
                <a:latin typeface="Noto Sans CJK JP Thin"/>
                <a:cs typeface="Noto Sans CJK JP Thin"/>
              </a:rPr>
              <a:t>則</a:t>
            </a:r>
            <a:r>
              <a:rPr sz="2200" b="0" spc="10" dirty="0">
                <a:latin typeface="Noto Sans CJK JP Thin"/>
                <a:cs typeface="Noto Sans CJK JP Thin"/>
              </a:rPr>
              <a:t>不限</a:t>
            </a:r>
            <a:r>
              <a:rPr sz="2200" b="0" spc="-355" dirty="0">
                <a:latin typeface="Noto Sans CJK JP Thin"/>
                <a:cs typeface="Noto Sans CJK JP Thin"/>
              </a:rPr>
              <a:t>制</a:t>
            </a:r>
            <a:r>
              <a:rPr sz="2200" b="0" spc="10" dirty="0">
                <a:latin typeface="Noto Sans CJK JP Thin"/>
                <a:cs typeface="Noto Sans CJK JP Thin"/>
              </a:rPr>
              <a:t>。</a:t>
            </a:r>
            <a:endParaRPr sz="2200">
              <a:latin typeface="Noto Sans CJK JP Thin"/>
              <a:cs typeface="Noto Sans CJK JP Thi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9296" y="6393256"/>
            <a:ext cx="25749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0" spc="-740" dirty="0">
                <a:latin typeface="Noto Sans CJK JP Thin"/>
                <a:cs typeface="Noto Sans CJK JP Thin"/>
              </a:rPr>
              <a:t>例</a:t>
            </a:r>
            <a:r>
              <a:rPr sz="2200" b="0" spc="80" dirty="0">
                <a:latin typeface="Noto Sans CJK JP Thin"/>
                <a:cs typeface="Noto Sans CJK JP Thin"/>
              </a:rPr>
              <a:t>：r</a:t>
            </a:r>
            <a:r>
              <a:rPr lang="en-US" sz="2200" b="0" spc="80" dirty="0">
                <a:latin typeface="Noto Sans CJK JP Thin"/>
                <a:cs typeface="Noto Sans CJK JP Thin"/>
              </a:rPr>
              <a:t>10725038</a:t>
            </a:r>
            <a:r>
              <a:rPr sz="2200" b="0" spc="80" dirty="0">
                <a:latin typeface="Noto Sans CJK JP Thin"/>
                <a:cs typeface="Noto Sans CJK JP Thin"/>
              </a:rPr>
              <a:t>_xxxx</a:t>
            </a:r>
            <a:endParaRPr sz="2200" dirty="0">
              <a:latin typeface="Noto Sans CJK JP Thin"/>
              <a:cs typeface="Noto Sans CJK JP Thi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29296" y="7308036"/>
            <a:ext cx="469963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0" spc="5" dirty="0">
                <a:latin typeface="Noto Sans CJK JP Thin"/>
                <a:cs typeface="Noto Sans CJK JP Thin"/>
              </a:rPr>
              <a:t>輸入新隊名後</a:t>
            </a:r>
            <a:r>
              <a:rPr sz="2200" b="0" spc="10" dirty="0">
                <a:latin typeface="Noto Sans CJK JP Thin"/>
                <a:cs typeface="Noto Sans CJK JP Thin"/>
              </a:rPr>
              <a:t>按</a:t>
            </a:r>
            <a:r>
              <a:rPr sz="2200" b="0" spc="25" dirty="0">
                <a:latin typeface="Noto Sans CJK JP Thin"/>
                <a:cs typeface="Noto Sans CJK JP Thin"/>
              </a:rPr>
              <a:t>Save</a:t>
            </a:r>
            <a:r>
              <a:rPr sz="2200" b="0" spc="-105" dirty="0">
                <a:latin typeface="Noto Sans CJK JP Thin"/>
                <a:cs typeface="Noto Sans CJK JP Thin"/>
              </a:rPr>
              <a:t> </a:t>
            </a:r>
            <a:r>
              <a:rPr sz="2200" b="0" spc="-90" dirty="0">
                <a:latin typeface="Noto Sans CJK JP Thin"/>
                <a:cs typeface="Noto Sans CJK JP Thin"/>
              </a:rPr>
              <a:t>Team</a:t>
            </a:r>
            <a:r>
              <a:rPr sz="2200" b="0" spc="-110" dirty="0">
                <a:latin typeface="Noto Sans CJK JP Thin"/>
                <a:cs typeface="Noto Sans CJK JP Thin"/>
              </a:rPr>
              <a:t> </a:t>
            </a:r>
            <a:r>
              <a:rPr sz="2200" b="0" spc="80" dirty="0">
                <a:latin typeface="Noto Sans CJK JP Thin"/>
                <a:cs typeface="Noto Sans CJK JP Thin"/>
              </a:rPr>
              <a:t>Name</a:t>
            </a:r>
            <a:r>
              <a:rPr sz="2200" b="0" spc="5" dirty="0">
                <a:latin typeface="Noto Sans CJK JP Thin"/>
                <a:cs typeface="Noto Sans CJK JP Thin"/>
              </a:rPr>
              <a:t>即可</a:t>
            </a:r>
            <a:endParaRPr sz="2200">
              <a:latin typeface="Noto Sans CJK JP Thin"/>
              <a:cs typeface="Noto Sans CJK JP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Kaggle</a:t>
            </a:r>
            <a:r>
              <a:rPr spc="70" dirty="0"/>
              <a:t> </a:t>
            </a:r>
            <a:r>
              <a:rPr spc="-5" dirty="0"/>
              <a:t>簡介</a:t>
            </a:r>
          </a:p>
        </p:txBody>
      </p:sp>
      <p:sp>
        <p:nvSpPr>
          <p:cNvPr id="3" name="object 3"/>
          <p:cNvSpPr/>
          <p:nvPr/>
        </p:nvSpPr>
        <p:spPr>
          <a:xfrm>
            <a:off x="969263" y="2913888"/>
            <a:ext cx="4562856" cy="2115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3272" y="2953511"/>
            <a:ext cx="4498975" cy="1884045"/>
          </a:xfrm>
          <a:prstGeom prst="rect">
            <a:avLst/>
          </a:prstGeom>
          <a:solidFill>
            <a:srgbClr val="F6F8EB"/>
          </a:solidFill>
        </p:spPr>
        <p:txBody>
          <a:bodyPr vert="horz" wrap="square" lIns="0" tIns="7429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585"/>
              </a:spcBef>
              <a:tabLst>
                <a:tab pos="1167130" algn="l"/>
              </a:tabLst>
            </a:pPr>
            <a:r>
              <a:rPr sz="2000" b="0" spc="25" dirty="0">
                <a:latin typeface="Noto Sans CJK JP Medium"/>
                <a:cs typeface="Noto Sans CJK JP Medium"/>
              </a:rPr>
              <a:t>Kaggle	</a:t>
            </a:r>
            <a:r>
              <a:rPr sz="2000" b="0" spc="-204" dirty="0">
                <a:latin typeface="Noto Sans CJK JP Thin"/>
                <a:cs typeface="Noto Sans CJK JP Thin"/>
              </a:rPr>
              <a:t>是⼀個資料科學</a:t>
            </a:r>
            <a:r>
              <a:rPr sz="2000" b="0" spc="-229" dirty="0">
                <a:latin typeface="Noto Sans CJK JP Thin"/>
                <a:cs typeface="Noto Sans CJK JP Thin"/>
              </a:rPr>
              <a:t>競</a:t>
            </a:r>
            <a:r>
              <a:rPr sz="2000" b="0" spc="-204" dirty="0">
                <a:latin typeface="Noto Sans CJK JP Thin"/>
                <a:cs typeface="Noto Sans CJK JP Thin"/>
              </a:rPr>
              <a:t>賽平</a:t>
            </a:r>
            <a:r>
              <a:rPr sz="2000" b="0" spc="-200" dirty="0">
                <a:latin typeface="Noto Sans CJK JP Thin"/>
                <a:cs typeface="Noto Sans CJK JP Thin"/>
              </a:rPr>
              <a:t>台</a:t>
            </a:r>
            <a:r>
              <a:rPr sz="2000" b="0" spc="-204" dirty="0">
                <a:latin typeface="Noto Sans CJK JP Thin"/>
                <a:cs typeface="Noto Sans CJK JP Thin"/>
              </a:rPr>
              <a:t>，每個</a:t>
            </a:r>
            <a:endParaRPr sz="2000" dirty="0">
              <a:latin typeface="Noto Sans CJK JP Thin"/>
              <a:cs typeface="Noto Sans CJK JP Thin"/>
            </a:endParaRPr>
          </a:p>
          <a:p>
            <a:pPr marL="97155">
              <a:lnSpc>
                <a:spcPct val="100000"/>
              </a:lnSpc>
              <a:spcBef>
                <a:spcPts val="530"/>
              </a:spcBef>
            </a:pPr>
            <a:r>
              <a:rPr sz="2000" b="0" spc="-204" dirty="0">
                <a:latin typeface="Noto Sans CJK JP Thin"/>
                <a:cs typeface="Noto Sans CJK JP Thin"/>
              </a:rPr>
              <a:t>⼈都可在其上發布</a:t>
            </a:r>
            <a:r>
              <a:rPr sz="2000" b="0" spc="-229" dirty="0">
                <a:latin typeface="Noto Sans CJK JP Thin"/>
                <a:cs typeface="Noto Sans CJK JP Thin"/>
              </a:rPr>
              <a:t>資</a:t>
            </a:r>
            <a:r>
              <a:rPr sz="2000" b="0" spc="-204" dirty="0">
                <a:latin typeface="Noto Sans CJK JP Thin"/>
                <a:cs typeface="Noto Sans CJK JP Thin"/>
              </a:rPr>
              <a:t>料集舉</a:t>
            </a:r>
            <a:r>
              <a:rPr sz="2000" b="0" spc="-229" dirty="0">
                <a:latin typeface="Noto Sans CJK JP Thin"/>
                <a:cs typeface="Noto Sans CJK JP Thin"/>
              </a:rPr>
              <a:t>辦</a:t>
            </a:r>
            <a:r>
              <a:rPr sz="2000" b="0" spc="-204" dirty="0">
                <a:latin typeface="Noto Sans CJK JP Thin"/>
                <a:cs typeface="Noto Sans CJK JP Thin"/>
              </a:rPr>
              <a:t>比</a:t>
            </a:r>
            <a:r>
              <a:rPr sz="2000" b="0" spc="-200" dirty="0">
                <a:latin typeface="Noto Sans CJK JP Thin"/>
                <a:cs typeface="Noto Sans CJK JP Thin"/>
              </a:rPr>
              <a:t>賽</a:t>
            </a:r>
            <a:r>
              <a:rPr sz="2000" b="0" spc="-204" dirty="0">
                <a:latin typeface="Noto Sans CJK JP Thin"/>
                <a:cs typeface="Noto Sans CJK JP Thin"/>
              </a:rPr>
              <a:t>，也可</a:t>
            </a:r>
            <a:endParaRPr sz="2000" dirty="0">
              <a:latin typeface="Noto Sans CJK JP Thin"/>
              <a:cs typeface="Noto Sans CJK JP Thin"/>
            </a:endParaRPr>
          </a:p>
          <a:p>
            <a:pPr marL="97155" marR="208915">
              <a:lnSpc>
                <a:spcPct val="120600"/>
              </a:lnSpc>
              <a:spcBef>
                <a:spcPts val="30"/>
              </a:spcBef>
            </a:pPr>
            <a:r>
              <a:rPr sz="2000" b="0" spc="-204" dirty="0">
                <a:latin typeface="Noto Sans CJK JP Thin"/>
                <a:cs typeface="Noto Sans CJK JP Thin"/>
              </a:rPr>
              <a:t>以</a:t>
            </a:r>
            <a:r>
              <a:rPr sz="2000" b="0" spc="-180" dirty="0">
                <a:latin typeface="Noto Sans CJK JP Thin"/>
                <a:cs typeface="Noto Sans CJK JP Thin"/>
              </a:rPr>
              <a:t>參與其他⼈舉辦</a:t>
            </a:r>
            <a:r>
              <a:rPr sz="2000" b="0" spc="-204" dirty="0">
                <a:latin typeface="Noto Sans CJK JP Thin"/>
                <a:cs typeface="Noto Sans CJK JP Thin"/>
              </a:rPr>
              <a:t>的</a:t>
            </a:r>
            <a:r>
              <a:rPr sz="2000" b="0" spc="-180" dirty="0">
                <a:latin typeface="Noto Sans CJK JP Thin"/>
                <a:cs typeface="Noto Sans CJK JP Thin"/>
              </a:rPr>
              <a:t>比賽</a:t>
            </a:r>
            <a:r>
              <a:rPr sz="2000" b="0" spc="-185" dirty="0">
                <a:latin typeface="Noto Sans CJK JP Thin"/>
                <a:cs typeface="Noto Sans CJK JP Thin"/>
              </a:rPr>
              <a:t>，</a:t>
            </a:r>
            <a:r>
              <a:rPr sz="2000" b="0" spc="-204" dirty="0">
                <a:latin typeface="Noto Sans CJK JP Thin"/>
                <a:cs typeface="Noto Sans CJK JP Thin"/>
              </a:rPr>
              <a:t>期</a:t>
            </a:r>
            <a:r>
              <a:rPr sz="2000" b="0" spc="-180" dirty="0">
                <a:latin typeface="Noto Sans CJK JP Thin"/>
                <a:cs typeface="Noto Sans CJK JP Thin"/>
              </a:rPr>
              <a:t>望透過競</a:t>
            </a:r>
            <a:r>
              <a:rPr sz="2000" b="0" spc="-10" dirty="0">
                <a:latin typeface="Noto Sans CJK JP Thin"/>
                <a:cs typeface="Noto Sans CJK JP Thin"/>
              </a:rPr>
              <a:t>賽 </a:t>
            </a:r>
            <a:r>
              <a:rPr sz="2000" b="0" spc="-180" dirty="0">
                <a:latin typeface="Noto Sans CJK JP Thin"/>
                <a:cs typeface="Noto Sans CJK JP Thin"/>
              </a:rPr>
              <a:t>排</a:t>
            </a:r>
            <a:r>
              <a:rPr sz="2000" b="0" spc="-370" dirty="0">
                <a:latin typeface="Noto Sans CJK JP Thin"/>
                <a:cs typeface="Noto Sans CJK JP Thin"/>
              </a:rPr>
              <a:t>名，集合眾⼈力量找出最好的模</a:t>
            </a:r>
            <a:r>
              <a:rPr sz="2000" b="0" spc="-365" dirty="0">
                <a:latin typeface="Noto Sans CJK JP Thin"/>
                <a:cs typeface="Noto Sans CJK JP Thin"/>
              </a:rPr>
              <a:t>型</a:t>
            </a:r>
            <a:r>
              <a:rPr sz="2000" b="0" spc="-10" dirty="0">
                <a:latin typeface="Noto Sans CJK JP Thin"/>
                <a:cs typeface="Noto Sans CJK JP Thin"/>
              </a:rPr>
              <a:t>。 </a:t>
            </a:r>
            <a:r>
              <a:rPr sz="2000" b="0" spc="65" dirty="0">
                <a:latin typeface="Noto Sans CJK JP Thin"/>
                <a:cs typeface="Noto Sans CJK JP Thin"/>
              </a:rPr>
              <a:t>(</a:t>
            </a:r>
            <a:r>
              <a:rPr sz="2000" b="0" u="heavy" spc="65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Noto Sans CJK JP Thin"/>
                <a:cs typeface="Noto Sans CJK JP Thin"/>
                <a:hlinkClick r:id="rId3"/>
              </a:rPr>
              <a:t>https://www.kaggle.com/</a:t>
            </a:r>
            <a:r>
              <a:rPr sz="2000" b="0" spc="65" dirty="0">
                <a:latin typeface="Noto Sans CJK JP Thin"/>
                <a:cs typeface="Noto Sans CJK JP Thin"/>
              </a:rPr>
              <a:t>)</a:t>
            </a:r>
            <a:endParaRPr sz="2000" dirty="0">
              <a:latin typeface="Noto Sans CJK JP Thin"/>
              <a:cs typeface="Noto Sans CJK JP Thi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2696" y="5181600"/>
            <a:ext cx="9387840" cy="4267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0527" y="4733544"/>
            <a:ext cx="9613900" cy="4362450"/>
            <a:chOff x="2700527" y="4733544"/>
            <a:chExt cx="9613900" cy="4362450"/>
          </a:xfrm>
        </p:grpSpPr>
        <p:sp>
          <p:nvSpPr>
            <p:cNvPr id="3" name="object 3"/>
            <p:cNvSpPr/>
            <p:nvPr/>
          </p:nvSpPr>
          <p:spPr>
            <a:xfrm>
              <a:off x="2700527" y="4828032"/>
              <a:ext cx="9387840" cy="42676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05159" y="4733544"/>
              <a:ext cx="1508759" cy="432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23175" y="5513831"/>
              <a:ext cx="2575560" cy="33588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0784" y="6870191"/>
              <a:ext cx="1810385" cy="871219"/>
            </a:xfrm>
            <a:custGeom>
              <a:avLst/>
              <a:gdLst/>
              <a:ahLst/>
              <a:cxnLst/>
              <a:rect l="l" t="t" r="r" b="b"/>
              <a:pathLst>
                <a:path w="1810384" h="871220">
                  <a:moveTo>
                    <a:pt x="1810385" y="317627"/>
                  </a:moveTo>
                  <a:lnTo>
                    <a:pt x="1788541" y="248031"/>
                  </a:lnTo>
                  <a:lnTo>
                    <a:pt x="1751203" y="204470"/>
                  </a:lnTo>
                  <a:lnTo>
                    <a:pt x="1697228" y="163830"/>
                  </a:lnTo>
                  <a:lnTo>
                    <a:pt x="1628140" y="126492"/>
                  </a:lnTo>
                  <a:lnTo>
                    <a:pt x="1588389" y="109220"/>
                  </a:lnTo>
                  <a:lnTo>
                    <a:pt x="1545209" y="92964"/>
                  </a:lnTo>
                  <a:lnTo>
                    <a:pt x="1499108" y="77851"/>
                  </a:lnTo>
                  <a:lnTo>
                    <a:pt x="1449959" y="63881"/>
                  </a:lnTo>
                  <a:lnTo>
                    <a:pt x="1398016" y="51181"/>
                  </a:lnTo>
                  <a:lnTo>
                    <a:pt x="1343660" y="39624"/>
                  </a:lnTo>
                  <a:lnTo>
                    <a:pt x="1286764" y="29464"/>
                  </a:lnTo>
                  <a:lnTo>
                    <a:pt x="1227709" y="20701"/>
                  </a:lnTo>
                  <a:lnTo>
                    <a:pt x="1166622" y="13462"/>
                  </a:lnTo>
                  <a:lnTo>
                    <a:pt x="1103630" y="7620"/>
                  </a:lnTo>
                  <a:lnTo>
                    <a:pt x="1038987" y="3429"/>
                  </a:lnTo>
                  <a:lnTo>
                    <a:pt x="972693" y="889"/>
                  </a:lnTo>
                  <a:lnTo>
                    <a:pt x="905129" y="0"/>
                  </a:lnTo>
                  <a:lnTo>
                    <a:pt x="837565" y="889"/>
                  </a:lnTo>
                  <a:lnTo>
                    <a:pt x="771398" y="3429"/>
                  </a:lnTo>
                  <a:lnTo>
                    <a:pt x="706755" y="7620"/>
                  </a:lnTo>
                  <a:lnTo>
                    <a:pt x="643763" y="13462"/>
                  </a:lnTo>
                  <a:lnTo>
                    <a:pt x="582676" y="20701"/>
                  </a:lnTo>
                  <a:lnTo>
                    <a:pt x="523494" y="29464"/>
                  </a:lnTo>
                  <a:lnTo>
                    <a:pt x="466725" y="39624"/>
                  </a:lnTo>
                  <a:lnTo>
                    <a:pt x="412242" y="51181"/>
                  </a:lnTo>
                  <a:lnTo>
                    <a:pt x="360426" y="63881"/>
                  </a:lnTo>
                  <a:lnTo>
                    <a:pt x="311277" y="77851"/>
                  </a:lnTo>
                  <a:lnTo>
                    <a:pt x="265049" y="92964"/>
                  </a:lnTo>
                  <a:lnTo>
                    <a:pt x="221996" y="109220"/>
                  </a:lnTo>
                  <a:lnTo>
                    <a:pt x="182245" y="126492"/>
                  </a:lnTo>
                  <a:lnTo>
                    <a:pt x="145796" y="144653"/>
                  </a:lnTo>
                  <a:lnTo>
                    <a:pt x="84074" y="183769"/>
                  </a:lnTo>
                  <a:lnTo>
                    <a:pt x="38354" y="225933"/>
                  </a:lnTo>
                  <a:lnTo>
                    <a:pt x="9779" y="270764"/>
                  </a:lnTo>
                  <a:lnTo>
                    <a:pt x="0" y="317627"/>
                  </a:lnTo>
                  <a:lnTo>
                    <a:pt x="4064" y="347599"/>
                  </a:lnTo>
                  <a:lnTo>
                    <a:pt x="35052" y="405003"/>
                  </a:lnTo>
                  <a:lnTo>
                    <a:pt x="94361" y="458089"/>
                  </a:lnTo>
                  <a:lnTo>
                    <a:pt x="133604" y="482727"/>
                  </a:lnTo>
                  <a:lnTo>
                    <a:pt x="178816" y="505968"/>
                  </a:lnTo>
                  <a:lnTo>
                    <a:pt x="229616" y="527685"/>
                  </a:lnTo>
                  <a:lnTo>
                    <a:pt x="285623" y="547751"/>
                  </a:lnTo>
                  <a:lnTo>
                    <a:pt x="346329" y="566039"/>
                  </a:lnTo>
                  <a:lnTo>
                    <a:pt x="411607" y="582422"/>
                  </a:lnTo>
                  <a:lnTo>
                    <a:pt x="480949" y="596900"/>
                  </a:lnTo>
                  <a:lnTo>
                    <a:pt x="310007" y="871220"/>
                  </a:lnTo>
                  <a:lnTo>
                    <a:pt x="766445" y="630555"/>
                  </a:lnTo>
                  <a:lnTo>
                    <a:pt x="835025" y="634111"/>
                  </a:lnTo>
                  <a:lnTo>
                    <a:pt x="869823" y="635254"/>
                  </a:lnTo>
                  <a:lnTo>
                    <a:pt x="905129" y="635762"/>
                  </a:lnTo>
                  <a:lnTo>
                    <a:pt x="972693" y="634873"/>
                  </a:lnTo>
                  <a:lnTo>
                    <a:pt x="1038987" y="632333"/>
                  </a:lnTo>
                  <a:lnTo>
                    <a:pt x="1065022" y="630555"/>
                  </a:lnTo>
                  <a:lnTo>
                    <a:pt x="1103630" y="628142"/>
                  </a:lnTo>
                  <a:lnTo>
                    <a:pt x="1166622" y="622300"/>
                  </a:lnTo>
                  <a:lnTo>
                    <a:pt x="1227709" y="614934"/>
                  </a:lnTo>
                  <a:lnTo>
                    <a:pt x="1286764" y="606171"/>
                  </a:lnTo>
                  <a:lnTo>
                    <a:pt x="1343660" y="596011"/>
                  </a:lnTo>
                  <a:lnTo>
                    <a:pt x="1398016" y="584454"/>
                  </a:lnTo>
                  <a:lnTo>
                    <a:pt x="1449959" y="571627"/>
                  </a:lnTo>
                  <a:lnTo>
                    <a:pt x="1499108" y="557657"/>
                  </a:lnTo>
                  <a:lnTo>
                    <a:pt x="1545209" y="542544"/>
                  </a:lnTo>
                  <a:lnTo>
                    <a:pt x="1588389" y="526288"/>
                  </a:lnTo>
                  <a:lnTo>
                    <a:pt x="1628140" y="509016"/>
                  </a:lnTo>
                  <a:lnTo>
                    <a:pt x="1664589" y="490855"/>
                  </a:lnTo>
                  <a:lnTo>
                    <a:pt x="1726184" y="451739"/>
                  </a:lnTo>
                  <a:lnTo>
                    <a:pt x="1772031" y="409448"/>
                  </a:lnTo>
                  <a:lnTo>
                    <a:pt x="1800479" y="364617"/>
                  </a:lnTo>
                  <a:lnTo>
                    <a:pt x="1810385" y="317627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66461" y="816939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帳號註冊</a:t>
            </a:r>
          </a:p>
        </p:txBody>
      </p:sp>
      <p:sp>
        <p:nvSpPr>
          <p:cNvPr id="8" name="object 8"/>
          <p:cNvSpPr/>
          <p:nvPr/>
        </p:nvSpPr>
        <p:spPr>
          <a:xfrm>
            <a:off x="1570803" y="2474095"/>
            <a:ext cx="147184" cy="147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16100" y="2341244"/>
            <a:ext cx="8606790" cy="1087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Noto Sans CJK JP Thin"/>
                <a:cs typeface="Noto Sans CJK JP Thin"/>
              </a:rPr>
              <a:t>點選首頁右上</a:t>
            </a:r>
            <a:r>
              <a:rPr sz="2400" b="0" spc="5" dirty="0">
                <a:latin typeface="Noto Sans CJK JP Thin"/>
                <a:cs typeface="Noto Sans CJK JP Thin"/>
              </a:rPr>
              <a:t>角</a:t>
            </a:r>
            <a:r>
              <a:rPr sz="2400" b="0" dirty="0">
                <a:latin typeface="Noto Sans CJK JP Thin"/>
                <a:cs typeface="Noto Sans CJK JP Thin"/>
              </a:rPr>
              <a:t>的</a:t>
            </a:r>
            <a:r>
              <a:rPr sz="2400" b="0" spc="85" dirty="0">
                <a:latin typeface="Noto Sans CJK JP Thin"/>
                <a:cs typeface="Noto Sans CJK JP Thin"/>
              </a:rPr>
              <a:t>Sign</a:t>
            </a:r>
            <a:r>
              <a:rPr sz="2400" b="0" spc="30" dirty="0">
                <a:latin typeface="Noto Sans CJK JP Thin"/>
                <a:cs typeface="Noto Sans CJK JP Thin"/>
              </a:rPr>
              <a:t> </a:t>
            </a:r>
            <a:r>
              <a:rPr sz="2400" b="0" spc="50" dirty="0">
                <a:latin typeface="Noto Sans CJK JP Thin"/>
                <a:cs typeface="Noto Sans CJK JP Thin"/>
              </a:rPr>
              <a:t>in</a:t>
            </a:r>
            <a:r>
              <a:rPr sz="2400" b="0" dirty="0">
                <a:latin typeface="Noto Sans CJK JP Thin"/>
                <a:cs typeface="Noto Sans CJK JP Thin"/>
              </a:rPr>
              <a:t>或</a:t>
            </a:r>
            <a:r>
              <a:rPr sz="2400" b="0" spc="70" dirty="0">
                <a:latin typeface="Noto Sans CJK JP Thin"/>
                <a:cs typeface="Noto Sans CJK JP Thin"/>
              </a:rPr>
              <a:t>Register，</a:t>
            </a:r>
            <a:r>
              <a:rPr sz="2400" b="0" dirty="0">
                <a:latin typeface="Noto Sans CJK JP Thin"/>
                <a:cs typeface="Noto Sans CJK JP Thin"/>
              </a:rPr>
              <a:t>選擇</a:t>
            </a:r>
            <a:r>
              <a:rPr sz="2400" b="0" spc="20" dirty="0">
                <a:latin typeface="Noto Sans CJK JP Thin"/>
                <a:cs typeface="Noto Sans CJK JP Thin"/>
              </a:rPr>
              <a:t>登</a:t>
            </a:r>
            <a:r>
              <a:rPr sz="2400" b="0" dirty="0">
                <a:latin typeface="Noto Sans CJK JP Thin"/>
                <a:cs typeface="Noto Sans CJK JP Thin"/>
              </a:rPr>
              <a:t>入或註冊新帳號：</a:t>
            </a:r>
            <a:endParaRPr sz="2400" dirty="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r>
              <a:rPr sz="2200" b="0" spc="25" dirty="0">
                <a:latin typeface="Noto Sans CJK JP Medium"/>
                <a:cs typeface="Noto Sans CJK JP Medium"/>
              </a:rPr>
              <a:t>註冊：連</a:t>
            </a:r>
            <a:r>
              <a:rPr sz="2200" b="0" spc="5" dirty="0">
                <a:latin typeface="Noto Sans CJK JP Medium"/>
                <a:cs typeface="Noto Sans CJK JP Medium"/>
              </a:rPr>
              <a:t>結</a:t>
            </a:r>
            <a:r>
              <a:rPr sz="2200" b="0" u="heavy" spc="7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google</a:t>
            </a:r>
            <a:r>
              <a:rPr sz="2200" b="0" u="heavy" spc="2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帳</a:t>
            </a:r>
            <a:r>
              <a:rPr sz="2200" b="0" u="heavy" spc="484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號</a:t>
            </a:r>
            <a:r>
              <a:rPr sz="2200" b="0" spc="25" dirty="0">
                <a:latin typeface="Noto Sans CJK JP Medium"/>
                <a:cs typeface="Noto Sans CJK JP Medium"/>
              </a:rPr>
              <a:t>or</a:t>
            </a:r>
            <a:r>
              <a:rPr sz="2200" b="0" spc="70" dirty="0">
                <a:latin typeface="Noto Sans CJK JP Medium"/>
                <a:cs typeface="Noto Sans CJK JP Medium"/>
              </a:rPr>
              <a:t> </a:t>
            </a:r>
            <a:r>
              <a:rPr sz="2200" b="0" spc="25" dirty="0" err="1">
                <a:latin typeface="Noto Sans CJK JP Medium"/>
                <a:cs typeface="Noto Sans CJK JP Medium"/>
              </a:rPr>
              <a:t>使用</a:t>
            </a:r>
            <a:r>
              <a:rPr sz="2200" b="0" u="heavy" spc="5" dirty="0" err="1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email註冊</a:t>
            </a:r>
            <a:r>
              <a:rPr lang="zh-TW" altLang="en-US" sz="2200" spc="15" dirty="0">
                <a:uFill>
                  <a:solidFill>
                    <a:srgbClr val="000000"/>
                  </a:solidFill>
                </a:uFill>
                <a:latin typeface="Noto Sans CJK JP Medium"/>
                <a:cs typeface="Noto Sans CJK JP Medium"/>
              </a:rPr>
              <a:t>。</a:t>
            </a:r>
            <a:endParaRPr sz="2200" dirty="0"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30384" y="3861815"/>
            <a:ext cx="1813560" cy="807720"/>
          </a:xfrm>
          <a:custGeom>
            <a:avLst/>
            <a:gdLst/>
            <a:ahLst/>
            <a:cxnLst/>
            <a:rect l="l" t="t" r="r" b="b"/>
            <a:pathLst>
              <a:path w="1813559" h="807720">
                <a:moveTo>
                  <a:pt x="1813433" y="317246"/>
                </a:moveTo>
                <a:lnTo>
                  <a:pt x="1791589" y="247650"/>
                </a:lnTo>
                <a:lnTo>
                  <a:pt x="1754124" y="204216"/>
                </a:lnTo>
                <a:lnTo>
                  <a:pt x="1700149" y="163576"/>
                </a:lnTo>
                <a:lnTo>
                  <a:pt x="1630934" y="126365"/>
                </a:lnTo>
                <a:lnTo>
                  <a:pt x="1591056" y="109093"/>
                </a:lnTo>
                <a:lnTo>
                  <a:pt x="1547876" y="92964"/>
                </a:lnTo>
                <a:lnTo>
                  <a:pt x="1501648" y="77851"/>
                </a:lnTo>
                <a:lnTo>
                  <a:pt x="1452372" y="63881"/>
                </a:lnTo>
                <a:lnTo>
                  <a:pt x="1400429" y="51054"/>
                </a:lnTo>
                <a:lnTo>
                  <a:pt x="1345946" y="39624"/>
                </a:lnTo>
                <a:lnTo>
                  <a:pt x="1288923" y="29464"/>
                </a:lnTo>
                <a:lnTo>
                  <a:pt x="1229741" y="20701"/>
                </a:lnTo>
                <a:lnTo>
                  <a:pt x="1168527" y="13462"/>
                </a:lnTo>
                <a:lnTo>
                  <a:pt x="1105535" y="7620"/>
                </a:lnTo>
                <a:lnTo>
                  <a:pt x="1040638" y="3429"/>
                </a:lnTo>
                <a:lnTo>
                  <a:pt x="974344" y="889"/>
                </a:lnTo>
                <a:lnTo>
                  <a:pt x="906653" y="0"/>
                </a:lnTo>
                <a:lnTo>
                  <a:pt x="839089" y="889"/>
                </a:lnTo>
                <a:lnTo>
                  <a:pt x="772668" y="3429"/>
                </a:lnTo>
                <a:lnTo>
                  <a:pt x="707898" y="7620"/>
                </a:lnTo>
                <a:lnTo>
                  <a:pt x="644779" y="13462"/>
                </a:lnTo>
                <a:lnTo>
                  <a:pt x="583565" y="20701"/>
                </a:lnTo>
                <a:lnTo>
                  <a:pt x="524383" y="29464"/>
                </a:lnTo>
                <a:lnTo>
                  <a:pt x="467487" y="39624"/>
                </a:lnTo>
                <a:lnTo>
                  <a:pt x="413004" y="51054"/>
                </a:lnTo>
                <a:lnTo>
                  <a:pt x="361061" y="63881"/>
                </a:lnTo>
                <a:lnTo>
                  <a:pt x="311785" y="77851"/>
                </a:lnTo>
                <a:lnTo>
                  <a:pt x="265557" y="92964"/>
                </a:lnTo>
                <a:lnTo>
                  <a:pt x="222377" y="109093"/>
                </a:lnTo>
                <a:lnTo>
                  <a:pt x="182499" y="126365"/>
                </a:lnTo>
                <a:lnTo>
                  <a:pt x="146050" y="144526"/>
                </a:lnTo>
                <a:lnTo>
                  <a:pt x="84201" y="183515"/>
                </a:lnTo>
                <a:lnTo>
                  <a:pt x="38354" y="225552"/>
                </a:lnTo>
                <a:lnTo>
                  <a:pt x="9779" y="270383"/>
                </a:lnTo>
                <a:lnTo>
                  <a:pt x="0" y="317246"/>
                </a:lnTo>
                <a:lnTo>
                  <a:pt x="2540" y="340995"/>
                </a:lnTo>
                <a:lnTo>
                  <a:pt x="21844" y="386842"/>
                </a:lnTo>
                <a:lnTo>
                  <a:pt x="59309" y="430403"/>
                </a:lnTo>
                <a:lnTo>
                  <a:pt x="113284" y="471043"/>
                </a:lnTo>
                <a:lnTo>
                  <a:pt x="182499" y="508381"/>
                </a:lnTo>
                <a:lnTo>
                  <a:pt x="222377" y="525653"/>
                </a:lnTo>
                <a:lnTo>
                  <a:pt x="265557" y="541782"/>
                </a:lnTo>
                <a:lnTo>
                  <a:pt x="311785" y="556895"/>
                </a:lnTo>
                <a:lnTo>
                  <a:pt x="361061" y="570865"/>
                </a:lnTo>
                <a:lnTo>
                  <a:pt x="413004" y="583692"/>
                </a:lnTo>
                <a:lnTo>
                  <a:pt x="467487" y="595249"/>
                </a:lnTo>
                <a:lnTo>
                  <a:pt x="524383" y="605409"/>
                </a:lnTo>
                <a:lnTo>
                  <a:pt x="583565" y="614172"/>
                </a:lnTo>
                <a:lnTo>
                  <a:pt x="644779" y="621411"/>
                </a:lnTo>
                <a:lnTo>
                  <a:pt x="707898" y="627253"/>
                </a:lnTo>
                <a:lnTo>
                  <a:pt x="772668" y="631444"/>
                </a:lnTo>
                <a:lnTo>
                  <a:pt x="839089" y="633984"/>
                </a:lnTo>
                <a:lnTo>
                  <a:pt x="906653" y="634873"/>
                </a:lnTo>
                <a:lnTo>
                  <a:pt x="931418" y="634492"/>
                </a:lnTo>
                <a:lnTo>
                  <a:pt x="1004062" y="631317"/>
                </a:lnTo>
                <a:lnTo>
                  <a:pt x="1386840" y="807466"/>
                </a:lnTo>
                <a:lnTo>
                  <a:pt x="1310640" y="631317"/>
                </a:lnTo>
                <a:lnTo>
                  <a:pt x="1298321" y="602742"/>
                </a:lnTo>
                <a:lnTo>
                  <a:pt x="1366774" y="589915"/>
                </a:lnTo>
                <a:lnTo>
                  <a:pt x="1431544" y="575183"/>
                </a:lnTo>
                <a:lnTo>
                  <a:pt x="1492377" y="558673"/>
                </a:lnTo>
                <a:lnTo>
                  <a:pt x="1549019" y="540385"/>
                </a:lnTo>
                <a:lnTo>
                  <a:pt x="1601089" y="520573"/>
                </a:lnTo>
                <a:lnTo>
                  <a:pt x="1648206" y="499237"/>
                </a:lnTo>
                <a:lnTo>
                  <a:pt x="1690116" y="476504"/>
                </a:lnTo>
                <a:lnTo>
                  <a:pt x="1726438" y="452501"/>
                </a:lnTo>
                <a:lnTo>
                  <a:pt x="1756918" y="427355"/>
                </a:lnTo>
                <a:lnTo>
                  <a:pt x="1798828" y="374015"/>
                </a:lnTo>
                <a:lnTo>
                  <a:pt x="1813433" y="31724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47401" y="3904487"/>
            <a:ext cx="78740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Noto Sans CJK JP Thin"/>
                <a:cs typeface="Noto Sans CJK JP Thin"/>
              </a:rPr>
              <a:t>點選登入或 註冊新帳號</a:t>
            </a:r>
            <a:endParaRPr sz="1200">
              <a:latin typeface="Noto Sans CJK JP Thin"/>
              <a:cs typeface="Noto Sans CJK JP Thi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38690" y="6912864"/>
            <a:ext cx="90043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Noto Sans CJK JP Thin"/>
                <a:cs typeface="Noto Sans CJK JP Thin"/>
              </a:rPr>
              <a:t>可連結</a:t>
            </a:r>
            <a:r>
              <a:rPr sz="1200" b="0" spc="-65" dirty="0">
                <a:solidFill>
                  <a:srgbClr val="FFFFFF"/>
                </a:solidFill>
                <a:latin typeface="Noto Sans CJK JP Thin"/>
                <a:cs typeface="Noto Sans CJK JP Thin"/>
              </a:rPr>
              <a:t>G</a:t>
            </a:r>
            <a:r>
              <a:rPr sz="1200" b="0" spc="-70" dirty="0">
                <a:solidFill>
                  <a:srgbClr val="FFFFFF"/>
                </a:solidFill>
                <a:latin typeface="Noto Sans CJK JP Thin"/>
                <a:cs typeface="Noto Sans CJK JP Thin"/>
              </a:rPr>
              <a:t>o</a:t>
            </a:r>
            <a:r>
              <a:rPr sz="1200" b="0" spc="-155" dirty="0">
                <a:solidFill>
                  <a:srgbClr val="FFFFFF"/>
                </a:solidFill>
                <a:latin typeface="Noto Sans CJK JP Thin"/>
                <a:cs typeface="Noto Sans CJK JP Thin"/>
              </a:rPr>
              <a:t>o</a:t>
            </a:r>
            <a:r>
              <a:rPr sz="1200" b="0" spc="-90" dirty="0">
                <a:solidFill>
                  <a:srgbClr val="FFFFFF"/>
                </a:solidFill>
                <a:latin typeface="Noto Sans CJK JP Thin"/>
                <a:cs typeface="Noto Sans CJK JP Thin"/>
              </a:rPr>
              <a:t>g</a:t>
            </a:r>
            <a:r>
              <a:rPr sz="1200" b="0" spc="-55" dirty="0">
                <a:solidFill>
                  <a:srgbClr val="FFFFFF"/>
                </a:solidFill>
                <a:latin typeface="Noto Sans CJK JP Thin"/>
                <a:cs typeface="Noto Sans CJK JP Thin"/>
              </a:rPr>
              <a:t>le </a:t>
            </a:r>
            <a:r>
              <a:rPr sz="1200" b="0" dirty="0">
                <a:solidFill>
                  <a:srgbClr val="FFFFFF"/>
                </a:solidFill>
                <a:latin typeface="Noto Sans CJK JP Thin"/>
                <a:cs typeface="Noto Sans CJK JP Thin"/>
              </a:rPr>
              <a:t>等直接註冊</a:t>
            </a:r>
            <a:endParaRPr sz="1200">
              <a:latin typeface="Noto Sans CJK JP Thin"/>
              <a:cs typeface="Noto Sans CJK JP Thi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06711" y="8077200"/>
            <a:ext cx="1590675" cy="624840"/>
          </a:xfrm>
          <a:custGeom>
            <a:avLst/>
            <a:gdLst/>
            <a:ahLst/>
            <a:cxnLst/>
            <a:rect l="l" t="t" r="r" b="b"/>
            <a:pathLst>
              <a:path w="1590675" h="624840">
                <a:moveTo>
                  <a:pt x="895858" y="0"/>
                </a:moveTo>
                <a:lnTo>
                  <a:pt x="837819" y="1143"/>
                </a:lnTo>
                <a:lnTo>
                  <a:pt x="781177" y="4444"/>
                </a:lnTo>
                <a:lnTo>
                  <a:pt x="726186" y="9779"/>
                </a:lnTo>
                <a:lnTo>
                  <a:pt x="672973" y="17018"/>
                </a:lnTo>
                <a:lnTo>
                  <a:pt x="621538" y="26162"/>
                </a:lnTo>
                <a:lnTo>
                  <a:pt x="572262" y="37083"/>
                </a:lnTo>
                <a:lnTo>
                  <a:pt x="525272" y="49656"/>
                </a:lnTo>
                <a:lnTo>
                  <a:pt x="480568" y="63753"/>
                </a:lnTo>
                <a:lnTo>
                  <a:pt x="438404" y="79247"/>
                </a:lnTo>
                <a:lnTo>
                  <a:pt x="0" y="103124"/>
                </a:lnTo>
                <a:lnTo>
                  <a:pt x="228346" y="231521"/>
                </a:lnTo>
                <a:lnTo>
                  <a:pt x="217678" y="251206"/>
                </a:lnTo>
                <a:lnTo>
                  <a:pt x="209169" y="271144"/>
                </a:lnTo>
                <a:lnTo>
                  <a:pt x="203708" y="291591"/>
                </a:lnTo>
                <a:lnTo>
                  <a:pt x="201803" y="312419"/>
                </a:lnTo>
                <a:lnTo>
                  <a:pt x="204597" y="340868"/>
                </a:lnTo>
                <a:lnTo>
                  <a:pt x="226568" y="395478"/>
                </a:lnTo>
                <a:lnTo>
                  <a:pt x="268605" y="446354"/>
                </a:lnTo>
                <a:lnTo>
                  <a:pt x="328676" y="492594"/>
                </a:lnTo>
                <a:lnTo>
                  <a:pt x="364998" y="513715"/>
                </a:lnTo>
                <a:lnTo>
                  <a:pt x="405003" y="533336"/>
                </a:lnTo>
                <a:lnTo>
                  <a:pt x="448691" y="551370"/>
                </a:lnTo>
                <a:lnTo>
                  <a:pt x="495554" y="567690"/>
                </a:lnTo>
                <a:lnTo>
                  <a:pt x="545465" y="582180"/>
                </a:lnTo>
                <a:lnTo>
                  <a:pt x="598297" y="594753"/>
                </a:lnTo>
                <a:lnTo>
                  <a:pt x="653669" y="605294"/>
                </a:lnTo>
                <a:lnTo>
                  <a:pt x="711327" y="613676"/>
                </a:lnTo>
                <a:lnTo>
                  <a:pt x="771144" y="619810"/>
                </a:lnTo>
                <a:lnTo>
                  <a:pt x="832739" y="623557"/>
                </a:lnTo>
                <a:lnTo>
                  <a:pt x="895858" y="624840"/>
                </a:lnTo>
                <a:lnTo>
                  <a:pt x="959104" y="623557"/>
                </a:lnTo>
                <a:lnTo>
                  <a:pt x="1020699" y="619810"/>
                </a:lnTo>
                <a:lnTo>
                  <a:pt x="1080516" y="613676"/>
                </a:lnTo>
                <a:lnTo>
                  <a:pt x="1138174" y="605294"/>
                </a:lnTo>
                <a:lnTo>
                  <a:pt x="1193546" y="594753"/>
                </a:lnTo>
                <a:lnTo>
                  <a:pt x="1246378" y="582180"/>
                </a:lnTo>
                <a:lnTo>
                  <a:pt x="1296416" y="567690"/>
                </a:lnTo>
                <a:lnTo>
                  <a:pt x="1343406" y="551370"/>
                </a:lnTo>
                <a:lnTo>
                  <a:pt x="1386967" y="533336"/>
                </a:lnTo>
                <a:lnTo>
                  <a:pt x="1427099" y="513715"/>
                </a:lnTo>
                <a:lnTo>
                  <a:pt x="1463421" y="492594"/>
                </a:lnTo>
                <a:lnTo>
                  <a:pt x="1495679" y="470103"/>
                </a:lnTo>
                <a:lnTo>
                  <a:pt x="1546987" y="421436"/>
                </a:lnTo>
                <a:lnTo>
                  <a:pt x="1579245" y="368553"/>
                </a:lnTo>
                <a:lnTo>
                  <a:pt x="1590548" y="312419"/>
                </a:lnTo>
                <a:lnTo>
                  <a:pt x="1587627" y="283972"/>
                </a:lnTo>
                <a:lnTo>
                  <a:pt x="1565656" y="229362"/>
                </a:lnTo>
                <a:lnTo>
                  <a:pt x="1523619" y="178434"/>
                </a:lnTo>
                <a:lnTo>
                  <a:pt x="1463421" y="132206"/>
                </a:lnTo>
                <a:lnTo>
                  <a:pt x="1427099" y="111125"/>
                </a:lnTo>
                <a:lnTo>
                  <a:pt x="1386967" y="91566"/>
                </a:lnTo>
                <a:lnTo>
                  <a:pt x="1343406" y="73533"/>
                </a:lnTo>
                <a:lnTo>
                  <a:pt x="1296416" y="57150"/>
                </a:lnTo>
                <a:lnTo>
                  <a:pt x="1246378" y="42672"/>
                </a:lnTo>
                <a:lnTo>
                  <a:pt x="1193546" y="30099"/>
                </a:lnTo>
                <a:lnTo>
                  <a:pt x="1138174" y="19557"/>
                </a:lnTo>
                <a:lnTo>
                  <a:pt x="1080516" y="11175"/>
                </a:lnTo>
                <a:lnTo>
                  <a:pt x="1020699" y="5080"/>
                </a:lnTo>
                <a:lnTo>
                  <a:pt x="959104" y="1269"/>
                </a:lnTo>
                <a:lnTo>
                  <a:pt x="895858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02697" y="8272398"/>
            <a:ext cx="1025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25" dirty="0">
                <a:solidFill>
                  <a:srgbClr val="FFFFFF"/>
                </a:solidFill>
                <a:latin typeface="Noto Sans CJK JP Thin"/>
                <a:cs typeface="Noto Sans CJK JP Thin"/>
              </a:rPr>
              <a:t>或</a:t>
            </a:r>
            <a:r>
              <a:rPr sz="1200" b="0" spc="20" dirty="0">
                <a:solidFill>
                  <a:srgbClr val="FFFFFF"/>
                </a:solidFill>
                <a:latin typeface="Noto Sans CJK JP Thin"/>
                <a:cs typeface="Noto Sans CJK JP Thin"/>
              </a:rPr>
              <a:t>用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1200" b="0" spc="20" dirty="0">
                <a:solidFill>
                  <a:srgbClr val="FFFFFF"/>
                </a:solidFill>
                <a:latin typeface="Noto Sans CJK JP Thin"/>
                <a:cs typeface="Noto Sans CJK JP Thin"/>
              </a:rPr>
              <a:t>註冊</a:t>
            </a:r>
            <a:endParaRPr sz="1200">
              <a:latin typeface="Noto Sans CJK JP Thin"/>
              <a:cs typeface="Noto Sans CJK JP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Kaggle</a:t>
            </a:r>
            <a:r>
              <a:rPr spc="70" dirty="0"/>
              <a:t> </a:t>
            </a:r>
            <a:r>
              <a:rPr spc="-5" dirty="0"/>
              <a:t>競賽</a:t>
            </a:r>
          </a:p>
        </p:txBody>
      </p:sp>
      <p:sp>
        <p:nvSpPr>
          <p:cNvPr id="3" name="object 3"/>
          <p:cNvSpPr/>
          <p:nvPr/>
        </p:nvSpPr>
        <p:spPr>
          <a:xfrm>
            <a:off x="2092011" y="2766703"/>
            <a:ext cx="147184" cy="14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2011" y="3687470"/>
            <a:ext cx="147184" cy="149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2011" y="4610743"/>
            <a:ext cx="147184" cy="14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74519" y="2632912"/>
            <a:ext cx="6864350" cy="22967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0" spc="105" dirty="0">
                <a:latin typeface="Noto Sans CJK JP Thin"/>
                <a:cs typeface="Noto Sans CJK JP Thin"/>
              </a:rPr>
              <a:t>kaggle</a:t>
            </a:r>
            <a:r>
              <a:rPr sz="2200" b="0" spc="-280" dirty="0">
                <a:latin typeface="Noto Sans CJK JP Thin"/>
                <a:cs typeface="Noto Sans CJK JP Thin"/>
              </a:rPr>
              <a:t>競賽分為兩類</a:t>
            </a:r>
            <a:r>
              <a:rPr sz="2200" b="0" spc="20" dirty="0">
                <a:latin typeface="Noto Sans CJK JP Thin"/>
                <a:cs typeface="Noto Sans CJK JP Thin"/>
              </a:rPr>
              <a:t>：general</a:t>
            </a:r>
            <a:r>
              <a:rPr sz="2200" b="0" spc="5" dirty="0">
                <a:latin typeface="Noto Sans CJK JP Thin"/>
                <a:cs typeface="Noto Sans CJK JP Thin"/>
              </a:rPr>
              <a:t>、</a:t>
            </a:r>
            <a:r>
              <a:rPr sz="2200" b="0" spc="30" dirty="0">
                <a:latin typeface="Noto Sans CJK JP Thin"/>
                <a:cs typeface="Noto Sans CJK JP Thin"/>
              </a:rPr>
              <a:t>inclass</a:t>
            </a:r>
            <a:r>
              <a:rPr sz="2200" b="0" spc="10" dirty="0">
                <a:latin typeface="Noto Sans CJK JP Thin"/>
                <a:cs typeface="Noto Sans CJK JP Thin"/>
              </a:rPr>
              <a:t>。</a:t>
            </a:r>
            <a:endParaRPr sz="2200" dirty="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50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endParaRPr lang="en-US" sz="2200" b="0" spc="5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r>
              <a:rPr sz="2200" b="0" spc="5" dirty="0" err="1">
                <a:latin typeface="Noto Sans CJK JP Thin"/>
                <a:cs typeface="Noto Sans CJK JP Thin"/>
              </a:rPr>
              <a:t>作業採</a:t>
            </a:r>
            <a:r>
              <a:rPr lang="en-US" sz="2200" b="0" spc="5" dirty="0">
                <a:latin typeface="Noto Sans CJK JP Thin"/>
                <a:cs typeface="Noto Sans CJK JP Thin"/>
              </a:rPr>
              <a:t> </a:t>
            </a:r>
            <a:r>
              <a:rPr sz="2200" b="0" spc="25" dirty="0" err="1">
                <a:latin typeface="Noto Sans CJK JP Thin"/>
                <a:cs typeface="Noto Sans CJK JP Thin"/>
              </a:rPr>
              <a:t>inclass</a:t>
            </a:r>
            <a:r>
              <a:rPr lang="en-US" sz="2200" b="0" spc="25" dirty="0">
                <a:latin typeface="Noto Sans CJK JP Thin"/>
                <a:cs typeface="Noto Sans CJK JP Thin"/>
              </a:rPr>
              <a:t> </a:t>
            </a:r>
            <a:r>
              <a:rPr sz="2200" b="0" spc="-210" dirty="0" err="1">
                <a:latin typeface="Noto Sans CJK JP Thin"/>
                <a:cs typeface="Noto Sans CJK JP Thin"/>
              </a:rPr>
              <a:t>方式</a:t>
            </a:r>
            <a:r>
              <a:rPr sz="2200" b="0" spc="-215" dirty="0" err="1">
                <a:latin typeface="Noto Sans CJK JP Thin"/>
                <a:cs typeface="Noto Sans CJK JP Thin"/>
              </a:rPr>
              <a:t>，即只有知道</a:t>
            </a:r>
            <a:r>
              <a:rPr sz="2200" b="0" spc="-240" dirty="0" err="1">
                <a:latin typeface="Noto Sans CJK JP Thin"/>
                <a:cs typeface="Noto Sans CJK JP Thin"/>
              </a:rPr>
              <a:t>連</a:t>
            </a:r>
            <a:r>
              <a:rPr sz="2200" b="0" spc="-215" dirty="0" err="1">
                <a:latin typeface="Noto Sans CJK JP Thin"/>
                <a:cs typeface="Noto Sans CJK JP Thin"/>
              </a:rPr>
              <a:t>結的</a:t>
            </a:r>
            <a:r>
              <a:rPr sz="2200" b="0" spc="-240" dirty="0" err="1">
                <a:latin typeface="Noto Sans CJK JP Thin"/>
                <a:cs typeface="Noto Sans CJK JP Thin"/>
              </a:rPr>
              <a:t>⼈</a:t>
            </a:r>
            <a:r>
              <a:rPr sz="2200" b="0" spc="-215" dirty="0" err="1">
                <a:latin typeface="Noto Sans CJK JP Thin"/>
                <a:cs typeface="Noto Sans CJK JP Thin"/>
              </a:rPr>
              <a:t>才能進</a:t>
            </a:r>
            <a:r>
              <a:rPr sz="2200" b="0" spc="-240" dirty="0" err="1">
                <a:latin typeface="Noto Sans CJK JP Thin"/>
                <a:cs typeface="Noto Sans CJK JP Thin"/>
              </a:rPr>
              <a:t>入</a:t>
            </a:r>
            <a:r>
              <a:rPr sz="2200" b="0" spc="-215" dirty="0" err="1">
                <a:latin typeface="Noto Sans CJK JP Thin"/>
                <a:cs typeface="Noto Sans CJK JP Thin"/>
              </a:rPr>
              <a:t>比</a:t>
            </a:r>
            <a:r>
              <a:rPr sz="2200" b="0" spc="5" dirty="0" err="1">
                <a:latin typeface="Noto Sans CJK JP Thin"/>
                <a:cs typeface="Noto Sans CJK JP Thin"/>
              </a:rPr>
              <a:t>賽</a:t>
            </a:r>
            <a:r>
              <a:rPr sz="2200" b="0" spc="5" dirty="0">
                <a:latin typeface="Noto Sans CJK JP Thin"/>
                <a:cs typeface="Noto Sans CJK JP Thin"/>
              </a:rPr>
              <a:t>。</a:t>
            </a:r>
            <a:endParaRPr sz="2200" dirty="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endParaRPr lang="en-US" sz="2200" b="0" spc="-95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r>
              <a:rPr sz="2200" b="0" spc="-95" dirty="0" err="1">
                <a:latin typeface="Noto Sans CJK JP Thin"/>
                <a:cs typeface="Noto Sans CJK JP Thin"/>
              </a:rPr>
              <a:t>希望同學不要任意把連結給其他非修課相關的</a:t>
            </a:r>
            <a:r>
              <a:rPr sz="2200" b="0" spc="-95" dirty="0">
                <a:latin typeface="Noto Sans CJK JP Thin"/>
                <a:cs typeface="Noto Sans CJK JP Thin"/>
              </a:rPr>
              <a:t>⼈</a:t>
            </a:r>
            <a:r>
              <a:rPr sz="2200" b="0" spc="5" dirty="0">
                <a:latin typeface="Noto Sans CJK JP Thin"/>
                <a:cs typeface="Noto Sans CJK JP Thin"/>
              </a:rPr>
              <a:t>！</a:t>
            </a:r>
            <a:endParaRPr sz="2200" dirty="0">
              <a:latin typeface="Noto Sans CJK JP Thin"/>
              <a:cs typeface="Noto Sans CJK JP Thi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5618" y="7111640"/>
            <a:ext cx="9875486" cy="229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461" y="816939"/>
            <a:ext cx="29984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295" dirty="0">
                <a:latin typeface="Noto Sans CJK JP Medium"/>
                <a:cs typeface="Noto Sans CJK JP Medium"/>
              </a:rPr>
              <a:t>參</a:t>
            </a:r>
            <a:r>
              <a:rPr sz="6000" b="0" dirty="0">
                <a:latin typeface="Noto Sans CJK JP Medium"/>
                <a:cs typeface="Noto Sans CJK JP Medium"/>
              </a:rPr>
              <a:t>加</a:t>
            </a:r>
            <a:r>
              <a:rPr sz="6000" b="0" spc="-315" dirty="0">
                <a:latin typeface="Noto Sans CJK JP Medium"/>
                <a:cs typeface="Noto Sans CJK JP Medium"/>
              </a:rPr>
              <a:t>競</a:t>
            </a:r>
            <a:r>
              <a:rPr sz="6000" b="0" dirty="0">
                <a:latin typeface="Noto Sans CJK JP Medium"/>
                <a:cs typeface="Noto Sans CJK JP Medium"/>
              </a:rPr>
              <a:t>賽</a:t>
            </a:r>
            <a:endParaRPr sz="6000">
              <a:latin typeface="Noto Sans CJK JP Medium"/>
              <a:cs typeface="Noto Sans CJK JP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9440" y="2411533"/>
            <a:ext cx="12291060" cy="6756400"/>
            <a:chOff x="179440" y="2411533"/>
            <a:chExt cx="12291060" cy="6756400"/>
          </a:xfrm>
        </p:grpSpPr>
        <p:sp>
          <p:nvSpPr>
            <p:cNvPr id="4" name="object 4"/>
            <p:cNvSpPr/>
            <p:nvPr/>
          </p:nvSpPr>
          <p:spPr>
            <a:xfrm>
              <a:off x="1360491" y="3077599"/>
              <a:ext cx="147184" cy="1471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440" y="2461361"/>
              <a:ext cx="7663548" cy="42644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64154" y="4198871"/>
              <a:ext cx="1212114" cy="626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81858" y="2411533"/>
              <a:ext cx="1100327" cy="17800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87849" y="5698768"/>
              <a:ext cx="7982496" cy="34689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40443" y="8137827"/>
              <a:ext cx="2075020" cy="8139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46424" y="5593516"/>
              <a:ext cx="846792" cy="25682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50873" y="1957234"/>
            <a:ext cx="941006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0" spc="-235" dirty="0">
                <a:latin typeface="Noto Sans CJK JP Thin"/>
                <a:cs typeface="Noto Sans CJK JP Thin"/>
              </a:rPr>
              <a:t>成功進入競賽</a:t>
            </a:r>
            <a:r>
              <a:rPr sz="2200" b="0" spc="-260" dirty="0">
                <a:latin typeface="Noto Sans CJK JP Thin"/>
                <a:cs typeface="Noto Sans CJK JP Thin"/>
              </a:rPr>
              <a:t>畫</a:t>
            </a:r>
            <a:r>
              <a:rPr sz="2200" b="0" spc="-235" dirty="0">
                <a:latin typeface="Noto Sans CJK JP Thin"/>
                <a:cs typeface="Noto Sans CJK JP Thin"/>
              </a:rPr>
              <a:t>面</a:t>
            </a:r>
            <a:r>
              <a:rPr sz="2200" b="0" spc="-250" dirty="0">
                <a:latin typeface="Noto Sans CJK JP Thin"/>
                <a:cs typeface="Noto Sans CJK JP Thin"/>
              </a:rPr>
              <a:t>後</a:t>
            </a:r>
            <a:r>
              <a:rPr sz="2200" b="0" spc="-235" dirty="0">
                <a:latin typeface="Noto Sans CJK JP Thin"/>
                <a:cs typeface="Noto Sans CJK JP Thin"/>
              </a:rPr>
              <a:t>，</a:t>
            </a:r>
            <a:r>
              <a:rPr sz="2200" b="0" spc="-260" dirty="0">
                <a:latin typeface="Noto Sans CJK JP Thin"/>
                <a:cs typeface="Noto Sans CJK JP Thin"/>
              </a:rPr>
              <a:t>點</a:t>
            </a:r>
            <a:r>
              <a:rPr sz="2200" b="0" spc="-235" dirty="0">
                <a:latin typeface="Noto Sans CJK JP Thin"/>
                <a:cs typeface="Noto Sans CJK JP Thin"/>
              </a:rPr>
              <a:t>選</a:t>
            </a:r>
            <a:r>
              <a:rPr sz="2200" b="0" spc="-260" dirty="0">
                <a:latin typeface="Noto Sans CJK JP Thin"/>
                <a:cs typeface="Noto Sans CJK JP Thin"/>
              </a:rPr>
              <a:t>右上</a:t>
            </a:r>
            <a:r>
              <a:rPr sz="2200" b="0" spc="-235" dirty="0">
                <a:latin typeface="Noto Sans CJK JP Thin"/>
                <a:cs typeface="Noto Sans CJK JP Thin"/>
              </a:rPr>
              <a:t>角</a:t>
            </a:r>
            <a:r>
              <a:rPr sz="2200" b="0" spc="-10" dirty="0">
                <a:latin typeface="Noto Sans CJK JP Thin"/>
                <a:cs typeface="Noto Sans CJK JP Thin"/>
              </a:rPr>
              <a:t>的</a:t>
            </a:r>
            <a:r>
              <a:rPr sz="2200" b="0" spc="-5" dirty="0">
                <a:latin typeface="Noto Sans CJK JP Thin"/>
                <a:cs typeface="Noto Sans CJK JP Thin"/>
              </a:rPr>
              <a:t>Join</a:t>
            </a:r>
            <a:r>
              <a:rPr sz="2200" b="0" spc="-45" dirty="0">
                <a:latin typeface="Noto Sans CJK JP Thin"/>
                <a:cs typeface="Noto Sans CJK JP Thin"/>
              </a:rPr>
              <a:t> </a:t>
            </a:r>
            <a:r>
              <a:rPr sz="2200" b="0" spc="90" dirty="0">
                <a:latin typeface="Noto Sans CJK JP Thin"/>
                <a:cs typeface="Noto Sans CJK JP Thin"/>
              </a:rPr>
              <a:t>Competition，</a:t>
            </a:r>
            <a:r>
              <a:rPr sz="2200" b="0" spc="10" dirty="0">
                <a:latin typeface="Noto Sans CJK JP Thin"/>
                <a:cs typeface="Noto Sans CJK JP Thin"/>
              </a:rPr>
              <a:t>再同意競賽規則即</a:t>
            </a:r>
            <a:r>
              <a:rPr sz="2200" b="0" spc="-10" dirty="0">
                <a:latin typeface="Noto Sans CJK JP Thin"/>
                <a:cs typeface="Noto Sans CJK JP Thin"/>
              </a:rPr>
              <a:t>可</a:t>
            </a:r>
            <a:r>
              <a:rPr sz="2200" b="0" spc="10" dirty="0">
                <a:latin typeface="Noto Sans CJK JP Thin"/>
                <a:cs typeface="Noto Sans CJK JP Thin"/>
              </a:rPr>
              <a:t>。</a:t>
            </a:r>
            <a:endParaRPr sz="2200">
              <a:latin typeface="Noto Sans CJK JP Thin"/>
              <a:cs typeface="Noto Sans CJK JP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208" y="816939"/>
            <a:ext cx="45993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上傳注意事項</a:t>
            </a:r>
          </a:p>
        </p:txBody>
      </p:sp>
      <p:sp>
        <p:nvSpPr>
          <p:cNvPr id="3" name="object 3"/>
          <p:cNvSpPr/>
          <p:nvPr/>
        </p:nvSpPr>
        <p:spPr>
          <a:xfrm>
            <a:off x="1494603" y="2766703"/>
            <a:ext cx="147184" cy="14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603" y="3687470"/>
            <a:ext cx="147184" cy="149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9779" y="4601870"/>
            <a:ext cx="147184" cy="149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9779" y="5516270"/>
            <a:ext cx="147184" cy="149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9779" y="6439543"/>
            <a:ext cx="147184" cy="14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79777" y="2724657"/>
            <a:ext cx="6810375" cy="399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0" spc="-165" dirty="0">
                <a:latin typeface="Noto Sans CJK JP Thin"/>
                <a:cs typeface="Noto Sans CJK JP Thin"/>
              </a:rPr>
              <a:t>成</a:t>
            </a:r>
            <a:r>
              <a:rPr sz="2200" b="0" spc="-160" dirty="0">
                <a:latin typeface="Noto Sans CJK JP Thin"/>
                <a:cs typeface="Noto Sans CJK JP Thin"/>
              </a:rPr>
              <a:t>功</a:t>
            </a:r>
            <a:r>
              <a:rPr sz="2200" b="0" spc="-165" dirty="0">
                <a:latin typeface="Noto Sans CJK JP Thin"/>
                <a:cs typeface="Noto Sans CJK JP Thin"/>
              </a:rPr>
              <a:t>參加</a:t>
            </a:r>
            <a:r>
              <a:rPr sz="2200" b="0" spc="-285" dirty="0">
                <a:latin typeface="Noto Sans CJK JP Thin"/>
                <a:cs typeface="Noto Sans CJK JP Thin"/>
              </a:rPr>
              <a:t>比</a:t>
            </a:r>
            <a:r>
              <a:rPr sz="2200" b="0" spc="-165" dirty="0">
                <a:latin typeface="Noto Sans CJK JP Thin"/>
                <a:cs typeface="Noto Sans CJK JP Thin"/>
              </a:rPr>
              <a:t>賽</a:t>
            </a:r>
            <a:r>
              <a:rPr sz="2200" b="0" spc="-425" dirty="0">
                <a:latin typeface="Noto Sans CJK JP Thin"/>
                <a:cs typeface="Noto Sans CJK JP Thin"/>
              </a:rPr>
              <a:t>後，</a:t>
            </a:r>
            <a:r>
              <a:rPr sz="2200" b="0" spc="-165" dirty="0">
                <a:latin typeface="Noto Sans CJK JP Thin"/>
                <a:cs typeface="Noto Sans CJK JP Thin"/>
              </a:rPr>
              <a:t>頁面</a:t>
            </a:r>
            <a:r>
              <a:rPr sz="2200" b="0" spc="-285" dirty="0">
                <a:latin typeface="Noto Sans CJK JP Thin"/>
                <a:cs typeface="Noto Sans CJK JP Thin"/>
              </a:rPr>
              <a:t>右</a:t>
            </a:r>
            <a:r>
              <a:rPr sz="2200" b="0" spc="-305" dirty="0">
                <a:latin typeface="Noto Sans CJK JP Thin"/>
                <a:cs typeface="Noto Sans CJK JP Thin"/>
              </a:rPr>
              <a:t>上</a:t>
            </a:r>
            <a:r>
              <a:rPr sz="2200" b="0" spc="-285" dirty="0">
                <a:latin typeface="Noto Sans CJK JP Thin"/>
                <a:cs typeface="Noto Sans CJK JP Thin"/>
              </a:rPr>
              <a:t>角</a:t>
            </a:r>
            <a:r>
              <a:rPr sz="2200" b="0" spc="-310" dirty="0">
                <a:latin typeface="Noto Sans CJK JP Thin"/>
                <a:cs typeface="Noto Sans CJK JP Thin"/>
              </a:rPr>
              <a:t>即</a:t>
            </a:r>
            <a:r>
              <a:rPr sz="2200" b="0" spc="-20" dirty="0">
                <a:latin typeface="Noto Sans CJK JP Thin"/>
                <a:cs typeface="Noto Sans CJK JP Thin"/>
              </a:rPr>
              <a:t>會</a:t>
            </a:r>
            <a:r>
              <a:rPr sz="2200" b="0" spc="-165" dirty="0">
                <a:latin typeface="Noto Sans CJK JP Thin"/>
                <a:cs typeface="Noto Sans CJK JP Thin"/>
              </a:rPr>
              <a:t>變</a:t>
            </a:r>
            <a:r>
              <a:rPr sz="2200" b="0" spc="-45" dirty="0">
                <a:latin typeface="Noto Sans CJK JP Thin"/>
                <a:cs typeface="Noto Sans CJK JP Thin"/>
              </a:rPr>
              <a:t>成</a:t>
            </a:r>
            <a:r>
              <a:rPr sz="2200" b="0" spc="75" dirty="0">
                <a:latin typeface="Noto Sans CJK JP Thin"/>
                <a:cs typeface="Noto Sans CJK JP Thin"/>
              </a:rPr>
              <a:t>Submit</a:t>
            </a:r>
            <a:r>
              <a:rPr sz="2200" b="0" spc="50" dirty="0">
                <a:latin typeface="Noto Sans CJK JP Thin"/>
                <a:cs typeface="Noto Sans CJK JP Thin"/>
              </a:rPr>
              <a:t> Predictions</a:t>
            </a:r>
            <a:endParaRPr sz="2200" dirty="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50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endParaRPr lang="en-US" sz="2200" b="0" spc="5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r>
              <a:rPr sz="2200" b="0" spc="5" dirty="0" err="1">
                <a:latin typeface="Noto Sans CJK JP Thin"/>
                <a:cs typeface="Noto Sans CJK JP Thin"/>
              </a:rPr>
              <a:t>關於上傳結果有以下事</a:t>
            </a:r>
            <a:r>
              <a:rPr sz="2200" b="0" spc="-20" dirty="0" err="1">
                <a:latin typeface="Noto Sans CJK JP Thin"/>
                <a:cs typeface="Noto Sans CJK JP Thin"/>
              </a:rPr>
              <a:t>項</a:t>
            </a:r>
            <a:r>
              <a:rPr sz="2200" b="0" spc="5" dirty="0" err="1">
                <a:latin typeface="Noto Sans CJK JP Thin"/>
                <a:cs typeface="Noto Sans CJK JP Thin"/>
              </a:rPr>
              <a:t>需要</a:t>
            </a:r>
            <a:r>
              <a:rPr sz="2200" b="0" spc="-20" dirty="0" err="1">
                <a:latin typeface="Noto Sans CJK JP Thin"/>
                <a:cs typeface="Noto Sans CJK JP Thin"/>
              </a:rPr>
              <a:t>注意</a:t>
            </a:r>
            <a:r>
              <a:rPr sz="2200" b="0" spc="5" dirty="0">
                <a:latin typeface="Noto Sans CJK JP Thin"/>
                <a:cs typeface="Noto Sans CJK JP Thin"/>
              </a:rPr>
              <a:t>：</a:t>
            </a:r>
            <a:endParaRPr sz="2200" dirty="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Noto Sans CJK JP Thin"/>
              <a:cs typeface="Noto Sans CJK JP Thin"/>
            </a:endParaRPr>
          </a:p>
          <a:p>
            <a:pPr marL="280670">
              <a:lnSpc>
                <a:spcPct val="100000"/>
              </a:lnSpc>
            </a:pPr>
            <a:endParaRPr lang="en-US" sz="2200" b="0" spc="5" dirty="0">
              <a:latin typeface="Noto Sans CJK JP Thin"/>
              <a:cs typeface="Noto Sans CJK JP Thin"/>
            </a:endParaRPr>
          </a:p>
          <a:p>
            <a:pPr marL="280670">
              <a:lnSpc>
                <a:spcPct val="100000"/>
              </a:lnSpc>
            </a:pPr>
            <a:r>
              <a:rPr sz="2200" b="0" spc="5" dirty="0" err="1">
                <a:latin typeface="Noto Sans CJK JP Thin"/>
                <a:cs typeface="Noto Sans CJK JP Thin"/>
              </a:rPr>
              <a:t>注意上傳格式</a:t>
            </a:r>
            <a:r>
              <a:rPr sz="2200" b="0" spc="5" dirty="0">
                <a:latin typeface="Noto Sans CJK JP Thin"/>
                <a:cs typeface="Noto Sans CJK JP Thin"/>
              </a:rPr>
              <a:t>！</a:t>
            </a:r>
            <a:endParaRPr lang="en-US" sz="2200" b="0" spc="5" dirty="0">
              <a:latin typeface="Noto Sans CJK JP Thin"/>
              <a:cs typeface="Noto Sans CJK JP Thin"/>
            </a:endParaRPr>
          </a:p>
          <a:p>
            <a:pPr marL="280670">
              <a:lnSpc>
                <a:spcPct val="100000"/>
              </a:lnSpc>
            </a:pPr>
            <a:endParaRPr sz="1050" dirty="0">
              <a:latin typeface="Noto Sans CJK JP Thin"/>
              <a:cs typeface="Noto Sans CJK JP Thin"/>
            </a:endParaRPr>
          </a:p>
          <a:p>
            <a:pPr marL="280670" marR="3249295">
              <a:lnSpc>
                <a:spcPct val="272800"/>
              </a:lnSpc>
              <a:spcBef>
                <a:spcPts val="5"/>
              </a:spcBef>
            </a:pPr>
            <a:r>
              <a:rPr sz="2200" b="0" spc="-185" dirty="0">
                <a:latin typeface="Noto Sans CJK JP Thin"/>
                <a:cs typeface="Noto Sans CJK JP Thin"/>
              </a:rPr>
              <a:t>注意每日上</a:t>
            </a:r>
            <a:r>
              <a:rPr sz="2200" b="0" spc="-210" dirty="0">
                <a:latin typeface="Noto Sans CJK JP Thin"/>
                <a:cs typeface="Noto Sans CJK JP Thin"/>
              </a:rPr>
              <a:t>傳次</a:t>
            </a:r>
            <a:r>
              <a:rPr sz="2200" b="0" spc="-185" dirty="0">
                <a:latin typeface="Noto Sans CJK JP Thin"/>
                <a:cs typeface="Noto Sans CJK JP Thin"/>
              </a:rPr>
              <a:t>數</a:t>
            </a:r>
            <a:r>
              <a:rPr sz="2200" b="0" spc="-210" dirty="0">
                <a:latin typeface="Noto Sans CJK JP Thin"/>
                <a:cs typeface="Noto Sans CJK JP Thin"/>
              </a:rPr>
              <a:t>上</a:t>
            </a:r>
            <a:r>
              <a:rPr sz="2200" b="0" spc="-225" dirty="0">
                <a:latin typeface="Noto Sans CJK JP Thin"/>
                <a:cs typeface="Noto Sans CJK JP Thin"/>
              </a:rPr>
              <a:t>限</a:t>
            </a:r>
            <a:r>
              <a:rPr lang="en-US" sz="2200" b="0" spc="-225" dirty="0">
                <a:latin typeface="Noto Sans CJK JP Thin"/>
                <a:cs typeface="Noto Sans CJK JP Thin"/>
              </a:rPr>
              <a:t>5</a:t>
            </a:r>
            <a:r>
              <a:rPr sz="2200" b="0" spc="5" dirty="0">
                <a:latin typeface="Noto Sans CJK JP Thin"/>
                <a:cs typeface="Noto Sans CJK JP Thin"/>
              </a:rPr>
              <a:t>次！ </a:t>
            </a:r>
            <a:r>
              <a:rPr sz="2200" b="0" spc="-210" dirty="0">
                <a:latin typeface="Noto Sans CJK JP Thin"/>
                <a:cs typeface="Noto Sans CJK JP Thin"/>
              </a:rPr>
              <a:t>請更改隊名為學</a:t>
            </a:r>
            <a:r>
              <a:rPr sz="2200" b="0" spc="-245" dirty="0">
                <a:latin typeface="Noto Sans CJK JP Thin"/>
                <a:cs typeface="Noto Sans CJK JP Thin"/>
              </a:rPr>
              <a:t>號</a:t>
            </a:r>
            <a:r>
              <a:rPr sz="2200" b="0" spc="5" dirty="0">
                <a:latin typeface="Noto Sans CJK JP Thin"/>
                <a:cs typeface="Noto Sans CJK JP Thin"/>
              </a:rPr>
              <a:t>！</a:t>
            </a:r>
            <a:endParaRPr sz="2200" dirty="0">
              <a:latin typeface="Noto Sans CJK JP Thin"/>
              <a:cs typeface="Noto Sans CJK JP Thi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4598" y="5485657"/>
            <a:ext cx="6767830" cy="3549650"/>
            <a:chOff x="5764598" y="5485657"/>
            <a:chExt cx="6767830" cy="3549650"/>
          </a:xfrm>
        </p:grpSpPr>
        <p:sp>
          <p:nvSpPr>
            <p:cNvPr id="10" name="object 10"/>
            <p:cNvSpPr/>
            <p:nvPr/>
          </p:nvSpPr>
          <p:spPr>
            <a:xfrm>
              <a:off x="5764598" y="5485657"/>
              <a:ext cx="6767833" cy="35490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51022" y="6785614"/>
              <a:ext cx="1479834" cy="4636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461" y="664539"/>
            <a:ext cx="3073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上傳格式</a:t>
            </a:r>
          </a:p>
        </p:txBody>
      </p:sp>
      <p:sp>
        <p:nvSpPr>
          <p:cNvPr id="3" name="object 3"/>
          <p:cNvSpPr/>
          <p:nvPr/>
        </p:nvSpPr>
        <p:spPr>
          <a:xfrm>
            <a:off x="1838011" y="2822583"/>
            <a:ext cx="188840" cy="18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8011" y="3746127"/>
            <a:ext cx="188840" cy="18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8011" y="4669671"/>
            <a:ext cx="188840" cy="18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96983" y="1981200"/>
            <a:ext cx="1944624" cy="4815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0323" y="2635961"/>
            <a:ext cx="5574665" cy="22948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0" spc="-5" dirty="0">
                <a:latin typeface="Noto Sans CJK JP Thin"/>
                <a:cs typeface="Noto Sans CJK JP Thin"/>
              </a:rPr>
              <a:t>請使用</a:t>
            </a:r>
            <a:r>
              <a:rPr sz="3200" b="0" spc="65" dirty="0">
                <a:solidFill>
                  <a:srgbClr val="FF0000"/>
                </a:solidFill>
                <a:latin typeface="Noto Sans CJK JP Thin"/>
                <a:cs typeface="Noto Sans CJK JP Thin"/>
              </a:rPr>
              <a:t>csv</a:t>
            </a:r>
            <a:r>
              <a:rPr sz="2400" b="0" spc="-5" dirty="0">
                <a:latin typeface="Noto Sans CJK JP Thin"/>
                <a:cs typeface="Noto Sans CJK JP Thin"/>
              </a:rPr>
              <a:t>檔，其他檔會無法</a:t>
            </a:r>
            <a:r>
              <a:rPr sz="2400" b="0" dirty="0">
                <a:latin typeface="Noto Sans CJK JP Thin"/>
                <a:cs typeface="Noto Sans CJK JP Thin"/>
              </a:rPr>
              <a:t>上</a:t>
            </a:r>
            <a:r>
              <a:rPr sz="2400" b="0" spc="-5" dirty="0">
                <a:latin typeface="Noto Sans CJK JP Thin"/>
                <a:cs typeface="Noto Sans CJK JP Thin"/>
              </a:rPr>
              <a:t>傳。</a:t>
            </a:r>
            <a:endParaRPr sz="2400" dirty="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endParaRPr lang="en-US" sz="2400" b="0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</a:pPr>
            <a:r>
              <a:rPr sz="2400" b="0" dirty="0" err="1">
                <a:latin typeface="Noto Sans CJK JP Thin"/>
                <a:cs typeface="Noto Sans CJK JP Thin"/>
              </a:rPr>
              <a:t>需有兩欄，分別</a:t>
            </a:r>
            <a:r>
              <a:rPr sz="2400" b="0" spc="-15" dirty="0" err="1">
                <a:latin typeface="Noto Sans CJK JP Thin"/>
                <a:cs typeface="Noto Sans CJK JP Thin"/>
              </a:rPr>
              <a:t>為</a:t>
            </a:r>
            <a:r>
              <a:rPr sz="2400" b="0" spc="65" dirty="0" err="1">
                <a:latin typeface="Noto Sans CJK JP Thin"/>
                <a:cs typeface="Noto Sans CJK JP Thin"/>
              </a:rPr>
              <a:t>Id</a:t>
            </a:r>
            <a:r>
              <a:rPr sz="2400" b="0" dirty="0" err="1">
                <a:latin typeface="Noto Sans CJK JP Thin"/>
                <a:cs typeface="Noto Sans CJK JP Thin"/>
              </a:rPr>
              <a:t>和</a:t>
            </a:r>
            <a:r>
              <a:rPr sz="2400" b="0" spc="65" dirty="0" err="1">
                <a:latin typeface="Noto Sans CJK JP Thin"/>
                <a:cs typeface="Noto Sans CJK JP Thin"/>
              </a:rPr>
              <a:t>Value</a:t>
            </a:r>
            <a:r>
              <a:rPr sz="2400" b="0" dirty="0">
                <a:latin typeface="Noto Sans CJK JP Thin"/>
                <a:cs typeface="Noto Sans CJK JP Thin"/>
              </a:rPr>
              <a:t>。</a:t>
            </a:r>
            <a:endParaRPr sz="2400" dirty="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900" dirty="0">
              <a:latin typeface="Noto Sans CJK JP Thin"/>
              <a:cs typeface="Noto Sans CJK JP Thin"/>
            </a:endParaRPr>
          </a:p>
          <a:p>
            <a:pPr marL="34925">
              <a:lnSpc>
                <a:spcPct val="100000"/>
              </a:lnSpc>
              <a:spcBef>
                <a:spcPts val="5"/>
              </a:spcBef>
            </a:pPr>
            <a:endParaRPr lang="en-US" sz="2400" b="0" spc="65" dirty="0">
              <a:solidFill>
                <a:srgbClr val="202020"/>
              </a:solidFill>
              <a:latin typeface="Noto Sans CJK JP Thin"/>
              <a:cs typeface="Noto Sans CJK JP Thin"/>
            </a:endParaRPr>
          </a:p>
          <a:p>
            <a:pPr marL="34925">
              <a:lnSpc>
                <a:spcPct val="100000"/>
              </a:lnSpc>
              <a:spcBef>
                <a:spcPts val="5"/>
              </a:spcBef>
            </a:pPr>
            <a:r>
              <a:rPr sz="2400" b="0" spc="65" dirty="0" err="1">
                <a:solidFill>
                  <a:srgbClr val="202020"/>
                </a:solidFill>
                <a:latin typeface="Noto Sans CJK JP Thin"/>
                <a:cs typeface="Noto Sans CJK JP Thin"/>
              </a:rPr>
              <a:t>Id</a:t>
            </a:r>
            <a:r>
              <a:rPr sz="2400" b="0" dirty="0" err="1">
                <a:solidFill>
                  <a:srgbClr val="202020"/>
                </a:solidFill>
                <a:latin typeface="Noto Sans CJK JP Thin"/>
                <a:cs typeface="Noto Sans CJK JP Thin"/>
              </a:rPr>
              <a:t>直接</a:t>
            </a:r>
            <a:r>
              <a:rPr sz="2400" b="0" spc="-10" dirty="0" err="1">
                <a:solidFill>
                  <a:srgbClr val="202020"/>
                </a:solidFill>
                <a:latin typeface="Noto Sans CJK JP Thin"/>
                <a:cs typeface="Noto Sans CJK JP Thin"/>
              </a:rPr>
              <a:t>用</a:t>
            </a:r>
            <a:r>
              <a:rPr sz="2400" b="0" spc="60" dirty="0" err="1">
                <a:solidFill>
                  <a:srgbClr val="202020"/>
                </a:solidFill>
                <a:latin typeface="Noto Sans CJK JP Thin"/>
                <a:cs typeface="Noto Sans CJK JP Thin"/>
              </a:rPr>
              <a:t>docid</a:t>
            </a:r>
            <a:r>
              <a:rPr sz="2400" b="0" spc="-5" dirty="0" err="1">
                <a:solidFill>
                  <a:srgbClr val="202020"/>
                </a:solidFill>
                <a:latin typeface="Noto Sans CJK JP Thin"/>
                <a:cs typeface="Noto Sans CJK JP Thin"/>
              </a:rPr>
              <a:t>即可</a:t>
            </a:r>
            <a:r>
              <a:rPr sz="2400" b="0" spc="50" dirty="0" err="1">
                <a:solidFill>
                  <a:srgbClr val="202020"/>
                </a:solidFill>
                <a:latin typeface="Noto Sans CJK JP Thin"/>
                <a:cs typeface="Noto Sans CJK JP Thin"/>
              </a:rPr>
              <a:t>，Value</a:t>
            </a:r>
            <a:r>
              <a:rPr sz="2400" b="0" spc="-5" dirty="0" err="1">
                <a:solidFill>
                  <a:srgbClr val="202020"/>
                </a:solidFill>
                <a:latin typeface="Noto Sans CJK JP Thin"/>
                <a:cs typeface="Noto Sans CJK JP Thin"/>
              </a:rPr>
              <a:t>為分類結果</a:t>
            </a:r>
            <a:r>
              <a:rPr sz="2400" b="0" spc="-5" dirty="0">
                <a:solidFill>
                  <a:srgbClr val="202020"/>
                </a:solidFill>
                <a:latin typeface="Noto Sans CJK JP Thin"/>
                <a:cs typeface="Noto Sans CJK JP Thin"/>
              </a:rPr>
              <a:t>。</a:t>
            </a:r>
            <a:endParaRPr sz="2400" dirty="0">
              <a:latin typeface="Noto Sans CJK JP Thin"/>
              <a:cs typeface="Noto Sans CJK JP Th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461" y="702639"/>
            <a:ext cx="29616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計</a:t>
            </a:r>
            <a:r>
              <a:rPr spc="-315" dirty="0"/>
              <a:t>分</a:t>
            </a:r>
            <a:r>
              <a:rPr spc="-295" dirty="0"/>
              <a:t>方</a:t>
            </a:r>
            <a:r>
              <a:rPr dirty="0"/>
              <a:t>式</a:t>
            </a:r>
          </a:p>
        </p:txBody>
      </p:sp>
      <p:sp>
        <p:nvSpPr>
          <p:cNvPr id="3" name="object 3"/>
          <p:cNvSpPr/>
          <p:nvPr/>
        </p:nvSpPr>
        <p:spPr>
          <a:xfrm>
            <a:off x="1580625" y="4386817"/>
            <a:ext cx="161069" cy="163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4955" y="5333390"/>
            <a:ext cx="147184" cy="149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7026" y="4243273"/>
            <a:ext cx="4718685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65" dirty="0" err="1">
                <a:latin typeface="Noto Sans CJK JP Thin"/>
                <a:cs typeface="Noto Sans CJK JP Thin"/>
              </a:rPr>
              <a:t>排名採</a:t>
            </a:r>
            <a:r>
              <a:rPr sz="2400" b="0" spc="-5" dirty="0" err="1">
                <a:latin typeface="Noto Sans CJK JP Thin"/>
                <a:cs typeface="Noto Sans CJK JP Thin"/>
              </a:rPr>
              <a:t>用</a:t>
            </a:r>
            <a:r>
              <a:rPr lang="en-US" sz="2400" b="0" spc="-5" dirty="0">
                <a:latin typeface="Noto Sans CJK JP Thin"/>
                <a:cs typeface="Noto Sans CJK JP Thin"/>
              </a:rPr>
              <a:t> </a:t>
            </a:r>
            <a:r>
              <a:rPr sz="2400" b="0" spc="105" dirty="0">
                <a:latin typeface="Noto Sans CJK JP Thin"/>
                <a:cs typeface="Noto Sans CJK JP Thin"/>
              </a:rPr>
              <a:t>micro-averaged</a:t>
            </a:r>
            <a:r>
              <a:rPr sz="2400" b="0" spc="-5" dirty="0">
                <a:latin typeface="Noto Sans CJK JP Thin"/>
                <a:cs typeface="Noto Sans CJK JP Thin"/>
              </a:rPr>
              <a:t> </a:t>
            </a:r>
            <a:r>
              <a:rPr sz="2400" b="0" spc="85" dirty="0">
                <a:latin typeface="Noto Sans CJK JP Thin"/>
                <a:cs typeface="Noto Sans CJK JP Thin"/>
              </a:rPr>
              <a:t>F1-score</a:t>
            </a:r>
            <a:endParaRPr sz="2400" dirty="0">
              <a:latin typeface="Noto Sans CJK JP Thin"/>
              <a:cs typeface="Noto Sans CJK JP Thi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Noto Sans CJK JP Thin"/>
              <a:cs typeface="Noto Sans CJK JP Thin"/>
            </a:endParaRPr>
          </a:p>
          <a:p>
            <a:pPr marL="457200">
              <a:lnSpc>
                <a:spcPct val="100000"/>
              </a:lnSpc>
            </a:pPr>
            <a:endParaRPr lang="en-US" sz="2200" b="0" spc="5" dirty="0">
              <a:latin typeface="Noto Sans CJK JP Thin"/>
              <a:cs typeface="Noto Sans CJK JP Thin"/>
            </a:endParaRPr>
          </a:p>
          <a:p>
            <a:pPr marL="457200">
              <a:lnSpc>
                <a:spcPct val="100000"/>
              </a:lnSpc>
            </a:pPr>
            <a:r>
              <a:rPr sz="2200" b="0" spc="5" dirty="0">
                <a:latin typeface="Noto Sans CJK JP Thin"/>
                <a:cs typeface="Noto Sans CJK JP Thin"/>
              </a:rPr>
              <a:t>右圖結果為</a:t>
            </a:r>
            <a:r>
              <a:rPr sz="2200" b="0" spc="80" dirty="0">
                <a:latin typeface="Noto Sans CJK JP Thin"/>
                <a:cs typeface="Noto Sans CJK JP Thin"/>
              </a:rPr>
              <a:t>0.6</a:t>
            </a:r>
            <a:endParaRPr sz="2200" dirty="0">
              <a:latin typeface="Noto Sans CJK JP Thin"/>
              <a:cs typeface="Noto Sans CJK JP Thi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58528" y="3438144"/>
            <a:ext cx="1310640" cy="3563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6159" y="3441191"/>
            <a:ext cx="1380744" cy="3596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79" y="2804160"/>
            <a:ext cx="7221220" cy="5157470"/>
            <a:chOff x="5364479" y="2804160"/>
            <a:chExt cx="7221220" cy="5157470"/>
          </a:xfrm>
        </p:grpSpPr>
        <p:sp>
          <p:nvSpPr>
            <p:cNvPr id="3" name="object 3"/>
            <p:cNvSpPr/>
            <p:nvPr/>
          </p:nvSpPr>
          <p:spPr>
            <a:xfrm>
              <a:off x="5364479" y="2804160"/>
              <a:ext cx="7220711" cy="5026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5744" y="7434072"/>
              <a:ext cx="1481327" cy="527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07880" y="3352799"/>
              <a:ext cx="1727835" cy="829310"/>
            </a:xfrm>
            <a:custGeom>
              <a:avLst/>
              <a:gdLst/>
              <a:ahLst/>
              <a:cxnLst/>
              <a:rect l="l" t="t" r="r" b="b"/>
              <a:pathLst>
                <a:path w="1727834" h="829310">
                  <a:moveTo>
                    <a:pt x="1727835" y="302514"/>
                  </a:moveTo>
                  <a:lnTo>
                    <a:pt x="1704975" y="233172"/>
                  </a:lnTo>
                  <a:lnTo>
                    <a:pt x="1666113" y="189992"/>
                  </a:lnTo>
                  <a:lnTo>
                    <a:pt x="1609979" y="149860"/>
                  </a:lnTo>
                  <a:lnTo>
                    <a:pt x="1575943" y="131064"/>
                  </a:lnTo>
                  <a:lnTo>
                    <a:pt x="1538097" y="113284"/>
                  </a:lnTo>
                  <a:lnTo>
                    <a:pt x="1496822" y="96647"/>
                  </a:lnTo>
                  <a:lnTo>
                    <a:pt x="1452118" y="80899"/>
                  </a:lnTo>
                  <a:lnTo>
                    <a:pt x="1404366" y="66421"/>
                  </a:lnTo>
                  <a:lnTo>
                    <a:pt x="1353566" y="53213"/>
                  </a:lnTo>
                  <a:lnTo>
                    <a:pt x="1300099" y="41275"/>
                  </a:lnTo>
                  <a:lnTo>
                    <a:pt x="1243965" y="30734"/>
                  </a:lnTo>
                  <a:lnTo>
                    <a:pt x="1185545" y="21590"/>
                  </a:lnTo>
                  <a:lnTo>
                    <a:pt x="1124839" y="13970"/>
                  </a:lnTo>
                  <a:lnTo>
                    <a:pt x="1062228" y="8001"/>
                  </a:lnTo>
                  <a:lnTo>
                    <a:pt x="997712" y="3556"/>
                  </a:lnTo>
                  <a:lnTo>
                    <a:pt x="931672" y="889"/>
                  </a:lnTo>
                  <a:lnTo>
                    <a:pt x="864108" y="0"/>
                  </a:lnTo>
                  <a:lnTo>
                    <a:pt x="796544" y="889"/>
                  </a:lnTo>
                  <a:lnTo>
                    <a:pt x="730504" y="3556"/>
                  </a:lnTo>
                  <a:lnTo>
                    <a:pt x="665988" y="8001"/>
                  </a:lnTo>
                  <a:lnTo>
                    <a:pt x="603250" y="13970"/>
                  </a:lnTo>
                  <a:lnTo>
                    <a:pt x="542671" y="21590"/>
                  </a:lnTo>
                  <a:lnTo>
                    <a:pt x="484124" y="30734"/>
                  </a:lnTo>
                  <a:lnTo>
                    <a:pt x="427990" y="41275"/>
                  </a:lnTo>
                  <a:lnTo>
                    <a:pt x="374523" y="53213"/>
                  </a:lnTo>
                  <a:lnTo>
                    <a:pt x="323723" y="66421"/>
                  </a:lnTo>
                  <a:lnTo>
                    <a:pt x="275844" y="80899"/>
                  </a:lnTo>
                  <a:lnTo>
                    <a:pt x="231140" y="96647"/>
                  </a:lnTo>
                  <a:lnTo>
                    <a:pt x="189865" y="113284"/>
                  </a:lnTo>
                  <a:lnTo>
                    <a:pt x="152019" y="131064"/>
                  </a:lnTo>
                  <a:lnTo>
                    <a:pt x="117983" y="149860"/>
                  </a:lnTo>
                  <a:lnTo>
                    <a:pt x="61849" y="189992"/>
                  </a:lnTo>
                  <a:lnTo>
                    <a:pt x="22860" y="233172"/>
                  </a:lnTo>
                  <a:lnTo>
                    <a:pt x="2540" y="278892"/>
                  </a:lnTo>
                  <a:lnTo>
                    <a:pt x="0" y="302514"/>
                  </a:lnTo>
                  <a:lnTo>
                    <a:pt x="3810" y="330962"/>
                  </a:lnTo>
                  <a:lnTo>
                    <a:pt x="33528" y="385445"/>
                  </a:lnTo>
                  <a:lnTo>
                    <a:pt x="90043" y="435864"/>
                  </a:lnTo>
                  <a:lnTo>
                    <a:pt x="127508" y="459359"/>
                  </a:lnTo>
                  <a:lnTo>
                    <a:pt x="170688" y="481330"/>
                  </a:lnTo>
                  <a:lnTo>
                    <a:pt x="219202" y="502031"/>
                  </a:lnTo>
                  <a:lnTo>
                    <a:pt x="272669" y="521081"/>
                  </a:lnTo>
                  <a:lnTo>
                    <a:pt x="330581" y="538353"/>
                  </a:lnTo>
                  <a:lnTo>
                    <a:pt x="392938" y="553974"/>
                  </a:lnTo>
                  <a:lnTo>
                    <a:pt x="459105" y="567690"/>
                  </a:lnTo>
                  <a:lnTo>
                    <a:pt x="295783" y="828929"/>
                  </a:lnTo>
                  <a:lnTo>
                    <a:pt x="731012" y="600202"/>
                  </a:lnTo>
                  <a:lnTo>
                    <a:pt x="796925" y="603250"/>
                  </a:lnTo>
                  <a:lnTo>
                    <a:pt x="830199" y="604266"/>
                  </a:lnTo>
                  <a:lnTo>
                    <a:pt x="864108" y="604520"/>
                  </a:lnTo>
                  <a:lnTo>
                    <a:pt x="931672" y="603631"/>
                  </a:lnTo>
                  <a:lnTo>
                    <a:pt x="997712" y="600964"/>
                  </a:lnTo>
                  <a:lnTo>
                    <a:pt x="1009015" y="600202"/>
                  </a:lnTo>
                  <a:lnTo>
                    <a:pt x="1062228" y="596646"/>
                  </a:lnTo>
                  <a:lnTo>
                    <a:pt x="1124839" y="590550"/>
                  </a:lnTo>
                  <a:lnTo>
                    <a:pt x="1185545" y="583057"/>
                  </a:lnTo>
                  <a:lnTo>
                    <a:pt x="1243965" y="573913"/>
                  </a:lnTo>
                  <a:lnTo>
                    <a:pt x="1300099" y="563372"/>
                  </a:lnTo>
                  <a:lnTo>
                    <a:pt x="1353566" y="551434"/>
                  </a:lnTo>
                  <a:lnTo>
                    <a:pt x="1404366" y="538226"/>
                  </a:lnTo>
                  <a:lnTo>
                    <a:pt x="1452118" y="523875"/>
                  </a:lnTo>
                  <a:lnTo>
                    <a:pt x="1496822" y="508254"/>
                  </a:lnTo>
                  <a:lnTo>
                    <a:pt x="1538097" y="491490"/>
                  </a:lnTo>
                  <a:lnTo>
                    <a:pt x="1575943" y="473710"/>
                  </a:lnTo>
                  <a:lnTo>
                    <a:pt x="1609979" y="455041"/>
                  </a:lnTo>
                  <a:lnTo>
                    <a:pt x="1666113" y="414909"/>
                  </a:lnTo>
                  <a:lnTo>
                    <a:pt x="1704975" y="371856"/>
                  </a:lnTo>
                  <a:lnTo>
                    <a:pt x="1725168" y="326136"/>
                  </a:lnTo>
                  <a:lnTo>
                    <a:pt x="1727835" y="302514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63631" y="3551046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Noto Sans CJK JP Thin"/>
                <a:cs typeface="Noto Sans CJK JP Thin"/>
              </a:rPr>
              <a:t>拖入檔案</a:t>
            </a:r>
            <a:endParaRPr sz="1200">
              <a:latin typeface="Noto Sans CJK JP Thin"/>
              <a:cs typeface="Noto Sans CJK JP Thi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4952" y="4282439"/>
            <a:ext cx="1727835" cy="832485"/>
          </a:xfrm>
          <a:custGeom>
            <a:avLst/>
            <a:gdLst/>
            <a:ahLst/>
            <a:cxnLst/>
            <a:rect l="l" t="t" r="r" b="b"/>
            <a:pathLst>
              <a:path w="1727834" h="832485">
                <a:moveTo>
                  <a:pt x="1727835" y="303657"/>
                </a:moveTo>
                <a:lnTo>
                  <a:pt x="1704975" y="234061"/>
                </a:lnTo>
                <a:lnTo>
                  <a:pt x="1666113" y="190627"/>
                </a:lnTo>
                <a:lnTo>
                  <a:pt x="1609979" y="150368"/>
                </a:lnTo>
                <a:lnTo>
                  <a:pt x="1575943" y="131572"/>
                </a:lnTo>
                <a:lnTo>
                  <a:pt x="1538097" y="113792"/>
                </a:lnTo>
                <a:lnTo>
                  <a:pt x="1496822" y="96901"/>
                </a:lnTo>
                <a:lnTo>
                  <a:pt x="1452118" y="81280"/>
                </a:lnTo>
                <a:lnTo>
                  <a:pt x="1404366" y="66675"/>
                </a:lnTo>
                <a:lnTo>
                  <a:pt x="1353566" y="53467"/>
                </a:lnTo>
                <a:lnTo>
                  <a:pt x="1300099" y="41529"/>
                </a:lnTo>
                <a:lnTo>
                  <a:pt x="1243965" y="30861"/>
                </a:lnTo>
                <a:lnTo>
                  <a:pt x="1185545" y="21717"/>
                </a:lnTo>
                <a:lnTo>
                  <a:pt x="1124839" y="14097"/>
                </a:lnTo>
                <a:lnTo>
                  <a:pt x="1062228" y="8001"/>
                </a:lnTo>
                <a:lnTo>
                  <a:pt x="997712" y="3556"/>
                </a:lnTo>
                <a:lnTo>
                  <a:pt x="931672" y="889"/>
                </a:lnTo>
                <a:lnTo>
                  <a:pt x="864108" y="0"/>
                </a:lnTo>
                <a:lnTo>
                  <a:pt x="796544" y="889"/>
                </a:lnTo>
                <a:lnTo>
                  <a:pt x="730504" y="3556"/>
                </a:lnTo>
                <a:lnTo>
                  <a:pt x="665988" y="8001"/>
                </a:lnTo>
                <a:lnTo>
                  <a:pt x="603250" y="14097"/>
                </a:lnTo>
                <a:lnTo>
                  <a:pt x="542671" y="21717"/>
                </a:lnTo>
                <a:lnTo>
                  <a:pt x="484124" y="30861"/>
                </a:lnTo>
                <a:lnTo>
                  <a:pt x="427990" y="41529"/>
                </a:lnTo>
                <a:lnTo>
                  <a:pt x="374523" y="53467"/>
                </a:lnTo>
                <a:lnTo>
                  <a:pt x="323723" y="66675"/>
                </a:lnTo>
                <a:lnTo>
                  <a:pt x="275844" y="81280"/>
                </a:lnTo>
                <a:lnTo>
                  <a:pt x="231140" y="96901"/>
                </a:lnTo>
                <a:lnTo>
                  <a:pt x="189865" y="113792"/>
                </a:lnTo>
                <a:lnTo>
                  <a:pt x="152019" y="131572"/>
                </a:lnTo>
                <a:lnTo>
                  <a:pt x="117983" y="150368"/>
                </a:lnTo>
                <a:lnTo>
                  <a:pt x="61849" y="190627"/>
                </a:lnTo>
                <a:lnTo>
                  <a:pt x="22860" y="234061"/>
                </a:lnTo>
                <a:lnTo>
                  <a:pt x="2540" y="279908"/>
                </a:lnTo>
                <a:lnTo>
                  <a:pt x="0" y="303657"/>
                </a:lnTo>
                <a:lnTo>
                  <a:pt x="3810" y="332232"/>
                </a:lnTo>
                <a:lnTo>
                  <a:pt x="33528" y="386842"/>
                </a:lnTo>
                <a:lnTo>
                  <a:pt x="90043" y="437515"/>
                </a:lnTo>
                <a:lnTo>
                  <a:pt x="127508" y="461010"/>
                </a:lnTo>
                <a:lnTo>
                  <a:pt x="170688" y="483108"/>
                </a:lnTo>
                <a:lnTo>
                  <a:pt x="219202" y="503809"/>
                </a:lnTo>
                <a:lnTo>
                  <a:pt x="272669" y="522986"/>
                </a:lnTo>
                <a:lnTo>
                  <a:pt x="330581" y="540385"/>
                </a:lnTo>
                <a:lnTo>
                  <a:pt x="392938" y="556006"/>
                </a:lnTo>
                <a:lnTo>
                  <a:pt x="459105" y="569849"/>
                </a:lnTo>
                <a:lnTo>
                  <a:pt x="295783" y="831977"/>
                </a:lnTo>
                <a:lnTo>
                  <a:pt x="731012" y="602488"/>
                </a:lnTo>
                <a:lnTo>
                  <a:pt x="796925" y="605536"/>
                </a:lnTo>
                <a:lnTo>
                  <a:pt x="830199" y="606425"/>
                </a:lnTo>
                <a:lnTo>
                  <a:pt x="931672" y="605917"/>
                </a:lnTo>
                <a:lnTo>
                  <a:pt x="997712" y="603250"/>
                </a:lnTo>
                <a:lnTo>
                  <a:pt x="1062228" y="598805"/>
                </a:lnTo>
                <a:lnTo>
                  <a:pt x="1124839" y="592709"/>
                </a:lnTo>
                <a:lnTo>
                  <a:pt x="1185545" y="585089"/>
                </a:lnTo>
                <a:lnTo>
                  <a:pt x="1243965" y="576072"/>
                </a:lnTo>
                <a:lnTo>
                  <a:pt x="1300099" y="565404"/>
                </a:lnTo>
                <a:lnTo>
                  <a:pt x="1353566" y="553466"/>
                </a:lnTo>
                <a:lnTo>
                  <a:pt x="1404366" y="540258"/>
                </a:lnTo>
                <a:lnTo>
                  <a:pt x="1452118" y="525780"/>
                </a:lnTo>
                <a:lnTo>
                  <a:pt x="1496822" y="510032"/>
                </a:lnTo>
                <a:lnTo>
                  <a:pt x="1538097" y="493268"/>
                </a:lnTo>
                <a:lnTo>
                  <a:pt x="1575943" y="475488"/>
                </a:lnTo>
                <a:lnTo>
                  <a:pt x="1609979" y="456692"/>
                </a:lnTo>
                <a:lnTo>
                  <a:pt x="1666113" y="416433"/>
                </a:lnTo>
                <a:lnTo>
                  <a:pt x="1704975" y="373126"/>
                </a:lnTo>
                <a:lnTo>
                  <a:pt x="1725168" y="327279"/>
                </a:lnTo>
                <a:lnTo>
                  <a:pt x="1727835" y="30365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63985" y="4478528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FFFF"/>
                </a:solidFill>
                <a:latin typeface="Noto Sans CJK JP Thin"/>
                <a:cs typeface="Noto Sans CJK JP Thin"/>
              </a:rPr>
              <a:t>等待上傳完成</a:t>
            </a:r>
            <a:endParaRPr sz="1200">
              <a:latin typeface="Noto Sans CJK JP Thin"/>
              <a:cs typeface="Noto Sans CJK JP Thi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09816" y="3157727"/>
            <a:ext cx="21884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5969" y="3893642"/>
            <a:ext cx="17513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FFFFFF"/>
                </a:solidFill>
                <a:latin typeface="Noto Sans CJK JP Thin"/>
                <a:cs typeface="Noto Sans CJK JP Thin"/>
              </a:rPr>
              <a:t>剩餘上傳次數</a:t>
            </a:r>
            <a:r>
              <a:rPr sz="1200" b="0" dirty="0">
                <a:solidFill>
                  <a:srgbClr val="FFFFFF"/>
                </a:solidFill>
                <a:latin typeface="Noto Sans CJK JP Thin"/>
                <a:cs typeface="Noto Sans CJK JP Thin"/>
              </a:rPr>
              <a:t>和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reset</a:t>
            </a:r>
            <a:r>
              <a:rPr sz="1200" b="0" spc="-5" dirty="0">
                <a:solidFill>
                  <a:srgbClr val="FFFFFF"/>
                </a:solidFill>
                <a:latin typeface="Noto Sans CJK JP Thin"/>
                <a:cs typeface="Noto Sans CJK JP Thin"/>
              </a:rPr>
              <a:t>時間</a:t>
            </a:r>
            <a:endParaRPr sz="1200">
              <a:latin typeface="Noto Sans CJK JP Thin"/>
              <a:cs typeface="Noto Sans CJK JP Thi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61303" y="2100072"/>
            <a:ext cx="3289300" cy="1423670"/>
            <a:chOff x="5861303" y="2100072"/>
            <a:chExt cx="3289300" cy="1423670"/>
          </a:xfrm>
        </p:grpSpPr>
        <p:sp>
          <p:nvSpPr>
            <p:cNvPr id="12" name="object 12"/>
            <p:cNvSpPr/>
            <p:nvPr/>
          </p:nvSpPr>
          <p:spPr>
            <a:xfrm>
              <a:off x="5861303" y="3157727"/>
              <a:ext cx="368808" cy="365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38543" y="2100072"/>
              <a:ext cx="2511552" cy="101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79969" y="2293366"/>
            <a:ext cx="1104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45" dirty="0">
                <a:solidFill>
                  <a:srgbClr val="FFFFFF"/>
                </a:solidFill>
                <a:latin typeface="Noto Sans CJK JP Thin"/>
                <a:cs typeface="Noto Sans CJK JP Thin"/>
              </a:rPr>
              <a:t>點選可以更改隊名</a:t>
            </a:r>
            <a:endParaRPr sz="1200">
              <a:latin typeface="Noto Sans CJK JP Thin"/>
              <a:cs typeface="Noto Sans CJK JP Thi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204208" y="816939"/>
            <a:ext cx="45993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上傳預測結果</a:t>
            </a:r>
          </a:p>
        </p:txBody>
      </p:sp>
      <p:sp>
        <p:nvSpPr>
          <p:cNvPr id="16" name="object 16"/>
          <p:cNvSpPr/>
          <p:nvPr/>
        </p:nvSpPr>
        <p:spPr>
          <a:xfrm>
            <a:off x="836235" y="2861191"/>
            <a:ext cx="147184" cy="147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32776" y="2714560"/>
            <a:ext cx="3795395" cy="8070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0" spc="-185" dirty="0">
                <a:latin typeface="Noto Sans CJK JP Thin"/>
                <a:cs typeface="Noto Sans CJK JP Thin"/>
              </a:rPr>
              <a:t>點選</a:t>
            </a:r>
            <a:r>
              <a:rPr sz="2200" b="0" spc="-210" dirty="0">
                <a:latin typeface="Noto Sans CJK JP Thin"/>
                <a:cs typeface="Noto Sans CJK JP Thin"/>
              </a:rPr>
              <a:t>右</a:t>
            </a:r>
            <a:r>
              <a:rPr sz="2200" b="0" spc="-185" dirty="0">
                <a:latin typeface="Noto Sans CJK JP Thin"/>
                <a:cs typeface="Noto Sans CJK JP Thin"/>
              </a:rPr>
              <a:t>上角</a:t>
            </a:r>
            <a:r>
              <a:rPr sz="2200" b="0" spc="75" dirty="0">
                <a:latin typeface="Noto Sans CJK JP Thin"/>
                <a:cs typeface="Noto Sans CJK JP Thin"/>
              </a:rPr>
              <a:t>Submit</a:t>
            </a:r>
            <a:r>
              <a:rPr sz="2200" b="0" spc="-10" dirty="0">
                <a:latin typeface="Noto Sans CJK JP Thin"/>
                <a:cs typeface="Noto Sans CJK JP Thin"/>
              </a:rPr>
              <a:t> </a:t>
            </a:r>
            <a:r>
              <a:rPr sz="2200" b="0" spc="50" dirty="0">
                <a:latin typeface="Noto Sans CJK JP Thin"/>
                <a:cs typeface="Noto Sans CJK JP Thin"/>
              </a:rPr>
              <a:t>Predictions</a:t>
            </a:r>
            <a:endParaRPr sz="2200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b="0" dirty="0">
                <a:latin typeface="Noto Sans CJK JP Thin"/>
                <a:cs typeface="Noto Sans CJK JP Thin"/>
              </a:rPr>
              <a:t>，</a:t>
            </a:r>
            <a:r>
              <a:rPr sz="2200" b="0" spc="-235" dirty="0">
                <a:latin typeface="Noto Sans CJK JP Thin"/>
                <a:cs typeface="Noto Sans CJK JP Thin"/>
              </a:rPr>
              <a:t>就</a:t>
            </a:r>
            <a:r>
              <a:rPr sz="2200" b="0" spc="-310" dirty="0">
                <a:latin typeface="Noto Sans CJK JP Thin"/>
                <a:cs typeface="Noto Sans CJK JP Thin"/>
              </a:rPr>
              <a:t>進入</a:t>
            </a:r>
            <a:r>
              <a:rPr sz="2200" b="0" spc="-305" dirty="0">
                <a:latin typeface="Noto Sans CJK JP Thin"/>
                <a:cs typeface="Noto Sans CJK JP Thin"/>
              </a:rPr>
              <a:t>上</a:t>
            </a:r>
            <a:r>
              <a:rPr sz="2200" b="0" spc="-235" dirty="0">
                <a:latin typeface="Noto Sans CJK JP Thin"/>
                <a:cs typeface="Noto Sans CJK JP Thin"/>
              </a:rPr>
              <a:t>傳</a:t>
            </a:r>
            <a:r>
              <a:rPr sz="2200" b="0" spc="-190" dirty="0">
                <a:latin typeface="Noto Sans CJK JP Thin"/>
                <a:cs typeface="Noto Sans CJK JP Thin"/>
              </a:rPr>
              <a:t>頁</a:t>
            </a:r>
            <a:r>
              <a:rPr sz="2200" b="0" spc="-140" dirty="0">
                <a:latin typeface="Noto Sans CJK JP Thin"/>
                <a:cs typeface="Noto Sans CJK JP Thin"/>
              </a:rPr>
              <a:t>面</a:t>
            </a:r>
            <a:r>
              <a:rPr sz="2200" b="0" spc="5" dirty="0">
                <a:latin typeface="Noto Sans CJK JP Thin"/>
                <a:cs typeface="Noto Sans CJK JP Thin"/>
              </a:rPr>
              <a:t>。</a:t>
            </a:r>
            <a:endParaRPr sz="2200" dirty="0">
              <a:latin typeface="Noto Sans CJK JP Thin"/>
              <a:cs typeface="Noto Sans CJK JP Thi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6235" y="4162687"/>
            <a:ext cx="147184" cy="147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2776" y="4036905"/>
            <a:ext cx="3839845" cy="7874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b="0" spc="-380" dirty="0">
                <a:latin typeface="Noto Sans CJK JP Thin"/>
                <a:cs typeface="Noto Sans CJK JP Thin"/>
              </a:rPr>
              <a:t>若上傳等很久，可以重開頁</a:t>
            </a:r>
            <a:r>
              <a:rPr sz="2200" b="0" spc="-355" dirty="0">
                <a:latin typeface="Noto Sans CJK JP Thin"/>
                <a:cs typeface="Noto Sans CJK JP Thin"/>
              </a:rPr>
              <a:t>面</a:t>
            </a:r>
            <a:r>
              <a:rPr sz="2200" b="0" spc="-380" dirty="0">
                <a:latin typeface="Noto Sans CJK JP Thin"/>
                <a:cs typeface="Noto Sans CJK JP Thin"/>
              </a:rPr>
              <a:t>再上</a:t>
            </a:r>
            <a:r>
              <a:rPr sz="2200" b="0" spc="5" dirty="0">
                <a:latin typeface="Noto Sans CJK JP Thin"/>
                <a:cs typeface="Noto Sans CJK JP Thin"/>
              </a:rPr>
              <a:t>傳</a:t>
            </a:r>
            <a:endParaRPr sz="2200" dirty="0">
              <a:latin typeface="Noto Sans CJK JP Thin"/>
              <a:cs typeface="Noto Sans CJK JP Thi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b="0" spc="-380" dirty="0">
                <a:latin typeface="Noto Sans CJK JP Thin"/>
                <a:cs typeface="Noto Sans CJK JP Thin"/>
              </a:rPr>
              <a:t>，</a:t>
            </a:r>
            <a:r>
              <a:rPr sz="2200" b="0" spc="-210" dirty="0">
                <a:latin typeface="Noto Sans CJK JP Thin"/>
                <a:cs typeface="Noto Sans CJK JP Thin"/>
              </a:rPr>
              <a:t>未</a:t>
            </a:r>
            <a:r>
              <a:rPr sz="2200" b="0" spc="-185" dirty="0">
                <a:latin typeface="Noto Sans CJK JP Thin"/>
                <a:cs typeface="Noto Sans CJK JP Thin"/>
              </a:rPr>
              <a:t>上</a:t>
            </a:r>
            <a:r>
              <a:rPr sz="2200" b="0" spc="-210" dirty="0">
                <a:latin typeface="Noto Sans CJK JP Thin"/>
                <a:cs typeface="Noto Sans CJK JP Thin"/>
              </a:rPr>
              <a:t>傳成</a:t>
            </a:r>
            <a:r>
              <a:rPr sz="2200" b="0" spc="-185" dirty="0">
                <a:latin typeface="Noto Sans CJK JP Thin"/>
                <a:cs typeface="Noto Sans CJK JP Thin"/>
              </a:rPr>
              <a:t>功</a:t>
            </a:r>
            <a:r>
              <a:rPr sz="2200" b="0" spc="-210" dirty="0">
                <a:latin typeface="Noto Sans CJK JP Thin"/>
                <a:cs typeface="Noto Sans CJK JP Thin"/>
              </a:rPr>
              <a:t>不會</a:t>
            </a:r>
            <a:r>
              <a:rPr sz="2200" b="0" spc="-185" dirty="0">
                <a:latin typeface="Noto Sans CJK JP Thin"/>
                <a:cs typeface="Noto Sans CJK JP Thin"/>
              </a:rPr>
              <a:t>計</a:t>
            </a:r>
            <a:r>
              <a:rPr sz="2200" b="0" spc="-210" dirty="0">
                <a:latin typeface="Noto Sans CJK JP Thin"/>
                <a:cs typeface="Noto Sans CJK JP Thin"/>
              </a:rPr>
              <a:t>入上</a:t>
            </a:r>
            <a:r>
              <a:rPr sz="2200" b="0" spc="-20" dirty="0">
                <a:latin typeface="Noto Sans CJK JP Thin"/>
                <a:cs typeface="Noto Sans CJK JP Thin"/>
              </a:rPr>
              <a:t>傳</a:t>
            </a:r>
            <a:r>
              <a:rPr sz="2200" b="0" spc="-210" dirty="0">
                <a:latin typeface="Noto Sans CJK JP Thin"/>
                <a:cs typeface="Noto Sans CJK JP Thin"/>
              </a:rPr>
              <a:t>次</a:t>
            </a:r>
            <a:r>
              <a:rPr sz="2200" b="0" spc="-380" dirty="0">
                <a:latin typeface="Noto Sans CJK JP Thin"/>
                <a:cs typeface="Noto Sans CJK JP Thin"/>
              </a:rPr>
              <a:t>數</a:t>
            </a:r>
            <a:r>
              <a:rPr sz="2200" b="0" spc="10" dirty="0">
                <a:latin typeface="Noto Sans CJK JP Thin"/>
                <a:cs typeface="Noto Sans CJK JP Thin"/>
              </a:rPr>
              <a:t>。</a:t>
            </a:r>
            <a:endParaRPr sz="2200" dirty="0">
              <a:latin typeface="Noto Sans CJK JP Thin"/>
              <a:cs typeface="Noto Sans CJK JP Thi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6235" y="5839087"/>
            <a:ext cx="147184" cy="147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32776" y="5713586"/>
            <a:ext cx="370077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>
              <a:lnSpc>
                <a:spcPct val="113599"/>
              </a:lnSpc>
              <a:spcBef>
                <a:spcPts val="100"/>
              </a:spcBef>
            </a:pPr>
            <a:r>
              <a:rPr sz="2200" b="0" spc="-140" dirty="0">
                <a:latin typeface="Noto Sans CJK JP Thin"/>
                <a:cs typeface="Noto Sans CJK JP Thin"/>
              </a:rPr>
              <a:t>設次數限制是怕大家無限上傳去 試出答案</a:t>
            </a:r>
            <a:r>
              <a:rPr sz="2200" b="0" spc="5" dirty="0">
                <a:latin typeface="Noto Sans CJK JP Thin"/>
                <a:cs typeface="Noto Sans CJK JP Thin"/>
              </a:rPr>
              <a:t>。</a:t>
            </a:r>
            <a:endParaRPr sz="2200" dirty="0">
              <a:latin typeface="Noto Sans CJK JP Thin"/>
              <a:cs typeface="Noto Sans CJK JP Th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1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217</Words>
  <Application>Microsoft Macintosh PowerPoint</Application>
  <PresentationFormat>自訂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Noto Sans CJK JP Medium</vt:lpstr>
      <vt:lpstr>Noto Sans CJK JP Thin</vt:lpstr>
      <vt:lpstr>VL PGothic</vt:lpstr>
      <vt:lpstr>Arial</vt:lpstr>
      <vt:lpstr>Calibri</vt:lpstr>
      <vt:lpstr>Office Theme</vt:lpstr>
      <vt:lpstr>PowerPoint 簡報</vt:lpstr>
      <vt:lpstr>Kaggle 簡介</vt:lpstr>
      <vt:lpstr>帳號註冊</vt:lpstr>
      <vt:lpstr>Kaggle 競賽</vt:lpstr>
      <vt:lpstr>PowerPoint 簡報</vt:lpstr>
      <vt:lpstr>上傳注意事項</vt:lpstr>
      <vt:lpstr>上傳格式</vt:lpstr>
      <vt:lpstr>計分方式</vt:lpstr>
      <vt:lpstr>上傳預測結果</vt:lpstr>
      <vt:lpstr>預測結果評分</vt:lpstr>
      <vt:lpstr>更改隊名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Sam Yu</dc:creator>
  <cp:lastModifiedBy>Microsoft Office User</cp:lastModifiedBy>
  <cp:revision>6</cp:revision>
  <dcterms:created xsi:type="dcterms:W3CDTF">2022-10-12T04:21:54Z</dcterms:created>
  <dcterms:modified xsi:type="dcterms:W3CDTF">2022-11-16T07:53:21Z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2022-10-12T00:00:00Z</vt:filetime>
  </property>
</Properties>
</file>