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64" r:id="rId7"/>
    <p:sldId id="265" r:id="rId8"/>
    <p:sldId id="259" r:id="rId9"/>
    <p:sldId id="268" r:id="rId10"/>
    <p:sldId id="261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fldl.stanford.edu/wiki/index.php/Softmax%E5%9B%9E%E5%BD%9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tp://222.201.139.181/%E7%8E%8B%E8%85%BE%E4%BA%91/MNIST/" TargetMode="External"/><Relationship Id="rId2" Type="http://schemas.openxmlformats.org/officeDocument/2006/relationships/hyperlink" Target="ftp://222.201.139.181/%E7%8E%8B%E8%85%BE%E4%BA%91/MINI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KNN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Regression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train-images.idx3-ubyte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为训练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train-labels.idx1-ubyte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为训练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t10k-images.idx3-ubyte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为测试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t10k-labels.idx1-ubyte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为测试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特征集说明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每个样本大小为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，实验中简化为一个长度为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784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前十六个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单元是文件头，之后是数据正文。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代码读取示例如下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77072"/>
            <a:ext cx="66579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标签集说明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标签集跟特征集一一对应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单元是文件头，之后是数据正文。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代码读取示例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一样本集的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magic number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是相同的，用于校验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train-labels.idx1-ubyte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t10k-labels.idx1-ubyte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是一样的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45024"/>
            <a:ext cx="6629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tips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距离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欧式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距离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错误率在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以下，计算用时在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分钟左右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regression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要注意学习率的设置，可以设为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1E-5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正则系数 </a:t>
            </a:r>
            <a:r>
              <a:rPr lang="el-GR" altLang="zh-CN" dirty="0" smtClean="0">
                <a:latin typeface="微软雅黑" pitchFamily="34" charset="-122"/>
                <a:ea typeface="微软雅黑" pitchFamily="34" charset="-122"/>
              </a:rPr>
              <a:t>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可以设置为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1E-4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次用时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分钟左右，错误率在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：邻近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算法，或者说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最近邻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NearestNeighbor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一个动物，走路像鸭子，吃饭像鸭子，游泳像鸭子，叫声也像鸭子，那么它就是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鸭子。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KNN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49424"/>
            <a:ext cx="4471990" cy="432511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时，最邻近红色居多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K=5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时，最邻近蓝色居多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Users\lenovo\Pictures\images\knn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357430"/>
            <a:ext cx="2809882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Regression</a:t>
            </a:r>
            <a:endParaRPr lang="zh-CN" altLang="en-US" dirty="0"/>
          </a:p>
        </p:txBody>
      </p:sp>
      <p:pic>
        <p:nvPicPr>
          <p:cNvPr id="4" name="内容占位符 3" descr="softmax-regression-scalar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68290"/>
            <a:ext cx="8229600" cy="328674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Regression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该模型是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logistic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回归模型在多分类问题上的推广。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/>
              <a:t>Cost  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公式和预测公式：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pic>
        <p:nvPicPr>
          <p:cNvPr id="3074" name="Picture 2" descr="&#10;\begin{align}&#10;J(\theta) = - \frac{1}{m} \left[ \sum_{i=1}^{m} \sum_{j=1}^{k}  1\left\{y^{(i)} = j\right\} \log \frac{e^{\theta_j^T x^{(i)}}}{\sum_{l=1}^k e^{ \theta_l^T x^{(i)} }}\right]&#10;\end{align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357562"/>
            <a:ext cx="3971925" cy="581026"/>
          </a:xfrm>
          <a:prstGeom prst="rect">
            <a:avLst/>
          </a:prstGeom>
          <a:noFill/>
        </p:spPr>
      </p:pic>
      <p:pic>
        <p:nvPicPr>
          <p:cNvPr id="3076" name="Picture 4" descr="&#10;\begin{align}&#10;\nabla_{\theta_j} J(\theta) = - \frac{1}{m} \sum_{i=1}^{m}{ \left[ x^{(i)} \left( 1\{ y^{(i)} = j\}  - p(y^{(i)} = j | x^{(i)}; \theta) \right) \right]  }&#10;\end{align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714884"/>
            <a:ext cx="4600575" cy="523875"/>
          </a:xfrm>
          <a:prstGeom prst="rect">
            <a:avLst/>
          </a:prstGeom>
          <a:noFill/>
        </p:spPr>
      </p:pic>
      <p:pic>
        <p:nvPicPr>
          <p:cNvPr id="3078" name="Picture 6" descr="&#10;p(y^{(i)} = j | x^{(i)} ; \theta) = \frac{e^{\theta_j^T x^{(i)}}}{\sum_{l=1}^k e^{ \theta_l^T x^{(i)}} 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5357826"/>
            <a:ext cx="249555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衰减，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正则系数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cost  function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为下式：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所以梯度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公式修改为：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 descr="&#10;\begin{align}&#10;J(\theta) = - \frac{1}{m} \left[ \sum_{i=1}^{m} \sum_{j=1}^{k} 1\left\{y^{(i)} = j\right\} \log \frac{e^{\theta_j^T x^{(i)}}}{\sum_{l=1}^k e^{ \theta_l^T x^{(i)} }}  \right]&#10;              + \frac{\lambda}{2} \sum_{i=1}^k \sum_{j=0}^n \theta_{ij}^2&#10;\end{align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214686"/>
            <a:ext cx="5219700" cy="581026"/>
          </a:xfrm>
          <a:prstGeom prst="rect">
            <a:avLst/>
          </a:prstGeom>
          <a:noFill/>
        </p:spPr>
      </p:pic>
      <p:pic>
        <p:nvPicPr>
          <p:cNvPr id="1028" name="Picture 4" descr="&#10;\begin{align}&#10;\nabla_{\theta_j} J(\theta) = - \frac{1}{m} \sum_{i=1}^{m}{ \left[ x^{(i)} ( 1\{ y^{(i)} = j\}  - p(y^{(i)} = j | x^{(i)}; \theta) ) \right]  } + \lambda \theta_j&#10;\end{align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929198"/>
            <a:ext cx="504825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Softmax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的详细讲解可以参考下面的连接：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http://ufldl.stanford.edu/wiki/index.php/Softmax%E5%9B%9E%E5%BD%92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MNIST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MNIST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是一个手写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NYU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Yann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LeCun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官网：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http://yann.lecun.com/exdb/mnist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数据集获取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http://pan.baidu.com/s/1kT1wFOz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hlinkClick r:id="rId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hlinkClick r:id="rId3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hlinkClick r:id="rId3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ftp://222.201.139.181/%E7%8E%8B%E8%85%BE%E4%BA%91/MNIST/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账号：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research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密码：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research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373</TotalTime>
  <Words>349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都市</vt:lpstr>
      <vt:lpstr>算法介绍</vt:lpstr>
      <vt:lpstr>KNN</vt:lpstr>
      <vt:lpstr>KNN</vt:lpstr>
      <vt:lpstr>Softmax Regression</vt:lpstr>
      <vt:lpstr>Softmax Regression</vt:lpstr>
      <vt:lpstr>权重衰减，L2正则系数</vt:lpstr>
      <vt:lpstr>Softmax详细介绍</vt:lpstr>
      <vt:lpstr>数据集MNIST</vt:lpstr>
      <vt:lpstr>数据集获取方法：</vt:lpstr>
      <vt:lpstr>Dataset使用</vt:lpstr>
      <vt:lpstr>特征集说明</vt:lpstr>
      <vt:lpstr>标签集说明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算法介绍</dc:title>
  <dc:creator>lenovo</dc:creator>
  <cp:lastModifiedBy>Administrator</cp:lastModifiedBy>
  <cp:revision>83</cp:revision>
  <dcterms:created xsi:type="dcterms:W3CDTF">2015-11-22T03:36:37Z</dcterms:created>
  <dcterms:modified xsi:type="dcterms:W3CDTF">2015-11-23T11:50:02Z</dcterms:modified>
</cp:coreProperties>
</file>