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25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3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A70D-4C95-4E41-AF8C-35767700870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lm-jira.gm.com/servicedesk/customer/portal/7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catalog.gm.com/portal/shop/catalog/50d705be-0503-4399-8e5d-d160fcd6de5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B17-4F52-4D09-8F5E-1E2CEA68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 from GitLab to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6CEB7-BB33-46C1-A443-E38AA5754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this mean for your workflow?</a:t>
            </a:r>
          </a:p>
        </p:txBody>
      </p:sp>
    </p:spTree>
    <p:extLst>
      <p:ext uri="{BB962C8B-B14F-4D97-AF65-F5344CB8AC3E}">
        <p14:creationId xmlns:p14="http://schemas.microsoft.com/office/powerpoint/2010/main" val="32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is Read-only, now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Welcome to the Battery Test Systems Integration (BTSI) Service Desk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is Trackable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Issues = Service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Get help with the Knowledge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is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on the Desktop, 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you’ll need to log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5027A-4615-4298-A8A0-26BFCEF0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36" y="5197517"/>
            <a:ext cx="746825" cy="1021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07F17-753C-4CF6-A44E-A47B9501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17" y="811160"/>
            <a:ext cx="6285923" cy="53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184C8D-5205-4A3C-9D51-3A8B93E2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17" y="811160"/>
            <a:ext cx="6285923" cy="5328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Features Available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TCWS equipment issues (monitors, keyboards, PC hardware) click the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hlinkClick r:id="rId3"/>
              </a:rPr>
              <a:t>link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Search the knowledge base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PQMS Support, bug fix, and general service requests for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solution_common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bug fix and feature request service request for the Updater.exe patch script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a service request to onsite IT for BitLocker and PC hardware issues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7A0CF-52D7-4045-9CB7-EC3259235023}"/>
              </a:ext>
            </a:extLst>
          </p:cNvPr>
          <p:cNvSpPr/>
          <p:nvPr/>
        </p:nvSpPr>
        <p:spPr>
          <a:xfrm>
            <a:off x="5785503" y="2059536"/>
            <a:ext cx="4110527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B8BF1-3C62-45DD-83E0-DADA37F255E2}"/>
              </a:ext>
            </a:extLst>
          </p:cNvPr>
          <p:cNvSpPr/>
          <p:nvPr/>
        </p:nvSpPr>
        <p:spPr>
          <a:xfrm>
            <a:off x="5796889" y="2697585"/>
            <a:ext cx="4922378" cy="398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A85DA-113D-4382-BA63-8B5C98D4F99A}"/>
              </a:ext>
            </a:extLst>
          </p:cNvPr>
          <p:cNvSpPr/>
          <p:nvPr/>
        </p:nvSpPr>
        <p:spPr>
          <a:xfrm>
            <a:off x="5785502" y="3184021"/>
            <a:ext cx="1222049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41970-6879-40FD-ADDC-557CB3922313}"/>
              </a:ext>
            </a:extLst>
          </p:cNvPr>
          <p:cNvSpPr/>
          <p:nvPr/>
        </p:nvSpPr>
        <p:spPr>
          <a:xfrm>
            <a:off x="7351790" y="3124198"/>
            <a:ext cx="3220960" cy="1379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DEDD3-10ED-403F-89F7-F9A08D34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66" y="2727275"/>
            <a:ext cx="4954405" cy="20085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95948D-D3B1-47C3-8A7A-BD1DF17B03A4}"/>
              </a:ext>
            </a:extLst>
          </p:cNvPr>
          <p:cNvSpPr/>
          <p:nvPr/>
        </p:nvSpPr>
        <p:spPr>
          <a:xfrm>
            <a:off x="5764720" y="3442773"/>
            <a:ext cx="955957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DCDE4-A305-44AB-A6CE-0A325B38BF5A}"/>
              </a:ext>
            </a:extLst>
          </p:cNvPr>
          <p:cNvSpPr/>
          <p:nvPr/>
        </p:nvSpPr>
        <p:spPr>
          <a:xfrm>
            <a:off x="7343111" y="3072244"/>
            <a:ext cx="3244208" cy="1150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50F266-3F3F-4D7C-8599-0E144FE1C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02" y="2718792"/>
            <a:ext cx="4972335" cy="1904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1D00B2-B7AF-4489-AC16-961FF7992C3C}"/>
              </a:ext>
            </a:extLst>
          </p:cNvPr>
          <p:cNvSpPr/>
          <p:nvPr/>
        </p:nvSpPr>
        <p:spPr>
          <a:xfrm>
            <a:off x="5764721" y="3724094"/>
            <a:ext cx="1027673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AEDF4-D187-487C-B025-64A5CF75DD17}"/>
              </a:ext>
            </a:extLst>
          </p:cNvPr>
          <p:cNvSpPr/>
          <p:nvPr/>
        </p:nvSpPr>
        <p:spPr>
          <a:xfrm>
            <a:off x="7245694" y="3055720"/>
            <a:ext cx="3462188" cy="126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the knowledge 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the search bar, type a single word related to your issue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there is a knowledge base article available, it appears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Relevant service requests will display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last link returns you to the main Help Desk page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C8D829-92E1-45EB-8D08-695C3C7C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47" y="759909"/>
            <a:ext cx="6422569" cy="5444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B8BF1-3C62-45DD-83E0-DADA37F255E2}"/>
              </a:ext>
            </a:extLst>
          </p:cNvPr>
          <p:cNvSpPr/>
          <p:nvPr/>
        </p:nvSpPr>
        <p:spPr>
          <a:xfrm>
            <a:off x="5712766" y="2705326"/>
            <a:ext cx="5072997" cy="398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9495F-C450-43D5-AFA2-0AF54845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16" y="822055"/>
            <a:ext cx="6306783" cy="52898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A7E3FB-B61C-4419-86EA-FB9E241A3DB3}"/>
              </a:ext>
            </a:extLst>
          </p:cNvPr>
          <p:cNvSpPr/>
          <p:nvPr/>
        </p:nvSpPr>
        <p:spPr>
          <a:xfrm>
            <a:off x="5785503" y="3124199"/>
            <a:ext cx="4922378" cy="83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F3C48-F43D-457F-903C-45D37485EA4D}"/>
              </a:ext>
            </a:extLst>
          </p:cNvPr>
          <p:cNvSpPr/>
          <p:nvPr/>
        </p:nvSpPr>
        <p:spPr>
          <a:xfrm>
            <a:off x="5785503" y="3962400"/>
            <a:ext cx="1888285" cy="699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0BF64-6E6F-405B-96A2-519C65301F96}"/>
              </a:ext>
            </a:extLst>
          </p:cNvPr>
          <p:cNvSpPr/>
          <p:nvPr/>
        </p:nvSpPr>
        <p:spPr>
          <a:xfrm>
            <a:off x="5785503" y="4671441"/>
            <a:ext cx="1368332" cy="232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6" grpId="0" animBg="1"/>
      <p:bldP spid="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an Issue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 fill out a service request, select from the two categories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Pick the service request type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Click the drop-down and type your 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Fill out the description and steps to reproduce (if applicable)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Select impacted components from the menu (if applicable)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Click Create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C8D829-92E1-45EB-8D08-695C3C7C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47" y="759909"/>
            <a:ext cx="6422569" cy="5444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A7E3FB-B61C-4419-86EA-FB9E241A3DB3}"/>
              </a:ext>
            </a:extLst>
          </p:cNvPr>
          <p:cNvSpPr/>
          <p:nvPr/>
        </p:nvSpPr>
        <p:spPr>
          <a:xfrm>
            <a:off x="5624859" y="3112792"/>
            <a:ext cx="1430567" cy="623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16412-D61B-4970-8E68-355A2C52E6FB}"/>
              </a:ext>
            </a:extLst>
          </p:cNvPr>
          <p:cNvSpPr/>
          <p:nvPr/>
        </p:nvSpPr>
        <p:spPr>
          <a:xfrm>
            <a:off x="7333813" y="3107905"/>
            <a:ext cx="3275305" cy="141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E328D-4A6C-4038-B1DD-DF7671AC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36" y="344402"/>
            <a:ext cx="5874990" cy="62755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6021CB-F408-49B6-ACFA-98F2BDB6F081}"/>
              </a:ext>
            </a:extLst>
          </p:cNvPr>
          <p:cNvSpPr/>
          <p:nvPr/>
        </p:nvSpPr>
        <p:spPr>
          <a:xfrm>
            <a:off x="6095999" y="1291747"/>
            <a:ext cx="4285129" cy="55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3E18D-45B8-4BA0-A364-29A12FC66B97}"/>
              </a:ext>
            </a:extLst>
          </p:cNvPr>
          <p:cNvSpPr/>
          <p:nvPr/>
        </p:nvSpPr>
        <p:spPr>
          <a:xfrm>
            <a:off x="6095998" y="2248452"/>
            <a:ext cx="4285129" cy="236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6328C-4449-4CCF-9654-7DED37C9644B}"/>
              </a:ext>
            </a:extLst>
          </p:cNvPr>
          <p:cNvSpPr/>
          <p:nvPr/>
        </p:nvSpPr>
        <p:spPr>
          <a:xfrm>
            <a:off x="6095998" y="4697507"/>
            <a:ext cx="4285128" cy="68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0916B-04B7-4375-9107-FAAA9816E124}"/>
              </a:ext>
            </a:extLst>
          </p:cNvPr>
          <p:cNvSpPr/>
          <p:nvPr/>
        </p:nvSpPr>
        <p:spPr>
          <a:xfrm>
            <a:off x="6095999" y="5460543"/>
            <a:ext cx="626920" cy="33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7" grpId="0" animBg="1"/>
      <p:bldP spid="1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0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00B79F-DC14-4CD7-9643-29285834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304405"/>
            <a:ext cx="6392167" cy="281979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540A28-1DD0-4F55-92E3-D05FE325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3394" y="3435724"/>
            <a:ext cx="6510337" cy="256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 email is sent to confirm receipt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Comments and attachments can be added to the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Software Team will review the service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Any responses will appear on the service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View your open requests by clicking the Request button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Requests can be filtered and searched from the Requests link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Status update will be sent via email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021CB-F408-49B6-ACFA-98F2BDB6F081}"/>
              </a:ext>
            </a:extLst>
          </p:cNvPr>
          <p:cNvSpPr/>
          <p:nvPr/>
        </p:nvSpPr>
        <p:spPr>
          <a:xfrm>
            <a:off x="5387788" y="4058772"/>
            <a:ext cx="4123765" cy="414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8ACF2-2DF1-4851-A207-E8D2CEAA2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5" y="1391039"/>
            <a:ext cx="7362180" cy="34663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1D0EDB-3231-4CC7-899E-5CA9EE6ED7D7}"/>
              </a:ext>
            </a:extLst>
          </p:cNvPr>
          <p:cNvSpPr/>
          <p:nvPr/>
        </p:nvSpPr>
        <p:spPr>
          <a:xfrm>
            <a:off x="5157228" y="2784367"/>
            <a:ext cx="2919972" cy="1034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1C62D-9DE5-4B01-AF14-346B39A674A4}"/>
              </a:ext>
            </a:extLst>
          </p:cNvPr>
          <p:cNvSpPr/>
          <p:nvPr/>
        </p:nvSpPr>
        <p:spPr>
          <a:xfrm>
            <a:off x="11125199" y="1391039"/>
            <a:ext cx="602595" cy="25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94CCE-68A0-487A-B368-D7E29534D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394" y="304406"/>
            <a:ext cx="6404636" cy="39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355B7-5B2B-4713-AF35-D3A121FF8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024" y="3650917"/>
            <a:ext cx="5118391" cy="31227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E69DC-E690-4E6E-982B-F69FC9FBC95C}"/>
              </a:ext>
            </a:extLst>
          </p:cNvPr>
          <p:cNvSpPr/>
          <p:nvPr/>
        </p:nvSpPr>
        <p:spPr>
          <a:xfrm>
            <a:off x="5528314" y="1227175"/>
            <a:ext cx="3698813" cy="78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01365-7D93-44BE-98B4-37D9E7C060AB}"/>
              </a:ext>
            </a:extLst>
          </p:cNvPr>
          <p:cNvSpPr/>
          <p:nvPr/>
        </p:nvSpPr>
        <p:spPr>
          <a:xfrm>
            <a:off x="6964217" y="4622776"/>
            <a:ext cx="2817092" cy="137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27A0E-0DBA-474B-9FCB-62F77FC24343}"/>
              </a:ext>
            </a:extLst>
          </p:cNvPr>
          <p:cNvCxnSpPr/>
          <p:nvPr/>
        </p:nvCxnSpPr>
        <p:spPr>
          <a:xfrm flipV="1">
            <a:off x="4800600" y="1782618"/>
            <a:ext cx="6324599" cy="331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CE9B8E-2C1B-424B-9535-3975FE43F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019" y="2081337"/>
            <a:ext cx="7387487" cy="2489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04CF3F-9434-4A03-96D2-54FA62988D68}"/>
              </a:ext>
            </a:extLst>
          </p:cNvPr>
          <p:cNvSpPr/>
          <p:nvPr/>
        </p:nvSpPr>
        <p:spPr>
          <a:xfrm>
            <a:off x="5207709" y="2773012"/>
            <a:ext cx="6392167" cy="307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3" grpId="0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780</TotalTime>
  <Words>279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Transition from GitLab to JiRA</vt:lpstr>
      <vt:lpstr>GitLab is Read-only, now what?</vt:lpstr>
      <vt:lpstr>There are Multiple Features Available</vt:lpstr>
      <vt:lpstr>How to Search the knowledge base</vt:lpstr>
      <vt:lpstr>How to Submit an Issue</vt:lpstr>
      <vt:lpstr>Then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from GitLab to JiRA</dc:title>
  <dc:creator>Chelsea Flattery</dc:creator>
  <cp:lastModifiedBy>Chelsea Flattery</cp:lastModifiedBy>
  <cp:revision>36</cp:revision>
  <dcterms:created xsi:type="dcterms:W3CDTF">2020-01-13T13:45:35Z</dcterms:created>
  <dcterms:modified xsi:type="dcterms:W3CDTF">2020-01-23T19:25:14Z</dcterms:modified>
</cp:coreProperties>
</file>