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967-3F4A-4629-A64D-D23E4C17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43F3-DF20-45CB-AB47-8E476E4C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1019-9CE3-495A-AB06-41E2EFE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BEDC-2B04-4651-800D-29315776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1184-C19B-4CA5-9621-96B59147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4563-F80D-4533-AD12-0E15BFEA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8C30-C2AB-47E6-8CF3-4119BC0F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A777-C47A-4775-8591-FCD740A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1C56-1806-46E3-A9C6-DBC09BEB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9C4E-156B-41E6-BB2E-682E3FE0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5F2DF-326F-455E-BC34-B39CC765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44BC5-ADEA-4C9D-8353-124F063D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822A-E90D-4B6C-A9B9-B8A3962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0C6-1D0D-44CE-8145-35870591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2824-4A26-4673-A32F-CF0EC432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011-1B7B-4478-AA72-7C62001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7E9-225C-4938-AB3F-C30DAFA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F81-A456-4010-A1F9-728F2E19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7E79-E966-4B7D-B7D2-6D4D5A13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9FA1-9E92-41FC-AA40-4E2E9C82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ED-CD8E-4DCA-8E94-464A8EE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51FD-BD92-485E-87D0-0CFCB04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9143-A8DB-4E0C-8A70-A40510F1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D8BB-30A0-49B9-ADCB-DF3C224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8ECA-9D62-4A5A-878D-CC68CC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9EF7-AD53-499F-84AE-538B72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65D-332C-4565-88C1-694BE5F9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074A-472F-4F0B-A800-58C576DB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4481-5C4D-4D9D-8905-96EDD686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278E-CA16-44CE-AF08-9BC573CF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313E-64AB-4FFE-ABCE-9BBA9D6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328-6A21-4975-8ABD-CDC57F1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7A5D-AC3C-4298-8885-7597CE32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C96B-D420-4D15-AF5D-B1A02882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3B4BC-5D26-413F-82AF-F75BE9D8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4C696-D7CB-4480-AAFF-A368D165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A5C67-B670-4E91-A08A-12E98FC3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8962A-3B32-4321-A4FE-C3888427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56037-62AA-4498-A70A-8716A70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396-FF9A-478B-92E4-75CB58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E047A-C54A-4646-8DC8-05CBCAD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C63DF-299B-4311-B524-72B8E428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04B9-4C47-4690-9C37-DC6B9C4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FF998-B2FC-4782-B1AA-4C2513FF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6C0F-ABF7-4733-A386-D82EE0E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4013-A40F-4E05-A8AD-D457594F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C5E-9DAF-4FFA-9056-4016D5F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85ED-A705-4084-8DD8-0E1B20E1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AE750-63CC-4D85-B92A-A8C97607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AF027-16CC-4B8F-8A15-93C3ECFF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A26A-EBAA-43C7-A202-2F909D30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CCA0-3172-4A73-9A8B-C98E30F0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69E-6D88-4D0E-AE84-66F2136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1AEB9-273F-4193-9422-901B1257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E496D-C745-4C53-B814-EAB260DC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F305-F3FA-4F37-BD60-2C16D386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953E-5AE0-409B-ADD1-B6192872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58DE-0AC2-4436-BEFA-6A79E882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3D9DD-843C-4403-B938-35AAA0BE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69A3-F3C9-4661-8800-15838BC4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BE4C-7A3A-4013-B6A3-ABE4F05D8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41E2-365B-4520-B22C-A865E0966722}" type="datetimeFigureOut">
              <a:rPr lang="en-US" smtClean="0"/>
              <a:t>7/12/2018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0C06-3158-434B-B1B3-F49FFD6F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6551-E746-42C5-80C8-42EA3D2F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BB7-CFC4-40F4-A7F2-76460C24D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716B-1AD6-4F2D-9CEF-30858338C6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Upgrades, Enhancements, and Changes</a:t>
            </a:r>
          </a:p>
        </p:txBody>
      </p:sp>
    </p:spTree>
    <p:extLst>
      <p:ext uri="{BB962C8B-B14F-4D97-AF65-F5344CB8AC3E}">
        <p14:creationId xmlns:p14="http://schemas.microsoft.com/office/powerpoint/2010/main" val="83264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86C8C-75E8-4170-B616-9E0D90331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664" y="3172570"/>
            <a:ext cx="7308924" cy="35575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 Module was integrated</a:t>
            </a:r>
          </a:p>
          <a:p>
            <a:r>
              <a:rPr lang="en-US" dirty="0"/>
              <a:t>This emulates a 3 phase AC motor</a:t>
            </a:r>
          </a:p>
          <a:p>
            <a:r>
              <a:rPr lang="en-US" dirty="0"/>
              <a:t>Issue 1166/549, MR 665</a:t>
            </a:r>
          </a:p>
          <a:p>
            <a:r>
              <a:rPr lang="en-US" dirty="0"/>
              <a:t>Solved integration with non-ALE tests</a:t>
            </a:r>
          </a:p>
          <a:p>
            <a:pPr lvl="1"/>
            <a:r>
              <a:rPr lang="en-US" dirty="0"/>
              <a:t>Issue 1573, MR 776</a:t>
            </a:r>
          </a:p>
        </p:txBody>
      </p:sp>
    </p:spTree>
    <p:extLst>
      <p:ext uri="{BB962C8B-B14F-4D97-AF65-F5344CB8AC3E}">
        <p14:creationId xmlns:p14="http://schemas.microsoft.com/office/powerpoint/2010/main" val="2797403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B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iTest can now communicate with multiple ECUs on a CAN bus</a:t>
            </a:r>
          </a:p>
          <a:p>
            <a:r>
              <a:rPr lang="en-US" dirty="0"/>
              <a:t>Core CAN procedures are now in the folder “BLINC1CAN_Core”</a:t>
            </a:r>
          </a:p>
          <a:p>
            <a:r>
              <a:rPr lang="en-US" dirty="0"/>
              <a:t>Global B procedures are in the folder “BLINC1CANGB”</a:t>
            </a:r>
          </a:p>
          <a:p>
            <a:r>
              <a:rPr lang="en-US"/>
              <a:t>Issue 1172, MR 697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7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Thermocouple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V2.2, it is no longer necessary to use a dummy TC</a:t>
            </a:r>
          </a:p>
          <a:p>
            <a:endParaRPr lang="en-US" dirty="0"/>
          </a:p>
          <a:p>
            <a:r>
              <a:rPr lang="en-US" dirty="0"/>
              <a:t>Eliminate TC Pull callout if there is no pack. (Issue 1574, MR 778)</a:t>
            </a:r>
          </a:p>
          <a:p>
            <a:r>
              <a:rPr lang="en-US" dirty="0"/>
              <a:t>Enforce a per program minimum TC count. (Issue 1179, MR 759)</a:t>
            </a:r>
          </a:p>
        </p:txBody>
      </p:sp>
    </p:spTree>
    <p:extLst>
      <p:ext uri="{BB962C8B-B14F-4D97-AF65-F5344CB8AC3E}">
        <p14:creationId xmlns:p14="http://schemas.microsoft.com/office/powerpoint/2010/main" val="367057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1E40-2BA0-49E3-87D0-5DB5CB6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EGate</a:t>
            </a:r>
            <a:r>
              <a:rPr lang="en-US" dirty="0"/>
              <a:t> Initialization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9DA7-43CA-4C2B-A78A-074CF4532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the </a:t>
            </a:r>
            <a:r>
              <a:rPr lang="en-US" dirty="0" err="1"/>
              <a:t>EGate</a:t>
            </a:r>
            <a:r>
              <a:rPr lang="en-US" dirty="0"/>
              <a:t> initialization more robust</a:t>
            </a:r>
          </a:p>
          <a:p>
            <a:r>
              <a:rPr lang="en-US" dirty="0"/>
              <a:t>Provides a new GUI to track initialization progress</a:t>
            </a:r>
          </a:p>
          <a:p>
            <a:r>
              <a:rPr lang="en-US" dirty="0"/>
              <a:t>Issue 1269/1082, MR 711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41AB1-6207-4E35-9D8F-46B78B6B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9131" y="365125"/>
            <a:ext cx="27717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0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Restructure active cell balancing (Issue 1294/976/128, MR 672)</a:t>
            </a:r>
          </a:p>
          <a:p>
            <a:r>
              <a:rPr lang="en-US" sz="2400" dirty="0"/>
              <a:t>Enhance FrostD1 to allow mid-cycle resume (Issue 1252, MR 763)</a:t>
            </a:r>
          </a:p>
          <a:p>
            <a:r>
              <a:rPr lang="en-US" sz="2400" dirty="0"/>
              <a:t>Notify user if </a:t>
            </a:r>
            <a:r>
              <a:rPr lang="en-US" sz="2400" dirty="0" err="1"/>
              <a:t>GoToNominal</a:t>
            </a:r>
            <a:r>
              <a:rPr lang="en-US" sz="2400" dirty="0"/>
              <a:t> takes too long (Issue 1248/1134, MR 714)</a:t>
            </a:r>
          </a:p>
          <a:p>
            <a:r>
              <a:rPr lang="en-US" sz="2400" dirty="0"/>
              <a:t>Fix possibilities of </a:t>
            </a:r>
            <a:r>
              <a:rPr lang="en-US" sz="2400" dirty="0" err="1"/>
              <a:t>Npt</a:t>
            </a:r>
            <a:r>
              <a:rPr lang="en-US" sz="2400" dirty="0"/>
              <a:t> getting stuck at end (Issue 1234/1164/1163, MR 695/676)</a:t>
            </a:r>
          </a:p>
          <a:p>
            <a:r>
              <a:rPr lang="en-US" sz="2400" dirty="0"/>
              <a:t>Migrated </a:t>
            </a:r>
            <a:r>
              <a:rPr lang="en-US" sz="2400" dirty="0" err="1"/>
              <a:t>GoToSOC</a:t>
            </a:r>
            <a:r>
              <a:rPr lang="en-US" sz="2400" dirty="0"/>
              <a:t> from Sequence to Procedure (Issue 1151, MR 708)</a:t>
            </a:r>
          </a:p>
          <a:p>
            <a:r>
              <a:rPr lang="en-US" sz="2400" dirty="0"/>
              <a:t>Enforce “continuous” battery cell limits (Issue 1108, MR 655)</a:t>
            </a:r>
          </a:p>
          <a:p>
            <a:r>
              <a:rPr lang="en-US" sz="2400" dirty="0"/>
              <a:t>Wait during weld check for “tacked” contactor (Issue 1218/1214, MR 710)</a:t>
            </a:r>
          </a:p>
          <a:p>
            <a:r>
              <a:rPr lang="en-US" sz="2400" dirty="0"/>
              <a:t>Consolidate contactor closure logs (Issue 1213, MR 710)</a:t>
            </a:r>
          </a:p>
          <a:p>
            <a:r>
              <a:rPr lang="en-US" sz="2400" dirty="0"/>
              <a:t>Add flow/pressure sensor to chiller display (Issue 930, MR 516)</a:t>
            </a:r>
          </a:p>
        </p:txBody>
      </p:sp>
    </p:spTree>
    <p:extLst>
      <p:ext uri="{BB962C8B-B14F-4D97-AF65-F5344CB8AC3E}">
        <p14:creationId xmlns:p14="http://schemas.microsoft.com/office/powerpoint/2010/main" val="61033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Changes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Add OCV mode to Ship1 test (Issue 1159, MR 729)</a:t>
            </a:r>
          </a:p>
          <a:p>
            <a:r>
              <a:rPr lang="en-US" sz="2400" dirty="0"/>
              <a:t>Add display relevant fields on several tests (Issue 172, MR 764)</a:t>
            </a:r>
          </a:p>
          <a:p>
            <a:r>
              <a:rPr lang="en-US" sz="2400" dirty="0"/>
              <a:t>Sanitizer improvements (Issue 1493/1223, MR 768/685)</a:t>
            </a:r>
          </a:p>
          <a:p>
            <a:r>
              <a:rPr lang="en-US" sz="2400" dirty="0"/>
              <a:t>Fix iTest running on software team laptops (Issue 1320, MR 1320)</a:t>
            </a:r>
          </a:p>
          <a:p>
            <a:r>
              <a:rPr lang="en-US" sz="2400" dirty="0"/>
              <a:t>Improve “git” contribution statistics (Issue 1305, MR 730)</a:t>
            </a:r>
          </a:p>
          <a:p>
            <a:r>
              <a:rPr lang="en-US" sz="2400" dirty="0"/>
              <a:t>Remove remnants of test stand 25 (Issue 1292, MR 732)</a:t>
            </a:r>
          </a:p>
          <a:p>
            <a:r>
              <a:rPr lang="en-US" sz="2400" dirty="0"/>
              <a:t>Remove obsolete option (Pulse Type) from HPPC (Issue 1281, MR 716)</a:t>
            </a:r>
          </a:p>
          <a:p>
            <a:r>
              <a:rPr lang="en-US" sz="2400" dirty="0"/>
              <a:t>Remove duplicate channels from </a:t>
            </a:r>
            <a:r>
              <a:rPr lang="en-US" sz="2400" dirty="0" err="1"/>
              <a:t>Maintrans.LOL</a:t>
            </a:r>
            <a:r>
              <a:rPr lang="en-US" sz="2400" dirty="0"/>
              <a:t> (Issue 1262, MR 707)</a:t>
            </a:r>
          </a:p>
          <a:p>
            <a:r>
              <a:rPr lang="en-US" sz="2400" dirty="0"/>
              <a:t>Fix “offsite” mode (Issue 1253, MR 719)</a:t>
            </a:r>
          </a:p>
          <a:p>
            <a:r>
              <a:rPr lang="en-US" sz="2400" dirty="0"/>
              <a:t>Fix </a:t>
            </a:r>
            <a:r>
              <a:rPr lang="en-US" sz="2400" dirty="0" err="1"/>
              <a:t>SysLogOperatorNotes</a:t>
            </a:r>
            <a:r>
              <a:rPr lang="en-US" sz="2400" dirty="0"/>
              <a:t> during </a:t>
            </a:r>
            <a:r>
              <a:rPr lang="en-US" sz="2400" dirty="0" err="1"/>
              <a:t>SysLimitAction</a:t>
            </a:r>
            <a:r>
              <a:rPr lang="en-US" sz="2400" dirty="0"/>
              <a:t> (Issue 1197, MR 675)</a:t>
            </a:r>
          </a:p>
        </p:txBody>
      </p:sp>
    </p:spTree>
    <p:extLst>
      <p:ext uri="{BB962C8B-B14F-4D97-AF65-F5344CB8AC3E}">
        <p14:creationId xmlns:p14="http://schemas.microsoft.com/office/powerpoint/2010/main" val="16852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r>
              <a:rPr lang="en-US" dirty="0"/>
              <a:t> Changes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Standardize names of Batt1 procedures (Issue 1142, MR 728)</a:t>
            </a:r>
          </a:p>
          <a:p>
            <a:r>
              <a:rPr lang="en-US" sz="2400" dirty="0"/>
              <a:t>Refactor test start battery controller diagnostics (Issue 1106/1282, MR 1095/721)</a:t>
            </a:r>
          </a:p>
          <a:p>
            <a:r>
              <a:rPr lang="en-US" sz="2400" dirty="0"/>
              <a:t>Remove unused VICM channels (Issue 809, MR 673)</a:t>
            </a:r>
          </a:p>
          <a:p>
            <a:r>
              <a:rPr lang="en-US" sz="2400" dirty="0"/>
              <a:t>Rename chiller PID loop (Issue 162, MR 755)</a:t>
            </a:r>
          </a:p>
          <a:p>
            <a:r>
              <a:rPr lang="en-US" sz="2400" dirty="0" err="1"/>
              <a:t>Rvibe</a:t>
            </a:r>
            <a:r>
              <a:rPr lang="en-US" sz="2400" dirty="0"/>
              <a:t> </a:t>
            </a:r>
            <a:r>
              <a:rPr lang="en-US" sz="2400" dirty="0" err="1"/>
              <a:t>misc</a:t>
            </a:r>
            <a:r>
              <a:rPr lang="en-US" sz="2400" dirty="0"/>
              <a:t> improvements (Issue 1321/1240/284/1322, MR 737)</a:t>
            </a:r>
          </a:p>
          <a:p>
            <a:r>
              <a:rPr lang="en-US" sz="2400" dirty="0"/>
              <a:t>Improve chamber control from channels other than A (Issue 1291, MR 771)</a:t>
            </a:r>
          </a:p>
          <a:p>
            <a:r>
              <a:rPr lang="en-US" sz="2400" dirty="0"/>
              <a:t>Updated Powertek.ini for 3.7 compatibility (Issue 1638, MR 786)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525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497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Version 2.2</vt:lpstr>
      <vt:lpstr>ALE integration</vt:lpstr>
      <vt:lpstr>Global B integration</vt:lpstr>
      <vt:lpstr>Safety Thermocouple Changes</vt:lpstr>
      <vt:lpstr>EGate Initialization Enhancement</vt:lpstr>
      <vt:lpstr>Misc Changes</vt:lpstr>
      <vt:lpstr>Misc Changes (2)</vt:lpstr>
      <vt:lpstr>Misc Changes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Rabahy</dc:creator>
  <cp:lastModifiedBy>Paul Rabahy</cp:lastModifiedBy>
  <cp:revision>18</cp:revision>
  <dcterms:created xsi:type="dcterms:W3CDTF">2018-05-07T16:22:46Z</dcterms:created>
  <dcterms:modified xsi:type="dcterms:W3CDTF">2018-07-12T17:59:06Z</dcterms:modified>
</cp:coreProperties>
</file>