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47967-3F4A-4629-A64D-D23E4C176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043F3-DF20-45CB-AB47-8E476E4CB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11019-9CE3-495A-AB06-41E2EFE4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9BEDC-2B04-4651-800D-29315776E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E1184-C19B-4CA5-9621-96B59147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4563-F80D-4533-AD12-0E15BFEA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08C30-C2AB-47E6-8CF3-4119BC0F6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BA777-C47A-4775-8591-FCD740A5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01C56-1806-46E3-A9C6-DBC09BEB7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59C4E-156B-41E6-BB2E-682E3FE0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5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45F2DF-326F-455E-BC34-B39CC7657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44BC5-ADEA-4C9D-8353-124F063D6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5822A-E90D-4B6C-A9B9-B8A396291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2F0C6-1D0D-44CE-8145-35870591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52824-4A26-4673-A32F-CF0EC432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7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B011-1B7B-4478-AA72-7C620012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457E9-225C-4938-AB3F-C30DAFAD0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5CF81-A456-4010-A1F9-728F2E19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07E79-E966-4B7D-B7D2-6D4D5A134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D9FA1-9E92-41FC-AA40-4E2E9C82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3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40ED-CD8E-4DCA-8E94-464A8EE9F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751FD-BD92-485E-87D0-0CFCB0426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39143-A8DB-4E0C-8A70-A40510F1F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4D8BB-30A0-49B9-ADCB-DF3C224A3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98ECA-9D62-4A5A-878D-CC68CC51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7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F9EF7-AD53-499F-84AE-538B723A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B265D-332C-4565-88C1-694BE5F95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0074A-472F-4F0B-A800-58C576DB4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84481-5C4D-4D9D-8905-96EDD686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5278E-CA16-44CE-AF08-9BC573CF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4313E-64AB-4FFE-ABCE-9BBA9D63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3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F9328-6A21-4975-8ABD-CDC57F150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87A5D-AC3C-4298-8885-7597CE32A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2C96B-D420-4D15-AF5D-B1A028828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D3B4BC-5D26-413F-82AF-F75BE9D8B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4C696-D7CB-4480-AAFF-A368D1656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8A5C67-B670-4E91-A08A-12E98FC30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28962A-3B32-4321-A4FE-C3888427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C56037-62AA-4498-A70A-8716A70B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1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21396-FF9A-478B-92E4-75CB585AC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BE047A-C54A-4646-8DC8-05CBCADE1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C63DF-299B-4311-B524-72B8E4282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B04B9-4C47-4690-9C37-DC6B9C47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0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FF998-B2FC-4782-B1AA-4C2513FF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F6C0F-ABF7-4733-A386-D82EE0EA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44013-A40F-4E05-A8AD-D457594F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2C5E-9DAF-4FFA-9056-4016D5F2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85ED-A705-4084-8DD8-0E1B20E11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AE750-63CC-4D85-B92A-A8C97607C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AF027-16CC-4B8F-8A15-93C3ECFF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4A26A-EBAA-43C7-A202-2F909D30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ECCA0-3172-4A73-9A8B-C98E30F0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4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269E-6D88-4D0E-AE84-66F213659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91AEB9-273F-4193-9422-901B12577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E496D-C745-4C53-B814-EAB260DCF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3F305-F3FA-4F37-BD60-2C16D386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4953E-5AE0-409B-ADD1-B6192872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858DE-0AC2-4436-BEFA-6A79E882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D3D9DD-843C-4403-B938-35AAA0BE6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269A3-F3C9-4661-8800-15838BC43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DBE4C-7A3A-4013-B6A3-ABE4F05D8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B41E2-365B-4520-B22C-A865E0966722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70C06-3158-434B-B1B3-F49FFD6F1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66551-E746-42C5-80C8-42EA3D2F4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0BB7-CFC4-40F4-A7F2-76460C24DF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2.3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A716B-1AD6-4F2D-9CEF-30858338C6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Upgrades, Enhancements, and Changes</a:t>
            </a:r>
          </a:p>
        </p:txBody>
      </p:sp>
    </p:spTree>
    <p:extLst>
      <p:ext uri="{BB962C8B-B14F-4D97-AF65-F5344CB8AC3E}">
        <p14:creationId xmlns:p14="http://schemas.microsoft.com/office/powerpoint/2010/main" val="83264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5D52-5BF4-454A-883A-9DA01807F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A8FAF-DFF3-48AD-9B38-96EC7301E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BLINC module has been enhanced to support H5</a:t>
            </a:r>
          </a:p>
          <a:p>
            <a:r>
              <a:rPr lang="en-US" strike="sngStrike" dirty="0"/>
              <a:t>Tested with the Isolation Test and N-Pt</a:t>
            </a:r>
          </a:p>
          <a:p>
            <a:r>
              <a:rPr lang="en-US" strike="sngStrike" dirty="0"/>
              <a:t>Other test should work, but have not been verified</a:t>
            </a:r>
          </a:p>
          <a:p>
            <a:r>
              <a:rPr lang="en-US" dirty="0"/>
              <a:t>None of the tests are validated to work with H5</a:t>
            </a:r>
          </a:p>
          <a:p>
            <a:r>
              <a:rPr lang="en-US" dirty="0"/>
              <a:t>Issue 1172, MR 833</a:t>
            </a:r>
          </a:p>
        </p:txBody>
      </p:sp>
    </p:spTree>
    <p:extLst>
      <p:ext uri="{BB962C8B-B14F-4D97-AF65-F5344CB8AC3E}">
        <p14:creationId xmlns:p14="http://schemas.microsoft.com/office/powerpoint/2010/main" val="2797403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5D52-5BF4-454A-883A-9DA01807F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Staggering and Limits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A8FAF-DFF3-48AD-9B38-96EC7301E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iTest can compute the offset needed to run 2 profiles without exceeding the limits of the cycler</a:t>
            </a:r>
          </a:p>
          <a:p>
            <a:r>
              <a:rPr lang="en-US" dirty="0"/>
              <a:t>There are blocks available for staggering channel A &amp; B by a specified number of seconds</a:t>
            </a:r>
          </a:p>
          <a:p>
            <a:r>
              <a:rPr lang="en-US" dirty="0"/>
              <a:t>Issue 579/1268/1641, MR 797/799</a:t>
            </a:r>
          </a:p>
        </p:txBody>
      </p:sp>
    </p:spTree>
    <p:extLst>
      <p:ext uri="{BB962C8B-B14F-4D97-AF65-F5344CB8AC3E}">
        <p14:creationId xmlns:p14="http://schemas.microsoft.com/office/powerpoint/2010/main" val="1699270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5D52-5BF4-454A-883A-9DA01807F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Tests and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A8FAF-DFF3-48AD-9B38-96EC7301E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Cold Crank has been overhauled</a:t>
            </a:r>
          </a:p>
          <a:p>
            <a:pPr lvl="1"/>
            <a:r>
              <a:rPr lang="en-US" dirty="0"/>
              <a:t>This test is not yet approved for general use</a:t>
            </a:r>
          </a:p>
          <a:p>
            <a:pPr lvl="1"/>
            <a:r>
              <a:rPr lang="en-US" dirty="0"/>
              <a:t>It is not currently selectable from the test drop down</a:t>
            </a:r>
          </a:p>
          <a:p>
            <a:pPr lvl="1"/>
            <a:r>
              <a:rPr lang="en-US" dirty="0"/>
              <a:t>Issue 1632/1624, MR 773</a:t>
            </a:r>
          </a:p>
          <a:p>
            <a:r>
              <a:rPr lang="en-US" dirty="0"/>
              <a:t>Life Cycle has been added</a:t>
            </a:r>
          </a:p>
          <a:p>
            <a:pPr lvl="1"/>
            <a:r>
              <a:rPr lang="en-US" dirty="0"/>
              <a:t>This test is not yet approved for general use</a:t>
            </a:r>
          </a:p>
          <a:p>
            <a:pPr lvl="1"/>
            <a:r>
              <a:rPr lang="en-US" dirty="0"/>
              <a:t>It is not currently selectable from the test drop down</a:t>
            </a:r>
          </a:p>
          <a:p>
            <a:pPr lvl="1"/>
            <a:r>
              <a:rPr lang="en-US" dirty="0"/>
              <a:t>Issue 765, MR 835</a:t>
            </a:r>
          </a:p>
          <a:p>
            <a:r>
              <a:rPr lang="en-US" dirty="0"/>
              <a:t>GMW3172 Low Voltage Electrical has been added</a:t>
            </a:r>
          </a:p>
          <a:p>
            <a:pPr lvl="1"/>
            <a:r>
              <a:rPr lang="en-US" dirty="0"/>
              <a:t>This test is not yet approved for general use</a:t>
            </a:r>
          </a:p>
          <a:p>
            <a:pPr lvl="1"/>
            <a:r>
              <a:rPr lang="en-US" dirty="0"/>
              <a:t>It is not currently selectable from the test drop down</a:t>
            </a:r>
          </a:p>
          <a:p>
            <a:pPr lvl="1"/>
            <a:r>
              <a:rPr lang="en-US" dirty="0"/>
              <a:t>Issue 126, MR 499</a:t>
            </a:r>
          </a:p>
        </p:txBody>
      </p:sp>
    </p:spTree>
    <p:extLst>
      <p:ext uri="{BB962C8B-B14F-4D97-AF65-F5344CB8AC3E}">
        <p14:creationId xmlns:p14="http://schemas.microsoft.com/office/powerpoint/2010/main" val="365056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93CA7-CFE9-432F-AF1E-F7FEFE1B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FC280-B53F-47B7-B6BB-5C429D44F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HPPC now allows config of total pulse time (Issue 1578, MR 794)</a:t>
            </a:r>
          </a:p>
          <a:p>
            <a:r>
              <a:rPr lang="en-US" sz="2400" dirty="0" err="1"/>
              <a:t>Npt</a:t>
            </a:r>
            <a:r>
              <a:rPr lang="en-US" sz="2400" dirty="0"/>
              <a:t> now ensures that the pack is above 50% SOC before balancing (Issue 1575, MR 816)</a:t>
            </a:r>
          </a:p>
          <a:p>
            <a:r>
              <a:rPr lang="en-US" sz="2400" dirty="0"/>
              <a:t>Cycler limits are now set to the cyclers max until a pack type is selected (Issue 1619, MR 784)</a:t>
            </a:r>
          </a:p>
          <a:p>
            <a:r>
              <a:rPr lang="en-US" sz="2400" dirty="0"/>
              <a:t>Ensure that Estop calls out even during calibration (Issue 1569, MR 774)</a:t>
            </a:r>
          </a:p>
          <a:p>
            <a:r>
              <a:rPr lang="en-US" sz="2400" dirty="0"/>
              <a:t>Ensure that Estop causes audible alarm from stand B (Issue 187, MR 777)</a:t>
            </a:r>
          </a:p>
          <a:p>
            <a:r>
              <a:rPr lang="en-US" sz="2400" dirty="0"/>
              <a:t>Enhance </a:t>
            </a:r>
            <a:r>
              <a:rPr lang="en-US" sz="2400" dirty="0" err="1"/>
              <a:t>Julabo</a:t>
            </a:r>
            <a:r>
              <a:rPr lang="en-US" sz="2400" dirty="0"/>
              <a:t> chiller drive to support external pressure transducer (Issue 1225, MR 701)</a:t>
            </a:r>
          </a:p>
          <a:p>
            <a:r>
              <a:rPr lang="en-US" sz="2400" dirty="0"/>
              <a:t>Enhance BLINC temperatures displayed during </a:t>
            </a:r>
            <a:r>
              <a:rPr lang="en-US" sz="2400" dirty="0" err="1"/>
              <a:t>GoToNominal</a:t>
            </a:r>
            <a:r>
              <a:rPr lang="en-US" sz="2400" dirty="0"/>
              <a:t> (Issue 1752/1348, MR 822/780)</a:t>
            </a:r>
          </a:p>
        </p:txBody>
      </p:sp>
    </p:spTree>
    <p:extLst>
      <p:ext uri="{BB962C8B-B14F-4D97-AF65-F5344CB8AC3E}">
        <p14:creationId xmlns:p14="http://schemas.microsoft.com/office/powerpoint/2010/main" val="61033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93CA7-CFE9-432F-AF1E-F7FEFE1B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Changes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FC280-B53F-47B7-B6BB-5C429D44F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Fix Button C logic in several procedures (Issue 1599, MR 840)</a:t>
            </a:r>
          </a:p>
          <a:p>
            <a:r>
              <a:rPr lang="en-US" sz="2400" dirty="0"/>
              <a:t>Enhance </a:t>
            </a:r>
            <a:r>
              <a:rPr lang="en-US" sz="2400" dirty="0" err="1"/>
              <a:t>VibrationView</a:t>
            </a:r>
            <a:r>
              <a:rPr lang="en-US" sz="2400" dirty="0"/>
              <a:t> driver to support new versions of iTest (Issue 1597, MR 781)</a:t>
            </a:r>
          </a:p>
          <a:p>
            <a:r>
              <a:rPr lang="en-US" sz="2400" dirty="0"/>
              <a:t>Prevent unintended faults for Thermotron (Issue 1577, MR 802)</a:t>
            </a:r>
          </a:p>
          <a:p>
            <a:r>
              <a:rPr lang="en-US" sz="2400" dirty="0"/>
              <a:t>Remove temperature delta limit (Issue 1715, MR 812)</a:t>
            </a:r>
          </a:p>
          <a:p>
            <a:r>
              <a:rPr lang="en-US" sz="2400" dirty="0"/>
              <a:t>Add HVIL and 2</a:t>
            </a:r>
            <a:r>
              <a:rPr lang="en-US" sz="2400" baseline="30000" dirty="0"/>
              <a:t>nd</a:t>
            </a:r>
            <a:r>
              <a:rPr lang="en-US" sz="2400" dirty="0"/>
              <a:t> protect flags for BEV2 (Issue 1714, MR 811)</a:t>
            </a:r>
          </a:p>
          <a:p>
            <a:r>
              <a:rPr lang="en-US" sz="2400" dirty="0"/>
              <a:t>Make sanitizer compatible with Python 3 (Issue 1710, MR 810)</a:t>
            </a:r>
          </a:p>
          <a:p>
            <a:r>
              <a:rPr lang="en-US" sz="2400" dirty="0"/>
              <a:t>Stop HPPC power calculation timer when it is done (Issue 1690, MR 830)</a:t>
            </a:r>
          </a:p>
          <a:p>
            <a:r>
              <a:rPr lang="en-US" sz="2400" dirty="0"/>
              <a:t>Fix Pps1 gain assignments (Issue 1734, MR 823)</a:t>
            </a:r>
          </a:p>
          <a:p>
            <a:r>
              <a:rPr lang="en-US" sz="2400" dirty="0"/>
              <a:t>Move Controller Diagnostic Arb IDs to Batt Parameters.ini (Issue 1656, MR 793)</a:t>
            </a:r>
          </a:p>
          <a:p>
            <a:r>
              <a:rPr lang="en-US" sz="2400" dirty="0"/>
              <a:t>Adjust cycler limits during calibration (Issue 1644, MR 788)</a:t>
            </a:r>
          </a:p>
          <a:p>
            <a:r>
              <a:rPr lang="en-US" sz="2400" dirty="0"/>
              <a:t>People finder didn’t clear out operator picture (Issue 1625, MR 783)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52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93CA7-CFE9-432F-AF1E-F7FEFE1B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Changes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FC280-B53F-47B7-B6BB-5C429D44F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Add Batt1 parameter for cell balancing (Issue 1622, MR 801)</a:t>
            </a:r>
          </a:p>
          <a:p>
            <a:r>
              <a:rPr lang="en-US" sz="2400" dirty="0"/>
              <a:t>Change Cell Balancing Rest time to seconds (Issue 1596, MR 787)</a:t>
            </a:r>
          </a:p>
          <a:p>
            <a:r>
              <a:rPr lang="en-US" sz="2400" dirty="0"/>
              <a:t>Reduce boilerplate code for Expert Mode (Issue 1571, MR 775)</a:t>
            </a:r>
          </a:p>
          <a:p>
            <a:r>
              <a:rPr lang="en-US" sz="2400" dirty="0"/>
              <a:t>Improve reliability of “Send to Stand” feature (Issue 1500, MR 770)</a:t>
            </a:r>
          </a:p>
          <a:p>
            <a:r>
              <a:rPr lang="en-US" sz="2400" dirty="0"/>
              <a:t>Add logging to CAN messaging script (Issue 1451, MR 772)</a:t>
            </a:r>
          </a:p>
          <a:p>
            <a:r>
              <a:rPr lang="en-US" sz="2400" dirty="0"/>
              <a:t>Hide </a:t>
            </a:r>
            <a:r>
              <a:rPr lang="en-US" sz="2400" dirty="0" err="1"/>
              <a:t>PyValid</a:t>
            </a:r>
            <a:r>
              <a:rPr lang="en-US" sz="2400" dirty="0"/>
              <a:t> and CAN python scripts (Issue 1410, MR 1410)</a:t>
            </a:r>
          </a:p>
          <a:p>
            <a:r>
              <a:rPr lang="en-US" sz="2400" dirty="0"/>
              <a:t>Enhance Sentry to record the fault severity (Issue 1355, MR 765)</a:t>
            </a:r>
          </a:p>
          <a:p>
            <a:r>
              <a:rPr lang="en-US" sz="2400" dirty="0"/>
              <a:t>Parametrize isolation levels (Issue 1345, MR 761)</a:t>
            </a:r>
          </a:p>
          <a:p>
            <a:r>
              <a:rPr lang="en-US" sz="2400" dirty="0"/>
              <a:t>Merge </a:t>
            </a:r>
            <a:r>
              <a:rPr lang="en-US" sz="2400" dirty="0" err="1"/>
              <a:t>DTCLog</a:t>
            </a:r>
            <a:r>
              <a:rPr lang="en-US" sz="2400" dirty="0"/>
              <a:t> and </a:t>
            </a:r>
            <a:r>
              <a:rPr lang="en-US" sz="2400" dirty="0" err="1"/>
              <a:t>DTCClear</a:t>
            </a:r>
            <a:r>
              <a:rPr lang="en-US" sz="2400" dirty="0"/>
              <a:t> (Issue 1338, MR 721/758)</a:t>
            </a:r>
          </a:p>
          <a:p>
            <a:r>
              <a:rPr lang="en-US" sz="2400" dirty="0"/>
              <a:t>Remove </a:t>
            </a:r>
            <a:r>
              <a:rPr lang="en-US" sz="2400" dirty="0" err="1"/>
              <a:t>MultiRelay</a:t>
            </a:r>
            <a:r>
              <a:rPr lang="en-US" sz="2400" dirty="0"/>
              <a:t> code (Issue 1327, MR 804)</a:t>
            </a:r>
          </a:p>
          <a:p>
            <a:r>
              <a:rPr lang="en-US" sz="2400" dirty="0"/>
              <a:t>Check chiller limits vs. test requirements (Issue 120, MR 803)</a:t>
            </a:r>
          </a:p>
          <a:p>
            <a:r>
              <a:rPr lang="en-US" sz="2400" dirty="0"/>
              <a:t>Integrate </a:t>
            </a:r>
            <a:r>
              <a:rPr lang="en-US" sz="2400" dirty="0" err="1"/>
              <a:t>LSense</a:t>
            </a:r>
            <a:r>
              <a:rPr lang="en-US" sz="2400" dirty="0"/>
              <a:t> module (Issue 1158/1154, MR 842)</a:t>
            </a:r>
          </a:p>
        </p:txBody>
      </p:sp>
    </p:spTree>
    <p:extLst>
      <p:ext uri="{BB962C8B-B14F-4D97-AF65-F5344CB8AC3E}">
        <p14:creationId xmlns:p14="http://schemas.microsoft.com/office/powerpoint/2010/main" val="400525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617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Version 2.3</vt:lpstr>
      <vt:lpstr>H5 integration</vt:lpstr>
      <vt:lpstr>Profile Staggering and Limits Enhancements</vt:lpstr>
      <vt:lpstr>New Tests and Enhancements</vt:lpstr>
      <vt:lpstr>Misc Changes</vt:lpstr>
      <vt:lpstr>Misc Changes (2)</vt:lpstr>
      <vt:lpstr>Misc Changes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Rabahy</dc:creator>
  <cp:lastModifiedBy>Paul Rabahy</cp:lastModifiedBy>
  <cp:revision>29</cp:revision>
  <dcterms:created xsi:type="dcterms:W3CDTF">2018-05-07T16:22:46Z</dcterms:created>
  <dcterms:modified xsi:type="dcterms:W3CDTF">2018-10-31T13:24:31Z</dcterms:modified>
</cp:coreProperties>
</file>