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8" r:id="rId4"/>
    <p:sldId id="269" r:id="rId5"/>
    <p:sldId id="257" r:id="rId6"/>
    <p:sldId id="265" r:id="rId7"/>
    <p:sldId id="261" r:id="rId8"/>
    <p:sldId id="273" r:id="rId9"/>
    <p:sldId id="266" r:id="rId10"/>
    <p:sldId id="27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7967-3F4A-4629-A64D-D23E4C176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043F3-DF20-45CB-AB47-8E476E4CB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1019-9CE3-495A-AB06-41E2EFE4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9BEDC-2B04-4651-800D-29315776E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E1184-C19B-4CA5-9621-96B59147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14563-F80D-4533-AD12-0E15BFEA1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08C30-C2AB-47E6-8CF3-4119BC0F6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BA777-C47A-4775-8591-FCD740A5F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01C56-1806-46E3-A9C6-DBC09BEB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59C4E-156B-41E6-BB2E-682E3FE00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5F2DF-326F-455E-BC34-B39CC7657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44BC5-ADEA-4C9D-8353-124F063D69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822A-E90D-4B6C-A9B9-B8A39629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F0C6-1D0D-44CE-8145-35870591A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52824-4A26-4673-A32F-CF0EC432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7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CB011-1B7B-4478-AA72-7C620012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457E9-225C-4938-AB3F-C30DAFAD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5CF81-A456-4010-A1F9-728F2E19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07E79-E966-4B7D-B7D2-6D4D5A13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D9FA1-9E92-41FC-AA40-4E2E9C82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3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40ED-CD8E-4DCA-8E94-464A8EE9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751FD-BD92-485E-87D0-0CFCB0426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39143-A8DB-4E0C-8A70-A40510F1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D8BB-30A0-49B9-ADCB-DF3C224A3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98ECA-9D62-4A5A-878D-CC68CC51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7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9EF7-AD53-499F-84AE-538B723A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265D-332C-4565-88C1-694BE5F95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0074A-472F-4F0B-A800-58C576DB4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84481-5C4D-4D9D-8905-96EDD686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5278E-CA16-44CE-AF08-9BC573CF3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4313E-64AB-4FFE-ABCE-9BBA9D63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3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9328-6A21-4975-8ABD-CDC57F15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87A5D-AC3C-4298-8885-7597CE32A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2C96B-D420-4D15-AF5D-B1A028828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D3B4BC-5D26-413F-82AF-F75BE9D8BA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4C696-D7CB-4480-AAFF-A368D1656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A5C67-B670-4E91-A08A-12E98FC30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8962A-3B32-4321-A4FE-C3888427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56037-62AA-4498-A70A-8716A70B6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1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1396-FF9A-478B-92E4-75CB585A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E047A-C54A-4646-8DC8-05CBCADE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C63DF-299B-4311-B524-72B8E428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B04B9-4C47-4690-9C37-DC6B9C471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0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FF998-B2FC-4782-B1AA-4C2513FF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F6C0F-ABF7-4733-A386-D82EE0EA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44013-A40F-4E05-A8AD-D457594F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2C5E-9DAF-4FFA-9056-4016D5F2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85ED-A705-4084-8DD8-0E1B20E11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AE750-63CC-4D85-B92A-A8C97607C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AF027-16CC-4B8F-8A15-93C3ECFF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4A26A-EBAA-43C7-A202-2F909D30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ECCA0-3172-4A73-9A8B-C98E30F0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269E-6D88-4D0E-AE84-66F21365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1AEB9-273F-4193-9422-901B12577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E496D-C745-4C53-B814-EAB260DCF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3F305-F3FA-4F37-BD60-2C16D3866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4953E-5AE0-409B-ADD1-B6192872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858DE-0AC2-4436-BEFA-6A79E8826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3D9DD-843C-4403-B938-35AAA0BE6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269A3-F3C9-4661-8800-15838BC43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DBE4C-7A3A-4013-B6A3-ABE4F05D8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41E2-365B-4520-B22C-A865E0966722}" type="datetimeFigureOut">
              <a:rPr lang="en-US" smtClean="0"/>
              <a:t>8/12/2019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0C06-3158-434B-B1B3-F49FFD6F1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66551-E746-42C5-80C8-42EA3D2F4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70BB7-CFC4-40F4-A7F2-76460C24D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Version 2.5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A716B-1AD6-4F2D-9CEF-30858338C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Upgrades, Enhancements, and Changes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644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75D52-5BF4-454A-883A-9DA01807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Add an option to skip battery diagnostics and isolation testing 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F425EFDC-DB1B-4783-ABE4-CA38DA332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6079" y="321177"/>
            <a:ext cx="6553545" cy="3813943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6FEF0B7-A84A-477E-87BD-C9C4E4BA5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472" y="4336241"/>
            <a:ext cx="382958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98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0897E-9939-4890-A9FD-F0FE8A2DA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Misc Changes (3)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EAC4-E806-4EC7-82EB-68AE04A0D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Make stopping a BSM pack faster (Issue 986)</a:t>
            </a:r>
          </a:p>
          <a:p>
            <a:r>
              <a:rPr lang="en-US" sz="2000"/>
              <a:t>Add parameters for modules without contactors (Issue 2096)</a:t>
            </a:r>
          </a:p>
          <a:p>
            <a:r>
              <a:rPr lang="en-US" sz="2000"/>
              <a:t>Replace A&amp;D provided serial driver with a custom one (Issue 1722)</a:t>
            </a:r>
          </a:p>
          <a:p>
            <a:r>
              <a:rPr lang="en-US" sz="2000"/>
              <a:t>Fix bug in the chiller driver for stands with a 3 digit name (Issue 352)</a:t>
            </a:r>
          </a:p>
        </p:txBody>
      </p:sp>
    </p:spTree>
    <p:extLst>
      <p:ext uri="{BB962C8B-B14F-4D97-AF65-F5344CB8AC3E}">
        <p14:creationId xmlns:p14="http://schemas.microsoft.com/office/powerpoint/2010/main" val="1415101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75D52-5BF4-454A-883A-9DA01807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Cycler Module Rework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8FAF-DFF3-48AD-9B38-96EC7301E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iTest can control both the A and B sides of the cycler from 1 test stand</a:t>
            </a:r>
          </a:p>
          <a:p>
            <a:r>
              <a:rPr lang="en-US" sz="2000"/>
              <a:t>Each stand makes a reservation for which side(s) it needs</a:t>
            </a:r>
          </a:p>
          <a:p>
            <a:r>
              <a:rPr lang="en-US" sz="2000"/>
              <a:t>Once the reservation is made, it goes into the proper mode</a:t>
            </a:r>
          </a:p>
          <a:p>
            <a:r>
              <a:rPr lang="en-US" sz="2000"/>
              <a:t>Most scripts won’t have any changes</a:t>
            </a:r>
          </a:p>
          <a:p>
            <a:r>
              <a:rPr lang="en-US" sz="2000"/>
              <a:t>Cycle Runner can now be configured to run synchronized profiles on both A and B simultaneously.</a:t>
            </a:r>
          </a:p>
          <a:p>
            <a:r>
              <a:rPr lang="en-US" sz="2000"/>
              <a:t>Issue 1297 and Merge Request 907</a:t>
            </a:r>
          </a:p>
        </p:txBody>
      </p:sp>
    </p:spTree>
    <p:extLst>
      <p:ext uri="{BB962C8B-B14F-4D97-AF65-F5344CB8AC3E}">
        <p14:creationId xmlns:p14="http://schemas.microsoft.com/office/powerpoint/2010/main" val="1699270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75D52-5BF4-454A-883A-9DA01807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Cycler Module Rework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Standby Mode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9B1B918-530F-475C-AF3F-A58B0CD73C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524836"/>
            <a:ext cx="6553545" cy="581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75D52-5BF4-454A-883A-9DA01807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Cycler Module Rework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Current Mode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9875F3A-E90C-433F-B5CB-634761BF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44" y="1449072"/>
            <a:ext cx="6763292" cy="395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6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75D52-5BF4-454A-883A-9DA01807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BEV 3 Enhancements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8FAF-DFF3-48AD-9B38-96EC7301E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BLINC module has been enhanced for better BEV 3 support</a:t>
            </a:r>
          </a:p>
          <a:p>
            <a:r>
              <a:rPr lang="en-US" sz="2000"/>
              <a:t>The BEV3 wired CMA code has been merged (Issue 1917)</a:t>
            </a:r>
          </a:p>
          <a:p>
            <a:r>
              <a:rPr lang="en-US" sz="2000"/>
              <a:t>Added BEV3 ROW BDSB communication (Issue 2118)</a:t>
            </a:r>
          </a:p>
          <a:p>
            <a:r>
              <a:rPr lang="en-US" sz="2000"/>
              <a:t>Add additional diagnostic wireless packets (Issue 2185)</a:t>
            </a:r>
          </a:p>
          <a:p>
            <a:r>
              <a:rPr lang="en-US" sz="2000"/>
              <a:t>Fixed errors while closing wireless communication script (Issue 2367)</a:t>
            </a:r>
          </a:p>
          <a:p>
            <a:r>
              <a:rPr lang="en-US" sz="2000"/>
              <a:t>Make wireless communications more robust (Issue 2234)</a:t>
            </a:r>
          </a:p>
          <a:p>
            <a:r>
              <a:rPr lang="en-US" sz="2000"/>
              <a:t>Some code is still in unmerged branches (feature/PTC_DCFC_Integration)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974032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75D52-5BF4-454A-883A-9DA01807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New Tests and Programs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A8FAF-DFF3-48AD-9B38-96EC7301E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Add BEV2 Modified (Issue 1776)</a:t>
            </a:r>
          </a:p>
          <a:p>
            <a:r>
              <a:rPr lang="en-US" sz="2000"/>
              <a:t>Humid Heat Cyclic pre-conditioning corrected (Issue 2209)</a:t>
            </a:r>
          </a:p>
          <a:p>
            <a:r>
              <a:rPr lang="en-US" sz="2000"/>
              <a:t>Improve PTC cycle counting (Issue 1987)</a:t>
            </a:r>
          </a:p>
          <a:p>
            <a:r>
              <a:rPr lang="en-US" sz="2000"/>
              <a:t>Ensure that RVibe and PTC wait for the proper humidity (Issue 1882)</a:t>
            </a:r>
          </a:p>
        </p:txBody>
      </p:sp>
    </p:spTree>
    <p:extLst>
      <p:ext uri="{BB962C8B-B14F-4D97-AF65-F5344CB8AC3E}">
        <p14:creationId xmlns:p14="http://schemas.microsoft.com/office/powerpoint/2010/main" val="36505668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93CA7-CFE9-432F-AF1E-F7FEFE1B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Misc Changes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C280-B53F-47B7-B6BB-5C429D44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2000"/>
              <a:t>Allow 60 seconds for voltage to return after a fault before calling out (Issue 511)</a:t>
            </a:r>
          </a:p>
          <a:p>
            <a:r>
              <a:rPr lang="en-US" sz="2000"/>
              <a:t>Added branch information to the main panel (Issue 1840)</a:t>
            </a:r>
          </a:p>
          <a:p>
            <a:r>
              <a:rPr lang="en-US" sz="2000"/>
              <a:t>Update links to Grafana, Gitlab, etc in iCentral (Issue 1851)</a:t>
            </a:r>
          </a:p>
          <a:p>
            <a:r>
              <a:rPr lang="en-US" sz="2000"/>
              <a:t>Split test parameters into separate files (Issue 1203)</a:t>
            </a:r>
          </a:p>
          <a:p>
            <a:r>
              <a:rPr lang="en-US" sz="2000"/>
              <a:t>Use iCentral Part Tracker to remember barcodes (Issue 1850)</a:t>
            </a:r>
          </a:p>
          <a:p>
            <a:r>
              <a:rPr lang="en-US" sz="2000"/>
              <a:t>Added MT-30 calibration limits (Issue 2333)</a:t>
            </a:r>
          </a:p>
          <a:p>
            <a:r>
              <a:rPr lang="en-US" sz="2000"/>
              <a:t>Improve faults for NeoVI problems (Issue 366)</a:t>
            </a:r>
          </a:p>
          <a:p>
            <a:r>
              <a:rPr lang="en-US" sz="2000"/>
              <a:t>Make more python scripts silent (Issue 2250)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10334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75D52-5BF4-454A-883A-9DA01807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Allow 60 seconds for voltage to return after a fault before calling out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25E11D2-A67B-4787-BEEF-8A3BC1843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721442"/>
            <a:ext cx="6553545" cy="542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6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3121" y="-2"/>
            <a:ext cx="6278879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93CA7-CFE9-432F-AF1E-F7FEFE1BB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65125"/>
            <a:ext cx="9013052" cy="1623312"/>
          </a:xfrm>
        </p:spPr>
        <p:txBody>
          <a:bodyPr anchor="b">
            <a:normAutofit/>
          </a:bodyPr>
          <a:lstStyle/>
          <a:p>
            <a:r>
              <a:rPr lang="en-US" sz="4000"/>
              <a:t>Misc Changes (2)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3661" y="2316480"/>
            <a:ext cx="82296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C280-B53F-47B7-B6BB-5C429D44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20" y="2644518"/>
            <a:ext cx="9013052" cy="3327251"/>
          </a:xfrm>
        </p:spPr>
        <p:txBody>
          <a:bodyPr>
            <a:normAutofit/>
          </a:bodyPr>
          <a:lstStyle/>
          <a:p>
            <a:r>
              <a:rPr lang="en-US" sz="1700"/>
              <a:t>Add calibration pre-check procedures (Issue 822)</a:t>
            </a:r>
          </a:p>
          <a:p>
            <a:r>
              <a:rPr lang="en-US" sz="1700"/>
              <a:t>Removed unused channels (Issue 1971)</a:t>
            </a:r>
          </a:p>
          <a:p>
            <a:r>
              <a:rPr lang="en-US" sz="1700"/>
              <a:t>Improve Shaker Driver during sine sweeps (Issue 1852)</a:t>
            </a:r>
          </a:p>
          <a:p>
            <a:r>
              <a:rPr lang="en-US" sz="1700"/>
              <a:t>Add a snap log when vibration profiles starts (Issue 1852)</a:t>
            </a:r>
          </a:p>
          <a:p>
            <a:r>
              <a:rPr lang="en-US" sz="1700"/>
              <a:t>Add an option to skip battery diagnostics and isolation testing (Issue 1900)</a:t>
            </a:r>
          </a:p>
          <a:p>
            <a:r>
              <a:rPr lang="en-US" sz="1700"/>
              <a:t>Add the ability to skip/abort pyvalid (Issue 984)</a:t>
            </a:r>
          </a:p>
          <a:p>
            <a:r>
              <a:rPr lang="en-US" sz="1700"/>
              <a:t>Fix pyvalid for negative responses (Issue 2164)</a:t>
            </a:r>
          </a:p>
          <a:p>
            <a:r>
              <a:rPr lang="en-US" sz="1700"/>
              <a:t>Add a parameter for configuring if contractors need an economizer (Issue 2251)</a:t>
            </a:r>
          </a:p>
          <a:p>
            <a:r>
              <a:rPr lang="en-US" sz="1700"/>
              <a:t>Add more limits channels to the data files for use in reports (Issue 2181)</a:t>
            </a:r>
          </a:p>
        </p:txBody>
      </p:sp>
    </p:spTree>
    <p:extLst>
      <p:ext uri="{BB962C8B-B14F-4D97-AF65-F5344CB8AC3E}">
        <p14:creationId xmlns:p14="http://schemas.microsoft.com/office/powerpoint/2010/main" val="4091269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Version 2.5</vt:lpstr>
      <vt:lpstr>Cycler Module Rework</vt:lpstr>
      <vt:lpstr>Cycler Module Rework  Standby Mode</vt:lpstr>
      <vt:lpstr>Cycler Module Rework  Current Mode</vt:lpstr>
      <vt:lpstr>BEV 3 Enhancements</vt:lpstr>
      <vt:lpstr>New Tests and Programs</vt:lpstr>
      <vt:lpstr>Misc Changes</vt:lpstr>
      <vt:lpstr>Allow 60 seconds for voltage to return after a fault before calling out </vt:lpstr>
      <vt:lpstr>Misc Changes (2)</vt:lpstr>
      <vt:lpstr>Add an option to skip battery diagnostics and isolation testing </vt:lpstr>
      <vt:lpstr>Misc Changes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2.5</dc:title>
  <dc:creator>Paul Rabahy</dc:creator>
  <cp:lastModifiedBy>Paul Rabahy</cp:lastModifiedBy>
  <cp:revision>1</cp:revision>
  <dcterms:created xsi:type="dcterms:W3CDTF">2019-08-12T20:59:26Z</dcterms:created>
  <dcterms:modified xsi:type="dcterms:W3CDTF">2019-08-12T20:59:33Z</dcterms:modified>
</cp:coreProperties>
</file>