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5" r:id="rId5"/>
    <p:sldId id="261" r:id="rId6"/>
    <p:sldId id="273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7967-3F4A-4629-A64D-D23E4C176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043F3-DF20-45CB-AB47-8E476E4CB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11019-9CE3-495A-AB06-41E2EFE4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9BEDC-2B04-4651-800D-29315776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E1184-C19B-4CA5-9621-96B59147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4563-F80D-4533-AD12-0E15BFEA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08C30-C2AB-47E6-8CF3-4119BC0F6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BA777-C47A-4775-8591-FCD740A5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01C56-1806-46E3-A9C6-DBC09BEB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59C4E-156B-41E6-BB2E-682E3FE0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5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5F2DF-326F-455E-BC34-B39CC7657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44BC5-ADEA-4C9D-8353-124F063D6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5822A-E90D-4B6C-A9B9-B8A39629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F0C6-1D0D-44CE-8145-35870591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52824-4A26-4673-A32F-CF0EC432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7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B011-1B7B-4478-AA72-7C620012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57E9-225C-4938-AB3F-C30DAFAD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5CF81-A456-4010-A1F9-728F2E19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07E79-E966-4B7D-B7D2-6D4D5A13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D9FA1-9E92-41FC-AA40-4E2E9C82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3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40ED-CD8E-4DCA-8E94-464A8EE9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751FD-BD92-485E-87D0-0CFCB0426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39143-A8DB-4E0C-8A70-A40510F1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4D8BB-30A0-49B9-ADCB-DF3C224A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98ECA-9D62-4A5A-878D-CC68CC51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7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9EF7-AD53-499F-84AE-538B723A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265D-332C-4565-88C1-694BE5F95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0074A-472F-4F0B-A800-58C576DB4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84481-5C4D-4D9D-8905-96EDD686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5278E-CA16-44CE-AF08-9BC573CF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4313E-64AB-4FFE-ABCE-9BBA9D63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3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9328-6A21-4975-8ABD-CDC57F15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87A5D-AC3C-4298-8885-7597CE32A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2C96B-D420-4D15-AF5D-B1A028828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3B4BC-5D26-413F-82AF-F75BE9D8B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4C696-D7CB-4480-AAFF-A368D1656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A5C67-B670-4E91-A08A-12E98FC3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8962A-3B32-4321-A4FE-C3888427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56037-62AA-4498-A70A-8716A70B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1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1396-FF9A-478B-92E4-75CB585A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E047A-C54A-4646-8DC8-05CBCADE1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C63DF-299B-4311-B524-72B8E428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B04B9-4C47-4690-9C37-DC6B9C47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0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FF998-B2FC-4782-B1AA-4C2513FF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F6C0F-ABF7-4733-A386-D82EE0EA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44013-A40F-4E05-A8AD-D457594F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2C5E-9DAF-4FFA-9056-4016D5F2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85ED-A705-4084-8DD8-0E1B20E11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AE750-63CC-4D85-B92A-A8C97607C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AF027-16CC-4B8F-8A15-93C3ECFF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4A26A-EBAA-43C7-A202-2F909D30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ECCA0-3172-4A73-9A8B-C98E30F0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4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269E-6D88-4D0E-AE84-66F21365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91AEB9-273F-4193-9422-901B12577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E496D-C745-4C53-B814-EAB260DCF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3F305-F3FA-4F37-BD60-2C16D386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4953E-5AE0-409B-ADD1-B6192872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858DE-0AC2-4436-BEFA-6A79E882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3D9DD-843C-4403-B938-35AAA0BE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269A3-F3C9-4661-8800-15838BC43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DBE4C-7A3A-4013-B6A3-ABE4F05D8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B41E2-365B-4520-B22C-A865E0966722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70C06-3158-434B-B1B3-F49FFD6F1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66551-E746-42C5-80C8-42EA3D2F4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70BB7-CFC4-40F4-A7F2-76460C24D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Version 3.1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A716B-1AD6-4F2D-9CEF-30858338C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Upgrades, Enhancements, and Changes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644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75D52-5BF4-454A-883A-9DA01807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New Equipment Selection Screen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8FAF-DFF3-48AD-9B38-96EC7301E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Allows operator to pick what hardware is attached before initialization</a:t>
            </a:r>
          </a:p>
          <a:p>
            <a:r>
              <a:rPr lang="en-US" sz="2000" dirty="0"/>
              <a:t>Issue 1919 and Merge Request 916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7E3CC6-7C12-4619-8295-31E0A9941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846" y="3027807"/>
            <a:ext cx="5475052" cy="366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270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75D52-5BF4-454A-883A-9DA01807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BEV 3 Enhancements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8FAF-DFF3-48AD-9B38-96EC7301E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BLINC module has been enhanced for better BEV 3 support</a:t>
            </a:r>
          </a:p>
          <a:p>
            <a:r>
              <a:rPr lang="en-US" sz="2000" dirty="0"/>
              <a:t>BEV3 wireless auto port connect (Issue 2381)</a:t>
            </a:r>
          </a:p>
          <a:p>
            <a:r>
              <a:rPr lang="en-US" sz="2000" dirty="0" err="1"/>
              <a:t>APIExplorer</a:t>
            </a:r>
            <a:r>
              <a:rPr lang="en-US" sz="2000" dirty="0"/>
              <a:t> serial communication crash fixed (Issue 2691)</a:t>
            </a:r>
          </a:p>
          <a:p>
            <a:r>
              <a:rPr lang="en-US" sz="2000" dirty="0"/>
              <a:t>Log BEV3 wireless path stability and packet error rate (Issue 2424)</a:t>
            </a:r>
          </a:p>
          <a:p>
            <a:r>
              <a:rPr lang="en-US" sz="2000" dirty="0"/>
              <a:t>Ensure that charging contactors are open with stopping (Issue 2476)</a:t>
            </a:r>
          </a:p>
          <a:p>
            <a:r>
              <a:rPr lang="en-US" sz="2000" dirty="0"/>
              <a:t>Fix 2-meter isolation test for BEV3 </a:t>
            </a:r>
            <a:r>
              <a:rPr lang="en-US" sz="2000" dirty="0" err="1"/>
              <a:t>RoW</a:t>
            </a:r>
            <a:r>
              <a:rPr lang="en-US" sz="2000" dirty="0"/>
              <a:t> Alpha (Issue 2490)</a:t>
            </a:r>
          </a:p>
        </p:txBody>
      </p:sp>
    </p:spTree>
    <p:extLst>
      <p:ext uri="{BB962C8B-B14F-4D97-AF65-F5344CB8AC3E}">
        <p14:creationId xmlns:p14="http://schemas.microsoft.com/office/powerpoint/2010/main" val="2797403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75D52-5BF4-454A-883A-9DA01807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New Tests and Programs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8FAF-DFF3-48AD-9B38-96EC7301E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Add BEV3 China Beta1 (Hotfix 3.0.2)</a:t>
            </a:r>
          </a:p>
          <a:p>
            <a:r>
              <a:rPr lang="en-US" sz="2000" dirty="0"/>
              <a:t>Universal Mech Fatigue shell script (Issue 285)</a:t>
            </a:r>
          </a:p>
          <a:p>
            <a:pPr lvl="1"/>
            <a:r>
              <a:rPr lang="en-US" sz="1600" dirty="0"/>
              <a:t>Fixed R-Vibe balancing at cold (Issue 2633)</a:t>
            </a:r>
          </a:p>
          <a:p>
            <a:r>
              <a:rPr lang="en-US" sz="2000" dirty="0"/>
              <a:t>H5 and H4 temperature and cell voltage validity bits handled correctly (Issue 2600)</a:t>
            </a:r>
          </a:p>
          <a:p>
            <a:r>
              <a:rPr lang="en-US" sz="2000" dirty="0"/>
              <a:t>Use CAN Frames instead of UDS messaging for faster voltage data (Issue 1966</a:t>
            </a:r>
          </a:p>
          <a:p>
            <a:r>
              <a:rPr lang="en-US" sz="2000" dirty="0"/>
              <a:t>Created a sanitize script for sending solution to non-GM employees (Issue 2021)</a:t>
            </a:r>
          </a:p>
          <a:p>
            <a:pPr lvl="1"/>
            <a:r>
              <a:rPr lang="en-US" sz="1600" dirty="0"/>
              <a:t>Still not fully tested</a:t>
            </a:r>
          </a:p>
        </p:txBody>
      </p:sp>
    </p:spTree>
    <p:extLst>
      <p:ext uri="{BB962C8B-B14F-4D97-AF65-F5344CB8AC3E}">
        <p14:creationId xmlns:p14="http://schemas.microsoft.com/office/powerpoint/2010/main" val="3650566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93CA7-CFE9-432F-AF1E-F7FEFE1BB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Misc Changes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FC280-B53F-47B7-B6BB-5C429D44F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Improve startup time for Part Tracker (Issue 2642)</a:t>
            </a:r>
          </a:p>
          <a:p>
            <a:r>
              <a:rPr lang="en-US" sz="2000" dirty="0"/>
              <a:t>Resetting a fault will now also close the issue in Pager Duty (Issue 2435)</a:t>
            </a:r>
          </a:p>
          <a:p>
            <a:pPr lvl="1"/>
            <a:r>
              <a:rPr lang="en-US" sz="1600" dirty="0"/>
              <a:t>Other improvements for Pager Duty (Issue 2137, 2122, 1954)</a:t>
            </a:r>
          </a:p>
          <a:p>
            <a:r>
              <a:rPr lang="en-US" sz="2000" dirty="0"/>
              <a:t>Add fault time to callout message (Issue 2635)</a:t>
            </a:r>
          </a:p>
          <a:p>
            <a:r>
              <a:rPr lang="en-US" sz="2000" dirty="0"/>
              <a:t>E-stop status display text no longer cut off (Issue 2608)</a:t>
            </a:r>
          </a:p>
          <a:p>
            <a:r>
              <a:rPr lang="en-US" sz="2000" dirty="0"/>
              <a:t>Rearrange </a:t>
            </a:r>
            <a:r>
              <a:rPr lang="en-US" sz="2000" dirty="0" err="1"/>
              <a:t>SysSpecInfo</a:t>
            </a:r>
            <a:r>
              <a:rPr lang="en-US" sz="2000" dirty="0"/>
              <a:t> to match green sheet (Issue 2604)</a:t>
            </a:r>
          </a:p>
          <a:p>
            <a:r>
              <a:rPr lang="en-US" sz="2000" dirty="0"/>
              <a:t>BLINC1BkBalance doesn’t always skip on Button C (Issue 2545)</a:t>
            </a:r>
          </a:p>
          <a:p>
            <a:r>
              <a:rPr lang="en-US" sz="2000" dirty="0"/>
              <a:t>Merged Ecc1DryAirPurge and Ecc1BkChamberControl (Issue 1804)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0334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5D52-5BF4-454A-883A-9DA01807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Old vs New SysSpecInfo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A1E31F-75C9-4DED-8E75-3D048FD89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1836" y="1863801"/>
            <a:ext cx="9868326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46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93CA7-CFE9-432F-AF1E-F7FEFE1BB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Misc Changes (2)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FC280-B53F-47B7-B6BB-5C429D44F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Allow Seal1 to run with No Pack selected (Issue 2415)</a:t>
            </a:r>
          </a:p>
          <a:p>
            <a:r>
              <a:rPr lang="en-US" sz="1800" dirty="0"/>
              <a:t>Fix case-sensitivity issue in Pps1VoltagePIDStart (Issue 2696)</a:t>
            </a:r>
          </a:p>
          <a:p>
            <a:r>
              <a:rPr lang="en-US" sz="1800" dirty="0"/>
              <a:t>Fix file copy comments (Issue 2694)</a:t>
            </a:r>
          </a:p>
          <a:p>
            <a:r>
              <a:rPr lang="en-US" sz="1800" dirty="0"/>
              <a:t>Remove general stability from </a:t>
            </a:r>
            <a:r>
              <a:rPr lang="en-US" sz="1800" dirty="0" err="1"/>
              <a:t>GoToNominal</a:t>
            </a:r>
            <a:r>
              <a:rPr lang="en-US" sz="1800" dirty="0"/>
              <a:t> (Issue 2692)</a:t>
            </a:r>
          </a:p>
          <a:p>
            <a:r>
              <a:rPr lang="en-US" sz="1800" dirty="0"/>
              <a:t>Fixed an issue monitoring cell voltages for H4 packs (Issue 2670)</a:t>
            </a:r>
          </a:p>
          <a:p>
            <a:r>
              <a:rPr lang="en-US" sz="1800" dirty="0"/>
              <a:t>Fixed Batt1 limit monitor exiting early (Issue 2669)</a:t>
            </a:r>
          </a:p>
          <a:p>
            <a:r>
              <a:rPr lang="en-US" sz="1800" dirty="0"/>
              <a:t>Reduced Fault Queue CPU usage (Issue 2663)</a:t>
            </a:r>
          </a:p>
          <a:p>
            <a:r>
              <a:rPr lang="en-US" sz="1800" dirty="0"/>
              <a:t>Remove all unused channels (Issue 1884)</a:t>
            </a:r>
          </a:p>
          <a:p>
            <a:r>
              <a:rPr lang="en-US" sz="1800" dirty="0"/>
              <a:t>Add weather station info to log header (Issue 291)</a:t>
            </a:r>
          </a:p>
        </p:txBody>
      </p:sp>
    </p:spTree>
    <p:extLst>
      <p:ext uri="{BB962C8B-B14F-4D97-AF65-F5344CB8AC3E}">
        <p14:creationId xmlns:p14="http://schemas.microsoft.com/office/powerpoint/2010/main" val="4091269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363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Version 3.1</vt:lpstr>
      <vt:lpstr>New Equipment Selection Screen</vt:lpstr>
      <vt:lpstr>BEV 3 Enhancements</vt:lpstr>
      <vt:lpstr>New Tests and Programs</vt:lpstr>
      <vt:lpstr>Misc Changes</vt:lpstr>
      <vt:lpstr>Old vs New SysSpecInfo</vt:lpstr>
      <vt:lpstr>Misc Changes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3.1</dc:title>
  <dc:creator>Paul Rabahy</dc:creator>
  <cp:lastModifiedBy>Paul Rabahy</cp:lastModifiedBy>
  <cp:revision>3</cp:revision>
  <dcterms:created xsi:type="dcterms:W3CDTF">2019-12-17T17:35:16Z</dcterms:created>
  <dcterms:modified xsi:type="dcterms:W3CDTF">2019-12-17T18:50:43Z</dcterms:modified>
</cp:coreProperties>
</file>