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8" r:id="rId9"/>
    <p:sldId id="262" r:id="rId10"/>
    <p:sldId id="263" r:id="rId11"/>
    <p:sldId id="264" r:id="rId12"/>
    <p:sldId id="277" r:id="rId13"/>
    <p:sldId id="265" r:id="rId14"/>
    <p:sldId id="278" r:id="rId15"/>
    <p:sldId id="283" r:id="rId16"/>
    <p:sldId id="270" r:id="rId17"/>
    <p:sldId id="271" r:id="rId18"/>
    <p:sldId id="272" r:id="rId19"/>
    <p:sldId id="276" r:id="rId20"/>
    <p:sldId id="279" r:id="rId21"/>
    <p:sldId id="280" r:id="rId22"/>
    <p:sldId id="273" r:id="rId23"/>
    <p:sldId id="274" r:id="rId24"/>
    <p:sldId id="275" r:id="rId25"/>
    <p:sldId id="281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E7E40-C3D3-4855-A867-9DFFB10CA9FA}" v="66" dt="2020-05-15T20:11:26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Rabahy" userId="5d06f22f-0654-45ca-824c-f372a599d3b2" providerId="ADAL" clId="{CE9E7E40-C3D3-4855-A867-9DFFB10CA9FA}"/>
    <pc:docChg chg="undo custSel mod addSld delSld modSld sldOrd modMainMaster">
      <pc:chgData name="Paul Rabahy" userId="5d06f22f-0654-45ca-824c-f372a599d3b2" providerId="ADAL" clId="{CE9E7E40-C3D3-4855-A867-9DFFB10CA9FA}" dt="2020-05-15T20:11:27.018" v="403" actId="27636"/>
      <pc:docMkLst>
        <pc:docMk/>
      </pc:docMkLst>
      <pc:sldChg chg="addSp delSp modSp mod setBg setClrOvrMap delDesignElem">
        <pc:chgData name="Paul Rabahy" userId="5d06f22f-0654-45ca-824c-f372a599d3b2" providerId="ADAL" clId="{CE9E7E40-C3D3-4855-A867-9DFFB10CA9FA}" dt="2020-05-15T19:57:25.188" v="162"/>
        <pc:sldMkLst>
          <pc:docMk/>
          <pc:sldMk cId="832644509" sldId="256"/>
        </pc:sldMkLst>
        <pc:spChg chg="mod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2" creationId="{ED270BB7-CFC4-40F4-A7F2-76460C24DF2F}"/>
          </ac:spMkLst>
        </pc:spChg>
        <pc:spChg chg="mod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3" creationId="{22FA716B-1AD6-4F2D-9CEF-30858338C6C1}"/>
          </ac:spMkLst>
        </pc:spChg>
        <pc:spChg chg="add del">
          <ac:chgData name="Paul Rabahy" userId="5d06f22f-0654-45ca-824c-f372a599d3b2" providerId="ADAL" clId="{CE9E7E40-C3D3-4855-A867-9DFFB10CA9FA}" dt="2020-05-15T19:49:40.009" v="17"/>
          <ac:spMkLst>
            <pc:docMk/>
            <pc:sldMk cId="832644509" sldId="256"/>
            <ac:spMk id="9" creationId="{2A8AA5BC-4F7A-4226-8F99-6D824B226A97}"/>
          </ac:spMkLst>
        </pc:spChg>
        <pc:spChg chg="add del">
          <ac:chgData name="Paul Rabahy" userId="5d06f22f-0654-45ca-824c-f372a599d3b2" providerId="ADAL" clId="{CE9E7E40-C3D3-4855-A867-9DFFB10CA9FA}" dt="2020-05-15T19:49:40.009" v="17"/>
          <ac:spMkLst>
            <pc:docMk/>
            <pc:sldMk cId="832644509" sldId="256"/>
            <ac:spMk id="11" creationId="{3E5445C6-DD42-4979-86FF-03730E8C6DB0}"/>
          </ac:spMkLst>
        </pc:spChg>
        <pc:spChg chg="add del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15" creationId="{5FB946D7-1CA4-446E-8795-007CACFDEB88}"/>
          </ac:spMkLst>
        </pc:spChg>
        <pc:spChg chg="add del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18" creationId="{192416F2-BC84-4D7C-80C6-6296C10C3819}"/>
          </ac:spMkLst>
        </pc:spChg>
        <pc:spChg chg="add">
          <ac:chgData name="Paul Rabahy" userId="5d06f22f-0654-45ca-824c-f372a599d3b2" providerId="ADAL" clId="{CE9E7E40-C3D3-4855-A867-9DFFB10CA9FA}" dt="2020-05-15T19:51:49.985" v="45" actId="26606"/>
          <ac:spMkLst>
            <pc:docMk/>
            <pc:sldMk cId="832644509" sldId="256"/>
            <ac:spMk id="24" creationId="{2A8AA5BC-4F7A-4226-8F99-6D824B226A97}"/>
          </ac:spMkLst>
        </pc:spChg>
        <pc:spChg chg="add">
          <ac:chgData name="Paul Rabahy" userId="5d06f22f-0654-45ca-824c-f372a599d3b2" providerId="ADAL" clId="{CE9E7E40-C3D3-4855-A867-9DFFB10CA9FA}" dt="2020-05-15T19:51:49.985" v="45" actId="26606"/>
          <ac:spMkLst>
            <pc:docMk/>
            <pc:sldMk cId="832644509" sldId="256"/>
            <ac:spMk id="25" creationId="{3E5445C6-DD42-4979-86FF-03730E8C6DB0}"/>
          </ac:spMkLst>
        </pc:spChg>
        <pc:cxnChg chg="add del">
          <ac:chgData name="Paul Rabahy" userId="5d06f22f-0654-45ca-824c-f372a599d3b2" providerId="ADAL" clId="{CE9E7E40-C3D3-4855-A867-9DFFB10CA9FA}" dt="2020-05-15T19:49:40.009" v="17"/>
          <ac:cxnSpMkLst>
            <pc:docMk/>
            <pc:sldMk cId="832644509" sldId="256"/>
            <ac:cxnSpMk id="13" creationId="{45000665-DFC7-417E-8FD7-516A0F15C975}"/>
          </ac:cxnSpMkLst>
        </pc:cxnChg>
        <pc:cxnChg chg="add del">
          <ac:chgData name="Paul Rabahy" userId="5d06f22f-0654-45ca-824c-f372a599d3b2" providerId="ADAL" clId="{CE9E7E40-C3D3-4855-A867-9DFFB10CA9FA}" dt="2020-05-15T19:51:49.970" v="44" actId="26606"/>
          <ac:cxnSpMkLst>
            <pc:docMk/>
            <pc:sldMk cId="832644509" sldId="256"/>
            <ac:cxnSpMk id="22" creationId="{2330623A-AB89-4E04-AC9A-2BAFBF85AE3A}"/>
          </ac:cxnSpMkLst>
        </pc:cxnChg>
        <pc:cxnChg chg="add">
          <ac:chgData name="Paul Rabahy" userId="5d06f22f-0654-45ca-824c-f372a599d3b2" providerId="ADAL" clId="{CE9E7E40-C3D3-4855-A867-9DFFB10CA9FA}" dt="2020-05-15T19:51:49.985" v="45" actId="26606"/>
          <ac:cxnSpMkLst>
            <pc:docMk/>
            <pc:sldMk cId="832644509" sldId="256"/>
            <ac:cxnSpMk id="26" creationId="{45000665-DFC7-417E-8FD7-516A0F15C975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3327171106" sldId="257"/>
        </pc:sldMkLst>
        <pc:spChg chg="mo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2" creationId="{EDC1714E-D129-4D69-B8A2-317D0C943C17}"/>
          </ac:spMkLst>
        </pc:spChg>
        <pc:spChg chg="mo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3" creationId="{D6268640-FB91-4961-9555-34BBB003F6AE}"/>
          </ac:spMkLst>
        </pc:spChg>
        <pc:spChg chg="ad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03.155" v="47" actId="26606"/>
          <ac:cxnSpMkLst>
            <pc:docMk/>
            <pc:sldMk cId="3327171106" sldId="257"/>
            <ac:cxnSpMk id="6" creationId="{E8E35B83-1EC3-4F87-9D54-D863463351B9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1999012631" sldId="258"/>
        </pc:sldMkLst>
        <pc:spChg chg="mo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2" creationId="{1E05455F-F5AA-43A1-A7A8-13156A380064}"/>
          </ac:spMkLst>
        </pc:spChg>
        <pc:spChg chg="mo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3" creationId="{86512526-4DAB-4FC7-9A2C-CDA4A7C1EED8}"/>
          </ac:spMkLst>
        </pc:spChg>
        <pc:spChg chg="ad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1:57.133" v="46" actId="26606"/>
          <ac:cxnSpMkLst>
            <pc:docMk/>
            <pc:sldMk cId="1999012631" sldId="258"/>
            <ac:cxnSpMk id="6" creationId="{E8E35B83-1EC3-4F87-9D54-D863463351B9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4183901763" sldId="259"/>
        </pc:sldMkLst>
        <pc:spChg chg="mo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2" creationId="{21DB7871-BBAF-455A-ACD8-FEB3EC8A7BCC}"/>
          </ac:spMkLst>
        </pc:spChg>
        <pc:spChg chg="mo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3" creationId="{F0F9CC12-E051-479F-ACE8-C42652A27B8F}"/>
          </ac:spMkLst>
        </pc:spChg>
        <pc:spChg chg="ad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06.515" v="48" actId="26606"/>
          <ac:cxnSpMkLst>
            <pc:docMk/>
            <pc:sldMk cId="4183901763" sldId="259"/>
            <ac:cxnSpMk id="6" creationId="{E8E35B83-1EC3-4F87-9D54-D863463351B9}"/>
          </ac:cxnSpMkLst>
        </pc:cxnChg>
      </pc:sldChg>
      <pc:sldChg chg="addSp delSp modSp mod setBg setClrOvrMap">
        <pc:chgData name="Paul Rabahy" userId="5d06f22f-0654-45ca-824c-f372a599d3b2" providerId="ADAL" clId="{CE9E7E40-C3D3-4855-A867-9DFFB10CA9FA}" dt="2020-05-15T19:57:25.188" v="162"/>
        <pc:sldMkLst>
          <pc:docMk/>
          <pc:sldMk cId="2452207493" sldId="260"/>
        </pc:sldMkLst>
        <pc:spChg chg="mo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4" creationId="{315D237D-E3C9-42D2-8604-5738F7F39213}"/>
          </ac:spMkLst>
        </pc:spChg>
        <pc:spChg chg="mo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5" creationId="{3E7CAC2E-E2C7-4448-B5A5-57CF076690B9}"/>
          </ac:spMkLst>
        </pc:spChg>
        <pc:spChg chg="add del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7" creationId="{5FB946D7-1CA4-446E-8795-007CACFDEB88}"/>
          </ac:spMkLst>
        </pc:spChg>
        <pc:spChg chg="add del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8" creationId="{192416F2-BC84-4D7C-80C6-6296C10C3819}"/>
          </ac:spMkLst>
        </pc:spChg>
        <pc:spChg chg="ad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11" creationId="{2A8AA5BC-4F7A-4226-8F99-6D824B226A97}"/>
          </ac:spMkLst>
        </pc:spChg>
        <pc:spChg chg="ad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16" creationId="{3E5445C6-DD42-4979-86FF-03730E8C6DB0}"/>
          </ac:spMkLst>
        </pc:spChg>
        <pc:cxnChg chg="add del">
          <ac:chgData name="Paul Rabahy" userId="5d06f22f-0654-45ca-824c-f372a599d3b2" providerId="ADAL" clId="{CE9E7E40-C3D3-4855-A867-9DFFB10CA9FA}" dt="2020-05-15T19:52:11.451" v="49" actId="26606"/>
          <ac:cxnSpMkLst>
            <pc:docMk/>
            <pc:sldMk cId="2452207493" sldId="260"/>
            <ac:cxnSpMk id="9" creationId="{2330623A-AB89-4E04-AC9A-2BAFBF85AE3A}"/>
          </ac:cxnSpMkLst>
        </pc:cxnChg>
        <pc:cxnChg chg="add">
          <ac:chgData name="Paul Rabahy" userId="5d06f22f-0654-45ca-824c-f372a599d3b2" providerId="ADAL" clId="{CE9E7E40-C3D3-4855-A867-9DFFB10CA9FA}" dt="2020-05-15T19:52:11.451" v="49" actId="26606"/>
          <ac:cxnSpMkLst>
            <pc:docMk/>
            <pc:sldMk cId="2452207493" sldId="260"/>
            <ac:cxnSpMk id="18" creationId="{45000665-DFC7-417E-8FD7-516A0F15C975}"/>
          </ac:cxnSpMkLst>
        </pc:cxnChg>
      </pc:sldChg>
      <pc:sldChg chg="modSp del setBg">
        <pc:chgData name="Paul Rabahy" userId="5d06f22f-0654-45ca-824c-f372a599d3b2" providerId="ADAL" clId="{CE9E7E40-C3D3-4855-A867-9DFFB10CA9FA}" dt="2020-05-15T19:58:19.863" v="167" actId="2696"/>
        <pc:sldMkLst>
          <pc:docMk/>
          <pc:sldMk cId="610334575" sldId="261"/>
        </pc:sldMkLst>
        <pc:spChg chg="mod">
          <ac:chgData name="Paul Rabahy" userId="5d06f22f-0654-45ca-824c-f372a599d3b2" providerId="ADAL" clId="{CE9E7E40-C3D3-4855-A867-9DFFB10CA9FA}" dt="2020-05-15T19:51:22.830" v="41" actId="27636"/>
          <ac:spMkLst>
            <pc:docMk/>
            <pc:sldMk cId="610334575" sldId="261"/>
            <ac:spMk id="3" creationId="{09DFC280-B53F-47B7-B6BB-5C429D44F4A4}"/>
          </ac:spMkLst>
        </pc:sp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4223449605" sldId="262"/>
        </pc:sldMkLst>
        <pc:spChg chg="mo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2" creationId="{4EBEE5D4-8658-454E-B050-2D193C479EE4}"/>
          </ac:spMkLst>
        </pc:spChg>
        <pc:spChg chg="mo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3" creationId="{D4D67CEB-15BF-4514-800B-0BE2C2DCEC01}"/>
          </ac:spMkLst>
        </pc:spChg>
        <pc:spChg chg="ad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3449605" sldId="262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3449605" sldId="262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38.812" v="53" actId="26606"/>
          <ac:cxnSpMkLst>
            <pc:docMk/>
            <pc:sldMk cId="4223449605" sldId="262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267679230" sldId="263"/>
        </pc:sldMkLst>
        <pc:spChg chg="mo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2" creationId="{CE0A3B74-E50C-4ABF-BB55-D8116FC70DCC}"/>
          </ac:spMkLst>
        </pc:spChg>
        <pc:spChg chg="mo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3" creationId="{F8EC1288-5B73-4E1D-88B9-CA9E4E7868BC}"/>
          </ac:spMkLst>
        </pc:spChg>
        <pc:spChg chg="ad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67679230" sldId="263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67679230" sldId="263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41.964" v="54" actId="26606"/>
          <ac:cxnSpMkLst>
            <pc:docMk/>
            <pc:sldMk cId="267679230" sldId="263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4232087243" sldId="264"/>
        </pc:sldMkLst>
        <pc:spChg chg="mo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2" creationId="{9519A7E5-6617-4052-AD36-57D6B7E894B1}"/>
          </ac:spMkLst>
        </pc:spChg>
        <pc:spChg chg="mo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3" creationId="{40A50279-D2D8-4A36-B3E1-6894E1634562}"/>
          </ac:spMkLst>
        </pc:spChg>
        <pc:spChg chg="ad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32087243" sldId="264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32087243" sldId="264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46.515" v="55" actId="26606"/>
          <ac:cxnSpMkLst>
            <pc:docMk/>
            <pc:sldMk cId="4232087243" sldId="264"/>
            <ac:cxnSpMk id="6" creationId="{E8E35B83-1EC3-4F87-9D54-D863463351B9}"/>
          </ac:cxnSpMkLst>
        </pc:cxnChg>
      </pc:sldChg>
      <pc:sldChg chg="addSp modSp mod setBg">
        <pc:chgData name="Paul Rabahy" userId="5d06f22f-0654-45ca-824c-f372a599d3b2" providerId="ADAL" clId="{CE9E7E40-C3D3-4855-A867-9DFFB10CA9FA}" dt="2020-05-15T19:57:25.188" v="162"/>
        <pc:sldMkLst>
          <pc:docMk/>
          <pc:sldMk cId="3169428796" sldId="265"/>
        </pc:sldMkLst>
        <pc:spChg chg="mo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2" creationId="{2ED453DD-5693-4E5B-82FC-8612BFE22957}"/>
          </ac:spMkLst>
        </pc:spChg>
        <pc:spChg chg="mo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5" creationId="{3654696E-E9F1-4004-BBDA-1007B5B2A1E8}"/>
          </ac:spMkLst>
        </pc:spChg>
        <pc:spChg chg="ad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10" creationId="{86295E7F-EA66-480B-B001-C8BE7CD61903}"/>
          </ac:spMkLst>
        </pc:spChg>
        <pc:picChg chg="mod ord">
          <ac:chgData name="Paul Rabahy" userId="5d06f22f-0654-45ca-824c-f372a599d3b2" providerId="ADAL" clId="{CE9E7E40-C3D3-4855-A867-9DFFB10CA9FA}" dt="2020-05-15T19:53:02.842" v="57" actId="26606"/>
          <ac:picMkLst>
            <pc:docMk/>
            <pc:sldMk cId="3169428796" sldId="265"/>
            <ac:picMk id="4" creationId="{3DD6F253-1537-480F-AE0F-871E7D0E3698}"/>
          </ac:picMkLst>
        </pc:picChg>
        <pc:cxnChg chg="add">
          <ac:chgData name="Paul Rabahy" userId="5d06f22f-0654-45ca-824c-f372a599d3b2" providerId="ADAL" clId="{CE9E7E40-C3D3-4855-A867-9DFFB10CA9FA}" dt="2020-05-15T19:53:02.842" v="57" actId="26606"/>
          <ac:cxnSpMkLst>
            <pc:docMk/>
            <pc:sldMk cId="3169428796" sldId="265"/>
            <ac:cxnSpMk id="12" creationId="{E126E481-B945-4179-BD79-05E96E9B29E1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2236541622" sldId="266"/>
        </pc:sldMkLst>
        <pc:spChg chg="mo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4" creationId="{ED18013F-2A8C-49F8-9CCC-AB7CBBE929C3}"/>
          </ac:spMkLst>
        </pc:spChg>
        <pc:spChg chg="mo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5" creationId="{4E1057DB-D514-4751-AED6-79DB82012CEA}"/>
          </ac:spMkLst>
        </pc:spChg>
        <pc:spChg chg="ad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7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20.155" v="50" actId="26606"/>
          <ac:cxnSpMkLst>
            <pc:docMk/>
            <pc:sldMk cId="2236541622" sldId="266"/>
            <ac:cxnSpMk id="8" creationId="{E8E35B83-1EC3-4F87-9D54-D863463351B9}"/>
          </ac:cxnSpMkLst>
        </pc:cxnChg>
      </pc:sldChg>
      <pc:sldChg chg="addSp modSp mod setBg setClrOvrMap">
        <pc:chgData name="Paul Rabahy" userId="5d06f22f-0654-45ca-824c-f372a599d3b2" providerId="ADAL" clId="{CE9E7E40-C3D3-4855-A867-9DFFB10CA9FA}" dt="2020-05-15T19:57:25.188" v="162"/>
        <pc:sldMkLst>
          <pc:docMk/>
          <pc:sldMk cId="2229538755" sldId="267"/>
        </pc:sldMkLst>
        <pc:spChg chg="mo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2" creationId="{0BFF2C21-DBAC-4869-AB54-F1373D8F7D82}"/>
          </ac:spMkLst>
        </pc:spChg>
        <pc:spChg chg="mo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5" creationId="{C5BE88E2-9FF9-442D-984D-200D1CBC6B93}"/>
          </ac:spMkLst>
        </pc:spChg>
        <pc:spChg chg="ad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7" creationId="{8537B233-9CDD-4A90-AABB-A8963DEE4FBC}"/>
          </ac:spMkLst>
        </pc:spChg>
        <pc:picChg chg="mod ord">
          <ac:chgData name="Paul Rabahy" userId="5d06f22f-0654-45ca-824c-f372a599d3b2" providerId="ADAL" clId="{CE9E7E40-C3D3-4855-A867-9DFFB10CA9FA}" dt="2020-05-15T19:52:31.436" v="51" actId="26606"/>
          <ac:picMkLst>
            <pc:docMk/>
            <pc:sldMk cId="2229538755" sldId="267"/>
            <ac:picMk id="4" creationId="{DCE15E4C-7F69-40FA-A97E-23F5FBBEDF40}"/>
          </ac:picMkLst>
        </pc:picChg>
        <pc:cxnChg chg="add">
          <ac:chgData name="Paul Rabahy" userId="5d06f22f-0654-45ca-824c-f372a599d3b2" providerId="ADAL" clId="{CE9E7E40-C3D3-4855-A867-9DFFB10CA9FA}" dt="2020-05-15T19:52:31.436" v="51" actId="26606"/>
          <ac:cxnSpMkLst>
            <pc:docMk/>
            <pc:sldMk cId="2229538755" sldId="267"/>
            <ac:cxnSpMk id="12" creationId="{040575EE-C594-4566-BC00-663004E52AB5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3960255063" sldId="268"/>
        </pc:sldMkLst>
        <pc:spChg chg="mo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4" creationId="{F5EB5976-131C-4A8A-9FBA-0B0F87C75153}"/>
          </ac:spMkLst>
        </pc:spChg>
        <pc:spChg chg="mo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5" creationId="{2D969B33-E92C-48C2-B126-470E896E6F82}"/>
          </ac:spMkLst>
        </pc:spChg>
        <pc:spChg chg="ad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7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60255063" sldId="268"/>
            <ac:spMk id="10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60255063" sldId="268"/>
            <ac:spMk id="12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35.485" v="52" actId="26606"/>
          <ac:cxnSpMkLst>
            <pc:docMk/>
            <pc:sldMk cId="3960255063" sldId="268"/>
            <ac:cxnSpMk id="8" creationId="{E8E35B83-1EC3-4F87-9D54-D863463351B9}"/>
          </ac:cxnSpMkLst>
        </pc:cxnChg>
      </pc:sldChg>
      <pc:sldChg chg="addSp delSp modSp del">
        <pc:chgData name="Paul Rabahy" userId="5d06f22f-0654-45ca-824c-f372a599d3b2" providerId="ADAL" clId="{CE9E7E40-C3D3-4855-A867-9DFFB10CA9FA}" dt="2020-05-15T19:56:09.968" v="110" actId="2696"/>
        <pc:sldMkLst>
          <pc:docMk/>
          <pc:sldMk cId="3843066806" sldId="269"/>
        </pc:sldMkLst>
        <pc:spChg chg="del">
          <ac:chgData name="Paul Rabahy" userId="5d06f22f-0654-45ca-824c-f372a599d3b2" providerId="ADAL" clId="{CE9E7E40-C3D3-4855-A867-9DFFB10CA9FA}" dt="2020-05-15T19:53:53.240" v="60" actId="478"/>
          <ac:spMkLst>
            <pc:docMk/>
            <pc:sldMk cId="3843066806" sldId="269"/>
            <ac:spMk id="5" creationId="{F9526455-3257-4EAA-9943-AB0C2415AC0F}"/>
          </ac:spMkLst>
        </pc:spChg>
        <pc:spChg chg="del">
          <ac:chgData name="Paul Rabahy" userId="5d06f22f-0654-45ca-824c-f372a599d3b2" providerId="ADAL" clId="{CE9E7E40-C3D3-4855-A867-9DFFB10CA9FA}" dt="2020-05-15T19:53:48.202" v="59" actId="478"/>
          <ac:spMkLst>
            <pc:docMk/>
            <pc:sldMk cId="3843066806" sldId="269"/>
            <ac:spMk id="8" creationId="{443323BA-F25D-4A5A-8324-7ACF898F5C6B}"/>
          </ac:spMkLst>
        </pc:spChg>
        <pc:spChg chg="add del mod">
          <ac:chgData name="Paul Rabahy" userId="5d06f22f-0654-45ca-824c-f372a599d3b2" providerId="ADAL" clId="{CE9E7E40-C3D3-4855-A867-9DFFB10CA9FA}" dt="2020-05-15T19:54:45.439" v="68" actId="47"/>
          <ac:spMkLst>
            <pc:docMk/>
            <pc:sldMk cId="3843066806" sldId="269"/>
            <ac:spMk id="9" creationId="{3131FD7A-645D-4941-B74E-9AA9183C84F8}"/>
          </ac:spMkLst>
        </pc:spChg>
        <pc:picChg chg="add del">
          <ac:chgData name="Paul Rabahy" userId="5d06f22f-0654-45ca-824c-f372a599d3b2" providerId="ADAL" clId="{CE9E7E40-C3D3-4855-A867-9DFFB10CA9FA}" dt="2020-05-15T19:54:49.354" v="70"/>
          <ac:picMkLst>
            <pc:docMk/>
            <pc:sldMk cId="3843066806" sldId="269"/>
            <ac:picMk id="7" creationId="{98AD2B27-2B7D-44C6-BAB7-55EAC6E82AF6}"/>
          </ac:picMkLst>
        </pc:pic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863889643" sldId="270"/>
        </pc:sldMkLst>
        <pc:spChg chg="mo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2" creationId="{990980EE-08D5-4C37-993E-BFD376A57439}"/>
          </ac:spMkLst>
        </pc:spChg>
        <pc:spChg chg="mo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3" creationId="{F86FCA05-BC79-4939-B54E-FCCDDC71849E}"/>
          </ac:spMkLst>
        </pc:spChg>
        <pc:spChg chg="ad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863889643" sldId="270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863889643" sldId="270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32.436" v="157" actId="26606"/>
          <ac:cxnSpMkLst>
            <pc:docMk/>
            <pc:sldMk cId="863889643" sldId="270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37384407" sldId="271"/>
        </pc:sldMkLst>
        <pc:spChg chg="mo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2" creationId="{5BB25A69-DAA1-4AFD-845D-04D917BBAE73}"/>
          </ac:spMkLst>
        </pc:spChg>
        <pc:spChg chg="mo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3" creationId="{1119B63E-7A98-4B1C-B53C-3A3CAEB0AD43}"/>
          </ac:spMkLst>
        </pc:spChg>
        <pc:spChg chg="ad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7384407" sldId="271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7384407" sldId="271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39.236" v="158" actId="26606"/>
          <ac:cxnSpMkLst>
            <pc:docMk/>
            <pc:sldMk cId="137384407" sldId="271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3927176335" sldId="272"/>
        </pc:sldMkLst>
        <pc:spChg chg="mo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2" creationId="{7478B3BC-3454-4752-B83D-0C545341233C}"/>
          </ac:spMkLst>
        </pc:spChg>
        <pc:spChg chg="mo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3" creationId="{D4E73230-99A9-4BC5-B9F1-8B1D105EE2FC}"/>
          </ac:spMkLst>
        </pc:spChg>
        <pc:spChg chg="ad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27176335" sldId="272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27176335" sldId="272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2.627" v="159" actId="26606"/>
          <ac:cxnSpMkLst>
            <pc:docMk/>
            <pc:sldMk cId="3927176335" sldId="272"/>
            <ac:cxnSpMk id="6" creationId="{E8E35B83-1EC3-4F87-9D54-D863463351B9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7:55.982" v="163" actId="26606"/>
        <pc:sldMkLst>
          <pc:docMk/>
          <pc:sldMk cId="2812043700" sldId="273"/>
        </pc:sldMkLst>
        <pc:spChg chg="mo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2" creationId="{776E827D-60D4-400E-BF6C-577BDD827487}"/>
          </ac:spMkLst>
        </pc:spChg>
        <pc:spChg chg="mo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3" creationId="{591F327B-E666-4AA1-8974-81B2440631EC}"/>
          </ac:spMkLst>
        </pc:spChg>
        <pc:spChg chg="ad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812043700" sldId="273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812043700" sldId="273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7:55.982" v="163" actId="26606"/>
          <ac:cxnSpMkLst>
            <pc:docMk/>
            <pc:sldMk cId="2812043700" sldId="273"/>
            <ac:cxnSpMk id="6" creationId="{E8E35B83-1EC3-4F87-9D54-D863463351B9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8:01.224" v="164" actId="26606"/>
        <pc:sldMkLst>
          <pc:docMk/>
          <pc:sldMk cId="3302765647" sldId="274"/>
        </pc:sldMkLst>
        <pc:spChg chg="mo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3" creationId="{7F673026-ADB7-440D-8082-C484C72FE310}"/>
          </ac:spMkLst>
        </pc:spChg>
        <pc:spChg chg="ad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302765647" sldId="274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302765647" sldId="274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8:01.224" v="164" actId="26606"/>
          <ac:cxnSpMkLst>
            <pc:docMk/>
            <pc:sldMk cId="3302765647" sldId="274"/>
            <ac:cxnSpMk id="6" creationId="{E8E35B83-1EC3-4F87-9D54-D863463351B9}"/>
          </ac:cxnSpMkLst>
        </pc:cxnChg>
      </pc:sldChg>
      <pc:sldChg chg="addSp delSp modSp mod setBg setClrOvrMap delDesignElem">
        <pc:chgData name="Paul Rabahy" userId="5d06f22f-0654-45ca-824c-f372a599d3b2" providerId="ADAL" clId="{CE9E7E40-C3D3-4855-A867-9DFFB10CA9FA}" dt="2020-05-15T19:58:08.623" v="165" actId="26606"/>
        <pc:sldMkLst>
          <pc:docMk/>
          <pc:sldMk cId="4228661199" sldId="275"/>
        </pc:sldMkLst>
        <pc:spChg chg="mo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2" creationId="{18B6461B-D0A2-4C46-8D27-0FE2A47066D9}"/>
          </ac:spMkLst>
        </pc:spChg>
        <pc:spChg chg="mo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5" creationId="{4BBFB410-1F39-4CCC-9AA8-4D1075E5FFC0}"/>
          </ac:spMkLst>
        </pc:spChg>
        <pc:spChg chg="ad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7" creationId="{F2B38F72-8FC4-4001-8C67-FA6B86DEC767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8661199" sldId="275"/>
            <ac:spMk id="10" creationId="{9C9E83AF-030E-4F9E-A53E-41FDC8659D0D}"/>
          </ac:spMkLst>
        </pc:spChg>
        <pc:picChg chg="mod">
          <ac:chgData name="Paul Rabahy" userId="5d06f22f-0654-45ca-824c-f372a599d3b2" providerId="ADAL" clId="{CE9E7E40-C3D3-4855-A867-9DFFB10CA9FA}" dt="2020-05-15T19:58:08.623" v="165" actId="26606"/>
          <ac:picMkLst>
            <pc:docMk/>
            <pc:sldMk cId="4228661199" sldId="275"/>
            <ac:picMk id="4" creationId="{CD2C873E-FBF1-4196-B72A-DBE6DF5B0BC9}"/>
          </ac:picMkLst>
        </pc:pic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191896609" sldId="276"/>
        </pc:sldMkLst>
        <pc:spChg chg="mo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2" creationId="{203FA16A-AB3B-4B6B-AA5A-646305E90E3C}"/>
          </ac:spMkLst>
        </pc:spChg>
        <pc:spChg chg="mo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3" creationId="{F0B2D88D-0E55-414A-AC2E-6431D0618E05}"/>
          </ac:spMkLst>
        </pc:spChg>
        <pc:spChg chg="ad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191896609" sldId="276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191896609" sldId="276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6.130" v="160" actId="26606"/>
          <ac:cxnSpMkLst>
            <pc:docMk/>
            <pc:sldMk cId="1191896609" sldId="276"/>
            <ac:cxnSpMk id="6" creationId="{E8E35B83-1EC3-4F87-9D54-D863463351B9}"/>
          </ac:cxnSpMkLst>
        </pc:cxnChg>
      </pc:sldChg>
      <pc:sldChg chg="addSp modSp mod setBg">
        <pc:chgData name="Paul Rabahy" userId="5d06f22f-0654-45ca-824c-f372a599d3b2" providerId="ADAL" clId="{CE9E7E40-C3D3-4855-A867-9DFFB10CA9FA}" dt="2020-05-15T19:57:25.188" v="162"/>
        <pc:sldMkLst>
          <pc:docMk/>
          <pc:sldMk cId="2668479151" sldId="277"/>
        </pc:sldMkLst>
        <pc:spChg chg="mo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2" creationId="{51E1DD93-F89A-4A52-951C-F83298EF6579}"/>
          </ac:spMkLst>
        </pc:spChg>
        <pc:spChg chg="mo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5" creationId="{FCFC651B-9AB6-4857-95C2-AD4571F1357E}"/>
          </ac:spMkLst>
        </pc:spChg>
        <pc:spChg chg="ad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10" creationId="{86295E7F-EA66-480B-B001-C8BE7CD61903}"/>
          </ac:spMkLst>
        </pc:spChg>
        <pc:picChg chg="mod ord">
          <ac:chgData name="Paul Rabahy" userId="5d06f22f-0654-45ca-824c-f372a599d3b2" providerId="ADAL" clId="{CE9E7E40-C3D3-4855-A867-9DFFB10CA9FA}" dt="2020-05-15T19:52:54.671" v="56" actId="26606"/>
          <ac:picMkLst>
            <pc:docMk/>
            <pc:sldMk cId="2668479151" sldId="277"/>
            <ac:picMk id="4" creationId="{83163FFB-5313-4BCC-83C0-4493A7E98DA3}"/>
          </ac:picMkLst>
        </pc:picChg>
        <pc:cxnChg chg="add">
          <ac:chgData name="Paul Rabahy" userId="5d06f22f-0654-45ca-824c-f372a599d3b2" providerId="ADAL" clId="{CE9E7E40-C3D3-4855-A867-9DFFB10CA9FA}" dt="2020-05-15T19:52:54.671" v="56" actId="26606"/>
          <ac:cxnSpMkLst>
            <pc:docMk/>
            <pc:sldMk cId="2668479151" sldId="277"/>
            <ac:cxnSpMk id="12" creationId="{E126E481-B945-4179-BD79-05E96E9B29E1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336407689" sldId="278"/>
        </pc:sldMkLst>
        <pc:spChg chg="mo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2" creationId="{5A0971B9-AA1A-40A2-9508-82D970815D7B}"/>
          </ac:spMkLst>
        </pc:spChg>
        <pc:spChg chg="mo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3" creationId="{921036FF-1B70-4825-8BF6-3C84A98ABEC6}"/>
          </ac:spMkLst>
        </pc:spChg>
        <pc:spChg chg="ad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36407689" sldId="278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36407689" sldId="278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3:06.748" v="58" actId="26606"/>
          <ac:cxnSpMkLst>
            <pc:docMk/>
            <pc:sldMk cId="1336407689" sldId="278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2430014878" sldId="279"/>
        </pc:sldMkLst>
        <pc:spChg chg="mo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2" creationId="{1D74E101-64FB-4BE7-B577-7DE9789B22A9}"/>
          </ac:spMkLst>
        </pc:spChg>
        <pc:spChg chg="mo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3" creationId="{5E5F959A-8BAA-40BE-B28B-03DB3FCB82A6}"/>
          </ac:spMkLst>
        </pc:spChg>
        <pc:spChg chg="ad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430014878" sldId="279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430014878" sldId="279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9.171" v="161" actId="26606"/>
          <ac:cxnSpMkLst>
            <pc:docMk/>
            <pc:sldMk cId="2430014878" sldId="279"/>
            <ac:cxnSpMk id="6" creationId="{E8E35B83-1EC3-4F87-9D54-D863463351B9}"/>
          </ac:cxnSpMkLst>
        </pc:cxnChg>
      </pc:sldChg>
      <pc:sldChg chg="modSp setBg">
        <pc:chgData name="Paul Rabahy" userId="5d06f22f-0654-45ca-824c-f372a599d3b2" providerId="ADAL" clId="{CE9E7E40-C3D3-4855-A867-9DFFB10CA9FA}" dt="2020-05-15T20:03:19.907" v="349"/>
        <pc:sldMkLst>
          <pc:docMk/>
          <pc:sldMk cId="109278607" sldId="280"/>
        </pc:sldMkLst>
        <pc:spChg chg="mod">
          <ac:chgData name="Paul Rabahy" userId="5d06f22f-0654-45ca-824c-f372a599d3b2" providerId="ADAL" clId="{CE9E7E40-C3D3-4855-A867-9DFFB10CA9FA}" dt="2020-05-15T20:02:29.326" v="342" actId="207"/>
          <ac:spMkLst>
            <pc:docMk/>
            <pc:sldMk cId="109278607" sldId="280"/>
            <ac:spMk id="2" creationId="{D54CD494-2E27-4FDA-97A7-8A50795DCD05}"/>
          </ac:spMkLst>
        </pc:spChg>
        <pc:spChg chg="mod">
          <ac:chgData name="Paul Rabahy" userId="5d06f22f-0654-45ca-824c-f372a599d3b2" providerId="ADAL" clId="{CE9E7E40-C3D3-4855-A867-9DFFB10CA9FA}" dt="2020-05-15T20:02:35.762" v="343" actId="207"/>
          <ac:spMkLst>
            <pc:docMk/>
            <pc:sldMk cId="109278607" sldId="280"/>
            <ac:spMk id="3" creationId="{3CC43651-0EEE-4E9F-B11A-81EA2CAC3BF9}"/>
          </ac:spMkLst>
        </pc:spChg>
        <pc:spChg chg="mod">
          <ac:chgData name="Paul Rabahy" userId="5d06f22f-0654-45ca-824c-f372a599d3b2" providerId="ADAL" clId="{CE9E7E40-C3D3-4855-A867-9DFFB10CA9FA}" dt="2020-05-15T20:02:41.706" v="344" actId="207"/>
          <ac:spMkLst>
            <pc:docMk/>
            <pc:sldMk cId="109278607" sldId="280"/>
            <ac:spMk id="8" creationId="{E2F05DCB-7073-4C61-9E21-98F1AF76CA2D}"/>
          </ac:spMkLst>
        </pc:spChg>
        <pc:spChg chg="mod">
          <ac:chgData name="Paul Rabahy" userId="5d06f22f-0654-45ca-824c-f372a599d3b2" providerId="ADAL" clId="{CE9E7E40-C3D3-4855-A867-9DFFB10CA9FA}" dt="2020-05-15T20:02:44.989" v="345" actId="207"/>
          <ac:spMkLst>
            <pc:docMk/>
            <pc:sldMk cId="109278607" sldId="280"/>
            <ac:spMk id="12" creationId="{C44D722D-06B2-4E53-81F0-2701A6BCA8E4}"/>
          </ac:spMkLst>
        </pc:spChg>
        <pc:spChg chg="mod">
          <ac:chgData name="Paul Rabahy" userId="5d06f22f-0654-45ca-824c-f372a599d3b2" providerId="ADAL" clId="{CE9E7E40-C3D3-4855-A867-9DFFB10CA9FA}" dt="2020-05-15T20:02:48.201" v="346" actId="207"/>
          <ac:spMkLst>
            <pc:docMk/>
            <pc:sldMk cId="109278607" sldId="280"/>
            <ac:spMk id="20" creationId="{4ECCF486-8094-438F-B5D9-D78155DF0AC8}"/>
          </ac:spMkLst>
        </pc:spChg>
        <pc:cxnChg chg="mod">
          <ac:chgData name="Paul Rabahy" userId="5d06f22f-0654-45ca-824c-f372a599d3b2" providerId="ADAL" clId="{CE9E7E40-C3D3-4855-A867-9DFFB10CA9FA}" dt="2020-05-15T20:02:57.214" v="347" actId="692"/>
          <ac:cxnSpMkLst>
            <pc:docMk/>
            <pc:sldMk cId="109278607" sldId="280"/>
            <ac:cxnSpMk id="5" creationId="{9FBC3FD8-AC59-4628-86F9-0F2FBCD59AC7}"/>
          </ac:cxnSpMkLst>
        </pc:cxnChg>
        <pc:cxnChg chg="mod">
          <ac:chgData name="Paul Rabahy" userId="5d06f22f-0654-45ca-824c-f372a599d3b2" providerId="ADAL" clId="{CE9E7E40-C3D3-4855-A867-9DFFB10CA9FA}" dt="2020-05-15T20:03:00.885" v="348" actId="692"/>
          <ac:cxnSpMkLst>
            <pc:docMk/>
            <pc:sldMk cId="109278607" sldId="280"/>
            <ac:cxnSpMk id="7" creationId="{A29CB80D-E1DA-4E76-8D1E-C1696A5440C7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8:12.515" v="166" actId="26606"/>
        <pc:sldMkLst>
          <pc:docMk/>
          <pc:sldMk cId="1822844748" sldId="281"/>
        </pc:sldMkLst>
        <pc:spChg chg="mo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2" creationId="{2A5A1E9C-FAA3-40A7-8943-DA8BDC7B5304}"/>
          </ac:spMkLst>
        </pc:spChg>
        <pc:spChg chg="mo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3" creationId="{8AAB891D-4FC5-43F1-9664-FA26CD48F835}"/>
          </ac:spMkLst>
        </pc:spChg>
        <pc:spChg chg="ad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822844748" sldId="281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822844748" sldId="281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8:12.515" v="166" actId="26606"/>
          <ac:cxnSpMkLst>
            <pc:docMk/>
            <pc:sldMk cId="1822844748" sldId="281"/>
            <ac:cxnSpMk id="6" creationId="{E8E35B83-1EC3-4F87-9D54-D863463351B9}"/>
          </ac:cxnSpMkLst>
        </pc:cxnChg>
      </pc:sldChg>
      <pc:sldChg chg="addSp delSp modSp add del">
        <pc:chgData name="Paul Rabahy" userId="5d06f22f-0654-45ca-824c-f372a599d3b2" providerId="ADAL" clId="{CE9E7E40-C3D3-4855-A867-9DFFB10CA9FA}" dt="2020-05-15T20:01:56.801" v="340" actId="2696"/>
        <pc:sldMkLst>
          <pc:docMk/>
          <pc:sldMk cId="3724493299" sldId="282"/>
        </pc:sldMkLst>
        <pc:spChg chg="mod">
          <ac:chgData name="Paul Rabahy" userId="5d06f22f-0654-45ca-824c-f372a599d3b2" providerId="ADAL" clId="{CE9E7E40-C3D3-4855-A867-9DFFB10CA9FA}" dt="2020-05-15T19:59:53.930" v="259"/>
          <ac:spMkLst>
            <pc:docMk/>
            <pc:sldMk cId="3724493299" sldId="282"/>
            <ac:spMk id="2" creationId="{2E8CF178-0E2D-4E93-A296-A6D48E9DDB15}"/>
          </ac:spMkLst>
        </pc:spChg>
        <pc:spChg chg="add del mod">
          <ac:chgData name="Paul Rabahy" userId="5d06f22f-0654-45ca-824c-f372a599d3b2" providerId="ADAL" clId="{CE9E7E40-C3D3-4855-A867-9DFFB10CA9FA}" dt="2020-05-15T19:58:54.091" v="169"/>
          <ac:spMkLst>
            <pc:docMk/>
            <pc:sldMk cId="3724493299" sldId="282"/>
            <ac:spMk id="3" creationId="{90F5F011-B3B4-4C56-97D0-A700D03C9B43}"/>
          </ac:spMkLst>
        </pc:spChg>
        <pc:spChg chg="add mod">
          <ac:chgData name="Paul Rabahy" userId="5d06f22f-0654-45ca-824c-f372a599d3b2" providerId="ADAL" clId="{CE9E7E40-C3D3-4855-A867-9DFFB10CA9FA}" dt="2020-05-15T19:58:59.398" v="170"/>
          <ac:spMkLst>
            <pc:docMk/>
            <pc:sldMk cId="3724493299" sldId="282"/>
            <ac:spMk id="7" creationId="{5DD06136-B408-4164-911B-D86F9273A2D3}"/>
          </ac:spMkLst>
        </pc:spChg>
        <pc:picChg chg="add del mod">
          <ac:chgData name="Paul Rabahy" userId="5d06f22f-0654-45ca-824c-f372a599d3b2" providerId="ADAL" clId="{CE9E7E40-C3D3-4855-A867-9DFFB10CA9FA}" dt="2020-05-15T19:54:46.872" v="69"/>
          <ac:picMkLst>
            <pc:docMk/>
            <pc:sldMk cId="3724493299" sldId="282"/>
            <ac:picMk id="4" creationId="{135E505A-042A-4455-B7EC-1FABDDAF490C}"/>
          </ac:picMkLst>
        </pc:picChg>
        <pc:picChg chg="add mod">
          <ac:chgData name="Paul Rabahy" userId="5d06f22f-0654-45ca-824c-f372a599d3b2" providerId="ADAL" clId="{CE9E7E40-C3D3-4855-A867-9DFFB10CA9FA}" dt="2020-05-15T19:59:13.672" v="172" actId="14100"/>
          <ac:picMkLst>
            <pc:docMk/>
            <pc:sldMk cId="3724493299" sldId="282"/>
            <ac:picMk id="5" creationId="{F9EB85C9-4E9A-4F6A-92E4-D5ED53A6C81F}"/>
          </ac:picMkLst>
        </pc:picChg>
        <pc:picChg chg="add mod">
          <ac:chgData name="Paul Rabahy" userId="5d06f22f-0654-45ca-824c-f372a599d3b2" providerId="ADAL" clId="{CE9E7E40-C3D3-4855-A867-9DFFB10CA9FA}" dt="2020-05-15T19:59:29.223" v="257" actId="1035"/>
          <ac:picMkLst>
            <pc:docMk/>
            <pc:sldMk cId="3724493299" sldId="282"/>
            <ac:picMk id="6" creationId="{285E6A02-5275-4FEB-90A9-EAE716926D15}"/>
          </ac:picMkLst>
        </pc:picChg>
      </pc:sldChg>
      <pc:sldChg chg="addSp delSp modSp add">
        <pc:chgData name="Paul Rabahy" userId="5d06f22f-0654-45ca-824c-f372a599d3b2" providerId="ADAL" clId="{CE9E7E40-C3D3-4855-A867-9DFFB10CA9FA}" dt="2020-05-15T20:01:53.397" v="339" actId="1076"/>
        <pc:sldMkLst>
          <pc:docMk/>
          <pc:sldMk cId="1508601068" sldId="283"/>
        </pc:sldMkLst>
        <pc:spChg chg="mod">
          <ac:chgData name="Paul Rabahy" userId="5d06f22f-0654-45ca-824c-f372a599d3b2" providerId="ADAL" clId="{CE9E7E40-C3D3-4855-A867-9DFFB10CA9FA}" dt="2020-05-15T20:00:36.444" v="277" actId="20577"/>
          <ac:spMkLst>
            <pc:docMk/>
            <pc:sldMk cId="1508601068" sldId="283"/>
            <ac:spMk id="2" creationId="{5A0971B9-AA1A-40A2-9508-82D970815D7B}"/>
          </ac:spMkLst>
        </pc:spChg>
        <pc:spChg chg="add del mod">
          <ac:chgData name="Paul Rabahy" userId="5d06f22f-0654-45ca-824c-f372a599d3b2" providerId="ADAL" clId="{CE9E7E40-C3D3-4855-A867-9DFFB10CA9FA}" dt="2020-05-15T20:01:33.593" v="335" actId="20577"/>
          <ac:spMkLst>
            <pc:docMk/>
            <pc:sldMk cId="1508601068" sldId="283"/>
            <ac:spMk id="3" creationId="{921036FF-1B70-4825-8BF6-3C84A98ABEC6}"/>
          </ac:spMkLst>
        </pc:spChg>
        <pc:spChg chg="add del mod">
          <ac:chgData name="Paul Rabahy" userId="5d06f22f-0654-45ca-824c-f372a599d3b2" providerId="ADAL" clId="{CE9E7E40-C3D3-4855-A867-9DFFB10CA9FA}" dt="2020-05-15T20:00:59.653" v="294" actId="478"/>
          <ac:spMkLst>
            <pc:docMk/>
            <pc:sldMk cId="1508601068" sldId="283"/>
            <ac:spMk id="7" creationId="{3C1B4EC2-B999-41D3-93B4-E3DAEF1B0C45}"/>
          </ac:spMkLst>
        </pc:spChg>
        <pc:picChg chg="add mod">
          <ac:chgData name="Paul Rabahy" userId="5d06f22f-0654-45ca-824c-f372a599d3b2" providerId="ADAL" clId="{CE9E7E40-C3D3-4855-A867-9DFFB10CA9FA}" dt="2020-05-15T20:01:42.965" v="337" actId="1076"/>
          <ac:picMkLst>
            <pc:docMk/>
            <pc:sldMk cId="1508601068" sldId="283"/>
            <ac:picMk id="8" creationId="{9DCADAB3-5D91-4DC3-A3F0-1D1A79FC4A3E}"/>
          </ac:picMkLst>
        </pc:picChg>
        <pc:picChg chg="add mod">
          <ac:chgData name="Paul Rabahy" userId="5d06f22f-0654-45ca-824c-f372a599d3b2" providerId="ADAL" clId="{CE9E7E40-C3D3-4855-A867-9DFFB10CA9FA}" dt="2020-05-15T20:01:53.397" v="339" actId="1076"/>
          <ac:picMkLst>
            <pc:docMk/>
            <pc:sldMk cId="1508601068" sldId="283"/>
            <ac:picMk id="9" creationId="{8326A952-87F2-4F6B-A310-BDA7F332CF37}"/>
          </ac:picMkLst>
        </pc:picChg>
      </pc:sldChg>
      <pc:sldChg chg="delSp add del setBg delDesignElem">
        <pc:chgData name="Paul Rabahy" userId="5d06f22f-0654-45ca-824c-f372a599d3b2" providerId="ADAL" clId="{CE9E7E40-C3D3-4855-A867-9DFFB10CA9FA}" dt="2020-05-15T20:03:38.516" v="352" actId="2696"/>
        <pc:sldMkLst>
          <pc:docMk/>
          <pc:sldMk cId="1147176835" sldId="284"/>
        </pc:sldMkLst>
        <pc:spChg chg="del">
          <ac:chgData name="Paul Rabahy" userId="5d06f22f-0654-45ca-824c-f372a599d3b2" providerId="ADAL" clId="{CE9E7E40-C3D3-4855-A867-9DFFB10CA9FA}" dt="2020-05-15T20:03:34.068" v="351"/>
          <ac:spMkLst>
            <pc:docMk/>
            <pc:sldMk cId="1147176835" sldId="284"/>
            <ac:spMk id="5" creationId="{F98ED85F-DCEE-4B50-802E-71A6E3E12B04}"/>
          </ac:spMkLst>
        </pc:spChg>
        <pc:cxnChg chg="del">
          <ac:chgData name="Paul Rabahy" userId="5d06f22f-0654-45ca-824c-f372a599d3b2" providerId="ADAL" clId="{CE9E7E40-C3D3-4855-A867-9DFFB10CA9FA}" dt="2020-05-15T20:03:34.068" v="351"/>
          <ac:cxnSpMkLst>
            <pc:docMk/>
            <pc:sldMk cId="1147176835" sldId="284"/>
            <ac:cxnSpMk id="6" creationId="{E8E35B83-1EC3-4F87-9D54-D863463351B9}"/>
          </ac:cxnSpMkLst>
        </pc:cxnChg>
      </pc:sldChg>
      <pc:sldChg chg="modSp add ord">
        <pc:chgData name="Paul Rabahy" userId="5d06f22f-0654-45ca-824c-f372a599d3b2" providerId="ADAL" clId="{CE9E7E40-C3D3-4855-A867-9DFFB10CA9FA}" dt="2020-05-15T20:10:56.142" v="399" actId="27636"/>
        <pc:sldMkLst>
          <pc:docMk/>
          <pc:sldMk cId="2886340186" sldId="284"/>
        </pc:sldMkLst>
        <pc:spChg chg="mod">
          <ac:chgData name="Paul Rabahy" userId="5d06f22f-0654-45ca-824c-f372a599d3b2" providerId="ADAL" clId="{CE9E7E40-C3D3-4855-A867-9DFFB10CA9FA}" dt="2020-05-15T20:03:57.039" v="371" actId="20577"/>
          <ac:spMkLst>
            <pc:docMk/>
            <pc:sldMk cId="2886340186" sldId="284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0:56.142" v="399" actId="27636"/>
          <ac:spMkLst>
            <pc:docMk/>
            <pc:sldMk cId="2886340186" sldId="284"/>
            <ac:spMk id="3" creationId="{7F673026-ADB7-440D-8082-C484C72FE310}"/>
          </ac:spMkLst>
        </pc:spChg>
      </pc:sldChg>
      <pc:sldChg chg="modSp add">
        <pc:chgData name="Paul Rabahy" userId="5d06f22f-0654-45ca-824c-f372a599d3b2" providerId="ADAL" clId="{CE9E7E40-C3D3-4855-A867-9DFFB10CA9FA}" dt="2020-05-15T20:11:09.743" v="401" actId="27636"/>
        <pc:sldMkLst>
          <pc:docMk/>
          <pc:sldMk cId="1497060860" sldId="285"/>
        </pc:sldMkLst>
        <pc:spChg chg="mod">
          <ac:chgData name="Paul Rabahy" userId="5d06f22f-0654-45ca-824c-f372a599d3b2" providerId="ADAL" clId="{CE9E7E40-C3D3-4855-A867-9DFFB10CA9FA}" dt="2020-05-15T20:09:48.440" v="387" actId="20577"/>
          <ac:spMkLst>
            <pc:docMk/>
            <pc:sldMk cId="1497060860" sldId="285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1:09.743" v="401" actId="27636"/>
          <ac:spMkLst>
            <pc:docMk/>
            <pc:sldMk cId="1497060860" sldId="285"/>
            <ac:spMk id="3" creationId="{7F673026-ADB7-440D-8082-C484C72FE310}"/>
          </ac:spMkLst>
        </pc:spChg>
      </pc:sldChg>
      <pc:sldChg chg="modSp add">
        <pc:chgData name="Paul Rabahy" userId="5d06f22f-0654-45ca-824c-f372a599d3b2" providerId="ADAL" clId="{CE9E7E40-C3D3-4855-A867-9DFFB10CA9FA}" dt="2020-05-15T20:11:27.018" v="403" actId="27636"/>
        <pc:sldMkLst>
          <pc:docMk/>
          <pc:sldMk cId="456339719" sldId="286"/>
        </pc:sldMkLst>
        <pc:spChg chg="mod">
          <ac:chgData name="Paul Rabahy" userId="5d06f22f-0654-45ca-824c-f372a599d3b2" providerId="ADAL" clId="{CE9E7E40-C3D3-4855-A867-9DFFB10CA9FA}" dt="2020-05-15T20:10:10.396" v="396" actId="20577"/>
          <ac:spMkLst>
            <pc:docMk/>
            <pc:sldMk cId="456339719" sldId="286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1:27.018" v="403" actId="27636"/>
          <ac:spMkLst>
            <pc:docMk/>
            <pc:sldMk cId="456339719" sldId="286"/>
            <ac:spMk id="3" creationId="{7F673026-ADB7-440D-8082-C484C72FE310}"/>
          </ac:spMkLst>
        </pc:spChg>
      </pc:sldChg>
      <pc:sldMasterChg chg="setBg modSldLayout">
        <pc:chgData name="Paul Rabahy" userId="5d06f22f-0654-45ca-824c-f372a599d3b2" providerId="ADAL" clId="{CE9E7E40-C3D3-4855-A867-9DFFB10CA9FA}" dt="2020-05-15T19:57:25.188" v="162"/>
        <pc:sldMasterMkLst>
          <pc:docMk/>
          <pc:sldMasterMk cId="1289266428" sldId="2147483756"/>
        </pc:sldMasterMkLst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64060472" sldId="2147483757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587674004" sldId="2147483758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690336068" sldId="2147483759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1651032288" sldId="2147483760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743802904" sldId="2147483761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6019078" sldId="2147483762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21083036" sldId="2147483763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1226454256" sldId="2147483764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434970166" sldId="2147483765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817410043" sldId="2147483766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121547260" sldId="2147483767"/>
          </pc:sldLayoutMkLst>
        </pc:sldLayoutChg>
      </pc:sldMasterChg>
    </pc:docChg>
  </pc:docChgLst>
  <pc:docChgLst>
    <pc:chgData name="Paul Rabahy" userId="5d06f22f-0654-45ca-824c-f372a599d3b2" providerId="ADAL" clId="{88D07684-3065-4C25-9F4D-D6486995D668}"/>
    <pc:docChg chg="undo custSel mod addSld delSld modSld">
      <pc:chgData name="Paul Rabahy" userId="5d06f22f-0654-45ca-824c-f372a599d3b2" providerId="ADAL" clId="{88D07684-3065-4C25-9F4D-D6486995D668}" dt="2020-05-08T19:29:19.526" v="264" actId="20577"/>
      <pc:docMkLst>
        <pc:docMk/>
      </pc:docMkLst>
      <pc:sldChg chg="addSp delSp modSp mod setBg setClrOvrMap delDesignElem">
        <pc:chgData name="Paul Rabahy" userId="5d06f22f-0654-45ca-824c-f372a599d3b2" providerId="ADAL" clId="{88D07684-3065-4C25-9F4D-D6486995D668}" dt="2020-05-08T19:07:35.317" v="39"/>
        <pc:sldMkLst>
          <pc:docMk/>
          <pc:sldMk cId="832644509" sldId="256"/>
        </pc:sldMkLst>
        <pc:spChg chg="mod">
          <ac:chgData name="Paul Rabahy" userId="5d06f22f-0654-45ca-824c-f372a599d3b2" providerId="ADAL" clId="{88D07684-3065-4C25-9F4D-D6486995D668}" dt="2020-05-08T18:59:38.410" v="16" actId="26606"/>
          <ac:spMkLst>
            <pc:docMk/>
            <pc:sldMk cId="832644509" sldId="256"/>
            <ac:spMk id="2" creationId="{ED270BB7-CFC4-40F4-A7F2-76460C24DF2F}"/>
          </ac:spMkLst>
        </pc:spChg>
        <pc:spChg chg="mod">
          <ac:chgData name="Paul Rabahy" userId="5d06f22f-0654-45ca-824c-f372a599d3b2" providerId="ADAL" clId="{88D07684-3065-4C25-9F4D-D6486995D668}" dt="2020-05-08T18:59:38.422" v="17" actId="26606"/>
          <ac:spMkLst>
            <pc:docMk/>
            <pc:sldMk cId="832644509" sldId="256"/>
            <ac:spMk id="3" creationId="{22FA716B-1AD6-4F2D-9CEF-30858338C6C1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5" creationId="{FFD48BC7-DC40-47DE-87EE-9F4B6ECB9ABB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6" creationId="{E502BBC7-2C76-46F3-BC24-5985BC13DB88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7" creationId="{C7F28D52-2A5F-4D23-81AE-7CB8B591C7AF}"/>
          </ac:spMkLst>
        </pc:spChg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832644509" sldId="256"/>
            <ac:spMk id="8" creationId="{2A8AA5BC-4F7A-4226-8F99-6D824B226A97}"/>
          </ac:spMkLst>
        </pc:spChg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832644509" sldId="256"/>
            <ac:spMk id="10" creationId="{3E5445C6-DD42-4979-86FF-03730E8C6DB0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14" creationId="{3629484E-3792-4B3D-89AD-7C8A1ED0E0D4}"/>
          </ac:spMkLst>
        </pc:spChg>
        <pc:spChg chg="add del">
          <ac:chgData name="Paul Rabahy" userId="5d06f22f-0654-45ca-824c-f372a599d3b2" providerId="ADAL" clId="{88D07684-3065-4C25-9F4D-D6486995D668}" dt="2020-05-08T18:59:38.410" v="16" actId="26606"/>
          <ac:spMkLst>
            <pc:docMk/>
            <pc:sldMk cId="832644509" sldId="256"/>
            <ac:spMk id="16" creationId="{23962611-DFD5-4092-AAFD-559E3DFCE2C9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832644509" sldId="256"/>
            <ac:spMk id="19" creationId="{2A8AA5BC-4F7A-4226-8F99-6D824B226A97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832644509" sldId="256"/>
            <ac:spMk id="20" creationId="{3E5445C6-DD42-4979-86FF-03730E8C6DB0}"/>
          </ac:spMkLst>
        </pc:spChg>
        <pc:picChg chg="add del">
          <ac:chgData name="Paul Rabahy" userId="5d06f22f-0654-45ca-824c-f372a599d3b2" providerId="ADAL" clId="{88D07684-3065-4C25-9F4D-D6486995D668}" dt="2020-05-08T18:59:38.410" v="16" actId="26606"/>
          <ac:picMkLst>
            <pc:docMk/>
            <pc:sldMk cId="832644509" sldId="256"/>
            <ac:picMk id="17" creationId="{2270F1FA-0425-408F-9861-80BF5AFB276D}"/>
          </ac:picMkLst>
        </pc:picChg>
        <pc:cxnChg chg="del">
          <ac:chgData name="Paul Rabahy" userId="5d06f22f-0654-45ca-824c-f372a599d3b2" providerId="ADAL" clId="{88D07684-3065-4C25-9F4D-D6486995D668}" dt="2020-05-08T18:57:48.532" v="12"/>
          <ac:cxnSpMkLst>
            <pc:docMk/>
            <pc:sldMk cId="832644509" sldId="256"/>
            <ac:cxnSpMk id="12" creationId="{45000665-DFC7-417E-8FD7-516A0F15C975}"/>
          </ac:cxnSpMkLst>
        </pc:cxnChg>
        <pc:cxnChg chg="add del">
          <ac:chgData name="Paul Rabahy" userId="5d06f22f-0654-45ca-824c-f372a599d3b2" providerId="ADAL" clId="{88D07684-3065-4C25-9F4D-D6486995D668}" dt="2020-05-08T19:07:35.317" v="39"/>
          <ac:cxnSpMkLst>
            <pc:docMk/>
            <pc:sldMk cId="832644509" sldId="256"/>
            <ac:cxnSpMk id="21" creationId="{45000665-DFC7-417E-8FD7-516A0F15C975}"/>
          </ac:cxnSpMkLst>
        </pc:cxnChg>
      </pc:sldChg>
      <pc:sldChg chg="del">
        <pc:chgData name="Paul Rabahy" userId="5d06f22f-0654-45ca-824c-f372a599d3b2" providerId="ADAL" clId="{88D07684-3065-4C25-9F4D-D6486995D668}" dt="2020-05-08T18:56:11.202" v="3" actId="2696"/>
        <pc:sldMkLst>
          <pc:docMk/>
          <pc:sldMk cId="2797403295" sldId="257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3327171106" sldId="257"/>
        </pc:sldMkLst>
        <pc:spChg chg="mod">
          <ac:chgData name="Paul Rabahy" userId="5d06f22f-0654-45ca-824c-f372a599d3b2" providerId="ADAL" clId="{88D07684-3065-4C25-9F4D-D6486995D668}" dt="2020-05-08T19:00:08.268" v="20" actId="26606"/>
          <ac:spMkLst>
            <pc:docMk/>
            <pc:sldMk cId="3327171106" sldId="257"/>
            <ac:spMk id="2" creationId="{EDC1714E-D129-4D69-B8A2-317D0C943C17}"/>
          </ac:spMkLst>
        </pc:spChg>
        <pc:spChg chg="mod">
          <ac:chgData name="Paul Rabahy" userId="5d06f22f-0654-45ca-824c-f372a599d3b2" providerId="ADAL" clId="{88D07684-3065-4C25-9F4D-D6486995D668}" dt="2020-05-08T19:00:08.268" v="20" actId="26606"/>
          <ac:spMkLst>
            <pc:docMk/>
            <pc:sldMk cId="3327171106" sldId="257"/>
            <ac:spMk id="3" creationId="{D6268640-FB91-4961-9555-34BBB003F6AE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3327171106" sldId="257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3327171106" sldId="257"/>
            <ac:spMk id="10" creationId="{F98ED85F-DCEE-4B50-802E-71A6E3E12B04}"/>
          </ac:spMkLst>
        </pc:sp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1999012631" sldId="258"/>
        </pc:sldMkLst>
        <pc:spChg chg="mod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2" creationId="{1E05455F-F5AA-43A1-A7A8-13156A380064}"/>
          </ac:spMkLst>
        </pc:spChg>
        <pc:spChg chg="mod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3" creationId="{86512526-4DAB-4FC7-9A2C-CDA4A7C1EED8}"/>
          </ac:spMkLst>
        </pc:spChg>
        <pc:spChg chg="add del">
          <ac:chgData name="Paul Rabahy" userId="5d06f22f-0654-45ca-824c-f372a599d3b2" providerId="ADAL" clId="{88D07684-3065-4C25-9F4D-D6486995D668}" dt="2020-05-08T18:59:57.478" v="19" actId="26606"/>
          <ac:spMkLst>
            <pc:docMk/>
            <pc:sldMk cId="1999012631" sldId="258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8:59:57.478" v="19" actId="26606"/>
          <ac:spMkLst>
            <pc:docMk/>
            <pc:sldMk cId="1999012631" sldId="258"/>
            <ac:spMk id="10" creationId="{F98ED85F-DCEE-4B50-802E-71A6E3E12B04}"/>
          </ac:spMkLst>
        </pc:spChg>
        <pc:spChg chg="add del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15" creationId="{F98ED85F-DCEE-4B50-802E-71A6E3E12B04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1999012631" sldId="258"/>
            <ac:spMk id="22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1999012631" sldId="258"/>
            <ac:spMk id="24" creationId="{F98ED85F-DCEE-4B50-802E-71A6E3E12B04}"/>
          </ac:spMkLst>
        </pc:spChg>
        <pc:cxnChg chg="add del">
          <ac:chgData name="Paul Rabahy" userId="5d06f22f-0654-45ca-824c-f372a599d3b2" providerId="ADAL" clId="{88D07684-3065-4C25-9F4D-D6486995D668}" dt="2020-05-08T19:00:15.228" v="21" actId="26606"/>
          <ac:cxnSpMkLst>
            <pc:docMk/>
            <pc:sldMk cId="1999012631" sldId="258"/>
            <ac:cxnSpMk id="17" creationId="{E8E35B83-1EC3-4F87-9D54-D863463351B9}"/>
          </ac:cxnSpMkLst>
        </pc:cxn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4183901763" sldId="259"/>
        </pc:sldMkLst>
        <pc:spChg chg="mod">
          <ac:chgData name="Paul Rabahy" userId="5d06f22f-0654-45ca-824c-f372a599d3b2" providerId="ADAL" clId="{88D07684-3065-4C25-9F4D-D6486995D668}" dt="2020-05-08T19:00:18.604" v="22" actId="26606"/>
          <ac:spMkLst>
            <pc:docMk/>
            <pc:sldMk cId="4183901763" sldId="259"/>
            <ac:spMk id="2" creationId="{21DB7871-BBAF-455A-ACD8-FEB3EC8A7BCC}"/>
          </ac:spMkLst>
        </pc:spChg>
        <pc:spChg chg="mod">
          <ac:chgData name="Paul Rabahy" userId="5d06f22f-0654-45ca-824c-f372a599d3b2" providerId="ADAL" clId="{88D07684-3065-4C25-9F4D-D6486995D668}" dt="2020-05-08T19:00:18.604" v="22" actId="26606"/>
          <ac:spMkLst>
            <pc:docMk/>
            <pc:sldMk cId="4183901763" sldId="259"/>
            <ac:spMk id="3" creationId="{F0F9CC12-E051-479F-ACE8-C42652A27B8F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4183901763" sldId="259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4183901763" sldId="259"/>
            <ac:spMk id="10" creationId="{F98ED85F-DCEE-4B50-802E-71A6E3E12B04}"/>
          </ac:spMkLst>
        </pc:sp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452207493" sldId="260"/>
        </pc:sldMkLst>
        <pc:spChg chg="mod">
          <ac:chgData name="Paul Rabahy" userId="5d06f22f-0654-45ca-824c-f372a599d3b2" providerId="ADAL" clId="{88D07684-3065-4C25-9F4D-D6486995D668}" dt="2020-05-08T19:00:23.246" v="23" actId="26606"/>
          <ac:spMkLst>
            <pc:docMk/>
            <pc:sldMk cId="2452207493" sldId="260"/>
            <ac:spMk id="4" creationId="{315D237D-E3C9-42D2-8604-5738F7F39213}"/>
          </ac:spMkLst>
        </pc:spChg>
        <pc:spChg chg="mod">
          <ac:chgData name="Paul Rabahy" userId="5d06f22f-0654-45ca-824c-f372a599d3b2" providerId="ADAL" clId="{88D07684-3065-4C25-9F4D-D6486995D668}" dt="2020-05-08T19:00:23.246" v="23" actId="26606"/>
          <ac:spMkLst>
            <pc:docMk/>
            <pc:sldMk cId="2452207493" sldId="260"/>
            <ac:spMk id="5" creationId="{3E7CAC2E-E2C7-4448-B5A5-57CF076690B9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452207493" sldId="260"/>
            <ac:spMk id="10" creationId="{2A8AA5BC-4F7A-4226-8F99-6D824B226A97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452207493" sldId="260"/>
            <ac:spMk id="12" creationId="{3E5445C6-DD42-4979-86FF-03730E8C6DB0}"/>
          </ac:spMkLst>
        </pc:spChg>
        <pc:cxnChg chg="add del">
          <ac:chgData name="Paul Rabahy" userId="5d06f22f-0654-45ca-824c-f372a599d3b2" providerId="ADAL" clId="{88D07684-3065-4C25-9F4D-D6486995D668}" dt="2020-05-08T19:07:35.317" v="39"/>
          <ac:cxnSpMkLst>
            <pc:docMk/>
            <pc:sldMk cId="2452207493" sldId="260"/>
            <ac:cxnSpMk id="14" creationId="{45000665-DFC7-417E-8FD7-516A0F15C975}"/>
          </ac:cxnSpMkLst>
        </pc:cxnChg>
      </pc:sldChg>
      <pc:sldChg chg="delSp delDesignElem">
        <pc:chgData name="Paul Rabahy" userId="5d06f22f-0654-45ca-824c-f372a599d3b2" providerId="ADAL" clId="{88D07684-3065-4C25-9F4D-D6486995D668}" dt="2020-05-08T18:57:48.532" v="12"/>
        <pc:sldMkLst>
          <pc:docMk/>
          <pc:sldMk cId="610334575" sldId="261"/>
        </pc:sldMkLst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610334575" sldId="261"/>
            <ac:spMk id="8" creationId="{48A740BC-A0AA-45E0-B899-2AE9C6FE11CA}"/>
          </ac:spMkLst>
        </pc:spChg>
        <pc:cxnChg chg="del">
          <ac:chgData name="Paul Rabahy" userId="5d06f22f-0654-45ca-824c-f372a599d3b2" providerId="ADAL" clId="{88D07684-3065-4C25-9F4D-D6486995D668}" dt="2020-05-08T18:57:48.532" v="12"/>
          <ac:cxnSpMkLst>
            <pc:docMk/>
            <pc:sldMk cId="610334575" sldId="261"/>
            <ac:cxnSpMk id="10" creationId="{B874EF51-C858-4BB9-97C3-D17755787127}"/>
          </ac:cxnSpMkLst>
        </pc:cxnChg>
      </pc:sldChg>
      <pc:sldChg chg="addSp modSp add del mod setBg">
        <pc:chgData name="Paul Rabahy" userId="5d06f22f-0654-45ca-824c-f372a599d3b2" providerId="ADAL" clId="{88D07684-3065-4C25-9F4D-D6486995D668}" dt="2020-05-08T19:07:49.235" v="41" actId="26606"/>
        <pc:sldMkLst>
          <pc:docMk/>
          <pc:sldMk cId="4223449605" sldId="262"/>
        </pc:sldMkLst>
        <pc:spChg chg="mo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2" creationId="{4EBEE5D4-8658-454E-B050-2D193C479EE4}"/>
          </ac:spMkLst>
        </pc:spChg>
        <pc:spChg chg="mo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3" creationId="{D4D67CEB-15BF-4514-800B-0BE2C2DCEC01}"/>
          </ac:spMkLst>
        </pc:spChg>
        <pc:spChg chg="ad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7:53.410" v="42" actId="26606"/>
        <pc:sldMkLst>
          <pc:docMk/>
          <pc:sldMk cId="267679230" sldId="263"/>
        </pc:sldMkLst>
        <pc:spChg chg="mo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2" creationId="{CE0A3B74-E50C-4ABF-BB55-D8116FC70DCC}"/>
          </ac:spMkLst>
        </pc:spChg>
        <pc:spChg chg="mo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3" creationId="{F8EC1288-5B73-4E1D-88B9-CA9E4E7868BC}"/>
          </ac:spMkLst>
        </pc:spChg>
        <pc:spChg chg="ad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10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1.173" v="2" actId="2696"/>
        <pc:sldMkLst>
          <pc:docMk/>
          <pc:sldMk cId="1699270017" sldId="264"/>
        </pc:sldMkLst>
      </pc:sldChg>
      <pc:sldChg chg="addSp modSp add del mod setBg">
        <pc:chgData name="Paul Rabahy" userId="5d06f22f-0654-45ca-824c-f372a599d3b2" providerId="ADAL" clId="{88D07684-3065-4C25-9F4D-D6486995D668}" dt="2020-05-08T19:08:08.859" v="43" actId="26606"/>
        <pc:sldMkLst>
          <pc:docMk/>
          <pc:sldMk cId="4232087243" sldId="264"/>
        </pc:sldMkLst>
        <pc:spChg chg="mo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2" creationId="{9519A7E5-6617-4052-AD36-57D6B7E894B1}"/>
          </ac:spMkLst>
        </pc:spChg>
        <pc:spChg chg="mo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3" creationId="{40A50279-D2D8-4A36-B3E1-6894E1634562}"/>
          </ac:spMkLst>
        </pc:spChg>
        <pc:spChg chg="ad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10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3169428796" sldId="265"/>
        </pc:sldMkLst>
      </pc:sldChg>
      <pc:sldChg chg="del">
        <pc:chgData name="Paul Rabahy" userId="5d06f22f-0654-45ca-824c-f372a599d3b2" providerId="ADAL" clId="{88D07684-3065-4C25-9F4D-D6486995D668}" dt="2020-05-08T18:56:11.238" v="4" actId="2696"/>
        <pc:sldMkLst>
          <pc:docMk/>
          <pc:sldMk cId="3650566851" sldId="265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236541622" sldId="266"/>
        </pc:sldMkLst>
        <pc:spChg chg="mod">
          <ac:chgData name="Paul Rabahy" userId="5d06f22f-0654-45ca-824c-f372a599d3b2" providerId="ADAL" clId="{88D07684-3065-4C25-9F4D-D6486995D668}" dt="2020-05-08T19:00:28.941" v="24" actId="26606"/>
          <ac:spMkLst>
            <pc:docMk/>
            <pc:sldMk cId="2236541622" sldId="266"/>
            <ac:spMk id="4" creationId="{ED18013F-2A8C-49F8-9CCC-AB7CBBE929C3}"/>
          </ac:spMkLst>
        </pc:spChg>
        <pc:spChg chg="mod">
          <ac:chgData name="Paul Rabahy" userId="5d06f22f-0654-45ca-824c-f372a599d3b2" providerId="ADAL" clId="{88D07684-3065-4C25-9F4D-D6486995D668}" dt="2020-05-08T19:00:28.941" v="24" actId="26606"/>
          <ac:spMkLst>
            <pc:docMk/>
            <pc:sldMk cId="2236541622" sldId="266"/>
            <ac:spMk id="5" creationId="{4E1057DB-D514-4751-AED6-79DB82012CEA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36541622" sldId="266"/>
            <ac:spMk id="10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36541622" sldId="266"/>
            <ac:spMk id="12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4.338" v="5" actId="2696"/>
        <pc:sldMkLst>
          <pc:docMk/>
          <pc:sldMk cId="4091269782" sldId="266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229538755" sldId="267"/>
        </pc:sldMkLst>
        <pc:spChg chg="mod">
          <ac:chgData name="Paul Rabahy" userId="5d06f22f-0654-45ca-824c-f372a599d3b2" providerId="ADAL" clId="{88D07684-3065-4C25-9F4D-D6486995D668}" dt="2020-05-08T19:01:00.464" v="25" actId="26606"/>
          <ac:spMkLst>
            <pc:docMk/>
            <pc:sldMk cId="2229538755" sldId="267"/>
            <ac:spMk id="2" creationId="{0BFF2C21-DBAC-4869-AB54-F1373D8F7D82}"/>
          </ac:spMkLst>
        </pc:spChg>
        <pc:spChg chg="add del mod">
          <ac:chgData name="Paul Rabahy" userId="5d06f22f-0654-45ca-824c-f372a599d3b2" providerId="ADAL" clId="{88D07684-3065-4C25-9F4D-D6486995D668}" dt="2020-05-08T19:01:13.039" v="30"/>
          <ac:spMkLst>
            <pc:docMk/>
            <pc:sldMk cId="2229538755" sldId="267"/>
            <ac:spMk id="3" creationId="{B04BE5B4-17BD-4F34-A5DE-252B58DABC4C}"/>
          </ac:spMkLst>
        </pc:spChg>
        <pc:spChg chg="mod">
          <ac:chgData name="Paul Rabahy" userId="5d06f22f-0654-45ca-824c-f372a599d3b2" providerId="ADAL" clId="{88D07684-3065-4C25-9F4D-D6486995D668}" dt="2020-05-08T19:01:17.597" v="31" actId="14100"/>
          <ac:spMkLst>
            <pc:docMk/>
            <pc:sldMk cId="2229538755" sldId="267"/>
            <ac:spMk id="5" creationId="{C5BE88E2-9FF9-442D-984D-200D1CBC6B93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29538755" sldId="267"/>
            <ac:spMk id="10" creationId="{9C9E83AF-030E-4F9E-A53E-41FDC8659D0D}"/>
          </ac:spMkLst>
        </pc:spChg>
        <pc:picChg chg="mod">
          <ac:chgData name="Paul Rabahy" userId="5d06f22f-0654-45ca-824c-f372a599d3b2" providerId="ADAL" clId="{88D07684-3065-4C25-9F4D-D6486995D668}" dt="2020-05-08T19:01:00.464" v="25" actId="26606"/>
          <ac:picMkLst>
            <pc:docMk/>
            <pc:sldMk cId="2229538755" sldId="267"/>
            <ac:picMk id="4" creationId="{DCE15E4C-7F69-40FA-A97E-23F5FBBEDF40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7:38.861" v="40" actId="26606"/>
        <pc:sldMkLst>
          <pc:docMk/>
          <pc:sldMk cId="3960255063" sldId="268"/>
        </pc:sldMkLst>
        <pc:spChg chg="mo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4" creationId="{F5EB5976-131C-4A8A-9FBA-0B0F87C75153}"/>
          </ac:spMkLst>
        </pc:spChg>
        <pc:spChg chg="mo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5" creationId="{2D969B33-E92C-48C2-B126-470E896E6F82}"/>
          </ac:spMkLst>
        </pc:spChg>
        <pc:spChg chg="ad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10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12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3843066806" sldId="269"/>
        </pc:sldMkLst>
      </pc:sldChg>
      <pc:sldChg chg="addSp modSp add del mod setBg">
        <pc:chgData name="Paul Rabahy" userId="5d06f22f-0654-45ca-824c-f372a599d3b2" providerId="ADAL" clId="{88D07684-3065-4C25-9F4D-D6486995D668}" dt="2020-05-08T19:09:08.435" v="47" actId="26606"/>
        <pc:sldMkLst>
          <pc:docMk/>
          <pc:sldMk cId="863889643" sldId="270"/>
        </pc:sldMkLst>
        <pc:spChg chg="mo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2" creationId="{990980EE-08D5-4C37-993E-BFD376A57439}"/>
          </ac:spMkLst>
        </pc:spChg>
        <pc:spChg chg="mo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3" creationId="{F86FCA05-BC79-4939-B54E-FCCDDC71849E}"/>
          </ac:spMkLst>
        </pc:spChg>
        <pc:spChg chg="ad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13.742" v="48" actId="26606"/>
        <pc:sldMkLst>
          <pc:docMk/>
          <pc:sldMk cId="137384407" sldId="271"/>
        </pc:sldMkLst>
        <pc:spChg chg="mo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2" creationId="{5BB25A69-DAA1-4AFD-845D-04D917BBAE73}"/>
          </ac:spMkLst>
        </pc:spChg>
        <pc:spChg chg="mo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3" creationId="{1119B63E-7A98-4B1C-B53C-3A3CAEB0AD43}"/>
          </ac:spMkLst>
        </pc:spChg>
        <pc:spChg chg="ad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20.018" v="49" actId="26606"/>
        <pc:sldMkLst>
          <pc:docMk/>
          <pc:sldMk cId="3927176335" sldId="272"/>
        </pc:sldMkLst>
        <pc:spChg chg="mo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2" creationId="{7478B3BC-3454-4752-B83D-0C545341233C}"/>
          </ac:spMkLst>
        </pc:spChg>
        <pc:spChg chg="mo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3" creationId="{D4E73230-99A9-4BC5-B9F1-8B1D105EE2FC}"/>
          </ac:spMkLst>
        </pc:spChg>
        <pc:spChg chg="ad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43.847" v="52" actId="26606"/>
        <pc:sldMkLst>
          <pc:docMk/>
          <pc:sldMk cId="2812043700" sldId="273"/>
        </pc:sldMkLst>
        <pc:spChg chg="mo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2" creationId="{776E827D-60D4-400E-BF6C-577BDD827487}"/>
          </ac:spMkLst>
        </pc:spChg>
        <pc:spChg chg="mo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3" creationId="{591F327B-E666-4AA1-8974-81B2440631EC}"/>
          </ac:spMkLst>
        </pc:spChg>
        <pc:spChg chg="ad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10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5.988" v="6" actId="2696"/>
        <pc:sldMkLst>
          <pc:docMk/>
          <pc:sldMk cId="3026468917" sldId="273"/>
        </pc:sldMkLst>
      </pc:sldChg>
      <pc:sldChg chg="addSp modSp add del mod setBg">
        <pc:chgData name="Paul Rabahy" userId="5d06f22f-0654-45ca-824c-f372a599d3b2" providerId="ADAL" clId="{88D07684-3065-4C25-9F4D-D6486995D668}" dt="2020-05-08T19:09:47.843" v="53" actId="26606"/>
        <pc:sldMkLst>
          <pc:docMk/>
          <pc:sldMk cId="3302765647" sldId="274"/>
        </pc:sldMkLst>
        <pc:spChg chg="mo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2" creationId="{B0F3EC00-F023-4F5C-B622-B5B019310E5A}"/>
          </ac:spMkLst>
        </pc:spChg>
        <pc:spChg chg="mo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3" creationId="{7F673026-ADB7-440D-8082-C484C72FE310}"/>
          </ac:spMkLst>
        </pc:spChg>
        <pc:spChg chg="ad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27:44.333" v="54" actId="26606"/>
        <pc:sldMkLst>
          <pc:docMk/>
          <pc:sldMk cId="4228661199" sldId="275"/>
        </pc:sldMkLst>
        <pc:spChg chg="mo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2" creationId="{18B6461B-D0A2-4C46-8D27-0FE2A47066D9}"/>
          </ac:spMkLst>
        </pc:spChg>
        <pc:spChg chg="mo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5" creationId="{4BBFB410-1F39-4CCC-9AA8-4D1075E5FFC0}"/>
          </ac:spMkLst>
        </pc:spChg>
        <pc:spChg chg="ad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10" creationId="{9C9E83AF-030E-4F9E-A53E-41FDC8659D0D}"/>
          </ac:spMkLst>
        </pc:spChg>
        <pc:picChg chg="mod ord">
          <ac:chgData name="Paul Rabahy" userId="5d06f22f-0654-45ca-824c-f372a599d3b2" providerId="ADAL" clId="{88D07684-3065-4C25-9F4D-D6486995D668}" dt="2020-05-08T19:27:44.333" v="54" actId="26606"/>
          <ac:picMkLst>
            <pc:docMk/>
            <pc:sldMk cId="4228661199" sldId="275"/>
            <ac:picMk id="4" creationId="{CD2C873E-FBF1-4196-B72A-DBE6DF5B0BC9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9:29.653" v="50" actId="26606"/>
        <pc:sldMkLst>
          <pc:docMk/>
          <pc:sldMk cId="1191896609" sldId="276"/>
        </pc:sldMkLst>
        <pc:spChg chg="mo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2" creationId="{203FA16A-AB3B-4B6B-AA5A-646305E90E3C}"/>
          </ac:spMkLst>
        </pc:spChg>
        <pc:spChg chg="mo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3" creationId="{F0B2D88D-0E55-414A-AC2E-6431D0618E05}"/>
          </ac:spMkLst>
        </pc:spChg>
        <pc:spChg chg="ad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10" creationId="{F98ED85F-DCEE-4B50-802E-71A6E3E12B04}"/>
          </ac:spMkLst>
        </pc:spChg>
      </pc:sldChg>
      <pc:sldChg chg="modSp add del mod setBg">
        <pc:chgData name="Paul Rabahy" userId="5d06f22f-0654-45ca-824c-f372a599d3b2" providerId="ADAL" clId="{88D07684-3065-4C25-9F4D-D6486995D668}" dt="2020-05-08T19:08:39.268" v="45" actId="26606"/>
        <pc:sldMkLst>
          <pc:docMk/>
          <pc:sldMk cId="2668479151" sldId="277"/>
        </pc:sldMkLst>
        <pc:spChg chg="mod">
          <ac:chgData name="Paul Rabahy" userId="5d06f22f-0654-45ca-824c-f372a599d3b2" providerId="ADAL" clId="{88D07684-3065-4C25-9F4D-D6486995D668}" dt="2020-05-08T19:08:39.268" v="45" actId="26606"/>
          <ac:spMkLst>
            <pc:docMk/>
            <pc:sldMk cId="2668479151" sldId="277"/>
            <ac:spMk id="2" creationId="{51E1DD93-F89A-4A52-951C-F83298EF6579}"/>
          </ac:spMkLst>
        </pc:spChg>
        <pc:spChg chg="mod">
          <ac:chgData name="Paul Rabahy" userId="5d06f22f-0654-45ca-824c-f372a599d3b2" providerId="ADAL" clId="{88D07684-3065-4C25-9F4D-D6486995D668}" dt="2020-05-08T19:08:39.268" v="45" actId="26606"/>
          <ac:spMkLst>
            <pc:docMk/>
            <pc:sldMk cId="2668479151" sldId="277"/>
            <ac:spMk id="5" creationId="{FCFC651B-9AB6-4857-95C2-AD4571F1357E}"/>
          </ac:spMkLst>
        </pc:spChg>
        <pc:picChg chg="mod">
          <ac:chgData name="Paul Rabahy" userId="5d06f22f-0654-45ca-824c-f372a599d3b2" providerId="ADAL" clId="{88D07684-3065-4C25-9F4D-D6486995D668}" dt="2020-05-08T19:08:39.268" v="45" actId="26606"/>
          <ac:picMkLst>
            <pc:docMk/>
            <pc:sldMk cId="2668479151" sldId="277"/>
            <ac:picMk id="4" creationId="{83163FFB-5313-4BCC-83C0-4493A7E98DA3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8:56.561" v="46" actId="26606"/>
        <pc:sldMkLst>
          <pc:docMk/>
          <pc:sldMk cId="1336407689" sldId="278"/>
        </pc:sldMkLst>
        <pc:spChg chg="mo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2" creationId="{5A0971B9-AA1A-40A2-9508-82D970815D7B}"/>
          </ac:spMkLst>
        </pc:spChg>
        <pc:spChg chg="mo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3" creationId="{921036FF-1B70-4825-8BF6-3C84A98ABEC6}"/>
          </ac:spMkLst>
        </pc:spChg>
        <pc:spChg chg="ad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35.547" v="51" actId="26606"/>
        <pc:sldMkLst>
          <pc:docMk/>
          <pc:sldMk cId="2430014878" sldId="279"/>
        </pc:sldMkLst>
        <pc:spChg chg="mo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2" creationId="{1D74E101-64FB-4BE7-B577-7DE9789B22A9}"/>
          </ac:spMkLst>
        </pc:spChg>
        <pc:spChg chg="mo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3" creationId="{5E5F959A-8BAA-40BE-B28B-03DB3FCB82A6}"/>
          </ac:spMkLst>
        </pc:spChg>
        <pc:spChg chg="ad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10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109278607" sldId="280"/>
        </pc:sldMkLst>
      </pc:sldChg>
      <pc:sldChg chg="addSp modSp add del mod setBg">
        <pc:chgData name="Paul Rabahy" userId="5d06f22f-0654-45ca-824c-f372a599d3b2" providerId="ADAL" clId="{88D07684-3065-4C25-9F4D-D6486995D668}" dt="2020-05-08T19:29:19.526" v="264" actId="20577"/>
        <pc:sldMkLst>
          <pc:docMk/>
          <pc:sldMk cId="1822844748" sldId="281"/>
        </pc:sldMkLst>
        <pc:spChg chg="mod">
          <ac:chgData name="Paul Rabahy" userId="5d06f22f-0654-45ca-824c-f372a599d3b2" providerId="ADAL" clId="{88D07684-3065-4C25-9F4D-D6486995D668}" dt="2020-05-08T19:28:08.151" v="69" actId="20577"/>
          <ac:spMkLst>
            <pc:docMk/>
            <pc:sldMk cId="1822844748" sldId="281"/>
            <ac:spMk id="2" creationId="{2A5A1E9C-FAA3-40A7-8943-DA8BDC7B5304}"/>
          </ac:spMkLst>
        </pc:spChg>
        <pc:spChg chg="mod">
          <ac:chgData name="Paul Rabahy" userId="5d06f22f-0654-45ca-824c-f372a599d3b2" providerId="ADAL" clId="{88D07684-3065-4C25-9F4D-D6486995D668}" dt="2020-05-08T19:29:19.526" v="264" actId="20577"/>
          <ac:spMkLst>
            <pc:docMk/>
            <pc:sldMk cId="1822844748" sldId="281"/>
            <ac:spMk id="3" creationId="{8AAB891D-4FC5-43F1-9664-FA26CD48F835}"/>
          </ac:spMkLst>
        </pc:spChg>
        <pc:spChg chg="add">
          <ac:chgData name="Paul Rabahy" userId="5d06f22f-0654-45ca-824c-f372a599d3b2" providerId="ADAL" clId="{88D07684-3065-4C25-9F4D-D6486995D668}" dt="2020-05-08T19:27:51.398" v="55" actId="26606"/>
          <ac:spMkLst>
            <pc:docMk/>
            <pc:sldMk cId="1822844748" sldId="281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27:51.398" v="55" actId="26606"/>
          <ac:spMkLst>
            <pc:docMk/>
            <pc:sldMk cId="1822844748" sldId="281"/>
            <ac:spMk id="10" creationId="{F98ED85F-DCEE-4B50-802E-71A6E3E12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5AD-98A6-476D-A986-D38F35ED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4DD7-137B-4CC1-B2EB-0A84BC5B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250-7DDF-4D15-861A-67B5F316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0F64-DEF6-40E9-B676-9E10087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EF2C-11D6-49F1-A8CB-04575ED5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EB8-B011-424E-AC9E-086D0D49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0041-833D-40F9-868A-76B57647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8048-36E8-41F9-AD76-3C6E0E3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7E42-38E8-4FAC-B4D2-F875AEA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0A11-0276-401B-B886-B55ED56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355A-4EF6-451C-83CB-3B0E071E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EB99-C2AA-4975-89D2-110F075D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BA93-C554-41BD-A036-7F3D3BAD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6B1D-16BB-4FAE-86C5-87F9AE5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3388-B07B-4338-9BEA-BD2BE53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3C32-0323-499D-8706-0B8D2F9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9C99-9569-4AFF-A471-9E9D7102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4EF2-D872-4E02-84FD-C9B8C388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F809-C655-49AE-A173-792E61DF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28B6-F857-4C52-9DF3-2823F700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BA7-6BAC-412F-BC76-D0F3C0B9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D683-BBE4-447D-B866-6336F777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45D7-3139-4096-B8C4-21A4840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6286-0916-445A-98B6-45F48DA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B61-A1A3-4412-AD39-2DD020CF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49F7-0D7E-4132-B5E5-C66F7ECA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5912-0989-4CC1-8155-B32CA28B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E91E3-771D-4206-8EE3-F0F552413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4A145-C90B-45FD-BAAB-08612C7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03904-B42B-4E76-8818-F64130D8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95-BD07-4CA0-9A6D-0273AB6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EE4B-F3AE-45F9-BD44-FCF5A5F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8A34-6652-4D81-B70A-6E9E333A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47883-D8A6-4E74-BF43-97C1F06C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53526-0D06-4F21-9D57-3F3FB5D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B7289-AD65-4123-BD57-73EE7173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9CFC5-227C-4A82-A8B0-1C865785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57D7A-B3BE-4E56-A345-4A71727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F4CC5-986B-423C-8FF2-D192F14E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E78-DBCA-47CD-B987-2FDD0F5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9516A-7F6F-44E4-A279-AB46CE02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675A2-5C62-44C0-8D6E-2992245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C422A-3890-4417-88E9-99CC51AE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0398E-8E53-4BD5-B76C-E2F0270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592C-BA4A-4D3A-8C4C-B5E7FB43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B30E-3266-4150-95C9-F7D1999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0F4-36D7-4FBB-8BB1-DDFE98BA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F13D-8393-46CE-AA8D-536FEB11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30D3-402C-4B9C-842F-E30A0FCB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B762-D0B6-4E70-9787-E66A4737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0290-A8FF-49D6-85A3-383F83E4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9B67-3C40-4CAF-A58A-AC74947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1DA7-8ACB-4FAC-B879-FBDD20D7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F4B2B-56C2-4EF2-AE7D-4D60C2BA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C57C-B995-4692-8C89-FFC7CACD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B972-C105-46F4-A385-C5D6A1B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D05D-2FA9-4E37-A983-22F9A4F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FBEC-511B-403E-96E8-7A6E9D06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1DFC-473D-4842-9DC0-13D19E63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72B6-5EFC-4FA5-9CFC-1DFC68DD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E527-B5EA-4DC3-95DF-54F916957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2020-05-15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4F4E-00EB-4F93-A65A-79A181BC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FACC-F6AC-43CF-86BB-F43750F4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Version 3.2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Upgrades, Enhancements, and Changes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3B74-E50C-4ABF-BB55-D8116FC7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Safe Action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1288-5B73-4E1D-88B9-CA9E4E78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Will stop electrical/mechanical inputs to DUT when system is stopping due to a fault or a successful test completion</a:t>
            </a:r>
          </a:p>
          <a:p>
            <a:r>
              <a:rPr lang="en-US" sz="2200" b="1">
                <a:solidFill>
                  <a:schemeClr val="bg1"/>
                </a:solidFill>
              </a:rPr>
              <a:t>Old Implementation:</a:t>
            </a:r>
            <a:endParaRPr lang="en-US" sz="2200">
              <a:solidFill>
                <a:schemeClr val="bg1"/>
              </a:solidFill>
            </a:endParaRPr>
          </a:p>
          <a:p>
            <a:pPr lvl="1"/>
            <a:r>
              <a:rPr lang="en-US" sz="2200">
                <a:solidFill>
                  <a:schemeClr val="bg1"/>
                </a:solidFill>
              </a:rPr>
              <a:t>Code was spread out through various procedures and haphazardly implemented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Other actions could prevent logic from being executed (code hang-ups)</a:t>
            </a:r>
          </a:p>
          <a:p>
            <a:r>
              <a:rPr lang="en-US" sz="2200" b="1">
                <a:solidFill>
                  <a:schemeClr val="bg1"/>
                </a:solidFill>
              </a:rPr>
              <a:t>New Implementation: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Follows a specific order of operations to get system in electrically/mechanically “safe” state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Reduces code complexity by using a system action to handle necessary operations</a:t>
            </a:r>
          </a:p>
        </p:txBody>
      </p:sp>
    </p:spTree>
    <p:extLst>
      <p:ext uri="{BB962C8B-B14F-4D97-AF65-F5344CB8AC3E}">
        <p14:creationId xmlns:p14="http://schemas.microsoft.com/office/powerpoint/2010/main" val="2676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9A7E5-6617-4052-AD36-57D6B7E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Fault Response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0279-D2D8-4A36-B3E1-6894E163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Will handle all driving all required modules to nominal state when system is stopping due to a fault condition</a:t>
            </a:r>
          </a:p>
          <a:p>
            <a:r>
              <a:rPr lang="en-US" sz="1700" b="1">
                <a:solidFill>
                  <a:schemeClr val="bg1"/>
                </a:solidFill>
              </a:rPr>
              <a:t>Old implementation: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Used GoToNominal procedure to handle both successful test completion and fault conditions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Modules that had faults present would skip nominal actions to prevent “snow-ball” effect of faults</a:t>
            </a:r>
          </a:p>
          <a:p>
            <a:r>
              <a:rPr lang="en-US" sz="1700" b="1">
                <a:solidFill>
                  <a:schemeClr val="bg1"/>
                </a:solidFill>
              </a:rPr>
              <a:t>New implementation: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Split successful and non-successful tests situations into separate actions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Nominal will run the same way every time a test completes successfully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New, Fault Response action will handle commands to drive the system back to nominal state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Flexibility to add special-cases when needed to address specific modules or faults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Reduces nominal code complexity to ensure system stays safe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A “fault” log will be active while the system is responding to a fault, stored on the data drive</a:t>
            </a:r>
          </a:p>
        </p:txBody>
      </p:sp>
    </p:spTree>
    <p:extLst>
      <p:ext uri="{BB962C8B-B14F-4D97-AF65-F5344CB8AC3E}">
        <p14:creationId xmlns:p14="http://schemas.microsoft.com/office/powerpoint/2010/main" val="42320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1DD93-F89A-4A52-951C-F83298EF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Main Display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651B-9AB6-4857-95C2-AD4571F1357E}"/>
              </a:ext>
            </a:extLst>
          </p:cNvPr>
          <p:cNvSpPr txBox="1"/>
          <p:nvPr/>
        </p:nvSpPr>
        <p:spPr>
          <a:xfrm>
            <a:off x="8602119" y="5091763"/>
            <a:ext cx="2871195" cy="126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C000"/>
                </a:solidFill>
              </a:rPr>
              <a:t>Updated “Main” display with new test actions and module de-init/re-init buttons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3FFB-5313-4BCC-83C0-4493A7E98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" r="-1" b="9843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7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53DD-5693-4E5B-82FC-8612BFE2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New Nominal Status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4696E-E9F1-4004-BBDA-1007B5B2A1E8}"/>
              </a:ext>
            </a:extLst>
          </p:cNvPr>
          <p:cNvSpPr txBox="1"/>
          <p:nvPr/>
        </p:nvSpPr>
        <p:spPr>
          <a:xfrm>
            <a:off x="8602119" y="5091763"/>
            <a:ext cx="2871195" cy="126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C000"/>
                </a:solidFill>
              </a:rPr>
              <a:t>New display for “GoToNominal” and “Fault Response”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6F253-1537-480F-AE0F-871E7D0E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3" r="-1" b="1861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2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71B9-AA1A-40A2-9508-82D97081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De-Initialize/Re-Initialize Capability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36FF-1B70-4825-8BF6-3C84A98A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In addition to configuring the system prior to system start-up, a new De-initialize and Re-initialize capability has been added</a:t>
            </a:r>
          </a:p>
          <a:p>
            <a:r>
              <a:rPr lang="en-US" sz="1500">
                <a:solidFill>
                  <a:schemeClr val="bg1"/>
                </a:solidFill>
              </a:rPr>
              <a:t>Allows for a software module to be fully deactivated while iTest Console is open and successfully re-activated without the need to restart the system</a:t>
            </a:r>
          </a:p>
          <a:p>
            <a:r>
              <a:rPr lang="en-US" sz="1500" b="1">
                <a:solidFill>
                  <a:schemeClr val="bg1"/>
                </a:solidFill>
              </a:rPr>
              <a:t>Old Implementation: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Exposed an “enabled” flag to the user to toggle enabled/disable state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Enable buttons didn’t </a:t>
            </a:r>
            <a:r>
              <a:rPr lang="en-US" sz="1500" i="1">
                <a:solidFill>
                  <a:schemeClr val="bg1"/>
                </a:solidFill>
              </a:rPr>
              <a:t>actually</a:t>
            </a:r>
            <a:r>
              <a:rPr lang="en-US" sz="1500">
                <a:solidFill>
                  <a:schemeClr val="bg1"/>
                </a:solidFill>
              </a:rPr>
              <a:t> disable a module, rather prevented procedures and calculations from running</a:t>
            </a:r>
          </a:p>
          <a:p>
            <a:r>
              <a:rPr lang="en-US" sz="1500" b="1">
                <a:solidFill>
                  <a:schemeClr val="bg1"/>
                </a:solidFill>
              </a:rPr>
              <a:t>New Implementation: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Created logic to ensure a module was truly disabled (no code running/no device communication/not exposed to the rest of the solution)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Reduced the amount of modules that are able to be enabled/disabled from the “Main” display and from the specific Module display </a:t>
            </a:r>
          </a:p>
          <a:p>
            <a:pPr lvl="1"/>
            <a:r>
              <a:rPr lang="en-US" sz="1500" b="1" i="1">
                <a:solidFill>
                  <a:schemeClr val="bg1"/>
                </a:solidFill>
              </a:rPr>
              <a:t>*Note*  </a:t>
            </a:r>
            <a:r>
              <a:rPr lang="en-US" sz="1500">
                <a:solidFill>
                  <a:schemeClr val="bg1"/>
                </a:solidFill>
              </a:rPr>
              <a:t>Applies only to device modules (e.g. cycler/chamber/chiller/power supply/shaker)</a:t>
            </a:r>
          </a:p>
          <a:p>
            <a:pPr marL="457200" lvl="1" indent="0">
              <a:buNone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0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71B9-AA1A-40A2-9508-82D97081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De-Initialize/Re-Initialize Display Example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36FF-1B70-4825-8BF6-3C84A98A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Main Display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Chamber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ADAB3-5D91-4DC3-A3F0-1D1A79FC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9" y="2661007"/>
            <a:ext cx="5645921" cy="476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6A952-87F2-4F6B-A310-BDA7F332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89" y="3631589"/>
            <a:ext cx="6473085" cy="26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980EE-08D5-4C37-993E-BFD376A5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Critical Fault Improvement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CA05-BC79-4939-B54E-FCCDDC7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Simplified the criteria for Critical faults that called out</a:t>
            </a:r>
          </a:p>
          <a:p>
            <a:r>
              <a:rPr lang="en-US" sz="2400" b="1">
                <a:solidFill>
                  <a:schemeClr val="bg1"/>
                </a:solidFill>
              </a:rPr>
              <a:t>Old Implementation:</a:t>
            </a:r>
            <a:endParaRPr lang="en-US" sz="2400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Large number of critical callouts for a number of “non-ideal” situations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 solid criteria for what a “critical” fault is</a:t>
            </a:r>
          </a:p>
          <a:p>
            <a:r>
              <a:rPr lang="en-US" sz="2400" b="1">
                <a:solidFill>
                  <a:schemeClr val="bg1"/>
                </a:solidFill>
              </a:rPr>
              <a:t>New Implementation: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Reduction in the number of potential critical callouts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Specific “safety-minded” critical fault criteria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Consistent logic and definitions throughout the solution</a:t>
            </a:r>
          </a:p>
        </p:txBody>
      </p:sp>
    </p:spTree>
    <p:extLst>
      <p:ext uri="{BB962C8B-B14F-4D97-AF65-F5344CB8AC3E}">
        <p14:creationId xmlns:p14="http://schemas.microsoft.com/office/powerpoint/2010/main" val="86388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25A69-DAA1-4AFD-845D-04D917BB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Critical Fault Categories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B63E-7A98-4B1C-B53C-3A3CAEB0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Critically High/Critically Low Sensed Cell Voltage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will detect if monitored cell voltages have gone above/below their respective safety (not-operational) limits</a:t>
            </a:r>
          </a:p>
          <a:p>
            <a:r>
              <a:rPr lang="en-US" sz="2000">
                <a:solidFill>
                  <a:schemeClr val="bg1"/>
                </a:solidFill>
              </a:rPr>
              <a:t>Critically High Temperature/Critically High Rate of Temperature Change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will detect if external thermocouple/internal thermistor has exceeded critically high temperature level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will detect if the monitored temperature has a high rate of change that would indicate a thermal runaway</a:t>
            </a:r>
          </a:p>
          <a:p>
            <a:r>
              <a:rPr lang="en-US" sz="2000">
                <a:solidFill>
                  <a:schemeClr val="bg1"/>
                </a:solidFill>
              </a:rPr>
              <a:t>Critical Loss of Communication/Control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will detect if we have lost communication with/control of equipment or DUT while on test </a:t>
            </a:r>
          </a:p>
        </p:txBody>
      </p:sp>
    </p:spTree>
    <p:extLst>
      <p:ext uri="{BB962C8B-B14F-4D97-AF65-F5344CB8AC3E}">
        <p14:creationId xmlns:p14="http://schemas.microsoft.com/office/powerpoint/2010/main" val="13738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8B3BC-3454-4752-B83D-0C545341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Critical Fault Thresholds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3230-99A9-4BC5-B9F1-8B1D105E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900" b="1">
                <a:solidFill>
                  <a:schemeClr val="bg1"/>
                </a:solidFill>
              </a:rPr>
              <a:t>Voltage Safety Limits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High Cell Voltage</a:t>
            </a:r>
            <a:r>
              <a:rPr lang="en-US" sz="1900">
                <a:solidFill>
                  <a:schemeClr val="bg1"/>
                </a:solidFill>
              </a:rPr>
              <a:t>: 4.5V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Low Cell Voltage</a:t>
            </a:r>
            <a:r>
              <a:rPr lang="en-US" sz="1900">
                <a:solidFill>
                  <a:schemeClr val="bg1"/>
                </a:solidFill>
              </a:rPr>
              <a:t>: 1.5V</a:t>
            </a:r>
          </a:p>
          <a:p>
            <a:r>
              <a:rPr lang="en-US" sz="1900" b="1">
                <a:solidFill>
                  <a:schemeClr val="bg1"/>
                </a:solidFill>
              </a:rPr>
              <a:t>Temperature Safety Limits: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High Temperature</a:t>
            </a:r>
            <a:r>
              <a:rPr lang="en-US" sz="1900">
                <a:solidFill>
                  <a:schemeClr val="bg1"/>
                </a:solidFill>
              </a:rPr>
              <a:t>: 90 Deg. C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High Rate of Temperature Change</a:t>
            </a:r>
            <a:r>
              <a:rPr lang="en-US" sz="1900">
                <a:solidFill>
                  <a:schemeClr val="bg1"/>
                </a:solidFill>
              </a:rPr>
              <a:t>: 1 Degree C per Second</a:t>
            </a:r>
          </a:p>
          <a:p>
            <a:r>
              <a:rPr lang="en-US" sz="1900" b="1">
                <a:solidFill>
                  <a:schemeClr val="bg1"/>
                </a:solidFill>
              </a:rPr>
              <a:t>Communication/Control Loss: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Communication</a:t>
            </a:r>
            <a:r>
              <a:rPr lang="en-US" sz="1900">
                <a:solidFill>
                  <a:schemeClr val="bg1"/>
                </a:solidFill>
              </a:rPr>
              <a:t> – attempt to reconnect to device driver (if applicable) once and raise a critical fault if we were unsuccessful or if it happened more than once</a:t>
            </a:r>
          </a:p>
          <a:p>
            <a:pPr lvl="1"/>
            <a:r>
              <a:rPr lang="en-US" sz="1900" u="sng">
                <a:solidFill>
                  <a:schemeClr val="bg1"/>
                </a:solidFill>
              </a:rPr>
              <a:t>Control</a:t>
            </a:r>
            <a:r>
              <a:rPr lang="en-US" sz="1900">
                <a:solidFill>
                  <a:schemeClr val="bg1"/>
                </a:solidFill>
              </a:rPr>
              <a:t> – If we detect that the equipment isn’t respond to a request and the system is at a non-ideal temperature/humidity/electrical condition</a:t>
            </a:r>
          </a:p>
        </p:txBody>
      </p:sp>
    </p:spTree>
    <p:extLst>
      <p:ext uri="{BB962C8B-B14F-4D97-AF65-F5344CB8AC3E}">
        <p14:creationId xmlns:p14="http://schemas.microsoft.com/office/powerpoint/2010/main" val="392717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FA16A-AB3B-4B6B-AA5A-646305E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New Fault Types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88D-0E55-414A-AC2E-6431D061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Expanded Non-Critical/Critical Faults to include: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Loss of Comm for Equipment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Loss of Control for Equipment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Loss of Comm for DUT</a:t>
            </a:r>
          </a:p>
          <a:p>
            <a:r>
              <a:rPr lang="en-US" sz="2400" b="1">
                <a:solidFill>
                  <a:schemeClr val="bg1"/>
                </a:solidFill>
              </a:rPr>
              <a:t>New</a:t>
            </a:r>
            <a:r>
              <a:rPr lang="en-US" sz="2400">
                <a:solidFill>
                  <a:schemeClr val="bg1"/>
                </a:solidFill>
              </a:rPr>
              <a:t> Non-Critical Callouts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Equipment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DUT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b="1">
                <a:solidFill>
                  <a:schemeClr val="bg1"/>
                </a:solidFill>
              </a:rPr>
              <a:t>*NOTE* </a:t>
            </a:r>
            <a:r>
              <a:rPr lang="en-US">
                <a:solidFill>
                  <a:schemeClr val="bg1"/>
                </a:solidFill>
              </a:rPr>
              <a:t>- These show up in Low Priority Callout channel in Slack</a:t>
            </a:r>
          </a:p>
        </p:txBody>
      </p:sp>
    </p:spTree>
    <p:extLst>
      <p:ext uri="{BB962C8B-B14F-4D97-AF65-F5344CB8AC3E}">
        <p14:creationId xmlns:p14="http://schemas.microsoft.com/office/powerpoint/2010/main" val="11918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5455F-F5AA-43A1-A7A8-13156A38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2526-4DAB-4FC7-9A2C-CDA4A7C1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Currently, iTest infrastructure generates a lot of lost time due to: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Abundance of faults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Very conservative methods of handling faults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Equipment downtime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Restarting of iTest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Frequent/small code changes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Critical callouts that aren’t “safety critical”</a:t>
            </a:r>
          </a:p>
        </p:txBody>
      </p:sp>
    </p:spTree>
    <p:extLst>
      <p:ext uri="{BB962C8B-B14F-4D97-AF65-F5344CB8AC3E}">
        <p14:creationId xmlns:p14="http://schemas.microsoft.com/office/powerpoint/2010/main" val="199901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4E101-64FB-4BE7-B577-7DE9789B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Fault Info Action Changes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959A-8BAA-40BE-B28B-03DB3FCB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Split the action for resetting the system and resolving Pager Duty callout</a:t>
            </a:r>
          </a:p>
          <a:p>
            <a:r>
              <a:rPr lang="en-US" sz="2000" b="1">
                <a:solidFill>
                  <a:schemeClr val="bg1"/>
                </a:solidFill>
              </a:rPr>
              <a:t>Old Implementation: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Reset and Pager Duty Resolve function share a button on Fault Info Display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Reset can be clicked at any time but will only work when system is idle</a:t>
            </a:r>
          </a:p>
          <a:p>
            <a:r>
              <a:rPr lang="en-US" sz="2000" b="1">
                <a:solidFill>
                  <a:schemeClr val="bg1"/>
                </a:solidFill>
              </a:rPr>
              <a:t>New Implementation: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New separate buttons that are able to be pressed when they user is allowed to take action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Pager Duty resolve button will become inactive if there is no callout or the user has already resolved it via the button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System reset will remain inactive until system is idle, then become active to allow user to reset system and fault</a:t>
            </a:r>
          </a:p>
        </p:txBody>
      </p:sp>
    </p:spTree>
    <p:extLst>
      <p:ext uri="{BB962C8B-B14F-4D97-AF65-F5344CB8AC3E}">
        <p14:creationId xmlns:p14="http://schemas.microsoft.com/office/powerpoint/2010/main" val="243001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4090453-CB71-4F74-ADE3-9E98038A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691990"/>
            <a:ext cx="3867150" cy="16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91421D-2BF8-4DE0-B6B5-21FC9DA7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741180"/>
            <a:ext cx="3867150" cy="16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CD494-2E27-4FDA-97A7-8A50795D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Status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3651-0EEE-4E9F-B11A-81EA2CAC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Split Buttons to reset system and reset pager duty callout (if it called out)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16C0A-5CF1-4308-8B34-45B94805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2739051"/>
            <a:ext cx="3867796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FBC3FD8-AC59-4628-86F9-0F2FBCD59AC7}"/>
              </a:ext>
            </a:extLst>
          </p:cNvPr>
          <p:cNvCxnSpPr>
            <a:endCxn id="1028" idx="0"/>
          </p:cNvCxnSpPr>
          <p:nvPr/>
        </p:nvCxnSpPr>
        <p:spPr>
          <a:xfrm>
            <a:off x="4525022" y="3056135"/>
            <a:ext cx="1361428" cy="685045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29CB80D-E1DA-4E76-8D1E-C1696A5440C7}"/>
              </a:ext>
            </a:extLst>
          </p:cNvPr>
          <p:cNvCxnSpPr>
            <a:endCxn id="1030" idx="0"/>
          </p:cNvCxnSpPr>
          <p:nvPr/>
        </p:nvCxnSpPr>
        <p:spPr>
          <a:xfrm>
            <a:off x="7820025" y="4101481"/>
            <a:ext cx="1433513" cy="590509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F05DCB-7073-4C61-9E21-98F1AF76CA2D}"/>
              </a:ext>
            </a:extLst>
          </p:cNvPr>
          <p:cNvSpPr txBox="1"/>
          <p:nvPr/>
        </p:nvSpPr>
        <p:spPr>
          <a:xfrm>
            <a:off x="1188152" y="4395577"/>
            <a:ext cx="251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Fault with Callout</a:t>
            </a:r>
          </a:p>
          <a:p>
            <a:r>
              <a:rPr lang="en-US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D722D-06B2-4E53-81F0-2701A6BCA8E4}"/>
              </a:ext>
            </a:extLst>
          </p:cNvPr>
          <p:cNvSpPr txBox="1"/>
          <p:nvPr/>
        </p:nvSpPr>
        <p:spPr>
          <a:xfrm>
            <a:off x="4525022" y="5417785"/>
            <a:ext cx="251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Fault with Callout </a:t>
            </a:r>
          </a:p>
          <a:p>
            <a:r>
              <a:rPr lang="en-US" dirty="0">
                <a:solidFill>
                  <a:schemeClr val="bg1"/>
                </a:solidFill>
              </a:rPr>
              <a:t>Cleared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CF486-8094-438F-B5D9-D78155DF0AC8}"/>
              </a:ext>
            </a:extLst>
          </p:cNvPr>
          <p:cNvSpPr txBox="1"/>
          <p:nvPr/>
        </p:nvSpPr>
        <p:spPr>
          <a:xfrm>
            <a:off x="7996192" y="6273118"/>
            <a:ext cx="25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can be Reset</a:t>
            </a:r>
          </a:p>
        </p:txBody>
      </p:sp>
    </p:spTree>
    <p:extLst>
      <p:ext uri="{BB962C8B-B14F-4D97-AF65-F5344CB8AC3E}">
        <p14:creationId xmlns:p14="http://schemas.microsoft.com/office/powerpoint/2010/main" val="10927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827D-60D4-400E-BF6C-577BDD82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Reduce Annoying Faults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327B-E666-4AA1-8974-81B24406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Add the ability to prevent the system from faulting when the user is at the stand and can resolve an issue rather than shutting everything down</a:t>
            </a:r>
          </a:p>
          <a:p>
            <a:r>
              <a:rPr lang="en-US" sz="2400" b="1">
                <a:solidFill>
                  <a:schemeClr val="bg1"/>
                </a:solidFill>
              </a:rPr>
              <a:t>Improvements: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Incorrect battery program in SysSpecInfo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Pack did not turn on during AutoStart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E-Stop causes cycler comm dropout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Unsuccessful E-Gate communication retry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Send notifications for isolation issues instead of faults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Prevent isolation test from running if there is a cycler issue/no HVIM</a:t>
            </a:r>
          </a:p>
        </p:txBody>
      </p:sp>
    </p:spTree>
    <p:extLst>
      <p:ext uri="{BB962C8B-B14F-4D97-AF65-F5344CB8AC3E}">
        <p14:creationId xmlns:p14="http://schemas.microsoft.com/office/powerpoint/2010/main" val="281204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00-F023-4F5C-B622-B5B0193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Neighbor Stand Fault Improvement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3026-ADB7-440D-8082-C484C72F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Change the behavior of neighbor stand faults to only fault when its necessary</a:t>
            </a:r>
          </a:p>
          <a:p>
            <a:r>
              <a:rPr lang="en-US" sz="1500" b="1">
                <a:solidFill>
                  <a:schemeClr val="bg1"/>
                </a:solidFill>
              </a:rPr>
              <a:t>Old Implementation: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One stands fault flag gets propagated to other stands “remote fault” flag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There is a 30 second delay before the neighbor stand will fault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Any fault can trigger the neighbor stand and will continue to happen until the faults are cleared</a:t>
            </a:r>
          </a:p>
          <a:p>
            <a:r>
              <a:rPr lang="en-US" sz="1500" b="1">
                <a:solidFill>
                  <a:schemeClr val="bg1"/>
                </a:solidFill>
              </a:rPr>
              <a:t>New Implementation:</a:t>
            </a:r>
            <a:endParaRPr lang="en-US" sz="1500">
              <a:solidFill>
                <a:schemeClr val="bg1"/>
              </a:solidFill>
            </a:endParaRPr>
          </a:p>
          <a:p>
            <a:pPr lvl="1"/>
            <a:r>
              <a:rPr lang="en-US" sz="1500">
                <a:solidFill>
                  <a:schemeClr val="bg1"/>
                </a:solidFill>
              </a:rPr>
              <a:t>The stand that initially faults will determine if there is a reason to fault the neighbor stand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Shared equipment fault (chamber/chiller/e-stop/shaker/cycler)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Non-ideal stopping conditions (high temp/humidity)</a:t>
            </a:r>
          </a:p>
          <a:p>
            <a:pPr lvl="2"/>
            <a:r>
              <a:rPr lang="en-US" sz="1500">
                <a:solidFill>
                  <a:schemeClr val="bg1"/>
                </a:solidFill>
              </a:rPr>
              <a:t>User specified synced stands should fault together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Triggers only one time via a mail slot message to the neighbor stand(s)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Ability for the user to specify if they want the stands to fault together</a:t>
            </a:r>
          </a:p>
        </p:txBody>
      </p:sp>
    </p:spTree>
    <p:extLst>
      <p:ext uri="{BB962C8B-B14F-4D97-AF65-F5344CB8AC3E}">
        <p14:creationId xmlns:p14="http://schemas.microsoft.com/office/powerpoint/2010/main" val="330276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461B-D0A2-4C46-8D27-0FE2A470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Neighbor Stand Fault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FB410-1F39-4CCC-9AA8-4D1075E5FFC0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Adds in a new “sync neighbor faults” button that allows an override to always have synced stands fault with their neighbors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C873E-FBF1-4196-B72A-DBE6DF5B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r="-2" b="164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866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A1E9C-FAA3-40A7-8943-DA8BDC7B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Special thanks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891D-4FC5-43F1-9664-FA26CD48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John Thornton was instrumental in making all these changes happen. He setup many meetings to get feedback from the DE’s, VE’s, and LSIE’s to gather feedback on improvements to</a:t>
            </a:r>
          </a:p>
        </p:txBody>
      </p:sp>
    </p:spTree>
    <p:extLst>
      <p:ext uri="{BB962C8B-B14F-4D97-AF65-F5344CB8AC3E}">
        <p14:creationId xmlns:p14="http://schemas.microsoft.com/office/powerpoint/2010/main" val="182284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00-F023-4F5C-B622-B5B0193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Improvements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3026-ADB7-440D-8082-C484C72F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Remove Sys Go Offline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Remove </a:t>
            </a:r>
            <a:r>
              <a:rPr lang="en-US" sz="1500" dirty="0" err="1">
                <a:solidFill>
                  <a:schemeClr val="bg1"/>
                </a:solidFill>
              </a:rPr>
              <a:t>labminder</a:t>
            </a:r>
            <a:r>
              <a:rPr lang="en-US" sz="1500" dirty="0">
                <a:solidFill>
                  <a:schemeClr val="bg1"/>
                </a:solidFill>
              </a:rPr>
              <a:t> watchdog in place of pager duty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polarity check issue (multiple copies running)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notification to stand owner if stand is not on-test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Fixing reset PD and fault info PD AP button disable state fix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idle state mapping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Remove timeout for verify equipment</a:t>
            </a:r>
          </a:p>
          <a:p>
            <a:r>
              <a:rPr lang="en-US" sz="1500" dirty="0">
                <a:solidFill>
                  <a:schemeClr val="bg1"/>
                </a:solidFill>
              </a:rPr>
              <a:t>Safety system close safety relay timeout implementation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Merge </a:t>
            </a:r>
            <a:r>
              <a:rPr lang="en-US" sz="1500" dirty="0" err="1">
                <a:solidFill>
                  <a:schemeClr val="bg1"/>
                </a:solidFill>
              </a:rPr>
              <a:t>Api</a:t>
            </a:r>
            <a:r>
              <a:rPr lang="en-US" sz="1500" dirty="0">
                <a:solidFill>
                  <a:schemeClr val="bg1"/>
                </a:solidFill>
              </a:rPr>
              <a:t> for PD for GM China and Warren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broken develop with missing #endif</a:t>
            </a:r>
          </a:p>
          <a:p>
            <a:r>
              <a:rPr lang="en-US" sz="1500" dirty="0">
                <a:solidFill>
                  <a:schemeClr val="bg1"/>
                </a:solidFill>
              </a:rPr>
              <a:t>Lower Pps1BkCharge timeouts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test notes to </a:t>
            </a:r>
            <a:r>
              <a:rPr lang="en-US" sz="1500" dirty="0" err="1">
                <a:solidFill>
                  <a:schemeClr val="bg1"/>
                </a:solidFill>
              </a:rPr>
              <a:t>pagerduty</a:t>
            </a:r>
            <a:r>
              <a:rPr lang="en-US" sz="1500" dirty="0">
                <a:solidFill>
                  <a:schemeClr val="bg1"/>
                </a:solidFill>
              </a:rPr>
              <a:t> dictionary</a:t>
            </a:r>
          </a:p>
          <a:p>
            <a:r>
              <a:rPr lang="en-US" sz="1500" dirty="0">
                <a:solidFill>
                  <a:schemeClr val="bg1"/>
                </a:solidFill>
              </a:rPr>
              <a:t>China Beta 1 VRFM issues</a:t>
            </a:r>
          </a:p>
        </p:txBody>
      </p:sp>
    </p:spTree>
    <p:extLst>
      <p:ext uri="{BB962C8B-B14F-4D97-AF65-F5344CB8AC3E}">
        <p14:creationId xmlns:p14="http://schemas.microsoft.com/office/powerpoint/2010/main" val="288634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00-F023-4F5C-B622-B5B0193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Improvements (2)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3026-ADB7-440D-8082-C484C72F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Added power-off timer to BLINC1BkPowerOff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Added updated C++ shaker driver and related changes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BEV2 ship test c-rate multiplier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for correcting cycler current feedback to 0A in Batt1Limits python script if below noise floor OR in standby</a:t>
            </a:r>
          </a:p>
          <a:p>
            <a:r>
              <a:rPr lang="en-US" sz="1500" dirty="0">
                <a:solidFill>
                  <a:schemeClr val="bg1"/>
                </a:solidFill>
              </a:rPr>
              <a:t>Run sanitizer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Fixed </a:t>
            </a:r>
            <a:r>
              <a:rPr lang="en-US" sz="1500" dirty="0" err="1">
                <a:solidFill>
                  <a:schemeClr val="bg1"/>
                </a:solidFill>
              </a:rPr>
              <a:t>pagerduty</a:t>
            </a:r>
            <a:r>
              <a:rPr lang="en-US" sz="1500" dirty="0">
                <a:solidFill>
                  <a:schemeClr val="bg1"/>
                </a:solidFill>
              </a:rPr>
              <a:t> bug with location </a:t>
            </a:r>
            <a:r>
              <a:rPr lang="en-US" sz="1500" dirty="0" err="1">
                <a:solidFill>
                  <a:schemeClr val="bg1"/>
                </a:solidFill>
              </a:rPr>
              <a:t>enums</a:t>
            </a:r>
            <a:r>
              <a:rPr lang="en-US" sz="1500" dirty="0">
                <a:solidFill>
                  <a:schemeClr val="bg1"/>
                </a:solidFill>
              </a:rPr>
              <a:t> not being defined/additional checks/debugging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Set/Reset soc in BLINC1BkGoToSOC in cell manufacturer mode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missing end quotes on </a:t>
            </a:r>
            <a:r>
              <a:rPr lang="en-US" sz="1500" dirty="0" err="1">
                <a:solidFill>
                  <a:schemeClr val="bg1"/>
                </a:solidFill>
              </a:rPr>
              <a:t>mailslot</a:t>
            </a:r>
            <a:r>
              <a:rPr lang="en-US" sz="1500" dirty="0">
                <a:solidFill>
                  <a:schemeClr val="bg1"/>
                </a:solidFill>
              </a:rPr>
              <a:t> messages/quoted text</a:t>
            </a:r>
          </a:p>
          <a:p>
            <a:r>
              <a:rPr lang="en-US" sz="1500" dirty="0">
                <a:solidFill>
                  <a:schemeClr val="bg1"/>
                </a:solidFill>
              </a:rPr>
              <a:t>Merge master into develop for AEC cycler module changes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Removed Elect1 test from solution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Correct B3_1_0 current limits to 50% SOC values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Update actual capacity when resuming life cycle test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Removed active iso call from blinc1start</a:t>
            </a:r>
          </a:p>
        </p:txBody>
      </p:sp>
    </p:spTree>
    <p:extLst>
      <p:ext uri="{BB962C8B-B14F-4D97-AF65-F5344CB8AC3E}">
        <p14:creationId xmlns:p14="http://schemas.microsoft.com/office/powerpoint/2010/main" val="149706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00-F023-4F5C-B622-B5B0193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Improvements (3)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3026-ADB7-440D-8082-C484C72F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Resolve cell clamp limit crossed bug</a:t>
            </a:r>
          </a:p>
          <a:p>
            <a:r>
              <a:rPr lang="en-US" sz="1500" dirty="0">
                <a:solidFill>
                  <a:schemeClr val="bg1"/>
                </a:solidFill>
              </a:rPr>
              <a:t>Enable selection of GSCT charging temperature</a:t>
            </a:r>
          </a:p>
          <a:p>
            <a:r>
              <a:rPr lang="en-US" sz="1500" dirty="0">
                <a:solidFill>
                  <a:schemeClr val="bg1"/>
                </a:solidFill>
              </a:rPr>
              <a:t>Updated K226 P2.7 limits from </a:t>
            </a:r>
            <a:r>
              <a:rPr lang="en-US" sz="1500" dirty="0" err="1">
                <a:solidFill>
                  <a:schemeClr val="bg1"/>
                </a:solidFill>
              </a:rPr>
              <a:t>PrePV</a:t>
            </a:r>
            <a:r>
              <a:rPr lang="en-US" sz="1500" dirty="0">
                <a:solidFill>
                  <a:schemeClr val="bg1"/>
                </a:solidFill>
              </a:rPr>
              <a:t> testing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Update BLINC ignore isolation flag to ignore active isolation flag to reduce confusion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Refactor chamber internal variables to reduce confusion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interlock button to Pps1 displays/layouts</a:t>
            </a:r>
          </a:p>
          <a:p>
            <a:r>
              <a:rPr lang="en-US" sz="1500" dirty="0">
                <a:solidFill>
                  <a:schemeClr val="bg1"/>
                </a:solidFill>
              </a:rPr>
              <a:t>Fix broken custom blocks in sequences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checking for VITM cell balancing disabled value in balancing scripts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Remove HPPC python charge power calculation scrip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isolation values to </a:t>
            </a:r>
            <a:r>
              <a:rPr lang="en-US" sz="1500" dirty="0" err="1">
                <a:solidFill>
                  <a:schemeClr val="bg1"/>
                </a:solidFill>
              </a:rPr>
              <a:t>grafana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Remove ALE module from solution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 timer and limit action in iTest for pack being left on while off-test</a:t>
            </a:r>
          </a:p>
          <a:p>
            <a:r>
              <a:rPr lang="en-US" sz="1500">
                <a:solidFill>
                  <a:schemeClr val="bg1"/>
                </a:solidFill>
              </a:rPr>
              <a:t>Update batt1 limits getter to use python executable instead of command prompt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1714E-D129-4D69-B8A2-317D0C94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Scope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640-FB91-4961-9555-34BBB00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Reduce critical callouts to on-call personnel</a:t>
            </a:r>
          </a:p>
          <a:p>
            <a:r>
              <a:rPr lang="en-US" sz="2400">
                <a:solidFill>
                  <a:schemeClr val="bg1"/>
                </a:solidFill>
              </a:rPr>
              <a:t>Improve usability of iTest and reduce downtime through: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Reducing the amount of annoying/unnecessary faults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Giving users/software a chance to resolve/recover from issues as they arise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Reducing need for software changes for non-functional equipment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Provide more software control around stopping the system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Improve scope and monitoring of critical faults</a:t>
            </a:r>
          </a:p>
        </p:txBody>
      </p:sp>
    </p:spTree>
    <p:extLst>
      <p:ext uri="{BB962C8B-B14F-4D97-AF65-F5344CB8AC3E}">
        <p14:creationId xmlns:p14="http://schemas.microsoft.com/office/powerpoint/2010/main" val="332717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B7871-BBAF-455A-ACD8-FEB3EC8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CC12-E051-479F-ACE8-C42652A2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Improvements to iTest software include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Selecting Equipment that is present before initializing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New software module actions to support stopping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Ability to De-initialize and Re-Initialize the system without restarting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Focus on a select few critical fault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Improve Fault Info Display and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Reducing common 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Reducing neighbor-stand faults</a:t>
            </a:r>
          </a:p>
          <a:p>
            <a:pPr marL="914400" lvl="1" indent="-457200"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D237D-E3C9-42D2-8604-5738F7F3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AC2E-E2C7-4448-B5A5-57CF0766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0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8013F-2A8C-49F8-9CCC-AB7CBBE9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Verify Equipment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057DB-D514-4751-AED6-79DB8201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Allow a user to confirm or change equipment that is expected to be present on start-up of iTest console</a:t>
            </a:r>
          </a:p>
          <a:p>
            <a:r>
              <a:rPr lang="en-US" sz="2400">
                <a:solidFill>
                  <a:schemeClr val="bg1"/>
                </a:solidFill>
              </a:rPr>
              <a:t>This allows a user to select what is “initialized” and available for use before the system “assumes” everything in the solution is there</a:t>
            </a:r>
          </a:p>
          <a:p>
            <a:r>
              <a:rPr lang="en-US" sz="2400" b="1">
                <a:solidFill>
                  <a:schemeClr val="bg1"/>
                </a:solidFill>
              </a:rPr>
              <a:t>Benefits: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Allows system to be started without code changes for “turning-off” software for equipment that isn’t actually there or down for maintenance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Reduce faults/downtime by not having faults on initialization/test start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More user control exposed to configuration solution as needed</a:t>
            </a:r>
          </a:p>
        </p:txBody>
      </p:sp>
    </p:spTree>
    <p:extLst>
      <p:ext uri="{BB962C8B-B14F-4D97-AF65-F5344CB8AC3E}">
        <p14:creationId xmlns:p14="http://schemas.microsoft.com/office/powerpoint/2010/main" val="22365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2C21-DBAC-4869-AB54-F1373D8F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 Equipment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88E2-9FF9-442D-984D-200D1CBC6B93}"/>
              </a:ext>
            </a:extLst>
          </p:cNvPr>
          <p:cNvSpPr txBox="1"/>
          <p:nvPr/>
        </p:nvSpPr>
        <p:spPr>
          <a:xfrm>
            <a:off x="841248" y="3948158"/>
            <a:ext cx="3322316" cy="1692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display on iTest Console start-up to determine what equipment is present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E15E4C-7F69-40FA-A97E-23F5FBBED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4" r="7310" b="3"/>
          <a:stretch/>
        </p:blipFill>
        <p:spPr>
          <a:xfrm>
            <a:off x="5344678" y="632077"/>
            <a:ext cx="6436548" cy="55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B5976-131C-4A8A-9FBA-0B0F87C7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System Actions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69B33-E92C-48C2-B126-470E896E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New System actions added to solution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Stop Test Controls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Safe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Fault Response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These actions are called as part of the system stop after a test or in the event of a fault</a:t>
            </a:r>
          </a:p>
        </p:txBody>
      </p:sp>
    </p:spTree>
    <p:extLst>
      <p:ext uri="{BB962C8B-B14F-4D97-AF65-F5344CB8AC3E}">
        <p14:creationId xmlns:p14="http://schemas.microsoft.com/office/powerpoint/2010/main" val="396025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E5D4-8658-454E-B050-2D193C47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Stop Test Controls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7CEB-15BF-4514-800B-0BE2C2DC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When the system is stopping due to a fault or a successful test completion, we need to stop actively running code</a:t>
            </a:r>
          </a:p>
          <a:p>
            <a:r>
              <a:rPr lang="en-US" sz="2000" b="1">
                <a:solidFill>
                  <a:schemeClr val="bg1"/>
                </a:solidFill>
              </a:rPr>
              <a:t>Old implementation: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Stop all running code below a certain specified “level”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Caused issues with procedures being stopped due to “level” not being set in procedure properties</a:t>
            </a:r>
          </a:p>
          <a:p>
            <a:r>
              <a:rPr lang="en-US" sz="2000" b="1">
                <a:solidFill>
                  <a:schemeClr val="bg1"/>
                </a:solidFill>
              </a:rPr>
              <a:t>New Logic: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Stop active test sequence (e.g. NPt1)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Stop all background code running to prevent unexpected behavior when stopping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Implementation will explicitly stop specific procedures for each software module in solution</a:t>
            </a:r>
          </a:p>
        </p:txBody>
      </p:sp>
    </p:spTree>
    <p:extLst>
      <p:ext uri="{BB962C8B-B14F-4D97-AF65-F5344CB8AC3E}">
        <p14:creationId xmlns:p14="http://schemas.microsoft.com/office/powerpoint/2010/main" val="42234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1867</Words>
  <Application>Microsoft Office PowerPoint</Application>
  <PresentationFormat>Widescreen</PresentationFormat>
  <Paragraphs>213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Tw Cen MT</vt:lpstr>
      <vt:lpstr>Office Theme</vt:lpstr>
      <vt:lpstr>Version 3.2</vt:lpstr>
      <vt:lpstr>Background</vt:lpstr>
      <vt:lpstr>Scope</vt:lpstr>
      <vt:lpstr>Implementation</vt:lpstr>
      <vt:lpstr>Improvements</vt:lpstr>
      <vt:lpstr>Verify Equipment</vt:lpstr>
      <vt:lpstr>Verify Equipment Display</vt:lpstr>
      <vt:lpstr>System Actions</vt:lpstr>
      <vt:lpstr>Stop Test Controls</vt:lpstr>
      <vt:lpstr>Safe Action</vt:lpstr>
      <vt:lpstr>Fault Response</vt:lpstr>
      <vt:lpstr>Main Display Updates</vt:lpstr>
      <vt:lpstr>New Nominal Status Display</vt:lpstr>
      <vt:lpstr>De-Initialize/Re-Initialize Capability</vt:lpstr>
      <vt:lpstr>De-Initialize/Re-Initialize Display Example</vt:lpstr>
      <vt:lpstr>Critical Fault Improvement</vt:lpstr>
      <vt:lpstr>Critical Fault Categories</vt:lpstr>
      <vt:lpstr>Critical Fault Thresholds</vt:lpstr>
      <vt:lpstr>New Fault Types</vt:lpstr>
      <vt:lpstr>Fault Info Action Changes</vt:lpstr>
      <vt:lpstr>Fault Status Display</vt:lpstr>
      <vt:lpstr>Reduce Annoying Faults</vt:lpstr>
      <vt:lpstr>Neighbor Stand Fault Improvement</vt:lpstr>
      <vt:lpstr>Neighbor Stand Fault Setup</vt:lpstr>
      <vt:lpstr>Special thanks</vt:lpstr>
      <vt:lpstr>Misc Improvements</vt:lpstr>
      <vt:lpstr>Misc Improvements (2)</vt:lpstr>
      <vt:lpstr>Misc Improvements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3.2</dc:title>
  <dc:creator>Paul Rabahy</dc:creator>
  <cp:lastModifiedBy>Paul Rabahy</cp:lastModifiedBy>
  <cp:revision>1</cp:revision>
  <dcterms:created xsi:type="dcterms:W3CDTF">2020-05-15T19:58:12Z</dcterms:created>
  <dcterms:modified xsi:type="dcterms:W3CDTF">2020-05-15T20:11:28Z</dcterms:modified>
</cp:coreProperties>
</file>