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8"/>
  </p:notesMasterIdLst>
  <p:sldIdLst>
    <p:sldId id="256" r:id="rId2"/>
    <p:sldId id="260" r:id="rId3"/>
    <p:sldId id="266" r:id="rId4"/>
    <p:sldId id="287" r:id="rId5"/>
    <p:sldId id="268" r:id="rId6"/>
    <p:sldId id="28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B37FB-58D6-41E6-B7F8-70C00DA4A78A}" v="17" dt="2020-11-23T20:28:42.906"/>
    <p1510:client id="{B10B5F63-C81C-1F6F-DE36-1A40E9FF3B81}" v="16" dt="2020-11-24T14:11:06.645"/>
    <p1510:client id="{DCDD08A5-AFCB-4EB1-AAB4-DFAA45790A96}" v="1" dt="2020-11-24T16:01:26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ul Rabahy" userId="5d06f22f-0654-45ca-824c-f372a599d3b2" providerId="ADAL" clId="{CE9E7E40-C3D3-4855-A867-9DFFB10CA9FA}"/>
    <pc:docChg chg="undo custSel mod addSld delSld modSld sldOrd modMainMaster">
      <pc:chgData name="Paul Rabahy" userId="5d06f22f-0654-45ca-824c-f372a599d3b2" providerId="ADAL" clId="{CE9E7E40-C3D3-4855-A867-9DFFB10CA9FA}" dt="2020-05-15T20:11:27.018" v="403" actId="27636"/>
      <pc:docMkLst>
        <pc:docMk/>
      </pc:docMkLst>
      <pc:sldChg chg="addSp delSp modSp mod setBg setClrOvrMap delDesignElem">
        <pc:chgData name="Paul Rabahy" userId="5d06f22f-0654-45ca-824c-f372a599d3b2" providerId="ADAL" clId="{CE9E7E40-C3D3-4855-A867-9DFFB10CA9FA}" dt="2020-05-15T19:57:25.188" v="162"/>
        <pc:sldMkLst>
          <pc:docMk/>
          <pc:sldMk cId="832644509" sldId="256"/>
        </pc:sldMkLst>
        <pc:spChg chg="mod">
          <ac:chgData name="Paul Rabahy" userId="5d06f22f-0654-45ca-824c-f372a599d3b2" providerId="ADAL" clId="{CE9E7E40-C3D3-4855-A867-9DFFB10CA9FA}" dt="2020-05-15T19:51:49.970" v="44" actId="26606"/>
          <ac:spMkLst>
            <pc:docMk/>
            <pc:sldMk cId="832644509" sldId="256"/>
            <ac:spMk id="2" creationId="{ED270BB7-CFC4-40F4-A7F2-76460C24DF2F}"/>
          </ac:spMkLst>
        </pc:spChg>
        <pc:spChg chg="mod">
          <ac:chgData name="Paul Rabahy" userId="5d06f22f-0654-45ca-824c-f372a599d3b2" providerId="ADAL" clId="{CE9E7E40-C3D3-4855-A867-9DFFB10CA9FA}" dt="2020-05-15T19:51:49.970" v="44" actId="26606"/>
          <ac:spMkLst>
            <pc:docMk/>
            <pc:sldMk cId="832644509" sldId="256"/>
            <ac:spMk id="3" creationId="{22FA716B-1AD6-4F2D-9CEF-30858338C6C1}"/>
          </ac:spMkLst>
        </pc:spChg>
        <pc:spChg chg="add del">
          <ac:chgData name="Paul Rabahy" userId="5d06f22f-0654-45ca-824c-f372a599d3b2" providerId="ADAL" clId="{CE9E7E40-C3D3-4855-A867-9DFFB10CA9FA}" dt="2020-05-15T19:49:40.009" v="17"/>
          <ac:spMkLst>
            <pc:docMk/>
            <pc:sldMk cId="832644509" sldId="256"/>
            <ac:spMk id="9" creationId="{2A8AA5BC-4F7A-4226-8F99-6D824B226A97}"/>
          </ac:spMkLst>
        </pc:spChg>
        <pc:spChg chg="add del">
          <ac:chgData name="Paul Rabahy" userId="5d06f22f-0654-45ca-824c-f372a599d3b2" providerId="ADAL" clId="{CE9E7E40-C3D3-4855-A867-9DFFB10CA9FA}" dt="2020-05-15T19:49:40.009" v="17"/>
          <ac:spMkLst>
            <pc:docMk/>
            <pc:sldMk cId="832644509" sldId="256"/>
            <ac:spMk id="11" creationId="{3E5445C6-DD42-4979-86FF-03730E8C6DB0}"/>
          </ac:spMkLst>
        </pc:spChg>
        <pc:spChg chg="add del">
          <ac:chgData name="Paul Rabahy" userId="5d06f22f-0654-45ca-824c-f372a599d3b2" providerId="ADAL" clId="{CE9E7E40-C3D3-4855-A867-9DFFB10CA9FA}" dt="2020-05-15T19:51:49.970" v="44" actId="26606"/>
          <ac:spMkLst>
            <pc:docMk/>
            <pc:sldMk cId="832644509" sldId="256"/>
            <ac:spMk id="15" creationId="{5FB946D7-1CA4-446E-8795-007CACFDEB88}"/>
          </ac:spMkLst>
        </pc:spChg>
        <pc:spChg chg="add del">
          <ac:chgData name="Paul Rabahy" userId="5d06f22f-0654-45ca-824c-f372a599d3b2" providerId="ADAL" clId="{CE9E7E40-C3D3-4855-A867-9DFFB10CA9FA}" dt="2020-05-15T19:51:49.970" v="44" actId="26606"/>
          <ac:spMkLst>
            <pc:docMk/>
            <pc:sldMk cId="832644509" sldId="256"/>
            <ac:spMk id="18" creationId="{192416F2-BC84-4D7C-80C6-6296C10C3819}"/>
          </ac:spMkLst>
        </pc:spChg>
        <pc:spChg chg="add">
          <ac:chgData name="Paul Rabahy" userId="5d06f22f-0654-45ca-824c-f372a599d3b2" providerId="ADAL" clId="{CE9E7E40-C3D3-4855-A867-9DFFB10CA9FA}" dt="2020-05-15T19:51:49.985" v="45" actId="26606"/>
          <ac:spMkLst>
            <pc:docMk/>
            <pc:sldMk cId="832644509" sldId="256"/>
            <ac:spMk id="24" creationId="{2A8AA5BC-4F7A-4226-8F99-6D824B226A97}"/>
          </ac:spMkLst>
        </pc:spChg>
        <pc:spChg chg="add">
          <ac:chgData name="Paul Rabahy" userId="5d06f22f-0654-45ca-824c-f372a599d3b2" providerId="ADAL" clId="{CE9E7E40-C3D3-4855-A867-9DFFB10CA9FA}" dt="2020-05-15T19:51:49.985" v="45" actId="26606"/>
          <ac:spMkLst>
            <pc:docMk/>
            <pc:sldMk cId="832644509" sldId="256"/>
            <ac:spMk id="25" creationId="{3E5445C6-DD42-4979-86FF-03730E8C6DB0}"/>
          </ac:spMkLst>
        </pc:spChg>
        <pc:cxnChg chg="add del">
          <ac:chgData name="Paul Rabahy" userId="5d06f22f-0654-45ca-824c-f372a599d3b2" providerId="ADAL" clId="{CE9E7E40-C3D3-4855-A867-9DFFB10CA9FA}" dt="2020-05-15T19:49:40.009" v="17"/>
          <ac:cxnSpMkLst>
            <pc:docMk/>
            <pc:sldMk cId="832644509" sldId="256"/>
            <ac:cxnSpMk id="13" creationId="{45000665-DFC7-417E-8FD7-516A0F15C975}"/>
          </ac:cxnSpMkLst>
        </pc:cxnChg>
        <pc:cxnChg chg="add del">
          <ac:chgData name="Paul Rabahy" userId="5d06f22f-0654-45ca-824c-f372a599d3b2" providerId="ADAL" clId="{CE9E7E40-C3D3-4855-A867-9DFFB10CA9FA}" dt="2020-05-15T19:51:49.970" v="44" actId="26606"/>
          <ac:cxnSpMkLst>
            <pc:docMk/>
            <pc:sldMk cId="832644509" sldId="256"/>
            <ac:cxnSpMk id="22" creationId="{2330623A-AB89-4E04-AC9A-2BAFBF85AE3A}"/>
          </ac:cxnSpMkLst>
        </pc:cxnChg>
        <pc:cxnChg chg="add">
          <ac:chgData name="Paul Rabahy" userId="5d06f22f-0654-45ca-824c-f372a599d3b2" providerId="ADAL" clId="{CE9E7E40-C3D3-4855-A867-9DFFB10CA9FA}" dt="2020-05-15T19:51:49.985" v="45" actId="26606"/>
          <ac:cxnSpMkLst>
            <pc:docMk/>
            <pc:sldMk cId="832644509" sldId="256"/>
            <ac:cxnSpMk id="26" creationId="{45000665-DFC7-417E-8FD7-516A0F15C975}"/>
          </ac:cxnSpMkLst>
        </pc:cxnChg>
      </pc:sldChg>
      <pc:sldChg chg="addSp modSp setBg">
        <pc:chgData name="Paul Rabahy" userId="5d06f22f-0654-45ca-824c-f372a599d3b2" providerId="ADAL" clId="{CE9E7E40-C3D3-4855-A867-9DFFB10CA9FA}" dt="2020-05-15T19:57:25.188" v="162"/>
        <pc:sldMkLst>
          <pc:docMk/>
          <pc:sldMk cId="3327171106" sldId="257"/>
        </pc:sldMkLst>
        <pc:spChg chg="mod">
          <ac:chgData name="Paul Rabahy" userId="5d06f22f-0654-45ca-824c-f372a599d3b2" providerId="ADAL" clId="{CE9E7E40-C3D3-4855-A867-9DFFB10CA9FA}" dt="2020-05-15T19:52:03.155" v="47" actId="26606"/>
          <ac:spMkLst>
            <pc:docMk/>
            <pc:sldMk cId="3327171106" sldId="257"/>
            <ac:spMk id="2" creationId="{EDC1714E-D129-4D69-B8A2-317D0C943C17}"/>
          </ac:spMkLst>
        </pc:spChg>
        <pc:spChg chg="mod">
          <ac:chgData name="Paul Rabahy" userId="5d06f22f-0654-45ca-824c-f372a599d3b2" providerId="ADAL" clId="{CE9E7E40-C3D3-4855-A867-9DFFB10CA9FA}" dt="2020-05-15T19:52:03.155" v="47" actId="26606"/>
          <ac:spMkLst>
            <pc:docMk/>
            <pc:sldMk cId="3327171106" sldId="257"/>
            <ac:spMk id="3" creationId="{D6268640-FB91-4961-9555-34BBB003F6AE}"/>
          </ac:spMkLst>
        </pc:spChg>
        <pc:spChg chg="add">
          <ac:chgData name="Paul Rabahy" userId="5d06f22f-0654-45ca-824c-f372a599d3b2" providerId="ADAL" clId="{CE9E7E40-C3D3-4855-A867-9DFFB10CA9FA}" dt="2020-05-15T19:52:03.155" v="47" actId="26606"/>
          <ac:spMkLst>
            <pc:docMk/>
            <pc:sldMk cId="3327171106" sldId="257"/>
            <ac:spMk id="5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03.155" v="47" actId="26606"/>
          <ac:cxnSpMkLst>
            <pc:docMk/>
            <pc:sldMk cId="3327171106" sldId="257"/>
            <ac:cxnSpMk id="6" creationId="{E8E35B83-1EC3-4F87-9D54-D863463351B9}"/>
          </ac:cxnSpMkLst>
        </pc:cxnChg>
      </pc:sldChg>
      <pc:sldChg chg="addSp modSp setBg">
        <pc:chgData name="Paul Rabahy" userId="5d06f22f-0654-45ca-824c-f372a599d3b2" providerId="ADAL" clId="{CE9E7E40-C3D3-4855-A867-9DFFB10CA9FA}" dt="2020-05-15T19:57:25.188" v="162"/>
        <pc:sldMkLst>
          <pc:docMk/>
          <pc:sldMk cId="1999012631" sldId="258"/>
        </pc:sldMkLst>
        <pc:spChg chg="mod">
          <ac:chgData name="Paul Rabahy" userId="5d06f22f-0654-45ca-824c-f372a599d3b2" providerId="ADAL" clId="{CE9E7E40-C3D3-4855-A867-9DFFB10CA9FA}" dt="2020-05-15T19:51:57.133" v="46" actId="26606"/>
          <ac:spMkLst>
            <pc:docMk/>
            <pc:sldMk cId="1999012631" sldId="258"/>
            <ac:spMk id="2" creationId="{1E05455F-F5AA-43A1-A7A8-13156A380064}"/>
          </ac:spMkLst>
        </pc:spChg>
        <pc:spChg chg="mod">
          <ac:chgData name="Paul Rabahy" userId="5d06f22f-0654-45ca-824c-f372a599d3b2" providerId="ADAL" clId="{CE9E7E40-C3D3-4855-A867-9DFFB10CA9FA}" dt="2020-05-15T19:51:57.133" v="46" actId="26606"/>
          <ac:spMkLst>
            <pc:docMk/>
            <pc:sldMk cId="1999012631" sldId="258"/>
            <ac:spMk id="3" creationId="{86512526-4DAB-4FC7-9A2C-CDA4A7C1EED8}"/>
          </ac:spMkLst>
        </pc:spChg>
        <pc:spChg chg="add">
          <ac:chgData name="Paul Rabahy" userId="5d06f22f-0654-45ca-824c-f372a599d3b2" providerId="ADAL" clId="{CE9E7E40-C3D3-4855-A867-9DFFB10CA9FA}" dt="2020-05-15T19:51:57.133" v="46" actId="26606"/>
          <ac:spMkLst>
            <pc:docMk/>
            <pc:sldMk cId="1999012631" sldId="258"/>
            <ac:spMk id="5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1:57.133" v="46" actId="26606"/>
          <ac:cxnSpMkLst>
            <pc:docMk/>
            <pc:sldMk cId="1999012631" sldId="258"/>
            <ac:cxnSpMk id="6" creationId="{E8E35B83-1EC3-4F87-9D54-D863463351B9}"/>
          </ac:cxnSpMkLst>
        </pc:cxnChg>
      </pc:sldChg>
      <pc:sldChg chg="addSp modSp setBg">
        <pc:chgData name="Paul Rabahy" userId="5d06f22f-0654-45ca-824c-f372a599d3b2" providerId="ADAL" clId="{CE9E7E40-C3D3-4855-A867-9DFFB10CA9FA}" dt="2020-05-15T19:57:25.188" v="162"/>
        <pc:sldMkLst>
          <pc:docMk/>
          <pc:sldMk cId="4183901763" sldId="259"/>
        </pc:sldMkLst>
        <pc:spChg chg="mod">
          <ac:chgData name="Paul Rabahy" userId="5d06f22f-0654-45ca-824c-f372a599d3b2" providerId="ADAL" clId="{CE9E7E40-C3D3-4855-A867-9DFFB10CA9FA}" dt="2020-05-15T19:52:06.515" v="48" actId="26606"/>
          <ac:spMkLst>
            <pc:docMk/>
            <pc:sldMk cId="4183901763" sldId="259"/>
            <ac:spMk id="2" creationId="{21DB7871-BBAF-455A-ACD8-FEB3EC8A7BCC}"/>
          </ac:spMkLst>
        </pc:spChg>
        <pc:spChg chg="mod">
          <ac:chgData name="Paul Rabahy" userId="5d06f22f-0654-45ca-824c-f372a599d3b2" providerId="ADAL" clId="{CE9E7E40-C3D3-4855-A867-9DFFB10CA9FA}" dt="2020-05-15T19:52:06.515" v="48" actId="26606"/>
          <ac:spMkLst>
            <pc:docMk/>
            <pc:sldMk cId="4183901763" sldId="259"/>
            <ac:spMk id="3" creationId="{F0F9CC12-E051-479F-ACE8-C42652A27B8F}"/>
          </ac:spMkLst>
        </pc:spChg>
        <pc:spChg chg="add">
          <ac:chgData name="Paul Rabahy" userId="5d06f22f-0654-45ca-824c-f372a599d3b2" providerId="ADAL" clId="{CE9E7E40-C3D3-4855-A867-9DFFB10CA9FA}" dt="2020-05-15T19:52:06.515" v="48" actId="26606"/>
          <ac:spMkLst>
            <pc:docMk/>
            <pc:sldMk cId="4183901763" sldId="259"/>
            <ac:spMk id="5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06.515" v="48" actId="26606"/>
          <ac:cxnSpMkLst>
            <pc:docMk/>
            <pc:sldMk cId="4183901763" sldId="259"/>
            <ac:cxnSpMk id="6" creationId="{E8E35B83-1EC3-4F87-9D54-D863463351B9}"/>
          </ac:cxnSpMkLst>
        </pc:cxnChg>
      </pc:sldChg>
      <pc:sldChg chg="addSp delSp modSp mod setBg setClrOvrMap">
        <pc:chgData name="Paul Rabahy" userId="5d06f22f-0654-45ca-824c-f372a599d3b2" providerId="ADAL" clId="{CE9E7E40-C3D3-4855-A867-9DFFB10CA9FA}" dt="2020-05-15T19:57:25.188" v="162"/>
        <pc:sldMkLst>
          <pc:docMk/>
          <pc:sldMk cId="2452207493" sldId="260"/>
        </pc:sldMkLst>
        <pc:spChg chg="mod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4" creationId="{315D237D-E3C9-42D2-8604-5738F7F39213}"/>
          </ac:spMkLst>
        </pc:spChg>
        <pc:spChg chg="mod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5" creationId="{3E7CAC2E-E2C7-4448-B5A5-57CF076690B9}"/>
          </ac:spMkLst>
        </pc:spChg>
        <pc:spChg chg="add del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7" creationId="{5FB946D7-1CA4-446E-8795-007CACFDEB88}"/>
          </ac:spMkLst>
        </pc:spChg>
        <pc:spChg chg="add del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8" creationId="{192416F2-BC84-4D7C-80C6-6296C10C3819}"/>
          </ac:spMkLst>
        </pc:spChg>
        <pc:spChg chg="add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11" creationId="{2A8AA5BC-4F7A-4226-8F99-6D824B226A97}"/>
          </ac:spMkLst>
        </pc:spChg>
        <pc:spChg chg="add">
          <ac:chgData name="Paul Rabahy" userId="5d06f22f-0654-45ca-824c-f372a599d3b2" providerId="ADAL" clId="{CE9E7E40-C3D3-4855-A867-9DFFB10CA9FA}" dt="2020-05-15T19:52:11.451" v="49" actId="26606"/>
          <ac:spMkLst>
            <pc:docMk/>
            <pc:sldMk cId="2452207493" sldId="260"/>
            <ac:spMk id="16" creationId="{3E5445C6-DD42-4979-86FF-03730E8C6DB0}"/>
          </ac:spMkLst>
        </pc:spChg>
        <pc:cxnChg chg="add del">
          <ac:chgData name="Paul Rabahy" userId="5d06f22f-0654-45ca-824c-f372a599d3b2" providerId="ADAL" clId="{CE9E7E40-C3D3-4855-A867-9DFFB10CA9FA}" dt="2020-05-15T19:52:11.451" v="49" actId="26606"/>
          <ac:cxnSpMkLst>
            <pc:docMk/>
            <pc:sldMk cId="2452207493" sldId="260"/>
            <ac:cxnSpMk id="9" creationId="{2330623A-AB89-4E04-AC9A-2BAFBF85AE3A}"/>
          </ac:cxnSpMkLst>
        </pc:cxnChg>
        <pc:cxnChg chg="add">
          <ac:chgData name="Paul Rabahy" userId="5d06f22f-0654-45ca-824c-f372a599d3b2" providerId="ADAL" clId="{CE9E7E40-C3D3-4855-A867-9DFFB10CA9FA}" dt="2020-05-15T19:52:11.451" v="49" actId="26606"/>
          <ac:cxnSpMkLst>
            <pc:docMk/>
            <pc:sldMk cId="2452207493" sldId="260"/>
            <ac:cxnSpMk id="18" creationId="{45000665-DFC7-417E-8FD7-516A0F15C975}"/>
          </ac:cxnSpMkLst>
        </pc:cxnChg>
      </pc:sldChg>
      <pc:sldChg chg="modSp del setBg">
        <pc:chgData name="Paul Rabahy" userId="5d06f22f-0654-45ca-824c-f372a599d3b2" providerId="ADAL" clId="{CE9E7E40-C3D3-4855-A867-9DFFB10CA9FA}" dt="2020-05-15T19:58:19.863" v="167" actId="2696"/>
        <pc:sldMkLst>
          <pc:docMk/>
          <pc:sldMk cId="610334575" sldId="261"/>
        </pc:sldMkLst>
        <pc:spChg chg="mod">
          <ac:chgData name="Paul Rabahy" userId="5d06f22f-0654-45ca-824c-f372a599d3b2" providerId="ADAL" clId="{CE9E7E40-C3D3-4855-A867-9DFFB10CA9FA}" dt="2020-05-15T19:51:22.830" v="41" actId="27636"/>
          <ac:spMkLst>
            <pc:docMk/>
            <pc:sldMk cId="610334575" sldId="261"/>
            <ac:spMk id="3" creationId="{09DFC280-B53F-47B7-B6BB-5C429D44F4A4}"/>
          </ac:spMkLst>
        </pc:sp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4223449605" sldId="262"/>
        </pc:sldMkLst>
        <pc:spChg chg="mod">
          <ac:chgData name="Paul Rabahy" userId="5d06f22f-0654-45ca-824c-f372a599d3b2" providerId="ADAL" clId="{CE9E7E40-C3D3-4855-A867-9DFFB10CA9FA}" dt="2020-05-15T19:52:38.812" v="53" actId="26606"/>
          <ac:spMkLst>
            <pc:docMk/>
            <pc:sldMk cId="4223449605" sldId="262"/>
            <ac:spMk id="2" creationId="{4EBEE5D4-8658-454E-B050-2D193C479EE4}"/>
          </ac:spMkLst>
        </pc:spChg>
        <pc:spChg chg="mod">
          <ac:chgData name="Paul Rabahy" userId="5d06f22f-0654-45ca-824c-f372a599d3b2" providerId="ADAL" clId="{CE9E7E40-C3D3-4855-A867-9DFFB10CA9FA}" dt="2020-05-15T19:52:38.812" v="53" actId="26606"/>
          <ac:spMkLst>
            <pc:docMk/>
            <pc:sldMk cId="4223449605" sldId="262"/>
            <ac:spMk id="3" creationId="{D4D67CEB-15BF-4514-800B-0BE2C2DCEC01}"/>
          </ac:spMkLst>
        </pc:spChg>
        <pc:spChg chg="add">
          <ac:chgData name="Paul Rabahy" userId="5d06f22f-0654-45ca-824c-f372a599d3b2" providerId="ADAL" clId="{CE9E7E40-C3D3-4855-A867-9DFFB10CA9FA}" dt="2020-05-15T19:52:38.812" v="53" actId="26606"/>
          <ac:spMkLst>
            <pc:docMk/>
            <pc:sldMk cId="4223449605" sldId="262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4223449605" sldId="262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4223449605" sldId="262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38.812" v="53" actId="26606"/>
          <ac:cxnSpMkLst>
            <pc:docMk/>
            <pc:sldMk cId="4223449605" sldId="262"/>
            <ac:cxnSpMk id="6" creationId="{E8E35B83-1EC3-4F87-9D54-D863463351B9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267679230" sldId="263"/>
        </pc:sldMkLst>
        <pc:spChg chg="mod">
          <ac:chgData name="Paul Rabahy" userId="5d06f22f-0654-45ca-824c-f372a599d3b2" providerId="ADAL" clId="{CE9E7E40-C3D3-4855-A867-9DFFB10CA9FA}" dt="2020-05-15T19:52:41.964" v="54" actId="26606"/>
          <ac:spMkLst>
            <pc:docMk/>
            <pc:sldMk cId="267679230" sldId="263"/>
            <ac:spMk id="2" creationId="{CE0A3B74-E50C-4ABF-BB55-D8116FC70DCC}"/>
          </ac:spMkLst>
        </pc:spChg>
        <pc:spChg chg="mod">
          <ac:chgData name="Paul Rabahy" userId="5d06f22f-0654-45ca-824c-f372a599d3b2" providerId="ADAL" clId="{CE9E7E40-C3D3-4855-A867-9DFFB10CA9FA}" dt="2020-05-15T19:52:41.964" v="54" actId="26606"/>
          <ac:spMkLst>
            <pc:docMk/>
            <pc:sldMk cId="267679230" sldId="263"/>
            <ac:spMk id="3" creationId="{F8EC1288-5B73-4E1D-88B9-CA9E4E7868BC}"/>
          </ac:spMkLst>
        </pc:spChg>
        <pc:spChg chg="add">
          <ac:chgData name="Paul Rabahy" userId="5d06f22f-0654-45ca-824c-f372a599d3b2" providerId="ADAL" clId="{CE9E7E40-C3D3-4855-A867-9DFFB10CA9FA}" dt="2020-05-15T19:52:41.964" v="54" actId="26606"/>
          <ac:spMkLst>
            <pc:docMk/>
            <pc:sldMk cId="267679230" sldId="263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67679230" sldId="263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67679230" sldId="263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41.964" v="54" actId="26606"/>
          <ac:cxnSpMkLst>
            <pc:docMk/>
            <pc:sldMk cId="267679230" sldId="263"/>
            <ac:cxnSpMk id="6" creationId="{E8E35B83-1EC3-4F87-9D54-D863463351B9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4232087243" sldId="264"/>
        </pc:sldMkLst>
        <pc:spChg chg="mod">
          <ac:chgData name="Paul Rabahy" userId="5d06f22f-0654-45ca-824c-f372a599d3b2" providerId="ADAL" clId="{CE9E7E40-C3D3-4855-A867-9DFFB10CA9FA}" dt="2020-05-15T19:52:46.515" v="55" actId="26606"/>
          <ac:spMkLst>
            <pc:docMk/>
            <pc:sldMk cId="4232087243" sldId="264"/>
            <ac:spMk id="2" creationId="{9519A7E5-6617-4052-AD36-57D6B7E894B1}"/>
          </ac:spMkLst>
        </pc:spChg>
        <pc:spChg chg="mod">
          <ac:chgData name="Paul Rabahy" userId="5d06f22f-0654-45ca-824c-f372a599d3b2" providerId="ADAL" clId="{CE9E7E40-C3D3-4855-A867-9DFFB10CA9FA}" dt="2020-05-15T19:52:46.515" v="55" actId="26606"/>
          <ac:spMkLst>
            <pc:docMk/>
            <pc:sldMk cId="4232087243" sldId="264"/>
            <ac:spMk id="3" creationId="{40A50279-D2D8-4A36-B3E1-6894E1634562}"/>
          </ac:spMkLst>
        </pc:spChg>
        <pc:spChg chg="add">
          <ac:chgData name="Paul Rabahy" userId="5d06f22f-0654-45ca-824c-f372a599d3b2" providerId="ADAL" clId="{CE9E7E40-C3D3-4855-A867-9DFFB10CA9FA}" dt="2020-05-15T19:52:46.515" v="55" actId="26606"/>
          <ac:spMkLst>
            <pc:docMk/>
            <pc:sldMk cId="4232087243" sldId="264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4232087243" sldId="264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4232087243" sldId="264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46.515" v="55" actId="26606"/>
          <ac:cxnSpMkLst>
            <pc:docMk/>
            <pc:sldMk cId="4232087243" sldId="264"/>
            <ac:cxnSpMk id="6" creationId="{E8E35B83-1EC3-4F87-9D54-D863463351B9}"/>
          </ac:cxnSpMkLst>
        </pc:cxnChg>
      </pc:sldChg>
      <pc:sldChg chg="addSp modSp mod setBg">
        <pc:chgData name="Paul Rabahy" userId="5d06f22f-0654-45ca-824c-f372a599d3b2" providerId="ADAL" clId="{CE9E7E40-C3D3-4855-A867-9DFFB10CA9FA}" dt="2020-05-15T19:57:25.188" v="162"/>
        <pc:sldMkLst>
          <pc:docMk/>
          <pc:sldMk cId="3169428796" sldId="265"/>
        </pc:sldMkLst>
        <pc:spChg chg="mod">
          <ac:chgData name="Paul Rabahy" userId="5d06f22f-0654-45ca-824c-f372a599d3b2" providerId="ADAL" clId="{CE9E7E40-C3D3-4855-A867-9DFFB10CA9FA}" dt="2020-05-15T19:53:02.842" v="57" actId="26606"/>
          <ac:spMkLst>
            <pc:docMk/>
            <pc:sldMk cId="3169428796" sldId="265"/>
            <ac:spMk id="2" creationId="{2ED453DD-5693-4E5B-82FC-8612BFE22957}"/>
          </ac:spMkLst>
        </pc:spChg>
        <pc:spChg chg="mod">
          <ac:chgData name="Paul Rabahy" userId="5d06f22f-0654-45ca-824c-f372a599d3b2" providerId="ADAL" clId="{CE9E7E40-C3D3-4855-A867-9DFFB10CA9FA}" dt="2020-05-15T19:53:02.842" v="57" actId="26606"/>
          <ac:spMkLst>
            <pc:docMk/>
            <pc:sldMk cId="3169428796" sldId="265"/>
            <ac:spMk id="5" creationId="{3654696E-E9F1-4004-BBDA-1007B5B2A1E8}"/>
          </ac:spMkLst>
        </pc:spChg>
        <pc:spChg chg="add">
          <ac:chgData name="Paul Rabahy" userId="5d06f22f-0654-45ca-824c-f372a599d3b2" providerId="ADAL" clId="{CE9E7E40-C3D3-4855-A867-9DFFB10CA9FA}" dt="2020-05-15T19:53:02.842" v="57" actId="26606"/>
          <ac:spMkLst>
            <pc:docMk/>
            <pc:sldMk cId="3169428796" sldId="265"/>
            <ac:spMk id="10" creationId="{86295E7F-EA66-480B-B001-C8BE7CD61903}"/>
          </ac:spMkLst>
        </pc:spChg>
        <pc:picChg chg="mod ord">
          <ac:chgData name="Paul Rabahy" userId="5d06f22f-0654-45ca-824c-f372a599d3b2" providerId="ADAL" clId="{CE9E7E40-C3D3-4855-A867-9DFFB10CA9FA}" dt="2020-05-15T19:53:02.842" v="57" actId="26606"/>
          <ac:picMkLst>
            <pc:docMk/>
            <pc:sldMk cId="3169428796" sldId="265"/>
            <ac:picMk id="4" creationId="{3DD6F253-1537-480F-AE0F-871E7D0E3698}"/>
          </ac:picMkLst>
        </pc:picChg>
        <pc:cxnChg chg="add">
          <ac:chgData name="Paul Rabahy" userId="5d06f22f-0654-45ca-824c-f372a599d3b2" providerId="ADAL" clId="{CE9E7E40-C3D3-4855-A867-9DFFB10CA9FA}" dt="2020-05-15T19:53:02.842" v="57" actId="26606"/>
          <ac:cxnSpMkLst>
            <pc:docMk/>
            <pc:sldMk cId="3169428796" sldId="265"/>
            <ac:cxnSpMk id="12" creationId="{E126E481-B945-4179-BD79-05E96E9B29E1}"/>
          </ac:cxnSpMkLst>
        </pc:cxnChg>
      </pc:sldChg>
      <pc:sldChg chg="addSp modSp setBg">
        <pc:chgData name="Paul Rabahy" userId="5d06f22f-0654-45ca-824c-f372a599d3b2" providerId="ADAL" clId="{CE9E7E40-C3D3-4855-A867-9DFFB10CA9FA}" dt="2020-05-15T19:57:25.188" v="162"/>
        <pc:sldMkLst>
          <pc:docMk/>
          <pc:sldMk cId="2236541622" sldId="266"/>
        </pc:sldMkLst>
        <pc:spChg chg="mod">
          <ac:chgData name="Paul Rabahy" userId="5d06f22f-0654-45ca-824c-f372a599d3b2" providerId="ADAL" clId="{CE9E7E40-C3D3-4855-A867-9DFFB10CA9FA}" dt="2020-05-15T19:52:20.155" v="50" actId="26606"/>
          <ac:spMkLst>
            <pc:docMk/>
            <pc:sldMk cId="2236541622" sldId="266"/>
            <ac:spMk id="4" creationId="{ED18013F-2A8C-49F8-9CCC-AB7CBBE929C3}"/>
          </ac:spMkLst>
        </pc:spChg>
        <pc:spChg chg="mod">
          <ac:chgData name="Paul Rabahy" userId="5d06f22f-0654-45ca-824c-f372a599d3b2" providerId="ADAL" clId="{CE9E7E40-C3D3-4855-A867-9DFFB10CA9FA}" dt="2020-05-15T19:52:20.155" v="50" actId="26606"/>
          <ac:spMkLst>
            <pc:docMk/>
            <pc:sldMk cId="2236541622" sldId="266"/>
            <ac:spMk id="5" creationId="{4E1057DB-D514-4751-AED6-79DB82012CEA}"/>
          </ac:spMkLst>
        </pc:spChg>
        <pc:spChg chg="add">
          <ac:chgData name="Paul Rabahy" userId="5d06f22f-0654-45ca-824c-f372a599d3b2" providerId="ADAL" clId="{CE9E7E40-C3D3-4855-A867-9DFFB10CA9FA}" dt="2020-05-15T19:52:20.155" v="50" actId="26606"/>
          <ac:spMkLst>
            <pc:docMk/>
            <pc:sldMk cId="2236541622" sldId="266"/>
            <ac:spMk id="7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20.155" v="50" actId="26606"/>
          <ac:cxnSpMkLst>
            <pc:docMk/>
            <pc:sldMk cId="2236541622" sldId="266"/>
            <ac:cxnSpMk id="8" creationId="{E8E35B83-1EC3-4F87-9D54-D863463351B9}"/>
          </ac:cxnSpMkLst>
        </pc:cxnChg>
      </pc:sldChg>
      <pc:sldChg chg="addSp modSp mod setBg setClrOvrMap">
        <pc:chgData name="Paul Rabahy" userId="5d06f22f-0654-45ca-824c-f372a599d3b2" providerId="ADAL" clId="{CE9E7E40-C3D3-4855-A867-9DFFB10CA9FA}" dt="2020-05-15T19:57:25.188" v="162"/>
        <pc:sldMkLst>
          <pc:docMk/>
          <pc:sldMk cId="2229538755" sldId="267"/>
        </pc:sldMkLst>
        <pc:spChg chg="mod">
          <ac:chgData name="Paul Rabahy" userId="5d06f22f-0654-45ca-824c-f372a599d3b2" providerId="ADAL" clId="{CE9E7E40-C3D3-4855-A867-9DFFB10CA9FA}" dt="2020-05-15T19:52:31.436" v="51" actId="26606"/>
          <ac:spMkLst>
            <pc:docMk/>
            <pc:sldMk cId="2229538755" sldId="267"/>
            <ac:spMk id="2" creationId="{0BFF2C21-DBAC-4869-AB54-F1373D8F7D82}"/>
          </ac:spMkLst>
        </pc:spChg>
        <pc:spChg chg="mod">
          <ac:chgData name="Paul Rabahy" userId="5d06f22f-0654-45ca-824c-f372a599d3b2" providerId="ADAL" clId="{CE9E7E40-C3D3-4855-A867-9DFFB10CA9FA}" dt="2020-05-15T19:52:31.436" v="51" actId="26606"/>
          <ac:spMkLst>
            <pc:docMk/>
            <pc:sldMk cId="2229538755" sldId="267"/>
            <ac:spMk id="5" creationId="{C5BE88E2-9FF9-442D-984D-200D1CBC6B93}"/>
          </ac:spMkLst>
        </pc:spChg>
        <pc:spChg chg="add">
          <ac:chgData name="Paul Rabahy" userId="5d06f22f-0654-45ca-824c-f372a599d3b2" providerId="ADAL" clId="{CE9E7E40-C3D3-4855-A867-9DFFB10CA9FA}" dt="2020-05-15T19:52:31.436" v="51" actId="26606"/>
          <ac:spMkLst>
            <pc:docMk/>
            <pc:sldMk cId="2229538755" sldId="267"/>
            <ac:spMk id="7" creationId="{8537B233-9CDD-4A90-AABB-A8963DEE4FBC}"/>
          </ac:spMkLst>
        </pc:spChg>
        <pc:picChg chg="mod ord">
          <ac:chgData name="Paul Rabahy" userId="5d06f22f-0654-45ca-824c-f372a599d3b2" providerId="ADAL" clId="{CE9E7E40-C3D3-4855-A867-9DFFB10CA9FA}" dt="2020-05-15T19:52:31.436" v="51" actId="26606"/>
          <ac:picMkLst>
            <pc:docMk/>
            <pc:sldMk cId="2229538755" sldId="267"/>
            <ac:picMk id="4" creationId="{DCE15E4C-7F69-40FA-A97E-23F5FBBEDF40}"/>
          </ac:picMkLst>
        </pc:picChg>
        <pc:cxnChg chg="add">
          <ac:chgData name="Paul Rabahy" userId="5d06f22f-0654-45ca-824c-f372a599d3b2" providerId="ADAL" clId="{CE9E7E40-C3D3-4855-A867-9DFFB10CA9FA}" dt="2020-05-15T19:52:31.436" v="51" actId="26606"/>
          <ac:cxnSpMkLst>
            <pc:docMk/>
            <pc:sldMk cId="2229538755" sldId="267"/>
            <ac:cxnSpMk id="12" creationId="{040575EE-C594-4566-BC00-663004E52AB5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3960255063" sldId="268"/>
        </pc:sldMkLst>
        <pc:spChg chg="mod">
          <ac:chgData name="Paul Rabahy" userId="5d06f22f-0654-45ca-824c-f372a599d3b2" providerId="ADAL" clId="{CE9E7E40-C3D3-4855-A867-9DFFB10CA9FA}" dt="2020-05-15T19:52:35.485" v="52" actId="26606"/>
          <ac:spMkLst>
            <pc:docMk/>
            <pc:sldMk cId="3960255063" sldId="268"/>
            <ac:spMk id="4" creationId="{F5EB5976-131C-4A8A-9FBA-0B0F87C75153}"/>
          </ac:spMkLst>
        </pc:spChg>
        <pc:spChg chg="mod">
          <ac:chgData name="Paul Rabahy" userId="5d06f22f-0654-45ca-824c-f372a599d3b2" providerId="ADAL" clId="{CE9E7E40-C3D3-4855-A867-9DFFB10CA9FA}" dt="2020-05-15T19:52:35.485" v="52" actId="26606"/>
          <ac:spMkLst>
            <pc:docMk/>
            <pc:sldMk cId="3960255063" sldId="268"/>
            <ac:spMk id="5" creationId="{2D969B33-E92C-48C2-B126-470E896E6F82}"/>
          </ac:spMkLst>
        </pc:spChg>
        <pc:spChg chg="add">
          <ac:chgData name="Paul Rabahy" userId="5d06f22f-0654-45ca-824c-f372a599d3b2" providerId="ADAL" clId="{CE9E7E40-C3D3-4855-A867-9DFFB10CA9FA}" dt="2020-05-15T19:52:35.485" v="52" actId="26606"/>
          <ac:spMkLst>
            <pc:docMk/>
            <pc:sldMk cId="3960255063" sldId="268"/>
            <ac:spMk id="7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960255063" sldId="268"/>
            <ac:spMk id="10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960255063" sldId="268"/>
            <ac:spMk id="12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2:35.485" v="52" actId="26606"/>
          <ac:cxnSpMkLst>
            <pc:docMk/>
            <pc:sldMk cId="3960255063" sldId="268"/>
            <ac:cxnSpMk id="8" creationId="{E8E35B83-1EC3-4F87-9D54-D863463351B9}"/>
          </ac:cxnSpMkLst>
        </pc:cxnChg>
      </pc:sldChg>
      <pc:sldChg chg="addSp delSp modSp del">
        <pc:chgData name="Paul Rabahy" userId="5d06f22f-0654-45ca-824c-f372a599d3b2" providerId="ADAL" clId="{CE9E7E40-C3D3-4855-A867-9DFFB10CA9FA}" dt="2020-05-15T19:56:09.968" v="110" actId="2696"/>
        <pc:sldMkLst>
          <pc:docMk/>
          <pc:sldMk cId="3843066806" sldId="269"/>
        </pc:sldMkLst>
        <pc:spChg chg="del">
          <ac:chgData name="Paul Rabahy" userId="5d06f22f-0654-45ca-824c-f372a599d3b2" providerId="ADAL" clId="{CE9E7E40-C3D3-4855-A867-9DFFB10CA9FA}" dt="2020-05-15T19:53:53.240" v="60" actId="478"/>
          <ac:spMkLst>
            <pc:docMk/>
            <pc:sldMk cId="3843066806" sldId="269"/>
            <ac:spMk id="5" creationId="{F9526455-3257-4EAA-9943-AB0C2415AC0F}"/>
          </ac:spMkLst>
        </pc:spChg>
        <pc:spChg chg="del">
          <ac:chgData name="Paul Rabahy" userId="5d06f22f-0654-45ca-824c-f372a599d3b2" providerId="ADAL" clId="{CE9E7E40-C3D3-4855-A867-9DFFB10CA9FA}" dt="2020-05-15T19:53:48.202" v="59" actId="478"/>
          <ac:spMkLst>
            <pc:docMk/>
            <pc:sldMk cId="3843066806" sldId="269"/>
            <ac:spMk id="8" creationId="{443323BA-F25D-4A5A-8324-7ACF898F5C6B}"/>
          </ac:spMkLst>
        </pc:spChg>
        <pc:spChg chg="add del mod">
          <ac:chgData name="Paul Rabahy" userId="5d06f22f-0654-45ca-824c-f372a599d3b2" providerId="ADAL" clId="{CE9E7E40-C3D3-4855-A867-9DFFB10CA9FA}" dt="2020-05-15T19:54:45.439" v="68" actId="47"/>
          <ac:spMkLst>
            <pc:docMk/>
            <pc:sldMk cId="3843066806" sldId="269"/>
            <ac:spMk id="9" creationId="{3131FD7A-645D-4941-B74E-9AA9183C84F8}"/>
          </ac:spMkLst>
        </pc:spChg>
        <pc:picChg chg="add del">
          <ac:chgData name="Paul Rabahy" userId="5d06f22f-0654-45ca-824c-f372a599d3b2" providerId="ADAL" clId="{CE9E7E40-C3D3-4855-A867-9DFFB10CA9FA}" dt="2020-05-15T19:54:49.354" v="70"/>
          <ac:picMkLst>
            <pc:docMk/>
            <pc:sldMk cId="3843066806" sldId="269"/>
            <ac:picMk id="7" creationId="{98AD2B27-2B7D-44C6-BAB7-55EAC6E82AF6}"/>
          </ac:picMkLst>
        </pc:pic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863889643" sldId="270"/>
        </pc:sldMkLst>
        <pc:spChg chg="mod">
          <ac:chgData name="Paul Rabahy" userId="5d06f22f-0654-45ca-824c-f372a599d3b2" providerId="ADAL" clId="{CE9E7E40-C3D3-4855-A867-9DFFB10CA9FA}" dt="2020-05-15T19:56:32.436" v="157" actId="26606"/>
          <ac:spMkLst>
            <pc:docMk/>
            <pc:sldMk cId="863889643" sldId="270"/>
            <ac:spMk id="2" creationId="{990980EE-08D5-4C37-993E-BFD376A57439}"/>
          </ac:spMkLst>
        </pc:spChg>
        <pc:spChg chg="mod">
          <ac:chgData name="Paul Rabahy" userId="5d06f22f-0654-45ca-824c-f372a599d3b2" providerId="ADAL" clId="{CE9E7E40-C3D3-4855-A867-9DFFB10CA9FA}" dt="2020-05-15T19:56:32.436" v="157" actId="26606"/>
          <ac:spMkLst>
            <pc:docMk/>
            <pc:sldMk cId="863889643" sldId="270"/>
            <ac:spMk id="3" creationId="{F86FCA05-BC79-4939-B54E-FCCDDC71849E}"/>
          </ac:spMkLst>
        </pc:spChg>
        <pc:spChg chg="add">
          <ac:chgData name="Paul Rabahy" userId="5d06f22f-0654-45ca-824c-f372a599d3b2" providerId="ADAL" clId="{CE9E7E40-C3D3-4855-A867-9DFFB10CA9FA}" dt="2020-05-15T19:56:32.436" v="157" actId="26606"/>
          <ac:spMkLst>
            <pc:docMk/>
            <pc:sldMk cId="863889643" sldId="270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863889643" sldId="270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863889643" sldId="270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6:32.436" v="157" actId="26606"/>
          <ac:cxnSpMkLst>
            <pc:docMk/>
            <pc:sldMk cId="863889643" sldId="270"/>
            <ac:cxnSpMk id="6" creationId="{E8E35B83-1EC3-4F87-9D54-D863463351B9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137384407" sldId="271"/>
        </pc:sldMkLst>
        <pc:spChg chg="mod">
          <ac:chgData name="Paul Rabahy" userId="5d06f22f-0654-45ca-824c-f372a599d3b2" providerId="ADAL" clId="{CE9E7E40-C3D3-4855-A867-9DFFB10CA9FA}" dt="2020-05-15T19:56:39.236" v="158" actId="26606"/>
          <ac:spMkLst>
            <pc:docMk/>
            <pc:sldMk cId="137384407" sldId="271"/>
            <ac:spMk id="2" creationId="{5BB25A69-DAA1-4AFD-845D-04D917BBAE73}"/>
          </ac:spMkLst>
        </pc:spChg>
        <pc:spChg chg="mod">
          <ac:chgData name="Paul Rabahy" userId="5d06f22f-0654-45ca-824c-f372a599d3b2" providerId="ADAL" clId="{CE9E7E40-C3D3-4855-A867-9DFFB10CA9FA}" dt="2020-05-15T19:56:39.236" v="158" actId="26606"/>
          <ac:spMkLst>
            <pc:docMk/>
            <pc:sldMk cId="137384407" sldId="271"/>
            <ac:spMk id="3" creationId="{1119B63E-7A98-4B1C-B53C-3A3CAEB0AD43}"/>
          </ac:spMkLst>
        </pc:spChg>
        <pc:spChg chg="add">
          <ac:chgData name="Paul Rabahy" userId="5d06f22f-0654-45ca-824c-f372a599d3b2" providerId="ADAL" clId="{CE9E7E40-C3D3-4855-A867-9DFFB10CA9FA}" dt="2020-05-15T19:56:39.236" v="158" actId="26606"/>
          <ac:spMkLst>
            <pc:docMk/>
            <pc:sldMk cId="137384407" sldId="271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37384407" sldId="271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37384407" sldId="271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6:39.236" v="158" actId="26606"/>
          <ac:cxnSpMkLst>
            <pc:docMk/>
            <pc:sldMk cId="137384407" sldId="271"/>
            <ac:cxnSpMk id="6" creationId="{E8E35B83-1EC3-4F87-9D54-D863463351B9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3927176335" sldId="272"/>
        </pc:sldMkLst>
        <pc:spChg chg="mod">
          <ac:chgData name="Paul Rabahy" userId="5d06f22f-0654-45ca-824c-f372a599d3b2" providerId="ADAL" clId="{CE9E7E40-C3D3-4855-A867-9DFFB10CA9FA}" dt="2020-05-15T19:56:42.627" v="159" actId="26606"/>
          <ac:spMkLst>
            <pc:docMk/>
            <pc:sldMk cId="3927176335" sldId="272"/>
            <ac:spMk id="2" creationId="{7478B3BC-3454-4752-B83D-0C545341233C}"/>
          </ac:spMkLst>
        </pc:spChg>
        <pc:spChg chg="mod">
          <ac:chgData name="Paul Rabahy" userId="5d06f22f-0654-45ca-824c-f372a599d3b2" providerId="ADAL" clId="{CE9E7E40-C3D3-4855-A867-9DFFB10CA9FA}" dt="2020-05-15T19:56:42.627" v="159" actId="26606"/>
          <ac:spMkLst>
            <pc:docMk/>
            <pc:sldMk cId="3927176335" sldId="272"/>
            <ac:spMk id="3" creationId="{D4E73230-99A9-4BC5-B9F1-8B1D105EE2FC}"/>
          </ac:spMkLst>
        </pc:spChg>
        <pc:spChg chg="add">
          <ac:chgData name="Paul Rabahy" userId="5d06f22f-0654-45ca-824c-f372a599d3b2" providerId="ADAL" clId="{CE9E7E40-C3D3-4855-A867-9DFFB10CA9FA}" dt="2020-05-15T19:56:42.627" v="159" actId="26606"/>
          <ac:spMkLst>
            <pc:docMk/>
            <pc:sldMk cId="3927176335" sldId="272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927176335" sldId="272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927176335" sldId="272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6:42.627" v="159" actId="26606"/>
          <ac:cxnSpMkLst>
            <pc:docMk/>
            <pc:sldMk cId="3927176335" sldId="272"/>
            <ac:cxnSpMk id="6" creationId="{E8E35B83-1EC3-4F87-9D54-D863463351B9}"/>
          </ac:cxnSpMkLst>
        </pc:cxnChg>
      </pc:sldChg>
      <pc:sldChg chg="addSp delSp modSp mod setBg delDesignElem">
        <pc:chgData name="Paul Rabahy" userId="5d06f22f-0654-45ca-824c-f372a599d3b2" providerId="ADAL" clId="{CE9E7E40-C3D3-4855-A867-9DFFB10CA9FA}" dt="2020-05-15T19:57:55.982" v="163" actId="26606"/>
        <pc:sldMkLst>
          <pc:docMk/>
          <pc:sldMk cId="2812043700" sldId="273"/>
        </pc:sldMkLst>
        <pc:spChg chg="mod">
          <ac:chgData name="Paul Rabahy" userId="5d06f22f-0654-45ca-824c-f372a599d3b2" providerId="ADAL" clId="{CE9E7E40-C3D3-4855-A867-9DFFB10CA9FA}" dt="2020-05-15T19:57:55.982" v="163" actId="26606"/>
          <ac:spMkLst>
            <pc:docMk/>
            <pc:sldMk cId="2812043700" sldId="273"/>
            <ac:spMk id="2" creationId="{776E827D-60D4-400E-BF6C-577BDD827487}"/>
          </ac:spMkLst>
        </pc:spChg>
        <pc:spChg chg="mod">
          <ac:chgData name="Paul Rabahy" userId="5d06f22f-0654-45ca-824c-f372a599d3b2" providerId="ADAL" clId="{CE9E7E40-C3D3-4855-A867-9DFFB10CA9FA}" dt="2020-05-15T19:57:55.982" v="163" actId="26606"/>
          <ac:spMkLst>
            <pc:docMk/>
            <pc:sldMk cId="2812043700" sldId="273"/>
            <ac:spMk id="3" creationId="{591F327B-E666-4AA1-8974-81B2440631EC}"/>
          </ac:spMkLst>
        </pc:spChg>
        <pc:spChg chg="add">
          <ac:chgData name="Paul Rabahy" userId="5d06f22f-0654-45ca-824c-f372a599d3b2" providerId="ADAL" clId="{CE9E7E40-C3D3-4855-A867-9DFFB10CA9FA}" dt="2020-05-15T19:57:55.982" v="163" actId="26606"/>
          <ac:spMkLst>
            <pc:docMk/>
            <pc:sldMk cId="2812043700" sldId="273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812043700" sldId="273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812043700" sldId="273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7:55.982" v="163" actId="26606"/>
          <ac:cxnSpMkLst>
            <pc:docMk/>
            <pc:sldMk cId="2812043700" sldId="273"/>
            <ac:cxnSpMk id="6" creationId="{E8E35B83-1EC3-4F87-9D54-D863463351B9}"/>
          </ac:cxnSpMkLst>
        </pc:cxnChg>
      </pc:sldChg>
      <pc:sldChg chg="addSp delSp modSp mod setBg delDesignElem">
        <pc:chgData name="Paul Rabahy" userId="5d06f22f-0654-45ca-824c-f372a599d3b2" providerId="ADAL" clId="{CE9E7E40-C3D3-4855-A867-9DFFB10CA9FA}" dt="2020-05-15T19:58:01.224" v="164" actId="26606"/>
        <pc:sldMkLst>
          <pc:docMk/>
          <pc:sldMk cId="3302765647" sldId="274"/>
        </pc:sldMkLst>
        <pc:spChg chg="mod">
          <ac:chgData name="Paul Rabahy" userId="5d06f22f-0654-45ca-824c-f372a599d3b2" providerId="ADAL" clId="{CE9E7E40-C3D3-4855-A867-9DFFB10CA9FA}" dt="2020-05-15T19:58:01.224" v="164" actId="26606"/>
          <ac:spMkLst>
            <pc:docMk/>
            <pc:sldMk cId="3302765647" sldId="274"/>
            <ac:spMk id="2" creationId="{B0F3EC00-F023-4F5C-B622-B5B019310E5A}"/>
          </ac:spMkLst>
        </pc:spChg>
        <pc:spChg chg="mod">
          <ac:chgData name="Paul Rabahy" userId="5d06f22f-0654-45ca-824c-f372a599d3b2" providerId="ADAL" clId="{CE9E7E40-C3D3-4855-A867-9DFFB10CA9FA}" dt="2020-05-15T19:58:01.224" v="164" actId="26606"/>
          <ac:spMkLst>
            <pc:docMk/>
            <pc:sldMk cId="3302765647" sldId="274"/>
            <ac:spMk id="3" creationId="{7F673026-ADB7-440D-8082-C484C72FE310}"/>
          </ac:spMkLst>
        </pc:spChg>
        <pc:spChg chg="add">
          <ac:chgData name="Paul Rabahy" userId="5d06f22f-0654-45ca-824c-f372a599d3b2" providerId="ADAL" clId="{CE9E7E40-C3D3-4855-A867-9DFFB10CA9FA}" dt="2020-05-15T19:58:01.224" v="164" actId="26606"/>
          <ac:spMkLst>
            <pc:docMk/>
            <pc:sldMk cId="3302765647" sldId="274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302765647" sldId="274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3302765647" sldId="274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8:01.224" v="164" actId="26606"/>
          <ac:cxnSpMkLst>
            <pc:docMk/>
            <pc:sldMk cId="3302765647" sldId="274"/>
            <ac:cxnSpMk id="6" creationId="{E8E35B83-1EC3-4F87-9D54-D863463351B9}"/>
          </ac:cxnSpMkLst>
        </pc:cxnChg>
      </pc:sldChg>
      <pc:sldChg chg="addSp delSp modSp mod setBg setClrOvrMap delDesignElem">
        <pc:chgData name="Paul Rabahy" userId="5d06f22f-0654-45ca-824c-f372a599d3b2" providerId="ADAL" clId="{CE9E7E40-C3D3-4855-A867-9DFFB10CA9FA}" dt="2020-05-15T19:58:08.623" v="165" actId="26606"/>
        <pc:sldMkLst>
          <pc:docMk/>
          <pc:sldMk cId="4228661199" sldId="275"/>
        </pc:sldMkLst>
        <pc:spChg chg="mod">
          <ac:chgData name="Paul Rabahy" userId="5d06f22f-0654-45ca-824c-f372a599d3b2" providerId="ADAL" clId="{CE9E7E40-C3D3-4855-A867-9DFFB10CA9FA}" dt="2020-05-15T19:58:08.623" v="165" actId="26606"/>
          <ac:spMkLst>
            <pc:docMk/>
            <pc:sldMk cId="4228661199" sldId="275"/>
            <ac:spMk id="2" creationId="{18B6461B-D0A2-4C46-8D27-0FE2A47066D9}"/>
          </ac:spMkLst>
        </pc:spChg>
        <pc:spChg chg="mod">
          <ac:chgData name="Paul Rabahy" userId="5d06f22f-0654-45ca-824c-f372a599d3b2" providerId="ADAL" clId="{CE9E7E40-C3D3-4855-A867-9DFFB10CA9FA}" dt="2020-05-15T19:58:08.623" v="165" actId="26606"/>
          <ac:spMkLst>
            <pc:docMk/>
            <pc:sldMk cId="4228661199" sldId="275"/>
            <ac:spMk id="5" creationId="{4BBFB410-1F39-4CCC-9AA8-4D1075E5FFC0}"/>
          </ac:spMkLst>
        </pc:spChg>
        <pc:spChg chg="add">
          <ac:chgData name="Paul Rabahy" userId="5d06f22f-0654-45ca-824c-f372a599d3b2" providerId="ADAL" clId="{CE9E7E40-C3D3-4855-A867-9DFFB10CA9FA}" dt="2020-05-15T19:58:08.623" v="165" actId="26606"/>
          <ac:spMkLst>
            <pc:docMk/>
            <pc:sldMk cId="4228661199" sldId="275"/>
            <ac:spMk id="7" creationId="{F2B38F72-8FC4-4001-8C67-FA6B86DEC767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4228661199" sldId="275"/>
            <ac:spMk id="10" creationId="{9C9E83AF-030E-4F9E-A53E-41FDC8659D0D}"/>
          </ac:spMkLst>
        </pc:spChg>
        <pc:picChg chg="mod">
          <ac:chgData name="Paul Rabahy" userId="5d06f22f-0654-45ca-824c-f372a599d3b2" providerId="ADAL" clId="{CE9E7E40-C3D3-4855-A867-9DFFB10CA9FA}" dt="2020-05-15T19:58:08.623" v="165" actId="26606"/>
          <ac:picMkLst>
            <pc:docMk/>
            <pc:sldMk cId="4228661199" sldId="275"/>
            <ac:picMk id="4" creationId="{CD2C873E-FBF1-4196-B72A-DBE6DF5B0BC9}"/>
          </ac:picMkLst>
        </pc:pic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1191896609" sldId="276"/>
        </pc:sldMkLst>
        <pc:spChg chg="mod">
          <ac:chgData name="Paul Rabahy" userId="5d06f22f-0654-45ca-824c-f372a599d3b2" providerId="ADAL" clId="{CE9E7E40-C3D3-4855-A867-9DFFB10CA9FA}" dt="2020-05-15T19:56:46.130" v="160" actId="26606"/>
          <ac:spMkLst>
            <pc:docMk/>
            <pc:sldMk cId="1191896609" sldId="276"/>
            <ac:spMk id="2" creationId="{203FA16A-AB3B-4B6B-AA5A-646305E90E3C}"/>
          </ac:spMkLst>
        </pc:spChg>
        <pc:spChg chg="mod">
          <ac:chgData name="Paul Rabahy" userId="5d06f22f-0654-45ca-824c-f372a599d3b2" providerId="ADAL" clId="{CE9E7E40-C3D3-4855-A867-9DFFB10CA9FA}" dt="2020-05-15T19:56:46.130" v="160" actId="26606"/>
          <ac:spMkLst>
            <pc:docMk/>
            <pc:sldMk cId="1191896609" sldId="276"/>
            <ac:spMk id="3" creationId="{F0B2D88D-0E55-414A-AC2E-6431D0618E05}"/>
          </ac:spMkLst>
        </pc:spChg>
        <pc:spChg chg="add">
          <ac:chgData name="Paul Rabahy" userId="5d06f22f-0654-45ca-824c-f372a599d3b2" providerId="ADAL" clId="{CE9E7E40-C3D3-4855-A867-9DFFB10CA9FA}" dt="2020-05-15T19:56:46.130" v="160" actId="26606"/>
          <ac:spMkLst>
            <pc:docMk/>
            <pc:sldMk cId="1191896609" sldId="276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191896609" sldId="276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191896609" sldId="276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6:46.130" v="160" actId="26606"/>
          <ac:cxnSpMkLst>
            <pc:docMk/>
            <pc:sldMk cId="1191896609" sldId="276"/>
            <ac:cxnSpMk id="6" creationId="{E8E35B83-1EC3-4F87-9D54-D863463351B9}"/>
          </ac:cxnSpMkLst>
        </pc:cxnChg>
      </pc:sldChg>
      <pc:sldChg chg="addSp modSp mod setBg">
        <pc:chgData name="Paul Rabahy" userId="5d06f22f-0654-45ca-824c-f372a599d3b2" providerId="ADAL" clId="{CE9E7E40-C3D3-4855-A867-9DFFB10CA9FA}" dt="2020-05-15T19:57:25.188" v="162"/>
        <pc:sldMkLst>
          <pc:docMk/>
          <pc:sldMk cId="2668479151" sldId="277"/>
        </pc:sldMkLst>
        <pc:spChg chg="mod">
          <ac:chgData name="Paul Rabahy" userId="5d06f22f-0654-45ca-824c-f372a599d3b2" providerId="ADAL" clId="{CE9E7E40-C3D3-4855-A867-9DFFB10CA9FA}" dt="2020-05-15T19:52:54.671" v="56" actId="26606"/>
          <ac:spMkLst>
            <pc:docMk/>
            <pc:sldMk cId="2668479151" sldId="277"/>
            <ac:spMk id="2" creationId="{51E1DD93-F89A-4A52-951C-F83298EF6579}"/>
          </ac:spMkLst>
        </pc:spChg>
        <pc:spChg chg="mod">
          <ac:chgData name="Paul Rabahy" userId="5d06f22f-0654-45ca-824c-f372a599d3b2" providerId="ADAL" clId="{CE9E7E40-C3D3-4855-A867-9DFFB10CA9FA}" dt="2020-05-15T19:52:54.671" v="56" actId="26606"/>
          <ac:spMkLst>
            <pc:docMk/>
            <pc:sldMk cId="2668479151" sldId="277"/>
            <ac:spMk id="5" creationId="{FCFC651B-9AB6-4857-95C2-AD4571F1357E}"/>
          </ac:spMkLst>
        </pc:spChg>
        <pc:spChg chg="add">
          <ac:chgData name="Paul Rabahy" userId="5d06f22f-0654-45ca-824c-f372a599d3b2" providerId="ADAL" clId="{CE9E7E40-C3D3-4855-A867-9DFFB10CA9FA}" dt="2020-05-15T19:52:54.671" v="56" actId="26606"/>
          <ac:spMkLst>
            <pc:docMk/>
            <pc:sldMk cId="2668479151" sldId="277"/>
            <ac:spMk id="10" creationId="{86295E7F-EA66-480B-B001-C8BE7CD61903}"/>
          </ac:spMkLst>
        </pc:spChg>
        <pc:picChg chg="mod ord">
          <ac:chgData name="Paul Rabahy" userId="5d06f22f-0654-45ca-824c-f372a599d3b2" providerId="ADAL" clId="{CE9E7E40-C3D3-4855-A867-9DFFB10CA9FA}" dt="2020-05-15T19:52:54.671" v="56" actId="26606"/>
          <ac:picMkLst>
            <pc:docMk/>
            <pc:sldMk cId="2668479151" sldId="277"/>
            <ac:picMk id="4" creationId="{83163FFB-5313-4BCC-83C0-4493A7E98DA3}"/>
          </ac:picMkLst>
        </pc:picChg>
        <pc:cxnChg chg="add">
          <ac:chgData name="Paul Rabahy" userId="5d06f22f-0654-45ca-824c-f372a599d3b2" providerId="ADAL" clId="{CE9E7E40-C3D3-4855-A867-9DFFB10CA9FA}" dt="2020-05-15T19:52:54.671" v="56" actId="26606"/>
          <ac:cxnSpMkLst>
            <pc:docMk/>
            <pc:sldMk cId="2668479151" sldId="277"/>
            <ac:cxnSpMk id="12" creationId="{E126E481-B945-4179-BD79-05E96E9B29E1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1336407689" sldId="278"/>
        </pc:sldMkLst>
        <pc:spChg chg="mod">
          <ac:chgData name="Paul Rabahy" userId="5d06f22f-0654-45ca-824c-f372a599d3b2" providerId="ADAL" clId="{CE9E7E40-C3D3-4855-A867-9DFFB10CA9FA}" dt="2020-05-15T19:53:06.748" v="58" actId="26606"/>
          <ac:spMkLst>
            <pc:docMk/>
            <pc:sldMk cId="1336407689" sldId="278"/>
            <ac:spMk id="2" creationId="{5A0971B9-AA1A-40A2-9508-82D970815D7B}"/>
          </ac:spMkLst>
        </pc:spChg>
        <pc:spChg chg="mod">
          <ac:chgData name="Paul Rabahy" userId="5d06f22f-0654-45ca-824c-f372a599d3b2" providerId="ADAL" clId="{CE9E7E40-C3D3-4855-A867-9DFFB10CA9FA}" dt="2020-05-15T19:53:06.748" v="58" actId="26606"/>
          <ac:spMkLst>
            <pc:docMk/>
            <pc:sldMk cId="1336407689" sldId="278"/>
            <ac:spMk id="3" creationId="{921036FF-1B70-4825-8BF6-3C84A98ABEC6}"/>
          </ac:spMkLst>
        </pc:spChg>
        <pc:spChg chg="add">
          <ac:chgData name="Paul Rabahy" userId="5d06f22f-0654-45ca-824c-f372a599d3b2" providerId="ADAL" clId="{CE9E7E40-C3D3-4855-A867-9DFFB10CA9FA}" dt="2020-05-15T19:53:06.748" v="58" actId="26606"/>
          <ac:spMkLst>
            <pc:docMk/>
            <pc:sldMk cId="1336407689" sldId="278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336407689" sldId="278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336407689" sldId="278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3:06.748" v="58" actId="26606"/>
          <ac:cxnSpMkLst>
            <pc:docMk/>
            <pc:sldMk cId="1336407689" sldId="278"/>
            <ac:cxnSpMk id="6" creationId="{E8E35B83-1EC3-4F87-9D54-D863463351B9}"/>
          </ac:cxnSpMkLst>
        </pc:cxnChg>
      </pc:sldChg>
      <pc:sldChg chg="addSp delSp modSp setBg delDesignElem">
        <pc:chgData name="Paul Rabahy" userId="5d06f22f-0654-45ca-824c-f372a599d3b2" providerId="ADAL" clId="{CE9E7E40-C3D3-4855-A867-9DFFB10CA9FA}" dt="2020-05-15T19:57:25.188" v="162"/>
        <pc:sldMkLst>
          <pc:docMk/>
          <pc:sldMk cId="2430014878" sldId="279"/>
        </pc:sldMkLst>
        <pc:spChg chg="mod">
          <ac:chgData name="Paul Rabahy" userId="5d06f22f-0654-45ca-824c-f372a599d3b2" providerId="ADAL" clId="{CE9E7E40-C3D3-4855-A867-9DFFB10CA9FA}" dt="2020-05-15T19:56:49.171" v="161" actId="26606"/>
          <ac:spMkLst>
            <pc:docMk/>
            <pc:sldMk cId="2430014878" sldId="279"/>
            <ac:spMk id="2" creationId="{1D74E101-64FB-4BE7-B577-7DE9789B22A9}"/>
          </ac:spMkLst>
        </pc:spChg>
        <pc:spChg chg="mod">
          <ac:chgData name="Paul Rabahy" userId="5d06f22f-0654-45ca-824c-f372a599d3b2" providerId="ADAL" clId="{CE9E7E40-C3D3-4855-A867-9DFFB10CA9FA}" dt="2020-05-15T19:56:49.171" v="161" actId="26606"/>
          <ac:spMkLst>
            <pc:docMk/>
            <pc:sldMk cId="2430014878" sldId="279"/>
            <ac:spMk id="3" creationId="{5E5F959A-8BAA-40BE-B28B-03DB3FCB82A6}"/>
          </ac:spMkLst>
        </pc:spChg>
        <pc:spChg chg="add">
          <ac:chgData name="Paul Rabahy" userId="5d06f22f-0654-45ca-824c-f372a599d3b2" providerId="ADAL" clId="{CE9E7E40-C3D3-4855-A867-9DFFB10CA9FA}" dt="2020-05-15T19:56:49.171" v="161" actId="26606"/>
          <ac:spMkLst>
            <pc:docMk/>
            <pc:sldMk cId="2430014878" sldId="279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430014878" sldId="279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2430014878" sldId="279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6:49.171" v="161" actId="26606"/>
          <ac:cxnSpMkLst>
            <pc:docMk/>
            <pc:sldMk cId="2430014878" sldId="279"/>
            <ac:cxnSpMk id="6" creationId="{E8E35B83-1EC3-4F87-9D54-D863463351B9}"/>
          </ac:cxnSpMkLst>
        </pc:cxnChg>
      </pc:sldChg>
      <pc:sldChg chg="modSp setBg">
        <pc:chgData name="Paul Rabahy" userId="5d06f22f-0654-45ca-824c-f372a599d3b2" providerId="ADAL" clId="{CE9E7E40-C3D3-4855-A867-9DFFB10CA9FA}" dt="2020-05-15T20:03:19.907" v="349"/>
        <pc:sldMkLst>
          <pc:docMk/>
          <pc:sldMk cId="109278607" sldId="280"/>
        </pc:sldMkLst>
        <pc:spChg chg="mod">
          <ac:chgData name="Paul Rabahy" userId="5d06f22f-0654-45ca-824c-f372a599d3b2" providerId="ADAL" clId="{CE9E7E40-C3D3-4855-A867-9DFFB10CA9FA}" dt="2020-05-15T20:02:29.326" v="342" actId="207"/>
          <ac:spMkLst>
            <pc:docMk/>
            <pc:sldMk cId="109278607" sldId="280"/>
            <ac:spMk id="2" creationId="{D54CD494-2E27-4FDA-97A7-8A50795DCD05}"/>
          </ac:spMkLst>
        </pc:spChg>
        <pc:spChg chg="mod">
          <ac:chgData name="Paul Rabahy" userId="5d06f22f-0654-45ca-824c-f372a599d3b2" providerId="ADAL" clId="{CE9E7E40-C3D3-4855-A867-9DFFB10CA9FA}" dt="2020-05-15T20:02:35.762" v="343" actId="207"/>
          <ac:spMkLst>
            <pc:docMk/>
            <pc:sldMk cId="109278607" sldId="280"/>
            <ac:spMk id="3" creationId="{3CC43651-0EEE-4E9F-B11A-81EA2CAC3BF9}"/>
          </ac:spMkLst>
        </pc:spChg>
        <pc:spChg chg="mod">
          <ac:chgData name="Paul Rabahy" userId="5d06f22f-0654-45ca-824c-f372a599d3b2" providerId="ADAL" clId="{CE9E7E40-C3D3-4855-A867-9DFFB10CA9FA}" dt="2020-05-15T20:02:41.706" v="344" actId="207"/>
          <ac:spMkLst>
            <pc:docMk/>
            <pc:sldMk cId="109278607" sldId="280"/>
            <ac:spMk id="8" creationId="{E2F05DCB-7073-4C61-9E21-98F1AF76CA2D}"/>
          </ac:spMkLst>
        </pc:spChg>
        <pc:spChg chg="mod">
          <ac:chgData name="Paul Rabahy" userId="5d06f22f-0654-45ca-824c-f372a599d3b2" providerId="ADAL" clId="{CE9E7E40-C3D3-4855-A867-9DFFB10CA9FA}" dt="2020-05-15T20:02:44.989" v="345" actId="207"/>
          <ac:spMkLst>
            <pc:docMk/>
            <pc:sldMk cId="109278607" sldId="280"/>
            <ac:spMk id="12" creationId="{C44D722D-06B2-4E53-81F0-2701A6BCA8E4}"/>
          </ac:spMkLst>
        </pc:spChg>
        <pc:spChg chg="mod">
          <ac:chgData name="Paul Rabahy" userId="5d06f22f-0654-45ca-824c-f372a599d3b2" providerId="ADAL" clId="{CE9E7E40-C3D3-4855-A867-9DFFB10CA9FA}" dt="2020-05-15T20:02:48.201" v="346" actId="207"/>
          <ac:spMkLst>
            <pc:docMk/>
            <pc:sldMk cId="109278607" sldId="280"/>
            <ac:spMk id="20" creationId="{4ECCF486-8094-438F-B5D9-D78155DF0AC8}"/>
          </ac:spMkLst>
        </pc:spChg>
        <pc:cxnChg chg="mod">
          <ac:chgData name="Paul Rabahy" userId="5d06f22f-0654-45ca-824c-f372a599d3b2" providerId="ADAL" clId="{CE9E7E40-C3D3-4855-A867-9DFFB10CA9FA}" dt="2020-05-15T20:02:57.214" v="347" actId="692"/>
          <ac:cxnSpMkLst>
            <pc:docMk/>
            <pc:sldMk cId="109278607" sldId="280"/>
            <ac:cxnSpMk id="5" creationId="{9FBC3FD8-AC59-4628-86F9-0F2FBCD59AC7}"/>
          </ac:cxnSpMkLst>
        </pc:cxnChg>
        <pc:cxnChg chg="mod">
          <ac:chgData name="Paul Rabahy" userId="5d06f22f-0654-45ca-824c-f372a599d3b2" providerId="ADAL" clId="{CE9E7E40-C3D3-4855-A867-9DFFB10CA9FA}" dt="2020-05-15T20:03:00.885" v="348" actId="692"/>
          <ac:cxnSpMkLst>
            <pc:docMk/>
            <pc:sldMk cId="109278607" sldId="280"/>
            <ac:cxnSpMk id="7" creationId="{A29CB80D-E1DA-4E76-8D1E-C1696A5440C7}"/>
          </ac:cxnSpMkLst>
        </pc:cxnChg>
      </pc:sldChg>
      <pc:sldChg chg="addSp delSp modSp mod setBg delDesignElem">
        <pc:chgData name="Paul Rabahy" userId="5d06f22f-0654-45ca-824c-f372a599d3b2" providerId="ADAL" clId="{CE9E7E40-C3D3-4855-A867-9DFFB10CA9FA}" dt="2020-05-15T19:58:12.515" v="166" actId="26606"/>
        <pc:sldMkLst>
          <pc:docMk/>
          <pc:sldMk cId="1822844748" sldId="281"/>
        </pc:sldMkLst>
        <pc:spChg chg="mod">
          <ac:chgData name="Paul Rabahy" userId="5d06f22f-0654-45ca-824c-f372a599d3b2" providerId="ADAL" clId="{CE9E7E40-C3D3-4855-A867-9DFFB10CA9FA}" dt="2020-05-15T19:58:12.515" v="166" actId="26606"/>
          <ac:spMkLst>
            <pc:docMk/>
            <pc:sldMk cId="1822844748" sldId="281"/>
            <ac:spMk id="2" creationId="{2A5A1E9C-FAA3-40A7-8943-DA8BDC7B5304}"/>
          </ac:spMkLst>
        </pc:spChg>
        <pc:spChg chg="mod">
          <ac:chgData name="Paul Rabahy" userId="5d06f22f-0654-45ca-824c-f372a599d3b2" providerId="ADAL" clId="{CE9E7E40-C3D3-4855-A867-9DFFB10CA9FA}" dt="2020-05-15T19:58:12.515" v="166" actId="26606"/>
          <ac:spMkLst>
            <pc:docMk/>
            <pc:sldMk cId="1822844748" sldId="281"/>
            <ac:spMk id="3" creationId="{8AAB891D-4FC5-43F1-9664-FA26CD48F835}"/>
          </ac:spMkLst>
        </pc:spChg>
        <pc:spChg chg="add">
          <ac:chgData name="Paul Rabahy" userId="5d06f22f-0654-45ca-824c-f372a599d3b2" providerId="ADAL" clId="{CE9E7E40-C3D3-4855-A867-9DFFB10CA9FA}" dt="2020-05-15T19:58:12.515" v="166" actId="26606"/>
          <ac:spMkLst>
            <pc:docMk/>
            <pc:sldMk cId="1822844748" sldId="281"/>
            <ac:spMk id="5" creationId="{F98ED85F-DCEE-4B50-802E-71A6E3E12B04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822844748" sldId="281"/>
            <ac:spMk id="8" creationId="{488333BA-AE6E-427A-9B16-A39C8073F4EB}"/>
          </ac:spMkLst>
        </pc:spChg>
        <pc:spChg chg="del">
          <ac:chgData name="Paul Rabahy" userId="5d06f22f-0654-45ca-824c-f372a599d3b2" providerId="ADAL" clId="{CE9E7E40-C3D3-4855-A867-9DFFB10CA9FA}" dt="2020-05-15T19:49:14.094" v="14"/>
          <ac:spMkLst>
            <pc:docMk/>
            <pc:sldMk cId="1822844748" sldId="281"/>
            <ac:spMk id="10" creationId="{F98ED85F-DCEE-4B50-802E-71A6E3E12B04}"/>
          </ac:spMkLst>
        </pc:spChg>
        <pc:cxnChg chg="add">
          <ac:chgData name="Paul Rabahy" userId="5d06f22f-0654-45ca-824c-f372a599d3b2" providerId="ADAL" clId="{CE9E7E40-C3D3-4855-A867-9DFFB10CA9FA}" dt="2020-05-15T19:58:12.515" v="166" actId="26606"/>
          <ac:cxnSpMkLst>
            <pc:docMk/>
            <pc:sldMk cId="1822844748" sldId="281"/>
            <ac:cxnSpMk id="6" creationId="{E8E35B83-1EC3-4F87-9D54-D863463351B9}"/>
          </ac:cxnSpMkLst>
        </pc:cxnChg>
      </pc:sldChg>
      <pc:sldChg chg="addSp delSp modSp add del">
        <pc:chgData name="Paul Rabahy" userId="5d06f22f-0654-45ca-824c-f372a599d3b2" providerId="ADAL" clId="{CE9E7E40-C3D3-4855-A867-9DFFB10CA9FA}" dt="2020-05-15T20:01:56.801" v="340" actId="2696"/>
        <pc:sldMkLst>
          <pc:docMk/>
          <pc:sldMk cId="3724493299" sldId="282"/>
        </pc:sldMkLst>
        <pc:spChg chg="mod">
          <ac:chgData name="Paul Rabahy" userId="5d06f22f-0654-45ca-824c-f372a599d3b2" providerId="ADAL" clId="{CE9E7E40-C3D3-4855-A867-9DFFB10CA9FA}" dt="2020-05-15T19:59:53.930" v="259"/>
          <ac:spMkLst>
            <pc:docMk/>
            <pc:sldMk cId="3724493299" sldId="282"/>
            <ac:spMk id="2" creationId="{2E8CF178-0E2D-4E93-A296-A6D48E9DDB15}"/>
          </ac:spMkLst>
        </pc:spChg>
        <pc:spChg chg="add del mod">
          <ac:chgData name="Paul Rabahy" userId="5d06f22f-0654-45ca-824c-f372a599d3b2" providerId="ADAL" clId="{CE9E7E40-C3D3-4855-A867-9DFFB10CA9FA}" dt="2020-05-15T19:58:54.091" v="169"/>
          <ac:spMkLst>
            <pc:docMk/>
            <pc:sldMk cId="3724493299" sldId="282"/>
            <ac:spMk id="3" creationId="{90F5F011-B3B4-4C56-97D0-A700D03C9B43}"/>
          </ac:spMkLst>
        </pc:spChg>
        <pc:spChg chg="add mod">
          <ac:chgData name="Paul Rabahy" userId="5d06f22f-0654-45ca-824c-f372a599d3b2" providerId="ADAL" clId="{CE9E7E40-C3D3-4855-A867-9DFFB10CA9FA}" dt="2020-05-15T19:58:59.398" v="170"/>
          <ac:spMkLst>
            <pc:docMk/>
            <pc:sldMk cId="3724493299" sldId="282"/>
            <ac:spMk id="7" creationId="{5DD06136-B408-4164-911B-D86F9273A2D3}"/>
          </ac:spMkLst>
        </pc:spChg>
        <pc:picChg chg="add del mod">
          <ac:chgData name="Paul Rabahy" userId="5d06f22f-0654-45ca-824c-f372a599d3b2" providerId="ADAL" clId="{CE9E7E40-C3D3-4855-A867-9DFFB10CA9FA}" dt="2020-05-15T19:54:46.872" v="69"/>
          <ac:picMkLst>
            <pc:docMk/>
            <pc:sldMk cId="3724493299" sldId="282"/>
            <ac:picMk id="4" creationId="{135E505A-042A-4455-B7EC-1FABDDAF490C}"/>
          </ac:picMkLst>
        </pc:picChg>
        <pc:picChg chg="add mod">
          <ac:chgData name="Paul Rabahy" userId="5d06f22f-0654-45ca-824c-f372a599d3b2" providerId="ADAL" clId="{CE9E7E40-C3D3-4855-A867-9DFFB10CA9FA}" dt="2020-05-15T19:59:13.672" v="172" actId="14100"/>
          <ac:picMkLst>
            <pc:docMk/>
            <pc:sldMk cId="3724493299" sldId="282"/>
            <ac:picMk id="5" creationId="{F9EB85C9-4E9A-4F6A-92E4-D5ED53A6C81F}"/>
          </ac:picMkLst>
        </pc:picChg>
        <pc:picChg chg="add mod">
          <ac:chgData name="Paul Rabahy" userId="5d06f22f-0654-45ca-824c-f372a599d3b2" providerId="ADAL" clId="{CE9E7E40-C3D3-4855-A867-9DFFB10CA9FA}" dt="2020-05-15T19:59:29.223" v="257" actId="1035"/>
          <ac:picMkLst>
            <pc:docMk/>
            <pc:sldMk cId="3724493299" sldId="282"/>
            <ac:picMk id="6" creationId="{285E6A02-5275-4FEB-90A9-EAE716926D15}"/>
          </ac:picMkLst>
        </pc:picChg>
      </pc:sldChg>
      <pc:sldChg chg="addSp delSp modSp add">
        <pc:chgData name="Paul Rabahy" userId="5d06f22f-0654-45ca-824c-f372a599d3b2" providerId="ADAL" clId="{CE9E7E40-C3D3-4855-A867-9DFFB10CA9FA}" dt="2020-05-15T20:01:53.397" v="339" actId="1076"/>
        <pc:sldMkLst>
          <pc:docMk/>
          <pc:sldMk cId="1508601068" sldId="283"/>
        </pc:sldMkLst>
        <pc:spChg chg="mod">
          <ac:chgData name="Paul Rabahy" userId="5d06f22f-0654-45ca-824c-f372a599d3b2" providerId="ADAL" clId="{CE9E7E40-C3D3-4855-A867-9DFFB10CA9FA}" dt="2020-05-15T20:00:36.444" v="277" actId="20577"/>
          <ac:spMkLst>
            <pc:docMk/>
            <pc:sldMk cId="1508601068" sldId="283"/>
            <ac:spMk id="2" creationId="{5A0971B9-AA1A-40A2-9508-82D970815D7B}"/>
          </ac:spMkLst>
        </pc:spChg>
        <pc:spChg chg="add del mod">
          <ac:chgData name="Paul Rabahy" userId="5d06f22f-0654-45ca-824c-f372a599d3b2" providerId="ADAL" clId="{CE9E7E40-C3D3-4855-A867-9DFFB10CA9FA}" dt="2020-05-15T20:01:33.593" v="335" actId="20577"/>
          <ac:spMkLst>
            <pc:docMk/>
            <pc:sldMk cId="1508601068" sldId="283"/>
            <ac:spMk id="3" creationId="{921036FF-1B70-4825-8BF6-3C84A98ABEC6}"/>
          </ac:spMkLst>
        </pc:spChg>
        <pc:spChg chg="add del mod">
          <ac:chgData name="Paul Rabahy" userId="5d06f22f-0654-45ca-824c-f372a599d3b2" providerId="ADAL" clId="{CE9E7E40-C3D3-4855-A867-9DFFB10CA9FA}" dt="2020-05-15T20:00:59.653" v="294" actId="478"/>
          <ac:spMkLst>
            <pc:docMk/>
            <pc:sldMk cId="1508601068" sldId="283"/>
            <ac:spMk id="7" creationId="{3C1B4EC2-B999-41D3-93B4-E3DAEF1B0C45}"/>
          </ac:spMkLst>
        </pc:spChg>
        <pc:picChg chg="add mod">
          <ac:chgData name="Paul Rabahy" userId="5d06f22f-0654-45ca-824c-f372a599d3b2" providerId="ADAL" clId="{CE9E7E40-C3D3-4855-A867-9DFFB10CA9FA}" dt="2020-05-15T20:01:42.965" v="337" actId="1076"/>
          <ac:picMkLst>
            <pc:docMk/>
            <pc:sldMk cId="1508601068" sldId="283"/>
            <ac:picMk id="8" creationId="{9DCADAB3-5D91-4DC3-A3F0-1D1A79FC4A3E}"/>
          </ac:picMkLst>
        </pc:picChg>
        <pc:picChg chg="add mod">
          <ac:chgData name="Paul Rabahy" userId="5d06f22f-0654-45ca-824c-f372a599d3b2" providerId="ADAL" clId="{CE9E7E40-C3D3-4855-A867-9DFFB10CA9FA}" dt="2020-05-15T20:01:53.397" v="339" actId="1076"/>
          <ac:picMkLst>
            <pc:docMk/>
            <pc:sldMk cId="1508601068" sldId="283"/>
            <ac:picMk id="9" creationId="{8326A952-87F2-4F6B-A310-BDA7F332CF37}"/>
          </ac:picMkLst>
        </pc:picChg>
      </pc:sldChg>
      <pc:sldChg chg="delSp add del setBg delDesignElem">
        <pc:chgData name="Paul Rabahy" userId="5d06f22f-0654-45ca-824c-f372a599d3b2" providerId="ADAL" clId="{CE9E7E40-C3D3-4855-A867-9DFFB10CA9FA}" dt="2020-05-15T20:03:38.516" v="352" actId="2696"/>
        <pc:sldMkLst>
          <pc:docMk/>
          <pc:sldMk cId="1147176835" sldId="284"/>
        </pc:sldMkLst>
        <pc:spChg chg="del">
          <ac:chgData name="Paul Rabahy" userId="5d06f22f-0654-45ca-824c-f372a599d3b2" providerId="ADAL" clId="{CE9E7E40-C3D3-4855-A867-9DFFB10CA9FA}" dt="2020-05-15T20:03:34.068" v="351"/>
          <ac:spMkLst>
            <pc:docMk/>
            <pc:sldMk cId="1147176835" sldId="284"/>
            <ac:spMk id="5" creationId="{F98ED85F-DCEE-4B50-802E-71A6E3E12B04}"/>
          </ac:spMkLst>
        </pc:spChg>
        <pc:cxnChg chg="del">
          <ac:chgData name="Paul Rabahy" userId="5d06f22f-0654-45ca-824c-f372a599d3b2" providerId="ADAL" clId="{CE9E7E40-C3D3-4855-A867-9DFFB10CA9FA}" dt="2020-05-15T20:03:34.068" v="351"/>
          <ac:cxnSpMkLst>
            <pc:docMk/>
            <pc:sldMk cId="1147176835" sldId="284"/>
            <ac:cxnSpMk id="6" creationId="{E8E35B83-1EC3-4F87-9D54-D863463351B9}"/>
          </ac:cxnSpMkLst>
        </pc:cxnChg>
      </pc:sldChg>
      <pc:sldChg chg="modSp add ord">
        <pc:chgData name="Paul Rabahy" userId="5d06f22f-0654-45ca-824c-f372a599d3b2" providerId="ADAL" clId="{CE9E7E40-C3D3-4855-A867-9DFFB10CA9FA}" dt="2020-05-15T20:10:56.142" v="399" actId="27636"/>
        <pc:sldMkLst>
          <pc:docMk/>
          <pc:sldMk cId="2886340186" sldId="284"/>
        </pc:sldMkLst>
        <pc:spChg chg="mod">
          <ac:chgData name="Paul Rabahy" userId="5d06f22f-0654-45ca-824c-f372a599d3b2" providerId="ADAL" clId="{CE9E7E40-C3D3-4855-A867-9DFFB10CA9FA}" dt="2020-05-15T20:03:57.039" v="371" actId="20577"/>
          <ac:spMkLst>
            <pc:docMk/>
            <pc:sldMk cId="2886340186" sldId="284"/>
            <ac:spMk id="2" creationId="{B0F3EC00-F023-4F5C-B622-B5B019310E5A}"/>
          </ac:spMkLst>
        </pc:spChg>
        <pc:spChg chg="mod">
          <ac:chgData name="Paul Rabahy" userId="5d06f22f-0654-45ca-824c-f372a599d3b2" providerId="ADAL" clId="{CE9E7E40-C3D3-4855-A867-9DFFB10CA9FA}" dt="2020-05-15T20:10:56.142" v="399" actId="27636"/>
          <ac:spMkLst>
            <pc:docMk/>
            <pc:sldMk cId="2886340186" sldId="284"/>
            <ac:spMk id="3" creationId="{7F673026-ADB7-440D-8082-C484C72FE310}"/>
          </ac:spMkLst>
        </pc:spChg>
      </pc:sldChg>
      <pc:sldChg chg="modSp add">
        <pc:chgData name="Paul Rabahy" userId="5d06f22f-0654-45ca-824c-f372a599d3b2" providerId="ADAL" clId="{CE9E7E40-C3D3-4855-A867-9DFFB10CA9FA}" dt="2020-05-15T20:11:09.743" v="401" actId="27636"/>
        <pc:sldMkLst>
          <pc:docMk/>
          <pc:sldMk cId="1497060860" sldId="285"/>
        </pc:sldMkLst>
        <pc:spChg chg="mod">
          <ac:chgData name="Paul Rabahy" userId="5d06f22f-0654-45ca-824c-f372a599d3b2" providerId="ADAL" clId="{CE9E7E40-C3D3-4855-A867-9DFFB10CA9FA}" dt="2020-05-15T20:09:48.440" v="387" actId="20577"/>
          <ac:spMkLst>
            <pc:docMk/>
            <pc:sldMk cId="1497060860" sldId="285"/>
            <ac:spMk id="2" creationId="{B0F3EC00-F023-4F5C-B622-B5B019310E5A}"/>
          </ac:spMkLst>
        </pc:spChg>
        <pc:spChg chg="mod">
          <ac:chgData name="Paul Rabahy" userId="5d06f22f-0654-45ca-824c-f372a599d3b2" providerId="ADAL" clId="{CE9E7E40-C3D3-4855-A867-9DFFB10CA9FA}" dt="2020-05-15T20:11:09.743" v="401" actId="27636"/>
          <ac:spMkLst>
            <pc:docMk/>
            <pc:sldMk cId="1497060860" sldId="285"/>
            <ac:spMk id="3" creationId="{7F673026-ADB7-440D-8082-C484C72FE310}"/>
          </ac:spMkLst>
        </pc:spChg>
      </pc:sldChg>
      <pc:sldChg chg="modSp add">
        <pc:chgData name="Paul Rabahy" userId="5d06f22f-0654-45ca-824c-f372a599d3b2" providerId="ADAL" clId="{CE9E7E40-C3D3-4855-A867-9DFFB10CA9FA}" dt="2020-05-15T20:11:27.018" v="403" actId="27636"/>
        <pc:sldMkLst>
          <pc:docMk/>
          <pc:sldMk cId="456339719" sldId="286"/>
        </pc:sldMkLst>
        <pc:spChg chg="mod">
          <ac:chgData name="Paul Rabahy" userId="5d06f22f-0654-45ca-824c-f372a599d3b2" providerId="ADAL" clId="{CE9E7E40-C3D3-4855-A867-9DFFB10CA9FA}" dt="2020-05-15T20:10:10.396" v="396" actId="20577"/>
          <ac:spMkLst>
            <pc:docMk/>
            <pc:sldMk cId="456339719" sldId="286"/>
            <ac:spMk id="2" creationId="{B0F3EC00-F023-4F5C-B622-B5B019310E5A}"/>
          </ac:spMkLst>
        </pc:spChg>
        <pc:spChg chg="mod">
          <ac:chgData name="Paul Rabahy" userId="5d06f22f-0654-45ca-824c-f372a599d3b2" providerId="ADAL" clId="{CE9E7E40-C3D3-4855-A867-9DFFB10CA9FA}" dt="2020-05-15T20:11:27.018" v="403" actId="27636"/>
          <ac:spMkLst>
            <pc:docMk/>
            <pc:sldMk cId="456339719" sldId="286"/>
            <ac:spMk id="3" creationId="{7F673026-ADB7-440D-8082-C484C72FE310}"/>
          </ac:spMkLst>
        </pc:spChg>
      </pc:sldChg>
      <pc:sldMasterChg chg="setBg modSldLayout">
        <pc:chgData name="Paul Rabahy" userId="5d06f22f-0654-45ca-824c-f372a599d3b2" providerId="ADAL" clId="{CE9E7E40-C3D3-4855-A867-9DFFB10CA9FA}" dt="2020-05-15T19:57:25.188" v="162"/>
        <pc:sldMasterMkLst>
          <pc:docMk/>
          <pc:sldMasterMk cId="1289266428" sldId="2147483756"/>
        </pc:sldMasterMkLst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3264060472" sldId="2147483757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2587674004" sldId="2147483758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690336068" sldId="2147483759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1651032288" sldId="2147483760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743802904" sldId="2147483761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326019078" sldId="2147483762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3221083036" sldId="2147483763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1226454256" sldId="2147483764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434970166" sldId="2147483765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2817410043" sldId="2147483766"/>
          </pc:sldLayoutMkLst>
        </pc:sldLayoutChg>
        <pc:sldLayoutChg chg="setBg">
          <pc:chgData name="Paul Rabahy" userId="5d06f22f-0654-45ca-824c-f372a599d3b2" providerId="ADAL" clId="{CE9E7E40-C3D3-4855-A867-9DFFB10CA9FA}" dt="2020-05-15T19:57:25.188" v="162"/>
          <pc:sldLayoutMkLst>
            <pc:docMk/>
            <pc:sldMasterMk cId="1289266428" sldId="2147483756"/>
            <pc:sldLayoutMk cId="2121547260" sldId="2147483767"/>
          </pc:sldLayoutMkLst>
        </pc:sldLayoutChg>
      </pc:sldMasterChg>
    </pc:docChg>
  </pc:docChgLst>
  <pc:docChgLst>
    <pc:chgData name="Paul Rabahy" userId="5d06f22f-0654-45ca-824c-f372a599d3b2" providerId="ADAL" clId="{369B37FB-58D6-41E6-B7F8-70C00DA4A78A}"/>
    <pc:docChg chg="undo custSel addSld delSld modSld">
      <pc:chgData name="Paul Rabahy" userId="5d06f22f-0654-45ca-824c-f372a599d3b2" providerId="ADAL" clId="{369B37FB-58D6-41E6-B7F8-70C00DA4A78A}" dt="2020-11-23T20:35:20.136" v="1160" actId="20577"/>
      <pc:docMkLst>
        <pc:docMk/>
      </pc:docMkLst>
      <pc:sldChg chg="modSp mod">
        <pc:chgData name="Paul Rabahy" userId="5d06f22f-0654-45ca-824c-f372a599d3b2" providerId="ADAL" clId="{369B37FB-58D6-41E6-B7F8-70C00DA4A78A}" dt="2020-11-23T20:06:20.128" v="1" actId="20577"/>
        <pc:sldMkLst>
          <pc:docMk/>
          <pc:sldMk cId="832644509" sldId="256"/>
        </pc:sldMkLst>
        <pc:spChg chg="mod">
          <ac:chgData name="Paul Rabahy" userId="5d06f22f-0654-45ca-824c-f372a599d3b2" providerId="ADAL" clId="{369B37FB-58D6-41E6-B7F8-70C00DA4A78A}" dt="2020-11-23T20:06:20.128" v="1" actId="20577"/>
          <ac:spMkLst>
            <pc:docMk/>
            <pc:sldMk cId="832644509" sldId="256"/>
            <ac:spMk id="2" creationId="{ED270BB7-CFC4-40F4-A7F2-76460C24DF2F}"/>
          </ac:spMkLst>
        </pc:spChg>
      </pc:sldChg>
      <pc:sldChg chg="del">
        <pc:chgData name="Paul Rabahy" userId="5d06f22f-0654-45ca-824c-f372a599d3b2" providerId="ADAL" clId="{369B37FB-58D6-41E6-B7F8-70C00DA4A78A}" dt="2020-11-23T20:08:59.536" v="2" actId="47"/>
        <pc:sldMkLst>
          <pc:docMk/>
          <pc:sldMk cId="3327171106" sldId="257"/>
        </pc:sldMkLst>
      </pc:sldChg>
      <pc:sldChg chg="del">
        <pc:chgData name="Paul Rabahy" userId="5d06f22f-0654-45ca-824c-f372a599d3b2" providerId="ADAL" clId="{369B37FB-58D6-41E6-B7F8-70C00DA4A78A}" dt="2020-11-23T20:08:59.536" v="2" actId="47"/>
        <pc:sldMkLst>
          <pc:docMk/>
          <pc:sldMk cId="1999012631" sldId="258"/>
        </pc:sldMkLst>
      </pc:sldChg>
      <pc:sldChg chg="del">
        <pc:chgData name="Paul Rabahy" userId="5d06f22f-0654-45ca-824c-f372a599d3b2" providerId="ADAL" clId="{369B37FB-58D6-41E6-B7F8-70C00DA4A78A}" dt="2020-11-23T20:08:59.536" v="2" actId="47"/>
        <pc:sldMkLst>
          <pc:docMk/>
          <pc:sldMk cId="4183901763" sldId="259"/>
        </pc:sldMkLst>
      </pc:sldChg>
      <pc:sldChg chg="modSp mod">
        <pc:chgData name="Paul Rabahy" userId="5d06f22f-0654-45ca-824c-f372a599d3b2" providerId="ADAL" clId="{369B37FB-58D6-41E6-B7F8-70C00DA4A78A}" dt="2020-11-23T20:09:16.306" v="15" actId="20577"/>
        <pc:sldMkLst>
          <pc:docMk/>
          <pc:sldMk cId="2452207493" sldId="260"/>
        </pc:sldMkLst>
        <pc:spChg chg="mod">
          <ac:chgData name="Paul Rabahy" userId="5d06f22f-0654-45ca-824c-f372a599d3b2" providerId="ADAL" clId="{369B37FB-58D6-41E6-B7F8-70C00DA4A78A}" dt="2020-11-23T20:09:16.306" v="15" actId="20577"/>
          <ac:spMkLst>
            <pc:docMk/>
            <pc:sldMk cId="2452207493" sldId="260"/>
            <ac:spMk id="4" creationId="{315D237D-E3C9-42D2-8604-5738F7F39213}"/>
          </ac:spMkLst>
        </pc:spChg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4223449605" sldId="262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267679230" sldId="263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4232087243" sldId="264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3169428796" sldId="265"/>
        </pc:sldMkLst>
      </pc:sldChg>
      <pc:sldChg chg="modSp mod">
        <pc:chgData name="Paul Rabahy" userId="5d06f22f-0654-45ca-824c-f372a599d3b2" providerId="ADAL" clId="{369B37FB-58D6-41E6-B7F8-70C00DA4A78A}" dt="2020-11-23T20:31:29.147" v="845" actId="20577"/>
        <pc:sldMkLst>
          <pc:docMk/>
          <pc:sldMk cId="2236541622" sldId="266"/>
        </pc:sldMkLst>
        <pc:spChg chg="mod">
          <ac:chgData name="Paul Rabahy" userId="5d06f22f-0654-45ca-824c-f372a599d3b2" providerId="ADAL" clId="{369B37FB-58D6-41E6-B7F8-70C00DA4A78A}" dt="2020-11-23T20:28:54.882" v="588" actId="20577"/>
          <ac:spMkLst>
            <pc:docMk/>
            <pc:sldMk cId="2236541622" sldId="266"/>
            <ac:spMk id="4" creationId="{ED18013F-2A8C-49F8-9CCC-AB7CBBE929C3}"/>
          </ac:spMkLst>
        </pc:spChg>
        <pc:spChg chg="mod">
          <ac:chgData name="Paul Rabahy" userId="5d06f22f-0654-45ca-824c-f372a599d3b2" providerId="ADAL" clId="{369B37FB-58D6-41E6-B7F8-70C00DA4A78A}" dt="2020-11-23T20:31:29.147" v="845" actId="20577"/>
          <ac:spMkLst>
            <pc:docMk/>
            <pc:sldMk cId="2236541622" sldId="266"/>
            <ac:spMk id="5" creationId="{4E1057DB-D514-4751-AED6-79DB82012CEA}"/>
          </ac:spMkLst>
        </pc:spChg>
      </pc:sldChg>
      <pc:sldChg chg="del">
        <pc:chgData name="Paul Rabahy" userId="5d06f22f-0654-45ca-824c-f372a599d3b2" providerId="ADAL" clId="{369B37FB-58D6-41E6-B7F8-70C00DA4A78A}" dt="2020-11-23T20:22:19.646" v="453" actId="47"/>
        <pc:sldMkLst>
          <pc:docMk/>
          <pc:sldMk cId="2229538755" sldId="267"/>
        </pc:sldMkLst>
      </pc:sldChg>
      <pc:sldChg chg="modSp mod">
        <pc:chgData name="Paul Rabahy" userId="5d06f22f-0654-45ca-824c-f372a599d3b2" providerId="ADAL" clId="{369B37FB-58D6-41E6-B7F8-70C00DA4A78A}" dt="2020-11-23T20:27:41.749" v="564" actId="6549"/>
        <pc:sldMkLst>
          <pc:docMk/>
          <pc:sldMk cId="3960255063" sldId="268"/>
        </pc:sldMkLst>
        <pc:spChg chg="mod">
          <ac:chgData name="Paul Rabahy" userId="5d06f22f-0654-45ca-824c-f372a599d3b2" providerId="ADAL" clId="{369B37FB-58D6-41E6-B7F8-70C00DA4A78A}" dt="2020-11-23T20:23:08.796" v="498" actId="20577"/>
          <ac:spMkLst>
            <pc:docMk/>
            <pc:sldMk cId="3960255063" sldId="268"/>
            <ac:spMk id="4" creationId="{F5EB5976-131C-4A8A-9FBA-0B0F87C75153}"/>
          </ac:spMkLst>
        </pc:spChg>
        <pc:spChg chg="mod">
          <ac:chgData name="Paul Rabahy" userId="5d06f22f-0654-45ca-824c-f372a599d3b2" providerId="ADAL" clId="{369B37FB-58D6-41E6-B7F8-70C00DA4A78A}" dt="2020-11-23T20:27:41.749" v="564" actId="6549"/>
          <ac:spMkLst>
            <pc:docMk/>
            <pc:sldMk cId="3960255063" sldId="268"/>
            <ac:spMk id="5" creationId="{2D969B33-E92C-48C2-B126-470E896E6F82}"/>
          </ac:spMkLst>
        </pc:spChg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863889643" sldId="270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137384407" sldId="271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3927176335" sldId="272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2812043700" sldId="273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3302765647" sldId="274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4228661199" sldId="275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1191896609" sldId="276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2668479151" sldId="277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1336407689" sldId="278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2430014878" sldId="279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109278607" sldId="280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1822844748" sldId="281"/>
        </pc:sldMkLst>
      </pc:sldChg>
      <pc:sldChg chg="del">
        <pc:chgData name="Paul Rabahy" userId="5d06f22f-0654-45ca-824c-f372a599d3b2" providerId="ADAL" clId="{369B37FB-58D6-41E6-B7F8-70C00DA4A78A}" dt="2020-11-23T20:31:58.164" v="846" actId="47"/>
        <pc:sldMkLst>
          <pc:docMk/>
          <pc:sldMk cId="1508601068" sldId="283"/>
        </pc:sldMkLst>
      </pc:sldChg>
      <pc:sldChg chg="modSp mod">
        <pc:chgData name="Paul Rabahy" userId="5d06f22f-0654-45ca-824c-f372a599d3b2" providerId="ADAL" clId="{369B37FB-58D6-41E6-B7F8-70C00DA4A78A}" dt="2020-11-23T20:35:20.136" v="1160" actId="20577"/>
        <pc:sldMkLst>
          <pc:docMk/>
          <pc:sldMk cId="2886340186" sldId="284"/>
        </pc:sldMkLst>
        <pc:spChg chg="mod">
          <ac:chgData name="Paul Rabahy" userId="5d06f22f-0654-45ca-824c-f372a599d3b2" providerId="ADAL" clId="{369B37FB-58D6-41E6-B7F8-70C00DA4A78A}" dt="2020-11-23T20:35:20.136" v="1160" actId="20577"/>
          <ac:spMkLst>
            <pc:docMk/>
            <pc:sldMk cId="2886340186" sldId="284"/>
            <ac:spMk id="3" creationId="{7F673026-ADB7-440D-8082-C484C72FE310}"/>
          </ac:spMkLst>
        </pc:spChg>
      </pc:sldChg>
      <pc:sldChg chg="del">
        <pc:chgData name="Paul Rabahy" userId="5d06f22f-0654-45ca-824c-f372a599d3b2" providerId="ADAL" clId="{369B37FB-58D6-41E6-B7F8-70C00DA4A78A}" dt="2020-11-23T20:32:02.365" v="847" actId="47"/>
        <pc:sldMkLst>
          <pc:docMk/>
          <pc:sldMk cId="1497060860" sldId="285"/>
        </pc:sldMkLst>
      </pc:sldChg>
      <pc:sldChg chg="del">
        <pc:chgData name="Paul Rabahy" userId="5d06f22f-0654-45ca-824c-f372a599d3b2" providerId="ADAL" clId="{369B37FB-58D6-41E6-B7F8-70C00DA4A78A}" dt="2020-11-23T20:32:02.365" v="847" actId="47"/>
        <pc:sldMkLst>
          <pc:docMk/>
          <pc:sldMk cId="456339719" sldId="286"/>
        </pc:sldMkLst>
      </pc:sldChg>
      <pc:sldChg chg="add">
        <pc:chgData name="Paul Rabahy" userId="5d06f22f-0654-45ca-824c-f372a599d3b2" providerId="ADAL" clId="{369B37FB-58D6-41E6-B7F8-70C00DA4A78A}" dt="2020-11-23T20:28:42.904" v="565"/>
        <pc:sldMkLst>
          <pc:docMk/>
          <pc:sldMk cId="1082424209" sldId="287"/>
        </pc:sldMkLst>
      </pc:sldChg>
    </pc:docChg>
  </pc:docChgLst>
  <pc:docChgLst>
    <pc:chgData name="Paul Rabahy" userId="S::rzcn94@nam.corp.gm.com::5d06f22f-0654-45ca-824c-f372a599d3b2" providerId="AD" clId="Web-{B10B5F63-C81C-1F6F-DE36-1A40E9FF3B81}"/>
    <pc:docChg chg="modSld">
      <pc:chgData name="Paul Rabahy" userId="S::rzcn94@nam.corp.gm.com::5d06f22f-0654-45ca-824c-f372a599d3b2" providerId="AD" clId="Web-{B10B5F63-C81C-1F6F-DE36-1A40E9FF3B81}" dt="2020-11-24T14:11:06.645" v="15" actId="20577"/>
      <pc:docMkLst>
        <pc:docMk/>
      </pc:docMkLst>
      <pc:sldChg chg="modSp">
        <pc:chgData name="Paul Rabahy" userId="S::rzcn94@nam.corp.gm.com::5d06f22f-0654-45ca-824c-f372a599d3b2" providerId="AD" clId="Web-{B10B5F63-C81C-1F6F-DE36-1A40E9FF3B81}" dt="2020-11-24T14:11:06.645" v="14" actId="20577"/>
        <pc:sldMkLst>
          <pc:docMk/>
          <pc:sldMk cId="2886340186" sldId="284"/>
        </pc:sldMkLst>
        <pc:spChg chg="mod">
          <ac:chgData name="Paul Rabahy" userId="S::rzcn94@nam.corp.gm.com::5d06f22f-0654-45ca-824c-f372a599d3b2" providerId="AD" clId="Web-{B10B5F63-C81C-1F6F-DE36-1A40E9FF3B81}" dt="2020-11-24T14:11:06.645" v="14" actId="20577"/>
          <ac:spMkLst>
            <pc:docMk/>
            <pc:sldMk cId="2886340186" sldId="284"/>
            <ac:spMk id="3" creationId="{7F673026-ADB7-440D-8082-C484C72FE310}"/>
          </ac:spMkLst>
        </pc:spChg>
      </pc:sldChg>
    </pc:docChg>
  </pc:docChgLst>
  <pc:docChgLst>
    <pc:chgData name="Paul Rabahy" userId="5d06f22f-0654-45ca-824c-f372a599d3b2" providerId="ADAL" clId="{88D07684-3065-4C25-9F4D-D6486995D668}"/>
    <pc:docChg chg="undo custSel mod addSld delSld modSld">
      <pc:chgData name="Paul Rabahy" userId="5d06f22f-0654-45ca-824c-f372a599d3b2" providerId="ADAL" clId="{88D07684-3065-4C25-9F4D-D6486995D668}" dt="2020-05-08T19:29:19.526" v="264" actId="20577"/>
      <pc:docMkLst>
        <pc:docMk/>
      </pc:docMkLst>
      <pc:sldChg chg="addSp delSp modSp mod setBg setClrOvrMap delDesignElem">
        <pc:chgData name="Paul Rabahy" userId="5d06f22f-0654-45ca-824c-f372a599d3b2" providerId="ADAL" clId="{88D07684-3065-4C25-9F4D-D6486995D668}" dt="2020-05-08T19:07:35.317" v="39"/>
        <pc:sldMkLst>
          <pc:docMk/>
          <pc:sldMk cId="832644509" sldId="256"/>
        </pc:sldMkLst>
        <pc:spChg chg="mod">
          <ac:chgData name="Paul Rabahy" userId="5d06f22f-0654-45ca-824c-f372a599d3b2" providerId="ADAL" clId="{88D07684-3065-4C25-9F4D-D6486995D668}" dt="2020-05-08T18:59:38.410" v="16" actId="26606"/>
          <ac:spMkLst>
            <pc:docMk/>
            <pc:sldMk cId="832644509" sldId="256"/>
            <ac:spMk id="2" creationId="{ED270BB7-CFC4-40F4-A7F2-76460C24DF2F}"/>
          </ac:spMkLst>
        </pc:spChg>
        <pc:spChg chg="mod">
          <ac:chgData name="Paul Rabahy" userId="5d06f22f-0654-45ca-824c-f372a599d3b2" providerId="ADAL" clId="{88D07684-3065-4C25-9F4D-D6486995D668}" dt="2020-05-08T18:59:38.422" v="17" actId="26606"/>
          <ac:spMkLst>
            <pc:docMk/>
            <pc:sldMk cId="832644509" sldId="256"/>
            <ac:spMk id="3" creationId="{22FA716B-1AD6-4F2D-9CEF-30858338C6C1}"/>
          </ac:spMkLst>
        </pc:spChg>
        <pc:spChg chg="add del">
          <ac:chgData name="Paul Rabahy" userId="5d06f22f-0654-45ca-824c-f372a599d3b2" providerId="ADAL" clId="{88D07684-3065-4C25-9F4D-D6486995D668}" dt="2020-05-08T18:59:35.151" v="14" actId="26606"/>
          <ac:spMkLst>
            <pc:docMk/>
            <pc:sldMk cId="832644509" sldId="256"/>
            <ac:spMk id="5" creationId="{FFD48BC7-DC40-47DE-87EE-9F4B6ECB9ABB}"/>
          </ac:spMkLst>
        </pc:spChg>
        <pc:spChg chg="add del">
          <ac:chgData name="Paul Rabahy" userId="5d06f22f-0654-45ca-824c-f372a599d3b2" providerId="ADAL" clId="{88D07684-3065-4C25-9F4D-D6486995D668}" dt="2020-05-08T18:59:35.151" v="14" actId="26606"/>
          <ac:spMkLst>
            <pc:docMk/>
            <pc:sldMk cId="832644509" sldId="256"/>
            <ac:spMk id="6" creationId="{E502BBC7-2C76-46F3-BC24-5985BC13DB88}"/>
          </ac:spMkLst>
        </pc:spChg>
        <pc:spChg chg="add del">
          <ac:chgData name="Paul Rabahy" userId="5d06f22f-0654-45ca-824c-f372a599d3b2" providerId="ADAL" clId="{88D07684-3065-4C25-9F4D-D6486995D668}" dt="2020-05-08T18:59:35.151" v="14" actId="26606"/>
          <ac:spMkLst>
            <pc:docMk/>
            <pc:sldMk cId="832644509" sldId="256"/>
            <ac:spMk id="7" creationId="{C7F28D52-2A5F-4D23-81AE-7CB8B591C7AF}"/>
          </ac:spMkLst>
        </pc:spChg>
        <pc:spChg chg="del">
          <ac:chgData name="Paul Rabahy" userId="5d06f22f-0654-45ca-824c-f372a599d3b2" providerId="ADAL" clId="{88D07684-3065-4C25-9F4D-D6486995D668}" dt="2020-05-08T18:57:48.532" v="12"/>
          <ac:spMkLst>
            <pc:docMk/>
            <pc:sldMk cId="832644509" sldId="256"/>
            <ac:spMk id="8" creationId="{2A8AA5BC-4F7A-4226-8F99-6D824B226A97}"/>
          </ac:spMkLst>
        </pc:spChg>
        <pc:spChg chg="del">
          <ac:chgData name="Paul Rabahy" userId="5d06f22f-0654-45ca-824c-f372a599d3b2" providerId="ADAL" clId="{88D07684-3065-4C25-9F4D-D6486995D668}" dt="2020-05-08T18:57:48.532" v="12"/>
          <ac:spMkLst>
            <pc:docMk/>
            <pc:sldMk cId="832644509" sldId="256"/>
            <ac:spMk id="10" creationId="{3E5445C6-DD42-4979-86FF-03730E8C6DB0}"/>
          </ac:spMkLst>
        </pc:spChg>
        <pc:spChg chg="add del">
          <ac:chgData name="Paul Rabahy" userId="5d06f22f-0654-45ca-824c-f372a599d3b2" providerId="ADAL" clId="{88D07684-3065-4C25-9F4D-D6486995D668}" dt="2020-05-08T18:59:35.151" v="14" actId="26606"/>
          <ac:spMkLst>
            <pc:docMk/>
            <pc:sldMk cId="832644509" sldId="256"/>
            <ac:spMk id="14" creationId="{3629484E-3792-4B3D-89AD-7C8A1ED0E0D4}"/>
          </ac:spMkLst>
        </pc:spChg>
        <pc:spChg chg="add del">
          <ac:chgData name="Paul Rabahy" userId="5d06f22f-0654-45ca-824c-f372a599d3b2" providerId="ADAL" clId="{88D07684-3065-4C25-9F4D-D6486995D668}" dt="2020-05-08T18:59:38.410" v="16" actId="26606"/>
          <ac:spMkLst>
            <pc:docMk/>
            <pc:sldMk cId="832644509" sldId="256"/>
            <ac:spMk id="16" creationId="{23962611-DFD5-4092-AAFD-559E3DFCE2C9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832644509" sldId="256"/>
            <ac:spMk id="19" creationId="{2A8AA5BC-4F7A-4226-8F99-6D824B226A97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832644509" sldId="256"/>
            <ac:spMk id="20" creationId="{3E5445C6-DD42-4979-86FF-03730E8C6DB0}"/>
          </ac:spMkLst>
        </pc:spChg>
        <pc:picChg chg="add del">
          <ac:chgData name="Paul Rabahy" userId="5d06f22f-0654-45ca-824c-f372a599d3b2" providerId="ADAL" clId="{88D07684-3065-4C25-9F4D-D6486995D668}" dt="2020-05-08T18:59:38.410" v="16" actId="26606"/>
          <ac:picMkLst>
            <pc:docMk/>
            <pc:sldMk cId="832644509" sldId="256"/>
            <ac:picMk id="17" creationId="{2270F1FA-0425-408F-9861-80BF5AFB276D}"/>
          </ac:picMkLst>
        </pc:picChg>
        <pc:cxnChg chg="del">
          <ac:chgData name="Paul Rabahy" userId="5d06f22f-0654-45ca-824c-f372a599d3b2" providerId="ADAL" clId="{88D07684-3065-4C25-9F4D-D6486995D668}" dt="2020-05-08T18:57:48.532" v="12"/>
          <ac:cxnSpMkLst>
            <pc:docMk/>
            <pc:sldMk cId="832644509" sldId="256"/>
            <ac:cxnSpMk id="12" creationId="{45000665-DFC7-417E-8FD7-516A0F15C975}"/>
          </ac:cxnSpMkLst>
        </pc:cxnChg>
        <pc:cxnChg chg="add del">
          <ac:chgData name="Paul Rabahy" userId="5d06f22f-0654-45ca-824c-f372a599d3b2" providerId="ADAL" clId="{88D07684-3065-4C25-9F4D-D6486995D668}" dt="2020-05-08T19:07:35.317" v="39"/>
          <ac:cxnSpMkLst>
            <pc:docMk/>
            <pc:sldMk cId="832644509" sldId="256"/>
            <ac:cxnSpMk id="21" creationId="{45000665-DFC7-417E-8FD7-516A0F15C975}"/>
          </ac:cxnSpMkLst>
        </pc:cxnChg>
      </pc:sldChg>
      <pc:sldChg chg="del">
        <pc:chgData name="Paul Rabahy" userId="5d06f22f-0654-45ca-824c-f372a599d3b2" providerId="ADAL" clId="{88D07684-3065-4C25-9F4D-D6486995D668}" dt="2020-05-08T18:56:11.202" v="3" actId="2696"/>
        <pc:sldMkLst>
          <pc:docMk/>
          <pc:sldMk cId="2797403295" sldId="257"/>
        </pc:sldMkLst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3327171106" sldId="257"/>
        </pc:sldMkLst>
        <pc:spChg chg="mod">
          <ac:chgData name="Paul Rabahy" userId="5d06f22f-0654-45ca-824c-f372a599d3b2" providerId="ADAL" clId="{88D07684-3065-4C25-9F4D-D6486995D668}" dt="2020-05-08T19:00:08.268" v="20" actId="26606"/>
          <ac:spMkLst>
            <pc:docMk/>
            <pc:sldMk cId="3327171106" sldId="257"/>
            <ac:spMk id="2" creationId="{EDC1714E-D129-4D69-B8A2-317D0C943C17}"/>
          </ac:spMkLst>
        </pc:spChg>
        <pc:spChg chg="mod">
          <ac:chgData name="Paul Rabahy" userId="5d06f22f-0654-45ca-824c-f372a599d3b2" providerId="ADAL" clId="{88D07684-3065-4C25-9F4D-D6486995D668}" dt="2020-05-08T19:00:08.268" v="20" actId="26606"/>
          <ac:spMkLst>
            <pc:docMk/>
            <pc:sldMk cId="3327171106" sldId="257"/>
            <ac:spMk id="3" creationId="{D6268640-FB91-4961-9555-34BBB003F6AE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3327171106" sldId="257"/>
            <ac:spMk id="8" creationId="{488333BA-AE6E-427A-9B16-A39C8073F4EB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3327171106" sldId="257"/>
            <ac:spMk id="10" creationId="{F98ED85F-DCEE-4B50-802E-71A6E3E12B04}"/>
          </ac:spMkLst>
        </pc:spChg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1999012631" sldId="258"/>
        </pc:sldMkLst>
        <pc:spChg chg="mod">
          <ac:chgData name="Paul Rabahy" userId="5d06f22f-0654-45ca-824c-f372a599d3b2" providerId="ADAL" clId="{88D07684-3065-4C25-9F4D-D6486995D668}" dt="2020-05-08T19:00:15.228" v="21" actId="26606"/>
          <ac:spMkLst>
            <pc:docMk/>
            <pc:sldMk cId="1999012631" sldId="258"/>
            <ac:spMk id="2" creationId="{1E05455F-F5AA-43A1-A7A8-13156A380064}"/>
          </ac:spMkLst>
        </pc:spChg>
        <pc:spChg chg="mod">
          <ac:chgData name="Paul Rabahy" userId="5d06f22f-0654-45ca-824c-f372a599d3b2" providerId="ADAL" clId="{88D07684-3065-4C25-9F4D-D6486995D668}" dt="2020-05-08T19:00:15.228" v="21" actId="26606"/>
          <ac:spMkLst>
            <pc:docMk/>
            <pc:sldMk cId="1999012631" sldId="258"/>
            <ac:spMk id="3" creationId="{86512526-4DAB-4FC7-9A2C-CDA4A7C1EED8}"/>
          </ac:spMkLst>
        </pc:spChg>
        <pc:spChg chg="add del">
          <ac:chgData name="Paul Rabahy" userId="5d06f22f-0654-45ca-824c-f372a599d3b2" providerId="ADAL" clId="{88D07684-3065-4C25-9F4D-D6486995D668}" dt="2020-05-08T18:59:57.478" v="19" actId="26606"/>
          <ac:spMkLst>
            <pc:docMk/>
            <pc:sldMk cId="1999012631" sldId="258"/>
            <ac:spMk id="8" creationId="{488333BA-AE6E-427A-9B16-A39C8073F4EB}"/>
          </ac:spMkLst>
        </pc:spChg>
        <pc:spChg chg="add del">
          <ac:chgData name="Paul Rabahy" userId="5d06f22f-0654-45ca-824c-f372a599d3b2" providerId="ADAL" clId="{88D07684-3065-4C25-9F4D-D6486995D668}" dt="2020-05-08T18:59:57.478" v="19" actId="26606"/>
          <ac:spMkLst>
            <pc:docMk/>
            <pc:sldMk cId="1999012631" sldId="258"/>
            <ac:spMk id="10" creationId="{F98ED85F-DCEE-4B50-802E-71A6E3E12B04}"/>
          </ac:spMkLst>
        </pc:spChg>
        <pc:spChg chg="add del">
          <ac:chgData name="Paul Rabahy" userId="5d06f22f-0654-45ca-824c-f372a599d3b2" providerId="ADAL" clId="{88D07684-3065-4C25-9F4D-D6486995D668}" dt="2020-05-08T19:00:15.228" v="21" actId="26606"/>
          <ac:spMkLst>
            <pc:docMk/>
            <pc:sldMk cId="1999012631" sldId="258"/>
            <ac:spMk id="15" creationId="{F98ED85F-DCEE-4B50-802E-71A6E3E12B04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1999012631" sldId="258"/>
            <ac:spMk id="22" creationId="{488333BA-AE6E-427A-9B16-A39C8073F4EB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1999012631" sldId="258"/>
            <ac:spMk id="24" creationId="{F98ED85F-DCEE-4B50-802E-71A6E3E12B04}"/>
          </ac:spMkLst>
        </pc:spChg>
        <pc:cxnChg chg="add del">
          <ac:chgData name="Paul Rabahy" userId="5d06f22f-0654-45ca-824c-f372a599d3b2" providerId="ADAL" clId="{88D07684-3065-4C25-9F4D-D6486995D668}" dt="2020-05-08T19:00:15.228" v="21" actId="26606"/>
          <ac:cxnSpMkLst>
            <pc:docMk/>
            <pc:sldMk cId="1999012631" sldId="258"/>
            <ac:cxnSpMk id="17" creationId="{E8E35B83-1EC3-4F87-9D54-D863463351B9}"/>
          </ac:cxnSpMkLst>
        </pc:cxnChg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4183901763" sldId="259"/>
        </pc:sldMkLst>
        <pc:spChg chg="mod">
          <ac:chgData name="Paul Rabahy" userId="5d06f22f-0654-45ca-824c-f372a599d3b2" providerId="ADAL" clId="{88D07684-3065-4C25-9F4D-D6486995D668}" dt="2020-05-08T19:00:18.604" v="22" actId="26606"/>
          <ac:spMkLst>
            <pc:docMk/>
            <pc:sldMk cId="4183901763" sldId="259"/>
            <ac:spMk id="2" creationId="{21DB7871-BBAF-455A-ACD8-FEB3EC8A7BCC}"/>
          </ac:spMkLst>
        </pc:spChg>
        <pc:spChg chg="mod">
          <ac:chgData name="Paul Rabahy" userId="5d06f22f-0654-45ca-824c-f372a599d3b2" providerId="ADAL" clId="{88D07684-3065-4C25-9F4D-D6486995D668}" dt="2020-05-08T19:00:18.604" v="22" actId="26606"/>
          <ac:spMkLst>
            <pc:docMk/>
            <pc:sldMk cId="4183901763" sldId="259"/>
            <ac:spMk id="3" creationId="{F0F9CC12-E051-479F-ACE8-C42652A27B8F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4183901763" sldId="259"/>
            <ac:spMk id="8" creationId="{488333BA-AE6E-427A-9B16-A39C8073F4EB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4183901763" sldId="259"/>
            <ac:spMk id="10" creationId="{F98ED85F-DCEE-4B50-802E-71A6E3E12B04}"/>
          </ac:spMkLst>
        </pc:spChg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2452207493" sldId="260"/>
        </pc:sldMkLst>
        <pc:spChg chg="mod">
          <ac:chgData name="Paul Rabahy" userId="5d06f22f-0654-45ca-824c-f372a599d3b2" providerId="ADAL" clId="{88D07684-3065-4C25-9F4D-D6486995D668}" dt="2020-05-08T19:00:23.246" v="23" actId="26606"/>
          <ac:spMkLst>
            <pc:docMk/>
            <pc:sldMk cId="2452207493" sldId="260"/>
            <ac:spMk id="4" creationId="{315D237D-E3C9-42D2-8604-5738F7F39213}"/>
          </ac:spMkLst>
        </pc:spChg>
        <pc:spChg chg="mod">
          <ac:chgData name="Paul Rabahy" userId="5d06f22f-0654-45ca-824c-f372a599d3b2" providerId="ADAL" clId="{88D07684-3065-4C25-9F4D-D6486995D668}" dt="2020-05-08T19:00:23.246" v="23" actId="26606"/>
          <ac:spMkLst>
            <pc:docMk/>
            <pc:sldMk cId="2452207493" sldId="260"/>
            <ac:spMk id="5" creationId="{3E7CAC2E-E2C7-4448-B5A5-57CF076690B9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2452207493" sldId="260"/>
            <ac:spMk id="10" creationId="{2A8AA5BC-4F7A-4226-8F99-6D824B226A97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2452207493" sldId="260"/>
            <ac:spMk id="12" creationId="{3E5445C6-DD42-4979-86FF-03730E8C6DB0}"/>
          </ac:spMkLst>
        </pc:spChg>
        <pc:cxnChg chg="add del">
          <ac:chgData name="Paul Rabahy" userId="5d06f22f-0654-45ca-824c-f372a599d3b2" providerId="ADAL" clId="{88D07684-3065-4C25-9F4D-D6486995D668}" dt="2020-05-08T19:07:35.317" v="39"/>
          <ac:cxnSpMkLst>
            <pc:docMk/>
            <pc:sldMk cId="2452207493" sldId="260"/>
            <ac:cxnSpMk id="14" creationId="{45000665-DFC7-417E-8FD7-516A0F15C975}"/>
          </ac:cxnSpMkLst>
        </pc:cxnChg>
      </pc:sldChg>
      <pc:sldChg chg="delSp delDesignElem">
        <pc:chgData name="Paul Rabahy" userId="5d06f22f-0654-45ca-824c-f372a599d3b2" providerId="ADAL" clId="{88D07684-3065-4C25-9F4D-D6486995D668}" dt="2020-05-08T18:57:48.532" v="12"/>
        <pc:sldMkLst>
          <pc:docMk/>
          <pc:sldMk cId="610334575" sldId="261"/>
        </pc:sldMkLst>
        <pc:spChg chg="del">
          <ac:chgData name="Paul Rabahy" userId="5d06f22f-0654-45ca-824c-f372a599d3b2" providerId="ADAL" clId="{88D07684-3065-4C25-9F4D-D6486995D668}" dt="2020-05-08T18:57:48.532" v="12"/>
          <ac:spMkLst>
            <pc:docMk/>
            <pc:sldMk cId="610334575" sldId="261"/>
            <ac:spMk id="8" creationId="{48A740BC-A0AA-45E0-B899-2AE9C6FE11CA}"/>
          </ac:spMkLst>
        </pc:spChg>
        <pc:cxnChg chg="del">
          <ac:chgData name="Paul Rabahy" userId="5d06f22f-0654-45ca-824c-f372a599d3b2" providerId="ADAL" clId="{88D07684-3065-4C25-9F4D-D6486995D668}" dt="2020-05-08T18:57:48.532" v="12"/>
          <ac:cxnSpMkLst>
            <pc:docMk/>
            <pc:sldMk cId="610334575" sldId="261"/>
            <ac:cxnSpMk id="10" creationId="{B874EF51-C858-4BB9-97C3-D17755787127}"/>
          </ac:cxnSpMkLst>
        </pc:cxnChg>
      </pc:sldChg>
      <pc:sldChg chg="addSp modSp add del mod setBg">
        <pc:chgData name="Paul Rabahy" userId="5d06f22f-0654-45ca-824c-f372a599d3b2" providerId="ADAL" clId="{88D07684-3065-4C25-9F4D-D6486995D668}" dt="2020-05-08T19:07:49.235" v="41" actId="26606"/>
        <pc:sldMkLst>
          <pc:docMk/>
          <pc:sldMk cId="4223449605" sldId="262"/>
        </pc:sldMkLst>
        <pc:spChg chg="mod">
          <ac:chgData name="Paul Rabahy" userId="5d06f22f-0654-45ca-824c-f372a599d3b2" providerId="ADAL" clId="{88D07684-3065-4C25-9F4D-D6486995D668}" dt="2020-05-08T19:07:49.235" v="41" actId="26606"/>
          <ac:spMkLst>
            <pc:docMk/>
            <pc:sldMk cId="4223449605" sldId="262"/>
            <ac:spMk id="2" creationId="{4EBEE5D4-8658-454E-B050-2D193C479EE4}"/>
          </ac:spMkLst>
        </pc:spChg>
        <pc:spChg chg="mod">
          <ac:chgData name="Paul Rabahy" userId="5d06f22f-0654-45ca-824c-f372a599d3b2" providerId="ADAL" clId="{88D07684-3065-4C25-9F4D-D6486995D668}" dt="2020-05-08T19:07:49.235" v="41" actId="26606"/>
          <ac:spMkLst>
            <pc:docMk/>
            <pc:sldMk cId="4223449605" sldId="262"/>
            <ac:spMk id="3" creationId="{D4D67CEB-15BF-4514-800B-0BE2C2DCEC01}"/>
          </ac:spMkLst>
        </pc:spChg>
        <pc:spChg chg="add">
          <ac:chgData name="Paul Rabahy" userId="5d06f22f-0654-45ca-824c-f372a599d3b2" providerId="ADAL" clId="{88D07684-3065-4C25-9F4D-D6486995D668}" dt="2020-05-08T19:07:49.235" v="41" actId="26606"/>
          <ac:spMkLst>
            <pc:docMk/>
            <pc:sldMk cId="4223449605" sldId="262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7:49.235" v="41" actId="26606"/>
          <ac:spMkLst>
            <pc:docMk/>
            <pc:sldMk cId="4223449605" sldId="262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07:53.410" v="42" actId="26606"/>
        <pc:sldMkLst>
          <pc:docMk/>
          <pc:sldMk cId="267679230" sldId="263"/>
        </pc:sldMkLst>
        <pc:spChg chg="mod">
          <ac:chgData name="Paul Rabahy" userId="5d06f22f-0654-45ca-824c-f372a599d3b2" providerId="ADAL" clId="{88D07684-3065-4C25-9F4D-D6486995D668}" dt="2020-05-08T19:07:53.410" v="42" actId="26606"/>
          <ac:spMkLst>
            <pc:docMk/>
            <pc:sldMk cId="267679230" sldId="263"/>
            <ac:spMk id="2" creationId="{CE0A3B74-E50C-4ABF-BB55-D8116FC70DCC}"/>
          </ac:spMkLst>
        </pc:spChg>
        <pc:spChg chg="mod">
          <ac:chgData name="Paul Rabahy" userId="5d06f22f-0654-45ca-824c-f372a599d3b2" providerId="ADAL" clId="{88D07684-3065-4C25-9F4D-D6486995D668}" dt="2020-05-08T19:07:53.410" v="42" actId="26606"/>
          <ac:spMkLst>
            <pc:docMk/>
            <pc:sldMk cId="267679230" sldId="263"/>
            <ac:spMk id="3" creationId="{F8EC1288-5B73-4E1D-88B9-CA9E4E7868BC}"/>
          </ac:spMkLst>
        </pc:spChg>
        <pc:spChg chg="add">
          <ac:chgData name="Paul Rabahy" userId="5d06f22f-0654-45ca-824c-f372a599d3b2" providerId="ADAL" clId="{88D07684-3065-4C25-9F4D-D6486995D668}" dt="2020-05-08T19:07:53.410" v="42" actId="26606"/>
          <ac:spMkLst>
            <pc:docMk/>
            <pc:sldMk cId="267679230" sldId="263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7:53.410" v="42" actId="26606"/>
          <ac:spMkLst>
            <pc:docMk/>
            <pc:sldMk cId="267679230" sldId="263"/>
            <ac:spMk id="10" creationId="{F98ED85F-DCEE-4B50-802E-71A6E3E12B04}"/>
          </ac:spMkLst>
        </pc:spChg>
      </pc:sldChg>
      <pc:sldChg chg="del">
        <pc:chgData name="Paul Rabahy" userId="5d06f22f-0654-45ca-824c-f372a599d3b2" providerId="ADAL" clId="{88D07684-3065-4C25-9F4D-D6486995D668}" dt="2020-05-08T18:56:11.173" v="2" actId="2696"/>
        <pc:sldMkLst>
          <pc:docMk/>
          <pc:sldMk cId="1699270017" sldId="264"/>
        </pc:sldMkLst>
      </pc:sldChg>
      <pc:sldChg chg="addSp modSp add del mod setBg">
        <pc:chgData name="Paul Rabahy" userId="5d06f22f-0654-45ca-824c-f372a599d3b2" providerId="ADAL" clId="{88D07684-3065-4C25-9F4D-D6486995D668}" dt="2020-05-08T19:08:08.859" v="43" actId="26606"/>
        <pc:sldMkLst>
          <pc:docMk/>
          <pc:sldMk cId="4232087243" sldId="264"/>
        </pc:sldMkLst>
        <pc:spChg chg="mod">
          <ac:chgData name="Paul Rabahy" userId="5d06f22f-0654-45ca-824c-f372a599d3b2" providerId="ADAL" clId="{88D07684-3065-4C25-9F4D-D6486995D668}" dt="2020-05-08T19:08:08.859" v="43" actId="26606"/>
          <ac:spMkLst>
            <pc:docMk/>
            <pc:sldMk cId="4232087243" sldId="264"/>
            <ac:spMk id="2" creationId="{9519A7E5-6617-4052-AD36-57D6B7E894B1}"/>
          </ac:spMkLst>
        </pc:spChg>
        <pc:spChg chg="mod">
          <ac:chgData name="Paul Rabahy" userId="5d06f22f-0654-45ca-824c-f372a599d3b2" providerId="ADAL" clId="{88D07684-3065-4C25-9F4D-D6486995D668}" dt="2020-05-08T19:08:08.859" v="43" actId="26606"/>
          <ac:spMkLst>
            <pc:docMk/>
            <pc:sldMk cId="4232087243" sldId="264"/>
            <ac:spMk id="3" creationId="{40A50279-D2D8-4A36-B3E1-6894E1634562}"/>
          </ac:spMkLst>
        </pc:spChg>
        <pc:spChg chg="add">
          <ac:chgData name="Paul Rabahy" userId="5d06f22f-0654-45ca-824c-f372a599d3b2" providerId="ADAL" clId="{88D07684-3065-4C25-9F4D-D6486995D668}" dt="2020-05-08T19:08:08.859" v="43" actId="26606"/>
          <ac:spMkLst>
            <pc:docMk/>
            <pc:sldMk cId="4232087243" sldId="264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8:08.859" v="43" actId="26606"/>
          <ac:spMkLst>
            <pc:docMk/>
            <pc:sldMk cId="4232087243" sldId="264"/>
            <ac:spMk id="10" creationId="{F98ED85F-DCEE-4B50-802E-71A6E3E12B04}"/>
          </ac:spMkLst>
        </pc:spChg>
      </pc:sldChg>
      <pc:sldChg chg="add del">
        <pc:chgData name="Paul Rabahy" userId="5d06f22f-0654-45ca-824c-f372a599d3b2" providerId="ADAL" clId="{88D07684-3065-4C25-9F4D-D6486995D668}" dt="2020-05-08T18:57:29.047" v="9"/>
        <pc:sldMkLst>
          <pc:docMk/>
          <pc:sldMk cId="3169428796" sldId="265"/>
        </pc:sldMkLst>
      </pc:sldChg>
      <pc:sldChg chg="del">
        <pc:chgData name="Paul Rabahy" userId="5d06f22f-0654-45ca-824c-f372a599d3b2" providerId="ADAL" clId="{88D07684-3065-4C25-9F4D-D6486995D668}" dt="2020-05-08T18:56:11.238" v="4" actId="2696"/>
        <pc:sldMkLst>
          <pc:docMk/>
          <pc:sldMk cId="3650566851" sldId="265"/>
        </pc:sldMkLst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2236541622" sldId="266"/>
        </pc:sldMkLst>
        <pc:spChg chg="mod">
          <ac:chgData name="Paul Rabahy" userId="5d06f22f-0654-45ca-824c-f372a599d3b2" providerId="ADAL" clId="{88D07684-3065-4C25-9F4D-D6486995D668}" dt="2020-05-08T19:00:28.941" v="24" actId="26606"/>
          <ac:spMkLst>
            <pc:docMk/>
            <pc:sldMk cId="2236541622" sldId="266"/>
            <ac:spMk id="4" creationId="{ED18013F-2A8C-49F8-9CCC-AB7CBBE929C3}"/>
          </ac:spMkLst>
        </pc:spChg>
        <pc:spChg chg="mod">
          <ac:chgData name="Paul Rabahy" userId="5d06f22f-0654-45ca-824c-f372a599d3b2" providerId="ADAL" clId="{88D07684-3065-4C25-9F4D-D6486995D668}" dt="2020-05-08T19:00:28.941" v="24" actId="26606"/>
          <ac:spMkLst>
            <pc:docMk/>
            <pc:sldMk cId="2236541622" sldId="266"/>
            <ac:spMk id="5" creationId="{4E1057DB-D514-4751-AED6-79DB82012CEA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2236541622" sldId="266"/>
            <ac:spMk id="10" creationId="{488333BA-AE6E-427A-9B16-A39C8073F4EB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2236541622" sldId="266"/>
            <ac:spMk id="12" creationId="{F98ED85F-DCEE-4B50-802E-71A6E3E12B04}"/>
          </ac:spMkLst>
        </pc:spChg>
      </pc:sldChg>
      <pc:sldChg chg="del">
        <pc:chgData name="Paul Rabahy" userId="5d06f22f-0654-45ca-824c-f372a599d3b2" providerId="ADAL" clId="{88D07684-3065-4C25-9F4D-D6486995D668}" dt="2020-05-08T18:56:14.338" v="5" actId="2696"/>
        <pc:sldMkLst>
          <pc:docMk/>
          <pc:sldMk cId="4091269782" sldId="266"/>
        </pc:sldMkLst>
      </pc:sldChg>
      <pc:sldChg chg="addSp delSp modSp add del mod setBg delDesignElem">
        <pc:chgData name="Paul Rabahy" userId="5d06f22f-0654-45ca-824c-f372a599d3b2" providerId="ADAL" clId="{88D07684-3065-4C25-9F4D-D6486995D668}" dt="2020-05-08T19:07:35.317" v="39"/>
        <pc:sldMkLst>
          <pc:docMk/>
          <pc:sldMk cId="2229538755" sldId="267"/>
        </pc:sldMkLst>
        <pc:spChg chg="mod">
          <ac:chgData name="Paul Rabahy" userId="5d06f22f-0654-45ca-824c-f372a599d3b2" providerId="ADAL" clId="{88D07684-3065-4C25-9F4D-D6486995D668}" dt="2020-05-08T19:01:00.464" v="25" actId="26606"/>
          <ac:spMkLst>
            <pc:docMk/>
            <pc:sldMk cId="2229538755" sldId="267"/>
            <ac:spMk id="2" creationId="{0BFF2C21-DBAC-4869-AB54-F1373D8F7D82}"/>
          </ac:spMkLst>
        </pc:spChg>
        <pc:spChg chg="add del mod">
          <ac:chgData name="Paul Rabahy" userId="5d06f22f-0654-45ca-824c-f372a599d3b2" providerId="ADAL" clId="{88D07684-3065-4C25-9F4D-D6486995D668}" dt="2020-05-08T19:01:13.039" v="30"/>
          <ac:spMkLst>
            <pc:docMk/>
            <pc:sldMk cId="2229538755" sldId="267"/>
            <ac:spMk id="3" creationId="{B04BE5B4-17BD-4F34-A5DE-252B58DABC4C}"/>
          </ac:spMkLst>
        </pc:spChg>
        <pc:spChg chg="mod">
          <ac:chgData name="Paul Rabahy" userId="5d06f22f-0654-45ca-824c-f372a599d3b2" providerId="ADAL" clId="{88D07684-3065-4C25-9F4D-D6486995D668}" dt="2020-05-08T19:01:17.597" v="31" actId="14100"/>
          <ac:spMkLst>
            <pc:docMk/>
            <pc:sldMk cId="2229538755" sldId="267"/>
            <ac:spMk id="5" creationId="{C5BE88E2-9FF9-442D-984D-200D1CBC6B93}"/>
          </ac:spMkLst>
        </pc:spChg>
        <pc:spChg chg="add del">
          <ac:chgData name="Paul Rabahy" userId="5d06f22f-0654-45ca-824c-f372a599d3b2" providerId="ADAL" clId="{88D07684-3065-4C25-9F4D-D6486995D668}" dt="2020-05-08T19:07:35.317" v="39"/>
          <ac:spMkLst>
            <pc:docMk/>
            <pc:sldMk cId="2229538755" sldId="267"/>
            <ac:spMk id="10" creationId="{9C9E83AF-030E-4F9E-A53E-41FDC8659D0D}"/>
          </ac:spMkLst>
        </pc:spChg>
        <pc:picChg chg="mod">
          <ac:chgData name="Paul Rabahy" userId="5d06f22f-0654-45ca-824c-f372a599d3b2" providerId="ADAL" clId="{88D07684-3065-4C25-9F4D-D6486995D668}" dt="2020-05-08T19:01:00.464" v="25" actId="26606"/>
          <ac:picMkLst>
            <pc:docMk/>
            <pc:sldMk cId="2229538755" sldId="267"/>
            <ac:picMk id="4" creationId="{DCE15E4C-7F69-40FA-A97E-23F5FBBEDF40}"/>
          </ac:picMkLst>
        </pc:picChg>
      </pc:sldChg>
      <pc:sldChg chg="addSp modSp add del mod setBg">
        <pc:chgData name="Paul Rabahy" userId="5d06f22f-0654-45ca-824c-f372a599d3b2" providerId="ADAL" clId="{88D07684-3065-4C25-9F4D-D6486995D668}" dt="2020-05-08T19:07:38.861" v="40" actId="26606"/>
        <pc:sldMkLst>
          <pc:docMk/>
          <pc:sldMk cId="3960255063" sldId="268"/>
        </pc:sldMkLst>
        <pc:spChg chg="mod">
          <ac:chgData name="Paul Rabahy" userId="5d06f22f-0654-45ca-824c-f372a599d3b2" providerId="ADAL" clId="{88D07684-3065-4C25-9F4D-D6486995D668}" dt="2020-05-08T19:07:38.861" v="40" actId="26606"/>
          <ac:spMkLst>
            <pc:docMk/>
            <pc:sldMk cId="3960255063" sldId="268"/>
            <ac:spMk id="4" creationId="{F5EB5976-131C-4A8A-9FBA-0B0F87C75153}"/>
          </ac:spMkLst>
        </pc:spChg>
        <pc:spChg chg="mod">
          <ac:chgData name="Paul Rabahy" userId="5d06f22f-0654-45ca-824c-f372a599d3b2" providerId="ADAL" clId="{88D07684-3065-4C25-9F4D-D6486995D668}" dt="2020-05-08T19:07:38.861" v="40" actId="26606"/>
          <ac:spMkLst>
            <pc:docMk/>
            <pc:sldMk cId="3960255063" sldId="268"/>
            <ac:spMk id="5" creationId="{2D969B33-E92C-48C2-B126-470E896E6F82}"/>
          </ac:spMkLst>
        </pc:spChg>
        <pc:spChg chg="add">
          <ac:chgData name="Paul Rabahy" userId="5d06f22f-0654-45ca-824c-f372a599d3b2" providerId="ADAL" clId="{88D07684-3065-4C25-9F4D-D6486995D668}" dt="2020-05-08T19:07:38.861" v="40" actId="26606"/>
          <ac:spMkLst>
            <pc:docMk/>
            <pc:sldMk cId="3960255063" sldId="268"/>
            <ac:spMk id="10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7:38.861" v="40" actId="26606"/>
          <ac:spMkLst>
            <pc:docMk/>
            <pc:sldMk cId="3960255063" sldId="268"/>
            <ac:spMk id="12" creationId="{F98ED85F-DCEE-4B50-802E-71A6E3E12B04}"/>
          </ac:spMkLst>
        </pc:spChg>
      </pc:sldChg>
      <pc:sldChg chg="add del">
        <pc:chgData name="Paul Rabahy" userId="5d06f22f-0654-45ca-824c-f372a599d3b2" providerId="ADAL" clId="{88D07684-3065-4C25-9F4D-D6486995D668}" dt="2020-05-08T18:57:29.047" v="9"/>
        <pc:sldMkLst>
          <pc:docMk/>
          <pc:sldMk cId="3843066806" sldId="269"/>
        </pc:sldMkLst>
      </pc:sldChg>
      <pc:sldChg chg="addSp modSp add del mod setBg">
        <pc:chgData name="Paul Rabahy" userId="5d06f22f-0654-45ca-824c-f372a599d3b2" providerId="ADAL" clId="{88D07684-3065-4C25-9F4D-D6486995D668}" dt="2020-05-08T19:09:08.435" v="47" actId="26606"/>
        <pc:sldMkLst>
          <pc:docMk/>
          <pc:sldMk cId="863889643" sldId="270"/>
        </pc:sldMkLst>
        <pc:spChg chg="mod">
          <ac:chgData name="Paul Rabahy" userId="5d06f22f-0654-45ca-824c-f372a599d3b2" providerId="ADAL" clId="{88D07684-3065-4C25-9F4D-D6486995D668}" dt="2020-05-08T19:09:08.435" v="47" actId="26606"/>
          <ac:spMkLst>
            <pc:docMk/>
            <pc:sldMk cId="863889643" sldId="270"/>
            <ac:spMk id="2" creationId="{990980EE-08D5-4C37-993E-BFD376A57439}"/>
          </ac:spMkLst>
        </pc:spChg>
        <pc:spChg chg="mod">
          <ac:chgData name="Paul Rabahy" userId="5d06f22f-0654-45ca-824c-f372a599d3b2" providerId="ADAL" clId="{88D07684-3065-4C25-9F4D-D6486995D668}" dt="2020-05-08T19:09:08.435" v="47" actId="26606"/>
          <ac:spMkLst>
            <pc:docMk/>
            <pc:sldMk cId="863889643" sldId="270"/>
            <ac:spMk id="3" creationId="{F86FCA05-BC79-4939-B54E-FCCDDC71849E}"/>
          </ac:spMkLst>
        </pc:spChg>
        <pc:spChg chg="add">
          <ac:chgData name="Paul Rabahy" userId="5d06f22f-0654-45ca-824c-f372a599d3b2" providerId="ADAL" clId="{88D07684-3065-4C25-9F4D-D6486995D668}" dt="2020-05-08T19:09:08.435" v="47" actId="26606"/>
          <ac:spMkLst>
            <pc:docMk/>
            <pc:sldMk cId="863889643" sldId="270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08.435" v="47" actId="26606"/>
          <ac:spMkLst>
            <pc:docMk/>
            <pc:sldMk cId="863889643" sldId="270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09:13.742" v="48" actId="26606"/>
        <pc:sldMkLst>
          <pc:docMk/>
          <pc:sldMk cId="137384407" sldId="271"/>
        </pc:sldMkLst>
        <pc:spChg chg="mod">
          <ac:chgData name="Paul Rabahy" userId="5d06f22f-0654-45ca-824c-f372a599d3b2" providerId="ADAL" clId="{88D07684-3065-4C25-9F4D-D6486995D668}" dt="2020-05-08T19:09:13.742" v="48" actId="26606"/>
          <ac:spMkLst>
            <pc:docMk/>
            <pc:sldMk cId="137384407" sldId="271"/>
            <ac:spMk id="2" creationId="{5BB25A69-DAA1-4AFD-845D-04D917BBAE73}"/>
          </ac:spMkLst>
        </pc:spChg>
        <pc:spChg chg="mod">
          <ac:chgData name="Paul Rabahy" userId="5d06f22f-0654-45ca-824c-f372a599d3b2" providerId="ADAL" clId="{88D07684-3065-4C25-9F4D-D6486995D668}" dt="2020-05-08T19:09:13.742" v="48" actId="26606"/>
          <ac:spMkLst>
            <pc:docMk/>
            <pc:sldMk cId="137384407" sldId="271"/>
            <ac:spMk id="3" creationId="{1119B63E-7A98-4B1C-B53C-3A3CAEB0AD43}"/>
          </ac:spMkLst>
        </pc:spChg>
        <pc:spChg chg="add">
          <ac:chgData name="Paul Rabahy" userId="5d06f22f-0654-45ca-824c-f372a599d3b2" providerId="ADAL" clId="{88D07684-3065-4C25-9F4D-D6486995D668}" dt="2020-05-08T19:09:13.742" v="48" actId="26606"/>
          <ac:spMkLst>
            <pc:docMk/>
            <pc:sldMk cId="137384407" sldId="271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13.742" v="48" actId="26606"/>
          <ac:spMkLst>
            <pc:docMk/>
            <pc:sldMk cId="137384407" sldId="271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09:20.018" v="49" actId="26606"/>
        <pc:sldMkLst>
          <pc:docMk/>
          <pc:sldMk cId="3927176335" sldId="272"/>
        </pc:sldMkLst>
        <pc:spChg chg="mod">
          <ac:chgData name="Paul Rabahy" userId="5d06f22f-0654-45ca-824c-f372a599d3b2" providerId="ADAL" clId="{88D07684-3065-4C25-9F4D-D6486995D668}" dt="2020-05-08T19:09:20.018" v="49" actId="26606"/>
          <ac:spMkLst>
            <pc:docMk/>
            <pc:sldMk cId="3927176335" sldId="272"/>
            <ac:spMk id="2" creationId="{7478B3BC-3454-4752-B83D-0C545341233C}"/>
          </ac:spMkLst>
        </pc:spChg>
        <pc:spChg chg="mod">
          <ac:chgData name="Paul Rabahy" userId="5d06f22f-0654-45ca-824c-f372a599d3b2" providerId="ADAL" clId="{88D07684-3065-4C25-9F4D-D6486995D668}" dt="2020-05-08T19:09:20.018" v="49" actId="26606"/>
          <ac:spMkLst>
            <pc:docMk/>
            <pc:sldMk cId="3927176335" sldId="272"/>
            <ac:spMk id="3" creationId="{D4E73230-99A9-4BC5-B9F1-8B1D105EE2FC}"/>
          </ac:spMkLst>
        </pc:spChg>
        <pc:spChg chg="add">
          <ac:chgData name="Paul Rabahy" userId="5d06f22f-0654-45ca-824c-f372a599d3b2" providerId="ADAL" clId="{88D07684-3065-4C25-9F4D-D6486995D668}" dt="2020-05-08T19:09:20.018" v="49" actId="26606"/>
          <ac:spMkLst>
            <pc:docMk/>
            <pc:sldMk cId="3927176335" sldId="272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20.018" v="49" actId="26606"/>
          <ac:spMkLst>
            <pc:docMk/>
            <pc:sldMk cId="3927176335" sldId="272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09:43.847" v="52" actId="26606"/>
        <pc:sldMkLst>
          <pc:docMk/>
          <pc:sldMk cId="2812043700" sldId="273"/>
        </pc:sldMkLst>
        <pc:spChg chg="mod">
          <ac:chgData name="Paul Rabahy" userId="5d06f22f-0654-45ca-824c-f372a599d3b2" providerId="ADAL" clId="{88D07684-3065-4C25-9F4D-D6486995D668}" dt="2020-05-08T19:09:43.847" v="52" actId="26606"/>
          <ac:spMkLst>
            <pc:docMk/>
            <pc:sldMk cId="2812043700" sldId="273"/>
            <ac:spMk id="2" creationId="{776E827D-60D4-400E-BF6C-577BDD827487}"/>
          </ac:spMkLst>
        </pc:spChg>
        <pc:spChg chg="mod">
          <ac:chgData name="Paul Rabahy" userId="5d06f22f-0654-45ca-824c-f372a599d3b2" providerId="ADAL" clId="{88D07684-3065-4C25-9F4D-D6486995D668}" dt="2020-05-08T19:09:43.847" v="52" actId="26606"/>
          <ac:spMkLst>
            <pc:docMk/>
            <pc:sldMk cId="2812043700" sldId="273"/>
            <ac:spMk id="3" creationId="{591F327B-E666-4AA1-8974-81B2440631EC}"/>
          </ac:spMkLst>
        </pc:spChg>
        <pc:spChg chg="add">
          <ac:chgData name="Paul Rabahy" userId="5d06f22f-0654-45ca-824c-f372a599d3b2" providerId="ADAL" clId="{88D07684-3065-4C25-9F4D-D6486995D668}" dt="2020-05-08T19:09:43.847" v="52" actId="26606"/>
          <ac:spMkLst>
            <pc:docMk/>
            <pc:sldMk cId="2812043700" sldId="273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43.847" v="52" actId="26606"/>
          <ac:spMkLst>
            <pc:docMk/>
            <pc:sldMk cId="2812043700" sldId="273"/>
            <ac:spMk id="10" creationId="{F98ED85F-DCEE-4B50-802E-71A6E3E12B04}"/>
          </ac:spMkLst>
        </pc:spChg>
      </pc:sldChg>
      <pc:sldChg chg="del">
        <pc:chgData name="Paul Rabahy" userId="5d06f22f-0654-45ca-824c-f372a599d3b2" providerId="ADAL" clId="{88D07684-3065-4C25-9F4D-D6486995D668}" dt="2020-05-08T18:56:15.988" v="6" actId="2696"/>
        <pc:sldMkLst>
          <pc:docMk/>
          <pc:sldMk cId="3026468917" sldId="273"/>
        </pc:sldMkLst>
      </pc:sldChg>
      <pc:sldChg chg="addSp modSp add del mod setBg">
        <pc:chgData name="Paul Rabahy" userId="5d06f22f-0654-45ca-824c-f372a599d3b2" providerId="ADAL" clId="{88D07684-3065-4C25-9F4D-D6486995D668}" dt="2020-05-08T19:09:47.843" v="53" actId="26606"/>
        <pc:sldMkLst>
          <pc:docMk/>
          <pc:sldMk cId="3302765647" sldId="274"/>
        </pc:sldMkLst>
        <pc:spChg chg="mod">
          <ac:chgData name="Paul Rabahy" userId="5d06f22f-0654-45ca-824c-f372a599d3b2" providerId="ADAL" clId="{88D07684-3065-4C25-9F4D-D6486995D668}" dt="2020-05-08T19:09:47.843" v="53" actId="26606"/>
          <ac:spMkLst>
            <pc:docMk/>
            <pc:sldMk cId="3302765647" sldId="274"/>
            <ac:spMk id="2" creationId="{B0F3EC00-F023-4F5C-B622-B5B019310E5A}"/>
          </ac:spMkLst>
        </pc:spChg>
        <pc:spChg chg="mod">
          <ac:chgData name="Paul Rabahy" userId="5d06f22f-0654-45ca-824c-f372a599d3b2" providerId="ADAL" clId="{88D07684-3065-4C25-9F4D-D6486995D668}" dt="2020-05-08T19:09:47.843" v="53" actId="26606"/>
          <ac:spMkLst>
            <pc:docMk/>
            <pc:sldMk cId="3302765647" sldId="274"/>
            <ac:spMk id="3" creationId="{7F673026-ADB7-440D-8082-C484C72FE310}"/>
          </ac:spMkLst>
        </pc:spChg>
        <pc:spChg chg="add">
          <ac:chgData name="Paul Rabahy" userId="5d06f22f-0654-45ca-824c-f372a599d3b2" providerId="ADAL" clId="{88D07684-3065-4C25-9F4D-D6486995D668}" dt="2020-05-08T19:09:47.843" v="53" actId="26606"/>
          <ac:spMkLst>
            <pc:docMk/>
            <pc:sldMk cId="3302765647" sldId="274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47.843" v="53" actId="26606"/>
          <ac:spMkLst>
            <pc:docMk/>
            <pc:sldMk cId="3302765647" sldId="274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27:44.333" v="54" actId="26606"/>
        <pc:sldMkLst>
          <pc:docMk/>
          <pc:sldMk cId="4228661199" sldId="275"/>
        </pc:sldMkLst>
        <pc:spChg chg="mod">
          <ac:chgData name="Paul Rabahy" userId="5d06f22f-0654-45ca-824c-f372a599d3b2" providerId="ADAL" clId="{88D07684-3065-4C25-9F4D-D6486995D668}" dt="2020-05-08T19:27:44.333" v="54" actId="26606"/>
          <ac:spMkLst>
            <pc:docMk/>
            <pc:sldMk cId="4228661199" sldId="275"/>
            <ac:spMk id="2" creationId="{18B6461B-D0A2-4C46-8D27-0FE2A47066D9}"/>
          </ac:spMkLst>
        </pc:spChg>
        <pc:spChg chg="mod">
          <ac:chgData name="Paul Rabahy" userId="5d06f22f-0654-45ca-824c-f372a599d3b2" providerId="ADAL" clId="{88D07684-3065-4C25-9F4D-D6486995D668}" dt="2020-05-08T19:27:44.333" v="54" actId="26606"/>
          <ac:spMkLst>
            <pc:docMk/>
            <pc:sldMk cId="4228661199" sldId="275"/>
            <ac:spMk id="5" creationId="{4BBFB410-1F39-4CCC-9AA8-4D1075E5FFC0}"/>
          </ac:spMkLst>
        </pc:spChg>
        <pc:spChg chg="add">
          <ac:chgData name="Paul Rabahy" userId="5d06f22f-0654-45ca-824c-f372a599d3b2" providerId="ADAL" clId="{88D07684-3065-4C25-9F4D-D6486995D668}" dt="2020-05-08T19:27:44.333" v="54" actId="26606"/>
          <ac:spMkLst>
            <pc:docMk/>
            <pc:sldMk cId="4228661199" sldId="275"/>
            <ac:spMk id="10" creationId="{9C9E83AF-030E-4F9E-A53E-41FDC8659D0D}"/>
          </ac:spMkLst>
        </pc:spChg>
        <pc:picChg chg="mod ord">
          <ac:chgData name="Paul Rabahy" userId="5d06f22f-0654-45ca-824c-f372a599d3b2" providerId="ADAL" clId="{88D07684-3065-4C25-9F4D-D6486995D668}" dt="2020-05-08T19:27:44.333" v="54" actId="26606"/>
          <ac:picMkLst>
            <pc:docMk/>
            <pc:sldMk cId="4228661199" sldId="275"/>
            <ac:picMk id="4" creationId="{CD2C873E-FBF1-4196-B72A-DBE6DF5B0BC9}"/>
          </ac:picMkLst>
        </pc:picChg>
      </pc:sldChg>
      <pc:sldChg chg="addSp modSp add del mod setBg">
        <pc:chgData name="Paul Rabahy" userId="5d06f22f-0654-45ca-824c-f372a599d3b2" providerId="ADAL" clId="{88D07684-3065-4C25-9F4D-D6486995D668}" dt="2020-05-08T19:09:29.653" v="50" actId="26606"/>
        <pc:sldMkLst>
          <pc:docMk/>
          <pc:sldMk cId="1191896609" sldId="276"/>
        </pc:sldMkLst>
        <pc:spChg chg="mod">
          <ac:chgData name="Paul Rabahy" userId="5d06f22f-0654-45ca-824c-f372a599d3b2" providerId="ADAL" clId="{88D07684-3065-4C25-9F4D-D6486995D668}" dt="2020-05-08T19:09:29.653" v="50" actId="26606"/>
          <ac:spMkLst>
            <pc:docMk/>
            <pc:sldMk cId="1191896609" sldId="276"/>
            <ac:spMk id="2" creationId="{203FA16A-AB3B-4B6B-AA5A-646305E90E3C}"/>
          </ac:spMkLst>
        </pc:spChg>
        <pc:spChg chg="mod">
          <ac:chgData name="Paul Rabahy" userId="5d06f22f-0654-45ca-824c-f372a599d3b2" providerId="ADAL" clId="{88D07684-3065-4C25-9F4D-D6486995D668}" dt="2020-05-08T19:09:29.653" v="50" actId="26606"/>
          <ac:spMkLst>
            <pc:docMk/>
            <pc:sldMk cId="1191896609" sldId="276"/>
            <ac:spMk id="3" creationId="{F0B2D88D-0E55-414A-AC2E-6431D0618E05}"/>
          </ac:spMkLst>
        </pc:spChg>
        <pc:spChg chg="add">
          <ac:chgData name="Paul Rabahy" userId="5d06f22f-0654-45ca-824c-f372a599d3b2" providerId="ADAL" clId="{88D07684-3065-4C25-9F4D-D6486995D668}" dt="2020-05-08T19:09:29.653" v="50" actId="26606"/>
          <ac:spMkLst>
            <pc:docMk/>
            <pc:sldMk cId="1191896609" sldId="276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29.653" v="50" actId="26606"/>
          <ac:spMkLst>
            <pc:docMk/>
            <pc:sldMk cId="1191896609" sldId="276"/>
            <ac:spMk id="10" creationId="{F98ED85F-DCEE-4B50-802E-71A6E3E12B04}"/>
          </ac:spMkLst>
        </pc:spChg>
      </pc:sldChg>
      <pc:sldChg chg="modSp add del mod setBg">
        <pc:chgData name="Paul Rabahy" userId="5d06f22f-0654-45ca-824c-f372a599d3b2" providerId="ADAL" clId="{88D07684-3065-4C25-9F4D-D6486995D668}" dt="2020-05-08T19:08:39.268" v="45" actId="26606"/>
        <pc:sldMkLst>
          <pc:docMk/>
          <pc:sldMk cId="2668479151" sldId="277"/>
        </pc:sldMkLst>
        <pc:spChg chg="mod">
          <ac:chgData name="Paul Rabahy" userId="5d06f22f-0654-45ca-824c-f372a599d3b2" providerId="ADAL" clId="{88D07684-3065-4C25-9F4D-D6486995D668}" dt="2020-05-08T19:08:39.268" v="45" actId="26606"/>
          <ac:spMkLst>
            <pc:docMk/>
            <pc:sldMk cId="2668479151" sldId="277"/>
            <ac:spMk id="2" creationId="{51E1DD93-F89A-4A52-951C-F83298EF6579}"/>
          </ac:spMkLst>
        </pc:spChg>
        <pc:spChg chg="mod">
          <ac:chgData name="Paul Rabahy" userId="5d06f22f-0654-45ca-824c-f372a599d3b2" providerId="ADAL" clId="{88D07684-3065-4C25-9F4D-D6486995D668}" dt="2020-05-08T19:08:39.268" v="45" actId="26606"/>
          <ac:spMkLst>
            <pc:docMk/>
            <pc:sldMk cId="2668479151" sldId="277"/>
            <ac:spMk id="5" creationId="{FCFC651B-9AB6-4857-95C2-AD4571F1357E}"/>
          </ac:spMkLst>
        </pc:spChg>
        <pc:picChg chg="mod">
          <ac:chgData name="Paul Rabahy" userId="5d06f22f-0654-45ca-824c-f372a599d3b2" providerId="ADAL" clId="{88D07684-3065-4C25-9F4D-D6486995D668}" dt="2020-05-08T19:08:39.268" v="45" actId="26606"/>
          <ac:picMkLst>
            <pc:docMk/>
            <pc:sldMk cId="2668479151" sldId="277"/>
            <ac:picMk id="4" creationId="{83163FFB-5313-4BCC-83C0-4493A7E98DA3}"/>
          </ac:picMkLst>
        </pc:picChg>
      </pc:sldChg>
      <pc:sldChg chg="addSp modSp add del mod setBg">
        <pc:chgData name="Paul Rabahy" userId="5d06f22f-0654-45ca-824c-f372a599d3b2" providerId="ADAL" clId="{88D07684-3065-4C25-9F4D-D6486995D668}" dt="2020-05-08T19:08:56.561" v="46" actId="26606"/>
        <pc:sldMkLst>
          <pc:docMk/>
          <pc:sldMk cId="1336407689" sldId="278"/>
        </pc:sldMkLst>
        <pc:spChg chg="mod">
          <ac:chgData name="Paul Rabahy" userId="5d06f22f-0654-45ca-824c-f372a599d3b2" providerId="ADAL" clId="{88D07684-3065-4C25-9F4D-D6486995D668}" dt="2020-05-08T19:08:56.561" v="46" actId="26606"/>
          <ac:spMkLst>
            <pc:docMk/>
            <pc:sldMk cId="1336407689" sldId="278"/>
            <ac:spMk id="2" creationId="{5A0971B9-AA1A-40A2-9508-82D970815D7B}"/>
          </ac:spMkLst>
        </pc:spChg>
        <pc:spChg chg="mod">
          <ac:chgData name="Paul Rabahy" userId="5d06f22f-0654-45ca-824c-f372a599d3b2" providerId="ADAL" clId="{88D07684-3065-4C25-9F4D-D6486995D668}" dt="2020-05-08T19:08:56.561" v="46" actId="26606"/>
          <ac:spMkLst>
            <pc:docMk/>
            <pc:sldMk cId="1336407689" sldId="278"/>
            <ac:spMk id="3" creationId="{921036FF-1B70-4825-8BF6-3C84A98ABEC6}"/>
          </ac:spMkLst>
        </pc:spChg>
        <pc:spChg chg="add">
          <ac:chgData name="Paul Rabahy" userId="5d06f22f-0654-45ca-824c-f372a599d3b2" providerId="ADAL" clId="{88D07684-3065-4C25-9F4D-D6486995D668}" dt="2020-05-08T19:08:56.561" v="46" actId="26606"/>
          <ac:spMkLst>
            <pc:docMk/>
            <pc:sldMk cId="1336407689" sldId="278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8:56.561" v="46" actId="26606"/>
          <ac:spMkLst>
            <pc:docMk/>
            <pc:sldMk cId="1336407689" sldId="278"/>
            <ac:spMk id="10" creationId="{F98ED85F-DCEE-4B50-802E-71A6E3E12B04}"/>
          </ac:spMkLst>
        </pc:spChg>
      </pc:sldChg>
      <pc:sldChg chg="addSp modSp add del mod setBg">
        <pc:chgData name="Paul Rabahy" userId="5d06f22f-0654-45ca-824c-f372a599d3b2" providerId="ADAL" clId="{88D07684-3065-4C25-9F4D-D6486995D668}" dt="2020-05-08T19:09:35.547" v="51" actId="26606"/>
        <pc:sldMkLst>
          <pc:docMk/>
          <pc:sldMk cId="2430014878" sldId="279"/>
        </pc:sldMkLst>
        <pc:spChg chg="mod">
          <ac:chgData name="Paul Rabahy" userId="5d06f22f-0654-45ca-824c-f372a599d3b2" providerId="ADAL" clId="{88D07684-3065-4C25-9F4D-D6486995D668}" dt="2020-05-08T19:09:35.547" v="51" actId="26606"/>
          <ac:spMkLst>
            <pc:docMk/>
            <pc:sldMk cId="2430014878" sldId="279"/>
            <ac:spMk id="2" creationId="{1D74E101-64FB-4BE7-B577-7DE9789B22A9}"/>
          </ac:spMkLst>
        </pc:spChg>
        <pc:spChg chg="mod">
          <ac:chgData name="Paul Rabahy" userId="5d06f22f-0654-45ca-824c-f372a599d3b2" providerId="ADAL" clId="{88D07684-3065-4C25-9F4D-D6486995D668}" dt="2020-05-08T19:09:35.547" v="51" actId="26606"/>
          <ac:spMkLst>
            <pc:docMk/>
            <pc:sldMk cId="2430014878" sldId="279"/>
            <ac:spMk id="3" creationId="{5E5F959A-8BAA-40BE-B28B-03DB3FCB82A6}"/>
          </ac:spMkLst>
        </pc:spChg>
        <pc:spChg chg="add">
          <ac:chgData name="Paul Rabahy" userId="5d06f22f-0654-45ca-824c-f372a599d3b2" providerId="ADAL" clId="{88D07684-3065-4C25-9F4D-D6486995D668}" dt="2020-05-08T19:09:35.547" v="51" actId="26606"/>
          <ac:spMkLst>
            <pc:docMk/>
            <pc:sldMk cId="2430014878" sldId="279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09:35.547" v="51" actId="26606"/>
          <ac:spMkLst>
            <pc:docMk/>
            <pc:sldMk cId="2430014878" sldId="279"/>
            <ac:spMk id="10" creationId="{F98ED85F-DCEE-4B50-802E-71A6E3E12B04}"/>
          </ac:spMkLst>
        </pc:spChg>
      </pc:sldChg>
      <pc:sldChg chg="add del">
        <pc:chgData name="Paul Rabahy" userId="5d06f22f-0654-45ca-824c-f372a599d3b2" providerId="ADAL" clId="{88D07684-3065-4C25-9F4D-D6486995D668}" dt="2020-05-08T18:57:29.047" v="9"/>
        <pc:sldMkLst>
          <pc:docMk/>
          <pc:sldMk cId="109278607" sldId="280"/>
        </pc:sldMkLst>
      </pc:sldChg>
      <pc:sldChg chg="addSp modSp add del mod setBg">
        <pc:chgData name="Paul Rabahy" userId="5d06f22f-0654-45ca-824c-f372a599d3b2" providerId="ADAL" clId="{88D07684-3065-4C25-9F4D-D6486995D668}" dt="2020-05-08T19:29:19.526" v="264" actId="20577"/>
        <pc:sldMkLst>
          <pc:docMk/>
          <pc:sldMk cId="1822844748" sldId="281"/>
        </pc:sldMkLst>
        <pc:spChg chg="mod">
          <ac:chgData name="Paul Rabahy" userId="5d06f22f-0654-45ca-824c-f372a599d3b2" providerId="ADAL" clId="{88D07684-3065-4C25-9F4D-D6486995D668}" dt="2020-05-08T19:28:08.151" v="69" actId="20577"/>
          <ac:spMkLst>
            <pc:docMk/>
            <pc:sldMk cId="1822844748" sldId="281"/>
            <ac:spMk id="2" creationId="{2A5A1E9C-FAA3-40A7-8943-DA8BDC7B5304}"/>
          </ac:spMkLst>
        </pc:spChg>
        <pc:spChg chg="mod">
          <ac:chgData name="Paul Rabahy" userId="5d06f22f-0654-45ca-824c-f372a599d3b2" providerId="ADAL" clId="{88D07684-3065-4C25-9F4D-D6486995D668}" dt="2020-05-08T19:29:19.526" v="264" actId="20577"/>
          <ac:spMkLst>
            <pc:docMk/>
            <pc:sldMk cId="1822844748" sldId="281"/>
            <ac:spMk id="3" creationId="{8AAB891D-4FC5-43F1-9664-FA26CD48F835}"/>
          </ac:spMkLst>
        </pc:spChg>
        <pc:spChg chg="add">
          <ac:chgData name="Paul Rabahy" userId="5d06f22f-0654-45ca-824c-f372a599d3b2" providerId="ADAL" clId="{88D07684-3065-4C25-9F4D-D6486995D668}" dt="2020-05-08T19:27:51.398" v="55" actId="26606"/>
          <ac:spMkLst>
            <pc:docMk/>
            <pc:sldMk cId="1822844748" sldId="281"/>
            <ac:spMk id="8" creationId="{488333BA-AE6E-427A-9B16-A39C8073F4EB}"/>
          </ac:spMkLst>
        </pc:spChg>
        <pc:spChg chg="add">
          <ac:chgData name="Paul Rabahy" userId="5d06f22f-0654-45ca-824c-f372a599d3b2" providerId="ADAL" clId="{88D07684-3065-4C25-9F4D-D6486995D668}" dt="2020-05-08T19:27:51.398" v="55" actId="26606"/>
          <ac:spMkLst>
            <pc:docMk/>
            <pc:sldMk cId="1822844748" sldId="281"/>
            <ac:spMk id="10" creationId="{F98ED85F-DCEE-4B50-802E-71A6E3E12B0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E5042-A007-466D-BF3A-671883155AD9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1E848-583A-4B3F-BA70-321E8EF1D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https://tslm-jira.gm.com/projects/BCIS/versions/11105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F1E848-583A-4B3F-BA70-321E8EF1D6C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764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DC5AD-98A6-476D-A986-D38F35ED5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F4DD7-137B-4CC1-B2EB-0A84BC5BDB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84250-7DDF-4D15-861A-67B5F3162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70F64-DEF6-40E9-B676-9E10087FE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EEF2C-11D6-49F1-A8CB-04575ED5E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60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DEB8-B011-424E-AC9E-086D0D493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2D0041-833D-40F9-868A-76B57647D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78048-36E8-41F9-AD76-3C6E0E3C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87E42-38E8-4FAC-B4D2-F875AEAD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F0A11-0276-401B-B886-B55ED562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41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5E355A-4EF6-451C-83CB-3B0E071EBC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F0EB99-C2AA-4975-89D2-110F075DC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BA93-C554-41BD-A036-7F3D3BADC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56B1D-16BB-4FAE-86C5-87F9AE58D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03388-B07B-4338-9BEA-BD2BE530C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47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3C32-0323-499D-8706-0B8D2F94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F9C99-9569-4AFF-A471-9E9D71029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34EF2-D872-4E02-84FD-C9B8C388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F809-C655-49AE-A173-792E61DF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828B6-F857-4C52-9DF3-2823F7007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7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DBA7-6BAC-412F-BC76-D0F3C0B97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ED683-BBE4-447D-B866-6336F777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045D7-3139-4096-B8C4-21A484073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E6286-0916-445A-98B6-45F48DAFF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FEB61-A1A3-4412-AD39-2DD020CF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36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349F7-0D7E-4132-B5E5-C66F7ECA8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5912-0989-4CC1-8155-B32CA28B2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E91E3-771D-4206-8EE3-F0F552413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4A145-C90B-45FD-BAAB-08612C721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03904-B42B-4E76-8818-F64130D82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613A95-BD07-4CA0-9A6D-0273AB66C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03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EEE4B-F3AE-45F9-BD44-FCF5A5FE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388A34-6652-4D81-B70A-6E9E333AF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47883-D8A6-4E74-BF43-97C1F06C33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53526-0D06-4F21-9D57-3F3FB5DEB1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B7289-AD65-4123-BD57-73EE7173F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B9CFC5-227C-4A82-A8B0-1C865785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357D7A-B3BE-4E56-A345-4A717279F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3F4CC5-986B-423C-8FF2-D192F14E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80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07E78-DBCA-47CD-B987-2FDD0F55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9516A-7F6F-44E4-A279-AB46CE025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675A2-5C62-44C0-8D6E-29922457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7C422A-3890-4417-88E9-99CC51AE6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1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F0398E-8E53-4BD5-B76C-E2F02700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EB592C-BA4A-4D3A-8C4C-B5E7FB43B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FB30E-3266-4150-95C9-F7D19999B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8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8F0F4-36D7-4FBB-8BB1-DDFE98BA5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2F13D-8393-46CE-AA8D-536FEB113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3730D3-402C-4B9C-842F-E30A0FCB1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AB762-D0B6-4E70-9787-E66A4737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B0290-A8FF-49D6-85A3-383F83E4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B9B67-3C40-4CAF-A58A-AC74947FB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54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F1DA7-8ACB-4FAC-B879-FBDD20D7D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F4B2B-56C2-4EF2-AE7D-4D60C2BA8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4C57C-B995-4692-8C89-FFC7CACD9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3B972-C105-46F4-A385-C5D6A1B0A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FED05D-2FA9-4E37-A983-22F9A4FD4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AFBEC-511B-403E-96E8-7A6E9D069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B81DFC-473D-4842-9DC0-13D19E63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D72B6-5EFC-4FA5-9CFC-1DFC68DD8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FE527-B5EA-4DC3-95DF-54F916957C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B41E2-365B-4520-B22C-A865E0966722}" type="datetimeFigureOut">
              <a:rPr lang="en-US" smtClean="0"/>
              <a:t>2020-11-24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74F4E-00EB-4F93-A65A-79A181BCA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BFACC-F6AC-43CF-86BB-F43750F42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2B2294-8D05-433E-B9CE-32BCA36962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26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slm-confluence.gm.com/download/attachments/36634648/How%20do%20I%20Labminder%20-%20On%20Call.docx" TargetMode="External"/><Relationship Id="rId2" Type="http://schemas.openxmlformats.org/officeDocument/2006/relationships/hyperlink" Target="https://tslm-confluence.gm.com/download/attachments/36634648/How%20do%20I%20Labminder%20-%20Stand%20Owner.docx?version=1&amp;modificationDate=1605621348352&amp;api=v2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270BB7-CFC4-40F4-A7F2-76460C24D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Version 3.4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A716B-1AD6-4F2D-9CEF-30858338C6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Upgrades, Enhancements, and Changes</a:t>
            </a:r>
          </a:p>
        </p:txBody>
      </p:sp>
      <p:cxnSp>
        <p:nvCxnSpPr>
          <p:cNvPr id="26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6445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3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5D237D-E3C9-42D2-8604-5738F7F3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8400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Major Changes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7CAC2E-E2C7-4448-B5A5-57CF0766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256436"/>
            <a:ext cx="9144000" cy="1600818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>
              <a:solidFill>
                <a:schemeClr val="accent1">
                  <a:lumMod val="60000"/>
                  <a:lumOff val="40000"/>
                </a:schemeClr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22074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18013F-2A8C-49F8-9CCC-AB7CBBE9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Allow For Dual VRFM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1057DB-D514-4751-AED6-79DB8201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The original BEV3 packs had a VRFM in them</a:t>
            </a:r>
          </a:p>
          <a:p>
            <a:r>
              <a:rPr lang="en-US" sz="2400">
                <a:solidFill>
                  <a:schemeClr val="bg1"/>
                </a:solidFill>
              </a:rPr>
              <a:t>The ET1B packs have a dual VRFM in them</a:t>
            </a:r>
          </a:p>
          <a:p>
            <a:r>
              <a:rPr lang="en-US" sz="2400">
                <a:solidFill>
                  <a:schemeClr val="bg1"/>
                </a:solidFill>
              </a:rPr>
              <a:t>The iTest code to interface with the VRFM was updated to support this new mode of operation</a:t>
            </a:r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5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18013F-2A8C-49F8-9CCC-AB7CBBE92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Allow For More Cells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1057DB-D514-4751-AED6-79DB82012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lnSpcReduction="10000"/>
          </a:bodyPr>
          <a:lstStyle/>
          <a:p>
            <a:r>
              <a:rPr lang="en-US" sz="2400">
                <a:solidFill>
                  <a:schemeClr val="bg1"/>
                </a:solidFill>
              </a:rPr>
              <a:t>iTest has always been configured for 120 cells in a pack</a:t>
            </a:r>
          </a:p>
          <a:p>
            <a:r>
              <a:rPr lang="en-US" sz="2400">
                <a:solidFill>
                  <a:schemeClr val="bg1"/>
                </a:solidFill>
              </a:rPr>
              <a:t>ET1B has more than 120 cells so wasn’t going to work with the current architecture</a:t>
            </a:r>
          </a:p>
          <a:p>
            <a:r>
              <a:rPr lang="en-US">
                <a:solidFill>
                  <a:schemeClr val="bg1"/>
                </a:solidFill>
              </a:rPr>
              <a:t>We migrated from manually created channels to array channels</a:t>
            </a:r>
          </a:p>
          <a:p>
            <a:r>
              <a:rPr lang="en-US">
                <a:solidFill>
                  <a:schemeClr val="bg1"/>
                </a:solidFill>
              </a:rPr>
              <a:t>The solution now support up to 200 channels</a:t>
            </a:r>
          </a:p>
          <a:p>
            <a:r>
              <a:rPr lang="en-US">
                <a:solidFill>
                  <a:schemeClr val="bg1"/>
                </a:solidFill>
              </a:rPr>
              <a:t>Name changes: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Old - vBLINC1Cell_[000-001]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New - varBLINC1Cells_0[0-100] </a:t>
            </a:r>
          </a:p>
          <a:p>
            <a:pPr lvl="1"/>
            <a:r>
              <a:rPr lang="en-US">
                <a:solidFill>
                  <a:schemeClr val="bg1"/>
                </a:solidFill>
              </a:rPr>
              <a:t>New - varBLINC1Cells_1[0-100]</a:t>
            </a:r>
          </a:p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424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EB5976-131C-4A8A-9FBA-0B0F87C75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Make All Faults Call Out </a:t>
            </a:r>
          </a:p>
        </p:txBody>
      </p:sp>
      <p:cxnSp>
        <p:nvCxnSpPr>
          <p:cNvPr id="8" name="Straight Connector 11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969B33-E92C-48C2-B126-470E896E6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During normal business hours the stand owner will be notified of a fault directly from PD</a:t>
            </a:r>
          </a:p>
          <a:p>
            <a:r>
              <a:rPr lang="en-US" sz="2400">
                <a:solidFill>
                  <a:schemeClr val="bg1"/>
                </a:solidFill>
              </a:rPr>
              <a:t>Faults will not post to Slack</a:t>
            </a:r>
          </a:p>
          <a:p>
            <a:r>
              <a:rPr lang="en-US" sz="2400">
                <a:solidFill>
                  <a:schemeClr val="bg1"/>
                </a:solidFill>
              </a:rPr>
              <a:t>Anytime a red fault box appears on a test stand, there will be a PD notification that will go out as well</a:t>
            </a:r>
          </a:p>
          <a:p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u="sng">
                <a:hlinkClick r:id="rId2"/>
              </a:rPr>
              <a:t>Stand Owner Quick Start</a:t>
            </a:r>
            <a:endParaRPr lang="en-US" u="sng"/>
          </a:p>
          <a:p>
            <a:r>
              <a:rPr lang="en-US" sz="2400">
                <a:solidFill>
                  <a:schemeClr val="bg1"/>
                </a:solidFill>
              </a:rPr>
              <a:t> </a:t>
            </a:r>
            <a:r>
              <a:rPr lang="en-US" u="sng">
                <a:hlinkClick r:id="rId3"/>
              </a:rPr>
              <a:t>On-call Quick Start</a:t>
            </a:r>
            <a:endParaRPr lang="en-US" sz="2400">
              <a:solidFill>
                <a:schemeClr val="bg1"/>
              </a:solidFill>
            </a:endParaRPr>
          </a:p>
          <a:p>
            <a:endParaRPr lang="en-US" sz="24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025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F3EC00-F023-4F5C-B622-B5B019310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lang="en-US" err="1">
                <a:solidFill>
                  <a:schemeClr val="bg1"/>
                </a:solidFill>
              </a:rPr>
              <a:t>Misc</a:t>
            </a:r>
            <a:r>
              <a:rPr lang="en-US">
                <a:solidFill>
                  <a:schemeClr val="bg1"/>
                </a:solidFill>
              </a:rPr>
              <a:t> Improvements</a:t>
            </a:r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73026-ADB7-440D-8082-C484C72FE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Skip the charge step at the beginning of HPPC during NPt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</a:rPr>
              <a:t>Fix shaker not reporting nominal status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</a:rPr>
              <a:t>Make more python scripts compatible with python version 3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</a:rPr>
              <a:t>Improve </a:t>
            </a:r>
            <a:r>
              <a:rPr lang="en-US" sz="2000" err="1">
                <a:solidFill>
                  <a:schemeClr val="bg1"/>
                </a:solidFill>
              </a:rPr>
              <a:t>pagerduty</a:t>
            </a:r>
            <a:r>
              <a:rPr lang="en-US" sz="2000">
                <a:solidFill>
                  <a:schemeClr val="bg1"/>
                </a:solidFill>
              </a:rPr>
              <a:t> support for China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</a:rPr>
              <a:t>Simplify and improve the calibration module</a:t>
            </a:r>
            <a:endParaRPr lang="en-US" sz="2000">
              <a:solidFill>
                <a:schemeClr val="bg1"/>
              </a:solidFill>
              <a:cs typeface="Calibri"/>
            </a:endParaRPr>
          </a:p>
          <a:p>
            <a:r>
              <a:rPr lang="en-US" sz="2000">
                <a:solidFill>
                  <a:schemeClr val="bg1"/>
                </a:solidFill>
              </a:rPr>
              <a:t>Add additional logging for the BSS</a:t>
            </a:r>
            <a:endParaRPr lang="en-US" sz="200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6340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Version 3.4</vt:lpstr>
      <vt:lpstr>Major Changes</vt:lpstr>
      <vt:lpstr>Allow For Dual VRFM</vt:lpstr>
      <vt:lpstr>Allow For More Cells</vt:lpstr>
      <vt:lpstr>Make All Faults Call Out </vt:lpstr>
      <vt:lpstr>Misc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Version 3.2</dc:title>
  <dc:creator>Paul Rabahy</dc:creator>
  <cp:lastModifiedBy>Paul Rabahy</cp:lastModifiedBy>
  <cp:revision>1</cp:revision>
  <dcterms:created xsi:type="dcterms:W3CDTF">2020-05-15T19:58:12Z</dcterms:created>
  <dcterms:modified xsi:type="dcterms:W3CDTF">2020-11-24T16:01:30Z</dcterms:modified>
</cp:coreProperties>
</file>