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6" r:id="rId3"/>
    <p:sldId id="257" r:id="rId4"/>
    <p:sldId id="258" r:id="rId5"/>
    <p:sldId id="260" r:id="rId6"/>
    <p:sldId id="259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Morse" initials="SM" lastIdx="1" clrIdx="0">
    <p:extLst>
      <p:ext uri="{19B8F6BF-5375-455C-9EA6-DF929625EA0E}">
        <p15:presenceInfo xmlns:p15="http://schemas.microsoft.com/office/powerpoint/2012/main" userId="S::KZ7M9B@NAM.corp.gm.com::a1602c51-3e29-4300-bd5c-930f531d57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6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DB17-73D9-4226-B6B8-9A9E8C720C9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17FC-FDAC-4A66-9EF6-C28084AB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yourself, say who are what your major is,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D17FC-FDAC-4A66-9EF6-C28084ABFC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D17FC-FDAC-4A66-9EF6-C28084ABFC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work in </a:t>
            </a:r>
            <a:r>
              <a:rPr lang="en-US" dirty="0" err="1"/>
              <a:t>Alg</a:t>
            </a:r>
            <a:r>
              <a:rPr lang="en-US" dirty="0"/>
              <a:t> group next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D17FC-FDAC-4A66-9EF6-C28084ABFC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08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0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32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5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7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6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4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0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8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DB49-BEC3-41F9-8941-B8E959D700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D24F0B-052D-470E-A4BD-425E62F5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C7D4-995E-44D0-AECB-086A4A0DE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Co-op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A58DA-790E-4484-A8D3-B71B6A6D8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Sean Morse</a:t>
            </a:r>
          </a:p>
          <a:p>
            <a:r>
              <a:rPr lang="en-US" dirty="0"/>
              <a:t>Studying Electrical Engineering at Kettering University</a:t>
            </a:r>
          </a:p>
          <a:p>
            <a:r>
              <a:rPr lang="en-US" dirty="0"/>
              <a:t>GPG Engineering Co-op Freshman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8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ADCF-F14E-430F-B61B-58BBCE7A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167717"/>
            <a:ext cx="7412592" cy="1320800"/>
          </a:xfrm>
        </p:spPr>
        <p:txBody>
          <a:bodyPr>
            <a:normAutofit/>
          </a:bodyPr>
          <a:lstStyle/>
          <a:p>
            <a:r>
              <a:rPr lang="en-US" dirty="0"/>
              <a:t>Thank you for your help and time!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A60BBA-BE49-45FD-8C9F-8B344828053A}"/>
              </a:ext>
            </a:extLst>
          </p:cNvPr>
          <p:cNvSpPr txBox="1">
            <a:spLocks/>
          </p:cNvSpPr>
          <p:nvPr/>
        </p:nvSpPr>
        <p:spPr>
          <a:xfrm>
            <a:off x="3203105" y="3802635"/>
            <a:ext cx="466398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282606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9803-7422-49DF-85A5-88BA2DD2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Event Log (CEL)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37AC-E39D-4379-845A-A91067E0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project for the rotation</a:t>
            </a:r>
          </a:p>
          <a:p>
            <a:r>
              <a:rPr lang="en-US" dirty="0"/>
              <a:t>Learned various skills</a:t>
            </a:r>
          </a:p>
          <a:p>
            <a:pPr lvl="1"/>
            <a:r>
              <a:rPr lang="en-US" sz="1800" dirty="0"/>
              <a:t>LSIE Team function and role</a:t>
            </a:r>
          </a:p>
          <a:p>
            <a:pPr lvl="1"/>
            <a:r>
              <a:rPr lang="en-US" sz="1800" dirty="0"/>
              <a:t>Professional Software publication and review process</a:t>
            </a:r>
          </a:p>
          <a:p>
            <a:pPr lvl="1"/>
            <a:r>
              <a:rPr lang="en-US" sz="1800" dirty="0"/>
              <a:t>iTest Test Automation Software</a:t>
            </a:r>
          </a:p>
          <a:p>
            <a:pPr lvl="1"/>
            <a:r>
              <a:rPr lang="en-US" sz="1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498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B7E-68A1-4CE1-AD3C-1868543F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Improve the communication about test status and faulting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F4E5-821F-4271-8120-76B264B0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method of seeing issues on tests was through Jira tickets for LSIE team</a:t>
            </a:r>
          </a:p>
          <a:p>
            <a:pPr lvl="1"/>
            <a:r>
              <a:rPr lang="en-US" sz="1800" dirty="0"/>
              <a:t>Slow to get valuable information, and not as easy to access</a:t>
            </a:r>
          </a:p>
          <a:p>
            <a:pPr lvl="1"/>
            <a:r>
              <a:rPr lang="en-US" sz="1800" dirty="0"/>
              <a:t>Hard to trace repeating issues</a:t>
            </a:r>
          </a:p>
          <a:p>
            <a:r>
              <a:rPr lang="en-US" dirty="0"/>
              <a:t>Where can the information be stored?</a:t>
            </a:r>
          </a:p>
          <a:p>
            <a:pPr lvl="1"/>
            <a:r>
              <a:rPr lang="en-US" sz="1800" dirty="0"/>
              <a:t>Must be easy to access</a:t>
            </a:r>
          </a:p>
          <a:p>
            <a:pPr lvl="1"/>
            <a:r>
              <a:rPr lang="en-US" sz="1800" dirty="0"/>
              <a:t>Allow for past message references to be stored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415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7D49-40CE-4507-9317-832D504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6D31-655E-4D9B-AFD8-235D0A05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store the information?</a:t>
            </a:r>
          </a:p>
          <a:p>
            <a:pPr lvl="1"/>
            <a:r>
              <a:rPr lang="en-US" sz="1800" dirty="0"/>
              <a:t>Three options: Database, Z drive, </a:t>
            </a:r>
            <a:r>
              <a:rPr lang="en-US" sz="1800" dirty="0" err="1"/>
              <a:t>iCentral</a:t>
            </a:r>
            <a:endParaRPr lang="en-US" sz="1800" dirty="0"/>
          </a:p>
          <a:p>
            <a:r>
              <a:rPr lang="en-US" dirty="0"/>
              <a:t>What information to store?</a:t>
            </a:r>
          </a:p>
          <a:p>
            <a:pPr lvl="1"/>
            <a:r>
              <a:rPr lang="en-US" sz="1800" dirty="0"/>
              <a:t>Should store iTest starting and closing, tests starting, faulting, and completing</a:t>
            </a:r>
          </a:p>
          <a:p>
            <a:pPr lvl="1"/>
            <a:r>
              <a:rPr lang="en-US" sz="1800" dirty="0"/>
              <a:t>Make it easy to add more information to store in future modifications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41B-E944-45E4-B455-F92841D7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5CD3-F8F0-4B08-90D9-48A9642D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Created a Python script to work in iTest</a:t>
            </a:r>
          </a:p>
          <a:p>
            <a:pPr lvl="1"/>
            <a:r>
              <a:rPr lang="en-US" sz="1800" dirty="0"/>
              <a:t>iTest will run the script only when it’s needed</a:t>
            </a:r>
          </a:p>
          <a:p>
            <a:pPr lvl="1"/>
            <a:r>
              <a:rPr lang="en-US" sz="1800" dirty="0"/>
              <a:t>Easier to integrate into iTest</a:t>
            </a:r>
          </a:p>
          <a:p>
            <a:pPr lvl="1"/>
            <a:r>
              <a:rPr lang="en-US" sz="1800" dirty="0"/>
              <a:t>It will update the logs on the Z drive and send a message</a:t>
            </a:r>
          </a:p>
          <a:p>
            <a:pPr lvl="2"/>
            <a:r>
              <a:rPr lang="en-US" sz="1800" dirty="0"/>
              <a:t>Read an .</a:t>
            </a:r>
            <a:r>
              <a:rPr lang="en-US" sz="1800" dirty="0" err="1"/>
              <a:t>ini</a:t>
            </a:r>
            <a:r>
              <a:rPr lang="en-US" sz="1800" dirty="0"/>
              <a:t> file to grab the webhook URL</a:t>
            </a:r>
          </a:p>
          <a:p>
            <a:pPr lvl="2"/>
            <a:r>
              <a:rPr lang="en-US" sz="1800" dirty="0"/>
              <a:t>It will update or create a new file for the DUT/test stand</a:t>
            </a:r>
          </a:p>
          <a:p>
            <a:pPr lvl="1"/>
            <a:r>
              <a:rPr lang="en-US" sz="1800" dirty="0"/>
              <a:t>The message contains the argument and </a:t>
            </a:r>
            <a:r>
              <a:rPr lang="en-US" sz="1800" dirty="0" err="1"/>
              <a:t>rdb</a:t>
            </a:r>
            <a:r>
              <a:rPr lang="en-US" sz="1800" dirty="0"/>
              <a:t> strings</a:t>
            </a:r>
          </a:p>
          <a:p>
            <a:pPr lvl="2"/>
            <a:r>
              <a:rPr lang="en-US" sz="1800" dirty="0"/>
              <a:t>Trying to avoid the issue with too many characters for iTest</a:t>
            </a:r>
          </a:p>
          <a:p>
            <a:r>
              <a:rPr lang="en-US" dirty="0"/>
              <a:t>Tested on multiple test stands</a:t>
            </a:r>
          </a:p>
          <a:p>
            <a:pPr lvl="1"/>
            <a:r>
              <a:rPr lang="en-US" sz="1800" dirty="0"/>
              <a:t>Works great on test stands</a:t>
            </a:r>
          </a:p>
          <a:p>
            <a:pPr lvl="1"/>
            <a:r>
              <a:rPr lang="en-US" sz="1800" dirty="0"/>
              <a:t>Records all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722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84D8-DEEE-4CB3-ACCF-FFC6BE03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Microsoft Teams Messages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5539-C755-4556-86C9-26E87BCA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Originally separate project</a:t>
            </a:r>
          </a:p>
          <a:p>
            <a:r>
              <a:rPr lang="en-US" dirty="0"/>
              <a:t>The logs and Teams Messages could use the exact same information gathering infrastructure</a:t>
            </a:r>
          </a:p>
          <a:p>
            <a:r>
              <a:rPr lang="en-US" dirty="0"/>
              <a:t>Attached work from Nguyen Phan and modified it to allow for status messages to be sent to Microsoft Teams channels</a:t>
            </a:r>
          </a:p>
          <a:p>
            <a:r>
              <a:rPr lang="en-US" dirty="0"/>
              <a:t>This will only have Test Stand messages and no channels for DUT</a:t>
            </a:r>
          </a:p>
          <a:p>
            <a:pPr lvl="1"/>
            <a:r>
              <a:rPr lang="en-US" sz="1800" dirty="0"/>
              <a:t>DUT channels would require a lot of work to keep up to date</a:t>
            </a:r>
          </a:p>
          <a:p>
            <a:pPr lvl="1"/>
            <a:r>
              <a:rPr lang="en-US" sz="1800" dirty="0"/>
              <a:t>Too many channels to manage </a:t>
            </a:r>
          </a:p>
          <a:p>
            <a:r>
              <a:rPr lang="en-US" sz="2000" dirty="0"/>
              <a:t>Allows for people to directly comment on each chamber’s status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5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7C2F68F-9D21-4014-8C00-F23F9EA8D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3" t="2845" r="8977" b="2798"/>
          <a:stretch/>
        </p:blipFill>
        <p:spPr>
          <a:xfrm rot="5400000">
            <a:off x="3414957" y="-1066305"/>
            <a:ext cx="3525524" cy="89296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CEA67-73CA-4D50-9B7A-3A37744EC7AD}"/>
              </a:ext>
            </a:extLst>
          </p:cNvPr>
          <p:cNvSpPr txBox="1"/>
          <p:nvPr/>
        </p:nvSpPr>
        <p:spPr>
          <a:xfrm>
            <a:off x="213360" y="135128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0A370-61F4-419B-98C9-304116FF2652}"/>
              </a:ext>
            </a:extLst>
          </p:cNvPr>
          <p:cNvSpPr txBox="1"/>
          <p:nvPr/>
        </p:nvSpPr>
        <p:spPr>
          <a:xfrm>
            <a:off x="6492240" y="1000482"/>
            <a:ext cx="1228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PagerDuty</a:t>
            </a:r>
          </a:p>
          <a:p>
            <a:r>
              <a:rPr lang="en-US" dirty="0" err="1"/>
              <a:t>iCentral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5793B-B84B-497C-8710-51F218FC7192}"/>
              </a:ext>
            </a:extLst>
          </p:cNvPr>
          <p:cNvSpPr txBox="1"/>
          <p:nvPr/>
        </p:nvSpPr>
        <p:spPr>
          <a:xfrm>
            <a:off x="4734560" y="2848848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D00DE-350A-42D0-A941-B23DD0E0CE45}"/>
              </a:ext>
            </a:extLst>
          </p:cNvPr>
          <p:cNvSpPr txBox="1"/>
          <p:nvPr/>
        </p:nvSpPr>
        <p:spPr>
          <a:xfrm>
            <a:off x="1371600" y="3398522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  <a:p>
            <a:r>
              <a:rPr lang="en-US" dirty="0"/>
              <a:t>Message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D9ED4-8B53-4175-9681-2ADA43B957F5}"/>
              </a:ext>
            </a:extLst>
          </p:cNvPr>
          <p:cNvCxnSpPr>
            <a:cxnSpLocks/>
          </p:cNvCxnSpPr>
          <p:nvPr/>
        </p:nvCxnSpPr>
        <p:spPr>
          <a:xfrm flipV="1">
            <a:off x="1706880" y="3007360"/>
            <a:ext cx="304800" cy="42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E9D9AF-6371-4DE3-94CA-EA00CFDC2FE9}"/>
              </a:ext>
            </a:extLst>
          </p:cNvPr>
          <p:cNvSpPr txBox="1"/>
          <p:nvPr/>
        </p:nvSpPr>
        <p:spPr>
          <a:xfrm>
            <a:off x="8463986" y="29216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C133D-2A45-4811-8FEE-5892550D6981}"/>
              </a:ext>
            </a:extLst>
          </p:cNvPr>
          <p:cNvSpPr txBox="1"/>
          <p:nvPr/>
        </p:nvSpPr>
        <p:spPr>
          <a:xfrm>
            <a:off x="6847840" y="4511040"/>
            <a:ext cx="161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drive files</a:t>
            </a:r>
          </a:p>
        </p:txBody>
      </p:sp>
    </p:spTree>
    <p:extLst>
      <p:ext uri="{BB962C8B-B14F-4D97-AF65-F5344CB8AC3E}">
        <p14:creationId xmlns:p14="http://schemas.microsoft.com/office/powerpoint/2010/main" val="158199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BA1B-9093-4A18-ACDF-C669F3A7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683473-538F-4B9A-B19A-C1D58CA2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Channels have been made for the MS teams and webhooks added</a:t>
            </a:r>
          </a:p>
          <a:p>
            <a:r>
              <a:rPr lang="en-US" dirty="0"/>
              <a:t>All messages and logs work perfectly and record all the intended information</a:t>
            </a:r>
          </a:p>
          <a:p>
            <a:pPr lvl="1"/>
            <a:r>
              <a:rPr lang="en-US" sz="1800" dirty="0"/>
              <a:t>Have been able to change and add more information to the status message</a:t>
            </a:r>
          </a:p>
          <a:p>
            <a:r>
              <a:rPr lang="en-US" sz="2000" dirty="0"/>
              <a:t>Microsoft Teams message is under review</a:t>
            </a:r>
          </a:p>
          <a:p>
            <a:pPr lvl="1"/>
            <a:r>
              <a:rPr lang="en-US" sz="1800" dirty="0"/>
              <a:t>Pull Request #273</a:t>
            </a:r>
          </a:p>
        </p:txBody>
      </p:sp>
    </p:spTree>
    <p:extLst>
      <p:ext uri="{BB962C8B-B14F-4D97-AF65-F5344CB8AC3E}">
        <p14:creationId xmlns:p14="http://schemas.microsoft.com/office/powerpoint/2010/main" val="160529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40F-D5B0-45E3-B836-C083F15D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9AEF-F6B0-4887-AF7C-150178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Above is an example of some logs of a test done last Tuesday on TC65A</a:t>
            </a:r>
          </a:p>
          <a:p>
            <a:pPr marL="0" indent="0">
              <a:buNone/>
            </a:pPr>
            <a:r>
              <a:rPr lang="en-US" dirty="0"/>
              <a:t>Below is the DUT log information that ran in concurrent with the test chamber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88ACA-2395-4FAF-9D3A-21CA799B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394"/>
            <a:ext cx="12192000" cy="497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786853-F7D5-4F4B-89E5-522923D98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8293"/>
            <a:ext cx="12192000" cy="512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2424B-50DC-44ED-9708-34E7A494782E}"/>
              </a:ext>
            </a:extLst>
          </p:cNvPr>
          <p:cNvSpPr txBox="1"/>
          <p:nvPr/>
        </p:nvSpPr>
        <p:spPr>
          <a:xfrm>
            <a:off x="3182948" y="4164102"/>
            <a:ext cx="358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Teams messages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974B3-899A-4CCE-A304-E883F8480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37" y="4548263"/>
            <a:ext cx="7903265" cy="1070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95C55-8F7E-4976-983B-F3CD4A2B6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737" y="5662737"/>
            <a:ext cx="7903265" cy="11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06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2548</TotalTime>
  <Words>456</Words>
  <Application>Microsoft Office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Co-op Presentation</vt:lpstr>
      <vt:lpstr>Centralized Event Log (CEL)</vt:lpstr>
      <vt:lpstr>Problem: Improve the communication about test status and faulting</vt:lpstr>
      <vt:lpstr>Approach</vt:lpstr>
      <vt:lpstr>Implementation</vt:lpstr>
      <vt:lpstr>Adding Microsoft Teams Messages </vt:lpstr>
      <vt:lpstr>PowerPoint Presentation</vt:lpstr>
      <vt:lpstr>Results</vt:lpstr>
      <vt:lpstr>Example Outcomes</vt:lpstr>
      <vt:lpstr>Thank you for your help and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GreenSheets Virtual</dc:title>
  <dc:creator>Sean Morse</dc:creator>
  <cp:lastModifiedBy>Sean Morse</cp:lastModifiedBy>
  <cp:revision>46</cp:revision>
  <dcterms:created xsi:type="dcterms:W3CDTF">2021-03-17T18:06:05Z</dcterms:created>
  <dcterms:modified xsi:type="dcterms:W3CDTF">2021-03-24T17:16:53Z</dcterms:modified>
</cp:coreProperties>
</file>