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2.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0" r:id="rId5"/>
    <p:sldMasterId id="2147483701" r:id="rId6"/>
  </p:sldMasterIdLst>
  <p:notesMasterIdLst>
    <p:notesMasterId r:id="rId11"/>
  </p:notesMasterIdLst>
  <p:sldIdLst>
    <p:sldId id="2147473464" r:id="rId7"/>
    <p:sldId id="2147138948" r:id="rId8"/>
    <p:sldId id="2147473467" r:id="rId9"/>
    <p:sldId id="279"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3325" autoAdjust="0"/>
  </p:normalViewPr>
  <p:slideViewPr>
    <p:cSldViewPr snapToGrid="0">
      <p:cViewPr varScale="1">
        <p:scale>
          <a:sx n="83" d="100"/>
          <a:sy n="83" d="100"/>
        </p:scale>
        <p:origin x="167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1.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slide" Target="slides/slide4.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7889EDB-1153-4387-8BD9-12402A44FCA3}" type="datetimeFigureOut">
              <a:rPr lang="en-US" smtClean="0"/>
              <a:t>8/6/2025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442600-B757-48F8-8CFD-2D48E7236AD8}" type="slidenum">
              <a:rPr lang="en-US" smtClean="0"/>
              <a:t>‹#›</a:t>
            </a:fld>
            <a:endParaRPr lang="en-US" dirty="0"/>
          </a:p>
        </p:txBody>
      </p:sp>
    </p:spTree>
    <p:extLst>
      <p:ext uri="{BB962C8B-B14F-4D97-AF65-F5344CB8AC3E}">
        <p14:creationId xmlns:p14="http://schemas.microsoft.com/office/powerpoint/2010/main" val="16943160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cs typeface="Calibri"/>
            </a:endParaRP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E37D667C-39AA-42DC-9580-C729B1E49D8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80462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Go</a:t>
            </a:r>
          </a:p>
          <a:p>
            <a:pPr marL="685800" lvl="1" indent="-228600">
              <a:buAutoNum type="arabicPeriod"/>
            </a:pPr>
            <a:r>
              <a:rPr lang="en-US" dirty="0"/>
              <a:t>Go is Programming Language developed by google designed for scalable and reliable systems, learned from Constantin</a:t>
            </a:r>
          </a:p>
          <a:p>
            <a:pPr marL="685800" lvl="1" indent="-228600">
              <a:buAutoNum type="arabicPeriod"/>
            </a:pPr>
            <a:r>
              <a:rPr lang="en-US" b="0" i="0" dirty="0">
                <a:solidFill>
                  <a:srgbClr val="EEF0FF"/>
                </a:solidFill>
                <a:effectLst/>
                <a:latin typeface="Google Sans"/>
              </a:rPr>
              <a:t>Repo management allowed for storing, organizing, and managing source code and related project files</a:t>
            </a:r>
          </a:p>
          <a:p>
            <a:pPr marL="685800" lvl="1" indent="-228600">
              <a:buAutoNum type="arabicPeriod"/>
            </a:pPr>
            <a:r>
              <a:rPr lang="en-US" b="0" i="0" dirty="0" err="1">
                <a:solidFill>
                  <a:srgbClr val="EEF0FF"/>
                </a:solidFill>
                <a:effectLst/>
                <a:latin typeface="Google Sans"/>
              </a:rPr>
              <a:t>Github</a:t>
            </a:r>
            <a:r>
              <a:rPr lang="en-US" b="0" i="0" dirty="0">
                <a:solidFill>
                  <a:srgbClr val="EEF0FF"/>
                </a:solidFill>
                <a:effectLst/>
                <a:latin typeface="Google Sans"/>
              </a:rPr>
              <a:t> builds and deploys the executables directly when there is a change to the program, speeds up deployment time of applications significantly</a:t>
            </a:r>
          </a:p>
          <a:p>
            <a:pPr marL="685800" lvl="1" indent="-228600">
              <a:buAutoNum type="arabicPeriod"/>
            </a:pPr>
            <a:r>
              <a:rPr lang="en-US" b="0" i="0" dirty="0">
                <a:solidFill>
                  <a:srgbClr val="EEF0FF"/>
                </a:solidFill>
                <a:effectLst/>
                <a:latin typeface="Google Sans"/>
              </a:rPr>
              <a:t>Utilize APIs from Windows and other programs to allow for a smooth system-level integration</a:t>
            </a:r>
          </a:p>
          <a:p>
            <a:pPr marL="685800" lvl="1" indent="-228600">
              <a:buAutoNum type="arabicPeriod"/>
            </a:pPr>
            <a:r>
              <a:rPr lang="en-US" b="0" i="0" dirty="0">
                <a:solidFill>
                  <a:srgbClr val="EEF0FF"/>
                </a:solidFill>
                <a:effectLst/>
                <a:latin typeface="Google Sans"/>
              </a:rPr>
              <a:t>Learned how to setup an SDP, enhances application security by creating a fence around resources</a:t>
            </a:r>
            <a:endParaRPr lang="en-US" dirty="0"/>
          </a:p>
          <a:p>
            <a:pPr marL="228600" indent="-228600">
              <a:buAutoNum type="arabicPeriod"/>
            </a:pPr>
            <a:r>
              <a:rPr lang="en-US" dirty="0"/>
              <a:t>Safety and Abuse</a:t>
            </a:r>
          </a:p>
          <a:p>
            <a:pPr marL="685800" lvl="1" indent="-228600">
              <a:buAutoNum type="arabicPeriod"/>
            </a:pPr>
            <a:r>
              <a:rPr lang="en-US" dirty="0"/>
              <a:t>Importance of Communication between teams, working with Mike Holland and John Eubanks on how to enhance the lab and meet goals</a:t>
            </a:r>
          </a:p>
          <a:p>
            <a:pPr marL="685800" lvl="1" indent="-228600">
              <a:buAutoNum type="arabicPeriod"/>
            </a:pPr>
            <a:r>
              <a:rPr lang="en-US" dirty="0"/>
              <a:t>Worked on tests with Mike and John got to support Engineers with their tests</a:t>
            </a:r>
          </a:p>
          <a:p>
            <a:pPr marL="228600" indent="-228600">
              <a:buAutoNum type="arabicPeriod"/>
            </a:pPr>
            <a:r>
              <a:rPr lang="en-US" dirty="0"/>
              <a:t>AI Tool</a:t>
            </a:r>
          </a:p>
          <a:p>
            <a:pPr marL="685800" lvl="1" indent="-228600">
              <a:buAutoNum type="arabicPeriod"/>
            </a:pPr>
            <a:r>
              <a:rPr lang="en-US" b="0" i="0" dirty="0">
                <a:solidFill>
                  <a:srgbClr val="EEF0FF"/>
                </a:solidFill>
                <a:effectLst/>
                <a:latin typeface="Google Sans"/>
              </a:rPr>
              <a:t>Stay determined, had issues getting model to read files pdf particularly since the dependency for it was locked behind a paywall. Built upon an open-source dependency to get proper parsing.</a:t>
            </a:r>
          </a:p>
          <a:p>
            <a:pPr marL="685800" lvl="1" indent="-228600">
              <a:buAutoNum type="arabicPeriod"/>
            </a:pPr>
            <a:r>
              <a:rPr lang="en-US" b="0" i="0" dirty="0">
                <a:solidFill>
                  <a:srgbClr val="EEF0FF"/>
                </a:solidFill>
                <a:effectLst/>
                <a:latin typeface="Google Sans"/>
              </a:rPr>
              <a:t>Took the pain points I would hear from LSIEs and my meeting with Ben on the utilization of the troubleshooting tree to develop this AI driven solution</a:t>
            </a:r>
          </a:p>
          <a:p>
            <a:pPr marL="685800" lvl="1" indent="-228600">
              <a:buAutoNum type="arabicPeriod"/>
            </a:pPr>
            <a:r>
              <a:rPr lang="en-US" b="0" i="0" dirty="0">
                <a:solidFill>
                  <a:srgbClr val="EEF0FF"/>
                </a:solidFill>
                <a:effectLst/>
                <a:latin typeface="Google Sans"/>
              </a:rPr>
              <a:t>The safety of staying within the intranet was important which is why I built upon </a:t>
            </a:r>
            <a:r>
              <a:rPr lang="en-US" b="0" i="0" dirty="0" err="1">
                <a:solidFill>
                  <a:srgbClr val="EEF0FF"/>
                </a:solidFill>
                <a:effectLst/>
                <a:latin typeface="Google Sans"/>
              </a:rPr>
              <a:t>Ollama</a:t>
            </a:r>
            <a:r>
              <a:rPr lang="en-US" b="0" i="0" dirty="0">
                <a:solidFill>
                  <a:srgbClr val="EEF0FF"/>
                </a:solidFill>
                <a:effectLst/>
                <a:latin typeface="Google Sans"/>
              </a:rPr>
              <a:t> and its ability to run Large Language Models completely locally.</a:t>
            </a:r>
          </a:p>
          <a:p>
            <a:pPr marL="685800" lvl="1" indent="-228600">
              <a:buAutoNum type="arabicPeriod"/>
            </a:pPr>
            <a:r>
              <a:rPr lang="en-US" b="0" i="0" dirty="0">
                <a:solidFill>
                  <a:srgbClr val="EEF0FF"/>
                </a:solidFill>
                <a:effectLst/>
                <a:latin typeface="Google Sans"/>
              </a:rPr>
              <a:t>Then I faced the challenge of figuring out how to implement AI in a way that was meaningful. I want it to think by reading what we give it and develop and accurate solution</a:t>
            </a:r>
          </a:p>
          <a:p>
            <a:pPr marL="685800" lvl="1" indent="-228600">
              <a:buAutoNum type="arabicPeriod"/>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38183C-1C0E-477D-8EB9-42898851B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041194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eriod"/>
            </a:pPr>
            <a:r>
              <a:rPr lang="en-US" dirty="0"/>
              <a:t>AI</a:t>
            </a:r>
          </a:p>
          <a:p>
            <a:pPr marL="685800" lvl="1" indent="-228600">
              <a:buAutoNum type="arabicPeriod"/>
            </a:pPr>
            <a:r>
              <a:rPr lang="en-US" dirty="0"/>
              <a:t>Focus on scalable easy to run software, default model is only 1 </a:t>
            </a:r>
            <a:r>
              <a:rPr lang="en-US" dirty="0" err="1"/>
              <a:t>gb</a:t>
            </a:r>
            <a:r>
              <a:rPr lang="en-US" dirty="0"/>
              <a:t> with a 2gb RAM requirement, </a:t>
            </a:r>
          </a:p>
          <a:p>
            <a:pPr marL="1143000" marR="0" lvl="2"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Ability to add different models extremely easy, simple as downloading the right files and dropping them into the models folder, then in the tool you can just switch your model and get a more refined response with a model that contains much more parameters</a:t>
            </a:r>
          </a:p>
          <a:p>
            <a:pPr marL="685800" lvl="1" indent="-228600">
              <a:buAutoNum type="arabicPeriod"/>
            </a:pPr>
            <a:r>
              <a:rPr lang="en-US" dirty="0"/>
              <a:t>Stays within the SDP and uses only the files we give the program, even has the ability to read iTest fault logs to provide a solution</a:t>
            </a:r>
          </a:p>
          <a:p>
            <a:pPr marL="685800" lvl="1" indent="-228600">
              <a:buAutoNum type="arabicPeriod"/>
            </a:pPr>
            <a:r>
              <a:rPr lang="en-US" dirty="0"/>
              <a:t>Developed the AI Tool in direct response to recurring technician roadblocks, using lab team insights to build a scalable, self-sufficient solution</a:t>
            </a:r>
          </a:p>
          <a:p>
            <a:pPr marL="228600" indent="-228600">
              <a:buAutoNum type="arabicPeriod"/>
            </a:pPr>
            <a:r>
              <a:rPr lang="en-US" dirty="0"/>
              <a:t>S and A</a:t>
            </a:r>
          </a:p>
          <a:p>
            <a:pPr marL="685800" lvl="1" indent="-228600">
              <a:buAutoNum type="arabicPeriod"/>
            </a:pPr>
            <a:r>
              <a:rPr lang="en-US" dirty="0"/>
              <a:t>Learned the process of Safety and Abuse, how </a:t>
            </a:r>
          </a:p>
          <a:p>
            <a:pPr marL="685800" lvl="1" indent="-228600">
              <a:buAutoNum type="arabicPeriod"/>
            </a:pPr>
            <a:r>
              <a:rPr lang="en-US" dirty="0"/>
              <a:t>Worked on</a:t>
            </a:r>
          </a:p>
          <a:p>
            <a:pPr marL="228600" indent="-228600">
              <a:buAutoNum type="arabicPeriod"/>
            </a:pPr>
            <a:r>
              <a:rPr lang="en-US" dirty="0"/>
              <a:t>Site Logger</a:t>
            </a:r>
          </a:p>
          <a:p>
            <a:pPr marL="685800" lvl="1" indent="-228600">
              <a:buAutoNum type="arabicPeriod"/>
            </a:pPr>
            <a:r>
              <a:rPr lang="en-US" dirty="0"/>
              <a:t>Based on request from Mike Holland</a:t>
            </a:r>
          </a:p>
          <a:p>
            <a:pPr marL="685800" lvl="1" indent="-228600">
              <a:buAutoNum type="arabicPeriod"/>
            </a:pPr>
            <a:r>
              <a:rPr lang="en-US" dirty="0"/>
              <a:t>Designed to be an all in one app</a:t>
            </a:r>
          </a:p>
          <a:p>
            <a:pPr marL="685800" lvl="1" indent="-228600">
              <a:buAutoNum type="arabicPeriod"/>
            </a:pPr>
            <a:r>
              <a:rPr lang="en-US" dirty="0"/>
              <a:t>Adjusted UI elements based on feedback from John Eubanks and Mike Holland</a:t>
            </a:r>
          </a:p>
          <a:p>
            <a:pPr marL="685800" lvl="1" indent="-228600">
              <a:buAutoNum type="arabicPeriod"/>
            </a:pPr>
            <a:r>
              <a:rPr lang="en-US" dirty="0"/>
              <a:t>Worked with Constantin to work on deployment of site logger through </a:t>
            </a:r>
            <a:r>
              <a:rPr lang="en-US" dirty="0" err="1"/>
              <a:t>github</a:t>
            </a:r>
            <a:r>
              <a:rPr lang="en-US" dirty="0"/>
              <a:t> build</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338183C-1C0E-477D-8EB9-42898851BB7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36460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4.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3.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Center/Left Typ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A86ACA-0466-1E4F-A077-8C0A156130C0}"/>
              </a:ext>
            </a:extLst>
          </p:cNvPr>
          <p:cNvSpPr>
            <a:spLocks noGrp="1"/>
          </p:cNvSpPr>
          <p:nvPr>
            <p:ph type="pic" sz="quarter" idx="10" hasCustomPrompt="1"/>
          </p:nvPr>
        </p:nvSpPr>
        <p:spPr>
          <a:xfrm>
            <a:off x="-27499" y="-26833"/>
            <a:ext cx="12255500" cy="6921500"/>
          </a:xfrm>
          <a:prstGeom prst="rect">
            <a:avLst/>
          </a:prstGeom>
          <a:solidFill>
            <a:schemeClr val="bg1">
              <a:lumMod val="40000"/>
              <a:lumOff val="60000"/>
            </a:schemeClr>
          </a:solidFill>
        </p:spPr>
        <p:txBody>
          <a:bodyPr anchor="ctr"/>
          <a:lstStyle>
            <a:lvl1pPr marL="0" indent="0" algn="ctr">
              <a:buNone/>
              <a:defRPr>
                <a:solidFill>
                  <a:srgbClr val="FF33CC"/>
                </a:solidFill>
              </a:defRPr>
            </a:lvl1pPr>
          </a:lstStyle>
          <a:p>
            <a:r>
              <a:rPr lang="en-US" dirty="0"/>
              <a:t>Click Icon to </a:t>
            </a:r>
            <a:br>
              <a:rPr lang="en-US" dirty="0"/>
            </a:br>
            <a:r>
              <a:rPr lang="en-US" dirty="0"/>
              <a:t>Insert Background Image.</a:t>
            </a:r>
            <a:br>
              <a:rPr lang="en-US" dirty="0"/>
            </a:br>
            <a:endParaRPr lang="en-US" dirty="0"/>
          </a:p>
          <a:p>
            <a:br>
              <a:rPr lang="en-US" dirty="0"/>
            </a:br>
            <a:r>
              <a:rPr lang="en-US" dirty="0"/>
              <a:t>Remember the Image Layer</a:t>
            </a:r>
            <a:br>
              <a:rPr lang="en-US" dirty="0"/>
            </a:br>
            <a:r>
              <a:rPr lang="en-US" dirty="0"/>
              <a:t>Gets Sent to the Back.</a:t>
            </a:r>
          </a:p>
        </p:txBody>
      </p:sp>
      <p:pic>
        <p:nvPicPr>
          <p:cNvPr id="7" name="Picture 9" descr="GM Logo">
            <a:extLst>
              <a:ext uri="{FF2B5EF4-FFF2-40B4-BE49-F238E27FC236}">
                <a16:creationId xmlns:a16="http://schemas.microsoft.com/office/drawing/2014/main" id="{739636E0-F854-AC49-A8AA-6595E29E9601}"/>
              </a:ext>
              <a:ext uri="{C183D7F6-B498-43B3-948B-1728B52AA6E4}">
                <adec:decorative xmlns:adec="http://schemas.microsoft.com/office/drawing/2017/decorative" val="0"/>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597627" y="653613"/>
            <a:ext cx="914400" cy="914400"/>
          </a:xfrm>
          <a:prstGeom prst="rect">
            <a:avLst/>
          </a:prstGeom>
        </p:spPr>
      </p:pic>
      <p:sp>
        <p:nvSpPr>
          <p:cNvPr id="3" name="Subtitle 2"/>
          <p:cNvSpPr>
            <a:spLocks noGrp="1"/>
          </p:cNvSpPr>
          <p:nvPr>
            <p:ph type="subTitle" idx="1" hasCustomPrompt="1"/>
          </p:nvPr>
        </p:nvSpPr>
        <p:spPr>
          <a:xfrm>
            <a:off x="630339" y="3940584"/>
            <a:ext cx="6507344" cy="875197"/>
          </a:xfrm>
          <a:prstGeom prst="rect">
            <a:avLst/>
          </a:prstGeom>
        </p:spPr>
        <p:txBody>
          <a:bodyPr anchor="t" anchorCtr="0"/>
          <a:lstStyle>
            <a:lvl1pPr marL="0" indent="0" algn="l">
              <a:spcBef>
                <a:spcPts val="0"/>
              </a:spcBef>
              <a:buNone/>
              <a:defRPr sz="1867" baseline="0">
                <a:solidFill>
                  <a:schemeClr val="tx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Meeting/Presenter</a:t>
            </a:r>
          </a:p>
          <a:p>
            <a:r>
              <a:rPr lang="en-US"/>
              <a:t>Date Info</a:t>
            </a:r>
          </a:p>
        </p:txBody>
      </p:sp>
      <p:sp>
        <p:nvSpPr>
          <p:cNvPr id="12" name="Title 1"/>
          <p:cNvSpPr>
            <a:spLocks noGrp="1"/>
          </p:cNvSpPr>
          <p:nvPr>
            <p:ph type="ctrTitle" hasCustomPrompt="1"/>
          </p:nvPr>
        </p:nvSpPr>
        <p:spPr>
          <a:xfrm>
            <a:off x="578678" y="2769145"/>
            <a:ext cx="11156140" cy="995420"/>
          </a:xfrm>
          <a:prstGeom prst="rect">
            <a:avLst/>
          </a:prstGeom>
        </p:spPr>
        <p:txBody>
          <a:bodyPr anchor="b" anchorCtr="0"/>
          <a:lstStyle>
            <a:lvl1pPr algn="l">
              <a:defRPr sz="4267" cap="none" baseline="0">
                <a:solidFill>
                  <a:schemeClr val="tx1"/>
                </a:solidFill>
              </a:defRPr>
            </a:lvl1pPr>
          </a:lstStyle>
          <a:p>
            <a:r>
              <a:rPr lang="en-US"/>
              <a:t>Click To Edit Cover </a:t>
            </a:r>
            <a:br>
              <a:rPr lang="en-US"/>
            </a:br>
            <a:r>
              <a:rPr lang="en-US"/>
              <a:t>Title Copy</a:t>
            </a:r>
          </a:p>
        </p:txBody>
      </p:sp>
    </p:spTree>
    <p:extLst>
      <p:ext uri="{BB962C8B-B14F-4D97-AF65-F5344CB8AC3E}">
        <p14:creationId xmlns:p14="http://schemas.microsoft.com/office/powerpoint/2010/main" val="912812369"/>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650">
          <p15:clr>
            <a:srgbClr val="5ACBF0"/>
          </p15:clr>
        </p15:guide>
        <p15:guide id="2" orient="horz" pos="102">
          <p15:clr>
            <a:srgbClr val="5ACBF0"/>
          </p15:clr>
        </p15:guide>
        <p15:guide id="3" pos="110">
          <p15:clr>
            <a:srgbClr val="5ACBF0"/>
          </p15:clr>
        </p15:guide>
        <p15:guide id="4" orient="horz" pos="3140">
          <p15:clr>
            <a:srgbClr val="5ACBF0"/>
          </p15:clr>
        </p15:guide>
        <p15:guide id="5" pos="43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3-Column Type + Image Right Float">
    <p:spTree>
      <p:nvGrpSpPr>
        <p:cNvPr id="1" name=""/>
        <p:cNvGrpSpPr/>
        <p:nvPr/>
      </p:nvGrpSpPr>
      <p:grpSpPr>
        <a:xfrm>
          <a:off x="0" y="0"/>
          <a:ext cx="0" cy="0"/>
          <a:chOff x="0" y="0"/>
          <a:chExt cx="0" cy="0"/>
        </a:xfrm>
      </p:grpSpPr>
      <p:sp>
        <p:nvSpPr>
          <p:cNvPr id="4" name="Picture Placeholder 3"/>
          <p:cNvSpPr>
            <a:spLocks noGrp="1"/>
          </p:cNvSpPr>
          <p:nvPr>
            <p:ph type="pic" sz="quarter" idx="22" hasCustomPrompt="1"/>
          </p:nvPr>
        </p:nvSpPr>
        <p:spPr>
          <a:xfrm>
            <a:off x="7977354" y="1718457"/>
            <a:ext cx="2933709" cy="439044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br>
              <a:rPr lang="en-US" dirty="0"/>
            </a:br>
            <a:r>
              <a:rPr lang="en-US" dirty="0"/>
              <a:t>insert image.</a:t>
            </a:r>
          </a:p>
        </p:txBody>
      </p:sp>
      <p:sp>
        <p:nvSpPr>
          <p:cNvPr id="2" name="Footer Placeholder 1">
            <a:extLst>
              <a:ext uri="{FF2B5EF4-FFF2-40B4-BE49-F238E27FC236}">
                <a16:creationId xmlns:a16="http://schemas.microsoft.com/office/drawing/2014/main" id="{C1019A16-55AA-4E42-BD6F-77268152B826}"/>
              </a:ext>
            </a:extLst>
          </p:cNvPr>
          <p:cNvSpPr>
            <a:spLocks noGrp="1"/>
          </p:cNvSpPr>
          <p:nvPr>
            <p:ph type="ftr" sz="quarter" idx="28"/>
          </p:nvPr>
        </p:nvSpPr>
        <p:spPr/>
        <p:txBody>
          <a:bodyPr/>
          <a:lstStyle/>
          <a:p>
            <a:pPr algn="l"/>
            <a:r>
              <a:rPr lang="en-US" dirty="0"/>
              <a:t>|  Confidential</a:t>
            </a:r>
          </a:p>
        </p:txBody>
      </p:sp>
      <p:sp>
        <p:nvSpPr>
          <p:cNvPr id="9" name="Slide Number Placeholder 5">
            <a:extLst>
              <a:ext uri="{FF2B5EF4-FFF2-40B4-BE49-F238E27FC236}">
                <a16:creationId xmlns:a16="http://schemas.microsoft.com/office/drawing/2014/main" id="{3A869640-F2C9-514A-896B-B3EB8ABDF82E}"/>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1" name="Text Placeholder 13">
            <a:extLst>
              <a:ext uri="{FF2B5EF4-FFF2-40B4-BE49-F238E27FC236}">
                <a16:creationId xmlns:a16="http://schemas.microsoft.com/office/drawing/2014/main" id="{35CADD5D-06A8-2740-82AE-3F7B15692247}"/>
              </a:ext>
            </a:extLst>
          </p:cNvPr>
          <p:cNvSpPr>
            <a:spLocks noGrp="1"/>
          </p:cNvSpPr>
          <p:nvPr>
            <p:ph type="body" sz="quarter" idx="16" hasCustomPrompt="1"/>
          </p:nvPr>
        </p:nvSpPr>
        <p:spPr>
          <a:xfrm>
            <a:off x="669362" y="1708125"/>
            <a:ext cx="2206277" cy="4400780"/>
          </a:xfrm>
          <a:prstGeom prst="rect">
            <a:avLst/>
          </a:prstGeom>
        </p:spPr>
        <p:txBody>
          <a:bodyPr numCol="1"/>
          <a:lstStyle>
            <a:lvl1pPr marL="0" indent="0">
              <a:spcBef>
                <a:spcPts val="1600"/>
              </a:spcBef>
              <a:buFontTx/>
              <a:buNone/>
              <a:defRPr sz="1600">
                <a:solidFill>
                  <a:schemeClr val="tx2"/>
                </a:solidFill>
                <a:latin typeface="+mj-lt"/>
              </a:defRPr>
            </a:lvl1pPr>
            <a:lvl2pPr marL="154513" indent="-154513">
              <a:spcBef>
                <a:spcPts val="600"/>
              </a:spcBef>
              <a:defRPr sz="1400"/>
            </a:lvl2pPr>
            <a:lvl3pPr marL="311143" indent="-148163">
              <a:spcBef>
                <a:spcPts val="600"/>
              </a:spcBef>
              <a:tabLst/>
              <a:defRPr sz="1400"/>
            </a:lvl3pPr>
            <a:lvl4pPr marL="539737" indent="-156629">
              <a:spcBef>
                <a:spcPts val="600"/>
              </a:spcBef>
              <a:tabLst/>
              <a:defRPr sz="1400"/>
            </a:lvl4pPr>
            <a:lvl5pPr marL="685783" indent="-156629">
              <a:spcBef>
                <a:spcPts val="600"/>
              </a:spcBef>
              <a:tabLst/>
              <a:defRPr sz="1400"/>
            </a:lvl5pPr>
          </a:lstStyle>
          <a:p>
            <a:pPr lvl="0"/>
            <a:r>
              <a:rPr lang="en-US"/>
              <a:t>Click To Edit Copy</a:t>
            </a:r>
          </a:p>
          <a:p>
            <a:pPr lvl="1"/>
            <a:r>
              <a:rPr lang="en-US"/>
              <a:t>Second Level</a:t>
            </a:r>
          </a:p>
          <a:p>
            <a:pPr lvl="2"/>
            <a:r>
              <a:rPr lang="en-US"/>
              <a:t>Third Level</a:t>
            </a:r>
          </a:p>
          <a:p>
            <a:pPr lvl="3"/>
            <a:r>
              <a:rPr lang="en-US"/>
              <a:t>Fourth Level</a:t>
            </a:r>
          </a:p>
          <a:p>
            <a:pPr lvl="4"/>
            <a:r>
              <a:rPr lang="en-US"/>
              <a:t>Fifth Level</a:t>
            </a:r>
          </a:p>
        </p:txBody>
      </p:sp>
      <p:sp>
        <p:nvSpPr>
          <p:cNvPr id="12" name="Text Placeholder 13">
            <a:extLst>
              <a:ext uri="{FF2B5EF4-FFF2-40B4-BE49-F238E27FC236}">
                <a16:creationId xmlns:a16="http://schemas.microsoft.com/office/drawing/2014/main" id="{CBED8DF7-0760-9F44-9253-11C9B4DB4FA1}"/>
              </a:ext>
            </a:extLst>
          </p:cNvPr>
          <p:cNvSpPr>
            <a:spLocks noGrp="1"/>
          </p:cNvSpPr>
          <p:nvPr>
            <p:ph type="body" sz="quarter" idx="29" hasCustomPrompt="1"/>
          </p:nvPr>
        </p:nvSpPr>
        <p:spPr>
          <a:xfrm>
            <a:off x="3102284" y="1711480"/>
            <a:ext cx="2206277" cy="4376493"/>
          </a:xfrm>
          <a:prstGeom prst="rect">
            <a:avLst/>
          </a:prstGeom>
        </p:spPr>
        <p:txBody>
          <a:bodyPr numCol="1"/>
          <a:lstStyle>
            <a:lvl1pPr marL="0" indent="0">
              <a:spcBef>
                <a:spcPts val="1600"/>
              </a:spcBef>
              <a:buFontTx/>
              <a:buNone/>
              <a:defRPr sz="1600">
                <a:solidFill>
                  <a:schemeClr val="tx2"/>
                </a:solidFill>
                <a:latin typeface="+mj-lt"/>
              </a:defRPr>
            </a:lvl1pPr>
            <a:lvl2pPr marL="154513" indent="-154513">
              <a:spcBef>
                <a:spcPts val="600"/>
              </a:spcBef>
              <a:defRPr sz="1400"/>
            </a:lvl2pPr>
            <a:lvl3pPr marL="311143" indent="-148163">
              <a:spcBef>
                <a:spcPts val="600"/>
              </a:spcBef>
              <a:tabLst/>
              <a:defRPr sz="1400"/>
            </a:lvl3pPr>
            <a:lvl4pPr marL="539737" indent="-156629">
              <a:spcBef>
                <a:spcPts val="600"/>
              </a:spcBef>
              <a:tabLst/>
              <a:defRPr sz="1400"/>
            </a:lvl4pPr>
            <a:lvl5pPr marL="685783" indent="-156629">
              <a:spcBef>
                <a:spcPts val="600"/>
              </a:spcBef>
              <a:tabLst/>
              <a:defRPr sz="1400"/>
            </a:lvl5pPr>
          </a:lstStyle>
          <a:p>
            <a:pPr lvl="0"/>
            <a:r>
              <a:rPr lang="en-US"/>
              <a:t>Click To Copy</a:t>
            </a:r>
          </a:p>
          <a:p>
            <a:pPr lvl="1"/>
            <a:r>
              <a:rPr lang="en-US"/>
              <a:t>Second Level</a:t>
            </a:r>
          </a:p>
          <a:p>
            <a:pPr lvl="2"/>
            <a:r>
              <a:rPr lang="en-US"/>
              <a:t>Third Level</a:t>
            </a:r>
          </a:p>
          <a:p>
            <a:pPr lvl="3"/>
            <a:r>
              <a:rPr lang="en-US"/>
              <a:t>Fourth Level</a:t>
            </a:r>
          </a:p>
          <a:p>
            <a:pPr lvl="4"/>
            <a:r>
              <a:rPr lang="en-US"/>
              <a:t>Fifth Level</a:t>
            </a:r>
          </a:p>
        </p:txBody>
      </p:sp>
      <p:sp>
        <p:nvSpPr>
          <p:cNvPr id="14" name="Text Placeholder 13">
            <a:extLst>
              <a:ext uri="{FF2B5EF4-FFF2-40B4-BE49-F238E27FC236}">
                <a16:creationId xmlns:a16="http://schemas.microsoft.com/office/drawing/2014/main" id="{7451C606-DBAB-8242-ABAD-7FD2F0A34AA0}"/>
              </a:ext>
            </a:extLst>
          </p:cNvPr>
          <p:cNvSpPr>
            <a:spLocks noGrp="1"/>
          </p:cNvSpPr>
          <p:nvPr>
            <p:ph type="body" sz="quarter" idx="30" hasCustomPrompt="1"/>
          </p:nvPr>
        </p:nvSpPr>
        <p:spPr>
          <a:xfrm>
            <a:off x="5544431" y="1704503"/>
            <a:ext cx="2206277" cy="4390448"/>
          </a:xfrm>
          <a:prstGeom prst="rect">
            <a:avLst/>
          </a:prstGeom>
        </p:spPr>
        <p:txBody>
          <a:bodyPr numCol="1"/>
          <a:lstStyle>
            <a:lvl1pPr marL="0" indent="0">
              <a:spcBef>
                <a:spcPts val="1600"/>
              </a:spcBef>
              <a:buFontTx/>
              <a:buNone/>
              <a:defRPr sz="1600">
                <a:solidFill>
                  <a:schemeClr val="tx2"/>
                </a:solidFill>
                <a:latin typeface="+mj-lt"/>
              </a:defRPr>
            </a:lvl1pPr>
            <a:lvl2pPr marL="154513" indent="-154513">
              <a:spcBef>
                <a:spcPts val="600"/>
              </a:spcBef>
              <a:defRPr sz="1400"/>
            </a:lvl2pPr>
            <a:lvl3pPr marL="311143" indent="-148163">
              <a:spcBef>
                <a:spcPts val="600"/>
              </a:spcBef>
              <a:tabLst/>
              <a:defRPr sz="1400"/>
            </a:lvl3pPr>
            <a:lvl4pPr marL="539737" indent="-156629">
              <a:spcBef>
                <a:spcPts val="600"/>
              </a:spcBef>
              <a:tabLst/>
              <a:defRPr sz="1400"/>
            </a:lvl4pPr>
            <a:lvl5pPr marL="685783" indent="-156629">
              <a:spcBef>
                <a:spcPts val="600"/>
              </a:spcBef>
              <a:tabLst/>
              <a:defRPr sz="1400"/>
            </a:lvl5pPr>
          </a:lstStyle>
          <a:p>
            <a:pPr lvl="0"/>
            <a:r>
              <a:rPr lang="en-US"/>
              <a:t>Click To Copy</a:t>
            </a:r>
          </a:p>
          <a:p>
            <a:pPr lvl="1"/>
            <a:r>
              <a:rPr lang="en-US"/>
              <a:t>Second Level</a:t>
            </a:r>
          </a:p>
          <a:p>
            <a:pPr lvl="2"/>
            <a:r>
              <a:rPr lang="en-US"/>
              <a:t>Third Level</a:t>
            </a:r>
          </a:p>
          <a:p>
            <a:pPr lvl="3"/>
            <a:r>
              <a:rPr lang="en-US"/>
              <a:t>Fourth Level</a:t>
            </a:r>
          </a:p>
          <a:p>
            <a:pPr lvl="4"/>
            <a:r>
              <a:rPr lang="en-US"/>
              <a:t>Fifth Level</a:t>
            </a:r>
          </a:p>
        </p:txBody>
      </p:sp>
      <p:sp>
        <p:nvSpPr>
          <p:cNvPr id="17" name="Title Placeholder 1">
            <a:extLst>
              <a:ext uri="{FF2B5EF4-FFF2-40B4-BE49-F238E27FC236}">
                <a16:creationId xmlns:a16="http://schemas.microsoft.com/office/drawing/2014/main" id="{17F81BA3-4CCD-4541-BBF1-056CC1B92B1E}"/>
              </a:ext>
            </a:extLst>
          </p:cNvPr>
          <p:cNvSpPr>
            <a:spLocks noGrp="1"/>
          </p:cNvSpPr>
          <p:nvPr>
            <p:ph type="title" hasCustomPrompt="1"/>
          </p:nvPr>
        </p:nvSpPr>
        <p:spPr>
          <a:xfrm>
            <a:off x="659116" y="35861"/>
            <a:ext cx="10241701"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694226579"/>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ype/Test Box (no subhea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A4241A-B2AD-EB42-8192-7BD9071B4FA5}"/>
              </a:ext>
            </a:extLst>
          </p:cNvPr>
          <p:cNvSpPr>
            <a:spLocks noGrp="1"/>
          </p:cNvSpPr>
          <p:nvPr>
            <p:ph type="ftr" sz="quarter" idx="13"/>
          </p:nvPr>
        </p:nvSpPr>
        <p:spPr/>
        <p:txBody>
          <a:bodyPr/>
          <a:lstStyle/>
          <a:p>
            <a:pPr algn="l"/>
            <a:r>
              <a:rPr lang="en-US" dirty="0"/>
              <a:t>|  Confidential</a:t>
            </a:r>
          </a:p>
        </p:txBody>
      </p:sp>
      <p:sp>
        <p:nvSpPr>
          <p:cNvPr id="9" name="Title Placeholder 1">
            <a:extLst>
              <a:ext uri="{FF2B5EF4-FFF2-40B4-BE49-F238E27FC236}">
                <a16:creationId xmlns:a16="http://schemas.microsoft.com/office/drawing/2014/main" id="{09D0A884-2939-6045-86D0-A38D4D7DCE21}"/>
              </a:ext>
            </a:extLst>
          </p:cNvPr>
          <p:cNvSpPr>
            <a:spLocks noGrp="1"/>
          </p:cNvSpPr>
          <p:nvPr>
            <p:ph type="title" hasCustomPrompt="1"/>
          </p:nvPr>
        </p:nvSpPr>
        <p:spPr>
          <a:xfrm>
            <a:off x="659029" y="35861"/>
            <a:ext cx="10123895" cy="960513"/>
          </a:xfrm>
          <a:prstGeom prst="rect">
            <a:avLst/>
          </a:prstGeom>
        </p:spPr>
        <p:txBody>
          <a:bodyPr vert="horz" lIns="0" tIns="0" rIns="0" bIns="0" rtlCol="0" anchor="b" anchorCtr="0">
            <a:noAutofit/>
          </a:bodyPr>
          <a:lstStyle/>
          <a:p>
            <a:r>
              <a:rPr lang="en-US"/>
              <a:t>Click To Edit Page Title Copy</a:t>
            </a:r>
          </a:p>
        </p:txBody>
      </p:sp>
      <p:sp>
        <p:nvSpPr>
          <p:cNvPr id="13" name="Slide Number Placeholder 5">
            <a:extLst>
              <a:ext uri="{FF2B5EF4-FFF2-40B4-BE49-F238E27FC236}">
                <a16:creationId xmlns:a16="http://schemas.microsoft.com/office/drawing/2014/main" id="{DACA69A9-5C8E-E74D-977D-C8BD6BFACD93}"/>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5" name="Content Placeholder 2">
            <a:extLst>
              <a:ext uri="{FF2B5EF4-FFF2-40B4-BE49-F238E27FC236}">
                <a16:creationId xmlns:a16="http://schemas.microsoft.com/office/drawing/2014/main" id="{4FBA920A-446D-E141-AC07-BF9B002C7764}"/>
              </a:ext>
            </a:extLst>
          </p:cNvPr>
          <p:cNvSpPr>
            <a:spLocks noGrp="1"/>
          </p:cNvSpPr>
          <p:nvPr>
            <p:ph sz="half" idx="1" hasCustomPrompt="1"/>
          </p:nvPr>
        </p:nvSpPr>
        <p:spPr>
          <a:xfrm>
            <a:off x="680206" y="1655411"/>
            <a:ext cx="10574449" cy="4451572"/>
          </a:xfrm>
          <a:prstGeom prst="rect">
            <a:avLst/>
          </a:prstGeom>
        </p:spPr>
        <p:txBody>
          <a:bodyPr/>
          <a:lstStyle>
            <a:lvl1pPr>
              <a:defRPr sz="1600"/>
            </a:lvl1pPr>
            <a:lvl2pPr marL="539737" indent="-228594">
              <a:tabLst/>
              <a:defRPr sz="1600"/>
            </a:lvl2pPr>
            <a:lvl3pPr marL="766214" indent="-228594">
              <a:tabLst/>
              <a:defRPr sz="1600"/>
            </a:lvl3pPr>
            <a:lvl4pPr marL="994808" indent="-228594">
              <a:tabLst/>
              <a:defRPr sz="1600"/>
            </a:lvl4pPr>
            <a:lvl5pPr marL="1223403" indent="-228594">
              <a:tabLst/>
              <a:defRPr sz="16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965093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ype/Test Box + Blue Subhea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FE456C7-1F12-8947-AAF1-0ACAB588CAD1}"/>
              </a:ext>
            </a:extLst>
          </p:cNvPr>
          <p:cNvSpPr>
            <a:spLocks noGrp="1"/>
          </p:cNvSpPr>
          <p:nvPr>
            <p:ph type="ftr" sz="quarter" idx="15"/>
          </p:nvPr>
        </p:nvSpPr>
        <p:spPr/>
        <p:txBody>
          <a:bodyPr/>
          <a:lstStyle/>
          <a:p>
            <a:pPr algn="l"/>
            <a:r>
              <a:rPr lang="en-US" dirty="0"/>
              <a:t>|  Confidential</a:t>
            </a:r>
          </a:p>
        </p:txBody>
      </p:sp>
      <p:sp>
        <p:nvSpPr>
          <p:cNvPr id="8" name="Title Placeholder 1">
            <a:extLst>
              <a:ext uri="{FF2B5EF4-FFF2-40B4-BE49-F238E27FC236}">
                <a16:creationId xmlns:a16="http://schemas.microsoft.com/office/drawing/2014/main" id="{C51B9BDE-30EF-B144-82B9-CA7E0229FEC4}"/>
              </a:ext>
            </a:extLst>
          </p:cNvPr>
          <p:cNvSpPr>
            <a:spLocks noGrp="1"/>
          </p:cNvSpPr>
          <p:nvPr>
            <p:ph type="title" hasCustomPrompt="1"/>
          </p:nvPr>
        </p:nvSpPr>
        <p:spPr>
          <a:xfrm>
            <a:off x="659029" y="35861"/>
            <a:ext cx="10153876" cy="960513"/>
          </a:xfrm>
          <a:prstGeom prst="rect">
            <a:avLst/>
          </a:prstGeom>
        </p:spPr>
        <p:txBody>
          <a:bodyPr vert="horz" lIns="0" tIns="0" rIns="0" bIns="0" rtlCol="0" anchor="b" anchorCtr="0">
            <a:noAutofit/>
          </a:bodyPr>
          <a:lstStyle/>
          <a:p>
            <a:r>
              <a:rPr lang="en-US"/>
              <a:t>Click To Edit Page Title Copy</a:t>
            </a:r>
          </a:p>
        </p:txBody>
      </p:sp>
      <p:sp>
        <p:nvSpPr>
          <p:cNvPr id="12" name="Slide Number Placeholder 5">
            <a:extLst>
              <a:ext uri="{FF2B5EF4-FFF2-40B4-BE49-F238E27FC236}">
                <a16:creationId xmlns:a16="http://schemas.microsoft.com/office/drawing/2014/main" id="{265570F4-2E73-024C-B74C-7A94A4946674}"/>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0" name="Text Placeholder 6">
            <a:extLst>
              <a:ext uri="{FF2B5EF4-FFF2-40B4-BE49-F238E27FC236}">
                <a16:creationId xmlns:a16="http://schemas.microsoft.com/office/drawing/2014/main" id="{3190D01C-3D82-0549-B301-47EAFFF9956B}"/>
              </a:ext>
            </a:extLst>
          </p:cNvPr>
          <p:cNvSpPr>
            <a:spLocks noGrp="1"/>
          </p:cNvSpPr>
          <p:nvPr>
            <p:ph type="body" sz="quarter" idx="13" hasCustomPrompt="1"/>
          </p:nvPr>
        </p:nvSpPr>
        <p:spPr>
          <a:xfrm>
            <a:off x="680208" y="1349460"/>
            <a:ext cx="10132697" cy="287637"/>
          </a:xfrm>
          <a:prstGeom prst="rect">
            <a:avLst/>
          </a:prstGeom>
        </p:spPr>
        <p:txBody>
          <a:bodyPr anchor="b" anchorCtr="0"/>
          <a:lstStyle>
            <a:lvl1pPr marL="0" indent="0">
              <a:buNone/>
              <a:defRPr sz="1867" spc="400">
                <a:solidFill>
                  <a:schemeClr val="tx2"/>
                </a:solidFill>
                <a:latin typeface="+mj-lt"/>
              </a:defRPr>
            </a:lvl1pPr>
          </a:lstStyle>
          <a:p>
            <a:pPr lvl="0"/>
            <a:r>
              <a:rPr lang="en-US"/>
              <a:t>Edit Subtitle Copy</a:t>
            </a:r>
          </a:p>
        </p:txBody>
      </p:sp>
      <p:sp>
        <p:nvSpPr>
          <p:cNvPr id="11" name="Content Placeholder 2">
            <a:extLst>
              <a:ext uri="{FF2B5EF4-FFF2-40B4-BE49-F238E27FC236}">
                <a16:creationId xmlns:a16="http://schemas.microsoft.com/office/drawing/2014/main" id="{473F5CD9-7831-264B-95D9-D40B24149EA0}"/>
              </a:ext>
            </a:extLst>
          </p:cNvPr>
          <p:cNvSpPr>
            <a:spLocks noGrp="1"/>
          </p:cNvSpPr>
          <p:nvPr>
            <p:ph sz="half" idx="1" hasCustomPrompt="1"/>
          </p:nvPr>
        </p:nvSpPr>
        <p:spPr>
          <a:xfrm>
            <a:off x="680207" y="1795464"/>
            <a:ext cx="10574448" cy="3749919"/>
          </a:xfrm>
          <a:prstGeom prst="rect">
            <a:avLst/>
          </a:prstGeom>
        </p:spPr>
        <p:txBody>
          <a:bodyPr/>
          <a:lstStyle>
            <a:lvl1pPr>
              <a:defRPr sz="1600"/>
            </a:lvl1pPr>
            <a:lvl2pPr marL="539737" indent="-228594">
              <a:tabLst/>
              <a:defRPr sz="1600"/>
            </a:lvl2pPr>
            <a:lvl3pPr marL="766214" indent="-228594">
              <a:tabLst/>
              <a:defRPr sz="1600"/>
            </a:lvl3pPr>
            <a:lvl4pPr marL="994808" indent="-228594">
              <a:tabLst/>
              <a:defRPr sz="1600"/>
            </a:lvl4pPr>
            <a:lvl5pPr marL="1223403" indent="-228594">
              <a:tabLst/>
              <a:defRPr sz="16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124187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Image + Label+Description">
    <p:spTree>
      <p:nvGrpSpPr>
        <p:cNvPr id="1" name=""/>
        <p:cNvGrpSpPr/>
        <p:nvPr/>
      </p:nvGrpSpPr>
      <p:grpSpPr>
        <a:xfrm>
          <a:off x="0" y="0"/>
          <a:ext cx="0" cy="0"/>
          <a:chOff x="0" y="0"/>
          <a:chExt cx="0" cy="0"/>
        </a:xfrm>
      </p:grpSpPr>
      <p:sp>
        <p:nvSpPr>
          <p:cNvPr id="11" name="Title Placeholder 1"/>
          <p:cNvSpPr>
            <a:spLocks noGrp="1"/>
          </p:cNvSpPr>
          <p:nvPr>
            <p:ph type="title" hasCustomPrompt="1"/>
          </p:nvPr>
        </p:nvSpPr>
        <p:spPr>
          <a:xfrm>
            <a:off x="659116" y="35861"/>
            <a:ext cx="10213749" cy="960513"/>
          </a:xfrm>
          <a:prstGeom prst="rect">
            <a:avLst/>
          </a:prstGeom>
        </p:spPr>
        <p:txBody>
          <a:bodyPr vert="horz" lIns="0" tIns="0" rIns="0" bIns="0" rtlCol="0" anchor="b" anchorCtr="0">
            <a:noAutofit/>
          </a:bodyPr>
          <a:lstStyle/>
          <a:p>
            <a:r>
              <a:rPr lang="en-US"/>
              <a:t>Click To Edit Page Title Copy</a:t>
            </a:r>
          </a:p>
        </p:txBody>
      </p:sp>
      <p:sp>
        <p:nvSpPr>
          <p:cNvPr id="2" name="Footer Placeholder 1">
            <a:extLst>
              <a:ext uri="{FF2B5EF4-FFF2-40B4-BE49-F238E27FC236}">
                <a16:creationId xmlns:a16="http://schemas.microsoft.com/office/drawing/2014/main" id="{6E6079F0-EEFD-2A49-9BB3-4927384DAE5B}"/>
              </a:ext>
            </a:extLst>
          </p:cNvPr>
          <p:cNvSpPr>
            <a:spLocks noGrp="1"/>
          </p:cNvSpPr>
          <p:nvPr>
            <p:ph type="ftr" sz="quarter" idx="24"/>
          </p:nvPr>
        </p:nvSpPr>
        <p:spPr/>
        <p:txBody>
          <a:bodyPr/>
          <a:lstStyle/>
          <a:p>
            <a:pPr algn="l"/>
            <a:r>
              <a:rPr lang="en-US" dirty="0"/>
              <a:t>|  Confidential</a:t>
            </a:r>
          </a:p>
        </p:txBody>
      </p:sp>
      <p:sp>
        <p:nvSpPr>
          <p:cNvPr id="20" name="Slide Number Placeholder 5">
            <a:extLst>
              <a:ext uri="{FF2B5EF4-FFF2-40B4-BE49-F238E27FC236}">
                <a16:creationId xmlns:a16="http://schemas.microsoft.com/office/drawing/2014/main" id="{49B2505A-26A3-5A4A-9A6F-0D88FCBD7B49}"/>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24" name="Text Placeholder 6">
            <a:extLst>
              <a:ext uri="{FF2B5EF4-FFF2-40B4-BE49-F238E27FC236}">
                <a16:creationId xmlns:a16="http://schemas.microsoft.com/office/drawing/2014/main" id="{A2376CE2-EC7C-114D-899F-3F615474464C}"/>
              </a:ext>
            </a:extLst>
          </p:cNvPr>
          <p:cNvSpPr>
            <a:spLocks noGrp="1"/>
          </p:cNvSpPr>
          <p:nvPr>
            <p:ph type="body" sz="quarter" idx="14" hasCustomPrompt="1"/>
          </p:nvPr>
        </p:nvSpPr>
        <p:spPr>
          <a:xfrm>
            <a:off x="681615" y="4989079"/>
            <a:ext cx="3437027" cy="313588"/>
          </a:xfrm>
          <a:prstGeom prst="rect">
            <a:avLst/>
          </a:prstGeom>
        </p:spPr>
        <p:txBody>
          <a:bodyPr anchor="b" anchorCtr="0"/>
          <a:lstStyle>
            <a:lvl1pPr marL="0" indent="0" algn="ctr">
              <a:buNone/>
              <a:defRPr sz="1600" spc="400">
                <a:solidFill>
                  <a:schemeClr val="tx2"/>
                </a:solidFill>
                <a:latin typeface="+mj-lt"/>
              </a:defRPr>
            </a:lvl1pPr>
          </a:lstStyle>
          <a:p>
            <a:pPr lvl="0"/>
            <a:r>
              <a:rPr lang="en-US"/>
              <a:t>Edit Subtitle</a:t>
            </a:r>
          </a:p>
        </p:txBody>
      </p:sp>
      <p:sp>
        <p:nvSpPr>
          <p:cNvPr id="27" name="Text Placeholder 4">
            <a:extLst>
              <a:ext uri="{FF2B5EF4-FFF2-40B4-BE49-F238E27FC236}">
                <a16:creationId xmlns:a16="http://schemas.microsoft.com/office/drawing/2014/main" id="{0F3E5BE9-983B-AD4E-9986-CA27E2B65E87}"/>
              </a:ext>
            </a:extLst>
          </p:cNvPr>
          <p:cNvSpPr>
            <a:spLocks noGrp="1"/>
          </p:cNvSpPr>
          <p:nvPr>
            <p:ph type="body" sz="quarter" idx="17" hasCustomPrompt="1"/>
          </p:nvPr>
        </p:nvSpPr>
        <p:spPr>
          <a:xfrm>
            <a:off x="681615" y="5404265"/>
            <a:ext cx="3437027" cy="673100"/>
          </a:xfrm>
          <a:prstGeom prst="rect">
            <a:avLst/>
          </a:prstGeom>
        </p:spPr>
        <p:txBody>
          <a:bodyPr/>
          <a:lstStyle>
            <a:lvl1pPr marL="0" indent="0" algn="ctr">
              <a:buNone/>
              <a:defRPr sz="1400"/>
            </a:lvl1pPr>
          </a:lstStyle>
          <a:p>
            <a:pPr lvl="0"/>
            <a:r>
              <a:rPr lang="en-US"/>
              <a:t>Click to edit this detail copy</a:t>
            </a:r>
          </a:p>
        </p:txBody>
      </p:sp>
      <p:sp>
        <p:nvSpPr>
          <p:cNvPr id="30" name="Picture Placeholder 4">
            <a:extLst>
              <a:ext uri="{FF2B5EF4-FFF2-40B4-BE49-F238E27FC236}">
                <a16:creationId xmlns:a16="http://schemas.microsoft.com/office/drawing/2014/main" id="{A1DC1222-188F-D945-9BAA-6E739DC4FC42}"/>
              </a:ext>
            </a:extLst>
          </p:cNvPr>
          <p:cNvSpPr>
            <a:spLocks noGrp="1"/>
          </p:cNvSpPr>
          <p:nvPr>
            <p:ph type="pic" sz="quarter" idx="27" hasCustomPrompt="1"/>
          </p:nvPr>
        </p:nvSpPr>
        <p:spPr>
          <a:xfrm>
            <a:off x="682868" y="2639013"/>
            <a:ext cx="3436285" cy="2113807"/>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33" name="Text Placeholder 6">
            <a:extLst>
              <a:ext uri="{FF2B5EF4-FFF2-40B4-BE49-F238E27FC236}">
                <a16:creationId xmlns:a16="http://schemas.microsoft.com/office/drawing/2014/main" id="{4902CE8D-3716-2746-ACAD-850EBDA2EE3A}"/>
              </a:ext>
            </a:extLst>
          </p:cNvPr>
          <p:cNvSpPr>
            <a:spLocks noGrp="1"/>
          </p:cNvSpPr>
          <p:nvPr>
            <p:ph type="body" sz="quarter" idx="28" hasCustomPrompt="1"/>
          </p:nvPr>
        </p:nvSpPr>
        <p:spPr>
          <a:xfrm>
            <a:off x="4414741" y="4989079"/>
            <a:ext cx="3437027" cy="313588"/>
          </a:xfrm>
          <a:prstGeom prst="rect">
            <a:avLst/>
          </a:prstGeom>
        </p:spPr>
        <p:txBody>
          <a:bodyPr anchor="b" anchorCtr="0"/>
          <a:lstStyle>
            <a:lvl1pPr marL="0" indent="0" algn="ctr">
              <a:buNone/>
              <a:defRPr sz="1600" spc="400">
                <a:solidFill>
                  <a:schemeClr val="tx2"/>
                </a:solidFill>
                <a:latin typeface="+mj-lt"/>
              </a:defRPr>
            </a:lvl1pPr>
          </a:lstStyle>
          <a:p>
            <a:pPr lvl="0"/>
            <a:r>
              <a:rPr lang="en-US"/>
              <a:t>Edit Subtitle</a:t>
            </a:r>
          </a:p>
        </p:txBody>
      </p:sp>
      <p:sp>
        <p:nvSpPr>
          <p:cNvPr id="34" name="Text Placeholder 4">
            <a:extLst>
              <a:ext uri="{FF2B5EF4-FFF2-40B4-BE49-F238E27FC236}">
                <a16:creationId xmlns:a16="http://schemas.microsoft.com/office/drawing/2014/main" id="{6A79C6FB-A98C-A344-8F5C-68D53B1CC4A7}"/>
              </a:ext>
            </a:extLst>
          </p:cNvPr>
          <p:cNvSpPr>
            <a:spLocks noGrp="1"/>
          </p:cNvSpPr>
          <p:nvPr>
            <p:ph type="body" sz="quarter" idx="29" hasCustomPrompt="1"/>
          </p:nvPr>
        </p:nvSpPr>
        <p:spPr>
          <a:xfrm>
            <a:off x="4414741" y="5404265"/>
            <a:ext cx="3437027" cy="673100"/>
          </a:xfrm>
          <a:prstGeom prst="rect">
            <a:avLst/>
          </a:prstGeom>
        </p:spPr>
        <p:txBody>
          <a:bodyPr/>
          <a:lstStyle>
            <a:lvl1pPr marL="0" indent="0" algn="ctr">
              <a:buNone/>
              <a:defRPr sz="1400"/>
            </a:lvl1pPr>
          </a:lstStyle>
          <a:p>
            <a:pPr lvl="0"/>
            <a:r>
              <a:rPr lang="en-US"/>
              <a:t>Click to edit this detail copy</a:t>
            </a:r>
          </a:p>
        </p:txBody>
      </p:sp>
      <p:sp>
        <p:nvSpPr>
          <p:cNvPr id="35" name="Picture Placeholder 4">
            <a:extLst>
              <a:ext uri="{FF2B5EF4-FFF2-40B4-BE49-F238E27FC236}">
                <a16:creationId xmlns:a16="http://schemas.microsoft.com/office/drawing/2014/main" id="{DBAE777A-3557-1841-9C5C-4195AD0752EC}"/>
              </a:ext>
            </a:extLst>
          </p:cNvPr>
          <p:cNvSpPr>
            <a:spLocks noGrp="1"/>
          </p:cNvSpPr>
          <p:nvPr>
            <p:ph type="pic" sz="quarter" idx="30" hasCustomPrompt="1"/>
          </p:nvPr>
        </p:nvSpPr>
        <p:spPr>
          <a:xfrm>
            <a:off x="4415995" y="2639013"/>
            <a:ext cx="3436285" cy="2113807"/>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36" name="Text Placeholder 6">
            <a:extLst>
              <a:ext uri="{FF2B5EF4-FFF2-40B4-BE49-F238E27FC236}">
                <a16:creationId xmlns:a16="http://schemas.microsoft.com/office/drawing/2014/main" id="{9C770AD5-8C89-1C41-9A43-22C0408CDB63}"/>
              </a:ext>
            </a:extLst>
          </p:cNvPr>
          <p:cNvSpPr>
            <a:spLocks noGrp="1"/>
          </p:cNvSpPr>
          <p:nvPr>
            <p:ph type="body" sz="quarter" idx="31" hasCustomPrompt="1"/>
          </p:nvPr>
        </p:nvSpPr>
        <p:spPr>
          <a:xfrm>
            <a:off x="8154521" y="4989079"/>
            <a:ext cx="3437027" cy="313588"/>
          </a:xfrm>
          <a:prstGeom prst="rect">
            <a:avLst/>
          </a:prstGeom>
        </p:spPr>
        <p:txBody>
          <a:bodyPr anchor="b" anchorCtr="0"/>
          <a:lstStyle>
            <a:lvl1pPr marL="0" indent="0" algn="ctr">
              <a:buNone/>
              <a:defRPr sz="1600" spc="400">
                <a:solidFill>
                  <a:schemeClr val="tx2"/>
                </a:solidFill>
                <a:latin typeface="+mj-lt"/>
              </a:defRPr>
            </a:lvl1pPr>
          </a:lstStyle>
          <a:p>
            <a:pPr lvl="0"/>
            <a:r>
              <a:rPr lang="en-US"/>
              <a:t>Edit Subtitle</a:t>
            </a:r>
          </a:p>
        </p:txBody>
      </p:sp>
      <p:sp>
        <p:nvSpPr>
          <p:cNvPr id="37" name="Text Placeholder 4">
            <a:extLst>
              <a:ext uri="{FF2B5EF4-FFF2-40B4-BE49-F238E27FC236}">
                <a16:creationId xmlns:a16="http://schemas.microsoft.com/office/drawing/2014/main" id="{EEDE26D9-5E9D-2641-AA72-FADAD3C02106}"/>
              </a:ext>
            </a:extLst>
          </p:cNvPr>
          <p:cNvSpPr>
            <a:spLocks noGrp="1"/>
          </p:cNvSpPr>
          <p:nvPr>
            <p:ph type="body" sz="quarter" idx="32" hasCustomPrompt="1"/>
          </p:nvPr>
        </p:nvSpPr>
        <p:spPr>
          <a:xfrm>
            <a:off x="8154521" y="5404265"/>
            <a:ext cx="3437027" cy="673100"/>
          </a:xfrm>
          <a:prstGeom prst="rect">
            <a:avLst/>
          </a:prstGeom>
        </p:spPr>
        <p:txBody>
          <a:bodyPr/>
          <a:lstStyle>
            <a:lvl1pPr marL="0" indent="0" algn="ctr">
              <a:buNone/>
              <a:defRPr sz="1400"/>
            </a:lvl1pPr>
          </a:lstStyle>
          <a:p>
            <a:pPr lvl="0"/>
            <a:r>
              <a:rPr lang="en-US"/>
              <a:t>Click to edit this detail copy</a:t>
            </a:r>
          </a:p>
        </p:txBody>
      </p:sp>
      <p:sp>
        <p:nvSpPr>
          <p:cNvPr id="38" name="Picture Placeholder 4">
            <a:extLst>
              <a:ext uri="{FF2B5EF4-FFF2-40B4-BE49-F238E27FC236}">
                <a16:creationId xmlns:a16="http://schemas.microsoft.com/office/drawing/2014/main" id="{0D242D9F-B96A-4B4F-A4F2-0FDF34AA26C9}"/>
              </a:ext>
            </a:extLst>
          </p:cNvPr>
          <p:cNvSpPr>
            <a:spLocks noGrp="1"/>
          </p:cNvSpPr>
          <p:nvPr>
            <p:ph type="pic" sz="quarter" idx="33" hasCustomPrompt="1"/>
          </p:nvPr>
        </p:nvSpPr>
        <p:spPr>
          <a:xfrm>
            <a:off x="8155775" y="2639013"/>
            <a:ext cx="3436285" cy="2113807"/>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15" name="Text Placeholder 6">
            <a:extLst>
              <a:ext uri="{FF2B5EF4-FFF2-40B4-BE49-F238E27FC236}">
                <a16:creationId xmlns:a16="http://schemas.microsoft.com/office/drawing/2014/main" id="{CFDED09B-F6B6-0F43-A1FF-6FE1D8C761F0}"/>
              </a:ext>
            </a:extLst>
          </p:cNvPr>
          <p:cNvSpPr>
            <a:spLocks noGrp="1"/>
          </p:cNvSpPr>
          <p:nvPr>
            <p:ph type="body" sz="quarter" idx="13" hasCustomPrompt="1"/>
          </p:nvPr>
        </p:nvSpPr>
        <p:spPr>
          <a:xfrm>
            <a:off x="680980" y="1286167"/>
            <a:ext cx="10129321"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Subtitle Copy</a:t>
            </a:r>
          </a:p>
        </p:txBody>
      </p:sp>
      <p:sp>
        <p:nvSpPr>
          <p:cNvPr id="17" name="Text Placeholder 4">
            <a:extLst>
              <a:ext uri="{FF2B5EF4-FFF2-40B4-BE49-F238E27FC236}">
                <a16:creationId xmlns:a16="http://schemas.microsoft.com/office/drawing/2014/main" id="{80FBB61C-C849-304A-A30A-12E681B42F01}"/>
              </a:ext>
            </a:extLst>
          </p:cNvPr>
          <p:cNvSpPr>
            <a:spLocks noGrp="1"/>
          </p:cNvSpPr>
          <p:nvPr>
            <p:ph type="body" sz="quarter" idx="34" hasCustomPrompt="1"/>
          </p:nvPr>
        </p:nvSpPr>
        <p:spPr>
          <a:xfrm>
            <a:off x="673697" y="1738433"/>
            <a:ext cx="10965355" cy="809536"/>
          </a:xfrm>
          <a:prstGeom prst="rect">
            <a:avLst/>
          </a:prstGeom>
        </p:spPr>
        <p:txBody>
          <a:bodyPr/>
          <a:lstStyle>
            <a:lvl1pPr marL="0" indent="0" algn="l">
              <a:buNone/>
              <a:defRPr sz="1600"/>
            </a:lvl1pPr>
          </a:lstStyle>
          <a:p>
            <a:pPr lvl="0"/>
            <a:r>
              <a:rPr lang="en-US"/>
              <a:t>Click To Edit This Text Copy</a:t>
            </a:r>
          </a:p>
        </p:txBody>
      </p:sp>
    </p:spTree>
    <p:extLst>
      <p:ext uri="{BB962C8B-B14F-4D97-AF65-F5344CB8AC3E}">
        <p14:creationId xmlns:p14="http://schemas.microsoft.com/office/powerpoint/2010/main" val="30360441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LT - 3-Image + Label+Description">
    <p:spTree>
      <p:nvGrpSpPr>
        <p:cNvPr id="1" name=""/>
        <p:cNvGrpSpPr/>
        <p:nvPr/>
      </p:nvGrpSpPr>
      <p:grpSpPr>
        <a:xfrm>
          <a:off x="0" y="0"/>
          <a:ext cx="0" cy="0"/>
          <a:chOff x="0" y="0"/>
          <a:chExt cx="0" cy="0"/>
        </a:xfrm>
      </p:grpSpPr>
      <p:sp>
        <p:nvSpPr>
          <p:cNvPr id="6" name="Text Placeholder 6"/>
          <p:cNvSpPr>
            <a:spLocks noGrp="1"/>
          </p:cNvSpPr>
          <p:nvPr>
            <p:ph type="body" sz="quarter" idx="14" hasCustomPrompt="1"/>
          </p:nvPr>
        </p:nvSpPr>
        <p:spPr>
          <a:xfrm>
            <a:off x="1522700" y="4927376"/>
            <a:ext cx="2864211" cy="367005"/>
          </a:xfrm>
          <a:prstGeom prst="rect">
            <a:avLst/>
          </a:prstGeom>
        </p:spPr>
        <p:txBody>
          <a:bodyPr anchor="b" anchorCtr="0"/>
          <a:lstStyle>
            <a:lvl1pPr marL="0" indent="0" algn="ctr">
              <a:buNone/>
              <a:defRPr sz="1600" spc="400">
                <a:solidFill>
                  <a:schemeClr val="tx2"/>
                </a:solidFill>
                <a:latin typeface="+mj-lt"/>
              </a:defRPr>
            </a:lvl1pPr>
          </a:lstStyle>
          <a:p>
            <a:pPr lvl="0"/>
            <a:r>
              <a:rPr lang="en-US"/>
              <a:t>Edit Copy</a:t>
            </a:r>
          </a:p>
        </p:txBody>
      </p:sp>
      <p:sp>
        <p:nvSpPr>
          <p:cNvPr id="7" name="Text Placeholder 6"/>
          <p:cNvSpPr>
            <a:spLocks noGrp="1"/>
          </p:cNvSpPr>
          <p:nvPr>
            <p:ph type="body" sz="quarter" idx="15" hasCustomPrompt="1"/>
          </p:nvPr>
        </p:nvSpPr>
        <p:spPr>
          <a:xfrm>
            <a:off x="4664116" y="4927376"/>
            <a:ext cx="2864211" cy="367005"/>
          </a:xfrm>
          <a:prstGeom prst="rect">
            <a:avLst/>
          </a:prstGeom>
        </p:spPr>
        <p:txBody>
          <a:bodyPr anchor="b" anchorCtr="0"/>
          <a:lstStyle>
            <a:lvl1pPr marL="0" indent="0" algn="ctr">
              <a:buNone/>
              <a:defRPr sz="1600" spc="400">
                <a:solidFill>
                  <a:schemeClr val="tx2"/>
                </a:solidFill>
                <a:latin typeface="+mj-lt"/>
              </a:defRPr>
            </a:lvl1pPr>
          </a:lstStyle>
          <a:p>
            <a:pPr lvl="0"/>
            <a:r>
              <a:rPr lang="en-US"/>
              <a:t>Edit Copy</a:t>
            </a:r>
          </a:p>
        </p:txBody>
      </p:sp>
      <p:sp>
        <p:nvSpPr>
          <p:cNvPr id="9" name="Text Placeholder 6"/>
          <p:cNvSpPr>
            <a:spLocks noGrp="1"/>
          </p:cNvSpPr>
          <p:nvPr>
            <p:ph type="body" sz="quarter" idx="16" hasCustomPrompt="1"/>
          </p:nvPr>
        </p:nvSpPr>
        <p:spPr>
          <a:xfrm>
            <a:off x="7805532" y="4927376"/>
            <a:ext cx="2864211" cy="367005"/>
          </a:xfrm>
          <a:prstGeom prst="rect">
            <a:avLst/>
          </a:prstGeom>
        </p:spPr>
        <p:txBody>
          <a:bodyPr anchor="b" anchorCtr="0"/>
          <a:lstStyle>
            <a:lvl1pPr marL="0" indent="0" algn="ctr">
              <a:buNone/>
              <a:defRPr sz="1600" spc="400">
                <a:solidFill>
                  <a:schemeClr val="tx2"/>
                </a:solidFill>
                <a:latin typeface="+mj-lt"/>
              </a:defRPr>
            </a:lvl1pPr>
          </a:lstStyle>
          <a:p>
            <a:pPr lvl="0"/>
            <a:r>
              <a:rPr lang="en-US"/>
              <a:t>Edit Copy</a:t>
            </a:r>
          </a:p>
        </p:txBody>
      </p:sp>
      <p:sp>
        <p:nvSpPr>
          <p:cNvPr id="10" name="Text Placeholder 4"/>
          <p:cNvSpPr>
            <a:spLocks noGrp="1"/>
          </p:cNvSpPr>
          <p:nvPr>
            <p:ph type="body" sz="quarter" idx="17" hasCustomPrompt="1"/>
          </p:nvPr>
        </p:nvSpPr>
        <p:spPr>
          <a:xfrm>
            <a:off x="1522700" y="5362548"/>
            <a:ext cx="2864211" cy="787757"/>
          </a:xfrm>
          <a:prstGeom prst="rect">
            <a:avLst/>
          </a:prstGeom>
        </p:spPr>
        <p:txBody>
          <a:bodyPr/>
          <a:lstStyle>
            <a:lvl1pPr marL="0" indent="0" algn="ctr">
              <a:buNone/>
              <a:defRPr sz="1400"/>
            </a:lvl1pPr>
          </a:lstStyle>
          <a:p>
            <a:pPr lvl="0"/>
            <a:r>
              <a:rPr lang="en-US"/>
              <a:t>Click to edit this description copy</a:t>
            </a:r>
          </a:p>
        </p:txBody>
      </p:sp>
      <p:sp>
        <p:nvSpPr>
          <p:cNvPr id="11" name="Text Placeholder 4"/>
          <p:cNvSpPr>
            <a:spLocks noGrp="1"/>
          </p:cNvSpPr>
          <p:nvPr>
            <p:ph type="body" sz="quarter" idx="18" hasCustomPrompt="1"/>
          </p:nvPr>
        </p:nvSpPr>
        <p:spPr>
          <a:xfrm>
            <a:off x="4664116" y="5362548"/>
            <a:ext cx="2864211" cy="787757"/>
          </a:xfrm>
          <a:prstGeom prst="rect">
            <a:avLst/>
          </a:prstGeom>
        </p:spPr>
        <p:txBody>
          <a:bodyPr/>
          <a:lstStyle>
            <a:lvl1pPr marL="0" indent="0" algn="ctr">
              <a:buNone/>
              <a:defRPr sz="1400"/>
            </a:lvl1pPr>
          </a:lstStyle>
          <a:p>
            <a:pPr lvl="0"/>
            <a:r>
              <a:rPr lang="en-US"/>
              <a:t>Click to edit this description copy</a:t>
            </a:r>
          </a:p>
        </p:txBody>
      </p:sp>
      <p:sp>
        <p:nvSpPr>
          <p:cNvPr id="12" name="Text Placeholder 4"/>
          <p:cNvSpPr>
            <a:spLocks noGrp="1"/>
          </p:cNvSpPr>
          <p:nvPr>
            <p:ph type="body" sz="quarter" idx="19" hasCustomPrompt="1"/>
          </p:nvPr>
        </p:nvSpPr>
        <p:spPr>
          <a:xfrm>
            <a:off x="7805532" y="5362548"/>
            <a:ext cx="2864211" cy="787757"/>
          </a:xfrm>
          <a:prstGeom prst="rect">
            <a:avLst/>
          </a:prstGeom>
        </p:spPr>
        <p:txBody>
          <a:bodyPr/>
          <a:lstStyle>
            <a:lvl1pPr marL="0" indent="0" algn="ctr">
              <a:buNone/>
              <a:defRPr sz="1400"/>
            </a:lvl1pPr>
          </a:lstStyle>
          <a:p>
            <a:pPr lvl="0"/>
            <a:r>
              <a:rPr lang="en-US"/>
              <a:t>Click to edit this description copy</a:t>
            </a:r>
          </a:p>
        </p:txBody>
      </p:sp>
      <p:sp>
        <p:nvSpPr>
          <p:cNvPr id="5" name="Picture Placeholder 4"/>
          <p:cNvSpPr>
            <a:spLocks noGrp="1"/>
          </p:cNvSpPr>
          <p:nvPr>
            <p:ph type="pic" sz="quarter" idx="27" hasCustomPrompt="1"/>
          </p:nvPr>
        </p:nvSpPr>
        <p:spPr>
          <a:xfrm>
            <a:off x="1523805" y="2088776"/>
            <a:ext cx="2863593" cy="2793459"/>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0" name="Picture Placeholder 4"/>
          <p:cNvSpPr>
            <a:spLocks noGrp="1"/>
          </p:cNvSpPr>
          <p:nvPr>
            <p:ph type="pic" sz="quarter" idx="28" hasCustomPrompt="1"/>
          </p:nvPr>
        </p:nvSpPr>
        <p:spPr>
          <a:xfrm>
            <a:off x="4664204" y="2088776"/>
            <a:ext cx="2863593" cy="2793459"/>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1" name="Picture Placeholder 4"/>
          <p:cNvSpPr>
            <a:spLocks noGrp="1"/>
          </p:cNvSpPr>
          <p:nvPr>
            <p:ph type="pic" sz="quarter" idx="29" hasCustomPrompt="1"/>
          </p:nvPr>
        </p:nvSpPr>
        <p:spPr>
          <a:xfrm>
            <a:off x="7805620" y="2088776"/>
            <a:ext cx="2863593" cy="2793459"/>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 name="Footer Placeholder 1">
            <a:extLst>
              <a:ext uri="{FF2B5EF4-FFF2-40B4-BE49-F238E27FC236}">
                <a16:creationId xmlns:a16="http://schemas.microsoft.com/office/drawing/2014/main" id="{91C5C29A-2211-9948-8C37-11C903FA78AA}"/>
              </a:ext>
            </a:extLst>
          </p:cNvPr>
          <p:cNvSpPr>
            <a:spLocks noGrp="1"/>
          </p:cNvSpPr>
          <p:nvPr>
            <p:ph type="ftr" sz="quarter" idx="30"/>
          </p:nvPr>
        </p:nvSpPr>
        <p:spPr/>
        <p:txBody>
          <a:bodyPr/>
          <a:lstStyle/>
          <a:p>
            <a:pPr algn="l"/>
            <a:r>
              <a:rPr lang="en-US" dirty="0"/>
              <a:t>|  Confidential</a:t>
            </a:r>
          </a:p>
        </p:txBody>
      </p:sp>
      <p:sp>
        <p:nvSpPr>
          <p:cNvPr id="15" name="Slide Number Placeholder 5">
            <a:extLst>
              <a:ext uri="{FF2B5EF4-FFF2-40B4-BE49-F238E27FC236}">
                <a16:creationId xmlns:a16="http://schemas.microsoft.com/office/drawing/2014/main" id="{F18B76B1-17DB-8548-897D-BDB2C832221C}"/>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8" name="Text Placeholder 6">
            <a:extLst>
              <a:ext uri="{FF2B5EF4-FFF2-40B4-BE49-F238E27FC236}">
                <a16:creationId xmlns:a16="http://schemas.microsoft.com/office/drawing/2014/main" id="{D7DE01E0-BD6E-8846-ADAD-FA67D3B2A4BB}"/>
              </a:ext>
            </a:extLst>
          </p:cNvPr>
          <p:cNvSpPr>
            <a:spLocks noGrp="1"/>
          </p:cNvSpPr>
          <p:nvPr>
            <p:ph type="body" sz="quarter" idx="13" hasCustomPrompt="1"/>
          </p:nvPr>
        </p:nvSpPr>
        <p:spPr>
          <a:xfrm>
            <a:off x="680980" y="1286167"/>
            <a:ext cx="10129321"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Subtitle Copy</a:t>
            </a:r>
          </a:p>
        </p:txBody>
      </p:sp>
      <p:sp>
        <p:nvSpPr>
          <p:cNvPr id="16" name="Title Placeholder 1">
            <a:extLst>
              <a:ext uri="{FF2B5EF4-FFF2-40B4-BE49-F238E27FC236}">
                <a16:creationId xmlns:a16="http://schemas.microsoft.com/office/drawing/2014/main" id="{13228E43-3027-ED40-B123-7C486A3D660E}"/>
              </a:ext>
            </a:extLst>
          </p:cNvPr>
          <p:cNvSpPr>
            <a:spLocks noGrp="1"/>
          </p:cNvSpPr>
          <p:nvPr>
            <p:ph type="title" hasCustomPrompt="1"/>
          </p:nvPr>
        </p:nvSpPr>
        <p:spPr>
          <a:xfrm>
            <a:off x="659029" y="35861"/>
            <a:ext cx="1015387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178859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Image + Label+Description">
    <p:spTree>
      <p:nvGrpSpPr>
        <p:cNvPr id="1" name=""/>
        <p:cNvGrpSpPr/>
        <p:nvPr/>
      </p:nvGrpSpPr>
      <p:grpSpPr>
        <a:xfrm>
          <a:off x="0" y="0"/>
          <a:ext cx="0" cy="0"/>
          <a:chOff x="0" y="0"/>
          <a:chExt cx="0" cy="0"/>
        </a:xfrm>
      </p:grpSpPr>
      <p:sp>
        <p:nvSpPr>
          <p:cNvPr id="6" name="Text Placeholder 6"/>
          <p:cNvSpPr>
            <a:spLocks noGrp="1"/>
          </p:cNvSpPr>
          <p:nvPr>
            <p:ph type="body" sz="quarter" idx="14" hasCustomPrompt="1"/>
          </p:nvPr>
        </p:nvSpPr>
        <p:spPr>
          <a:xfrm>
            <a:off x="3430415" y="4826391"/>
            <a:ext cx="2585320" cy="367005"/>
          </a:xfrm>
          <a:prstGeom prst="rect">
            <a:avLst/>
          </a:prstGeom>
        </p:spPr>
        <p:txBody>
          <a:bodyPr anchor="b" anchorCtr="0"/>
          <a:lstStyle>
            <a:lvl1pPr marL="0" indent="0" algn="ctr">
              <a:buNone/>
              <a:defRPr sz="1600">
                <a:solidFill>
                  <a:schemeClr val="tx2"/>
                </a:solidFill>
                <a:latin typeface="+mj-lt"/>
              </a:defRPr>
            </a:lvl1pPr>
          </a:lstStyle>
          <a:p>
            <a:pPr lvl="0"/>
            <a:r>
              <a:rPr lang="en-US"/>
              <a:t>Edit Image Label</a:t>
            </a:r>
          </a:p>
        </p:txBody>
      </p:sp>
      <p:sp>
        <p:nvSpPr>
          <p:cNvPr id="7" name="Text Placeholder 6"/>
          <p:cNvSpPr>
            <a:spLocks noGrp="1"/>
          </p:cNvSpPr>
          <p:nvPr>
            <p:ph type="body" sz="quarter" idx="15" hasCustomPrompt="1"/>
          </p:nvPr>
        </p:nvSpPr>
        <p:spPr>
          <a:xfrm>
            <a:off x="6179207" y="4826391"/>
            <a:ext cx="2585320" cy="367005"/>
          </a:xfrm>
          <a:prstGeom prst="rect">
            <a:avLst/>
          </a:prstGeom>
        </p:spPr>
        <p:txBody>
          <a:bodyPr anchor="b" anchorCtr="0"/>
          <a:lstStyle>
            <a:lvl1pPr marL="0" indent="0" algn="ctr">
              <a:buNone/>
              <a:defRPr sz="1600">
                <a:solidFill>
                  <a:schemeClr val="tx2"/>
                </a:solidFill>
                <a:latin typeface="+mj-lt"/>
              </a:defRPr>
            </a:lvl1pPr>
          </a:lstStyle>
          <a:p>
            <a:pPr lvl="0"/>
            <a:r>
              <a:rPr lang="en-US"/>
              <a:t>Edit Image Label</a:t>
            </a:r>
          </a:p>
        </p:txBody>
      </p:sp>
      <p:sp>
        <p:nvSpPr>
          <p:cNvPr id="10" name="Text Placeholder 4"/>
          <p:cNvSpPr>
            <a:spLocks noGrp="1"/>
          </p:cNvSpPr>
          <p:nvPr>
            <p:ph type="body" sz="quarter" idx="17" hasCustomPrompt="1"/>
          </p:nvPr>
        </p:nvSpPr>
        <p:spPr>
          <a:xfrm>
            <a:off x="3430415" y="5293236"/>
            <a:ext cx="2585320" cy="787757"/>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11" name="Text Placeholder 4"/>
          <p:cNvSpPr>
            <a:spLocks noGrp="1"/>
          </p:cNvSpPr>
          <p:nvPr>
            <p:ph type="body" sz="quarter" idx="18" hasCustomPrompt="1"/>
          </p:nvPr>
        </p:nvSpPr>
        <p:spPr>
          <a:xfrm>
            <a:off x="6179207" y="5293236"/>
            <a:ext cx="2585320" cy="787757"/>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5" name="Picture Placeholder 4"/>
          <p:cNvSpPr>
            <a:spLocks noGrp="1"/>
          </p:cNvSpPr>
          <p:nvPr>
            <p:ph type="pic" sz="quarter" idx="27" hasCustomPrompt="1"/>
          </p:nvPr>
        </p:nvSpPr>
        <p:spPr>
          <a:xfrm>
            <a:off x="3431519" y="1896910"/>
            <a:ext cx="2584763" cy="286435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0" name="Picture Placeholder 4"/>
          <p:cNvSpPr>
            <a:spLocks noGrp="1"/>
          </p:cNvSpPr>
          <p:nvPr>
            <p:ph type="pic" sz="quarter" idx="28" hasCustomPrompt="1"/>
          </p:nvPr>
        </p:nvSpPr>
        <p:spPr>
          <a:xfrm>
            <a:off x="6179293" y="1896910"/>
            <a:ext cx="2584763" cy="286435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 name="Footer Placeholder 1">
            <a:extLst>
              <a:ext uri="{FF2B5EF4-FFF2-40B4-BE49-F238E27FC236}">
                <a16:creationId xmlns:a16="http://schemas.microsoft.com/office/drawing/2014/main" id="{91C5C29A-2211-9948-8C37-11C903FA78AA}"/>
              </a:ext>
            </a:extLst>
          </p:cNvPr>
          <p:cNvSpPr>
            <a:spLocks noGrp="1"/>
          </p:cNvSpPr>
          <p:nvPr>
            <p:ph type="ftr" sz="quarter" idx="30"/>
          </p:nvPr>
        </p:nvSpPr>
        <p:spPr/>
        <p:txBody>
          <a:bodyPr/>
          <a:lstStyle/>
          <a:p>
            <a:pPr algn="l"/>
            <a:r>
              <a:rPr lang="en-US" dirty="0"/>
              <a:t>|  Confidential</a:t>
            </a:r>
          </a:p>
        </p:txBody>
      </p:sp>
      <p:sp>
        <p:nvSpPr>
          <p:cNvPr id="15" name="Slide Number Placeholder 5">
            <a:extLst>
              <a:ext uri="{FF2B5EF4-FFF2-40B4-BE49-F238E27FC236}">
                <a16:creationId xmlns:a16="http://schemas.microsoft.com/office/drawing/2014/main" id="{F18B76B1-17DB-8548-897D-BDB2C832221C}"/>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28" name="Text Placeholder 6">
            <a:extLst>
              <a:ext uri="{FF2B5EF4-FFF2-40B4-BE49-F238E27FC236}">
                <a16:creationId xmlns:a16="http://schemas.microsoft.com/office/drawing/2014/main" id="{8D352DE9-699A-C14D-AC3E-816FF93DDF3D}"/>
              </a:ext>
            </a:extLst>
          </p:cNvPr>
          <p:cNvSpPr>
            <a:spLocks noGrp="1"/>
          </p:cNvSpPr>
          <p:nvPr>
            <p:ph type="body" sz="quarter" idx="31" hasCustomPrompt="1"/>
          </p:nvPr>
        </p:nvSpPr>
        <p:spPr>
          <a:xfrm>
            <a:off x="8927068" y="4826391"/>
            <a:ext cx="2585320" cy="367005"/>
          </a:xfrm>
          <a:prstGeom prst="rect">
            <a:avLst/>
          </a:prstGeom>
        </p:spPr>
        <p:txBody>
          <a:bodyPr anchor="b" anchorCtr="0"/>
          <a:lstStyle>
            <a:lvl1pPr marL="0" indent="0" algn="ctr">
              <a:buNone/>
              <a:defRPr sz="1600">
                <a:solidFill>
                  <a:schemeClr val="tx2"/>
                </a:solidFill>
                <a:latin typeface="+mj-lt"/>
              </a:defRPr>
            </a:lvl1pPr>
          </a:lstStyle>
          <a:p>
            <a:pPr lvl="0"/>
            <a:r>
              <a:rPr lang="en-US"/>
              <a:t>Edit Image Label</a:t>
            </a:r>
          </a:p>
        </p:txBody>
      </p:sp>
      <p:sp>
        <p:nvSpPr>
          <p:cNvPr id="29" name="Text Placeholder 6">
            <a:extLst>
              <a:ext uri="{FF2B5EF4-FFF2-40B4-BE49-F238E27FC236}">
                <a16:creationId xmlns:a16="http://schemas.microsoft.com/office/drawing/2014/main" id="{29D96E9A-CE52-DB44-A63B-DBF64F2AAA86}"/>
              </a:ext>
            </a:extLst>
          </p:cNvPr>
          <p:cNvSpPr>
            <a:spLocks noGrp="1"/>
          </p:cNvSpPr>
          <p:nvPr>
            <p:ph type="body" sz="quarter" idx="32" hasCustomPrompt="1"/>
          </p:nvPr>
        </p:nvSpPr>
        <p:spPr>
          <a:xfrm>
            <a:off x="680979" y="4826391"/>
            <a:ext cx="2585320" cy="367005"/>
          </a:xfrm>
          <a:prstGeom prst="rect">
            <a:avLst/>
          </a:prstGeom>
        </p:spPr>
        <p:txBody>
          <a:bodyPr anchor="b" anchorCtr="0"/>
          <a:lstStyle>
            <a:lvl1pPr marL="0" indent="0" algn="ctr">
              <a:buNone/>
              <a:defRPr sz="1600">
                <a:solidFill>
                  <a:schemeClr val="tx2"/>
                </a:solidFill>
                <a:latin typeface="+mj-lt"/>
              </a:defRPr>
            </a:lvl1pPr>
          </a:lstStyle>
          <a:p>
            <a:pPr lvl="0"/>
            <a:r>
              <a:rPr lang="en-US"/>
              <a:t>Edit Image Label</a:t>
            </a:r>
          </a:p>
        </p:txBody>
      </p:sp>
      <p:sp>
        <p:nvSpPr>
          <p:cNvPr id="30" name="Text Placeholder 4">
            <a:extLst>
              <a:ext uri="{FF2B5EF4-FFF2-40B4-BE49-F238E27FC236}">
                <a16:creationId xmlns:a16="http://schemas.microsoft.com/office/drawing/2014/main" id="{717E7B12-9DEB-554C-A5E0-9E4D6A81E9C5}"/>
              </a:ext>
            </a:extLst>
          </p:cNvPr>
          <p:cNvSpPr>
            <a:spLocks noGrp="1"/>
          </p:cNvSpPr>
          <p:nvPr>
            <p:ph type="body" sz="quarter" idx="33" hasCustomPrompt="1"/>
          </p:nvPr>
        </p:nvSpPr>
        <p:spPr>
          <a:xfrm>
            <a:off x="8927068" y="5293236"/>
            <a:ext cx="2585320" cy="787757"/>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31" name="Text Placeholder 4">
            <a:extLst>
              <a:ext uri="{FF2B5EF4-FFF2-40B4-BE49-F238E27FC236}">
                <a16:creationId xmlns:a16="http://schemas.microsoft.com/office/drawing/2014/main" id="{BAB18CB6-094A-0048-83AC-0CB0E0BB1889}"/>
              </a:ext>
            </a:extLst>
          </p:cNvPr>
          <p:cNvSpPr>
            <a:spLocks noGrp="1"/>
          </p:cNvSpPr>
          <p:nvPr>
            <p:ph type="body" sz="quarter" idx="34" hasCustomPrompt="1"/>
          </p:nvPr>
        </p:nvSpPr>
        <p:spPr>
          <a:xfrm>
            <a:off x="680979" y="5293236"/>
            <a:ext cx="2585320" cy="787757"/>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32" name="Picture Placeholder 4">
            <a:extLst>
              <a:ext uri="{FF2B5EF4-FFF2-40B4-BE49-F238E27FC236}">
                <a16:creationId xmlns:a16="http://schemas.microsoft.com/office/drawing/2014/main" id="{C8B72422-4C38-B845-AEB5-09A1C9FB4114}"/>
              </a:ext>
            </a:extLst>
          </p:cNvPr>
          <p:cNvSpPr>
            <a:spLocks noGrp="1"/>
          </p:cNvSpPr>
          <p:nvPr>
            <p:ph type="pic" sz="quarter" idx="35" hasCustomPrompt="1"/>
          </p:nvPr>
        </p:nvSpPr>
        <p:spPr>
          <a:xfrm>
            <a:off x="8928172" y="1896910"/>
            <a:ext cx="2584763" cy="286435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33" name="Picture Placeholder 4">
            <a:extLst>
              <a:ext uri="{FF2B5EF4-FFF2-40B4-BE49-F238E27FC236}">
                <a16:creationId xmlns:a16="http://schemas.microsoft.com/office/drawing/2014/main" id="{F0326D31-50C6-7849-88A8-A36D955348AE}"/>
              </a:ext>
            </a:extLst>
          </p:cNvPr>
          <p:cNvSpPr>
            <a:spLocks noGrp="1"/>
          </p:cNvSpPr>
          <p:nvPr>
            <p:ph type="pic" sz="quarter" idx="36" hasCustomPrompt="1"/>
          </p:nvPr>
        </p:nvSpPr>
        <p:spPr>
          <a:xfrm>
            <a:off x="681065" y="1896910"/>
            <a:ext cx="2584763" cy="286435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34" name="Title Placeholder 1">
            <a:extLst>
              <a:ext uri="{FF2B5EF4-FFF2-40B4-BE49-F238E27FC236}">
                <a16:creationId xmlns:a16="http://schemas.microsoft.com/office/drawing/2014/main" id="{A79F6EF5-4448-F242-84FF-FDA0F31170D1}"/>
              </a:ext>
            </a:extLst>
          </p:cNvPr>
          <p:cNvSpPr>
            <a:spLocks noGrp="1"/>
          </p:cNvSpPr>
          <p:nvPr>
            <p:ph type="title" hasCustomPrompt="1"/>
          </p:nvPr>
        </p:nvSpPr>
        <p:spPr>
          <a:xfrm>
            <a:off x="659116" y="35861"/>
            <a:ext cx="10151184" cy="960513"/>
          </a:xfrm>
          <a:prstGeom prst="rect">
            <a:avLst/>
          </a:prstGeom>
        </p:spPr>
        <p:txBody>
          <a:bodyPr vert="horz" lIns="0" tIns="0" rIns="0" bIns="0" rtlCol="0" anchor="b" anchorCtr="0">
            <a:noAutofit/>
          </a:bodyPr>
          <a:lstStyle/>
          <a:p>
            <a:r>
              <a:rPr lang="en-US"/>
              <a:t>Click To Edit Page Title Copy</a:t>
            </a:r>
          </a:p>
        </p:txBody>
      </p:sp>
      <p:sp>
        <p:nvSpPr>
          <p:cNvPr id="18" name="Text Placeholder 6">
            <a:extLst>
              <a:ext uri="{FF2B5EF4-FFF2-40B4-BE49-F238E27FC236}">
                <a16:creationId xmlns:a16="http://schemas.microsoft.com/office/drawing/2014/main" id="{093FE22B-8A4E-E348-8DC3-1446A166ECDC}"/>
              </a:ext>
            </a:extLst>
          </p:cNvPr>
          <p:cNvSpPr>
            <a:spLocks noGrp="1"/>
          </p:cNvSpPr>
          <p:nvPr>
            <p:ph type="body" sz="quarter" idx="13" hasCustomPrompt="1"/>
          </p:nvPr>
        </p:nvSpPr>
        <p:spPr>
          <a:xfrm>
            <a:off x="680980" y="1286167"/>
            <a:ext cx="10129321"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Page Subtitle</a:t>
            </a:r>
          </a:p>
        </p:txBody>
      </p:sp>
    </p:spTree>
    <p:extLst>
      <p:ext uri="{BB962C8B-B14F-4D97-AF65-F5344CB8AC3E}">
        <p14:creationId xmlns:p14="http://schemas.microsoft.com/office/powerpoint/2010/main" val="15761534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5-Image + Label+Description">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E6079F0-EEFD-2A49-9BB3-4927384DAE5B}"/>
              </a:ext>
            </a:extLst>
          </p:cNvPr>
          <p:cNvSpPr>
            <a:spLocks noGrp="1"/>
          </p:cNvSpPr>
          <p:nvPr>
            <p:ph type="ftr" sz="quarter" idx="24"/>
          </p:nvPr>
        </p:nvSpPr>
        <p:spPr/>
        <p:txBody>
          <a:bodyPr/>
          <a:lstStyle/>
          <a:p>
            <a:pPr algn="l"/>
            <a:r>
              <a:rPr lang="en-US" dirty="0"/>
              <a:t>|  Confidential</a:t>
            </a:r>
          </a:p>
        </p:txBody>
      </p:sp>
      <p:sp>
        <p:nvSpPr>
          <p:cNvPr id="20" name="Slide Number Placeholder 5">
            <a:extLst>
              <a:ext uri="{FF2B5EF4-FFF2-40B4-BE49-F238E27FC236}">
                <a16:creationId xmlns:a16="http://schemas.microsoft.com/office/drawing/2014/main" id="{49B2505A-26A3-5A4A-9A6F-0D88FCBD7B49}"/>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24" name="Text Placeholder 6">
            <a:extLst>
              <a:ext uri="{FF2B5EF4-FFF2-40B4-BE49-F238E27FC236}">
                <a16:creationId xmlns:a16="http://schemas.microsoft.com/office/drawing/2014/main" id="{A2376CE2-EC7C-114D-899F-3F615474464C}"/>
              </a:ext>
            </a:extLst>
          </p:cNvPr>
          <p:cNvSpPr>
            <a:spLocks noGrp="1"/>
          </p:cNvSpPr>
          <p:nvPr>
            <p:ph type="body" sz="quarter" idx="14" hasCustomPrompt="1"/>
          </p:nvPr>
        </p:nvSpPr>
        <p:spPr>
          <a:xfrm>
            <a:off x="680979" y="4471700"/>
            <a:ext cx="2062909" cy="333653"/>
          </a:xfrm>
          <a:prstGeom prst="rect">
            <a:avLst/>
          </a:prstGeom>
        </p:spPr>
        <p:txBody>
          <a:bodyPr anchor="ctr" anchorCtr="0"/>
          <a:lstStyle>
            <a:lvl1pPr marL="0" indent="0" algn="ctr">
              <a:buNone/>
              <a:defRPr sz="1400">
                <a:solidFill>
                  <a:schemeClr val="tx2"/>
                </a:solidFill>
                <a:latin typeface="+mj-lt"/>
              </a:defRPr>
            </a:lvl1pPr>
          </a:lstStyle>
          <a:p>
            <a:pPr lvl="0"/>
            <a:r>
              <a:rPr lang="en-US"/>
              <a:t>Edit Title/</a:t>
            </a:r>
            <a:br>
              <a:rPr lang="en-US"/>
            </a:br>
            <a:r>
              <a:rPr lang="en-US"/>
              <a:t>Image Caption</a:t>
            </a:r>
          </a:p>
        </p:txBody>
      </p:sp>
      <p:sp>
        <p:nvSpPr>
          <p:cNvPr id="27" name="Text Placeholder 4">
            <a:extLst>
              <a:ext uri="{FF2B5EF4-FFF2-40B4-BE49-F238E27FC236}">
                <a16:creationId xmlns:a16="http://schemas.microsoft.com/office/drawing/2014/main" id="{0F3E5BE9-983B-AD4E-9986-CA27E2B65E87}"/>
              </a:ext>
            </a:extLst>
          </p:cNvPr>
          <p:cNvSpPr>
            <a:spLocks noGrp="1"/>
          </p:cNvSpPr>
          <p:nvPr>
            <p:ph type="body" sz="quarter" idx="17" hasCustomPrompt="1"/>
          </p:nvPr>
        </p:nvSpPr>
        <p:spPr>
          <a:xfrm>
            <a:off x="680979" y="5063401"/>
            <a:ext cx="2062909" cy="716171"/>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33" name="Text Placeholder 6">
            <a:extLst>
              <a:ext uri="{FF2B5EF4-FFF2-40B4-BE49-F238E27FC236}">
                <a16:creationId xmlns:a16="http://schemas.microsoft.com/office/drawing/2014/main" id="{4902CE8D-3716-2746-ACAD-850EBDA2EE3A}"/>
              </a:ext>
            </a:extLst>
          </p:cNvPr>
          <p:cNvSpPr>
            <a:spLocks noGrp="1"/>
          </p:cNvSpPr>
          <p:nvPr>
            <p:ph type="body" sz="quarter" idx="28" hasCustomPrompt="1"/>
          </p:nvPr>
        </p:nvSpPr>
        <p:spPr>
          <a:xfrm>
            <a:off x="5064328" y="4471700"/>
            <a:ext cx="2062909" cy="333653"/>
          </a:xfrm>
          <a:prstGeom prst="rect">
            <a:avLst/>
          </a:prstGeom>
        </p:spPr>
        <p:txBody>
          <a:bodyPr anchor="ctr" anchorCtr="0"/>
          <a:lstStyle>
            <a:lvl1pPr marL="0" indent="0" algn="ctr">
              <a:buNone/>
              <a:defRPr sz="1400">
                <a:solidFill>
                  <a:schemeClr val="tx2"/>
                </a:solidFill>
                <a:latin typeface="+mj-lt"/>
              </a:defRPr>
            </a:lvl1pPr>
          </a:lstStyle>
          <a:p>
            <a:pPr lvl="0"/>
            <a:r>
              <a:rPr lang="en-US"/>
              <a:t>Edit Title/</a:t>
            </a:r>
            <a:br>
              <a:rPr lang="en-US"/>
            </a:br>
            <a:r>
              <a:rPr lang="en-US"/>
              <a:t>Image Caption</a:t>
            </a:r>
          </a:p>
        </p:txBody>
      </p:sp>
      <p:sp>
        <p:nvSpPr>
          <p:cNvPr id="34" name="Text Placeholder 4">
            <a:extLst>
              <a:ext uri="{FF2B5EF4-FFF2-40B4-BE49-F238E27FC236}">
                <a16:creationId xmlns:a16="http://schemas.microsoft.com/office/drawing/2014/main" id="{6A79C6FB-A98C-A344-8F5C-68D53B1CC4A7}"/>
              </a:ext>
            </a:extLst>
          </p:cNvPr>
          <p:cNvSpPr>
            <a:spLocks noGrp="1"/>
          </p:cNvSpPr>
          <p:nvPr>
            <p:ph type="body" sz="quarter" idx="29" hasCustomPrompt="1"/>
          </p:nvPr>
        </p:nvSpPr>
        <p:spPr>
          <a:xfrm>
            <a:off x="5064328" y="5063401"/>
            <a:ext cx="2062909" cy="716171"/>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36" name="Text Placeholder 6">
            <a:extLst>
              <a:ext uri="{FF2B5EF4-FFF2-40B4-BE49-F238E27FC236}">
                <a16:creationId xmlns:a16="http://schemas.microsoft.com/office/drawing/2014/main" id="{9C770AD5-8C89-1C41-9A43-22C0408CDB63}"/>
              </a:ext>
            </a:extLst>
          </p:cNvPr>
          <p:cNvSpPr>
            <a:spLocks noGrp="1"/>
          </p:cNvSpPr>
          <p:nvPr>
            <p:ph type="body" sz="quarter" idx="31" hasCustomPrompt="1"/>
          </p:nvPr>
        </p:nvSpPr>
        <p:spPr>
          <a:xfrm>
            <a:off x="7256220" y="4486844"/>
            <a:ext cx="2062909" cy="333653"/>
          </a:xfrm>
          <a:prstGeom prst="rect">
            <a:avLst/>
          </a:prstGeom>
        </p:spPr>
        <p:txBody>
          <a:bodyPr anchor="ctr" anchorCtr="0"/>
          <a:lstStyle>
            <a:lvl1pPr marL="0" indent="0" algn="ctr">
              <a:buNone/>
              <a:defRPr sz="1400">
                <a:solidFill>
                  <a:schemeClr val="tx2"/>
                </a:solidFill>
                <a:latin typeface="+mj-lt"/>
              </a:defRPr>
            </a:lvl1pPr>
          </a:lstStyle>
          <a:p>
            <a:pPr lvl="0"/>
            <a:r>
              <a:rPr lang="en-US"/>
              <a:t>Edit Title/</a:t>
            </a:r>
            <a:br>
              <a:rPr lang="en-US"/>
            </a:br>
            <a:r>
              <a:rPr lang="en-US"/>
              <a:t>Image Caption</a:t>
            </a:r>
          </a:p>
        </p:txBody>
      </p:sp>
      <p:sp>
        <p:nvSpPr>
          <p:cNvPr id="37" name="Text Placeholder 4">
            <a:extLst>
              <a:ext uri="{FF2B5EF4-FFF2-40B4-BE49-F238E27FC236}">
                <a16:creationId xmlns:a16="http://schemas.microsoft.com/office/drawing/2014/main" id="{EEDE26D9-5E9D-2641-AA72-FADAD3C02106}"/>
              </a:ext>
            </a:extLst>
          </p:cNvPr>
          <p:cNvSpPr>
            <a:spLocks noGrp="1"/>
          </p:cNvSpPr>
          <p:nvPr>
            <p:ph type="body" sz="quarter" idx="32" hasCustomPrompt="1"/>
          </p:nvPr>
        </p:nvSpPr>
        <p:spPr>
          <a:xfrm>
            <a:off x="7256220" y="5078545"/>
            <a:ext cx="2062909" cy="716171"/>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15" name="Title Placeholder 1">
            <a:extLst>
              <a:ext uri="{FF2B5EF4-FFF2-40B4-BE49-F238E27FC236}">
                <a16:creationId xmlns:a16="http://schemas.microsoft.com/office/drawing/2014/main" id="{4CD71C31-2F9A-8340-B4B9-F24312F381A4}"/>
              </a:ext>
            </a:extLst>
          </p:cNvPr>
          <p:cNvSpPr>
            <a:spLocks noGrp="1"/>
          </p:cNvSpPr>
          <p:nvPr>
            <p:ph type="title" hasCustomPrompt="1"/>
          </p:nvPr>
        </p:nvSpPr>
        <p:spPr>
          <a:xfrm>
            <a:off x="659116" y="35861"/>
            <a:ext cx="10151184" cy="960513"/>
          </a:xfrm>
          <a:prstGeom prst="rect">
            <a:avLst/>
          </a:prstGeom>
        </p:spPr>
        <p:txBody>
          <a:bodyPr vert="horz" lIns="0" tIns="0" rIns="0" bIns="0" rtlCol="0" anchor="b" anchorCtr="0">
            <a:noAutofit/>
          </a:bodyPr>
          <a:lstStyle/>
          <a:p>
            <a:r>
              <a:rPr lang="en-US"/>
              <a:t>Click To Edit Page Title Copy</a:t>
            </a:r>
          </a:p>
        </p:txBody>
      </p:sp>
      <p:sp>
        <p:nvSpPr>
          <p:cNvPr id="17" name="Text Placeholder 6">
            <a:extLst>
              <a:ext uri="{FF2B5EF4-FFF2-40B4-BE49-F238E27FC236}">
                <a16:creationId xmlns:a16="http://schemas.microsoft.com/office/drawing/2014/main" id="{CEE812D0-8C83-AF45-8751-F8010DBBE794}"/>
              </a:ext>
            </a:extLst>
          </p:cNvPr>
          <p:cNvSpPr>
            <a:spLocks noGrp="1"/>
          </p:cNvSpPr>
          <p:nvPr>
            <p:ph type="body" sz="quarter" idx="34" hasCustomPrompt="1"/>
          </p:nvPr>
        </p:nvSpPr>
        <p:spPr>
          <a:xfrm>
            <a:off x="9448112" y="4486844"/>
            <a:ext cx="2062909" cy="333653"/>
          </a:xfrm>
          <a:prstGeom prst="rect">
            <a:avLst/>
          </a:prstGeom>
        </p:spPr>
        <p:txBody>
          <a:bodyPr anchor="ctr" anchorCtr="0"/>
          <a:lstStyle>
            <a:lvl1pPr marL="0" indent="0" algn="ctr">
              <a:buNone/>
              <a:defRPr sz="1400">
                <a:solidFill>
                  <a:schemeClr val="tx2"/>
                </a:solidFill>
                <a:latin typeface="+mj-lt"/>
              </a:defRPr>
            </a:lvl1pPr>
          </a:lstStyle>
          <a:p>
            <a:pPr lvl="0"/>
            <a:r>
              <a:rPr lang="en-US"/>
              <a:t>Edit Title/</a:t>
            </a:r>
            <a:br>
              <a:rPr lang="en-US"/>
            </a:br>
            <a:r>
              <a:rPr lang="en-US"/>
              <a:t>Image Caption</a:t>
            </a:r>
          </a:p>
        </p:txBody>
      </p:sp>
      <p:sp>
        <p:nvSpPr>
          <p:cNvPr id="19" name="Text Placeholder 4">
            <a:extLst>
              <a:ext uri="{FF2B5EF4-FFF2-40B4-BE49-F238E27FC236}">
                <a16:creationId xmlns:a16="http://schemas.microsoft.com/office/drawing/2014/main" id="{D6235A6C-A778-2646-8476-F3189A3CDA84}"/>
              </a:ext>
            </a:extLst>
          </p:cNvPr>
          <p:cNvSpPr>
            <a:spLocks noGrp="1"/>
          </p:cNvSpPr>
          <p:nvPr>
            <p:ph type="body" sz="quarter" idx="35" hasCustomPrompt="1"/>
          </p:nvPr>
        </p:nvSpPr>
        <p:spPr>
          <a:xfrm>
            <a:off x="9448112" y="5078545"/>
            <a:ext cx="2062909" cy="716171"/>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21" name="Text Placeholder 6">
            <a:extLst>
              <a:ext uri="{FF2B5EF4-FFF2-40B4-BE49-F238E27FC236}">
                <a16:creationId xmlns:a16="http://schemas.microsoft.com/office/drawing/2014/main" id="{4FAE3DDF-43CE-6C4E-A634-57C392761489}"/>
              </a:ext>
            </a:extLst>
          </p:cNvPr>
          <p:cNvSpPr>
            <a:spLocks noGrp="1"/>
          </p:cNvSpPr>
          <p:nvPr>
            <p:ph type="body" sz="quarter" idx="36" hasCustomPrompt="1"/>
          </p:nvPr>
        </p:nvSpPr>
        <p:spPr>
          <a:xfrm>
            <a:off x="2872871" y="4471700"/>
            <a:ext cx="2062909" cy="333653"/>
          </a:xfrm>
          <a:prstGeom prst="rect">
            <a:avLst/>
          </a:prstGeom>
        </p:spPr>
        <p:txBody>
          <a:bodyPr anchor="ctr" anchorCtr="0"/>
          <a:lstStyle>
            <a:lvl1pPr marL="0" indent="0" algn="ctr">
              <a:spcBef>
                <a:spcPts val="0"/>
              </a:spcBef>
              <a:buNone/>
              <a:defRPr sz="1400">
                <a:solidFill>
                  <a:schemeClr val="tx2"/>
                </a:solidFill>
                <a:latin typeface="+mj-lt"/>
              </a:defRPr>
            </a:lvl1pPr>
          </a:lstStyle>
          <a:p>
            <a:pPr lvl="0"/>
            <a:r>
              <a:rPr lang="en-US"/>
              <a:t>Edit Title/</a:t>
            </a:r>
            <a:br>
              <a:rPr lang="en-US"/>
            </a:br>
            <a:r>
              <a:rPr lang="en-US"/>
              <a:t>Image Caption</a:t>
            </a:r>
          </a:p>
        </p:txBody>
      </p:sp>
      <p:sp>
        <p:nvSpPr>
          <p:cNvPr id="22" name="Text Placeholder 4">
            <a:extLst>
              <a:ext uri="{FF2B5EF4-FFF2-40B4-BE49-F238E27FC236}">
                <a16:creationId xmlns:a16="http://schemas.microsoft.com/office/drawing/2014/main" id="{930E1A38-6A2E-1B4F-8744-0E845D27F23D}"/>
              </a:ext>
            </a:extLst>
          </p:cNvPr>
          <p:cNvSpPr>
            <a:spLocks noGrp="1"/>
          </p:cNvSpPr>
          <p:nvPr>
            <p:ph type="body" sz="quarter" idx="37" hasCustomPrompt="1"/>
          </p:nvPr>
        </p:nvSpPr>
        <p:spPr>
          <a:xfrm>
            <a:off x="2872871" y="5063401"/>
            <a:ext cx="2062909" cy="716171"/>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29" name="Picture Placeholder 15">
            <a:extLst>
              <a:ext uri="{FF2B5EF4-FFF2-40B4-BE49-F238E27FC236}">
                <a16:creationId xmlns:a16="http://schemas.microsoft.com/office/drawing/2014/main" id="{CA406F80-4DDE-9241-9F28-A8B8AB86AFB6}"/>
              </a:ext>
            </a:extLst>
          </p:cNvPr>
          <p:cNvSpPr>
            <a:spLocks noGrp="1"/>
          </p:cNvSpPr>
          <p:nvPr>
            <p:ph type="pic" sz="quarter" idx="27" hasCustomPrompt="1"/>
          </p:nvPr>
        </p:nvSpPr>
        <p:spPr>
          <a:xfrm>
            <a:off x="774363" y="2054217"/>
            <a:ext cx="1869813" cy="2159436"/>
          </a:xfrm>
          <a:prstGeom prst="rect">
            <a:avLst/>
          </a:prstGeom>
          <a:solidFill>
            <a:schemeClr val="tx1">
              <a:lumMod val="20000"/>
              <a:lumOff val="80000"/>
            </a:schemeClr>
          </a:solidFill>
        </p:spPr>
        <p:txBody>
          <a:bodyPr anchor="ctr"/>
          <a:lstStyle>
            <a:lvl1pPr marL="0" indent="0" algn="ctr">
              <a:buNone/>
              <a:defRPr>
                <a:solidFill>
                  <a:srgbClr val="FF33CC"/>
                </a:solidFill>
              </a:defRPr>
            </a:lvl1pPr>
          </a:lstStyle>
          <a:p>
            <a:r>
              <a:rPr lang="en-US" dirty="0"/>
              <a:t>Click icon to</a:t>
            </a:r>
            <a:br>
              <a:rPr lang="en-US" dirty="0"/>
            </a:br>
            <a:endParaRPr lang="en-US" dirty="0"/>
          </a:p>
          <a:p>
            <a:r>
              <a:rPr lang="en-US" dirty="0"/>
              <a:t>insert image.</a:t>
            </a:r>
          </a:p>
        </p:txBody>
      </p:sp>
      <p:sp>
        <p:nvSpPr>
          <p:cNvPr id="31" name="Picture Placeholder 24">
            <a:extLst>
              <a:ext uri="{FF2B5EF4-FFF2-40B4-BE49-F238E27FC236}">
                <a16:creationId xmlns:a16="http://schemas.microsoft.com/office/drawing/2014/main" id="{C0F4BCA8-133C-E84A-991A-80E9F5D2E33F}"/>
              </a:ext>
            </a:extLst>
          </p:cNvPr>
          <p:cNvSpPr>
            <a:spLocks noGrp="1"/>
          </p:cNvSpPr>
          <p:nvPr>
            <p:ph type="pic" sz="quarter" idx="38" hasCustomPrompt="1"/>
          </p:nvPr>
        </p:nvSpPr>
        <p:spPr>
          <a:xfrm>
            <a:off x="2964594" y="2054217"/>
            <a:ext cx="1869813" cy="2159436"/>
          </a:xfrm>
          <a:prstGeom prst="rect">
            <a:avLst/>
          </a:prstGeom>
          <a:solidFill>
            <a:schemeClr val="tx1">
              <a:lumMod val="20000"/>
              <a:lumOff val="80000"/>
            </a:schemeClr>
          </a:solidFill>
        </p:spPr>
        <p:txBody>
          <a:bodyPr anchor="ctr"/>
          <a:lstStyle>
            <a:lvl1pPr marL="0" indent="0" algn="ctr">
              <a:buNone/>
              <a:defRPr>
                <a:solidFill>
                  <a:srgbClr val="FF33CC"/>
                </a:solidFill>
              </a:defRPr>
            </a:lvl1pPr>
          </a:lstStyle>
          <a:p>
            <a:r>
              <a:rPr lang="en-US" dirty="0"/>
              <a:t>Click icon to</a:t>
            </a:r>
            <a:br>
              <a:rPr lang="en-US" dirty="0"/>
            </a:br>
            <a:endParaRPr lang="en-US" dirty="0"/>
          </a:p>
          <a:p>
            <a:r>
              <a:rPr lang="en-US" dirty="0"/>
              <a:t>insert image.</a:t>
            </a:r>
          </a:p>
        </p:txBody>
      </p:sp>
      <p:sp>
        <p:nvSpPr>
          <p:cNvPr id="39" name="Picture Placeholder 24">
            <a:extLst>
              <a:ext uri="{FF2B5EF4-FFF2-40B4-BE49-F238E27FC236}">
                <a16:creationId xmlns:a16="http://schemas.microsoft.com/office/drawing/2014/main" id="{78E9D6F0-4B63-A44E-B1BA-7753A82C05E6}"/>
              </a:ext>
            </a:extLst>
          </p:cNvPr>
          <p:cNvSpPr>
            <a:spLocks noGrp="1"/>
          </p:cNvSpPr>
          <p:nvPr>
            <p:ph type="pic" sz="quarter" idx="42" hasCustomPrompt="1"/>
          </p:nvPr>
        </p:nvSpPr>
        <p:spPr>
          <a:xfrm>
            <a:off x="5159650" y="2054217"/>
            <a:ext cx="1869813" cy="2159436"/>
          </a:xfrm>
          <a:prstGeom prst="rect">
            <a:avLst/>
          </a:prstGeom>
          <a:solidFill>
            <a:schemeClr val="tx1">
              <a:lumMod val="20000"/>
              <a:lumOff val="80000"/>
            </a:schemeClr>
          </a:solidFill>
        </p:spPr>
        <p:txBody>
          <a:bodyPr anchor="ctr"/>
          <a:lstStyle>
            <a:lvl1pPr marL="0" indent="0" algn="ctr">
              <a:buNone/>
              <a:defRPr>
                <a:solidFill>
                  <a:srgbClr val="FF33CC"/>
                </a:solidFill>
              </a:defRPr>
            </a:lvl1pPr>
          </a:lstStyle>
          <a:p>
            <a:r>
              <a:rPr lang="en-US" dirty="0"/>
              <a:t>Click icon to</a:t>
            </a:r>
            <a:br>
              <a:rPr lang="en-US" dirty="0"/>
            </a:br>
            <a:endParaRPr lang="en-US" dirty="0"/>
          </a:p>
          <a:p>
            <a:r>
              <a:rPr lang="en-US" dirty="0"/>
              <a:t>insert image.</a:t>
            </a:r>
          </a:p>
        </p:txBody>
      </p:sp>
      <p:sp>
        <p:nvSpPr>
          <p:cNvPr id="40" name="Picture Placeholder 24">
            <a:extLst>
              <a:ext uri="{FF2B5EF4-FFF2-40B4-BE49-F238E27FC236}">
                <a16:creationId xmlns:a16="http://schemas.microsoft.com/office/drawing/2014/main" id="{EF7D0E17-3D5E-6643-A765-4173828B081F}"/>
              </a:ext>
            </a:extLst>
          </p:cNvPr>
          <p:cNvSpPr>
            <a:spLocks noGrp="1"/>
          </p:cNvSpPr>
          <p:nvPr>
            <p:ph type="pic" sz="quarter" idx="43" hasCustomPrompt="1"/>
          </p:nvPr>
        </p:nvSpPr>
        <p:spPr>
          <a:xfrm>
            <a:off x="7352768" y="2054217"/>
            <a:ext cx="1869813" cy="2159436"/>
          </a:xfrm>
          <a:prstGeom prst="rect">
            <a:avLst/>
          </a:prstGeom>
          <a:solidFill>
            <a:schemeClr val="tx1">
              <a:lumMod val="20000"/>
              <a:lumOff val="80000"/>
            </a:schemeClr>
          </a:solidFill>
        </p:spPr>
        <p:txBody>
          <a:bodyPr anchor="ctr"/>
          <a:lstStyle>
            <a:lvl1pPr marL="0" indent="0" algn="ctr">
              <a:buNone/>
              <a:defRPr>
                <a:solidFill>
                  <a:srgbClr val="FF33CC"/>
                </a:solidFill>
              </a:defRPr>
            </a:lvl1pPr>
          </a:lstStyle>
          <a:p>
            <a:r>
              <a:rPr lang="en-US" dirty="0"/>
              <a:t>Click icon to</a:t>
            </a:r>
            <a:br>
              <a:rPr lang="en-US" dirty="0"/>
            </a:br>
            <a:endParaRPr lang="en-US" dirty="0"/>
          </a:p>
          <a:p>
            <a:r>
              <a:rPr lang="en-US" dirty="0"/>
              <a:t>insert image.</a:t>
            </a:r>
          </a:p>
        </p:txBody>
      </p:sp>
      <p:sp>
        <p:nvSpPr>
          <p:cNvPr id="41" name="Picture Placeholder 24">
            <a:extLst>
              <a:ext uri="{FF2B5EF4-FFF2-40B4-BE49-F238E27FC236}">
                <a16:creationId xmlns:a16="http://schemas.microsoft.com/office/drawing/2014/main" id="{417E5475-4C15-9E44-B652-02854D614DA4}"/>
              </a:ext>
            </a:extLst>
          </p:cNvPr>
          <p:cNvSpPr>
            <a:spLocks noGrp="1"/>
          </p:cNvSpPr>
          <p:nvPr>
            <p:ph type="pic" sz="quarter" idx="44" hasCustomPrompt="1"/>
          </p:nvPr>
        </p:nvSpPr>
        <p:spPr>
          <a:xfrm>
            <a:off x="9547824" y="2059527"/>
            <a:ext cx="1869813" cy="2159436"/>
          </a:xfrm>
          <a:prstGeom prst="rect">
            <a:avLst/>
          </a:prstGeom>
          <a:solidFill>
            <a:schemeClr val="tx1">
              <a:lumMod val="20000"/>
              <a:lumOff val="80000"/>
            </a:schemeClr>
          </a:solidFill>
        </p:spPr>
        <p:txBody>
          <a:bodyPr anchor="ctr"/>
          <a:lstStyle>
            <a:lvl1pPr marL="0" indent="0" algn="ctr">
              <a:buNone/>
              <a:defRPr>
                <a:solidFill>
                  <a:srgbClr val="FF33CC"/>
                </a:solidFill>
              </a:defRPr>
            </a:lvl1pPr>
          </a:lstStyle>
          <a:p>
            <a:r>
              <a:rPr lang="en-US" dirty="0"/>
              <a:t>Click icon to</a:t>
            </a:r>
            <a:br>
              <a:rPr lang="en-US" dirty="0"/>
            </a:br>
            <a:endParaRPr lang="en-US" dirty="0"/>
          </a:p>
          <a:p>
            <a:r>
              <a:rPr lang="en-US" dirty="0"/>
              <a:t>insert image.</a:t>
            </a:r>
          </a:p>
        </p:txBody>
      </p:sp>
      <p:sp>
        <p:nvSpPr>
          <p:cNvPr id="23" name="Text Placeholder 6">
            <a:extLst>
              <a:ext uri="{FF2B5EF4-FFF2-40B4-BE49-F238E27FC236}">
                <a16:creationId xmlns:a16="http://schemas.microsoft.com/office/drawing/2014/main" id="{BC149620-3730-5C4B-A970-BC94843CF9D1}"/>
              </a:ext>
            </a:extLst>
          </p:cNvPr>
          <p:cNvSpPr>
            <a:spLocks noGrp="1"/>
          </p:cNvSpPr>
          <p:nvPr>
            <p:ph type="body" sz="quarter" idx="13" hasCustomPrompt="1"/>
          </p:nvPr>
        </p:nvSpPr>
        <p:spPr>
          <a:xfrm>
            <a:off x="680980" y="1286167"/>
            <a:ext cx="10129321"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Page Subtitle</a:t>
            </a:r>
          </a:p>
        </p:txBody>
      </p:sp>
    </p:spTree>
    <p:extLst>
      <p:ext uri="{BB962C8B-B14F-4D97-AF65-F5344CB8AC3E}">
        <p14:creationId xmlns:p14="http://schemas.microsoft.com/office/powerpoint/2010/main" val="18511619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8-Image Grid + Blue Labels">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1C5C29A-2211-9948-8C37-11C903FA78AA}"/>
              </a:ext>
            </a:extLst>
          </p:cNvPr>
          <p:cNvSpPr>
            <a:spLocks noGrp="1"/>
          </p:cNvSpPr>
          <p:nvPr>
            <p:ph type="ftr" sz="quarter" idx="30"/>
          </p:nvPr>
        </p:nvSpPr>
        <p:spPr/>
        <p:txBody>
          <a:bodyPr/>
          <a:lstStyle/>
          <a:p>
            <a:pPr algn="l"/>
            <a:r>
              <a:rPr lang="en-US" dirty="0"/>
              <a:t>|  Confidential</a:t>
            </a:r>
          </a:p>
        </p:txBody>
      </p:sp>
      <p:sp>
        <p:nvSpPr>
          <p:cNvPr id="15" name="Slide Number Placeholder 5">
            <a:extLst>
              <a:ext uri="{FF2B5EF4-FFF2-40B4-BE49-F238E27FC236}">
                <a16:creationId xmlns:a16="http://schemas.microsoft.com/office/drawing/2014/main" id="{F18B76B1-17DB-8548-897D-BDB2C832221C}"/>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29" name="Text Placeholder 6">
            <a:extLst>
              <a:ext uri="{FF2B5EF4-FFF2-40B4-BE49-F238E27FC236}">
                <a16:creationId xmlns:a16="http://schemas.microsoft.com/office/drawing/2014/main" id="{29D96E9A-CE52-DB44-A63B-DBF64F2AAA86}"/>
              </a:ext>
            </a:extLst>
          </p:cNvPr>
          <p:cNvSpPr>
            <a:spLocks noGrp="1"/>
          </p:cNvSpPr>
          <p:nvPr>
            <p:ph type="body" sz="quarter" idx="32" hasCustomPrompt="1"/>
          </p:nvPr>
        </p:nvSpPr>
        <p:spPr>
          <a:xfrm>
            <a:off x="951743" y="5677529"/>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33" name="Picture Placeholder 4">
            <a:extLst>
              <a:ext uri="{FF2B5EF4-FFF2-40B4-BE49-F238E27FC236}">
                <a16:creationId xmlns:a16="http://schemas.microsoft.com/office/drawing/2014/main" id="{F0326D31-50C6-7849-88A8-A36D955348AE}"/>
              </a:ext>
            </a:extLst>
          </p:cNvPr>
          <p:cNvSpPr>
            <a:spLocks noGrp="1"/>
          </p:cNvSpPr>
          <p:nvPr>
            <p:ph type="pic" sz="quarter" idx="36" hasCustomPrompt="1"/>
          </p:nvPr>
        </p:nvSpPr>
        <p:spPr>
          <a:xfrm>
            <a:off x="1074557" y="4059243"/>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19" name="Text Placeholder 6">
            <a:extLst>
              <a:ext uri="{FF2B5EF4-FFF2-40B4-BE49-F238E27FC236}">
                <a16:creationId xmlns:a16="http://schemas.microsoft.com/office/drawing/2014/main" id="{2F6055BC-6FC7-E447-A323-940EC9463CC5}"/>
              </a:ext>
            </a:extLst>
          </p:cNvPr>
          <p:cNvSpPr>
            <a:spLocks noGrp="1"/>
          </p:cNvSpPr>
          <p:nvPr>
            <p:ph type="body" sz="quarter" idx="37" hasCustomPrompt="1"/>
          </p:nvPr>
        </p:nvSpPr>
        <p:spPr>
          <a:xfrm>
            <a:off x="960709" y="3472007"/>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22" name="Picture Placeholder 4">
            <a:extLst>
              <a:ext uri="{FF2B5EF4-FFF2-40B4-BE49-F238E27FC236}">
                <a16:creationId xmlns:a16="http://schemas.microsoft.com/office/drawing/2014/main" id="{1AA6EBB5-5687-2F4A-AB99-FB35E701FEFB}"/>
              </a:ext>
            </a:extLst>
          </p:cNvPr>
          <p:cNvSpPr>
            <a:spLocks noGrp="1"/>
          </p:cNvSpPr>
          <p:nvPr>
            <p:ph type="pic" sz="quarter" idx="38" hasCustomPrompt="1"/>
          </p:nvPr>
        </p:nvSpPr>
        <p:spPr>
          <a:xfrm>
            <a:off x="1074555" y="1859407"/>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3" name="Text Placeholder 6">
            <a:extLst>
              <a:ext uri="{FF2B5EF4-FFF2-40B4-BE49-F238E27FC236}">
                <a16:creationId xmlns:a16="http://schemas.microsoft.com/office/drawing/2014/main" id="{0C56A685-53B1-4646-B37A-00998B78C955}"/>
              </a:ext>
            </a:extLst>
          </p:cNvPr>
          <p:cNvSpPr>
            <a:spLocks noGrp="1"/>
          </p:cNvSpPr>
          <p:nvPr>
            <p:ph type="body" sz="quarter" idx="39" hasCustomPrompt="1"/>
          </p:nvPr>
        </p:nvSpPr>
        <p:spPr>
          <a:xfrm>
            <a:off x="3550647" y="5677529"/>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24" name="Picture Placeholder 4">
            <a:extLst>
              <a:ext uri="{FF2B5EF4-FFF2-40B4-BE49-F238E27FC236}">
                <a16:creationId xmlns:a16="http://schemas.microsoft.com/office/drawing/2014/main" id="{296FE9E9-5880-C641-9067-B2F2332A0DD5}"/>
              </a:ext>
            </a:extLst>
          </p:cNvPr>
          <p:cNvSpPr>
            <a:spLocks noGrp="1"/>
          </p:cNvSpPr>
          <p:nvPr>
            <p:ph type="pic" sz="quarter" idx="40" hasCustomPrompt="1"/>
          </p:nvPr>
        </p:nvSpPr>
        <p:spPr>
          <a:xfrm>
            <a:off x="3664495" y="4059243"/>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5" name="Text Placeholder 6">
            <a:extLst>
              <a:ext uri="{FF2B5EF4-FFF2-40B4-BE49-F238E27FC236}">
                <a16:creationId xmlns:a16="http://schemas.microsoft.com/office/drawing/2014/main" id="{BD23465F-AFAE-CE4E-9455-E829EFD7DDDC}"/>
              </a:ext>
            </a:extLst>
          </p:cNvPr>
          <p:cNvSpPr>
            <a:spLocks noGrp="1"/>
          </p:cNvSpPr>
          <p:nvPr>
            <p:ph type="body" sz="quarter" idx="41" hasCustomPrompt="1"/>
          </p:nvPr>
        </p:nvSpPr>
        <p:spPr>
          <a:xfrm>
            <a:off x="3550647" y="3472007"/>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26" name="Picture Placeholder 4">
            <a:extLst>
              <a:ext uri="{FF2B5EF4-FFF2-40B4-BE49-F238E27FC236}">
                <a16:creationId xmlns:a16="http://schemas.microsoft.com/office/drawing/2014/main" id="{6E9EE7BE-C54E-F842-9CAE-9483D9785198}"/>
              </a:ext>
            </a:extLst>
          </p:cNvPr>
          <p:cNvSpPr>
            <a:spLocks noGrp="1"/>
          </p:cNvSpPr>
          <p:nvPr>
            <p:ph type="pic" sz="quarter" idx="42" hasCustomPrompt="1"/>
          </p:nvPr>
        </p:nvSpPr>
        <p:spPr>
          <a:xfrm>
            <a:off x="3664494" y="1859407"/>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7" name="Text Placeholder 6">
            <a:extLst>
              <a:ext uri="{FF2B5EF4-FFF2-40B4-BE49-F238E27FC236}">
                <a16:creationId xmlns:a16="http://schemas.microsoft.com/office/drawing/2014/main" id="{29E8952A-3A8A-0647-8217-8BA4A492EE09}"/>
              </a:ext>
            </a:extLst>
          </p:cNvPr>
          <p:cNvSpPr>
            <a:spLocks noGrp="1"/>
          </p:cNvSpPr>
          <p:nvPr>
            <p:ph type="body" sz="quarter" idx="43" hasCustomPrompt="1"/>
          </p:nvPr>
        </p:nvSpPr>
        <p:spPr>
          <a:xfrm>
            <a:off x="6140586" y="5677529"/>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34" name="Picture Placeholder 4">
            <a:extLst>
              <a:ext uri="{FF2B5EF4-FFF2-40B4-BE49-F238E27FC236}">
                <a16:creationId xmlns:a16="http://schemas.microsoft.com/office/drawing/2014/main" id="{EA8A6DD4-730B-2B4D-AF78-010FED8BD338}"/>
              </a:ext>
            </a:extLst>
          </p:cNvPr>
          <p:cNvSpPr>
            <a:spLocks noGrp="1"/>
          </p:cNvSpPr>
          <p:nvPr>
            <p:ph type="pic" sz="quarter" idx="44" hasCustomPrompt="1"/>
          </p:nvPr>
        </p:nvSpPr>
        <p:spPr>
          <a:xfrm>
            <a:off x="6254434" y="4059243"/>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35" name="Text Placeholder 6">
            <a:extLst>
              <a:ext uri="{FF2B5EF4-FFF2-40B4-BE49-F238E27FC236}">
                <a16:creationId xmlns:a16="http://schemas.microsoft.com/office/drawing/2014/main" id="{60366E36-95CC-3F47-80FA-23789258243F}"/>
              </a:ext>
            </a:extLst>
          </p:cNvPr>
          <p:cNvSpPr>
            <a:spLocks noGrp="1"/>
          </p:cNvSpPr>
          <p:nvPr>
            <p:ph type="body" sz="quarter" idx="45" hasCustomPrompt="1"/>
          </p:nvPr>
        </p:nvSpPr>
        <p:spPr>
          <a:xfrm>
            <a:off x="6158517" y="3472007"/>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36" name="Picture Placeholder 4">
            <a:extLst>
              <a:ext uri="{FF2B5EF4-FFF2-40B4-BE49-F238E27FC236}">
                <a16:creationId xmlns:a16="http://schemas.microsoft.com/office/drawing/2014/main" id="{65587374-43CE-234B-B963-6417B30B236B}"/>
              </a:ext>
            </a:extLst>
          </p:cNvPr>
          <p:cNvSpPr>
            <a:spLocks noGrp="1"/>
          </p:cNvSpPr>
          <p:nvPr>
            <p:ph type="pic" sz="quarter" idx="46" hasCustomPrompt="1"/>
          </p:nvPr>
        </p:nvSpPr>
        <p:spPr>
          <a:xfrm>
            <a:off x="6254432" y="1859407"/>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37" name="Text Placeholder 6">
            <a:extLst>
              <a:ext uri="{FF2B5EF4-FFF2-40B4-BE49-F238E27FC236}">
                <a16:creationId xmlns:a16="http://schemas.microsoft.com/office/drawing/2014/main" id="{E32318C2-9F02-CB4A-8B9A-F2C8314FA365}"/>
              </a:ext>
            </a:extLst>
          </p:cNvPr>
          <p:cNvSpPr>
            <a:spLocks noGrp="1"/>
          </p:cNvSpPr>
          <p:nvPr>
            <p:ph type="body" sz="quarter" idx="47" hasCustomPrompt="1"/>
          </p:nvPr>
        </p:nvSpPr>
        <p:spPr>
          <a:xfrm>
            <a:off x="8730525" y="5677529"/>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38" name="Picture Placeholder 4">
            <a:extLst>
              <a:ext uri="{FF2B5EF4-FFF2-40B4-BE49-F238E27FC236}">
                <a16:creationId xmlns:a16="http://schemas.microsoft.com/office/drawing/2014/main" id="{514B9AB5-8BCD-2342-A549-09A18120B54A}"/>
              </a:ext>
            </a:extLst>
          </p:cNvPr>
          <p:cNvSpPr>
            <a:spLocks noGrp="1"/>
          </p:cNvSpPr>
          <p:nvPr>
            <p:ph type="pic" sz="quarter" idx="48" hasCustomPrompt="1"/>
          </p:nvPr>
        </p:nvSpPr>
        <p:spPr>
          <a:xfrm>
            <a:off x="8844373" y="4059243"/>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39" name="Text Placeholder 6">
            <a:extLst>
              <a:ext uri="{FF2B5EF4-FFF2-40B4-BE49-F238E27FC236}">
                <a16:creationId xmlns:a16="http://schemas.microsoft.com/office/drawing/2014/main" id="{BC247BC1-3A8E-0547-948C-B149DD0C5FBF}"/>
              </a:ext>
            </a:extLst>
          </p:cNvPr>
          <p:cNvSpPr>
            <a:spLocks noGrp="1"/>
          </p:cNvSpPr>
          <p:nvPr>
            <p:ph type="body" sz="quarter" idx="49" hasCustomPrompt="1"/>
          </p:nvPr>
        </p:nvSpPr>
        <p:spPr>
          <a:xfrm>
            <a:off x="8739490" y="3472007"/>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40" name="Picture Placeholder 4">
            <a:extLst>
              <a:ext uri="{FF2B5EF4-FFF2-40B4-BE49-F238E27FC236}">
                <a16:creationId xmlns:a16="http://schemas.microsoft.com/office/drawing/2014/main" id="{FF38CE52-243B-5746-89C2-AB11D95332FA}"/>
              </a:ext>
            </a:extLst>
          </p:cNvPr>
          <p:cNvSpPr>
            <a:spLocks noGrp="1"/>
          </p:cNvSpPr>
          <p:nvPr>
            <p:ph type="pic" sz="quarter" idx="50" hasCustomPrompt="1"/>
          </p:nvPr>
        </p:nvSpPr>
        <p:spPr>
          <a:xfrm>
            <a:off x="8844371" y="1859407"/>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41" name="Title Placeholder 1">
            <a:extLst>
              <a:ext uri="{FF2B5EF4-FFF2-40B4-BE49-F238E27FC236}">
                <a16:creationId xmlns:a16="http://schemas.microsoft.com/office/drawing/2014/main" id="{3B66CB2E-1E87-D942-80DC-AA9B8896634F}"/>
              </a:ext>
            </a:extLst>
          </p:cNvPr>
          <p:cNvSpPr>
            <a:spLocks noGrp="1"/>
          </p:cNvSpPr>
          <p:nvPr>
            <p:ph type="title" hasCustomPrompt="1"/>
          </p:nvPr>
        </p:nvSpPr>
        <p:spPr>
          <a:xfrm>
            <a:off x="659116" y="35861"/>
            <a:ext cx="10151184" cy="960513"/>
          </a:xfrm>
          <a:prstGeom prst="rect">
            <a:avLst/>
          </a:prstGeom>
        </p:spPr>
        <p:txBody>
          <a:bodyPr vert="horz" lIns="0" tIns="0" rIns="0" bIns="0" rtlCol="0" anchor="b" anchorCtr="0">
            <a:noAutofit/>
          </a:bodyPr>
          <a:lstStyle/>
          <a:p>
            <a:r>
              <a:rPr lang="en-US"/>
              <a:t>Click To Edit Page Title Copy</a:t>
            </a:r>
          </a:p>
        </p:txBody>
      </p:sp>
      <p:sp>
        <p:nvSpPr>
          <p:cNvPr id="28" name="Text Placeholder 6">
            <a:extLst>
              <a:ext uri="{FF2B5EF4-FFF2-40B4-BE49-F238E27FC236}">
                <a16:creationId xmlns:a16="http://schemas.microsoft.com/office/drawing/2014/main" id="{255993F8-0A41-2D47-9206-89EF731AE686}"/>
              </a:ext>
            </a:extLst>
          </p:cNvPr>
          <p:cNvSpPr>
            <a:spLocks noGrp="1"/>
          </p:cNvSpPr>
          <p:nvPr>
            <p:ph type="body" sz="quarter" idx="13" hasCustomPrompt="1"/>
          </p:nvPr>
        </p:nvSpPr>
        <p:spPr>
          <a:xfrm>
            <a:off x="680980" y="1286167"/>
            <a:ext cx="10129321"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Page Subtitle Copy</a:t>
            </a:r>
          </a:p>
        </p:txBody>
      </p:sp>
    </p:spTree>
    <p:extLst>
      <p:ext uri="{BB962C8B-B14F-4D97-AF65-F5344CB8AC3E}">
        <p14:creationId xmlns:p14="http://schemas.microsoft.com/office/powerpoint/2010/main" val="85760545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Column Type + Blk Subhead + Image Right ">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7296152" y="196851"/>
            <a:ext cx="4663513" cy="644948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 </a:t>
            </a:r>
            <a:br>
              <a:rPr lang="en-US" dirty="0"/>
            </a:br>
            <a:r>
              <a:rPr lang="en-US" dirty="0"/>
              <a:t>Insert Background Image.</a:t>
            </a:r>
            <a:br>
              <a:rPr lang="en-US" dirty="0"/>
            </a:br>
            <a:endParaRPr lang="en-US" dirty="0"/>
          </a:p>
          <a:p>
            <a:br>
              <a:rPr lang="en-US" dirty="0"/>
            </a:br>
            <a:r>
              <a:rPr lang="en-US" dirty="0"/>
              <a:t>Remember the Image Layer</a:t>
            </a:r>
            <a:br>
              <a:rPr lang="en-US" dirty="0"/>
            </a:br>
            <a:r>
              <a:rPr lang="en-US" dirty="0"/>
              <a:t>Gets Sent to the Back.</a:t>
            </a:r>
          </a:p>
        </p:txBody>
      </p:sp>
      <p:sp>
        <p:nvSpPr>
          <p:cNvPr id="2" name="Footer Placeholder 1">
            <a:extLst>
              <a:ext uri="{FF2B5EF4-FFF2-40B4-BE49-F238E27FC236}">
                <a16:creationId xmlns:a16="http://schemas.microsoft.com/office/drawing/2014/main" id="{8C221493-50C3-0949-81D4-D64A604F7636}"/>
              </a:ext>
            </a:extLst>
          </p:cNvPr>
          <p:cNvSpPr>
            <a:spLocks noGrp="1"/>
          </p:cNvSpPr>
          <p:nvPr>
            <p:ph type="ftr" sz="quarter" idx="16"/>
          </p:nvPr>
        </p:nvSpPr>
        <p:spPr/>
        <p:txBody>
          <a:bodyPr/>
          <a:lstStyle/>
          <a:p>
            <a:pPr algn="l"/>
            <a:r>
              <a:rPr lang="en-US" dirty="0"/>
              <a:t>|  Confidential</a:t>
            </a:r>
          </a:p>
        </p:txBody>
      </p:sp>
      <p:sp>
        <p:nvSpPr>
          <p:cNvPr id="24" name="Title Placeholder 1">
            <a:extLst>
              <a:ext uri="{FF2B5EF4-FFF2-40B4-BE49-F238E27FC236}">
                <a16:creationId xmlns:a16="http://schemas.microsoft.com/office/drawing/2014/main" id="{F40B409C-5EBD-F248-8645-394DAE56788D}"/>
              </a:ext>
            </a:extLst>
          </p:cNvPr>
          <p:cNvSpPr>
            <a:spLocks noGrp="1"/>
          </p:cNvSpPr>
          <p:nvPr>
            <p:ph type="title" hasCustomPrompt="1"/>
          </p:nvPr>
        </p:nvSpPr>
        <p:spPr>
          <a:xfrm>
            <a:off x="659030" y="35861"/>
            <a:ext cx="6304876" cy="960513"/>
          </a:xfrm>
          <a:prstGeom prst="rect">
            <a:avLst/>
          </a:prstGeom>
        </p:spPr>
        <p:txBody>
          <a:bodyPr vert="horz" lIns="0" tIns="0" rIns="0" bIns="0" rtlCol="0" anchor="b" anchorCtr="0">
            <a:noAutofit/>
          </a:bodyPr>
          <a:lstStyle/>
          <a:p>
            <a:r>
              <a:rPr lang="en-US"/>
              <a:t>Click To Edit Page Title Copy</a:t>
            </a:r>
          </a:p>
        </p:txBody>
      </p:sp>
      <p:sp>
        <p:nvSpPr>
          <p:cNvPr id="26" name="Slide Number Placeholder 5">
            <a:extLst>
              <a:ext uri="{FF2B5EF4-FFF2-40B4-BE49-F238E27FC236}">
                <a16:creationId xmlns:a16="http://schemas.microsoft.com/office/drawing/2014/main" id="{428A224C-E3C8-1045-9061-F93FABC776BE}"/>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dirty="0"/>
          </a:p>
        </p:txBody>
      </p:sp>
      <p:sp>
        <p:nvSpPr>
          <p:cNvPr id="31" name="Text Placeholder 9">
            <a:extLst>
              <a:ext uri="{FF2B5EF4-FFF2-40B4-BE49-F238E27FC236}">
                <a16:creationId xmlns:a16="http://schemas.microsoft.com/office/drawing/2014/main" id="{7297445E-631E-9245-9DFD-20A0F4263317}"/>
              </a:ext>
            </a:extLst>
          </p:cNvPr>
          <p:cNvSpPr>
            <a:spLocks noGrp="1"/>
          </p:cNvSpPr>
          <p:nvPr>
            <p:ph type="body" sz="quarter" idx="21" hasCustomPrompt="1"/>
          </p:nvPr>
        </p:nvSpPr>
        <p:spPr>
          <a:xfrm>
            <a:off x="662728" y="2146349"/>
            <a:ext cx="5009619" cy="3329708"/>
          </a:xfrm>
          <a:prstGeom prst="rect">
            <a:avLst/>
          </a:prstGeom>
        </p:spPr>
        <p:txBody>
          <a:bodyPr/>
          <a:lstStyle>
            <a:lvl1pPr marL="228594" marR="0" indent="-228594" algn="l" defTabSz="914377" rtl="0" eaLnBrk="1" fontAlgn="auto" latinLnBrk="0" hangingPunct="1">
              <a:lnSpc>
                <a:spcPct val="100000"/>
              </a:lnSpc>
              <a:spcBef>
                <a:spcPts val="800"/>
              </a:spcBef>
              <a:spcAft>
                <a:spcPts val="0"/>
              </a:spcAft>
              <a:buClr>
                <a:srgbClr val="0072CE"/>
              </a:buClr>
              <a:buSzTx/>
              <a:buFont typeface="Arial" panose="020B0604020202020204" pitchFamily="34" charset="0"/>
              <a:buChar char="•"/>
              <a:tabLst/>
              <a:defRPr sz="1400"/>
            </a:lvl1pPr>
            <a:lvl2pPr marL="539737" marR="0" indent="-228594" algn="l" defTabSz="914377" rtl="0" eaLnBrk="1" fontAlgn="auto" latinLnBrk="0" hangingPunct="1">
              <a:lnSpc>
                <a:spcPct val="100000"/>
              </a:lnSpc>
              <a:spcBef>
                <a:spcPts val="800"/>
              </a:spcBef>
              <a:spcAft>
                <a:spcPts val="0"/>
              </a:spcAft>
              <a:buClr>
                <a:srgbClr val="3D3935"/>
              </a:buClr>
              <a:buSzTx/>
              <a:buFont typeface="GM Global Sans Plain" panose="020B0502050302020203" pitchFamily="34" charset="0"/>
              <a:buChar char="–"/>
              <a:tabLst/>
              <a:defRPr sz="1400"/>
            </a:lvl2pPr>
            <a:lvl3pPr marL="768331" marR="0" indent="-228594" algn="l" defTabSz="914377" rtl="0" eaLnBrk="1" fontAlgn="auto" latinLnBrk="0" hangingPunct="1">
              <a:lnSpc>
                <a:spcPct val="100000"/>
              </a:lnSpc>
              <a:spcBef>
                <a:spcPts val="800"/>
              </a:spcBef>
              <a:spcAft>
                <a:spcPts val="0"/>
              </a:spcAft>
              <a:buClr>
                <a:srgbClr val="05C3DD"/>
              </a:buClr>
              <a:buSzTx/>
              <a:buFont typeface="Arial" panose="020B0604020202020204" pitchFamily="34" charset="0"/>
              <a:buChar char="•"/>
              <a:tabLst/>
              <a:defRPr sz="1400"/>
            </a:lvl3pPr>
            <a:lvl4pPr marL="1068891" marR="0" indent="-228594" algn="l" defTabSz="914377" rtl="0" eaLnBrk="1" fontAlgn="auto" latinLnBrk="0" hangingPunct="1">
              <a:lnSpc>
                <a:spcPct val="100000"/>
              </a:lnSpc>
              <a:spcBef>
                <a:spcPts val="800"/>
              </a:spcBef>
              <a:spcAft>
                <a:spcPts val="0"/>
              </a:spcAft>
              <a:buClrTx/>
              <a:buSzTx/>
              <a:buFont typeface="GM Global Sans Plain" panose="020B0502050302020203" pitchFamily="34" charset="0"/>
              <a:buChar char="–"/>
              <a:tabLst/>
              <a:defRPr sz="1400"/>
            </a:lvl4pPr>
            <a:lvl5pPr marL="1299601" marR="0" indent="-230712" algn="l" defTabSz="914377" rtl="0" eaLnBrk="1" fontAlgn="auto" latinLnBrk="0" hangingPunct="1">
              <a:lnSpc>
                <a:spcPct val="100000"/>
              </a:lnSpc>
              <a:spcBef>
                <a:spcPts val="800"/>
              </a:spcBef>
              <a:spcAft>
                <a:spcPts val="0"/>
              </a:spcAft>
              <a:buClr>
                <a:srgbClr val="0072CE"/>
              </a:buClr>
              <a:buSzTx/>
              <a:buFont typeface="Arial" panose="020B0604020202020204" pitchFamily="34" charset="0"/>
              <a:buChar char="•"/>
              <a:tabLst/>
              <a:defRPr sz="1400"/>
            </a:lvl5pPr>
          </a:lstStyle>
          <a:p>
            <a:pPr marL="228594" marR="0" lvl="0" indent="-228594" algn="l" defTabSz="914377" rtl="0" eaLnBrk="1" fontAlgn="auto" latinLnBrk="0" hangingPunct="1">
              <a:lnSpc>
                <a:spcPct val="100000"/>
              </a:lnSpc>
              <a:spcBef>
                <a:spcPts val="800"/>
              </a:spcBef>
              <a:spcAft>
                <a:spcPts val="0"/>
              </a:spcAft>
              <a:buClr>
                <a:srgbClr val="0072CE"/>
              </a:buClr>
              <a:buSzTx/>
              <a:buFont typeface="Arial" panose="020B0604020202020204" pitchFamily="34" charset="0"/>
              <a:buChar char="•"/>
              <a:tabLst/>
              <a:defRPr/>
            </a:pPr>
            <a:r>
              <a:rPr kumimoji="0" lang="en-US" sz="1600" b="0" i="0" u="none" strike="noStrike" kern="1200" cap="none" spc="0" normalizeH="0" baseline="0" noProof="0">
                <a:ln>
                  <a:noFill/>
                </a:ln>
                <a:solidFill>
                  <a:srgbClr val="3D3935"/>
                </a:solidFill>
                <a:effectLst/>
                <a:uLnTx/>
                <a:uFillTx/>
                <a:latin typeface="+mn-lt"/>
                <a:ea typeface="+mn-ea"/>
                <a:cs typeface="+mn-cs"/>
              </a:rPr>
              <a:t>Click To Edit This </a:t>
            </a:r>
            <a:r>
              <a:rPr lang="en-US" sz="1600"/>
              <a:t>Copy</a:t>
            </a:r>
            <a:endParaRPr kumimoji="0" lang="en-US" sz="1600" b="0" i="0" u="none" strike="noStrike" kern="1200" cap="none" spc="0" normalizeH="0" baseline="0" noProof="0">
              <a:ln>
                <a:noFill/>
              </a:ln>
              <a:solidFill>
                <a:srgbClr val="3D3935"/>
              </a:solidFill>
              <a:effectLst/>
              <a:uLnTx/>
              <a:uFillTx/>
              <a:latin typeface="+mn-lt"/>
              <a:ea typeface="+mn-ea"/>
              <a:cs typeface="+mn-cs"/>
            </a:endParaRPr>
          </a:p>
          <a:p>
            <a:pPr marL="539737" marR="0" lvl="1" indent="-228594" algn="l" defTabSz="914377" rtl="0" eaLnBrk="1" fontAlgn="auto" latinLnBrk="0" hangingPunct="1">
              <a:lnSpc>
                <a:spcPct val="100000"/>
              </a:lnSpc>
              <a:spcBef>
                <a:spcPts val="800"/>
              </a:spcBef>
              <a:spcAft>
                <a:spcPts val="0"/>
              </a:spcAft>
              <a:buClr>
                <a:srgbClr val="3D3935"/>
              </a:buClr>
              <a:buSzTx/>
              <a:buFont typeface="GM Global Sans Plain" panose="020B0502050302020203" pitchFamily="34" charset="0"/>
              <a:buChar char="–"/>
              <a:tabLst/>
              <a:defRPr/>
            </a:pPr>
            <a:r>
              <a:rPr kumimoji="0" lang="en-US" sz="1600" b="0" i="0" u="none" strike="noStrike" kern="1200" cap="none" spc="0" normalizeH="0" baseline="0" noProof="0">
                <a:ln>
                  <a:noFill/>
                </a:ln>
                <a:solidFill>
                  <a:srgbClr val="3D3935"/>
                </a:solidFill>
                <a:effectLst/>
                <a:uLnTx/>
                <a:uFillTx/>
                <a:latin typeface="+mn-lt"/>
                <a:ea typeface="+mn-ea"/>
                <a:cs typeface="+mn-cs"/>
              </a:rPr>
              <a:t>Second Level</a:t>
            </a:r>
          </a:p>
          <a:p>
            <a:pPr marL="768331" marR="0" lvl="2" indent="-228594" algn="l" defTabSz="914377" rtl="0" eaLnBrk="1" fontAlgn="auto" latinLnBrk="0" hangingPunct="1">
              <a:lnSpc>
                <a:spcPct val="100000"/>
              </a:lnSpc>
              <a:spcBef>
                <a:spcPts val="800"/>
              </a:spcBef>
              <a:spcAft>
                <a:spcPts val="0"/>
              </a:spcAft>
              <a:buClr>
                <a:srgbClr val="05C3DD"/>
              </a:buClr>
              <a:buSzTx/>
              <a:buFont typeface="Arial" panose="020B0604020202020204" pitchFamily="34" charset="0"/>
              <a:buChar char="•"/>
              <a:tabLst/>
              <a:defRPr/>
            </a:pPr>
            <a:r>
              <a:rPr kumimoji="0" lang="en-US" sz="1600" b="0" i="0" u="none" strike="noStrike" kern="1200" cap="none" spc="0" normalizeH="0" baseline="0" noProof="0">
                <a:ln>
                  <a:noFill/>
                </a:ln>
                <a:solidFill>
                  <a:srgbClr val="3D3935"/>
                </a:solidFill>
                <a:effectLst/>
                <a:uLnTx/>
                <a:uFillTx/>
                <a:latin typeface="+mn-lt"/>
                <a:ea typeface="+mn-ea"/>
                <a:cs typeface="+mn-cs"/>
              </a:rPr>
              <a:t>Third Level</a:t>
            </a:r>
          </a:p>
          <a:p>
            <a:pPr marL="1068891" marR="0" lvl="3" indent="-228594" algn="l" defTabSz="914377" rtl="0" eaLnBrk="1" fontAlgn="auto" latinLnBrk="0" hangingPunct="1">
              <a:lnSpc>
                <a:spcPct val="100000"/>
              </a:lnSpc>
              <a:spcBef>
                <a:spcPts val="800"/>
              </a:spcBef>
              <a:spcAft>
                <a:spcPts val="0"/>
              </a:spcAft>
              <a:buClrTx/>
              <a:buSzTx/>
              <a:buFont typeface="GM Global Sans Plain" panose="020B0502050302020203" pitchFamily="34" charset="0"/>
              <a:buChar char="–"/>
              <a:tabLst/>
              <a:defRPr/>
            </a:pPr>
            <a:r>
              <a:rPr kumimoji="0" lang="en-US" sz="1600" b="0" i="0" u="none" strike="noStrike" kern="1200" cap="none" spc="0" normalizeH="0" baseline="0" noProof="0">
                <a:ln>
                  <a:noFill/>
                </a:ln>
                <a:solidFill>
                  <a:srgbClr val="3D3935"/>
                </a:solidFill>
                <a:effectLst/>
                <a:uLnTx/>
                <a:uFillTx/>
                <a:latin typeface="+mn-lt"/>
                <a:ea typeface="+mn-ea"/>
                <a:cs typeface="+mn-cs"/>
              </a:rPr>
              <a:t>Fourth Level</a:t>
            </a:r>
          </a:p>
          <a:p>
            <a:pPr marL="1299601" marR="0" lvl="4" indent="-230712" algn="l" defTabSz="914377" rtl="0" eaLnBrk="1" fontAlgn="auto" latinLnBrk="0" hangingPunct="1">
              <a:lnSpc>
                <a:spcPct val="100000"/>
              </a:lnSpc>
              <a:spcBef>
                <a:spcPts val="800"/>
              </a:spcBef>
              <a:spcAft>
                <a:spcPts val="0"/>
              </a:spcAft>
              <a:buClr>
                <a:srgbClr val="0072CE"/>
              </a:buClr>
              <a:buSzTx/>
              <a:buFont typeface="Arial" panose="020B0604020202020204" pitchFamily="34" charset="0"/>
              <a:buChar char="•"/>
              <a:tabLst/>
              <a:defRPr/>
            </a:pPr>
            <a:r>
              <a:rPr kumimoji="0" lang="en-US" sz="1600" b="0" i="0" u="none" strike="noStrike" kern="1200" cap="none" spc="0" normalizeH="0" baseline="0" noProof="0">
                <a:ln>
                  <a:noFill/>
                </a:ln>
                <a:solidFill>
                  <a:srgbClr val="3D3935"/>
                </a:solidFill>
                <a:effectLst/>
                <a:uLnTx/>
                <a:uFillTx/>
                <a:latin typeface="+mn-lt"/>
                <a:ea typeface="+mn-ea"/>
                <a:cs typeface="+mn-cs"/>
              </a:rPr>
              <a:t>Fifth Level</a:t>
            </a:r>
          </a:p>
        </p:txBody>
      </p:sp>
      <p:sp>
        <p:nvSpPr>
          <p:cNvPr id="32" name="Text Placeholder 6">
            <a:extLst>
              <a:ext uri="{FF2B5EF4-FFF2-40B4-BE49-F238E27FC236}">
                <a16:creationId xmlns:a16="http://schemas.microsoft.com/office/drawing/2014/main" id="{9004F464-2034-0046-B157-9C680EDCC54F}"/>
              </a:ext>
            </a:extLst>
          </p:cNvPr>
          <p:cNvSpPr>
            <a:spLocks noGrp="1"/>
          </p:cNvSpPr>
          <p:nvPr>
            <p:ph type="body" sz="quarter" idx="22" hasCustomPrompt="1"/>
          </p:nvPr>
        </p:nvSpPr>
        <p:spPr>
          <a:xfrm>
            <a:off x="672890" y="1668965"/>
            <a:ext cx="4999457" cy="268567"/>
          </a:xfrm>
          <a:prstGeom prst="rect">
            <a:avLst/>
          </a:prstGeom>
        </p:spPr>
        <p:txBody>
          <a:bodyPr anchor="b" anchorCtr="0"/>
          <a:lstStyle>
            <a:lvl1pPr marL="0" indent="0">
              <a:buNone/>
              <a:defRPr sz="1600" spc="400">
                <a:solidFill>
                  <a:schemeClr val="tx2"/>
                </a:solidFill>
                <a:latin typeface="+mj-lt"/>
              </a:defRPr>
            </a:lvl1pPr>
          </a:lstStyle>
          <a:p>
            <a:pPr lvl="0"/>
            <a:r>
              <a:rPr lang="en-US"/>
              <a:t>Edit Subject Subtitle</a:t>
            </a:r>
          </a:p>
        </p:txBody>
      </p:sp>
      <p:pic>
        <p:nvPicPr>
          <p:cNvPr id="9" name="Picture 30">
            <a:extLst>
              <a:ext uri="{FF2B5EF4-FFF2-40B4-BE49-F238E27FC236}">
                <a16:creationId xmlns:a16="http://schemas.microsoft.com/office/drawing/2014/main" id="{9964685A-7CC3-F040-9CFA-C8C94084C1E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198974" y="336250"/>
            <a:ext cx="660933" cy="660933"/>
          </a:xfrm>
          <a:prstGeom prst="rect">
            <a:avLst/>
          </a:prstGeom>
        </p:spPr>
      </p:pic>
    </p:spTree>
    <p:extLst>
      <p:ext uri="{BB962C8B-B14F-4D97-AF65-F5344CB8AC3E}">
        <p14:creationId xmlns:p14="http://schemas.microsoft.com/office/powerpoint/2010/main" val="2756565545"/>
      </p:ext>
    </p:extLst>
  </p:cSld>
  <p:clrMapOvr>
    <a:masterClrMapping/>
  </p:clrMapOvr>
  <p:extLst>
    <p:ext uri="{DCECCB84-F9BA-43D5-87BE-67443E8EF086}">
      <p15:sldGuideLst xmlns:p15="http://schemas.microsoft.com/office/powerpoint/2012/main">
        <p15:guide id="1" orient="horz" pos="93">
          <p15:clr>
            <a:srgbClr val="5ACBF0"/>
          </p15:clr>
        </p15:guide>
        <p15:guide id="2" orient="horz" pos="3140">
          <p15:clr>
            <a:srgbClr val="5ACBF0"/>
          </p15:clr>
        </p15:guide>
        <p15:guide id="4" pos="3447">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Column Type + Black Subheads">
    <p:spTree>
      <p:nvGrpSpPr>
        <p:cNvPr id="1" name=""/>
        <p:cNvGrpSpPr/>
        <p:nvPr/>
      </p:nvGrpSpPr>
      <p:grpSpPr>
        <a:xfrm>
          <a:off x="0" y="0"/>
          <a:ext cx="0" cy="0"/>
          <a:chOff x="0" y="0"/>
          <a:chExt cx="0" cy="0"/>
        </a:xfrm>
      </p:grpSpPr>
      <p:sp>
        <p:nvSpPr>
          <p:cNvPr id="27" name="Footer Placeholder 2">
            <a:extLst>
              <a:ext uri="{FF2B5EF4-FFF2-40B4-BE49-F238E27FC236}">
                <a16:creationId xmlns:a16="http://schemas.microsoft.com/office/drawing/2014/main" id="{480FA912-494F-ED4E-B0F7-AD46D97F7512}"/>
              </a:ext>
            </a:extLst>
          </p:cNvPr>
          <p:cNvSpPr>
            <a:spLocks noGrp="1"/>
          </p:cNvSpPr>
          <p:nvPr>
            <p:ph type="ftr" sz="quarter" idx="22"/>
          </p:nvPr>
        </p:nvSpPr>
        <p:spPr>
          <a:xfrm>
            <a:off x="1359158" y="6341944"/>
            <a:ext cx="978153" cy="246221"/>
          </a:xfrm>
        </p:spPr>
        <p:txBody>
          <a:bodyPr/>
          <a:lstStyle/>
          <a:p>
            <a:pPr algn="l"/>
            <a:r>
              <a:rPr lang="en-US" dirty="0"/>
              <a:t>|  Confidential</a:t>
            </a:r>
          </a:p>
        </p:txBody>
      </p:sp>
      <p:sp>
        <p:nvSpPr>
          <p:cNvPr id="29" name="Title Placeholder 1">
            <a:extLst>
              <a:ext uri="{FF2B5EF4-FFF2-40B4-BE49-F238E27FC236}">
                <a16:creationId xmlns:a16="http://schemas.microsoft.com/office/drawing/2014/main" id="{B36B849F-BC5B-5644-A1EB-E8FDD2B2CCF9}"/>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
        <p:nvSpPr>
          <p:cNvPr id="31" name="Slide Number Placeholder 5">
            <a:extLst>
              <a:ext uri="{FF2B5EF4-FFF2-40B4-BE49-F238E27FC236}">
                <a16:creationId xmlns:a16="http://schemas.microsoft.com/office/drawing/2014/main" id="{F15F0D2F-CD32-0645-8374-04A9CD5413FB}"/>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32" name="Text Placeholder 9">
            <a:extLst>
              <a:ext uri="{FF2B5EF4-FFF2-40B4-BE49-F238E27FC236}">
                <a16:creationId xmlns:a16="http://schemas.microsoft.com/office/drawing/2014/main" id="{536FCC34-7470-174D-9212-3BD677D7E8A4}"/>
              </a:ext>
            </a:extLst>
          </p:cNvPr>
          <p:cNvSpPr>
            <a:spLocks noGrp="1"/>
          </p:cNvSpPr>
          <p:nvPr>
            <p:ph type="body" sz="quarter" idx="21" hasCustomPrompt="1"/>
          </p:nvPr>
        </p:nvSpPr>
        <p:spPr>
          <a:xfrm>
            <a:off x="668231" y="2146348"/>
            <a:ext cx="5009619" cy="3866992"/>
          </a:xfrm>
          <a:prstGeom prst="rect">
            <a:avLst/>
          </a:prstGeom>
        </p:spPr>
        <p:txBody>
          <a:bodyPr/>
          <a:lstStyle>
            <a:lvl1pPr marL="0" indent="0">
              <a:buFontTx/>
              <a:buNone/>
              <a:defRPr sz="1400"/>
            </a:lvl1pPr>
            <a:lvl2pPr marL="311143" indent="-230712">
              <a:tabLst/>
              <a:defRPr sz="1400"/>
            </a:lvl2pPr>
            <a:lvl3pPr marL="539737" indent="-228594">
              <a:tabLst/>
              <a:defRPr sz="1400"/>
            </a:lvl3pPr>
            <a:lvl4pPr marL="768331" indent="-228594">
              <a:tabLst/>
              <a:defRPr sz="1400"/>
            </a:lvl4pPr>
            <a:lvl5pPr marL="996926" indent="-228594">
              <a:tabLst/>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33" name="Text Placeholder 6">
            <a:extLst>
              <a:ext uri="{FF2B5EF4-FFF2-40B4-BE49-F238E27FC236}">
                <a16:creationId xmlns:a16="http://schemas.microsoft.com/office/drawing/2014/main" id="{20B361FA-7AD1-E541-BD93-C6E6CE8FCB2A}"/>
              </a:ext>
            </a:extLst>
          </p:cNvPr>
          <p:cNvSpPr>
            <a:spLocks noGrp="1"/>
          </p:cNvSpPr>
          <p:nvPr>
            <p:ph type="body" sz="quarter" idx="16" hasCustomPrompt="1"/>
          </p:nvPr>
        </p:nvSpPr>
        <p:spPr>
          <a:xfrm>
            <a:off x="670476" y="1668965"/>
            <a:ext cx="4999457" cy="268567"/>
          </a:xfrm>
          <a:prstGeom prst="rect">
            <a:avLst/>
          </a:prstGeom>
        </p:spPr>
        <p:txBody>
          <a:bodyPr anchor="b" anchorCtr="0"/>
          <a:lstStyle>
            <a:lvl1pPr marL="0" indent="0">
              <a:buNone/>
              <a:defRPr sz="1867" spc="400">
                <a:solidFill>
                  <a:schemeClr val="tx2"/>
                </a:solidFill>
                <a:latin typeface="+mj-lt"/>
              </a:defRPr>
            </a:lvl1pPr>
          </a:lstStyle>
          <a:p>
            <a:pPr lvl="0"/>
            <a:r>
              <a:rPr lang="en-US"/>
              <a:t>Edit Topic Title Copy</a:t>
            </a:r>
          </a:p>
        </p:txBody>
      </p:sp>
      <p:sp>
        <p:nvSpPr>
          <p:cNvPr id="34" name="Text Placeholder 9">
            <a:extLst>
              <a:ext uri="{FF2B5EF4-FFF2-40B4-BE49-F238E27FC236}">
                <a16:creationId xmlns:a16="http://schemas.microsoft.com/office/drawing/2014/main" id="{2C9E6A93-460B-E441-97D8-9C9C98E975F4}"/>
              </a:ext>
            </a:extLst>
          </p:cNvPr>
          <p:cNvSpPr>
            <a:spLocks noGrp="1"/>
          </p:cNvSpPr>
          <p:nvPr>
            <p:ph type="body" sz="quarter" idx="17" hasCustomPrompt="1"/>
          </p:nvPr>
        </p:nvSpPr>
        <p:spPr>
          <a:xfrm>
            <a:off x="6102876" y="2146347"/>
            <a:ext cx="5009619" cy="3866992"/>
          </a:xfrm>
          <a:prstGeom prst="rect">
            <a:avLst/>
          </a:prstGeom>
        </p:spPr>
        <p:txBody>
          <a:bodyPr/>
          <a:lstStyle>
            <a:lvl1pPr marL="0" indent="0">
              <a:buFontTx/>
              <a:buNone/>
              <a:defRPr sz="1400"/>
            </a:lvl1pPr>
            <a:lvl2pPr marL="311143" indent="-230712">
              <a:tabLst/>
              <a:defRPr sz="1400"/>
            </a:lvl2pPr>
            <a:lvl3pPr marL="539737" indent="-228594">
              <a:tabLst/>
              <a:defRPr sz="1400"/>
            </a:lvl3pPr>
            <a:lvl4pPr marL="768331" indent="-228594">
              <a:tabLst/>
              <a:defRPr sz="1400"/>
            </a:lvl4pPr>
            <a:lvl5pPr marL="996926" indent="-228594">
              <a:tabLst/>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35" name="Text Placeholder 6">
            <a:extLst>
              <a:ext uri="{FF2B5EF4-FFF2-40B4-BE49-F238E27FC236}">
                <a16:creationId xmlns:a16="http://schemas.microsoft.com/office/drawing/2014/main" id="{5F5E670B-654D-5F42-9D55-EC2446FBD6C8}"/>
              </a:ext>
            </a:extLst>
          </p:cNvPr>
          <p:cNvSpPr>
            <a:spLocks noGrp="1"/>
          </p:cNvSpPr>
          <p:nvPr>
            <p:ph type="body" sz="quarter" idx="18" hasCustomPrompt="1"/>
          </p:nvPr>
        </p:nvSpPr>
        <p:spPr>
          <a:xfrm>
            <a:off x="6105121" y="1668963"/>
            <a:ext cx="4999457" cy="268567"/>
          </a:xfrm>
          <a:prstGeom prst="rect">
            <a:avLst/>
          </a:prstGeom>
        </p:spPr>
        <p:txBody>
          <a:bodyPr anchor="b" anchorCtr="0"/>
          <a:lstStyle>
            <a:lvl1pPr marL="0" indent="0">
              <a:buNone/>
              <a:defRPr sz="1867" spc="400">
                <a:solidFill>
                  <a:schemeClr val="tx2"/>
                </a:solidFill>
                <a:latin typeface="+mj-lt"/>
              </a:defRPr>
            </a:lvl1pPr>
          </a:lstStyle>
          <a:p>
            <a:pPr lvl="0"/>
            <a:r>
              <a:rPr lang="en-US"/>
              <a:t>Edit Topic Title Copy</a:t>
            </a:r>
          </a:p>
        </p:txBody>
      </p:sp>
    </p:spTree>
    <p:extLst>
      <p:ext uri="{BB962C8B-B14F-4D97-AF65-F5344CB8AC3E}">
        <p14:creationId xmlns:p14="http://schemas.microsoft.com/office/powerpoint/2010/main" val="16414666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Top/Bottom Typ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4FA86ACA-0466-1E4F-A077-8C0A156130C0}"/>
              </a:ext>
            </a:extLst>
          </p:cNvPr>
          <p:cNvSpPr>
            <a:spLocks noGrp="1"/>
          </p:cNvSpPr>
          <p:nvPr>
            <p:ph type="pic" sz="quarter" idx="10" hasCustomPrompt="1"/>
          </p:nvPr>
        </p:nvSpPr>
        <p:spPr>
          <a:xfrm>
            <a:off x="-27499" y="-26833"/>
            <a:ext cx="12255500" cy="6921500"/>
          </a:xfrm>
          <a:prstGeom prst="rect">
            <a:avLst/>
          </a:prstGeom>
          <a:solidFill>
            <a:schemeClr val="bg1">
              <a:lumMod val="40000"/>
              <a:lumOff val="60000"/>
            </a:schemeClr>
          </a:solidFill>
        </p:spPr>
        <p:txBody>
          <a:bodyPr anchor="ctr"/>
          <a:lstStyle>
            <a:lvl1pPr marL="0" indent="0" algn="ctr">
              <a:buNone/>
              <a:defRPr>
                <a:solidFill>
                  <a:srgbClr val="FF33CC"/>
                </a:solidFill>
              </a:defRPr>
            </a:lvl1pPr>
          </a:lstStyle>
          <a:p>
            <a:r>
              <a:rPr lang="en-US" dirty="0"/>
              <a:t>Click Icon to </a:t>
            </a:r>
            <a:br>
              <a:rPr lang="en-US" dirty="0"/>
            </a:br>
            <a:r>
              <a:rPr lang="en-US" dirty="0"/>
              <a:t>Insert Background Image.</a:t>
            </a:r>
            <a:br>
              <a:rPr lang="en-US" dirty="0"/>
            </a:br>
            <a:endParaRPr lang="en-US" dirty="0"/>
          </a:p>
          <a:p>
            <a:br>
              <a:rPr lang="en-US" dirty="0"/>
            </a:br>
            <a:r>
              <a:rPr lang="en-US" dirty="0"/>
              <a:t>Remember the Image Layer</a:t>
            </a:r>
            <a:br>
              <a:rPr lang="en-US" dirty="0"/>
            </a:br>
            <a:r>
              <a:rPr lang="en-US" dirty="0"/>
              <a:t>Gets Sent to the Back.</a:t>
            </a:r>
          </a:p>
        </p:txBody>
      </p:sp>
      <p:pic>
        <p:nvPicPr>
          <p:cNvPr id="6" name="Picture 9" descr="GM Logo">
            <a:extLst>
              <a:ext uri="{FF2B5EF4-FFF2-40B4-BE49-F238E27FC236}">
                <a16:creationId xmlns:a16="http://schemas.microsoft.com/office/drawing/2014/main" id="{A2F7DA51-CF1C-8D47-8694-8EB3ED5F25F4}"/>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597627" y="653613"/>
            <a:ext cx="914400" cy="914400"/>
          </a:xfrm>
          <a:prstGeom prst="rect">
            <a:avLst/>
          </a:prstGeom>
        </p:spPr>
      </p:pic>
      <p:sp>
        <p:nvSpPr>
          <p:cNvPr id="3" name="Subtitle 2"/>
          <p:cNvSpPr>
            <a:spLocks noGrp="1"/>
          </p:cNvSpPr>
          <p:nvPr>
            <p:ph type="subTitle" idx="1" hasCustomPrompt="1"/>
          </p:nvPr>
        </p:nvSpPr>
        <p:spPr>
          <a:xfrm>
            <a:off x="528759" y="5512527"/>
            <a:ext cx="6507344" cy="875197"/>
          </a:xfrm>
          <a:prstGeom prst="rect">
            <a:avLst/>
          </a:prstGeom>
        </p:spPr>
        <p:txBody>
          <a:bodyPr anchor="b" anchorCtr="0"/>
          <a:lstStyle>
            <a:lvl1pPr marL="0" indent="0" algn="l">
              <a:spcBef>
                <a:spcPts val="0"/>
              </a:spcBef>
              <a:buNone/>
              <a:defRPr sz="1867" baseline="0">
                <a:solidFill>
                  <a:schemeClr val="tx1"/>
                </a:solidFill>
                <a:latin typeface="+mj-lt"/>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Meeting/Presenter</a:t>
            </a:r>
          </a:p>
          <a:p>
            <a:r>
              <a:rPr lang="en-US"/>
              <a:t>Date Info</a:t>
            </a:r>
          </a:p>
        </p:txBody>
      </p:sp>
      <p:sp>
        <p:nvSpPr>
          <p:cNvPr id="12" name="Title 1"/>
          <p:cNvSpPr>
            <a:spLocks noGrp="1"/>
          </p:cNvSpPr>
          <p:nvPr>
            <p:ph type="ctrTitle" hasCustomPrompt="1"/>
          </p:nvPr>
        </p:nvSpPr>
        <p:spPr>
          <a:xfrm>
            <a:off x="528759" y="698327"/>
            <a:ext cx="9684927" cy="1096947"/>
          </a:xfrm>
          <a:prstGeom prst="rect">
            <a:avLst/>
          </a:prstGeom>
        </p:spPr>
        <p:txBody>
          <a:bodyPr anchor="ctr" anchorCtr="0"/>
          <a:lstStyle>
            <a:lvl1pPr algn="l">
              <a:defRPr sz="4267" cap="none" baseline="0">
                <a:solidFill>
                  <a:schemeClr val="tx1"/>
                </a:solidFill>
              </a:defRPr>
            </a:lvl1pPr>
          </a:lstStyle>
          <a:p>
            <a:r>
              <a:rPr lang="en-US"/>
              <a:t>Click To Edit Cover </a:t>
            </a:r>
            <a:br>
              <a:rPr lang="en-US"/>
            </a:br>
            <a:r>
              <a:rPr lang="en-US"/>
              <a:t>Title Copy</a:t>
            </a:r>
          </a:p>
        </p:txBody>
      </p:sp>
    </p:spTree>
    <p:extLst>
      <p:ext uri="{BB962C8B-B14F-4D97-AF65-F5344CB8AC3E}">
        <p14:creationId xmlns:p14="http://schemas.microsoft.com/office/powerpoint/2010/main" val="147170873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5650">
          <p15:clr>
            <a:srgbClr val="5ACBF0"/>
          </p15:clr>
        </p15:guide>
        <p15:guide id="2" orient="horz" pos="102">
          <p15:clr>
            <a:srgbClr val="5ACBF0"/>
          </p15:clr>
        </p15:guide>
        <p15:guide id="3" pos="110">
          <p15:clr>
            <a:srgbClr val="5ACBF0"/>
          </p15:clr>
        </p15:guide>
        <p15:guide id="4" orient="horz" pos="3140">
          <p15:clr>
            <a:srgbClr val="5ACBF0"/>
          </p15:clr>
        </p15:guide>
        <p15:guide id="5" pos="430">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Column Type + Gradient Signoff">
    <p:spTree>
      <p:nvGrpSpPr>
        <p:cNvPr id="1" name=""/>
        <p:cNvGrpSpPr/>
        <p:nvPr/>
      </p:nvGrpSpPr>
      <p:grpSpPr>
        <a:xfrm>
          <a:off x="0" y="0"/>
          <a:ext cx="0" cy="0"/>
          <a:chOff x="0" y="0"/>
          <a:chExt cx="0" cy="0"/>
        </a:xfrm>
      </p:grpSpPr>
      <p:sp>
        <p:nvSpPr>
          <p:cNvPr id="11" name="Text Placeholder 9"/>
          <p:cNvSpPr>
            <a:spLocks noGrp="1"/>
          </p:cNvSpPr>
          <p:nvPr>
            <p:ph type="body" sz="quarter" idx="15" hasCustomPrompt="1"/>
          </p:nvPr>
        </p:nvSpPr>
        <p:spPr>
          <a:xfrm>
            <a:off x="8855357" y="5555317"/>
            <a:ext cx="3346441" cy="547665"/>
          </a:xfrm>
          <a:prstGeom prst="rect">
            <a:avLst/>
          </a:prstGeom>
        </p:spPr>
        <p:txBody>
          <a:bodyPr anchor="ctr" anchorCtr="0"/>
          <a:lstStyle>
            <a:lvl1pPr marL="0" indent="0">
              <a:buFontTx/>
              <a:buNone/>
              <a:defRPr sz="1600" spc="400"/>
            </a:lvl1pPr>
          </a:lstStyle>
          <a:p>
            <a:pPr lvl="0"/>
            <a:r>
              <a:rPr lang="en-US"/>
              <a:t>Highlight Text Here.</a:t>
            </a:r>
          </a:p>
        </p:txBody>
      </p:sp>
      <p:sp>
        <p:nvSpPr>
          <p:cNvPr id="17" name="Text Placeholder 9">
            <a:extLst>
              <a:ext uri="{FF2B5EF4-FFF2-40B4-BE49-F238E27FC236}">
                <a16:creationId xmlns:a16="http://schemas.microsoft.com/office/drawing/2014/main" id="{D4FCA4AE-BC50-CD4B-8653-6E444FEF5B65}"/>
              </a:ext>
            </a:extLst>
          </p:cNvPr>
          <p:cNvSpPr>
            <a:spLocks noGrp="1"/>
          </p:cNvSpPr>
          <p:nvPr>
            <p:ph type="body" sz="quarter" idx="21" hasCustomPrompt="1"/>
          </p:nvPr>
        </p:nvSpPr>
        <p:spPr>
          <a:xfrm>
            <a:off x="668231" y="2146349"/>
            <a:ext cx="5009619" cy="3329708"/>
          </a:xfrm>
          <a:prstGeom prst="rect">
            <a:avLst/>
          </a:prstGeom>
        </p:spPr>
        <p:txBody>
          <a:bodyPr/>
          <a:lstStyle>
            <a:lvl1pPr marL="0" indent="0">
              <a:buFontTx/>
              <a:buNone/>
              <a:defRPr sz="1400"/>
            </a:lvl1pPr>
            <a:lvl2pPr marL="311143" indent="-230712">
              <a:tabLst/>
              <a:defRPr sz="1400"/>
            </a:lvl2pPr>
            <a:lvl3pPr marL="539737" indent="-228594">
              <a:tabLst/>
              <a:defRPr sz="1400"/>
            </a:lvl3pPr>
            <a:lvl4pPr marL="768331" indent="-228594">
              <a:tabLst/>
              <a:defRPr sz="1400"/>
            </a:lvl4pPr>
            <a:lvl5pPr marL="996926" indent="-228594">
              <a:tabLst/>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8" name="Text Placeholder 6">
            <a:extLst>
              <a:ext uri="{FF2B5EF4-FFF2-40B4-BE49-F238E27FC236}">
                <a16:creationId xmlns:a16="http://schemas.microsoft.com/office/drawing/2014/main" id="{2788B47D-3183-8943-B607-77919587FDDB}"/>
              </a:ext>
            </a:extLst>
          </p:cNvPr>
          <p:cNvSpPr>
            <a:spLocks noGrp="1"/>
          </p:cNvSpPr>
          <p:nvPr>
            <p:ph type="body" sz="quarter" idx="16" hasCustomPrompt="1"/>
          </p:nvPr>
        </p:nvSpPr>
        <p:spPr>
          <a:xfrm>
            <a:off x="670476" y="1668965"/>
            <a:ext cx="4999457" cy="268567"/>
          </a:xfrm>
          <a:prstGeom prst="rect">
            <a:avLst/>
          </a:prstGeom>
        </p:spPr>
        <p:txBody>
          <a:bodyPr anchor="b" anchorCtr="0"/>
          <a:lstStyle>
            <a:lvl1pPr marL="0" indent="0">
              <a:buNone/>
              <a:defRPr sz="1867" spc="400">
                <a:solidFill>
                  <a:schemeClr val="tx2"/>
                </a:solidFill>
                <a:latin typeface="+mj-lt"/>
              </a:defRPr>
            </a:lvl1pPr>
          </a:lstStyle>
          <a:p>
            <a:pPr lvl="0"/>
            <a:r>
              <a:rPr lang="en-US"/>
              <a:t>Edit Topic Title Copy</a:t>
            </a:r>
          </a:p>
        </p:txBody>
      </p:sp>
      <p:sp>
        <p:nvSpPr>
          <p:cNvPr id="20" name="Text Placeholder 9">
            <a:extLst>
              <a:ext uri="{FF2B5EF4-FFF2-40B4-BE49-F238E27FC236}">
                <a16:creationId xmlns:a16="http://schemas.microsoft.com/office/drawing/2014/main" id="{B4D53222-8E7B-684C-8847-320891E42BC0}"/>
              </a:ext>
            </a:extLst>
          </p:cNvPr>
          <p:cNvSpPr>
            <a:spLocks noGrp="1"/>
          </p:cNvSpPr>
          <p:nvPr>
            <p:ph type="body" sz="quarter" idx="17" hasCustomPrompt="1"/>
          </p:nvPr>
        </p:nvSpPr>
        <p:spPr>
          <a:xfrm>
            <a:off x="6108699" y="2146347"/>
            <a:ext cx="5009619" cy="3329708"/>
          </a:xfrm>
          <a:prstGeom prst="rect">
            <a:avLst/>
          </a:prstGeom>
        </p:spPr>
        <p:txBody>
          <a:bodyPr/>
          <a:lstStyle>
            <a:lvl1pPr marL="0" indent="0">
              <a:buFontTx/>
              <a:buNone/>
              <a:defRPr sz="1400"/>
            </a:lvl1pPr>
            <a:lvl2pPr marL="311143" indent="-230712">
              <a:tabLst/>
              <a:defRPr sz="1400"/>
            </a:lvl2pPr>
            <a:lvl3pPr marL="539737" indent="-228594">
              <a:tabLst/>
              <a:defRPr sz="1400"/>
            </a:lvl3pPr>
            <a:lvl4pPr marL="768331" indent="-228594">
              <a:tabLst/>
              <a:defRPr sz="1400"/>
            </a:lvl4pPr>
            <a:lvl5pPr marL="996926" indent="-228594">
              <a:tabLst/>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21" name="Text Placeholder 6">
            <a:extLst>
              <a:ext uri="{FF2B5EF4-FFF2-40B4-BE49-F238E27FC236}">
                <a16:creationId xmlns:a16="http://schemas.microsoft.com/office/drawing/2014/main" id="{FDBC1718-F062-4740-BE93-87211809C662}"/>
              </a:ext>
            </a:extLst>
          </p:cNvPr>
          <p:cNvSpPr>
            <a:spLocks noGrp="1"/>
          </p:cNvSpPr>
          <p:nvPr>
            <p:ph type="body" sz="quarter" idx="18" hasCustomPrompt="1"/>
          </p:nvPr>
        </p:nvSpPr>
        <p:spPr>
          <a:xfrm>
            <a:off x="6110944" y="1668963"/>
            <a:ext cx="4999457" cy="268567"/>
          </a:xfrm>
          <a:prstGeom prst="rect">
            <a:avLst/>
          </a:prstGeom>
        </p:spPr>
        <p:txBody>
          <a:bodyPr anchor="b" anchorCtr="0"/>
          <a:lstStyle>
            <a:lvl1pPr marL="0" indent="0">
              <a:buNone/>
              <a:defRPr sz="1867" spc="400">
                <a:solidFill>
                  <a:schemeClr val="tx2"/>
                </a:solidFill>
                <a:latin typeface="+mj-lt"/>
              </a:defRPr>
            </a:lvl1pPr>
          </a:lstStyle>
          <a:p>
            <a:pPr lvl="0"/>
            <a:r>
              <a:rPr lang="en-US"/>
              <a:t>Edit Topic Title Copy</a:t>
            </a:r>
          </a:p>
        </p:txBody>
      </p:sp>
      <p:sp>
        <p:nvSpPr>
          <p:cNvPr id="3" name="Footer Placeholder 2">
            <a:extLst>
              <a:ext uri="{FF2B5EF4-FFF2-40B4-BE49-F238E27FC236}">
                <a16:creationId xmlns:a16="http://schemas.microsoft.com/office/drawing/2014/main" id="{63B9029C-4B27-C249-BDC1-D4360366446F}"/>
              </a:ext>
            </a:extLst>
          </p:cNvPr>
          <p:cNvSpPr>
            <a:spLocks noGrp="1"/>
          </p:cNvSpPr>
          <p:nvPr>
            <p:ph type="ftr" sz="quarter" idx="22"/>
          </p:nvPr>
        </p:nvSpPr>
        <p:spPr/>
        <p:txBody>
          <a:bodyPr/>
          <a:lstStyle/>
          <a:p>
            <a:pPr algn="l"/>
            <a:r>
              <a:rPr lang="en-US" dirty="0"/>
              <a:t>|  Confidential</a:t>
            </a:r>
          </a:p>
        </p:txBody>
      </p:sp>
      <p:sp>
        <p:nvSpPr>
          <p:cNvPr id="41" name="Title Placeholder 1">
            <a:extLst>
              <a:ext uri="{FF2B5EF4-FFF2-40B4-BE49-F238E27FC236}">
                <a16:creationId xmlns:a16="http://schemas.microsoft.com/office/drawing/2014/main" id="{DEE5640F-2931-4140-8BD7-A79DE3E2FB98}"/>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
        <p:nvSpPr>
          <p:cNvPr id="43" name="Slide Number Placeholder 5">
            <a:extLst>
              <a:ext uri="{FF2B5EF4-FFF2-40B4-BE49-F238E27FC236}">
                <a16:creationId xmlns:a16="http://schemas.microsoft.com/office/drawing/2014/main" id="{46C30FAD-257E-924F-AE70-465D627B3EF3}"/>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Tree>
    <p:extLst>
      <p:ext uri="{BB962C8B-B14F-4D97-AF65-F5344CB8AC3E}">
        <p14:creationId xmlns:p14="http://schemas.microsoft.com/office/powerpoint/2010/main" val="237359419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Image Left + Large Title/Quote">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91179D99-73A1-C04C-992C-309E7B2F84C2}"/>
              </a:ext>
            </a:extLst>
          </p:cNvPr>
          <p:cNvSpPr>
            <a:spLocks noGrp="1"/>
          </p:cNvSpPr>
          <p:nvPr>
            <p:ph type="pic" sz="quarter" idx="15" hasCustomPrompt="1"/>
          </p:nvPr>
        </p:nvSpPr>
        <p:spPr>
          <a:xfrm>
            <a:off x="1" y="0"/>
            <a:ext cx="6094359" cy="6858000"/>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dirty="0"/>
              <a:t>Click Icon to </a:t>
            </a:r>
            <a:br>
              <a:rPr lang="en-US" dirty="0"/>
            </a:br>
            <a:r>
              <a:rPr lang="en-US" dirty="0"/>
              <a:t>Insert Background Image.</a:t>
            </a:r>
            <a:br>
              <a:rPr lang="en-US" dirty="0"/>
            </a:br>
            <a:endParaRPr lang="en-US" dirty="0"/>
          </a:p>
          <a:p>
            <a:br>
              <a:rPr lang="en-US" dirty="0"/>
            </a:br>
            <a:r>
              <a:rPr lang="en-US" dirty="0"/>
              <a:t>Remember the Image Layer</a:t>
            </a:r>
            <a:br>
              <a:rPr lang="en-US" dirty="0"/>
            </a:br>
            <a:r>
              <a:rPr lang="en-US" dirty="0"/>
              <a:t>Gets Sent to the Back.</a:t>
            </a:r>
          </a:p>
        </p:txBody>
      </p:sp>
      <p:sp>
        <p:nvSpPr>
          <p:cNvPr id="16" name="Slide Number Placeholder 5">
            <a:extLst>
              <a:ext uri="{FF2B5EF4-FFF2-40B4-BE49-F238E27FC236}">
                <a16:creationId xmlns:a16="http://schemas.microsoft.com/office/drawing/2014/main" id="{1EE359A1-7533-7D4E-A437-E86812C5DEA8}"/>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pic>
        <p:nvPicPr>
          <p:cNvPr id="8" name="Picture 6">
            <a:extLst>
              <a:ext uri="{FF2B5EF4-FFF2-40B4-BE49-F238E27FC236}">
                <a16:creationId xmlns:a16="http://schemas.microsoft.com/office/drawing/2014/main" id="{358749A6-C09D-764C-AB8A-2430A19FA52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9" name="Footer Placeholder 3">
            <a:extLst>
              <a:ext uri="{FF2B5EF4-FFF2-40B4-BE49-F238E27FC236}">
                <a16:creationId xmlns:a16="http://schemas.microsoft.com/office/drawing/2014/main" id="{E13AB7A2-D36E-2841-B07D-6317BD9B8B4E}"/>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dirty="0"/>
              <a:t>|  Confidential</a:t>
            </a:r>
          </a:p>
        </p:txBody>
      </p:sp>
      <p:sp>
        <p:nvSpPr>
          <p:cNvPr id="13" name="Title 1">
            <a:extLst>
              <a:ext uri="{FF2B5EF4-FFF2-40B4-BE49-F238E27FC236}">
                <a16:creationId xmlns:a16="http://schemas.microsoft.com/office/drawing/2014/main" id="{EAF07E35-ABD1-414B-96F0-CE8FD2EA4D37}"/>
              </a:ext>
            </a:extLst>
          </p:cNvPr>
          <p:cNvSpPr>
            <a:spLocks noGrp="1"/>
          </p:cNvSpPr>
          <p:nvPr>
            <p:ph type="title" hasCustomPrompt="1"/>
          </p:nvPr>
        </p:nvSpPr>
        <p:spPr>
          <a:xfrm>
            <a:off x="6727986" y="987412"/>
            <a:ext cx="4639705" cy="5259009"/>
          </a:xfrm>
          <a:prstGeom prst="rect">
            <a:avLst/>
          </a:prstGeom>
        </p:spPr>
        <p:txBody>
          <a:bodyPr anchor="ctr" anchorCtr="0"/>
          <a:lstStyle>
            <a:lvl1pPr algn="l">
              <a:defRPr sz="3200">
                <a:solidFill>
                  <a:schemeClr val="tx1"/>
                </a:solidFill>
              </a:defRPr>
            </a:lvl1pPr>
          </a:lstStyle>
          <a:p>
            <a:r>
              <a:rPr lang="en-US"/>
              <a:t>“Headline Placeholder </a:t>
            </a:r>
            <a:br>
              <a:rPr lang="en-US"/>
            </a:br>
            <a:r>
              <a:rPr lang="en-US"/>
              <a:t>  or Quote 24-36pt.”</a:t>
            </a:r>
          </a:p>
        </p:txBody>
      </p:sp>
    </p:spTree>
    <p:extLst>
      <p:ext uri="{BB962C8B-B14F-4D97-AF65-F5344CB8AC3E}">
        <p14:creationId xmlns:p14="http://schemas.microsoft.com/office/powerpoint/2010/main" val="25380631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1_Image Left + Large Title/Quote">
    <p:spTree>
      <p:nvGrpSpPr>
        <p:cNvPr id="1" name=""/>
        <p:cNvGrpSpPr/>
        <p:nvPr/>
      </p:nvGrpSpPr>
      <p:grpSpPr>
        <a:xfrm>
          <a:off x="0" y="0"/>
          <a:ext cx="0" cy="0"/>
          <a:chOff x="0" y="0"/>
          <a:chExt cx="0" cy="0"/>
        </a:xfrm>
      </p:grpSpPr>
      <p:sp>
        <p:nvSpPr>
          <p:cNvPr id="18" name="Picture Placeholder 4">
            <a:extLst>
              <a:ext uri="{FF2B5EF4-FFF2-40B4-BE49-F238E27FC236}">
                <a16:creationId xmlns:a16="http://schemas.microsoft.com/office/drawing/2014/main" id="{16DD6CC9-2B31-2243-865F-62E235A2E9EE}"/>
              </a:ext>
            </a:extLst>
          </p:cNvPr>
          <p:cNvSpPr>
            <a:spLocks noGrp="1"/>
          </p:cNvSpPr>
          <p:nvPr>
            <p:ph type="pic" sz="quarter" idx="15" hasCustomPrompt="1"/>
          </p:nvPr>
        </p:nvSpPr>
        <p:spPr>
          <a:xfrm>
            <a:off x="1" y="0"/>
            <a:ext cx="6094359" cy="6858000"/>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dirty="0"/>
              <a:t>Click Icon to </a:t>
            </a:r>
            <a:br>
              <a:rPr lang="en-US" dirty="0"/>
            </a:br>
            <a:r>
              <a:rPr lang="en-US" dirty="0"/>
              <a:t>Insert Background Image.</a:t>
            </a:r>
            <a:br>
              <a:rPr lang="en-US" dirty="0"/>
            </a:br>
            <a:endParaRPr lang="en-US" dirty="0"/>
          </a:p>
          <a:p>
            <a:br>
              <a:rPr lang="en-US" dirty="0"/>
            </a:br>
            <a:r>
              <a:rPr lang="en-US" dirty="0"/>
              <a:t>Remember the Image Layer</a:t>
            </a:r>
            <a:br>
              <a:rPr lang="en-US" dirty="0"/>
            </a:br>
            <a:r>
              <a:rPr lang="en-US" dirty="0"/>
              <a:t>Gets Sent to the Back.</a:t>
            </a:r>
          </a:p>
        </p:txBody>
      </p:sp>
      <p:sp>
        <p:nvSpPr>
          <p:cNvPr id="16" name="Slide Number Placeholder 5">
            <a:extLst>
              <a:ext uri="{FF2B5EF4-FFF2-40B4-BE49-F238E27FC236}">
                <a16:creationId xmlns:a16="http://schemas.microsoft.com/office/drawing/2014/main" id="{1EE359A1-7533-7D4E-A437-E86812C5DEA8}"/>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pic>
        <p:nvPicPr>
          <p:cNvPr id="8" name="Picture 6">
            <a:extLst>
              <a:ext uri="{FF2B5EF4-FFF2-40B4-BE49-F238E27FC236}">
                <a16:creationId xmlns:a16="http://schemas.microsoft.com/office/drawing/2014/main" id="{358749A6-C09D-764C-AB8A-2430A19FA52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9" name="Footer Placeholder 3">
            <a:extLst>
              <a:ext uri="{FF2B5EF4-FFF2-40B4-BE49-F238E27FC236}">
                <a16:creationId xmlns:a16="http://schemas.microsoft.com/office/drawing/2014/main" id="{E13AB7A2-D36E-2841-B07D-6317BD9B8B4E}"/>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dirty="0"/>
              <a:t>|  Confidential</a:t>
            </a:r>
          </a:p>
        </p:txBody>
      </p:sp>
      <p:sp>
        <p:nvSpPr>
          <p:cNvPr id="13" name="Title 1">
            <a:extLst>
              <a:ext uri="{FF2B5EF4-FFF2-40B4-BE49-F238E27FC236}">
                <a16:creationId xmlns:a16="http://schemas.microsoft.com/office/drawing/2014/main" id="{FF2C9F34-997D-1B47-BD26-F078D28DBC24}"/>
              </a:ext>
            </a:extLst>
          </p:cNvPr>
          <p:cNvSpPr>
            <a:spLocks noGrp="1"/>
          </p:cNvSpPr>
          <p:nvPr>
            <p:ph type="title" hasCustomPrompt="1"/>
          </p:nvPr>
        </p:nvSpPr>
        <p:spPr>
          <a:xfrm>
            <a:off x="6727986" y="987412"/>
            <a:ext cx="4639705" cy="1506408"/>
          </a:xfrm>
          <a:prstGeom prst="rect">
            <a:avLst/>
          </a:prstGeom>
        </p:spPr>
        <p:txBody>
          <a:bodyPr anchor="b" anchorCtr="0"/>
          <a:lstStyle>
            <a:lvl1pPr algn="l">
              <a:defRPr sz="3200">
                <a:solidFill>
                  <a:schemeClr val="tx1"/>
                </a:solidFill>
              </a:defRPr>
            </a:lvl1pPr>
          </a:lstStyle>
          <a:p>
            <a:r>
              <a:rPr lang="en-US"/>
              <a:t>“Headline Placeholder </a:t>
            </a:r>
            <a:br>
              <a:rPr lang="en-US"/>
            </a:br>
            <a:r>
              <a:rPr lang="en-US"/>
              <a:t>  or Quote 24-36pt.”</a:t>
            </a:r>
          </a:p>
        </p:txBody>
      </p:sp>
      <p:sp>
        <p:nvSpPr>
          <p:cNvPr id="11" name="Text Placeholder 9">
            <a:extLst>
              <a:ext uri="{FF2B5EF4-FFF2-40B4-BE49-F238E27FC236}">
                <a16:creationId xmlns:a16="http://schemas.microsoft.com/office/drawing/2014/main" id="{41E1E176-D8E7-A44D-8C35-9112806686F9}"/>
              </a:ext>
            </a:extLst>
          </p:cNvPr>
          <p:cNvSpPr>
            <a:spLocks noGrp="1"/>
          </p:cNvSpPr>
          <p:nvPr>
            <p:ph type="body" sz="quarter" idx="21" hasCustomPrompt="1"/>
          </p:nvPr>
        </p:nvSpPr>
        <p:spPr>
          <a:xfrm>
            <a:off x="6727986" y="2674045"/>
            <a:ext cx="4639705" cy="3544900"/>
          </a:xfrm>
          <a:prstGeom prst="rect">
            <a:avLst/>
          </a:prstGeom>
        </p:spPr>
        <p:txBody>
          <a:bodyPr anchor="t"/>
          <a:lstStyle>
            <a:lvl1pPr marL="0" indent="0">
              <a:buFontTx/>
              <a:buNone/>
              <a:defRPr sz="1600">
                <a:solidFill>
                  <a:schemeClr val="tx1"/>
                </a:solidFill>
              </a:defRPr>
            </a:lvl1pPr>
            <a:lvl2pPr marL="311143" indent="-230712">
              <a:tabLst/>
              <a:defRPr sz="1600">
                <a:solidFill>
                  <a:schemeClr val="tx1"/>
                </a:solidFill>
              </a:defRPr>
            </a:lvl2pPr>
            <a:lvl3pPr marL="539737" indent="-228594">
              <a:tabLst/>
              <a:defRPr sz="1600">
                <a:solidFill>
                  <a:schemeClr val="tx1"/>
                </a:solidFill>
              </a:defRPr>
            </a:lvl3pPr>
            <a:lvl4pPr marL="768331" indent="-228594">
              <a:tabLst/>
              <a:defRPr sz="1600">
                <a:solidFill>
                  <a:schemeClr val="tx1"/>
                </a:solidFill>
              </a:defRPr>
            </a:lvl4pPr>
            <a:lvl5pPr marL="996926" indent="-228594">
              <a:tabLst/>
              <a:defRPr sz="1600">
                <a:solidFill>
                  <a:schemeClr val="tx1"/>
                </a:solidFill>
              </a:defRPr>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058343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Full-Image + Title Copy">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FAA812E3-93E5-9541-AE7E-F037F1BE9D43}"/>
              </a:ext>
            </a:extLst>
          </p:cNvPr>
          <p:cNvSpPr>
            <a:spLocks noGrp="1"/>
          </p:cNvSpPr>
          <p:nvPr>
            <p:ph type="pic" sz="quarter" idx="16" hasCustomPrompt="1"/>
          </p:nvPr>
        </p:nvSpPr>
        <p:spPr>
          <a:xfrm>
            <a:off x="2" y="0"/>
            <a:ext cx="12191999" cy="6858000"/>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dirty="0"/>
              <a:t>Click Icon to Insert </a:t>
            </a:r>
            <a:br>
              <a:rPr lang="en-US" dirty="0"/>
            </a:br>
            <a:r>
              <a:rPr lang="en-US" dirty="0"/>
              <a:t>Background Image.</a:t>
            </a:r>
            <a:br>
              <a:rPr lang="en-US" dirty="0"/>
            </a:br>
            <a:endParaRPr lang="en-US" dirty="0"/>
          </a:p>
          <a:p>
            <a:br>
              <a:rPr lang="en-US" dirty="0"/>
            </a:br>
            <a:r>
              <a:rPr lang="en-US" dirty="0"/>
              <a:t>Remember the Image Layer</a:t>
            </a:r>
            <a:br>
              <a:rPr lang="en-US" dirty="0"/>
            </a:br>
            <a:r>
              <a:rPr lang="en-US" dirty="0"/>
              <a:t>Gets Sent to the Back.</a:t>
            </a:r>
          </a:p>
        </p:txBody>
      </p:sp>
      <p:sp>
        <p:nvSpPr>
          <p:cNvPr id="2" name="Title 1"/>
          <p:cNvSpPr>
            <a:spLocks noGrp="1"/>
          </p:cNvSpPr>
          <p:nvPr>
            <p:ph type="title" hasCustomPrompt="1"/>
          </p:nvPr>
        </p:nvSpPr>
        <p:spPr>
          <a:xfrm>
            <a:off x="807111" y="1516523"/>
            <a:ext cx="4930301" cy="3725332"/>
          </a:xfrm>
          <a:prstGeom prst="rect">
            <a:avLst/>
          </a:prstGeom>
        </p:spPr>
        <p:txBody>
          <a:bodyPr anchor="ctr" anchorCtr="0"/>
          <a:lstStyle>
            <a:lvl1pPr marL="0" indent="0" algn="l">
              <a:tabLst/>
              <a:defRPr sz="4000">
                <a:solidFill>
                  <a:schemeClr val="bg1"/>
                </a:solidFill>
              </a:defRPr>
            </a:lvl1pPr>
          </a:lstStyle>
          <a:p>
            <a:r>
              <a:rPr lang="en-US"/>
              <a:t>“Placeholder for </a:t>
            </a:r>
            <a:br>
              <a:rPr lang="en-US"/>
            </a:br>
            <a:r>
              <a:rPr lang="en-US"/>
              <a:t>  a Logo, Quote or </a:t>
            </a:r>
            <a:br>
              <a:rPr lang="en-US"/>
            </a:br>
            <a:r>
              <a:rPr lang="en-US"/>
              <a:t>  Headline 24-36pt.”</a:t>
            </a:r>
          </a:p>
        </p:txBody>
      </p:sp>
      <p:sp>
        <p:nvSpPr>
          <p:cNvPr id="13" name="Slide Number Placeholder 5">
            <a:extLst>
              <a:ext uri="{FF2B5EF4-FFF2-40B4-BE49-F238E27FC236}">
                <a16:creationId xmlns:a16="http://schemas.microsoft.com/office/drawing/2014/main" id="{2EBA4C8A-B934-F64A-B3A7-D48496AC715A}"/>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dirty="0"/>
          </a:p>
        </p:txBody>
      </p:sp>
      <p:pic>
        <p:nvPicPr>
          <p:cNvPr id="10" name="Picture 6" descr="General Motors Footer">
            <a:extLst>
              <a:ext uri="{FF2B5EF4-FFF2-40B4-BE49-F238E27FC236}">
                <a16:creationId xmlns:a16="http://schemas.microsoft.com/office/drawing/2014/main" id="{23FAF81E-16AC-2C47-B193-C1522F1985F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1" name="Footer Placeholder 3">
            <a:extLst>
              <a:ext uri="{FF2B5EF4-FFF2-40B4-BE49-F238E27FC236}">
                <a16:creationId xmlns:a16="http://schemas.microsoft.com/office/drawing/2014/main" id="{59CFF3A7-7843-8B4C-8E22-D60D8E8E9949}"/>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dirty="0"/>
              <a:t>|  Confidential</a:t>
            </a:r>
          </a:p>
        </p:txBody>
      </p:sp>
      <p:sp>
        <p:nvSpPr>
          <p:cNvPr id="16" name="Text Placeholder 9">
            <a:extLst>
              <a:ext uri="{FF2B5EF4-FFF2-40B4-BE49-F238E27FC236}">
                <a16:creationId xmlns:a16="http://schemas.microsoft.com/office/drawing/2014/main" id="{D7D7408D-93B6-E147-8EA7-0CE13CEDCDBE}"/>
              </a:ext>
            </a:extLst>
          </p:cNvPr>
          <p:cNvSpPr>
            <a:spLocks noGrp="1"/>
          </p:cNvSpPr>
          <p:nvPr>
            <p:ph type="body" sz="quarter" idx="21" hasCustomPrompt="1"/>
          </p:nvPr>
        </p:nvSpPr>
        <p:spPr>
          <a:xfrm>
            <a:off x="7326330" y="1148821"/>
            <a:ext cx="4446076" cy="4955097"/>
          </a:xfrm>
          <a:prstGeom prst="rect">
            <a:avLst/>
          </a:prstGeom>
        </p:spPr>
        <p:txBody>
          <a:bodyPr anchor="ctr"/>
          <a:lstStyle>
            <a:lvl1pPr marL="0" indent="0">
              <a:buFontTx/>
              <a:buNone/>
              <a:defRPr sz="1400">
                <a:solidFill>
                  <a:schemeClr val="bg1"/>
                </a:solidFill>
              </a:defRPr>
            </a:lvl1pPr>
            <a:lvl2pPr marL="311143" indent="-230712">
              <a:tabLst/>
              <a:defRPr sz="1400">
                <a:solidFill>
                  <a:schemeClr val="bg1"/>
                </a:solidFill>
              </a:defRPr>
            </a:lvl2pPr>
            <a:lvl3pPr marL="539737" indent="-228594">
              <a:tabLst/>
              <a:defRPr sz="1400">
                <a:solidFill>
                  <a:schemeClr val="bg1"/>
                </a:solidFill>
              </a:defRPr>
            </a:lvl3pPr>
            <a:lvl4pPr marL="768331" indent="-228594">
              <a:tabLst/>
              <a:defRPr sz="1400">
                <a:solidFill>
                  <a:schemeClr val="bg1"/>
                </a:solidFill>
              </a:defRPr>
            </a:lvl4pPr>
            <a:lvl5pPr marL="996926" indent="-228594">
              <a:tabLst/>
              <a:defRPr sz="1400">
                <a:solidFill>
                  <a:schemeClr val="bg1"/>
                </a:solidFill>
              </a:defRPr>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pic>
        <p:nvPicPr>
          <p:cNvPr id="14" name="Picture 30">
            <a:extLst>
              <a:ext uri="{FF2B5EF4-FFF2-40B4-BE49-F238E27FC236}">
                <a16:creationId xmlns:a16="http://schemas.microsoft.com/office/drawing/2014/main" id="{FE4776D8-2907-D543-9CC3-4C65F76F491C}"/>
              </a:ext>
              <a:ext uri="{C183D7F6-B498-43B3-948B-1728B52AA6E4}">
                <adec:decorative xmlns:adec="http://schemas.microsoft.com/office/drawing/2017/decorative" val="1"/>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198974" y="336250"/>
            <a:ext cx="660933" cy="660933"/>
          </a:xfrm>
          <a:prstGeom prst="rect">
            <a:avLst/>
          </a:prstGeom>
        </p:spPr>
      </p:pic>
    </p:spTree>
    <p:extLst>
      <p:ext uri="{BB962C8B-B14F-4D97-AF65-F5344CB8AC3E}">
        <p14:creationId xmlns:p14="http://schemas.microsoft.com/office/powerpoint/2010/main" val="89342964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6-Image Grid Full-Bleed + Title Copy">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91179D99-73A1-C04C-992C-309E7B2F84C2}"/>
              </a:ext>
            </a:extLst>
          </p:cNvPr>
          <p:cNvSpPr>
            <a:spLocks noGrp="1"/>
          </p:cNvSpPr>
          <p:nvPr>
            <p:ph type="pic" sz="quarter" idx="15" hasCustomPrompt="1"/>
          </p:nvPr>
        </p:nvSpPr>
        <p:spPr>
          <a:xfrm>
            <a:off x="-9166" y="3411026"/>
            <a:ext cx="4051159" cy="3519153"/>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dirty="0"/>
              <a:t>Click Icon to Insert Image.</a:t>
            </a:r>
            <a:br>
              <a:rPr lang="en-US" dirty="0"/>
            </a:br>
            <a:endParaRPr lang="en-US" dirty="0"/>
          </a:p>
          <a:p>
            <a:br>
              <a:rPr lang="en-US" dirty="0"/>
            </a:br>
            <a:r>
              <a:rPr lang="en-US" dirty="0"/>
              <a:t>Remember the Image Layer</a:t>
            </a:r>
            <a:br>
              <a:rPr lang="en-US" dirty="0"/>
            </a:br>
            <a:r>
              <a:rPr lang="en-US" dirty="0"/>
              <a:t>Gets Sent to the Back.</a:t>
            </a:r>
          </a:p>
        </p:txBody>
      </p:sp>
      <p:sp>
        <p:nvSpPr>
          <p:cNvPr id="8" name="Picture Placeholder 4">
            <a:extLst>
              <a:ext uri="{FF2B5EF4-FFF2-40B4-BE49-F238E27FC236}">
                <a16:creationId xmlns:a16="http://schemas.microsoft.com/office/drawing/2014/main" id="{FAA812E3-93E5-9541-AE7E-F037F1BE9D43}"/>
              </a:ext>
            </a:extLst>
          </p:cNvPr>
          <p:cNvSpPr>
            <a:spLocks noGrp="1"/>
          </p:cNvSpPr>
          <p:nvPr>
            <p:ph type="pic" sz="quarter" idx="16" hasCustomPrompt="1"/>
          </p:nvPr>
        </p:nvSpPr>
        <p:spPr>
          <a:xfrm>
            <a:off x="-9166" y="-9170"/>
            <a:ext cx="4051159" cy="3428995"/>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 Insert Image.</a:t>
            </a:r>
            <a:br>
              <a:rPr lang="en-US" dirty="0"/>
            </a:br>
            <a:endParaRPr lang="en-US" dirty="0"/>
          </a:p>
          <a:p>
            <a:br>
              <a:rPr lang="en-US" dirty="0"/>
            </a:br>
            <a:r>
              <a:rPr lang="en-US" dirty="0"/>
              <a:t>Remember the Image Layer</a:t>
            </a:r>
            <a:br>
              <a:rPr lang="en-US" dirty="0"/>
            </a:br>
            <a:r>
              <a:rPr lang="en-US" dirty="0"/>
              <a:t>Gets Sent to the Back.</a:t>
            </a:r>
          </a:p>
        </p:txBody>
      </p:sp>
      <p:sp>
        <p:nvSpPr>
          <p:cNvPr id="9" name="Picture Placeholder 4">
            <a:extLst>
              <a:ext uri="{FF2B5EF4-FFF2-40B4-BE49-F238E27FC236}">
                <a16:creationId xmlns:a16="http://schemas.microsoft.com/office/drawing/2014/main" id="{9B4EDEFF-727B-2B49-B0BF-F11CB3DA98DA}"/>
              </a:ext>
            </a:extLst>
          </p:cNvPr>
          <p:cNvSpPr>
            <a:spLocks noGrp="1"/>
          </p:cNvSpPr>
          <p:nvPr>
            <p:ph type="pic" sz="quarter" idx="17" hasCustomPrompt="1"/>
          </p:nvPr>
        </p:nvSpPr>
        <p:spPr>
          <a:xfrm>
            <a:off x="4035777" y="3411027"/>
            <a:ext cx="4051159" cy="35191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 Insert Image.</a:t>
            </a:r>
            <a:br>
              <a:rPr lang="en-US" dirty="0"/>
            </a:br>
            <a:endParaRPr lang="en-US" dirty="0"/>
          </a:p>
          <a:p>
            <a:br>
              <a:rPr lang="en-US" dirty="0"/>
            </a:br>
            <a:r>
              <a:rPr lang="en-US" dirty="0"/>
              <a:t>Remember the Image Layer</a:t>
            </a:r>
            <a:br>
              <a:rPr lang="en-US" dirty="0"/>
            </a:br>
            <a:r>
              <a:rPr lang="en-US" dirty="0"/>
              <a:t>Gets Sent to the Back.</a:t>
            </a:r>
          </a:p>
        </p:txBody>
      </p:sp>
      <p:sp>
        <p:nvSpPr>
          <p:cNvPr id="11" name="Picture Placeholder 4">
            <a:extLst>
              <a:ext uri="{FF2B5EF4-FFF2-40B4-BE49-F238E27FC236}">
                <a16:creationId xmlns:a16="http://schemas.microsoft.com/office/drawing/2014/main" id="{52F9924C-AEC7-024E-B1E0-5129B49CD43C}"/>
              </a:ext>
            </a:extLst>
          </p:cNvPr>
          <p:cNvSpPr>
            <a:spLocks noGrp="1"/>
          </p:cNvSpPr>
          <p:nvPr>
            <p:ph type="pic" sz="quarter" idx="18" hasCustomPrompt="1"/>
          </p:nvPr>
        </p:nvSpPr>
        <p:spPr>
          <a:xfrm>
            <a:off x="4025549" y="-9166"/>
            <a:ext cx="4051159" cy="3429004"/>
          </a:xfrm>
          <a:prstGeom prst="rect">
            <a:avLst/>
          </a:prstGeom>
          <a:solidFill>
            <a:schemeClr val="tx1">
              <a:lumMod val="40000"/>
              <a:lumOff val="60000"/>
            </a:schemeClr>
          </a:solidFill>
        </p:spPr>
        <p:txBody>
          <a:bodyPr vert="horz" lIns="0" tIns="0" rIns="0" bIns="0" rtlCol="0" anchor="ctr" anchorCtr="0">
            <a:noAutofit/>
          </a:bodyPr>
          <a:lstStyle>
            <a:lvl1pPr marL="0" indent="0" algn="ctr">
              <a:buNone/>
              <a:defRPr lang="en-US" dirty="0">
                <a:solidFill>
                  <a:srgbClr val="FF33CC"/>
                </a:solidFill>
              </a:defRPr>
            </a:lvl1pPr>
          </a:lstStyle>
          <a:p>
            <a:r>
              <a:rPr lang="en-US" dirty="0"/>
              <a:t>Click Icon to Insert Image.</a:t>
            </a:r>
            <a:br>
              <a:rPr lang="en-US" dirty="0"/>
            </a:br>
            <a:endParaRPr lang="en-US" dirty="0"/>
          </a:p>
          <a:p>
            <a:br>
              <a:rPr lang="en-US" dirty="0"/>
            </a:br>
            <a:r>
              <a:rPr lang="en-US" dirty="0"/>
              <a:t>Remember the Image Layer</a:t>
            </a:r>
            <a:br>
              <a:rPr lang="en-US" dirty="0"/>
            </a:br>
            <a:r>
              <a:rPr lang="en-US" dirty="0"/>
              <a:t>Gets Sent to the Back.</a:t>
            </a:r>
          </a:p>
        </p:txBody>
      </p:sp>
      <p:sp>
        <p:nvSpPr>
          <p:cNvPr id="17" name="Picture Placeholder 4">
            <a:extLst>
              <a:ext uri="{FF2B5EF4-FFF2-40B4-BE49-F238E27FC236}">
                <a16:creationId xmlns:a16="http://schemas.microsoft.com/office/drawing/2014/main" id="{24F1475B-CAF7-D34D-9464-A81B246BC246}"/>
              </a:ext>
            </a:extLst>
          </p:cNvPr>
          <p:cNvSpPr>
            <a:spLocks noGrp="1"/>
          </p:cNvSpPr>
          <p:nvPr>
            <p:ph type="pic" sz="quarter" idx="19" hasCustomPrompt="1"/>
          </p:nvPr>
        </p:nvSpPr>
        <p:spPr>
          <a:xfrm>
            <a:off x="8080720" y="3411031"/>
            <a:ext cx="4150529" cy="3519149"/>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dirty="0"/>
              <a:t>Click Icon to Insert Image.</a:t>
            </a:r>
            <a:br>
              <a:rPr lang="en-US" dirty="0"/>
            </a:br>
            <a:endParaRPr lang="en-US" dirty="0"/>
          </a:p>
          <a:p>
            <a:br>
              <a:rPr lang="en-US" dirty="0"/>
            </a:br>
            <a:r>
              <a:rPr lang="en-US" dirty="0"/>
              <a:t>Remember the Image Layer</a:t>
            </a:r>
            <a:br>
              <a:rPr lang="en-US" dirty="0"/>
            </a:br>
            <a:r>
              <a:rPr lang="en-US" dirty="0"/>
              <a:t>Gets Sent to the Back.</a:t>
            </a:r>
          </a:p>
        </p:txBody>
      </p:sp>
      <p:sp>
        <p:nvSpPr>
          <p:cNvPr id="18" name="Picture Placeholder 4">
            <a:extLst>
              <a:ext uri="{FF2B5EF4-FFF2-40B4-BE49-F238E27FC236}">
                <a16:creationId xmlns:a16="http://schemas.microsoft.com/office/drawing/2014/main" id="{45A77AAC-68EA-A843-ACDE-DD9F6561EEA5}"/>
              </a:ext>
            </a:extLst>
          </p:cNvPr>
          <p:cNvSpPr>
            <a:spLocks noGrp="1"/>
          </p:cNvSpPr>
          <p:nvPr>
            <p:ph type="pic" sz="quarter" idx="20" hasCustomPrompt="1"/>
          </p:nvPr>
        </p:nvSpPr>
        <p:spPr>
          <a:xfrm>
            <a:off x="8080720" y="-9165"/>
            <a:ext cx="4150529" cy="3428991"/>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 Insert Image.</a:t>
            </a:r>
            <a:br>
              <a:rPr lang="en-US" dirty="0"/>
            </a:br>
            <a:endParaRPr lang="en-US" dirty="0"/>
          </a:p>
          <a:p>
            <a:br>
              <a:rPr lang="en-US" dirty="0"/>
            </a:br>
            <a:r>
              <a:rPr lang="en-US" dirty="0"/>
              <a:t>Remember the Image Layer</a:t>
            </a:r>
            <a:br>
              <a:rPr lang="en-US" dirty="0"/>
            </a:br>
            <a:r>
              <a:rPr lang="en-US" dirty="0"/>
              <a:t>Gets Sent to the Back.</a:t>
            </a:r>
          </a:p>
        </p:txBody>
      </p:sp>
      <p:sp>
        <p:nvSpPr>
          <p:cNvPr id="20" name="Slide Number Placeholder 5">
            <a:extLst>
              <a:ext uri="{FF2B5EF4-FFF2-40B4-BE49-F238E27FC236}">
                <a16:creationId xmlns:a16="http://schemas.microsoft.com/office/drawing/2014/main" id="{D7112045-0161-4242-83BC-F039A99ED894}"/>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dirty="0"/>
          </a:p>
        </p:txBody>
      </p:sp>
      <p:pic>
        <p:nvPicPr>
          <p:cNvPr id="16" name="Picture 6" descr="General Motors Footer">
            <a:extLst>
              <a:ext uri="{FF2B5EF4-FFF2-40B4-BE49-F238E27FC236}">
                <a16:creationId xmlns:a16="http://schemas.microsoft.com/office/drawing/2014/main" id="{656B376F-DDEB-9540-AC03-8BEBCB96424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4" name="Footer Placeholder 3">
            <a:extLst>
              <a:ext uri="{FF2B5EF4-FFF2-40B4-BE49-F238E27FC236}">
                <a16:creationId xmlns:a16="http://schemas.microsoft.com/office/drawing/2014/main" id="{4BAE9BD3-D15F-264F-9455-AB42F0A5A03A}"/>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dirty="0"/>
              <a:t>|  Confidential</a:t>
            </a:r>
          </a:p>
        </p:txBody>
      </p:sp>
      <p:sp>
        <p:nvSpPr>
          <p:cNvPr id="13" name="Title 1">
            <a:extLst>
              <a:ext uri="{FF2B5EF4-FFF2-40B4-BE49-F238E27FC236}">
                <a16:creationId xmlns:a16="http://schemas.microsoft.com/office/drawing/2014/main" id="{97519686-36A8-DE42-8297-1146F86C7104}"/>
              </a:ext>
            </a:extLst>
          </p:cNvPr>
          <p:cNvSpPr>
            <a:spLocks noGrp="1"/>
          </p:cNvSpPr>
          <p:nvPr>
            <p:ph type="title" hasCustomPrompt="1"/>
          </p:nvPr>
        </p:nvSpPr>
        <p:spPr>
          <a:xfrm>
            <a:off x="1414078" y="1548349"/>
            <a:ext cx="4930301" cy="3725332"/>
          </a:xfrm>
          <a:prstGeom prst="rect">
            <a:avLst/>
          </a:prstGeom>
        </p:spPr>
        <p:txBody>
          <a:bodyPr anchor="ctr" anchorCtr="0"/>
          <a:lstStyle>
            <a:lvl1pPr marL="0" indent="0" algn="l">
              <a:tabLst/>
              <a:defRPr sz="4000">
                <a:solidFill>
                  <a:schemeClr val="bg1"/>
                </a:solidFill>
              </a:defRPr>
            </a:lvl1pPr>
          </a:lstStyle>
          <a:p>
            <a:r>
              <a:rPr lang="en-US"/>
              <a:t>“Placeholder for </a:t>
            </a:r>
            <a:br>
              <a:rPr lang="en-US"/>
            </a:br>
            <a:r>
              <a:rPr lang="en-US"/>
              <a:t>  a Logo, Quote or </a:t>
            </a:r>
            <a:br>
              <a:rPr lang="en-US"/>
            </a:br>
            <a:r>
              <a:rPr lang="en-US"/>
              <a:t>  Headline 24-36pt.”</a:t>
            </a:r>
          </a:p>
        </p:txBody>
      </p:sp>
      <p:pic>
        <p:nvPicPr>
          <p:cNvPr id="21" name="Picture 30">
            <a:extLst>
              <a:ext uri="{FF2B5EF4-FFF2-40B4-BE49-F238E27FC236}">
                <a16:creationId xmlns:a16="http://schemas.microsoft.com/office/drawing/2014/main" id="{E95BDE91-8A5C-C448-B07A-C2E6FA3A238E}"/>
              </a:ext>
              <a:ext uri="{C183D7F6-B498-43B3-948B-1728B52AA6E4}">
                <adec:decorative xmlns:adec="http://schemas.microsoft.com/office/drawing/2017/decorative" val="1"/>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198974" y="336250"/>
            <a:ext cx="660933" cy="660933"/>
          </a:xfrm>
          <a:prstGeom prst="rect">
            <a:avLst/>
          </a:prstGeom>
        </p:spPr>
      </p:pic>
    </p:spTree>
    <p:extLst>
      <p:ext uri="{BB962C8B-B14F-4D97-AF65-F5344CB8AC3E}">
        <p14:creationId xmlns:p14="http://schemas.microsoft.com/office/powerpoint/2010/main" val="284115123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6-Image Grid (no titl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FAA812E3-93E5-9541-AE7E-F037F1BE9D43}"/>
              </a:ext>
            </a:extLst>
          </p:cNvPr>
          <p:cNvSpPr>
            <a:spLocks noGrp="1"/>
          </p:cNvSpPr>
          <p:nvPr>
            <p:ph type="pic" sz="quarter" idx="16" hasCustomPrompt="1"/>
          </p:nvPr>
        </p:nvSpPr>
        <p:spPr>
          <a:xfrm>
            <a:off x="686529" y="1595044"/>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0" name="Slide Number Placeholder 5">
            <a:extLst>
              <a:ext uri="{FF2B5EF4-FFF2-40B4-BE49-F238E27FC236}">
                <a16:creationId xmlns:a16="http://schemas.microsoft.com/office/drawing/2014/main" id="{D7112045-0161-4242-83BC-F039A99ED894}"/>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6" name="Picture Placeholder 4">
            <a:extLst>
              <a:ext uri="{FF2B5EF4-FFF2-40B4-BE49-F238E27FC236}">
                <a16:creationId xmlns:a16="http://schemas.microsoft.com/office/drawing/2014/main" id="{51BECA8E-0765-6A40-8417-BE3305D60B50}"/>
              </a:ext>
            </a:extLst>
          </p:cNvPr>
          <p:cNvSpPr>
            <a:spLocks noGrp="1"/>
          </p:cNvSpPr>
          <p:nvPr>
            <p:ph type="pic" sz="quarter" idx="17" hasCustomPrompt="1"/>
          </p:nvPr>
        </p:nvSpPr>
        <p:spPr>
          <a:xfrm>
            <a:off x="686529" y="3970413"/>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1" name="Picture Placeholder 4">
            <a:extLst>
              <a:ext uri="{FF2B5EF4-FFF2-40B4-BE49-F238E27FC236}">
                <a16:creationId xmlns:a16="http://schemas.microsoft.com/office/drawing/2014/main" id="{C718E477-4146-8242-9F98-19ECD098F379}"/>
              </a:ext>
            </a:extLst>
          </p:cNvPr>
          <p:cNvSpPr>
            <a:spLocks noGrp="1"/>
          </p:cNvSpPr>
          <p:nvPr>
            <p:ph type="pic" sz="quarter" idx="18" hasCustomPrompt="1"/>
          </p:nvPr>
        </p:nvSpPr>
        <p:spPr>
          <a:xfrm>
            <a:off x="8069607" y="1595044"/>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2" name="Picture Placeholder 4">
            <a:extLst>
              <a:ext uri="{FF2B5EF4-FFF2-40B4-BE49-F238E27FC236}">
                <a16:creationId xmlns:a16="http://schemas.microsoft.com/office/drawing/2014/main" id="{CB3DBD36-2FD0-0143-8391-45CDF5EE415B}"/>
              </a:ext>
            </a:extLst>
          </p:cNvPr>
          <p:cNvSpPr>
            <a:spLocks noGrp="1"/>
          </p:cNvSpPr>
          <p:nvPr>
            <p:ph type="pic" sz="quarter" idx="19" hasCustomPrompt="1"/>
          </p:nvPr>
        </p:nvSpPr>
        <p:spPr>
          <a:xfrm>
            <a:off x="8069607" y="3970413"/>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3" name="Picture Placeholder 4">
            <a:extLst>
              <a:ext uri="{FF2B5EF4-FFF2-40B4-BE49-F238E27FC236}">
                <a16:creationId xmlns:a16="http://schemas.microsoft.com/office/drawing/2014/main" id="{491CE318-E7DE-164F-AA17-9C27B33983AA}"/>
              </a:ext>
            </a:extLst>
          </p:cNvPr>
          <p:cNvSpPr>
            <a:spLocks noGrp="1"/>
          </p:cNvSpPr>
          <p:nvPr>
            <p:ph type="pic" sz="quarter" idx="20" hasCustomPrompt="1"/>
          </p:nvPr>
        </p:nvSpPr>
        <p:spPr>
          <a:xfrm>
            <a:off x="4378068" y="1595044"/>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4" name="Picture Placeholder 4">
            <a:extLst>
              <a:ext uri="{FF2B5EF4-FFF2-40B4-BE49-F238E27FC236}">
                <a16:creationId xmlns:a16="http://schemas.microsoft.com/office/drawing/2014/main" id="{048703DE-6A48-544A-AA77-741FF271FF9F}"/>
              </a:ext>
            </a:extLst>
          </p:cNvPr>
          <p:cNvSpPr>
            <a:spLocks noGrp="1"/>
          </p:cNvSpPr>
          <p:nvPr>
            <p:ph type="pic" sz="quarter" idx="21" hasCustomPrompt="1"/>
          </p:nvPr>
        </p:nvSpPr>
        <p:spPr>
          <a:xfrm>
            <a:off x="4378068" y="3970413"/>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9" name="Title Placeholder 1">
            <a:extLst>
              <a:ext uri="{FF2B5EF4-FFF2-40B4-BE49-F238E27FC236}">
                <a16:creationId xmlns:a16="http://schemas.microsoft.com/office/drawing/2014/main" id="{ACB444FC-8775-1648-9C7A-112A7B02DA20}"/>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
        <p:nvSpPr>
          <p:cNvPr id="12" name="Footer Placeholder 3">
            <a:extLst>
              <a:ext uri="{FF2B5EF4-FFF2-40B4-BE49-F238E27FC236}">
                <a16:creationId xmlns:a16="http://schemas.microsoft.com/office/drawing/2014/main" id="{8EE26689-A105-334B-80C7-61219BB81F2F}"/>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tx1"/>
                </a:solidFill>
              </a:defRPr>
            </a:lvl1pPr>
          </a:lstStyle>
          <a:p>
            <a:pPr algn="l"/>
            <a:r>
              <a:rPr lang="en-US" dirty="0"/>
              <a:t>|  Confidential</a:t>
            </a:r>
          </a:p>
        </p:txBody>
      </p:sp>
    </p:spTree>
    <p:extLst>
      <p:ext uri="{BB962C8B-B14F-4D97-AF65-F5344CB8AC3E}">
        <p14:creationId xmlns:p14="http://schemas.microsoft.com/office/powerpoint/2010/main" val="230062010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6-Image Grid + Titles">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FAA812E3-93E5-9541-AE7E-F037F1BE9D43}"/>
              </a:ext>
            </a:extLst>
          </p:cNvPr>
          <p:cNvSpPr>
            <a:spLocks noGrp="1"/>
          </p:cNvSpPr>
          <p:nvPr>
            <p:ph type="pic" sz="quarter" idx="16" hasCustomPrompt="1"/>
          </p:nvPr>
        </p:nvSpPr>
        <p:spPr>
          <a:xfrm>
            <a:off x="986332" y="1519004"/>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0" name="Slide Number Placeholder 5">
            <a:extLst>
              <a:ext uri="{FF2B5EF4-FFF2-40B4-BE49-F238E27FC236}">
                <a16:creationId xmlns:a16="http://schemas.microsoft.com/office/drawing/2014/main" id="{D7112045-0161-4242-83BC-F039A99ED894}"/>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6" name="Picture Placeholder 4">
            <a:extLst>
              <a:ext uri="{FF2B5EF4-FFF2-40B4-BE49-F238E27FC236}">
                <a16:creationId xmlns:a16="http://schemas.microsoft.com/office/drawing/2014/main" id="{51BECA8E-0765-6A40-8417-BE3305D60B50}"/>
              </a:ext>
            </a:extLst>
          </p:cNvPr>
          <p:cNvSpPr>
            <a:spLocks noGrp="1"/>
          </p:cNvSpPr>
          <p:nvPr>
            <p:ph type="pic" sz="quarter" idx="17" hasCustomPrompt="1"/>
          </p:nvPr>
        </p:nvSpPr>
        <p:spPr>
          <a:xfrm>
            <a:off x="986332" y="3967351"/>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1" name="Picture Placeholder 4">
            <a:extLst>
              <a:ext uri="{FF2B5EF4-FFF2-40B4-BE49-F238E27FC236}">
                <a16:creationId xmlns:a16="http://schemas.microsoft.com/office/drawing/2014/main" id="{C718E477-4146-8242-9F98-19ECD098F379}"/>
              </a:ext>
            </a:extLst>
          </p:cNvPr>
          <p:cNvSpPr>
            <a:spLocks noGrp="1"/>
          </p:cNvSpPr>
          <p:nvPr>
            <p:ph type="pic" sz="quarter" idx="18" hasCustomPrompt="1"/>
          </p:nvPr>
        </p:nvSpPr>
        <p:spPr>
          <a:xfrm>
            <a:off x="8089596" y="1519004"/>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2" name="Picture Placeholder 4">
            <a:extLst>
              <a:ext uri="{FF2B5EF4-FFF2-40B4-BE49-F238E27FC236}">
                <a16:creationId xmlns:a16="http://schemas.microsoft.com/office/drawing/2014/main" id="{CB3DBD36-2FD0-0143-8391-45CDF5EE415B}"/>
              </a:ext>
            </a:extLst>
          </p:cNvPr>
          <p:cNvSpPr>
            <a:spLocks noGrp="1"/>
          </p:cNvSpPr>
          <p:nvPr>
            <p:ph type="pic" sz="quarter" idx="19" hasCustomPrompt="1"/>
          </p:nvPr>
        </p:nvSpPr>
        <p:spPr>
          <a:xfrm>
            <a:off x="8089596" y="3967351"/>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3" name="Picture Placeholder 4">
            <a:extLst>
              <a:ext uri="{FF2B5EF4-FFF2-40B4-BE49-F238E27FC236}">
                <a16:creationId xmlns:a16="http://schemas.microsoft.com/office/drawing/2014/main" id="{491CE318-E7DE-164F-AA17-9C27B33983AA}"/>
              </a:ext>
            </a:extLst>
          </p:cNvPr>
          <p:cNvSpPr>
            <a:spLocks noGrp="1"/>
          </p:cNvSpPr>
          <p:nvPr>
            <p:ph type="pic" sz="quarter" idx="20" hasCustomPrompt="1"/>
          </p:nvPr>
        </p:nvSpPr>
        <p:spPr>
          <a:xfrm>
            <a:off x="4537964" y="1519004"/>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4" name="Picture Placeholder 4">
            <a:extLst>
              <a:ext uri="{FF2B5EF4-FFF2-40B4-BE49-F238E27FC236}">
                <a16:creationId xmlns:a16="http://schemas.microsoft.com/office/drawing/2014/main" id="{048703DE-6A48-544A-AA77-741FF271FF9F}"/>
              </a:ext>
            </a:extLst>
          </p:cNvPr>
          <p:cNvSpPr>
            <a:spLocks noGrp="1"/>
          </p:cNvSpPr>
          <p:nvPr>
            <p:ph type="pic" sz="quarter" idx="21" hasCustomPrompt="1"/>
          </p:nvPr>
        </p:nvSpPr>
        <p:spPr>
          <a:xfrm>
            <a:off x="4537964" y="3967351"/>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a:t>
            </a:r>
            <a:br>
              <a:rPr lang="en-US" dirty="0"/>
            </a:br>
            <a:endParaRPr lang="en-US" dirty="0"/>
          </a:p>
          <a:p>
            <a:r>
              <a:rPr lang="en-US" dirty="0"/>
              <a:t>insert image.</a:t>
            </a:r>
          </a:p>
        </p:txBody>
      </p:sp>
      <p:sp>
        <p:nvSpPr>
          <p:cNvPr id="29" name="Title Placeholder 1">
            <a:extLst>
              <a:ext uri="{FF2B5EF4-FFF2-40B4-BE49-F238E27FC236}">
                <a16:creationId xmlns:a16="http://schemas.microsoft.com/office/drawing/2014/main" id="{ACB444FC-8775-1648-9C7A-112A7B02DA20}"/>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
        <p:nvSpPr>
          <p:cNvPr id="12" name="Footer Placeholder 3">
            <a:extLst>
              <a:ext uri="{FF2B5EF4-FFF2-40B4-BE49-F238E27FC236}">
                <a16:creationId xmlns:a16="http://schemas.microsoft.com/office/drawing/2014/main" id="{8EE26689-A105-334B-80C7-61219BB81F2F}"/>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tx1"/>
                </a:solidFill>
              </a:defRPr>
            </a:lvl1pPr>
          </a:lstStyle>
          <a:p>
            <a:pPr algn="l"/>
            <a:r>
              <a:rPr lang="en-US" dirty="0"/>
              <a:t>|  Confidential</a:t>
            </a:r>
          </a:p>
        </p:txBody>
      </p:sp>
      <p:sp>
        <p:nvSpPr>
          <p:cNvPr id="13" name="Text Placeholder 6">
            <a:extLst>
              <a:ext uri="{FF2B5EF4-FFF2-40B4-BE49-F238E27FC236}">
                <a16:creationId xmlns:a16="http://schemas.microsoft.com/office/drawing/2014/main" id="{47C8BD17-993F-B047-8E18-AB71FE37884A}"/>
              </a:ext>
            </a:extLst>
          </p:cNvPr>
          <p:cNvSpPr>
            <a:spLocks noGrp="1"/>
          </p:cNvSpPr>
          <p:nvPr>
            <p:ph type="body" sz="quarter" idx="13" hasCustomPrompt="1"/>
          </p:nvPr>
        </p:nvSpPr>
        <p:spPr>
          <a:xfrm>
            <a:off x="8089596" y="3376040"/>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15" name="Text Placeholder 6">
            <a:extLst>
              <a:ext uri="{FF2B5EF4-FFF2-40B4-BE49-F238E27FC236}">
                <a16:creationId xmlns:a16="http://schemas.microsoft.com/office/drawing/2014/main" id="{2D7CC2A0-FFD6-C04D-B1A6-5C73F264C43F}"/>
              </a:ext>
            </a:extLst>
          </p:cNvPr>
          <p:cNvSpPr>
            <a:spLocks noGrp="1"/>
          </p:cNvSpPr>
          <p:nvPr>
            <p:ph type="body" sz="quarter" idx="23" hasCustomPrompt="1"/>
          </p:nvPr>
        </p:nvSpPr>
        <p:spPr>
          <a:xfrm>
            <a:off x="8089596" y="5824387"/>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17" name="Text Placeholder 6">
            <a:extLst>
              <a:ext uri="{FF2B5EF4-FFF2-40B4-BE49-F238E27FC236}">
                <a16:creationId xmlns:a16="http://schemas.microsoft.com/office/drawing/2014/main" id="{36177E63-F6C0-2741-AEB1-4477A12A8A16}"/>
              </a:ext>
            </a:extLst>
          </p:cNvPr>
          <p:cNvSpPr>
            <a:spLocks noGrp="1"/>
          </p:cNvSpPr>
          <p:nvPr>
            <p:ph type="body" sz="quarter" idx="24" hasCustomPrompt="1"/>
          </p:nvPr>
        </p:nvSpPr>
        <p:spPr>
          <a:xfrm>
            <a:off x="4537964" y="3376040"/>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18" name="Text Placeholder 6">
            <a:extLst>
              <a:ext uri="{FF2B5EF4-FFF2-40B4-BE49-F238E27FC236}">
                <a16:creationId xmlns:a16="http://schemas.microsoft.com/office/drawing/2014/main" id="{58678CC5-2B6E-3945-8F04-E4671ACBAA4D}"/>
              </a:ext>
            </a:extLst>
          </p:cNvPr>
          <p:cNvSpPr>
            <a:spLocks noGrp="1"/>
          </p:cNvSpPr>
          <p:nvPr>
            <p:ph type="body" sz="quarter" idx="25" hasCustomPrompt="1"/>
          </p:nvPr>
        </p:nvSpPr>
        <p:spPr>
          <a:xfrm>
            <a:off x="4537964" y="5824387"/>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19" name="Text Placeholder 6">
            <a:extLst>
              <a:ext uri="{FF2B5EF4-FFF2-40B4-BE49-F238E27FC236}">
                <a16:creationId xmlns:a16="http://schemas.microsoft.com/office/drawing/2014/main" id="{D56C779E-EF35-544B-A7A6-68FCDE201EF1}"/>
              </a:ext>
            </a:extLst>
          </p:cNvPr>
          <p:cNvSpPr>
            <a:spLocks noGrp="1"/>
          </p:cNvSpPr>
          <p:nvPr>
            <p:ph type="body" sz="quarter" idx="26" hasCustomPrompt="1"/>
          </p:nvPr>
        </p:nvSpPr>
        <p:spPr>
          <a:xfrm>
            <a:off x="986332" y="3376040"/>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25" name="Text Placeholder 6">
            <a:extLst>
              <a:ext uri="{FF2B5EF4-FFF2-40B4-BE49-F238E27FC236}">
                <a16:creationId xmlns:a16="http://schemas.microsoft.com/office/drawing/2014/main" id="{31A83D85-7127-F944-9051-414151C657F9}"/>
              </a:ext>
            </a:extLst>
          </p:cNvPr>
          <p:cNvSpPr>
            <a:spLocks noGrp="1"/>
          </p:cNvSpPr>
          <p:nvPr>
            <p:ph type="body" sz="quarter" idx="27" hasCustomPrompt="1"/>
          </p:nvPr>
        </p:nvSpPr>
        <p:spPr>
          <a:xfrm>
            <a:off x="986332" y="5824387"/>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Tree>
    <p:extLst>
      <p:ext uri="{BB962C8B-B14F-4D97-AF65-F5344CB8AC3E}">
        <p14:creationId xmlns:p14="http://schemas.microsoft.com/office/powerpoint/2010/main" val="352382748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ull-Bleed Image Background w/Headlin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9061AB6-15ED-524E-ACD3-36FBC6E76569}"/>
              </a:ext>
            </a:extLst>
          </p:cNvPr>
          <p:cNvSpPr>
            <a:spLocks noGrp="1"/>
          </p:cNvSpPr>
          <p:nvPr>
            <p:ph type="pic" sz="quarter" idx="10" hasCustomPrompt="1"/>
          </p:nvPr>
        </p:nvSpPr>
        <p:spPr>
          <a:xfrm>
            <a:off x="0" y="0"/>
            <a:ext cx="12192000" cy="6858000"/>
          </a:xfrm>
          <a:solidFill>
            <a:schemeClr val="tx1">
              <a:lumMod val="20000"/>
              <a:lumOff val="80000"/>
            </a:schemeClr>
          </a:solidFill>
        </p:spPr>
        <p:txBody>
          <a:bodyPr anchor="ctr"/>
          <a:lstStyle>
            <a:lvl1pPr marL="0" indent="0" algn="ctr">
              <a:buNone/>
              <a:defRPr>
                <a:solidFill>
                  <a:srgbClr val="FF33CC"/>
                </a:solidFill>
              </a:defRPr>
            </a:lvl1pPr>
          </a:lstStyle>
          <a:p>
            <a:r>
              <a:rPr lang="en-US" dirty="0"/>
              <a:t>Click Icon to Insert </a:t>
            </a:r>
            <a:br>
              <a:rPr lang="en-US" dirty="0"/>
            </a:br>
            <a:r>
              <a:rPr lang="en-US" dirty="0"/>
              <a:t>Background Image.</a:t>
            </a:r>
            <a:br>
              <a:rPr lang="en-US" dirty="0"/>
            </a:br>
            <a:endParaRPr lang="en-US" dirty="0"/>
          </a:p>
          <a:p>
            <a:br>
              <a:rPr lang="en-US" dirty="0"/>
            </a:br>
            <a:r>
              <a:rPr lang="en-US" dirty="0"/>
              <a:t>Remember the Image Layer</a:t>
            </a:r>
            <a:br>
              <a:rPr lang="en-US" dirty="0"/>
            </a:br>
            <a:r>
              <a:rPr lang="en-US" dirty="0"/>
              <a:t>Gets Sent to the Back.</a:t>
            </a:r>
          </a:p>
        </p:txBody>
      </p:sp>
      <p:sp>
        <p:nvSpPr>
          <p:cNvPr id="9" name="Title Placeholder 1">
            <a:extLst>
              <a:ext uri="{FF2B5EF4-FFF2-40B4-BE49-F238E27FC236}">
                <a16:creationId xmlns:a16="http://schemas.microsoft.com/office/drawing/2014/main" id="{09D0A884-2939-6045-86D0-A38D4D7DCE21}"/>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lvl1pPr>
              <a:defRPr>
                <a:solidFill>
                  <a:schemeClr val="bg1"/>
                </a:solidFill>
              </a:defRPr>
            </a:lvl1pPr>
          </a:lstStyle>
          <a:p>
            <a:r>
              <a:rPr lang="en-US"/>
              <a:t>Click To Edit Page Title Copy</a:t>
            </a:r>
          </a:p>
        </p:txBody>
      </p:sp>
      <p:cxnSp>
        <p:nvCxnSpPr>
          <p:cNvPr id="16" name="Straight Connector 15">
            <a:extLst>
              <a:ext uri="{FF2B5EF4-FFF2-40B4-BE49-F238E27FC236}">
                <a16:creationId xmlns:a16="http://schemas.microsoft.com/office/drawing/2014/main" id="{BE502E09-6D4E-2F43-B7C8-8AA8985E0102}"/>
              </a:ext>
            </a:extLst>
          </p:cNvPr>
          <p:cNvCxnSpPr>
            <a:cxnSpLocks/>
          </p:cNvCxnSpPr>
          <p:nvPr userDrawn="1"/>
        </p:nvCxnSpPr>
        <p:spPr bwMode="gray">
          <a:xfrm>
            <a:off x="680207" y="1148227"/>
            <a:ext cx="441907"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1D3ACD6A-02A8-8F42-AFF9-DD7399C41135}"/>
              </a:ext>
            </a:extLst>
          </p:cNvPr>
          <p:cNvSpPr>
            <a:spLocks noGrp="1"/>
          </p:cNvSpPr>
          <p:nvPr>
            <p:ph type="sldNum" sz="quarter" idx="4"/>
          </p:nvPr>
        </p:nvSpPr>
        <p:spPr bwMode="gray">
          <a:xfrm>
            <a:off x="11200735" y="6314333"/>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dirty="0"/>
          </a:p>
        </p:txBody>
      </p:sp>
      <p:pic>
        <p:nvPicPr>
          <p:cNvPr id="13" name="Picture 6" descr="General Motors Footer">
            <a:extLst>
              <a:ext uri="{FF2B5EF4-FFF2-40B4-BE49-F238E27FC236}">
                <a16:creationId xmlns:a16="http://schemas.microsoft.com/office/drawing/2014/main" id="{E5616DA0-5AC6-CE40-8841-B5259CD48575}"/>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5" name="Footer Placeholder 3">
            <a:extLst>
              <a:ext uri="{FF2B5EF4-FFF2-40B4-BE49-F238E27FC236}">
                <a16:creationId xmlns:a16="http://schemas.microsoft.com/office/drawing/2014/main" id="{5B8006E5-43A7-9D40-B725-FA88DEE4480A}"/>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dirty="0"/>
              <a:t>|  Confidential</a:t>
            </a:r>
          </a:p>
        </p:txBody>
      </p:sp>
      <p:pic>
        <p:nvPicPr>
          <p:cNvPr id="12" name="Picture 30">
            <a:extLst>
              <a:ext uri="{FF2B5EF4-FFF2-40B4-BE49-F238E27FC236}">
                <a16:creationId xmlns:a16="http://schemas.microsoft.com/office/drawing/2014/main" id="{72EB2966-76FD-B643-9A1B-6FE950DC215E}"/>
              </a:ext>
              <a:ext uri="{C183D7F6-B498-43B3-948B-1728B52AA6E4}">
                <adec:decorative xmlns:adec="http://schemas.microsoft.com/office/drawing/2017/decorative" val="1"/>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198974" y="336250"/>
            <a:ext cx="660933" cy="660933"/>
          </a:xfrm>
          <a:prstGeom prst="rect">
            <a:avLst/>
          </a:prstGeom>
        </p:spPr>
      </p:pic>
    </p:spTree>
    <p:extLst>
      <p:ext uri="{BB962C8B-B14F-4D97-AF65-F5344CB8AC3E}">
        <p14:creationId xmlns:p14="http://schemas.microsoft.com/office/powerpoint/2010/main" val="55171381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Vertical Images + Title Copy">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FAA812E3-93E5-9541-AE7E-F037F1BE9D43}"/>
              </a:ext>
            </a:extLst>
          </p:cNvPr>
          <p:cNvSpPr>
            <a:spLocks noGrp="1"/>
          </p:cNvSpPr>
          <p:nvPr>
            <p:ph type="pic" sz="quarter" idx="16" hasCustomPrompt="1"/>
          </p:nvPr>
        </p:nvSpPr>
        <p:spPr>
          <a:xfrm>
            <a:off x="1" y="-5"/>
            <a:ext cx="4059936" cy="6864096"/>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dirty="0"/>
              <a:t>Click Icon to Insert Image.</a:t>
            </a:r>
            <a:br>
              <a:rPr lang="en-US" dirty="0"/>
            </a:br>
            <a:endParaRPr lang="en-US" dirty="0"/>
          </a:p>
          <a:p>
            <a:br>
              <a:rPr lang="en-US" dirty="0"/>
            </a:br>
            <a:r>
              <a:rPr lang="en-US" dirty="0"/>
              <a:t>Remember the Image Layer</a:t>
            </a:r>
            <a:br>
              <a:rPr lang="en-US" dirty="0"/>
            </a:br>
            <a:r>
              <a:rPr lang="en-US" dirty="0"/>
              <a:t>Gets Sent to the Back.</a:t>
            </a:r>
          </a:p>
        </p:txBody>
      </p:sp>
      <p:sp>
        <p:nvSpPr>
          <p:cNvPr id="9" name="Picture Placeholder 4">
            <a:extLst>
              <a:ext uri="{FF2B5EF4-FFF2-40B4-BE49-F238E27FC236}">
                <a16:creationId xmlns:a16="http://schemas.microsoft.com/office/drawing/2014/main" id="{53209CB4-2DDF-4B4A-A217-A07EAD5FA2B5}"/>
              </a:ext>
            </a:extLst>
          </p:cNvPr>
          <p:cNvSpPr>
            <a:spLocks noGrp="1"/>
          </p:cNvSpPr>
          <p:nvPr>
            <p:ph type="pic" sz="quarter" idx="17" hasCustomPrompt="1"/>
          </p:nvPr>
        </p:nvSpPr>
        <p:spPr>
          <a:xfrm>
            <a:off x="4040746" y="-3048"/>
            <a:ext cx="4120649" cy="6864096"/>
          </a:xfrm>
          <a:prstGeom prst="rect">
            <a:avLst/>
          </a:prstGeom>
          <a:solidFill>
            <a:srgbClr val="EAEAEA"/>
          </a:solidFill>
        </p:spPr>
        <p:txBody>
          <a:bodyPr anchor="ctr" anchorCtr="0"/>
          <a:lstStyle>
            <a:lvl1pPr marL="0" indent="0" algn="ctr">
              <a:buFontTx/>
              <a:buNone/>
              <a:defRPr>
                <a:solidFill>
                  <a:srgbClr val="FF33CC"/>
                </a:solidFill>
              </a:defRPr>
            </a:lvl1pPr>
          </a:lstStyle>
          <a:p>
            <a:r>
              <a:rPr lang="en-US" dirty="0"/>
              <a:t>Click Icon to Insert Image.</a:t>
            </a:r>
            <a:br>
              <a:rPr lang="en-US" dirty="0"/>
            </a:br>
            <a:endParaRPr lang="en-US" dirty="0"/>
          </a:p>
          <a:p>
            <a:br>
              <a:rPr lang="en-US" dirty="0"/>
            </a:br>
            <a:r>
              <a:rPr lang="en-US" dirty="0"/>
              <a:t>Remember the Image Layer</a:t>
            </a:r>
            <a:br>
              <a:rPr lang="en-US" dirty="0"/>
            </a:br>
            <a:r>
              <a:rPr lang="en-US" dirty="0"/>
              <a:t>Gets Sent to the Back.</a:t>
            </a:r>
          </a:p>
        </p:txBody>
      </p:sp>
      <p:sp>
        <p:nvSpPr>
          <p:cNvPr id="10" name="Picture Placeholder 4">
            <a:extLst>
              <a:ext uri="{FF2B5EF4-FFF2-40B4-BE49-F238E27FC236}">
                <a16:creationId xmlns:a16="http://schemas.microsoft.com/office/drawing/2014/main" id="{1EDF409C-ED07-4148-B36A-2D6FA9F7ABBF}"/>
              </a:ext>
            </a:extLst>
          </p:cNvPr>
          <p:cNvSpPr>
            <a:spLocks noGrp="1"/>
          </p:cNvSpPr>
          <p:nvPr>
            <p:ph type="pic" sz="quarter" idx="18" hasCustomPrompt="1"/>
          </p:nvPr>
        </p:nvSpPr>
        <p:spPr>
          <a:xfrm>
            <a:off x="8151595" y="-9994"/>
            <a:ext cx="4059936" cy="6874084"/>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dirty="0"/>
              <a:t>Click Icon to Insert Image.</a:t>
            </a:r>
            <a:br>
              <a:rPr lang="en-US" dirty="0"/>
            </a:br>
            <a:endParaRPr lang="en-US" dirty="0"/>
          </a:p>
          <a:p>
            <a:br>
              <a:rPr lang="en-US" dirty="0"/>
            </a:br>
            <a:r>
              <a:rPr lang="en-US" dirty="0"/>
              <a:t>Remember the Image Layer</a:t>
            </a:r>
            <a:br>
              <a:rPr lang="en-US" dirty="0"/>
            </a:br>
            <a:r>
              <a:rPr lang="en-US" dirty="0"/>
              <a:t>Gets Sent to the Back.</a:t>
            </a:r>
          </a:p>
        </p:txBody>
      </p:sp>
      <p:sp>
        <p:nvSpPr>
          <p:cNvPr id="11" name="Slide Number Placeholder 5">
            <a:extLst>
              <a:ext uri="{FF2B5EF4-FFF2-40B4-BE49-F238E27FC236}">
                <a16:creationId xmlns:a16="http://schemas.microsoft.com/office/drawing/2014/main" id="{11EED7BF-45A4-F140-852F-98BEBDADE9E3}"/>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dirty="0"/>
          </a:p>
        </p:txBody>
      </p:sp>
      <p:pic>
        <p:nvPicPr>
          <p:cNvPr id="16" name="Picture 6" descr="General Motors Footer">
            <a:extLst>
              <a:ext uri="{FF2B5EF4-FFF2-40B4-BE49-F238E27FC236}">
                <a16:creationId xmlns:a16="http://schemas.microsoft.com/office/drawing/2014/main" id="{54444584-8A89-0543-8A1D-2020E9BC944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4" name="Footer Placeholder 3">
            <a:extLst>
              <a:ext uri="{FF2B5EF4-FFF2-40B4-BE49-F238E27FC236}">
                <a16:creationId xmlns:a16="http://schemas.microsoft.com/office/drawing/2014/main" id="{80025E56-0C4F-BE42-923C-7AD1A679DDA6}"/>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dirty="0"/>
              <a:t>|  Confidential</a:t>
            </a:r>
          </a:p>
        </p:txBody>
      </p:sp>
      <p:sp>
        <p:nvSpPr>
          <p:cNvPr id="13" name="Title 1">
            <a:extLst>
              <a:ext uri="{FF2B5EF4-FFF2-40B4-BE49-F238E27FC236}">
                <a16:creationId xmlns:a16="http://schemas.microsoft.com/office/drawing/2014/main" id="{E18E1946-AB23-614D-B136-24A05C12D6C8}"/>
              </a:ext>
            </a:extLst>
          </p:cNvPr>
          <p:cNvSpPr>
            <a:spLocks noGrp="1"/>
          </p:cNvSpPr>
          <p:nvPr>
            <p:ph type="title" hasCustomPrompt="1"/>
          </p:nvPr>
        </p:nvSpPr>
        <p:spPr>
          <a:xfrm>
            <a:off x="807111" y="1516523"/>
            <a:ext cx="4930301" cy="3725332"/>
          </a:xfrm>
          <a:prstGeom prst="rect">
            <a:avLst/>
          </a:prstGeom>
        </p:spPr>
        <p:txBody>
          <a:bodyPr anchor="ctr" anchorCtr="0"/>
          <a:lstStyle>
            <a:lvl1pPr marL="0" indent="0" algn="l">
              <a:tabLst/>
              <a:defRPr sz="4000">
                <a:solidFill>
                  <a:schemeClr val="bg1"/>
                </a:solidFill>
              </a:defRPr>
            </a:lvl1pPr>
          </a:lstStyle>
          <a:p>
            <a:r>
              <a:rPr lang="en-US"/>
              <a:t>“Placeholder for </a:t>
            </a:r>
            <a:br>
              <a:rPr lang="en-US"/>
            </a:br>
            <a:r>
              <a:rPr lang="en-US"/>
              <a:t>  a Logo, Quote or </a:t>
            </a:r>
            <a:br>
              <a:rPr lang="en-US"/>
            </a:br>
            <a:r>
              <a:rPr lang="en-US"/>
              <a:t>  Headline 24-36pt.”</a:t>
            </a:r>
          </a:p>
        </p:txBody>
      </p:sp>
      <p:pic>
        <p:nvPicPr>
          <p:cNvPr id="15" name="Picture 30">
            <a:extLst>
              <a:ext uri="{FF2B5EF4-FFF2-40B4-BE49-F238E27FC236}">
                <a16:creationId xmlns:a16="http://schemas.microsoft.com/office/drawing/2014/main" id="{BB064BA5-04AF-5B45-974C-2CC19A20EAAD}"/>
              </a:ext>
              <a:ext uri="{C183D7F6-B498-43B3-948B-1728B52AA6E4}">
                <adec:decorative xmlns:adec="http://schemas.microsoft.com/office/drawing/2017/decorative" val="1"/>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198974" y="336250"/>
            <a:ext cx="660933" cy="660933"/>
          </a:xfrm>
          <a:prstGeom prst="rect">
            <a:avLst/>
          </a:prstGeom>
        </p:spPr>
      </p:pic>
    </p:spTree>
    <p:extLst>
      <p:ext uri="{BB962C8B-B14F-4D97-AF65-F5344CB8AC3E}">
        <p14:creationId xmlns:p14="http://schemas.microsoft.com/office/powerpoint/2010/main" val="14745390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 Subhead + Image Right">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8375738" y="196851"/>
            <a:ext cx="3583927" cy="6449483"/>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dirty="0"/>
              <a:t>Click Icon to Insert </a:t>
            </a:r>
            <a:br>
              <a:rPr lang="en-US" dirty="0"/>
            </a:br>
            <a:r>
              <a:rPr lang="en-US" dirty="0"/>
              <a:t>Background Image.</a:t>
            </a:r>
            <a:br>
              <a:rPr lang="en-US" dirty="0"/>
            </a:br>
            <a:endParaRPr lang="en-US" dirty="0"/>
          </a:p>
          <a:p>
            <a:br>
              <a:rPr lang="en-US" dirty="0"/>
            </a:br>
            <a:r>
              <a:rPr lang="en-US" dirty="0"/>
              <a:t>Remember the Image Layer</a:t>
            </a:r>
            <a:br>
              <a:rPr lang="en-US" dirty="0"/>
            </a:br>
            <a:r>
              <a:rPr lang="en-US" dirty="0"/>
              <a:t>Gets Sent to the Back.</a:t>
            </a:r>
          </a:p>
        </p:txBody>
      </p:sp>
      <p:sp>
        <p:nvSpPr>
          <p:cNvPr id="9" name="Text Placeholder 2">
            <a:extLst>
              <a:ext uri="{FF2B5EF4-FFF2-40B4-BE49-F238E27FC236}">
                <a16:creationId xmlns:a16="http://schemas.microsoft.com/office/drawing/2014/main" id="{0F86299D-CD28-C34A-B021-CBD7E1D1349B}"/>
              </a:ext>
            </a:extLst>
          </p:cNvPr>
          <p:cNvSpPr>
            <a:spLocks noGrp="1"/>
          </p:cNvSpPr>
          <p:nvPr>
            <p:ph type="body" idx="13" hasCustomPrompt="1"/>
          </p:nvPr>
        </p:nvSpPr>
        <p:spPr>
          <a:xfrm>
            <a:off x="669275" y="1341063"/>
            <a:ext cx="6645839" cy="312653"/>
          </a:xfrm>
          <a:prstGeom prst="rect">
            <a:avLst/>
          </a:prstGeom>
        </p:spPr>
        <p:txBody>
          <a:bodyPr anchor="b"/>
          <a:lstStyle>
            <a:lvl1pPr marL="0" indent="0">
              <a:buNone/>
              <a:defRPr sz="1867" b="0" spc="400">
                <a:solidFill>
                  <a:schemeClr val="tx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Subhead Copy</a:t>
            </a:r>
          </a:p>
        </p:txBody>
      </p:sp>
      <p:sp>
        <p:nvSpPr>
          <p:cNvPr id="2" name="Footer Placeholder 1">
            <a:extLst>
              <a:ext uri="{FF2B5EF4-FFF2-40B4-BE49-F238E27FC236}">
                <a16:creationId xmlns:a16="http://schemas.microsoft.com/office/drawing/2014/main" id="{BBBBC796-E1F3-0F4F-A08E-4A092AE3BB5C}"/>
              </a:ext>
            </a:extLst>
          </p:cNvPr>
          <p:cNvSpPr>
            <a:spLocks noGrp="1"/>
          </p:cNvSpPr>
          <p:nvPr>
            <p:ph type="ftr" sz="quarter" idx="16"/>
          </p:nvPr>
        </p:nvSpPr>
        <p:spPr/>
        <p:txBody>
          <a:bodyPr/>
          <a:lstStyle/>
          <a:p>
            <a:pPr algn="l"/>
            <a:r>
              <a:rPr lang="en-US" dirty="0"/>
              <a:t>|  Confidential</a:t>
            </a:r>
          </a:p>
        </p:txBody>
      </p:sp>
      <p:sp>
        <p:nvSpPr>
          <p:cNvPr id="8" name="Slide Number Placeholder 5">
            <a:extLst>
              <a:ext uri="{FF2B5EF4-FFF2-40B4-BE49-F238E27FC236}">
                <a16:creationId xmlns:a16="http://schemas.microsoft.com/office/drawing/2014/main" id="{A3F55138-3D62-5546-920E-97220D1D6149}"/>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dirty="0"/>
          </a:p>
        </p:txBody>
      </p:sp>
      <p:sp>
        <p:nvSpPr>
          <p:cNvPr id="12" name="Title Placeholder 1">
            <a:extLst>
              <a:ext uri="{FF2B5EF4-FFF2-40B4-BE49-F238E27FC236}">
                <a16:creationId xmlns:a16="http://schemas.microsoft.com/office/drawing/2014/main" id="{D25A3DC8-1914-974F-8A73-3E3000397D51}"/>
              </a:ext>
            </a:extLst>
          </p:cNvPr>
          <p:cNvSpPr>
            <a:spLocks noGrp="1"/>
          </p:cNvSpPr>
          <p:nvPr>
            <p:ph type="title" hasCustomPrompt="1"/>
          </p:nvPr>
        </p:nvSpPr>
        <p:spPr>
          <a:xfrm>
            <a:off x="659029" y="35861"/>
            <a:ext cx="6273792" cy="960513"/>
          </a:xfrm>
          <a:prstGeom prst="rect">
            <a:avLst/>
          </a:prstGeom>
        </p:spPr>
        <p:txBody>
          <a:bodyPr vert="horz" lIns="0" tIns="0" rIns="0" bIns="0" rtlCol="0" anchor="b" anchorCtr="0">
            <a:noAutofit/>
          </a:bodyPr>
          <a:lstStyle/>
          <a:p>
            <a:r>
              <a:rPr lang="en-US"/>
              <a:t>Click To Edit Page Title Copy</a:t>
            </a:r>
          </a:p>
        </p:txBody>
      </p:sp>
      <p:sp>
        <p:nvSpPr>
          <p:cNvPr id="10" name="Content Placeholder 2">
            <a:extLst>
              <a:ext uri="{FF2B5EF4-FFF2-40B4-BE49-F238E27FC236}">
                <a16:creationId xmlns:a16="http://schemas.microsoft.com/office/drawing/2014/main" id="{22918071-3325-8B46-ABFB-235BD3CA75BE}"/>
              </a:ext>
            </a:extLst>
          </p:cNvPr>
          <p:cNvSpPr>
            <a:spLocks noGrp="1"/>
          </p:cNvSpPr>
          <p:nvPr>
            <p:ph sz="half" idx="1" hasCustomPrompt="1"/>
          </p:nvPr>
        </p:nvSpPr>
        <p:spPr>
          <a:xfrm>
            <a:off x="679607" y="1998406"/>
            <a:ext cx="6635507" cy="4318865"/>
          </a:xfrm>
          <a:prstGeom prst="rect">
            <a:avLst/>
          </a:prstGeom>
        </p:spPr>
        <p:txBody>
          <a:bodyPr/>
          <a:lstStyle>
            <a:lvl1pPr>
              <a:defRPr sz="1600"/>
            </a:lvl1pPr>
            <a:lvl2pPr marL="539737" indent="-228594">
              <a:tabLst/>
              <a:defRPr sz="1600"/>
            </a:lvl2pPr>
            <a:lvl3pPr marL="685783" indent="-228594">
              <a:tabLst/>
              <a:defRPr sz="1600"/>
            </a:lvl3pPr>
            <a:lvl4pPr marL="914377" indent="-228594">
              <a:tabLst/>
              <a:defRPr sz="1600"/>
            </a:lvl4pPr>
            <a:lvl5pPr marL="1142971" indent="-228594">
              <a:tabLst/>
              <a:defRPr sz="1600"/>
            </a:lvl5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br>
              <a:rPr lang="en-US"/>
            </a:br>
            <a:r>
              <a:rPr lang="en-US"/>
              <a:t>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magna </a:t>
            </a:r>
            <a:r>
              <a:rPr lang="en-US" err="1"/>
              <a:t>aliqua</a:t>
            </a:r>
            <a:r>
              <a:rPr lang="en-US"/>
              <a:t>. </a:t>
            </a:r>
          </a:p>
          <a:p>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br>
              <a:rPr lang="en-US"/>
            </a:b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a:p>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p>
          <a:p>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p>
          <a:p>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br>
              <a:rPr lang="en-US"/>
            </a:br>
            <a:r>
              <a:rPr lang="en-US"/>
              <a:t>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a:p>
            <a:r>
              <a:rPr lang="en-US"/>
              <a:t>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br>
              <a:rPr lang="en-US"/>
            </a:br>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Ut </a:t>
            </a:r>
            <a:r>
              <a:rPr lang="en-US" err="1"/>
              <a:t>enim</a:t>
            </a:r>
            <a:r>
              <a:rPr lang="en-US"/>
              <a:t> ad minim </a:t>
            </a:r>
            <a:br>
              <a:rPr lang="en-US"/>
            </a:b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br>
              <a:rPr lang="en-US"/>
            </a:br>
            <a:r>
              <a:rPr lang="en-US" err="1"/>
              <a:t>aliquip</a:t>
            </a:r>
            <a:r>
              <a:rPr lang="en-US"/>
              <a:t> ex </a:t>
            </a:r>
            <a:r>
              <a:rPr lang="en-US" err="1"/>
              <a:t>ea</a:t>
            </a:r>
            <a:r>
              <a:rPr lang="en-US"/>
              <a:t> </a:t>
            </a:r>
            <a:r>
              <a:rPr lang="en-US" err="1"/>
              <a:t>commodo</a:t>
            </a:r>
            <a:r>
              <a:rPr lang="en-US"/>
              <a:t> </a:t>
            </a:r>
            <a:r>
              <a:rPr lang="en-US" err="1"/>
              <a:t>consequat</a:t>
            </a:r>
            <a:r>
              <a:rPr lang="en-US"/>
              <a:t>. </a:t>
            </a:r>
          </a:p>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br>
              <a:rPr lang="en-US"/>
            </a:br>
            <a:r>
              <a:rPr lang="en-US"/>
              <a:t>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magna </a:t>
            </a:r>
            <a:r>
              <a:rPr lang="en-US" err="1"/>
              <a:t>aliqua</a:t>
            </a:r>
            <a:r>
              <a:rPr lang="en-US"/>
              <a:t>.</a:t>
            </a:r>
          </a:p>
          <a:p>
            <a:endParaRPr lang="en-US"/>
          </a:p>
        </p:txBody>
      </p:sp>
      <p:pic>
        <p:nvPicPr>
          <p:cNvPr id="13" name="Picture 30">
            <a:extLst>
              <a:ext uri="{FF2B5EF4-FFF2-40B4-BE49-F238E27FC236}">
                <a16:creationId xmlns:a16="http://schemas.microsoft.com/office/drawing/2014/main" id="{D9369B7E-431A-CE42-97C1-0E01E1C1574C}"/>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198974" y="336250"/>
            <a:ext cx="660933" cy="660933"/>
          </a:xfrm>
          <a:prstGeom prst="rect">
            <a:avLst/>
          </a:prstGeom>
        </p:spPr>
      </p:pic>
    </p:spTree>
    <p:extLst>
      <p:ext uri="{BB962C8B-B14F-4D97-AF65-F5344CB8AC3E}">
        <p14:creationId xmlns:p14="http://schemas.microsoft.com/office/powerpoint/2010/main" val="3540183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Lower Half Imag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22DA569-2C41-7F4B-BFAC-A897846F4D4A}"/>
              </a:ext>
            </a:extLst>
          </p:cNvPr>
          <p:cNvSpPr>
            <a:spLocks noGrp="1"/>
          </p:cNvSpPr>
          <p:nvPr>
            <p:ph type="pic" sz="quarter" idx="16" hasCustomPrompt="1"/>
          </p:nvPr>
        </p:nvSpPr>
        <p:spPr>
          <a:xfrm>
            <a:off x="2" y="3429001"/>
            <a:ext cx="12191999" cy="3429004"/>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dirty="0"/>
              <a:t>Click Icon to </a:t>
            </a:r>
            <a:br>
              <a:rPr lang="en-US" dirty="0"/>
            </a:br>
            <a:r>
              <a:rPr lang="en-US" dirty="0"/>
              <a:t>Insert Background Image.</a:t>
            </a:r>
            <a:br>
              <a:rPr lang="en-US" dirty="0"/>
            </a:br>
            <a:endParaRPr lang="en-US" dirty="0"/>
          </a:p>
          <a:p>
            <a:br>
              <a:rPr lang="en-US" dirty="0"/>
            </a:br>
            <a:r>
              <a:rPr lang="en-US" dirty="0"/>
              <a:t>Remember the Image Layer</a:t>
            </a:r>
            <a:br>
              <a:rPr lang="en-US" dirty="0"/>
            </a:br>
            <a:r>
              <a:rPr lang="en-US" dirty="0"/>
              <a:t>Gets Sent to the Back.</a:t>
            </a:r>
          </a:p>
        </p:txBody>
      </p:sp>
      <p:pic>
        <p:nvPicPr>
          <p:cNvPr id="12" name="Picture 9" descr="GM Logo">
            <a:extLst>
              <a:ext uri="{FF2B5EF4-FFF2-40B4-BE49-F238E27FC236}">
                <a16:creationId xmlns:a16="http://schemas.microsoft.com/office/drawing/2014/main" id="{BBAB59BF-027A-A44D-82A3-A1B5D641339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0596579" y="612332"/>
            <a:ext cx="975360" cy="975360"/>
          </a:xfrm>
          <a:prstGeom prst="rect">
            <a:avLst/>
          </a:prstGeom>
        </p:spPr>
      </p:pic>
      <p:sp>
        <p:nvSpPr>
          <p:cNvPr id="3" name="Subtitle 2"/>
          <p:cNvSpPr>
            <a:spLocks noGrp="1"/>
          </p:cNvSpPr>
          <p:nvPr>
            <p:ph type="subTitle" idx="1" hasCustomPrompt="1"/>
          </p:nvPr>
        </p:nvSpPr>
        <p:spPr>
          <a:xfrm>
            <a:off x="568346" y="2369733"/>
            <a:ext cx="11287207" cy="752475"/>
          </a:xfrm>
          <a:prstGeom prst="rect">
            <a:avLst/>
          </a:prstGeom>
        </p:spPr>
        <p:txBody>
          <a:bodyPr anchor="b" anchorCtr="0"/>
          <a:lstStyle>
            <a:lvl1pPr marL="0" indent="0" algn="l">
              <a:spcBef>
                <a:spcPts val="0"/>
              </a:spcBef>
              <a:buNone/>
              <a:defRPr sz="1867"/>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Meeting/Presenter</a:t>
            </a:r>
          </a:p>
          <a:p>
            <a:r>
              <a:rPr lang="en-US"/>
              <a:t>Date/Info</a:t>
            </a:r>
          </a:p>
        </p:txBody>
      </p:sp>
      <p:sp>
        <p:nvSpPr>
          <p:cNvPr id="2" name="Title 1"/>
          <p:cNvSpPr>
            <a:spLocks noGrp="1"/>
          </p:cNvSpPr>
          <p:nvPr>
            <p:ph type="ctrTitle" hasCustomPrompt="1"/>
          </p:nvPr>
        </p:nvSpPr>
        <p:spPr>
          <a:xfrm>
            <a:off x="568345" y="613363"/>
            <a:ext cx="9149396" cy="1729475"/>
          </a:xfrm>
          <a:prstGeom prst="rect">
            <a:avLst/>
          </a:prstGeom>
        </p:spPr>
        <p:txBody>
          <a:bodyPr anchor="t"/>
          <a:lstStyle>
            <a:lvl1pPr algn="l">
              <a:defRPr sz="3200" cap="none" spc="400" baseline="0">
                <a:solidFill>
                  <a:schemeClr val="tx2"/>
                </a:solidFill>
              </a:defRPr>
            </a:lvl1pPr>
          </a:lstStyle>
          <a:p>
            <a:r>
              <a:rPr lang="en-US"/>
              <a:t>Click To Edit </a:t>
            </a:r>
            <a:br>
              <a:rPr lang="en-US"/>
            </a:br>
            <a:r>
              <a:rPr lang="en-US"/>
              <a:t>Cover Title Copy</a:t>
            </a:r>
          </a:p>
        </p:txBody>
      </p:sp>
    </p:spTree>
    <p:extLst>
      <p:ext uri="{BB962C8B-B14F-4D97-AF65-F5344CB8AC3E}">
        <p14:creationId xmlns:p14="http://schemas.microsoft.com/office/powerpoint/2010/main" val="3257038591"/>
      </p:ext>
    </p:extLst>
  </p:cSld>
  <p:clrMapOvr>
    <a:masterClrMapping/>
  </p:clrMapOvr>
  <p:extLst>
    <p:ext uri="{DCECCB84-F9BA-43D5-87BE-67443E8EF086}">
      <p15:sldGuideLst xmlns:p15="http://schemas.microsoft.com/office/powerpoint/2012/main">
        <p15:guide id="1" pos="5650">
          <p15:clr>
            <a:srgbClr val="5ACBF0"/>
          </p15:clr>
        </p15:guide>
        <p15:guide id="2" orient="horz" pos="101">
          <p15:clr>
            <a:srgbClr val="5ACBF0"/>
          </p15:clr>
        </p15:guide>
        <p15:guide id="3" pos="120">
          <p15:clr>
            <a:srgbClr val="5ACBF0"/>
          </p15:clr>
        </p15:guide>
        <p15:guide id="4" orient="horz" pos="3140">
          <p15:clr>
            <a:srgbClr val="5ACBF0"/>
          </p15:clr>
        </p15:guide>
        <p15:guide id="5" pos="434">
          <p15:clr>
            <a:srgbClr val="FBAE40"/>
          </p15:clr>
        </p15:guide>
        <p15:guide id="6" pos="2880">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ype Left + Chart Right">
    <p:spTree>
      <p:nvGrpSpPr>
        <p:cNvPr id="1" name=""/>
        <p:cNvGrpSpPr/>
        <p:nvPr/>
      </p:nvGrpSpPr>
      <p:grpSpPr>
        <a:xfrm>
          <a:off x="0" y="0"/>
          <a:ext cx="0" cy="0"/>
          <a:chOff x="0" y="0"/>
          <a:chExt cx="0" cy="0"/>
        </a:xfrm>
      </p:grpSpPr>
      <p:sp>
        <p:nvSpPr>
          <p:cNvPr id="14" name="Chart Placeholder 10"/>
          <p:cNvSpPr>
            <a:spLocks noGrp="1"/>
          </p:cNvSpPr>
          <p:nvPr>
            <p:ph type="chart" sz="quarter" idx="16"/>
          </p:nvPr>
        </p:nvSpPr>
        <p:spPr>
          <a:xfrm>
            <a:off x="4712873" y="1706794"/>
            <a:ext cx="6977104" cy="4190628"/>
          </a:xfrm>
          <a:prstGeom prst="rect">
            <a:avLst/>
          </a:prstGeom>
        </p:spPr>
        <p:txBody>
          <a:bodyPr anchor="ctr" anchorCtr="0"/>
          <a:lstStyle>
            <a:lvl1pPr marL="0" indent="0" algn="ctr">
              <a:buNone/>
              <a:defRPr lang="en-US"/>
            </a:lvl1pPr>
          </a:lstStyle>
          <a:p>
            <a:r>
              <a:rPr lang="en-US" dirty="0"/>
              <a:t>Click icon to add chart</a:t>
            </a:r>
          </a:p>
        </p:txBody>
      </p:sp>
      <p:sp>
        <p:nvSpPr>
          <p:cNvPr id="15" name="Text Placeholder 9">
            <a:extLst>
              <a:ext uri="{FF2B5EF4-FFF2-40B4-BE49-F238E27FC236}">
                <a16:creationId xmlns:a16="http://schemas.microsoft.com/office/drawing/2014/main" id="{C5249871-32F7-A146-BEE8-953CD22983B1}"/>
              </a:ext>
            </a:extLst>
          </p:cNvPr>
          <p:cNvSpPr>
            <a:spLocks noGrp="1"/>
          </p:cNvSpPr>
          <p:nvPr>
            <p:ph type="body" sz="quarter" idx="18" hasCustomPrompt="1"/>
          </p:nvPr>
        </p:nvSpPr>
        <p:spPr>
          <a:xfrm>
            <a:off x="679607" y="1706795"/>
            <a:ext cx="3822095" cy="4190628"/>
          </a:xfrm>
          <a:prstGeom prst="rect">
            <a:avLst/>
          </a:prstGeom>
        </p:spPr>
        <p:txBody>
          <a:bodyPr/>
          <a:lstStyle>
            <a:lvl1pPr marL="0" indent="0">
              <a:buFontTx/>
              <a:buNone/>
              <a:defRPr b="1"/>
            </a:lvl1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B7B1E959-CA4B-3C46-840C-831F77002487}"/>
              </a:ext>
            </a:extLst>
          </p:cNvPr>
          <p:cNvSpPr>
            <a:spLocks noGrp="1"/>
          </p:cNvSpPr>
          <p:nvPr>
            <p:ph type="ftr" sz="quarter" idx="19"/>
          </p:nvPr>
        </p:nvSpPr>
        <p:spPr/>
        <p:txBody>
          <a:bodyPr/>
          <a:lstStyle/>
          <a:p>
            <a:pPr algn="l"/>
            <a:r>
              <a:rPr lang="en-US" dirty="0"/>
              <a:t>|  Confidential</a:t>
            </a:r>
          </a:p>
        </p:txBody>
      </p:sp>
      <p:sp>
        <p:nvSpPr>
          <p:cNvPr id="16" name="Title Placeholder 1">
            <a:extLst>
              <a:ext uri="{FF2B5EF4-FFF2-40B4-BE49-F238E27FC236}">
                <a16:creationId xmlns:a16="http://schemas.microsoft.com/office/drawing/2014/main" id="{0F729960-5864-6049-81B0-71A416F5D090}"/>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
        <p:nvSpPr>
          <p:cNvPr id="18" name="Slide Number Placeholder 5">
            <a:extLst>
              <a:ext uri="{FF2B5EF4-FFF2-40B4-BE49-F238E27FC236}">
                <a16:creationId xmlns:a16="http://schemas.microsoft.com/office/drawing/2014/main" id="{8EC5E0D1-9E41-CB4E-92AB-3D5C78E85634}"/>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Tree>
    <p:extLst>
      <p:ext uri="{BB962C8B-B14F-4D97-AF65-F5344CB8AC3E}">
        <p14:creationId xmlns:p14="http://schemas.microsoft.com/office/powerpoint/2010/main" val="350780334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2-Object w/Blue Titles + Gradient Signoff">
    <p:spTree>
      <p:nvGrpSpPr>
        <p:cNvPr id="1" name=""/>
        <p:cNvGrpSpPr/>
        <p:nvPr/>
      </p:nvGrpSpPr>
      <p:grpSpPr>
        <a:xfrm>
          <a:off x="0" y="0"/>
          <a:ext cx="0" cy="0"/>
          <a:chOff x="0" y="0"/>
          <a:chExt cx="0" cy="0"/>
        </a:xfrm>
      </p:grpSpPr>
      <p:sp>
        <p:nvSpPr>
          <p:cNvPr id="15" name="Text Placeholder 2"/>
          <p:cNvSpPr>
            <a:spLocks noGrp="1"/>
          </p:cNvSpPr>
          <p:nvPr>
            <p:ph type="body" idx="1" hasCustomPrompt="1"/>
          </p:nvPr>
        </p:nvSpPr>
        <p:spPr>
          <a:xfrm>
            <a:off x="659030" y="1841834"/>
            <a:ext cx="5214221" cy="312653"/>
          </a:xfrm>
          <a:prstGeom prst="rect">
            <a:avLst/>
          </a:prstGeom>
        </p:spPr>
        <p:txBody>
          <a:bodyPr anchor="b"/>
          <a:lstStyle>
            <a:lvl1pPr marL="0" indent="0" algn="ctr">
              <a:buNone/>
              <a:defRPr sz="1867" b="0">
                <a:solidFill>
                  <a:schemeClr val="tx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Subtitle Copy</a:t>
            </a:r>
          </a:p>
        </p:txBody>
      </p:sp>
      <p:sp>
        <p:nvSpPr>
          <p:cNvPr id="17" name="Chart Placeholder 10"/>
          <p:cNvSpPr>
            <a:spLocks noGrp="1"/>
          </p:cNvSpPr>
          <p:nvPr>
            <p:ph type="chart" sz="quarter" idx="16"/>
          </p:nvPr>
        </p:nvSpPr>
        <p:spPr>
          <a:xfrm>
            <a:off x="659030" y="2281281"/>
            <a:ext cx="5214221" cy="3037780"/>
          </a:xfrm>
          <a:prstGeom prst="rect">
            <a:avLst/>
          </a:prstGeom>
        </p:spPr>
        <p:txBody>
          <a:bodyPr anchor="ctr" anchorCtr="0"/>
          <a:lstStyle>
            <a:lvl1pPr marL="0" indent="0" algn="ctr">
              <a:buNone/>
              <a:defRPr lang="en-US" baseline="0"/>
            </a:lvl1pPr>
          </a:lstStyle>
          <a:p>
            <a:r>
              <a:rPr lang="en-US" dirty="0"/>
              <a:t>Click icon to add chart</a:t>
            </a:r>
          </a:p>
        </p:txBody>
      </p:sp>
      <p:sp>
        <p:nvSpPr>
          <p:cNvPr id="18" name="Chart Placeholder 10"/>
          <p:cNvSpPr>
            <a:spLocks noGrp="1"/>
          </p:cNvSpPr>
          <p:nvPr>
            <p:ph type="chart" sz="quarter" idx="17"/>
          </p:nvPr>
        </p:nvSpPr>
        <p:spPr>
          <a:xfrm>
            <a:off x="6267051" y="2281281"/>
            <a:ext cx="5285567" cy="3037780"/>
          </a:xfrm>
          <a:prstGeom prst="rect">
            <a:avLst/>
          </a:prstGeom>
        </p:spPr>
        <p:txBody>
          <a:bodyPr anchor="ctr" anchorCtr="0"/>
          <a:lstStyle>
            <a:lvl1pPr marL="0" indent="0" algn="ctr">
              <a:buNone/>
              <a:defRPr lang="en-US"/>
            </a:lvl1pPr>
          </a:lstStyle>
          <a:p>
            <a:r>
              <a:rPr lang="en-US" dirty="0"/>
              <a:t>Click icon to add chart</a:t>
            </a:r>
          </a:p>
        </p:txBody>
      </p:sp>
      <p:sp>
        <p:nvSpPr>
          <p:cNvPr id="19" name="Text Placeholder 2"/>
          <p:cNvSpPr>
            <a:spLocks noGrp="1"/>
          </p:cNvSpPr>
          <p:nvPr>
            <p:ph type="body" idx="18" hasCustomPrompt="1"/>
          </p:nvPr>
        </p:nvSpPr>
        <p:spPr>
          <a:xfrm>
            <a:off x="6267051" y="1841834"/>
            <a:ext cx="5285567" cy="312653"/>
          </a:xfrm>
          <a:prstGeom prst="rect">
            <a:avLst/>
          </a:prstGeom>
        </p:spPr>
        <p:txBody>
          <a:bodyPr anchor="b"/>
          <a:lstStyle>
            <a:lvl1pPr marL="0" indent="0" algn="ctr">
              <a:buNone/>
              <a:defRPr sz="1867" b="0">
                <a:solidFill>
                  <a:schemeClr val="tx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Subtitle Copy</a:t>
            </a:r>
          </a:p>
        </p:txBody>
      </p:sp>
      <p:sp>
        <p:nvSpPr>
          <p:cNvPr id="2" name="Footer Placeholder 1">
            <a:extLst>
              <a:ext uri="{FF2B5EF4-FFF2-40B4-BE49-F238E27FC236}">
                <a16:creationId xmlns:a16="http://schemas.microsoft.com/office/drawing/2014/main" id="{1FDFBFBB-D486-A849-A1DF-63C27AF12C43}"/>
              </a:ext>
            </a:extLst>
          </p:cNvPr>
          <p:cNvSpPr>
            <a:spLocks noGrp="1"/>
          </p:cNvSpPr>
          <p:nvPr>
            <p:ph type="ftr" sz="quarter" idx="19"/>
          </p:nvPr>
        </p:nvSpPr>
        <p:spPr/>
        <p:txBody>
          <a:bodyPr/>
          <a:lstStyle/>
          <a:p>
            <a:pPr algn="l"/>
            <a:r>
              <a:rPr lang="en-US" dirty="0"/>
              <a:t>|  Confidential</a:t>
            </a:r>
          </a:p>
        </p:txBody>
      </p:sp>
      <p:sp>
        <p:nvSpPr>
          <p:cNvPr id="22" name="Title Placeholder 1">
            <a:extLst>
              <a:ext uri="{FF2B5EF4-FFF2-40B4-BE49-F238E27FC236}">
                <a16:creationId xmlns:a16="http://schemas.microsoft.com/office/drawing/2014/main" id="{E763D20B-8B6E-9547-B41D-F7E104699D8B}"/>
              </a:ext>
            </a:extLst>
          </p:cNvPr>
          <p:cNvSpPr>
            <a:spLocks noGrp="1"/>
          </p:cNvSpPr>
          <p:nvPr>
            <p:ph type="title" hasCustomPrompt="1"/>
          </p:nvPr>
        </p:nvSpPr>
        <p:spPr>
          <a:xfrm>
            <a:off x="659029" y="35861"/>
            <a:ext cx="10108863" cy="960513"/>
          </a:xfrm>
          <a:prstGeom prst="rect">
            <a:avLst/>
          </a:prstGeom>
        </p:spPr>
        <p:txBody>
          <a:bodyPr vert="horz" lIns="0" tIns="0" rIns="0" bIns="0" rtlCol="0" anchor="b" anchorCtr="0">
            <a:noAutofit/>
          </a:bodyPr>
          <a:lstStyle/>
          <a:p>
            <a:r>
              <a:rPr lang="en-US"/>
              <a:t>Click To Edit Page Title Copy</a:t>
            </a:r>
          </a:p>
        </p:txBody>
      </p:sp>
      <p:sp>
        <p:nvSpPr>
          <p:cNvPr id="24" name="Slide Number Placeholder 5">
            <a:extLst>
              <a:ext uri="{FF2B5EF4-FFF2-40B4-BE49-F238E27FC236}">
                <a16:creationId xmlns:a16="http://schemas.microsoft.com/office/drawing/2014/main" id="{F30B763E-1DD1-5A44-AAF7-5142521D9231}"/>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3" name="Text Placeholder 34">
            <a:extLst>
              <a:ext uri="{FF2B5EF4-FFF2-40B4-BE49-F238E27FC236}">
                <a16:creationId xmlns:a16="http://schemas.microsoft.com/office/drawing/2014/main" id="{46F29166-D1C9-324A-83F1-264AD1A3846F}"/>
              </a:ext>
            </a:extLst>
          </p:cNvPr>
          <p:cNvSpPr>
            <a:spLocks noGrp="1"/>
          </p:cNvSpPr>
          <p:nvPr>
            <p:ph type="body" sz="quarter" idx="4294967295"/>
          </p:nvPr>
        </p:nvSpPr>
        <p:spPr>
          <a:xfrm>
            <a:off x="8855356" y="5748273"/>
            <a:ext cx="3322581" cy="312655"/>
          </a:xfrm>
        </p:spPr>
        <p:txBody>
          <a:bodyPr/>
          <a:lstStyle>
            <a:lvl1pPr marL="0" indent="0">
              <a:buNone/>
              <a:defRPr/>
            </a:lvl1pPr>
          </a:lstStyle>
          <a:p>
            <a:pPr marL="0" indent="0">
              <a:buNone/>
            </a:pPr>
            <a:r>
              <a:rPr lang="en-US" spc="400"/>
              <a:t>Highlight Text Here. </a:t>
            </a:r>
          </a:p>
        </p:txBody>
      </p:sp>
    </p:spTree>
    <p:extLst>
      <p:ext uri="{BB962C8B-B14F-4D97-AF65-F5344CB8AC3E}">
        <p14:creationId xmlns:p14="http://schemas.microsoft.com/office/powerpoint/2010/main" val="264201223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Blue Subhead + Table + Gradient Signoff">
    <p:spTree>
      <p:nvGrpSpPr>
        <p:cNvPr id="1" name=""/>
        <p:cNvGrpSpPr/>
        <p:nvPr/>
      </p:nvGrpSpPr>
      <p:grpSpPr>
        <a:xfrm>
          <a:off x="0" y="0"/>
          <a:ext cx="0" cy="0"/>
          <a:chOff x="0" y="0"/>
          <a:chExt cx="0" cy="0"/>
        </a:xfrm>
      </p:grpSpPr>
      <p:sp>
        <p:nvSpPr>
          <p:cNvPr id="12" name="Table Placeholder 3"/>
          <p:cNvSpPr>
            <a:spLocks noGrp="1"/>
          </p:cNvSpPr>
          <p:nvPr>
            <p:ph type="tbl" sz="quarter" idx="16" hasCustomPrompt="1"/>
          </p:nvPr>
        </p:nvSpPr>
        <p:spPr>
          <a:xfrm>
            <a:off x="687736" y="1797683"/>
            <a:ext cx="10816528" cy="3743597"/>
          </a:xfrm>
          <a:prstGeom prst="rect">
            <a:avLst/>
          </a:prstGeom>
          <a:solidFill>
            <a:srgbClr val="EAEAEA"/>
          </a:solidFill>
        </p:spPr>
        <p:txBody>
          <a:bodyPr anchor="ctr"/>
          <a:lstStyle>
            <a:lvl1pPr marL="0" indent="0" algn="ctr">
              <a:buNone/>
              <a:defRPr/>
            </a:lvl1pPr>
          </a:lstStyle>
          <a:p>
            <a:r>
              <a:rPr lang="en-US" dirty="0"/>
              <a:t>Click icon to </a:t>
            </a:r>
            <a:br>
              <a:rPr lang="en-US" dirty="0"/>
            </a:br>
            <a:br>
              <a:rPr lang="en-US" dirty="0"/>
            </a:br>
            <a:r>
              <a:rPr lang="en-US" dirty="0"/>
              <a:t>add a table graphic.</a:t>
            </a:r>
          </a:p>
        </p:txBody>
      </p:sp>
      <p:sp>
        <p:nvSpPr>
          <p:cNvPr id="8" name="Text Placeholder 6"/>
          <p:cNvSpPr>
            <a:spLocks noGrp="1"/>
          </p:cNvSpPr>
          <p:nvPr>
            <p:ph type="body" sz="quarter" idx="13" hasCustomPrompt="1"/>
          </p:nvPr>
        </p:nvSpPr>
        <p:spPr>
          <a:xfrm>
            <a:off x="670869" y="1316721"/>
            <a:ext cx="10158344"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Page Subtitle</a:t>
            </a:r>
          </a:p>
        </p:txBody>
      </p:sp>
      <p:sp>
        <p:nvSpPr>
          <p:cNvPr id="2" name="Footer Placeholder 1">
            <a:extLst>
              <a:ext uri="{FF2B5EF4-FFF2-40B4-BE49-F238E27FC236}">
                <a16:creationId xmlns:a16="http://schemas.microsoft.com/office/drawing/2014/main" id="{7DC9D3A4-8295-2148-8B67-B3D8C88A2B52}"/>
              </a:ext>
            </a:extLst>
          </p:cNvPr>
          <p:cNvSpPr>
            <a:spLocks noGrp="1"/>
          </p:cNvSpPr>
          <p:nvPr>
            <p:ph type="ftr" sz="quarter" idx="17"/>
          </p:nvPr>
        </p:nvSpPr>
        <p:spPr/>
        <p:txBody>
          <a:bodyPr/>
          <a:lstStyle/>
          <a:p>
            <a:pPr algn="l"/>
            <a:r>
              <a:rPr lang="en-US" dirty="0"/>
              <a:t>|  Confidential</a:t>
            </a:r>
          </a:p>
        </p:txBody>
      </p:sp>
      <p:sp>
        <p:nvSpPr>
          <p:cNvPr id="15" name="Text Placeholder 9">
            <a:extLst>
              <a:ext uri="{FF2B5EF4-FFF2-40B4-BE49-F238E27FC236}">
                <a16:creationId xmlns:a16="http://schemas.microsoft.com/office/drawing/2014/main" id="{CF17CD14-0070-2F43-A11A-CD33C1103E10}"/>
              </a:ext>
            </a:extLst>
          </p:cNvPr>
          <p:cNvSpPr>
            <a:spLocks noGrp="1"/>
          </p:cNvSpPr>
          <p:nvPr>
            <p:ph type="body" sz="quarter" idx="15" hasCustomPrompt="1"/>
          </p:nvPr>
        </p:nvSpPr>
        <p:spPr>
          <a:xfrm>
            <a:off x="8646250" y="5732912"/>
            <a:ext cx="3322581" cy="452725"/>
          </a:xfrm>
          <a:prstGeom prst="rect">
            <a:avLst/>
          </a:prstGeom>
        </p:spPr>
        <p:txBody>
          <a:bodyPr anchor="ctr" anchorCtr="0"/>
          <a:lstStyle>
            <a:lvl1pPr marL="0" indent="0">
              <a:buFontTx/>
              <a:buNone/>
              <a:defRPr sz="1600" spc="400"/>
            </a:lvl1pPr>
          </a:lstStyle>
          <a:p>
            <a:pPr marL="0" indent="0">
              <a:buNone/>
            </a:pPr>
            <a:r>
              <a:rPr lang="en-US" spc="400"/>
              <a:t>Highlight Text Here. </a:t>
            </a:r>
          </a:p>
        </p:txBody>
      </p:sp>
      <p:sp>
        <p:nvSpPr>
          <p:cNvPr id="22" name="Slide Number Placeholder 5">
            <a:extLst>
              <a:ext uri="{FF2B5EF4-FFF2-40B4-BE49-F238E27FC236}">
                <a16:creationId xmlns:a16="http://schemas.microsoft.com/office/drawing/2014/main" id="{ECC526EC-33CC-D145-A61A-E93AC02744BE}"/>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26" name="Title Placeholder 1">
            <a:extLst>
              <a:ext uri="{FF2B5EF4-FFF2-40B4-BE49-F238E27FC236}">
                <a16:creationId xmlns:a16="http://schemas.microsoft.com/office/drawing/2014/main" id="{69F7A160-D455-9C4A-88C4-DAB17F95CE14}"/>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428090784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2-Column Typ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79607" y="1405181"/>
            <a:ext cx="5121621" cy="4398185"/>
          </a:xfrm>
          <a:prstGeom prst="rect">
            <a:avLst/>
          </a:prstGeom>
        </p:spPr>
        <p:txBody>
          <a:bodyPr/>
          <a:lstStyle>
            <a:lvl2pPr marL="539737" indent="-228594">
              <a:tabLst/>
              <a:defRPr/>
            </a:lvl2pPr>
            <a:lvl3pPr marL="685783" indent="-228594">
              <a:tabLst/>
              <a:defRPr/>
            </a:lvl3pPr>
            <a:lvl4pPr marL="914377" indent="-228594">
              <a:tabLst/>
              <a:defRPr/>
            </a:lvl4pPr>
            <a:lvl5pPr marL="1142971" indent="-228594">
              <a:tabLst/>
              <a:defRPr/>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35440" y="1405181"/>
            <a:ext cx="5136561" cy="4398185"/>
          </a:xfrm>
          <a:prstGeom prst="rect">
            <a:avLst/>
          </a:prstGeom>
        </p:spPr>
        <p:txBody>
          <a:body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FA1CCC8E-D7DA-F743-8964-2DBD59782FD8}"/>
              </a:ext>
            </a:extLst>
          </p:cNvPr>
          <p:cNvSpPr>
            <a:spLocks noGrp="1"/>
          </p:cNvSpPr>
          <p:nvPr>
            <p:ph type="ftr" sz="quarter" idx="10"/>
          </p:nvPr>
        </p:nvSpPr>
        <p:spPr/>
        <p:txBody>
          <a:bodyPr/>
          <a:lstStyle/>
          <a:p>
            <a:pPr algn="l"/>
            <a:r>
              <a:rPr lang="en-US" dirty="0"/>
              <a:t>|  Confidential</a:t>
            </a:r>
          </a:p>
        </p:txBody>
      </p:sp>
      <p:sp>
        <p:nvSpPr>
          <p:cNvPr id="8" name="Slide Number Placeholder 5">
            <a:extLst>
              <a:ext uri="{FF2B5EF4-FFF2-40B4-BE49-F238E27FC236}">
                <a16:creationId xmlns:a16="http://schemas.microsoft.com/office/drawing/2014/main" id="{1EAC3A01-BA72-8E4B-9CDA-9DC1B459C4BC}"/>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3" name="Title Placeholder 1">
            <a:extLst>
              <a:ext uri="{FF2B5EF4-FFF2-40B4-BE49-F238E27FC236}">
                <a16:creationId xmlns:a16="http://schemas.microsoft.com/office/drawing/2014/main" id="{A9587575-902D-B14D-B9C5-02F2FA1466C6}"/>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308498914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Column Type + Light Blue Subheads">
    <p:spTree>
      <p:nvGrpSpPr>
        <p:cNvPr id="1" name=""/>
        <p:cNvGrpSpPr/>
        <p:nvPr/>
      </p:nvGrpSpPr>
      <p:grpSpPr>
        <a:xfrm>
          <a:off x="0" y="0"/>
          <a:ext cx="0" cy="0"/>
          <a:chOff x="0" y="0"/>
          <a:chExt cx="0" cy="0"/>
        </a:xfrm>
      </p:grpSpPr>
      <p:sp>
        <p:nvSpPr>
          <p:cNvPr id="10" name="Text Placeholder 2"/>
          <p:cNvSpPr>
            <a:spLocks noGrp="1"/>
          </p:cNvSpPr>
          <p:nvPr>
            <p:ph type="body" idx="13" hasCustomPrompt="1"/>
          </p:nvPr>
        </p:nvSpPr>
        <p:spPr>
          <a:xfrm>
            <a:off x="672584" y="1394263"/>
            <a:ext cx="4760504" cy="312653"/>
          </a:xfrm>
          <a:prstGeom prst="rect">
            <a:avLst/>
          </a:prstGeom>
        </p:spPr>
        <p:txBody>
          <a:bodyPr anchor="b"/>
          <a:lstStyle>
            <a:lvl1pPr marL="0" indent="0">
              <a:buNone/>
              <a:defRPr sz="1867" b="0">
                <a:solidFill>
                  <a:schemeClr val="accent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Topic Title</a:t>
            </a:r>
          </a:p>
        </p:txBody>
      </p:sp>
      <p:sp>
        <p:nvSpPr>
          <p:cNvPr id="11" name="Text Placeholder 4"/>
          <p:cNvSpPr>
            <a:spLocks noGrp="1"/>
          </p:cNvSpPr>
          <p:nvPr>
            <p:ph type="body" sz="quarter" idx="3" hasCustomPrompt="1"/>
          </p:nvPr>
        </p:nvSpPr>
        <p:spPr>
          <a:xfrm>
            <a:off x="6109277" y="1394263"/>
            <a:ext cx="4760503" cy="312653"/>
          </a:xfrm>
          <a:prstGeom prst="rect">
            <a:avLst/>
          </a:prstGeom>
        </p:spPr>
        <p:txBody>
          <a:bodyPr anchor="b"/>
          <a:lstStyle>
            <a:lvl1pPr marL="0" indent="0">
              <a:buNone/>
              <a:defRPr sz="1867" b="0">
                <a:solidFill>
                  <a:schemeClr val="accent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Topic Title</a:t>
            </a:r>
          </a:p>
        </p:txBody>
      </p:sp>
      <p:sp>
        <p:nvSpPr>
          <p:cNvPr id="2" name="Footer Placeholder 1">
            <a:extLst>
              <a:ext uri="{FF2B5EF4-FFF2-40B4-BE49-F238E27FC236}">
                <a16:creationId xmlns:a16="http://schemas.microsoft.com/office/drawing/2014/main" id="{543E4986-A84D-714B-9DAE-D0C88AD38422}"/>
              </a:ext>
            </a:extLst>
          </p:cNvPr>
          <p:cNvSpPr>
            <a:spLocks noGrp="1"/>
          </p:cNvSpPr>
          <p:nvPr>
            <p:ph type="ftr" sz="quarter" idx="14"/>
          </p:nvPr>
        </p:nvSpPr>
        <p:spPr/>
        <p:txBody>
          <a:bodyPr/>
          <a:lstStyle/>
          <a:p>
            <a:pPr algn="l"/>
            <a:r>
              <a:rPr lang="en-US" dirty="0"/>
              <a:t>|  Confidential</a:t>
            </a:r>
          </a:p>
        </p:txBody>
      </p:sp>
      <p:sp>
        <p:nvSpPr>
          <p:cNvPr id="15" name="Content Placeholder 2">
            <a:extLst>
              <a:ext uri="{FF2B5EF4-FFF2-40B4-BE49-F238E27FC236}">
                <a16:creationId xmlns:a16="http://schemas.microsoft.com/office/drawing/2014/main" id="{83FD20AE-9522-DF4F-BDB3-EF5CF0A9BB9E}"/>
              </a:ext>
            </a:extLst>
          </p:cNvPr>
          <p:cNvSpPr>
            <a:spLocks noGrp="1"/>
          </p:cNvSpPr>
          <p:nvPr>
            <p:ph sz="half" idx="1" hasCustomPrompt="1"/>
          </p:nvPr>
        </p:nvSpPr>
        <p:spPr>
          <a:xfrm>
            <a:off x="687524" y="1881077"/>
            <a:ext cx="5121621" cy="4170256"/>
          </a:xfrm>
          <a:prstGeom prst="rect">
            <a:avLst/>
          </a:prstGeom>
        </p:spPr>
        <p:txBody>
          <a:bodyPr/>
          <a:lstStyle>
            <a:lvl2pPr marL="539737" indent="-228594">
              <a:tabLst/>
              <a:defRPr/>
            </a:lvl2pPr>
            <a:lvl3pPr marL="685783" indent="-228594">
              <a:tabLst/>
              <a:defRPr/>
            </a:lvl3pPr>
            <a:lvl4pPr marL="914377" indent="-228594">
              <a:tabLst/>
              <a:defRPr/>
            </a:lvl4pPr>
            <a:lvl5pPr marL="1142971" indent="-228594">
              <a:tabLst/>
              <a:defRPr/>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FFFB7C09-1600-6F4C-B5D8-6D4054AA289B}"/>
              </a:ext>
            </a:extLst>
          </p:cNvPr>
          <p:cNvSpPr>
            <a:spLocks noGrp="1"/>
          </p:cNvSpPr>
          <p:nvPr>
            <p:ph sz="half" idx="2" hasCustomPrompt="1"/>
          </p:nvPr>
        </p:nvSpPr>
        <p:spPr>
          <a:xfrm>
            <a:off x="6109277" y="1881077"/>
            <a:ext cx="5136561" cy="4170256"/>
          </a:xfrm>
          <a:prstGeom prst="rect">
            <a:avLst/>
          </a:prstGeom>
        </p:spPr>
        <p:txBody>
          <a:body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7" name="Slide Number Placeholder 5">
            <a:extLst>
              <a:ext uri="{FF2B5EF4-FFF2-40B4-BE49-F238E27FC236}">
                <a16:creationId xmlns:a16="http://schemas.microsoft.com/office/drawing/2014/main" id="{FFA46FD4-7E93-FC42-A189-B0A930D4C66A}"/>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20" name="Title Placeholder 1">
            <a:extLst>
              <a:ext uri="{FF2B5EF4-FFF2-40B4-BE49-F238E27FC236}">
                <a16:creationId xmlns:a16="http://schemas.microsoft.com/office/drawing/2014/main" id="{956F922F-2D69-6748-9923-B746A20961B3}"/>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339531106"/>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Column Typ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687523" y="1425845"/>
            <a:ext cx="3473959" cy="4589483"/>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13841" y="1425844"/>
            <a:ext cx="3488899" cy="4589483"/>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9" name="Content Placeholder 3">
            <a:extLst>
              <a:ext uri="{FF2B5EF4-FFF2-40B4-BE49-F238E27FC236}">
                <a16:creationId xmlns:a16="http://schemas.microsoft.com/office/drawing/2014/main" id="{1D77A6A8-6386-A045-8D12-E416D7289792}"/>
              </a:ext>
            </a:extLst>
          </p:cNvPr>
          <p:cNvSpPr>
            <a:spLocks noGrp="1"/>
          </p:cNvSpPr>
          <p:nvPr>
            <p:ph sz="half" idx="10" hasCustomPrompt="1"/>
          </p:nvPr>
        </p:nvSpPr>
        <p:spPr>
          <a:xfrm>
            <a:off x="8155100" y="1425844"/>
            <a:ext cx="3488899" cy="4589483"/>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45AE4305-A599-AC4A-8E45-336CDFA6A390}"/>
              </a:ext>
            </a:extLst>
          </p:cNvPr>
          <p:cNvSpPr>
            <a:spLocks noGrp="1"/>
          </p:cNvSpPr>
          <p:nvPr>
            <p:ph type="ftr" sz="quarter" idx="11"/>
          </p:nvPr>
        </p:nvSpPr>
        <p:spPr/>
        <p:txBody>
          <a:bodyPr/>
          <a:lstStyle/>
          <a:p>
            <a:pPr algn="l"/>
            <a:r>
              <a:rPr lang="en-US" dirty="0"/>
              <a:t>|  Confidential</a:t>
            </a:r>
          </a:p>
        </p:txBody>
      </p:sp>
      <p:sp>
        <p:nvSpPr>
          <p:cNvPr id="14" name="Slide Number Placeholder 5">
            <a:extLst>
              <a:ext uri="{FF2B5EF4-FFF2-40B4-BE49-F238E27FC236}">
                <a16:creationId xmlns:a16="http://schemas.microsoft.com/office/drawing/2014/main" id="{2D22C3D5-00D3-F94C-9F75-DDA5340E129D}"/>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6" name="Title Placeholder 1">
            <a:extLst>
              <a:ext uri="{FF2B5EF4-FFF2-40B4-BE49-F238E27FC236}">
                <a16:creationId xmlns:a16="http://schemas.microsoft.com/office/drawing/2014/main" id="{22A6006F-2849-F94A-B26D-4DA8CFA42745}"/>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56199334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Grouping + Right Image">
    <p:spTree>
      <p:nvGrpSpPr>
        <p:cNvPr id="1" name=""/>
        <p:cNvGrpSpPr/>
        <p:nvPr/>
      </p:nvGrpSpPr>
      <p:grpSpPr>
        <a:xfrm>
          <a:off x="0" y="0"/>
          <a:ext cx="0" cy="0"/>
          <a:chOff x="0" y="0"/>
          <a:chExt cx="0" cy="0"/>
        </a:xfrm>
      </p:grpSpPr>
      <p:sp>
        <p:nvSpPr>
          <p:cNvPr id="25" name="Picture Placeholder 4">
            <a:extLst>
              <a:ext uri="{FF2B5EF4-FFF2-40B4-BE49-F238E27FC236}">
                <a16:creationId xmlns:a16="http://schemas.microsoft.com/office/drawing/2014/main" id="{20B90AAF-27CD-D440-9F31-106E7CE7F118}"/>
              </a:ext>
            </a:extLst>
          </p:cNvPr>
          <p:cNvSpPr>
            <a:spLocks noGrp="1"/>
          </p:cNvSpPr>
          <p:nvPr>
            <p:ph type="pic" sz="quarter" idx="25" hasCustomPrompt="1"/>
          </p:nvPr>
        </p:nvSpPr>
        <p:spPr>
          <a:xfrm>
            <a:off x="8375738" y="196851"/>
            <a:ext cx="3583927" cy="644948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 Insert </a:t>
            </a:r>
            <a:br>
              <a:rPr lang="en-US" dirty="0"/>
            </a:br>
            <a:r>
              <a:rPr lang="en-US" dirty="0"/>
              <a:t>Background Image.</a:t>
            </a:r>
            <a:br>
              <a:rPr lang="en-US" dirty="0"/>
            </a:br>
            <a:endParaRPr lang="en-US" dirty="0"/>
          </a:p>
          <a:p>
            <a:br>
              <a:rPr lang="en-US" dirty="0"/>
            </a:br>
            <a:r>
              <a:rPr lang="en-US" dirty="0"/>
              <a:t>Remember the </a:t>
            </a:r>
            <a:br>
              <a:rPr lang="en-US" dirty="0"/>
            </a:br>
            <a:r>
              <a:rPr lang="en-US" dirty="0"/>
              <a:t>Image Layer</a:t>
            </a:r>
            <a:br>
              <a:rPr lang="en-US" dirty="0"/>
            </a:br>
            <a:r>
              <a:rPr lang="en-US" dirty="0"/>
              <a:t>Gets Sent to the Back.</a:t>
            </a:r>
          </a:p>
        </p:txBody>
      </p:sp>
      <p:sp>
        <p:nvSpPr>
          <p:cNvPr id="15" name="Text Placeholder 13"/>
          <p:cNvSpPr>
            <a:spLocks noGrp="1"/>
          </p:cNvSpPr>
          <p:nvPr>
            <p:ph type="body" sz="quarter" idx="14" hasCustomPrompt="1"/>
          </p:nvPr>
        </p:nvSpPr>
        <p:spPr>
          <a:xfrm>
            <a:off x="674522" y="1529373"/>
            <a:ext cx="3309847" cy="284820"/>
          </a:xfrm>
          <a:prstGeom prst="rect">
            <a:avLst/>
          </a:prstGeom>
        </p:spPr>
        <p:txBody>
          <a:bodyPr/>
          <a:lstStyle>
            <a:lvl1pPr marL="0" indent="0">
              <a:buNone/>
              <a:defRPr sz="1467">
                <a:solidFill>
                  <a:schemeClr val="bg2"/>
                </a:solidFill>
                <a:latin typeface="+mj-lt"/>
              </a:defRPr>
            </a:lvl1pPr>
          </a:lstStyle>
          <a:p>
            <a:r>
              <a:rPr lang="en-US"/>
              <a:t>Topic One Title </a:t>
            </a:r>
          </a:p>
        </p:txBody>
      </p:sp>
      <p:sp>
        <p:nvSpPr>
          <p:cNvPr id="16" name="Text Placeholder 15"/>
          <p:cNvSpPr>
            <a:spLocks noGrp="1"/>
          </p:cNvSpPr>
          <p:nvPr>
            <p:ph type="body" sz="quarter" idx="15" hasCustomPrompt="1"/>
          </p:nvPr>
        </p:nvSpPr>
        <p:spPr>
          <a:xfrm>
            <a:off x="674522" y="1880231"/>
            <a:ext cx="3309847" cy="1629212"/>
          </a:xfrm>
          <a:prstGeom prst="rect">
            <a:avLst/>
          </a:prstGeom>
        </p:spPr>
        <p:txBody>
          <a:bodyPr/>
          <a:lstStyle>
            <a:lvl1pPr marL="0" indent="0" defTabSz="609570">
              <a:buNone/>
              <a:defRPr sz="1467"/>
            </a:lvl1pPr>
          </a:lstStyle>
          <a:p>
            <a:pPr lvl="0" defTabSz="609570">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colore</a:t>
            </a:r>
            <a:r>
              <a:rPr lang="en-US">
                <a:latin typeface="Overpass Light" panose="00000400000000000000" pitchFamily="2" charset="0"/>
              </a:rPr>
              <a:t> </a:t>
            </a:r>
            <a:r>
              <a:rPr lang="en-US" err="1">
                <a:latin typeface="Overpass Light" panose="00000400000000000000" pitchFamily="2" charset="0"/>
              </a:rPr>
              <a:t>consectetur</a:t>
            </a:r>
            <a:r>
              <a:rPr lang="en-US">
                <a:latin typeface="Overpass Light" panose="00000400000000000000" pitchFamily="2" charset="0"/>
              </a:rPr>
              <a:t> </a:t>
            </a:r>
            <a:r>
              <a:rPr lang="en-US" err="1">
                <a:latin typeface="Overpass Light" panose="00000400000000000000" pitchFamily="2" charset="0"/>
              </a:rPr>
              <a:t>adipiscing</a:t>
            </a:r>
            <a:r>
              <a:rPr lang="en-US">
                <a:latin typeface="Overpass Light" panose="00000400000000000000" pitchFamily="2" charset="0"/>
              </a:rPr>
              <a:t> </a:t>
            </a:r>
            <a:r>
              <a:rPr lang="en-US" err="1">
                <a:latin typeface="Overpass Light" panose="00000400000000000000" pitchFamily="2" charset="0"/>
              </a:rPr>
              <a:t>elit</a:t>
            </a:r>
            <a:r>
              <a:rPr lang="en-US">
                <a:latin typeface="Overpass Light" panose="00000400000000000000" pitchFamily="2" charset="0"/>
              </a:rPr>
              <a:t>, sed do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p>
          <a:p>
            <a:pPr defTabSz="457189">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endParaRPr lang="en-US">
              <a:latin typeface="Overpass ExtraBold"/>
            </a:endParaRPr>
          </a:p>
        </p:txBody>
      </p:sp>
      <p:sp>
        <p:nvSpPr>
          <p:cNvPr id="17" name="Text Placeholder 13"/>
          <p:cNvSpPr>
            <a:spLocks noGrp="1"/>
          </p:cNvSpPr>
          <p:nvPr>
            <p:ph type="body" sz="quarter" idx="16" hasCustomPrompt="1"/>
          </p:nvPr>
        </p:nvSpPr>
        <p:spPr>
          <a:xfrm>
            <a:off x="4274530" y="1529373"/>
            <a:ext cx="3309847" cy="284820"/>
          </a:xfrm>
          <a:prstGeom prst="rect">
            <a:avLst/>
          </a:prstGeom>
        </p:spPr>
        <p:txBody>
          <a:bodyPr/>
          <a:lstStyle>
            <a:lvl1pPr marL="0" indent="0">
              <a:buNone/>
              <a:defRPr sz="1467">
                <a:solidFill>
                  <a:schemeClr val="bg2"/>
                </a:solidFill>
                <a:latin typeface="+mj-lt"/>
              </a:defRPr>
            </a:lvl1pPr>
          </a:lstStyle>
          <a:p>
            <a:r>
              <a:rPr lang="en-US"/>
              <a:t>Topic Two Title </a:t>
            </a:r>
          </a:p>
        </p:txBody>
      </p:sp>
      <p:sp>
        <p:nvSpPr>
          <p:cNvPr id="18" name="Text Placeholder 15"/>
          <p:cNvSpPr>
            <a:spLocks noGrp="1"/>
          </p:cNvSpPr>
          <p:nvPr>
            <p:ph type="body" sz="quarter" idx="17" hasCustomPrompt="1"/>
          </p:nvPr>
        </p:nvSpPr>
        <p:spPr>
          <a:xfrm>
            <a:off x="4274530" y="1880231"/>
            <a:ext cx="3309847" cy="1629212"/>
          </a:xfrm>
          <a:prstGeom prst="rect">
            <a:avLst/>
          </a:prstGeom>
        </p:spPr>
        <p:txBody>
          <a:bodyPr/>
          <a:lstStyle>
            <a:lvl1pPr marL="0" indent="0" defTabSz="609570">
              <a:buNone/>
              <a:defRPr sz="1467"/>
            </a:lvl1pPr>
          </a:lstStyle>
          <a:p>
            <a:pPr lvl="0" defTabSz="609570">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colore</a:t>
            </a:r>
            <a:r>
              <a:rPr lang="en-US">
                <a:latin typeface="Overpass Light" panose="00000400000000000000" pitchFamily="2" charset="0"/>
              </a:rPr>
              <a:t> </a:t>
            </a:r>
            <a:r>
              <a:rPr lang="en-US" err="1">
                <a:latin typeface="Overpass Light" panose="00000400000000000000" pitchFamily="2" charset="0"/>
              </a:rPr>
              <a:t>consectetur</a:t>
            </a:r>
            <a:r>
              <a:rPr lang="en-US">
                <a:latin typeface="Overpass Light" panose="00000400000000000000" pitchFamily="2" charset="0"/>
              </a:rPr>
              <a:t> </a:t>
            </a:r>
            <a:r>
              <a:rPr lang="en-US" err="1">
                <a:latin typeface="Overpass Light" panose="00000400000000000000" pitchFamily="2" charset="0"/>
              </a:rPr>
              <a:t>adipiscing</a:t>
            </a:r>
            <a:r>
              <a:rPr lang="en-US">
                <a:latin typeface="Overpass Light" panose="00000400000000000000" pitchFamily="2" charset="0"/>
              </a:rPr>
              <a:t> </a:t>
            </a:r>
            <a:r>
              <a:rPr lang="en-US" err="1">
                <a:latin typeface="Overpass Light" panose="00000400000000000000" pitchFamily="2" charset="0"/>
              </a:rPr>
              <a:t>elit</a:t>
            </a:r>
            <a:r>
              <a:rPr lang="en-US">
                <a:latin typeface="Overpass Light" panose="00000400000000000000" pitchFamily="2" charset="0"/>
              </a:rPr>
              <a:t>, sed do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p>
          <a:p>
            <a:pPr defTabSz="457189">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endParaRPr lang="en-US">
              <a:latin typeface="Overpass ExtraBold"/>
            </a:endParaRPr>
          </a:p>
        </p:txBody>
      </p:sp>
      <p:sp>
        <p:nvSpPr>
          <p:cNvPr id="19" name="Text Placeholder 13"/>
          <p:cNvSpPr>
            <a:spLocks noGrp="1"/>
          </p:cNvSpPr>
          <p:nvPr>
            <p:ph type="body" sz="quarter" idx="18" hasCustomPrompt="1"/>
          </p:nvPr>
        </p:nvSpPr>
        <p:spPr>
          <a:xfrm>
            <a:off x="674522" y="3791338"/>
            <a:ext cx="3309847" cy="284820"/>
          </a:xfrm>
          <a:prstGeom prst="rect">
            <a:avLst/>
          </a:prstGeom>
        </p:spPr>
        <p:txBody>
          <a:bodyPr/>
          <a:lstStyle>
            <a:lvl1pPr marL="0" indent="0">
              <a:buNone/>
              <a:defRPr sz="1467">
                <a:solidFill>
                  <a:schemeClr val="bg2"/>
                </a:solidFill>
                <a:latin typeface="+mj-lt"/>
              </a:defRPr>
            </a:lvl1pPr>
          </a:lstStyle>
          <a:p>
            <a:r>
              <a:rPr lang="en-US"/>
              <a:t>Topic Three Title </a:t>
            </a:r>
          </a:p>
        </p:txBody>
      </p:sp>
      <p:sp>
        <p:nvSpPr>
          <p:cNvPr id="20" name="Text Placeholder 15"/>
          <p:cNvSpPr>
            <a:spLocks noGrp="1"/>
          </p:cNvSpPr>
          <p:nvPr>
            <p:ph type="body" sz="quarter" idx="19" hasCustomPrompt="1"/>
          </p:nvPr>
        </p:nvSpPr>
        <p:spPr>
          <a:xfrm>
            <a:off x="674522" y="4142198"/>
            <a:ext cx="3309847" cy="1629212"/>
          </a:xfrm>
          <a:prstGeom prst="rect">
            <a:avLst/>
          </a:prstGeom>
        </p:spPr>
        <p:txBody>
          <a:bodyPr/>
          <a:lstStyle>
            <a:lvl1pPr marL="0" indent="0" defTabSz="609570">
              <a:buNone/>
              <a:defRPr sz="1467"/>
            </a:lvl1pPr>
          </a:lstStyle>
          <a:p>
            <a:pPr lvl="0" defTabSz="609570">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colore</a:t>
            </a:r>
            <a:r>
              <a:rPr lang="en-US">
                <a:latin typeface="Overpass Light" panose="00000400000000000000" pitchFamily="2" charset="0"/>
              </a:rPr>
              <a:t> </a:t>
            </a:r>
            <a:r>
              <a:rPr lang="en-US" err="1">
                <a:latin typeface="Overpass Light" panose="00000400000000000000" pitchFamily="2" charset="0"/>
              </a:rPr>
              <a:t>consectetur</a:t>
            </a:r>
            <a:r>
              <a:rPr lang="en-US">
                <a:latin typeface="Overpass Light" panose="00000400000000000000" pitchFamily="2" charset="0"/>
              </a:rPr>
              <a:t> </a:t>
            </a:r>
            <a:r>
              <a:rPr lang="en-US" err="1">
                <a:latin typeface="Overpass Light" panose="00000400000000000000" pitchFamily="2" charset="0"/>
              </a:rPr>
              <a:t>adipiscing</a:t>
            </a:r>
            <a:r>
              <a:rPr lang="en-US">
                <a:latin typeface="Overpass Light" panose="00000400000000000000" pitchFamily="2" charset="0"/>
              </a:rPr>
              <a:t> </a:t>
            </a:r>
            <a:r>
              <a:rPr lang="en-US" err="1">
                <a:latin typeface="Overpass Light" panose="00000400000000000000" pitchFamily="2" charset="0"/>
              </a:rPr>
              <a:t>elit</a:t>
            </a:r>
            <a:r>
              <a:rPr lang="en-US">
                <a:latin typeface="Overpass Light" panose="00000400000000000000" pitchFamily="2" charset="0"/>
              </a:rPr>
              <a:t>, sed do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p>
          <a:p>
            <a:pPr defTabSz="457189">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endParaRPr lang="en-US">
              <a:latin typeface="Overpass ExtraBold"/>
            </a:endParaRPr>
          </a:p>
        </p:txBody>
      </p:sp>
      <p:sp>
        <p:nvSpPr>
          <p:cNvPr id="21" name="Text Placeholder 13"/>
          <p:cNvSpPr>
            <a:spLocks noGrp="1"/>
          </p:cNvSpPr>
          <p:nvPr>
            <p:ph type="body" sz="quarter" idx="20" hasCustomPrompt="1"/>
          </p:nvPr>
        </p:nvSpPr>
        <p:spPr>
          <a:xfrm>
            <a:off x="4274530" y="3791338"/>
            <a:ext cx="3309847" cy="284820"/>
          </a:xfrm>
          <a:prstGeom prst="rect">
            <a:avLst/>
          </a:prstGeom>
        </p:spPr>
        <p:txBody>
          <a:bodyPr/>
          <a:lstStyle>
            <a:lvl1pPr marL="0" indent="0">
              <a:buNone/>
              <a:defRPr sz="1467">
                <a:solidFill>
                  <a:schemeClr val="bg2"/>
                </a:solidFill>
                <a:latin typeface="+mj-lt"/>
              </a:defRPr>
            </a:lvl1pPr>
          </a:lstStyle>
          <a:p>
            <a:r>
              <a:rPr lang="en-US"/>
              <a:t>Topic Four Title </a:t>
            </a:r>
          </a:p>
        </p:txBody>
      </p:sp>
      <p:sp>
        <p:nvSpPr>
          <p:cNvPr id="22" name="Text Placeholder 15"/>
          <p:cNvSpPr>
            <a:spLocks noGrp="1"/>
          </p:cNvSpPr>
          <p:nvPr>
            <p:ph type="body" sz="quarter" idx="21" hasCustomPrompt="1"/>
          </p:nvPr>
        </p:nvSpPr>
        <p:spPr>
          <a:xfrm>
            <a:off x="4274530" y="4142197"/>
            <a:ext cx="3309847" cy="1629212"/>
          </a:xfrm>
          <a:prstGeom prst="rect">
            <a:avLst/>
          </a:prstGeom>
        </p:spPr>
        <p:txBody>
          <a:bodyPr/>
          <a:lstStyle>
            <a:lvl1pPr marL="0" indent="0" defTabSz="609570">
              <a:buNone/>
              <a:defRPr sz="1467"/>
            </a:lvl1pPr>
          </a:lstStyle>
          <a:p>
            <a:pPr lvl="0" defTabSz="609570">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colore</a:t>
            </a:r>
            <a:r>
              <a:rPr lang="en-US">
                <a:latin typeface="Overpass Light" panose="00000400000000000000" pitchFamily="2" charset="0"/>
              </a:rPr>
              <a:t> </a:t>
            </a:r>
            <a:r>
              <a:rPr lang="en-US" err="1">
                <a:latin typeface="Overpass Light" panose="00000400000000000000" pitchFamily="2" charset="0"/>
              </a:rPr>
              <a:t>consectetur</a:t>
            </a:r>
            <a:r>
              <a:rPr lang="en-US">
                <a:latin typeface="Overpass Light" panose="00000400000000000000" pitchFamily="2" charset="0"/>
              </a:rPr>
              <a:t> </a:t>
            </a:r>
            <a:r>
              <a:rPr lang="en-US" err="1">
                <a:latin typeface="Overpass Light" panose="00000400000000000000" pitchFamily="2" charset="0"/>
              </a:rPr>
              <a:t>adipiscing</a:t>
            </a:r>
            <a:r>
              <a:rPr lang="en-US">
                <a:latin typeface="Overpass Light" panose="00000400000000000000" pitchFamily="2" charset="0"/>
              </a:rPr>
              <a:t> </a:t>
            </a:r>
            <a:r>
              <a:rPr lang="en-US" err="1">
                <a:latin typeface="Overpass Light" panose="00000400000000000000" pitchFamily="2" charset="0"/>
              </a:rPr>
              <a:t>elit</a:t>
            </a:r>
            <a:r>
              <a:rPr lang="en-US">
                <a:latin typeface="Overpass Light" panose="00000400000000000000" pitchFamily="2" charset="0"/>
              </a:rPr>
              <a:t>, sed do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p>
          <a:p>
            <a:pPr defTabSz="457189">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endParaRPr lang="en-US">
              <a:latin typeface="Overpass ExtraBold"/>
            </a:endParaRPr>
          </a:p>
        </p:txBody>
      </p:sp>
      <p:sp>
        <p:nvSpPr>
          <p:cNvPr id="2" name="Footer Placeholder 1">
            <a:extLst>
              <a:ext uri="{FF2B5EF4-FFF2-40B4-BE49-F238E27FC236}">
                <a16:creationId xmlns:a16="http://schemas.microsoft.com/office/drawing/2014/main" id="{94490EE9-D477-F34C-B444-3C6A0C86345D}"/>
              </a:ext>
            </a:extLst>
          </p:cNvPr>
          <p:cNvSpPr>
            <a:spLocks noGrp="1"/>
          </p:cNvSpPr>
          <p:nvPr>
            <p:ph type="ftr" sz="quarter" idx="24"/>
          </p:nvPr>
        </p:nvSpPr>
        <p:spPr/>
        <p:txBody>
          <a:bodyPr/>
          <a:lstStyle/>
          <a:p>
            <a:pPr algn="l"/>
            <a:r>
              <a:rPr lang="en-US" dirty="0"/>
              <a:t>|  Confidential</a:t>
            </a:r>
          </a:p>
        </p:txBody>
      </p:sp>
      <p:sp>
        <p:nvSpPr>
          <p:cNvPr id="24" name="Slide Number Placeholder 5">
            <a:extLst>
              <a:ext uri="{FF2B5EF4-FFF2-40B4-BE49-F238E27FC236}">
                <a16:creationId xmlns:a16="http://schemas.microsoft.com/office/drawing/2014/main" id="{6A5ECBAE-110B-7F49-A653-88DACB76ADBF}"/>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dirty="0"/>
          </a:p>
        </p:txBody>
      </p:sp>
      <p:sp>
        <p:nvSpPr>
          <p:cNvPr id="31" name="Title Placeholder 1">
            <a:extLst>
              <a:ext uri="{FF2B5EF4-FFF2-40B4-BE49-F238E27FC236}">
                <a16:creationId xmlns:a16="http://schemas.microsoft.com/office/drawing/2014/main" id="{91AA2501-2595-6A46-853E-822D616A8F60}"/>
              </a:ext>
            </a:extLst>
          </p:cNvPr>
          <p:cNvSpPr>
            <a:spLocks noGrp="1"/>
          </p:cNvSpPr>
          <p:nvPr>
            <p:ph type="title" hasCustomPrompt="1"/>
          </p:nvPr>
        </p:nvSpPr>
        <p:spPr>
          <a:xfrm>
            <a:off x="659029" y="35861"/>
            <a:ext cx="6273792" cy="960513"/>
          </a:xfrm>
          <a:prstGeom prst="rect">
            <a:avLst/>
          </a:prstGeom>
        </p:spPr>
        <p:txBody>
          <a:bodyPr vert="horz" lIns="0" tIns="0" rIns="0" bIns="0" rtlCol="0" anchor="b" anchorCtr="0">
            <a:noAutofit/>
          </a:bodyPr>
          <a:lstStyle/>
          <a:p>
            <a:r>
              <a:rPr lang="en-US"/>
              <a:t>Click To Edit Page Title Copy</a:t>
            </a:r>
          </a:p>
        </p:txBody>
      </p:sp>
      <p:pic>
        <p:nvPicPr>
          <p:cNvPr id="30" name="Picture 30">
            <a:extLst>
              <a:ext uri="{FF2B5EF4-FFF2-40B4-BE49-F238E27FC236}">
                <a16:creationId xmlns:a16="http://schemas.microsoft.com/office/drawing/2014/main" id="{C12199DC-4D07-F84E-BC92-ACEC812467FF}"/>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198974" y="336250"/>
            <a:ext cx="660933" cy="660933"/>
          </a:xfrm>
          <a:prstGeom prst="rect">
            <a:avLst/>
          </a:prstGeom>
        </p:spPr>
      </p:pic>
    </p:spTree>
    <p:extLst>
      <p:ext uri="{BB962C8B-B14F-4D97-AF65-F5344CB8AC3E}">
        <p14:creationId xmlns:p14="http://schemas.microsoft.com/office/powerpoint/2010/main" val="82518233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6-Grouping + Slim Right Image">
    <p:spTree>
      <p:nvGrpSpPr>
        <p:cNvPr id="1" name=""/>
        <p:cNvGrpSpPr/>
        <p:nvPr/>
      </p:nvGrpSpPr>
      <p:grpSpPr>
        <a:xfrm>
          <a:off x="0" y="0"/>
          <a:ext cx="0" cy="0"/>
          <a:chOff x="0" y="0"/>
          <a:chExt cx="0" cy="0"/>
        </a:xfrm>
      </p:grpSpPr>
      <p:sp>
        <p:nvSpPr>
          <p:cNvPr id="23" name="Picture Placeholder 4"/>
          <p:cNvSpPr>
            <a:spLocks noGrp="1"/>
          </p:cNvSpPr>
          <p:nvPr>
            <p:ph type="pic" sz="quarter" idx="27" hasCustomPrompt="1"/>
          </p:nvPr>
        </p:nvSpPr>
        <p:spPr>
          <a:xfrm>
            <a:off x="9701049" y="196851"/>
            <a:ext cx="2258616" cy="6449483"/>
          </a:xfrm>
          <a:prstGeom prst="rect">
            <a:avLst/>
          </a:prstGeom>
          <a:solidFill>
            <a:schemeClr val="tx1">
              <a:lumMod val="20000"/>
              <a:lumOff val="80000"/>
            </a:schemeClr>
          </a:solidFill>
        </p:spPr>
        <p:txBody>
          <a:bodyPr anchor="ctr" anchorCtr="0"/>
          <a:lstStyle>
            <a:lvl1pPr marL="0" indent="0" algn="ctr">
              <a:buFontTx/>
              <a:buNone/>
              <a:defRPr sz="1400">
                <a:solidFill>
                  <a:srgbClr val="FF33CC"/>
                </a:solidFill>
              </a:defRPr>
            </a:lvl1pPr>
          </a:lstStyle>
          <a:p>
            <a:r>
              <a:rPr lang="en-US" dirty="0"/>
              <a:t>Click Icon to Insert </a:t>
            </a:r>
            <a:br>
              <a:rPr lang="en-US" dirty="0"/>
            </a:br>
            <a:r>
              <a:rPr lang="en-US" dirty="0"/>
              <a:t>Background Image.</a:t>
            </a:r>
            <a:br>
              <a:rPr lang="en-US" dirty="0"/>
            </a:br>
            <a:endParaRPr lang="en-US" dirty="0"/>
          </a:p>
          <a:p>
            <a:br>
              <a:rPr lang="en-US" dirty="0"/>
            </a:br>
            <a:r>
              <a:rPr lang="en-US" dirty="0"/>
              <a:t>Remember the </a:t>
            </a:r>
            <a:br>
              <a:rPr lang="en-US" dirty="0"/>
            </a:br>
            <a:r>
              <a:rPr lang="en-US" dirty="0"/>
              <a:t>Image Layer</a:t>
            </a:r>
            <a:br>
              <a:rPr lang="en-US" dirty="0"/>
            </a:br>
            <a:r>
              <a:rPr lang="en-US" dirty="0"/>
              <a:t>Gets Sent to the Back.</a:t>
            </a:r>
          </a:p>
        </p:txBody>
      </p:sp>
      <p:sp>
        <p:nvSpPr>
          <p:cNvPr id="15" name="Text Placeholder 13"/>
          <p:cNvSpPr>
            <a:spLocks noGrp="1"/>
          </p:cNvSpPr>
          <p:nvPr>
            <p:ph type="body" sz="quarter" idx="14" hasCustomPrompt="1"/>
          </p:nvPr>
        </p:nvSpPr>
        <p:spPr>
          <a:xfrm>
            <a:off x="674522" y="1687037"/>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16" name="Text Placeholder 15"/>
          <p:cNvSpPr>
            <a:spLocks noGrp="1"/>
          </p:cNvSpPr>
          <p:nvPr>
            <p:ph type="body" sz="quarter" idx="15" hasCustomPrompt="1"/>
          </p:nvPr>
        </p:nvSpPr>
        <p:spPr>
          <a:xfrm>
            <a:off x="674522" y="2062947"/>
            <a:ext cx="2749385" cy="1511220"/>
          </a:xfrm>
          <a:prstGeom prst="rect">
            <a:avLst/>
          </a:prstGeom>
        </p:spPr>
        <p:txBody>
          <a:bodyPr/>
          <a:lstStyle>
            <a:lvl1pPr marL="0" indent="0">
              <a:buNone/>
              <a:defRPr sz="1467"/>
            </a:lvl1pPr>
          </a:lstStyle>
          <a:p>
            <a:pPr lvl="0"/>
            <a:r>
              <a:rPr lang="en-US"/>
              <a:t>Click to edit this copy.</a:t>
            </a:r>
          </a:p>
        </p:txBody>
      </p:sp>
      <p:sp>
        <p:nvSpPr>
          <p:cNvPr id="17" name="Text Placeholder 13"/>
          <p:cNvSpPr>
            <a:spLocks noGrp="1"/>
          </p:cNvSpPr>
          <p:nvPr>
            <p:ph type="body" sz="quarter" idx="16" hasCustomPrompt="1"/>
          </p:nvPr>
        </p:nvSpPr>
        <p:spPr>
          <a:xfrm>
            <a:off x="3661432" y="1687037"/>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18" name="Text Placeholder 15"/>
          <p:cNvSpPr>
            <a:spLocks noGrp="1"/>
          </p:cNvSpPr>
          <p:nvPr>
            <p:ph type="body" sz="quarter" idx="17" hasCustomPrompt="1"/>
          </p:nvPr>
        </p:nvSpPr>
        <p:spPr>
          <a:xfrm>
            <a:off x="3661432" y="2062947"/>
            <a:ext cx="2749385" cy="1511220"/>
          </a:xfrm>
          <a:prstGeom prst="rect">
            <a:avLst/>
          </a:prstGeom>
        </p:spPr>
        <p:txBody>
          <a:bodyPr/>
          <a:lstStyle>
            <a:lvl1pPr marL="0" indent="0">
              <a:buNone/>
              <a:defRPr sz="1467"/>
            </a:lvl1pPr>
          </a:lstStyle>
          <a:p>
            <a:pPr lvl="0"/>
            <a:r>
              <a:rPr lang="en-US"/>
              <a:t>Click to edit this copy.</a:t>
            </a:r>
          </a:p>
        </p:txBody>
      </p:sp>
      <p:sp>
        <p:nvSpPr>
          <p:cNvPr id="19" name="Text Placeholder 13"/>
          <p:cNvSpPr>
            <a:spLocks noGrp="1"/>
          </p:cNvSpPr>
          <p:nvPr>
            <p:ph type="body" sz="quarter" idx="18" hasCustomPrompt="1"/>
          </p:nvPr>
        </p:nvSpPr>
        <p:spPr>
          <a:xfrm>
            <a:off x="674522" y="4047799"/>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20" name="Text Placeholder 15"/>
          <p:cNvSpPr>
            <a:spLocks noGrp="1"/>
          </p:cNvSpPr>
          <p:nvPr>
            <p:ph type="body" sz="quarter" idx="19" hasCustomPrompt="1"/>
          </p:nvPr>
        </p:nvSpPr>
        <p:spPr>
          <a:xfrm>
            <a:off x="674522" y="4423711"/>
            <a:ext cx="2749385" cy="1511220"/>
          </a:xfrm>
          <a:prstGeom prst="rect">
            <a:avLst/>
          </a:prstGeom>
        </p:spPr>
        <p:txBody>
          <a:bodyPr/>
          <a:lstStyle>
            <a:lvl1pPr marL="0" indent="0">
              <a:buNone/>
              <a:defRPr sz="1467"/>
            </a:lvl1pPr>
          </a:lstStyle>
          <a:p>
            <a:pPr lvl="0"/>
            <a:r>
              <a:rPr lang="en-US"/>
              <a:t>Click to edit this copy.</a:t>
            </a:r>
          </a:p>
        </p:txBody>
      </p:sp>
      <p:sp>
        <p:nvSpPr>
          <p:cNvPr id="21" name="Text Placeholder 13"/>
          <p:cNvSpPr>
            <a:spLocks noGrp="1"/>
          </p:cNvSpPr>
          <p:nvPr>
            <p:ph type="body" sz="quarter" idx="20" hasCustomPrompt="1"/>
          </p:nvPr>
        </p:nvSpPr>
        <p:spPr>
          <a:xfrm>
            <a:off x="3661432" y="4047799"/>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22" name="Text Placeholder 15"/>
          <p:cNvSpPr>
            <a:spLocks noGrp="1"/>
          </p:cNvSpPr>
          <p:nvPr>
            <p:ph type="body" sz="quarter" idx="21" hasCustomPrompt="1"/>
          </p:nvPr>
        </p:nvSpPr>
        <p:spPr>
          <a:xfrm>
            <a:off x="3661432" y="4423711"/>
            <a:ext cx="2749385" cy="1511220"/>
          </a:xfrm>
          <a:prstGeom prst="rect">
            <a:avLst/>
          </a:prstGeom>
        </p:spPr>
        <p:txBody>
          <a:bodyPr/>
          <a:lstStyle>
            <a:lvl1pPr marL="0" indent="0">
              <a:buNone/>
              <a:defRPr sz="1467"/>
            </a:lvl1pPr>
          </a:lstStyle>
          <a:p>
            <a:pPr lvl="0"/>
            <a:r>
              <a:rPr lang="en-US"/>
              <a:t>Click to edit this copy.</a:t>
            </a:r>
          </a:p>
        </p:txBody>
      </p:sp>
      <p:sp>
        <p:nvSpPr>
          <p:cNvPr id="25" name="Text Placeholder 13"/>
          <p:cNvSpPr>
            <a:spLocks noGrp="1"/>
          </p:cNvSpPr>
          <p:nvPr>
            <p:ph type="body" sz="quarter" idx="22" hasCustomPrompt="1"/>
          </p:nvPr>
        </p:nvSpPr>
        <p:spPr>
          <a:xfrm>
            <a:off x="6658585" y="1687037"/>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26" name="Text Placeholder 15"/>
          <p:cNvSpPr>
            <a:spLocks noGrp="1"/>
          </p:cNvSpPr>
          <p:nvPr>
            <p:ph type="body" sz="quarter" idx="23" hasCustomPrompt="1"/>
          </p:nvPr>
        </p:nvSpPr>
        <p:spPr>
          <a:xfrm>
            <a:off x="6658585" y="2062947"/>
            <a:ext cx="2749385" cy="1511220"/>
          </a:xfrm>
          <a:prstGeom prst="rect">
            <a:avLst/>
          </a:prstGeom>
        </p:spPr>
        <p:txBody>
          <a:bodyPr/>
          <a:lstStyle>
            <a:lvl1pPr marL="0" indent="0">
              <a:buNone/>
              <a:defRPr sz="1467"/>
            </a:lvl1pPr>
          </a:lstStyle>
          <a:p>
            <a:pPr lvl="0"/>
            <a:r>
              <a:rPr lang="en-US"/>
              <a:t>Click to edit this copy.</a:t>
            </a:r>
          </a:p>
        </p:txBody>
      </p:sp>
      <p:sp>
        <p:nvSpPr>
          <p:cNvPr id="27" name="Text Placeholder 13"/>
          <p:cNvSpPr>
            <a:spLocks noGrp="1"/>
          </p:cNvSpPr>
          <p:nvPr>
            <p:ph type="body" sz="quarter" idx="24" hasCustomPrompt="1"/>
          </p:nvPr>
        </p:nvSpPr>
        <p:spPr>
          <a:xfrm>
            <a:off x="6658585" y="4047799"/>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28" name="Text Placeholder 15"/>
          <p:cNvSpPr>
            <a:spLocks noGrp="1"/>
          </p:cNvSpPr>
          <p:nvPr>
            <p:ph type="body" sz="quarter" idx="25" hasCustomPrompt="1"/>
          </p:nvPr>
        </p:nvSpPr>
        <p:spPr>
          <a:xfrm>
            <a:off x="6658585" y="4423711"/>
            <a:ext cx="2749385" cy="1511220"/>
          </a:xfrm>
          <a:prstGeom prst="rect">
            <a:avLst/>
          </a:prstGeom>
        </p:spPr>
        <p:txBody>
          <a:bodyPr/>
          <a:lstStyle>
            <a:lvl1pPr marL="0" indent="0">
              <a:buNone/>
              <a:defRPr sz="1467"/>
            </a:lvl1pPr>
          </a:lstStyle>
          <a:p>
            <a:pPr lvl="0"/>
            <a:r>
              <a:rPr lang="en-US"/>
              <a:t>Click to edit this copy.</a:t>
            </a:r>
          </a:p>
        </p:txBody>
      </p:sp>
      <p:sp>
        <p:nvSpPr>
          <p:cNvPr id="2" name="Footer Placeholder 1">
            <a:extLst>
              <a:ext uri="{FF2B5EF4-FFF2-40B4-BE49-F238E27FC236}">
                <a16:creationId xmlns:a16="http://schemas.microsoft.com/office/drawing/2014/main" id="{C9A555B0-DE95-074C-9099-60D2894B6C45}"/>
              </a:ext>
            </a:extLst>
          </p:cNvPr>
          <p:cNvSpPr>
            <a:spLocks noGrp="1"/>
          </p:cNvSpPr>
          <p:nvPr>
            <p:ph type="ftr" sz="quarter" idx="28"/>
          </p:nvPr>
        </p:nvSpPr>
        <p:spPr/>
        <p:txBody>
          <a:bodyPr/>
          <a:lstStyle/>
          <a:p>
            <a:pPr algn="l"/>
            <a:r>
              <a:rPr lang="en-US" dirty="0"/>
              <a:t>|  Confidential</a:t>
            </a:r>
          </a:p>
        </p:txBody>
      </p:sp>
      <p:sp>
        <p:nvSpPr>
          <p:cNvPr id="35" name="Slide Number Placeholder 5">
            <a:extLst>
              <a:ext uri="{FF2B5EF4-FFF2-40B4-BE49-F238E27FC236}">
                <a16:creationId xmlns:a16="http://schemas.microsoft.com/office/drawing/2014/main" id="{E3FFD89F-674C-374E-B4B1-487A01DF5723}"/>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dirty="0"/>
          </a:p>
        </p:txBody>
      </p:sp>
      <p:sp>
        <p:nvSpPr>
          <p:cNvPr id="37" name="Title Placeholder 1">
            <a:extLst>
              <a:ext uri="{FF2B5EF4-FFF2-40B4-BE49-F238E27FC236}">
                <a16:creationId xmlns:a16="http://schemas.microsoft.com/office/drawing/2014/main" id="{FFA32EA3-FE08-CA40-B63E-80F940C75DE8}"/>
              </a:ext>
            </a:extLst>
          </p:cNvPr>
          <p:cNvSpPr>
            <a:spLocks noGrp="1"/>
          </p:cNvSpPr>
          <p:nvPr>
            <p:ph type="title" hasCustomPrompt="1"/>
          </p:nvPr>
        </p:nvSpPr>
        <p:spPr>
          <a:xfrm>
            <a:off x="659029" y="35861"/>
            <a:ext cx="6273792" cy="960513"/>
          </a:xfrm>
          <a:prstGeom prst="rect">
            <a:avLst/>
          </a:prstGeom>
        </p:spPr>
        <p:txBody>
          <a:bodyPr vert="horz" lIns="0" tIns="0" rIns="0" bIns="0" rtlCol="0" anchor="b" anchorCtr="0">
            <a:noAutofit/>
          </a:bodyPr>
          <a:lstStyle/>
          <a:p>
            <a:r>
              <a:rPr lang="en-US"/>
              <a:t>Click To Edit Page Title Copy</a:t>
            </a:r>
          </a:p>
        </p:txBody>
      </p:sp>
      <p:pic>
        <p:nvPicPr>
          <p:cNvPr id="29" name="Picture 30">
            <a:extLst>
              <a:ext uri="{FF2B5EF4-FFF2-40B4-BE49-F238E27FC236}">
                <a16:creationId xmlns:a16="http://schemas.microsoft.com/office/drawing/2014/main" id="{BF32FEB5-6404-8646-BBC4-A461494FCBE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198974" y="336250"/>
            <a:ext cx="660933" cy="660933"/>
          </a:xfrm>
          <a:prstGeom prst="rect">
            <a:avLst/>
          </a:prstGeom>
        </p:spPr>
      </p:pic>
    </p:spTree>
    <p:extLst>
      <p:ext uri="{BB962C8B-B14F-4D97-AF65-F5344CB8AC3E}">
        <p14:creationId xmlns:p14="http://schemas.microsoft.com/office/powerpoint/2010/main" val="2549324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Left Image + 2-Column List">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C5D04AF6-B05B-F94E-8A3F-6B1F892F7C57}"/>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12" name="Picture Placeholder 3">
            <a:extLst>
              <a:ext uri="{FF2B5EF4-FFF2-40B4-BE49-F238E27FC236}">
                <a16:creationId xmlns:a16="http://schemas.microsoft.com/office/drawing/2014/main" id="{2C0B2723-9220-5942-B081-855B118BB70A}"/>
              </a:ext>
            </a:extLst>
          </p:cNvPr>
          <p:cNvSpPr>
            <a:spLocks noGrp="1"/>
          </p:cNvSpPr>
          <p:nvPr>
            <p:ph type="pic" sz="quarter" idx="22" hasCustomPrompt="1"/>
          </p:nvPr>
        </p:nvSpPr>
        <p:spPr>
          <a:xfrm>
            <a:off x="0" y="0"/>
            <a:ext cx="3646616" cy="6858000"/>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 Insert Image.</a:t>
            </a:r>
            <a:br>
              <a:rPr lang="en-US"/>
            </a:br>
            <a:endParaRPr lang="en-US"/>
          </a:p>
          <a:p>
            <a:br>
              <a:rPr lang="en-US"/>
            </a:br>
            <a:r>
              <a:rPr lang="en-US"/>
              <a:t>Remember the Image Layer</a:t>
            </a:r>
            <a:br>
              <a:rPr lang="en-US"/>
            </a:br>
            <a:r>
              <a:rPr lang="en-US"/>
              <a:t>Gets Sent to the Back.</a:t>
            </a:r>
          </a:p>
        </p:txBody>
      </p:sp>
      <p:sp>
        <p:nvSpPr>
          <p:cNvPr id="15" name="Title 33">
            <a:extLst>
              <a:ext uri="{FF2B5EF4-FFF2-40B4-BE49-F238E27FC236}">
                <a16:creationId xmlns:a16="http://schemas.microsoft.com/office/drawing/2014/main" id="{0D4E73C3-5E30-2045-8B52-AE67511C3297}"/>
              </a:ext>
            </a:extLst>
          </p:cNvPr>
          <p:cNvSpPr txBox="1">
            <a:spLocks/>
          </p:cNvSpPr>
          <p:nvPr userDrawn="1"/>
        </p:nvSpPr>
        <p:spPr>
          <a:xfrm>
            <a:off x="-194356" y="2977926"/>
            <a:ext cx="4035327" cy="851525"/>
          </a:xfrm>
          <a:prstGeom prst="rect">
            <a:avLst/>
          </a:prstGeom>
        </p:spPr>
        <p:txBody>
          <a:bodyPr vert="horz" lIns="0" tIns="0" rIns="0" bIns="0" rtlCol="0" anchor="ctr" anchorCtr="0">
            <a:noAutofit/>
          </a:bodyPr>
          <a:lstStyle>
            <a:lvl1pPr algn="l" defTabSz="685800" rtl="0" eaLnBrk="1" latinLnBrk="0" hangingPunct="1">
              <a:lnSpc>
                <a:spcPct val="90000"/>
              </a:lnSpc>
              <a:spcBef>
                <a:spcPct val="0"/>
              </a:spcBef>
              <a:buNone/>
              <a:defRPr sz="2000" kern="1200">
                <a:solidFill>
                  <a:schemeClr val="tx1"/>
                </a:solidFill>
                <a:latin typeface="+mj-lt"/>
                <a:ea typeface="+mj-ea"/>
                <a:cs typeface="+mj-cs"/>
              </a:defRPr>
            </a:lvl1pPr>
          </a:lstStyle>
          <a:p>
            <a:pPr algn="ctr"/>
            <a:r>
              <a:rPr lang="en-US" sz="3200">
                <a:solidFill>
                  <a:schemeClr val="bg1"/>
                </a:solidFill>
              </a:rPr>
              <a:t>Copy Layer</a:t>
            </a:r>
          </a:p>
        </p:txBody>
      </p:sp>
      <p:pic>
        <p:nvPicPr>
          <p:cNvPr id="16" name="Picture 6" descr="General Motors Footer">
            <a:extLst>
              <a:ext uri="{FF2B5EF4-FFF2-40B4-BE49-F238E27FC236}">
                <a16:creationId xmlns:a16="http://schemas.microsoft.com/office/drawing/2014/main" id="{E5470950-7622-D340-9B25-A4D6F3479F9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7" name="Footer Placeholder 3">
            <a:extLst>
              <a:ext uri="{FF2B5EF4-FFF2-40B4-BE49-F238E27FC236}">
                <a16:creationId xmlns:a16="http://schemas.microsoft.com/office/drawing/2014/main" id="{F7616086-F48D-6B4D-ADCE-EC027C55F4A5}"/>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a:t>|  Confidential</a:t>
            </a:r>
          </a:p>
        </p:txBody>
      </p:sp>
      <p:cxnSp>
        <p:nvCxnSpPr>
          <p:cNvPr id="10" name="Straight Connector 9">
            <a:extLst>
              <a:ext uri="{FF2B5EF4-FFF2-40B4-BE49-F238E27FC236}">
                <a16:creationId xmlns:a16="http://schemas.microsoft.com/office/drawing/2014/main" id="{0B558EB4-343E-6D49-AF6D-817D948827FB}"/>
              </a:ext>
            </a:extLst>
          </p:cNvPr>
          <p:cNvCxnSpPr>
            <a:cxnSpLocks/>
          </p:cNvCxnSpPr>
          <p:nvPr userDrawn="1"/>
        </p:nvCxnSpPr>
        <p:spPr bwMode="gray">
          <a:xfrm>
            <a:off x="4142911" y="1148227"/>
            <a:ext cx="441907"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sp>
        <p:nvSpPr>
          <p:cNvPr id="13" name="Text Placeholder 13">
            <a:extLst>
              <a:ext uri="{FF2B5EF4-FFF2-40B4-BE49-F238E27FC236}">
                <a16:creationId xmlns:a16="http://schemas.microsoft.com/office/drawing/2014/main" id="{25F3940F-F570-6341-BAF5-47D19647A594}"/>
              </a:ext>
            </a:extLst>
          </p:cNvPr>
          <p:cNvSpPr>
            <a:spLocks noGrp="1"/>
          </p:cNvSpPr>
          <p:nvPr>
            <p:ph type="body" sz="quarter" idx="17" hasCustomPrompt="1"/>
          </p:nvPr>
        </p:nvSpPr>
        <p:spPr>
          <a:xfrm>
            <a:off x="4458682" y="1874788"/>
            <a:ext cx="6931503" cy="3909325"/>
          </a:xfrm>
          <a:prstGeom prst="rect">
            <a:avLst/>
          </a:prstGeom>
        </p:spPr>
        <p:txBody>
          <a:bodyPr numCol="2"/>
          <a:lstStyle>
            <a:lvl1pPr marL="366175" indent="-207428">
              <a:spcBef>
                <a:spcPts val="1600"/>
              </a:spcBef>
              <a:buFont typeface="+mj-lt"/>
              <a:buAutoNum type="arabicPeriod"/>
              <a:tabLst/>
              <a:defRPr sz="1600">
                <a:solidFill>
                  <a:schemeClr val="tx2"/>
                </a:solidFill>
                <a:latin typeface="+mj-lt"/>
              </a:defRPr>
            </a:lvl1pPr>
            <a:lvl2pPr marL="535504" indent="-150280">
              <a:spcBef>
                <a:spcPts val="600"/>
              </a:spcBef>
              <a:tabLst/>
              <a:defRPr sz="1400"/>
            </a:lvl2pPr>
            <a:lvl3pPr marL="685783" indent="-150280">
              <a:spcBef>
                <a:spcPts val="600"/>
              </a:spcBef>
              <a:tabLst/>
              <a:defRPr sz="1400"/>
            </a:lvl3pPr>
            <a:lvl4pPr marL="846646" indent="-160863">
              <a:spcBef>
                <a:spcPts val="600"/>
              </a:spcBef>
              <a:tabLst/>
              <a:defRPr sz="1400"/>
            </a:lvl4pPr>
            <a:lvl5pPr marL="996926" indent="-169329">
              <a:spcBef>
                <a:spcPts val="600"/>
              </a:spcBef>
              <a:tabLst/>
              <a:defRPr sz="1400"/>
            </a:lvl5pPr>
          </a:lstStyle>
          <a:p>
            <a:pPr lvl="0"/>
            <a:r>
              <a:rPr lang="en-US"/>
              <a:t>Click to Edit Copy</a:t>
            </a:r>
          </a:p>
          <a:p>
            <a:pPr lvl="1"/>
            <a:r>
              <a:rPr lang="en-US"/>
              <a:t>Second Level</a:t>
            </a:r>
          </a:p>
          <a:p>
            <a:pPr lvl="2"/>
            <a:r>
              <a:rPr lang="en-US"/>
              <a:t>Third Level</a:t>
            </a:r>
          </a:p>
          <a:p>
            <a:pPr lvl="3"/>
            <a:r>
              <a:rPr lang="en-US"/>
              <a:t>Fourth Level</a:t>
            </a:r>
          </a:p>
          <a:p>
            <a:pPr lvl="4"/>
            <a:r>
              <a:rPr lang="en-US"/>
              <a:t>Fifth Level</a:t>
            </a:r>
          </a:p>
          <a:p>
            <a:pPr lvl="0"/>
            <a:r>
              <a:rPr lang="en-US"/>
              <a:t>Click to Edit Copy</a:t>
            </a:r>
          </a:p>
          <a:p>
            <a:pPr lvl="1"/>
            <a:r>
              <a:rPr lang="en-US"/>
              <a:t>Second Level</a:t>
            </a:r>
          </a:p>
          <a:p>
            <a:pPr lvl="2"/>
            <a:r>
              <a:rPr lang="en-US"/>
              <a:t>Third Level</a:t>
            </a:r>
          </a:p>
          <a:p>
            <a:pPr lvl="3"/>
            <a:r>
              <a:rPr lang="en-US"/>
              <a:t>Fourth Level</a:t>
            </a:r>
          </a:p>
          <a:p>
            <a:pPr lvl="4"/>
            <a:r>
              <a:rPr lang="en-US"/>
              <a:t>Fifth Level</a:t>
            </a:r>
          </a:p>
          <a:p>
            <a:pPr lvl="4"/>
            <a:endParaRPr lang="en-US"/>
          </a:p>
          <a:p>
            <a:pPr lvl="4"/>
            <a:endParaRPr lang="en-US"/>
          </a:p>
          <a:p>
            <a:pPr lvl="0"/>
            <a:r>
              <a:rPr lang="en-US"/>
              <a:t>Click to Edit Copy</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7" name="Title Placeholder 1"/>
          <p:cNvSpPr>
            <a:spLocks noGrp="1"/>
          </p:cNvSpPr>
          <p:nvPr>
            <p:ph type="title" hasCustomPrompt="1"/>
          </p:nvPr>
        </p:nvSpPr>
        <p:spPr>
          <a:xfrm>
            <a:off x="4132666" y="35861"/>
            <a:ext cx="6686361" cy="960513"/>
          </a:xfrm>
          <a:prstGeom prst="rect">
            <a:avLst/>
          </a:prstGeom>
        </p:spPr>
        <p:txBody>
          <a:bodyPr vert="horz" lIns="0" tIns="0" rIns="0" bIns="0" rtlCol="0" anchor="b" anchorCtr="0">
            <a:noAutofit/>
          </a:bodyPr>
          <a:lstStyle/>
          <a:p>
            <a:r>
              <a:rPr lang="en-US"/>
              <a:t>Left Image – Alt Design</a:t>
            </a:r>
          </a:p>
        </p:txBody>
      </p:sp>
    </p:spTree>
    <p:extLst>
      <p:ext uri="{BB962C8B-B14F-4D97-AF65-F5344CB8AC3E}">
        <p14:creationId xmlns:p14="http://schemas.microsoft.com/office/powerpoint/2010/main" val="1757181451"/>
      </p:ext>
    </p:extLst>
  </p:cSld>
  <p:clrMapOvr>
    <a:masterClrMapping/>
  </p:clrMapOvr>
  <p:extLst>
    <p:ext uri="{DCECCB84-F9BA-43D5-87BE-67443E8EF086}">
      <p15:sldGuideLst xmlns:p15="http://schemas.microsoft.com/office/powerpoint/2012/main">
        <p15:guide id="1" orient="horz" pos="3140">
          <p15:clr>
            <a:srgbClr val="5ACBF0"/>
          </p15:clr>
        </p15:guide>
        <p15:guide id="2" orient="horz" pos="96">
          <p15:clr>
            <a:srgbClr val="5ACBF0"/>
          </p15:clr>
        </p15:guide>
        <p15:guide id="5" pos="4330">
          <p15:clr>
            <a:srgbClr val="5ACBF0"/>
          </p15:clr>
        </p15:guide>
        <p15:guide id="6" pos="5642">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ype Left + Image Right Float + Blue Subhea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08A9FA1-E730-4F49-80E1-45F41A09F4AC}"/>
              </a:ext>
            </a:extLst>
          </p:cNvPr>
          <p:cNvSpPr>
            <a:spLocks noGrp="1"/>
          </p:cNvSpPr>
          <p:nvPr>
            <p:ph type="sldNum" sz="quarter" idx="18"/>
          </p:nvPr>
        </p:nvSpPr>
        <p:spPr/>
        <p:txBody>
          <a:bodyPr/>
          <a:lstStyle/>
          <a:p>
            <a:fld id="{77E42F99-047F-453F-A85C-58D0648A1D53}" type="slidenum">
              <a:rPr lang="en-US" smtClean="0"/>
              <a:pPr/>
              <a:t>‹#›</a:t>
            </a:fld>
            <a:endParaRPr lang="en-US"/>
          </a:p>
        </p:txBody>
      </p:sp>
      <p:sp>
        <p:nvSpPr>
          <p:cNvPr id="5" name="Picture Placeholder 4"/>
          <p:cNvSpPr>
            <a:spLocks noGrp="1"/>
          </p:cNvSpPr>
          <p:nvPr>
            <p:ph type="pic" sz="quarter" idx="14" hasCustomPrompt="1"/>
          </p:nvPr>
        </p:nvSpPr>
        <p:spPr>
          <a:xfrm>
            <a:off x="6454589" y="2100303"/>
            <a:ext cx="5345020" cy="3396615"/>
          </a:xfrm>
          <a:prstGeom prst="rect">
            <a:avLst/>
          </a:prstGeom>
          <a:solidFill>
            <a:schemeClr val="tx1">
              <a:lumMod val="20000"/>
              <a:lumOff val="80000"/>
            </a:schemeClr>
          </a:solidFill>
        </p:spPr>
        <p:txBody>
          <a:bodyPr anchor="ctr" anchorCtr="0"/>
          <a:lstStyle>
            <a:lvl1pPr marL="0" indent="0" algn="ctr">
              <a:buFontTx/>
              <a:buNone/>
              <a:defRPr baseline="0">
                <a:solidFill>
                  <a:srgbClr val="FF33CC"/>
                </a:solidFill>
              </a:defRPr>
            </a:lvl1pPr>
          </a:lstStyle>
          <a:p>
            <a:r>
              <a:rPr lang="en-US"/>
              <a:t>Click icon to</a:t>
            </a:r>
            <a:br>
              <a:rPr lang="en-US"/>
            </a:br>
            <a:r>
              <a:rPr lang="en-US"/>
              <a:t> </a:t>
            </a:r>
            <a:br>
              <a:rPr lang="en-US"/>
            </a:br>
            <a:r>
              <a:rPr lang="en-US"/>
              <a:t>insert image.</a:t>
            </a:r>
          </a:p>
        </p:txBody>
      </p:sp>
      <p:sp>
        <p:nvSpPr>
          <p:cNvPr id="2" name="Footer Placeholder 1">
            <a:extLst>
              <a:ext uri="{FF2B5EF4-FFF2-40B4-BE49-F238E27FC236}">
                <a16:creationId xmlns:a16="http://schemas.microsoft.com/office/drawing/2014/main" id="{EBDD252B-F6A8-B941-AAA5-8866F4635181}"/>
              </a:ext>
            </a:extLst>
          </p:cNvPr>
          <p:cNvSpPr>
            <a:spLocks noGrp="1"/>
          </p:cNvSpPr>
          <p:nvPr>
            <p:ph type="ftr" sz="quarter" idx="17"/>
          </p:nvPr>
        </p:nvSpPr>
        <p:spPr/>
        <p:txBody>
          <a:bodyPr/>
          <a:lstStyle/>
          <a:p>
            <a:pPr algn="l"/>
            <a:r>
              <a:rPr lang="en-US"/>
              <a:t>|  Confidential</a:t>
            </a:r>
          </a:p>
        </p:txBody>
      </p:sp>
      <p:sp>
        <p:nvSpPr>
          <p:cNvPr id="11" name="Text Placeholder 13">
            <a:extLst>
              <a:ext uri="{FF2B5EF4-FFF2-40B4-BE49-F238E27FC236}">
                <a16:creationId xmlns:a16="http://schemas.microsoft.com/office/drawing/2014/main" id="{E5971C2D-6280-3E4F-96AF-A096031261D5}"/>
              </a:ext>
            </a:extLst>
          </p:cNvPr>
          <p:cNvSpPr>
            <a:spLocks noGrp="1"/>
          </p:cNvSpPr>
          <p:nvPr>
            <p:ph type="body" sz="quarter" idx="16" hasCustomPrompt="1"/>
          </p:nvPr>
        </p:nvSpPr>
        <p:spPr>
          <a:xfrm>
            <a:off x="669361" y="1361083"/>
            <a:ext cx="5549584" cy="4829420"/>
          </a:xfrm>
          <a:prstGeom prst="rect">
            <a:avLst/>
          </a:prstGeom>
        </p:spPr>
        <p:txBody>
          <a:bodyPr/>
          <a:lstStyle>
            <a:lvl1pPr marL="0" indent="0">
              <a:spcBef>
                <a:spcPts val="1600"/>
              </a:spcBef>
              <a:buFontTx/>
              <a:buNone/>
              <a:defRPr sz="1867" spc="400">
                <a:solidFill>
                  <a:schemeClr val="tx2"/>
                </a:solidFill>
                <a:latin typeface="+mj-lt"/>
              </a:defRPr>
            </a:lvl1pPr>
            <a:lvl2pPr marL="154513" indent="-154513">
              <a:spcBef>
                <a:spcPts val="600"/>
              </a:spcBef>
              <a:defRPr sz="1400"/>
            </a:lvl2pPr>
            <a:lvl3pPr marL="311143" indent="-148163">
              <a:spcBef>
                <a:spcPts val="600"/>
              </a:spcBef>
              <a:tabLst/>
              <a:defRPr sz="1400"/>
            </a:lvl3pPr>
            <a:lvl4pPr marL="539737" indent="-156629">
              <a:spcBef>
                <a:spcPts val="600"/>
              </a:spcBef>
              <a:tabLst/>
              <a:defRPr sz="1400"/>
            </a:lvl4pPr>
            <a:lvl5pPr marL="685783" indent="-156629">
              <a:spcBef>
                <a:spcPts val="600"/>
              </a:spcBef>
              <a:tabLst/>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7" name="Title Placeholder 1"/>
          <p:cNvSpPr>
            <a:spLocks noGrp="1"/>
          </p:cNvSpPr>
          <p:nvPr>
            <p:ph type="title" hasCustomPrompt="1"/>
          </p:nvPr>
        </p:nvSpPr>
        <p:spPr>
          <a:xfrm>
            <a:off x="659116" y="35861"/>
            <a:ext cx="10043609"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177318813"/>
      </p:ext>
    </p:extLst>
  </p:cSld>
  <p:clrMapOvr>
    <a:masterClrMapping/>
  </p:clrMapOvr>
  <p:extLst>
    <p:ext uri="{DCECCB84-F9BA-43D5-87BE-67443E8EF086}">
      <p15:sldGuideLst xmlns:p15="http://schemas.microsoft.com/office/powerpoint/2012/main">
        <p15:guide id="1" orient="horz" pos="3140">
          <p15:clr>
            <a:srgbClr val="5ACBF0"/>
          </p15:clr>
        </p15:guide>
        <p15:guide id="2" orient="horz" pos="96">
          <p15:clr>
            <a:srgbClr val="5ACBF0"/>
          </p15:clr>
        </p15:guide>
        <p15:guide id="5" pos="4330">
          <p15:clr>
            <a:srgbClr val="5ACBF0"/>
          </p15:clr>
        </p15:guide>
        <p15:guide id="6" pos="5642">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Quote">
    <p:spTree>
      <p:nvGrpSpPr>
        <p:cNvPr id="1" name=""/>
        <p:cNvGrpSpPr/>
        <p:nvPr/>
      </p:nvGrpSpPr>
      <p:grpSpPr>
        <a:xfrm>
          <a:off x="0" y="0"/>
          <a:ext cx="0" cy="0"/>
          <a:chOff x="0" y="0"/>
          <a:chExt cx="0" cy="0"/>
        </a:xfrm>
      </p:grpSpPr>
      <p:sp>
        <p:nvSpPr>
          <p:cNvPr id="9" name="Text Placeholder 8"/>
          <p:cNvSpPr>
            <a:spLocks noGrp="1"/>
          </p:cNvSpPr>
          <p:nvPr>
            <p:ph type="body" sz="quarter" idx="14" hasCustomPrompt="1"/>
          </p:nvPr>
        </p:nvSpPr>
        <p:spPr>
          <a:xfrm>
            <a:off x="7800973" y="4562478"/>
            <a:ext cx="2438400" cy="696383"/>
          </a:xfrm>
        </p:spPr>
        <p:txBody>
          <a:bodyPr/>
          <a:lstStyle>
            <a:lvl1pPr marL="0" indent="0">
              <a:buNone/>
              <a:defRPr sz="1600">
                <a:latin typeface="+mj-lt"/>
              </a:defRPr>
            </a:lvl1pPr>
            <a:lvl2pPr marL="0" indent="0">
              <a:spcBef>
                <a:spcPts val="0"/>
              </a:spcBef>
              <a:buNone/>
              <a:defRPr sz="1200"/>
            </a:lvl2pPr>
          </a:lstStyle>
          <a:p>
            <a:pPr lvl="0"/>
            <a:r>
              <a:rPr lang="en-US"/>
              <a:t>John/Jane Doe</a:t>
            </a:r>
          </a:p>
          <a:p>
            <a:pPr lvl="1"/>
            <a:r>
              <a:rPr lang="en-US"/>
              <a:t>Title, Company</a:t>
            </a:r>
          </a:p>
        </p:txBody>
      </p:sp>
      <p:sp>
        <p:nvSpPr>
          <p:cNvPr id="2" name="Title 1"/>
          <p:cNvSpPr>
            <a:spLocks noGrp="1"/>
          </p:cNvSpPr>
          <p:nvPr>
            <p:ph type="title" hasCustomPrompt="1"/>
          </p:nvPr>
        </p:nvSpPr>
        <p:spPr>
          <a:xfrm>
            <a:off x="1722545" y="1513419"/>
            <a:ext cx="4925907" cy="3725332"/>
          </a:xfrm>
        </p:spPr>
        <p:txBody>
          <a:bodyPr anchor="ctr" anchorCtr="0"/>
          <a:lstStyle>
            <a:lvl1pPr algn="r">
              <a:defRPr sz="4800"/>
            </a:lvl1pPr>
          </a:lstStyle>
          <a:p>
            <a:r>
              <a:rPr lang="en-US"/>
              <a:t>“This would be a </a:t>
            </a:r>
            <a:r>
              <a:rPr lang="en-US">
                <a:solidFill>
                  <a:schemeClr val="accent1"/>
                </a:solidFill>
              </a:rPr>
              <a:t>featured </a:t>
            </a:r>
            <a:r>
              <a:rPr lang="en-US"/>
              <a:t>quote”</a:t>
            </a:r>
          </a:p>
        </p:txBody>
      </p:sp>
      <p:sp>
        <p:nvSpPr>
          <p:cNvPr id="3" name="Slide Number Placeholder 2"/>
          <p:cNvSpPr>
            <a:spLocks noGrp="1"/>
          </p:cNvSpPr>
          <p:nvPr>
            <p:ph type="sldNum" sz="quarter" idx="10"/>
          </p:nvPr>
        </p:nvSpPr>
        <p:spPr/>
        <p:txBody>
          <a:bodyPr/>
          <a:lstStyle/>
          <a:p>
            <a:fld id="{77E42F99-047F-453F-A85C-58D0648A1D53}" type="slidenum">
              <a:rPr lang="en-US" smtClean="0"/>
              <a:pPr/>
              <a:t>‹#›</a:t>
            </a:fld>
            <a:endParaRPr lang="en-US" dirty="0"/>
          </a:p>
        </p:txBody>
      </p:sp>
      <p:sp>
        <p:nvSpPr>
          <p:cNvPr id="4" name="Footer Placeholder 3"/>
          <p:cNvSpPr>
            <a:spLocks noGrp="1"/>
          </p:cNvSpPr>
          <p:nvPr>
            <p:ph type="ftr" sz="quarter" idx="11"/>
          </p:nvPr>
        </p:nvSpPr>
        <p:spPr>
          <a:xfrm>
            <a:off x="1436690" y="6341944"/>
            <a:ext cx="881972" cy="246221"/>
          </a:xfrm>
        </p:spPr>
        <p:txBody>
          <a:bodyPr/>
          <a:lstStyle/>
          <a:p>
            <a:r>
              <a:rPr lang="en-US" dirty="0"/>
              <a:t>Confidential</a:t>
            </a:r>
          </a:p>
        </p:txBody>
      </p:sp>
      <p:cxnSp>
        <p:nvCxnSpPr>
          <p:cNvPr id="5" name="Straight Connector 4"/>
          <p:cNvCxnSpPr/>
          <p:nvPr userDrawn="1"/>
        </p:nvCxnSpPr>
        <p:spPr bwMode="gray">
          <a:xfrm>
            <a:off x="7178517" y="1535908"/>
            <a:ext cx="0" cy="3702845"/>
          </a:xfrm>
          <a:prstGeom prst="line">
            <a:avLst/>
          </a:prstGeom>
          <a:ln w="31750">
            <a:gradFill>
              <a:gsLst>
                <a:gs pos="0">
                  <a:srgbClr val="00ACED"/>
                </a:gs>
                <a:gs pos="100000">
                  <a:srgbClr val="045CA7"/>
                </a:gs>
              </a:gsLst>
              <a:lin ang="0" scaled="0"/>
            </a:gradFill>
          </a:ln>
        </p:spPr>
        <p:style>
          <a:lnRef idx="1">
            <a:schemeClr val="accent1"/>
          </a:lnRef>
          <a:fillRef idx="0">
            <a:schemeClr val="accent1"/>
          </a:fillRef>
          <a:effectRef idx="0">
            <a:schemeClr val="accent1"/>
          </a:effectRef>
          <a:fontRef idx="minor">
            <a:schemeClr val="tx1"/>
          </a:fontRef>
        </p:style>
      </p:cxnSp>
      <p:sp>
        <p:nvSpPr>
          <p:cNvPr id="7" name="Picture Placeholder 9"/>
          <p:cNvSpPr>
            <a:spLocks noGrp="1"/>
          </p:cNvSpPr>
          <p:nvPr>
            <p:ph type="pic" sz="quarter" idx="13"/>
          </p:nvPr>
        </p:nvSpPr>
        <p:spPr>
          <a:xfrm>
            <a:off x="7800973" y="1562099"/>
            <a:ext cx="2438400" cy="2438400"/>
          </a:xfrm>
          <a:prstGeom prst="ellipse">
            <a:avLst/>
          </a:prstGeom>
          <a:blipFill>
            <a:blip r:embed="rId2" cstate="email">
              <a:duotone>
                <a:prstClr val="black"/>
                <a:schemeClr val="tx2">
                  <a:tint val="45000"/>
                  <a:satMod val="400000"/>
                </a:schemeClr>
              </a:duotone>
              <a:extLst>
                <a:ext uri="{28A0092B-C50C-407E-A947-70E740481C1C}">
                  <a14:useLocalDpi xmlns:a14="http://schemas.microsoft.com/office/drawing/2010/main"/>
                </a:ext>
              </a:extLst>
            </a:blip>
            <a:srcRect/>
            <a:stretch>
              <a:fillRect/>
            </a:stretch>
          </a:blipFill>
        </p:spPr>
        <p:txBody>
          <a:bodyPr vert="horz" lIns="0" tIns="0" rIns="0" bIns="0" rtlCol="0" anchor="ctr" anchorCtr="0">
            <a:noAutofit/>
          </a:bodyPr>
          <a:lstStyle>
            <a:lvl1pPr>
              <a:defRPr lang="en-US" baseline="0">
                <a:solidFill>
                  <a:schemeClr val="bg2"/>
                </a:solidFill>
              </a:defRPr>
            </a:lvl1pPr>
          </a:lstStyle>
          <a:p>
            <a:pPr marL="0" lvl="0" indent="0" algn="ctr">
              <a:buFontTx/>
              <a:buNone/>
            </a:pPr>
            <a:r>
              <a:rPr lang="en-US" dirty="0"/>
              <a:t>Click icon to add picture</a:t>
            </a:r>
          </a:p>
        </p:txBody>
      </p:sp>
    </p:spTree>
    <p:extLst>
      <p:ext uri="{BB962C8B-B14F-4D97-AF65-F5344CB8AC3E}">
        <p14:creationId xmlns:p14="http://schemas.microsoft.com/office/powerpoint/2010/main" val="201409722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Column Type + Image Right Float">
    <p:spTree>
      <p:nvGrpSpPr>
        <p:cNvPr id="1" name=""/>
        <p:cNvGrpSpPr/>
        <p:nvPr/>
      </p:nvGrpSpPr>
      <p:grpSpPr>
        <a:xfrm>
          <a:off x="0" y="0"/>
          <a:ext cx="0" cy="0"/>
          <a:chOff x="0" y="0"/>
          <a:chExt cx="0" cy="0"/>
        </a:xfrm>
      </p:grpSpPr>
      <p:sp>
        <p:nvSpPr>
          <p:cNvPr id="9" name="Slide Number Placeholder 5">
            <a:extLst>
              <a:ext uri="{FF2B5EF4-FFF2-40B4-BE49-F238E27FC236}">
                <a16:creationId xmlns:a16="http://schemas.microsoft.com/office/drawing/2014/main" id="{3A869640-F2C9-514A-896B-B3EB8ABDF82E}"/>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C1019A16-55AA-4E42-BD6F-77268152B826}"/>
              </a:ext>
            </a:extLst>
          </p:cNvPr>
          <p:cNvSpPr>
            <a:spLocks noGrp="1"/>
          </p:cNvSpPr>
          <p:nvPr>
            <p:ph type="ftr" sz="quarter" idx="28"/>
          </p:nvPr>
        </p:nvSpPr>
        <p:spPr/>
        <p:txBody>
          <a:bodyPr/>
          <a:lstStyle/>
          <a:p>
            <a:pPr algn="l"/>
            <a:r>
              <a:rPr lang="en-US"/>
              <a:t>|  Confidential</a:t>
            </a:r>
          </a:p>
        </p:txBody>
      </p:sp>
      <p:sp>
        <p:nvSpPr>
          <p:cNvPr id="4" name="Picture Placeholder 3"/>
          <p:cNvSpPr>
            <a:spLocks noGrp="1"/>
          </p:cNvSpPr>
          <p:nvPr>
            <p:ph type="pic" sz="quarter" idx="22" hasCustomPrompt="1"/>
          </p:nvPr>
        </p:nvSpPr>
        <p:spPr>
          <a:xfrm>
            <a:off x="7977354" y="1718457"/>
            <a:ext cx="2933709" cy="439044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br>
              <a:rPr lang="en-US"/>
            </a:br>
            <a:r>
              <a:rPr lang="en-US"/>
              <a:t>insert image.</a:t>
            </a:r>
          </a:p>
        </p:txBody>
      </p:sp>
      <p:sp>
        <p:nvSpPr>
          <p:cNvPr id="14" name="Text Placeholder 13">
            <a:extLst>
              <a:ext uri="{FF2B5EF4-FFF2-40B4-BE49-F238E27FC236}">
                <a16:creationId xmlns:a16="http://schemas.microsoft.com/office/drawing/2014/main" id="{7451C606-DBAB-8242-ABAD-7FD2F0A34AA0}"/>
              </a:ext>
            </a:extLst>
          </p:cNvPr>
          <p:cNvSpPr>
            <a:spLocks noGrp="1"/>
          </p:cNvSpPr>
          <p:nvPr>
            <p:ph type="body" sz="quarter" idx="30" hasCustomPrompt="1"/>
          </p:nvPr>
        </p:nvSpPr>
        <p:spPr>
          <a:xfrm>
            <a:off x="5544431" y="1704503"/>
            <a:ext cx="2206277" cy="4390448"/>
          </a:xfrm>
          <a:prstGeom prst="rect">
            <a:avLst/>
          </a:prstGeom>
        </p:spPr>
        <p:txBody>
          <a:bodyPr numCol="1"/>
          <a:lstStyle>
            <a:lvl1pPr marL="0" indent="0">
              <a:spcBef>
                <a:spcPts val="1600"/>
              </a:spcBef>
              <a:buFontTx/>
              <a:buNone/>
              <a:defRPr sz="1600">
                <a:solidFill>
                  <a:schemeClr val="tx2"/>
                </a:solidFill>
                <a:latin typeface="+mj-lt"/>
              </a:defRPr>
            </a:lvl1pPr>
            <a:lvl2pPr marL="154513" indent="-154513">
              <a:spcBef>
                <a:spcPts val="600"/>
              </a:spcBef>
              <a:defRPr sz="1400"/>
            </a:lvl2pPr>
            <a:lvl3pPr marL="311143" indent="-148163">
              <a:spcBef>
                <a:spcPts val="600"/>
              </a:spcBef>
              <a:tabLst/>
              <a:defRPr sz="1400"/>
            </a:lvl3pPr>
            <a:lvl4pPr marL="539737" indent="-156629">
              <a:spcBef>
                <a:spcPts val="600"/>
              </a:spcBef>
              <a:tabLst/>
              <a:defRPr sz="1400"/>
            </a:lvl4pPr>
            <a:lvl5pPr marL="685783" indent="-156629">
              <a:spcBef>
                <a:spcPts val="600"/>
              </a:spcBef>
              <a:tabLst/>
              <a:defRPr sz="1400"/>
            </a:lvl5pPr>
          </a:lstStyle>
          <a:p>
            <a:pPr lvl="0"/>
            <a:r>
              <a:rPr lang="en-US"/>
              <a:t>Click To Copy</a:t>
            </a:r>
          </a:p>
          <a:p>
            <a:pPr lvl="1"/>
            <a:r>
              <a:rPr lang="en-US"/>
              <a:t>Second Level</a:t>
            </a:r>
          </a:p>
          <a:p>
            <a:pPr lvl="2"/>
            <a:r>
              <a:rPr lang="en-US"/>
              <a:t>Third Level</a:t>
            </a:r>
          </a:p>
          <a:p>
            <a:pPr lvl="3"/>
            <a:r>
              <a:rPr lang="en-US"/>
              <a:t>Fourth Level</a:t>
            </a:r>
          </a:p>
          <a:p>
            <a:pPr lvl="4"/>
            <a:r>
              <a:rPr lang="en-US"/>
              <a:t>Fifth Level</a:t>
            </a:r>
          </a:p>
        </p:txBody>
      </p:sp>
      <p:sp>
        <p:nvSpPr>
          <p:cNvPr id="12" name="Text Placeholder 13">
            <a:extLst>
              <a:ext uri="{FF2B5EF4-FFF2-40B4-BE49-F238E27FC236}">
                <a16:creationId xmlns:a16="http://schemas.microsoft.com/office/drawing/2014/main" id="{CBED8DF7-0760-9F44-9253-11C9B4DB4FA1}"/>
              </a:ext>
            </a:extLst>
          </p:cNvPr>
          <p:cNvSpPr>
            <a:spLocks noGrp="1"/>
          </p:cNvSpPr>
          <p:nvPr>
            <p:ph type="body" sz="quarter" idx="29" hasCustomPrompt="1"/>
          </p:nvPr>
        </p:nvSpPr>
        <p:spPr>
          <a:xfrm>
            <a:off x="3102284" y="1711480"/>
            <a:ext cx="2206277" cy="4376493"/>
          </a:xfrm>
          <a:prstGeom prst="rect">
            <a:avLst/>
          </a:prstGeom>
        </p:spPr>
        <p:txBody>
          <a:bodyPr numCol="1"/>
          <a:lstStyle>
            <a:lvl1pPr marL="0" indent="0">
              <a:spcBef>
                <a:spcPts val="1600"/>
              </a:spcBef>
              <a:buFontTx/>
              <a:buNone/>
              <a:defRPr sz="1600">
                <a:solidFill>
                  <a:schemeClr val="tx2"/>
                </a:solidFill>
                <a:latin typeface="+mj-lt"/>
              </a:defRPr>
            </a:lvl1pPr>
            <a:lvl2pPr marL="154513" indent="-154513">
              <a:spcBef>
                <a:spcPts val="600"/>
              </a:spcBef>
              <a:defRPr sz="1400"/>
            </a:lvl2pPr>
            <a:lvl3pPr marL="311143" indent="-148163">
              <a:spcBef>
                <a:spcPts val="600"/>
              </a:spcBef>
              <a:tabLst/>
              <a:defRPr sz="1400"/>
            </a:lvl3pPr>
            <a:lvl4pPr marL="539737" indent="-156629">
              <a:spcBef>
                <a:spcPts val="600"/>
              </a:spcBef>
              <a:tabLst/>
              <a:defRPr sz="1400"/>
            </a:lvl4pPr>
            <a:lvl5pPr marL="685783" indent="-156629">
              <a:spcBef>
                <a:spcPts val="600"/>
              </a:spcBef>
              <a:tabLst/>
              <a:defRPr sz="1400"/>
            </a:lvl5pPr>
          </a:lstStyle>
          <a:p>
            <a:pPr lvl="0"/>
            <a:r>
              <a:rPr lang="en-US"/>
              <a:t>Click To Copy</a:t>
            </a:r>
          </a:p>
          <a:p>
            <a:pPr lvl="1"/>
            <a:r>
              <a:rPr lang="en-US"/>
              <a:t>Second Level</a:t>
            </a:r>
          </a:p>
          <a:p>
            <a:pPr lvl="2"/>
            <a:r>
              <a:rPr lang="en-US"/>
              <a:t>Third Level</a:t>
            </a:r>
          </a:p>
          <a:p>
            <a:pPr lvl="3"/>
            <a:r>
              <a:rPr lang="en-US"/>
              <a:t>Fourth Level</a:t>
            </a:r>
          </a:p>
          <a:p>
            <a:pPr lvl="4"/>
            <a:r>
              <a:rPr lang="en-US"/>
              <a:t>Fifth Level</a:t>
            </a:r>
          </a:p>
        </p:txBody>
      </p:sp>
      <p:sp>
        <p:nvSpPr>
          <p:cNvPr id="11" name="Text Placeholder 13">
            <a:extLst>
              <a:ext uri="{FF2B5EF4-FFF2-40B4-BE49-F238E27FC236}">
                <a16:creationId xmlns:a16="http://schemas.microsoft.com/office/drawing/2014/main" id="{35CADD5D-06A8-2740-82AE-3F7B15692247}"/>
              </a:ext>
            </a:extLst>
          </p:cNvPr>
          <p:cNvSpPr>
            <a:spLocks noGrp="1"/>
          </p:cNvSpPr>
          <p:nvPr>
            <p:ph type="body" sz="quarter" idx="16" hasCustomPrompt="1"/>
          </p:nvPr>
        </p:nvSpPr>
        <p:spPr>
          <a:xfrm>
            <a:off x="669362" y="1708125"/>
            <a:ext cx="2206277" cy="4400780"/>
          </a:xfrm>
          <a:prstGeom prst="rect">
            <a:avLst/>
          </a:prstGeom>
        </p:spPr>
        <p:txBody>
          <a:bodyPr numCol="1"/>
          <a:lstStyle>
            <a:lvl1pPr marL="0" indent="0">
              <a:spcBef>
                <a:spcPts val="1600"/>
              </a:spcBef>
              <a:buFontTx/>
              <a:buNone/>
              <a:defRPr sz="1600">
                <a:solidFill>
                  <a:schemeClr val="tx2"/>
                </a:solidFill>
                <a:latin typeface="+mj-lt"/>
              </a:defRPr>
            </a:lvl1pPr>
            <a:lvl2pPr marL="154513" indent="-154513">
              <a:spcBef>
                <a:spcPts val="600"/>
              </a:spcBef>
              <a:defRPr sz="1400"/>
            </a:lvl2pPr>
            <a:lvl3pPr marL="311143" indent="-148163">
              <a:spcBef>
                <a:spcPts val="600"/>
              </a:spcBef>
              <a:tabLst/>
              <a:defRPr sz="1400"/>
            </a:lvl3pPr>
            <a:lvl4pPr marL="539737" indent="-156629">
              <a:spcBef>
                <a:spcPts val="600"/>
              </a:spcBef>
              <a:tabLst/>
              <a:defRPr sz="1400"/>
            </a:lvl4pPr>
            <a:lvl5pPr marL="685783" indent="-156629">
              <a:spcBef>
                <a:spcPts val="600"/>
              </a:spcBef>
              <a:tabLst/>
              <a:defRPr sz="1400"/>
            </a:lvl5pPr>
          </a:lstStyle>
          <a:p>
            <a:pPr lvl="0"/>
            <a:r>
              <a:rPr lang="en-US"/>
              <a:t>Click To Edit Copy</a:t>
            </a:r>
          </a:p>
          <a:p>
            <a:pPr lvl="1"/>
            <a:r>
              <a:rPr lang="en-US"/>
              <a:t>Second Level</a:t>
            </a:r>
          </a:p>
          <a:p>
            <a:pPr lvl="2"/>
            <a:r>
              <a:rPr lang="en-US"/>
              <a:t>Third Level</a:t>
            </a:r>
          </a:p>
          <a:p>
            <a:pPr lvl="3"/>
            <a:r>
              <a:rPr lang="en-US"/>
              <a:t>Fourth Level</a:t>
            </a:r>
          </a:p>
          <a:p>
            <a:pPr lvl="4"/>
            <a:r>
              <a:rPr lang="en-US"/>
              <a:t>Fifth Level</a:t>
            </a:r>
          </a:p>
        </p:txBody>
      </p:sp>
      <p:sp>
        <p:nvSpPr>
          <p:cNvPr id="17" name="Title Placeholder 1">
            <a:extLst>
              <a:ext uri="{FF2B5EF4-FFF2-40B4-BE49-F238E27FC236}">
                <a16:creationId xmlns:a16="http://schemas.microsoft.com/office/drawing/2014/main" id="{17F81BA3-4CCD-4541-BBF1-056CC1B92B1E}"/>
              </a:ext>
            </a:extLst>
          </p:cNvPr>
          <p:cNvSpPr>
            <a:spLocks noGrp="1"/>
          </p:cNvSpPr>
          <p:nvPr>
            <p:ph type="title" hasCustomPrompt="1"/>
          </p:nvPr>
        </p:nvSpPr>
        <p:spPr>
          <a:xfrm>
            <a:off x="659116" y="35861"/>
            <a:ext cx="10241701"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1219436536"/>
      </p:ext>
    </p:extLst>
  </p:cSld>
  <p:clrMapOvr>
    <a:masterClrMapping/>
  </p:clrMapOvr>
  <p:extLst>
    <p:ext uri="{DCECCB84-F9BA-43D5-87BE-67443E8EF086}">
      <p15:sldGuideLst xmlns:p15="http://schemas.microsoft.com/office/powerpoint/2012/main"/>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ype/Test Box (no subhead)">
    <p:spTree>
      <p:nvGrpSpPr>
        <p:cNvPr id="1" name=""/>
        <p:cNvGrpSpPr/>
        <p:nvPr/>
      </p:nvGrpSpPr>
      <p:grpSpPr>
        <a:xfrm>
          <a:off x="0" y="0"/>
          <a:ext cx="0" cy="0"/>
          <a:chOff x="0" y="0"/>
          <a:chExt cx="0" cy="0"/>
        </a:xfrm>
      </p:grpSpPr>
      <p:sp>
        <p:nvSpPr>
          <p:cNvPr id="13" name="Slide Number Placeholder 5">
            <a:extLst>
              <a:ext uri="{FF2B5EF4-FFF2-40B4-BE49-F238E27FC236}">
                <a16:creationId xmlns:a16="http://schemas.microsoft.com/office/drawing/2014/main" id="{DACA69A9-5C8E-E74D-977D-C8BD6BFACD93}"/>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9DA4241A-B2AD-EB42-8192-7BD9071B4FA5}"/>
              </a:ext>
            </a:extLst>
          </p:cNvPr>
          <p:cNvSpPr>
            <a:spLocks noGrp="1"/>
          </p:cNvSpPr>
          <p:nvPr>
            <p:ph type="ftr" sz="quarter" idx="13"/>
          </p:nvPr>
        </p:nvSpPr>
        <p:spPr/>
        <p:txBody>
          <a:bodyPr/>
          <a:lstStyle/>
          <a:p>
            <a:pPr algn="l"/>
            <a:r>
              <a:rPr lang="en-US"/>
              <a:t>|  Confidential</a:t>
            </a:r>
          </a:p>
        </p:txBody>
      </p:sp>
      <p:sp>
        <p:nvSpPr>
          <p:cNvPr id="15" name="Content Placeholder 2">
            <a:extLst>
              <a:ext uri="{FF2B5EF4-FFF2-40B4-BE49-F238E27FC236}">
                <a16:creationId xmlns:a16="http://schemas.microsoft.com/office/drawing/2014/main" id="{4FBA920A-446D-E141-AC07-BF9B002C7764}"/>
              </a:ext>
            </a:extLst>
          </p:cNvPr>
          <p:cNvSpPr>
            <a:spLocks noGrp="1"/>
          </p:cNvSpPr>
          <p:nvPr>
            <p:ph sz="half" idx="1" hasCustomPrompt="1"/>
          </p:nvPr>
        </p:nvSpPr>
        <p:spPr>
          <a:xfrm>
            <a:off x="680206" y="1655411"/>
            <a:ext cx="10574449" cy="4451572"/>
          </a:xfrm>
          <a:prstGeom prst="rect">
            <a:avLst/>
          </a:prstGeom>
        </p:spPr>
        <p:txBody>
          <a:bodyPr/>
          <a:lstStyle>
            <a:lvl1pPr>
              <a:defRPr sz="1600"/>
            </a:lvl1pPr>
            <a:lvl2pPr marL="539737" indent="-228594">
              <a:tabLst/>
              <a:defRPr sz="1600"/>
            </a:lvl2pPr>
            <a:lvl3pPr marL="766214" indent="-228594">
              <a:tabLst/>
              <a:defRPr sz="1600"/>
            </a:lvl3pPr>
            <a:lvl4pPr marL="994808" indent="-228594">
              <a:tabLst/>
              <a:defRPr sz="1600"/>
            </a:lvl4pPr>
            <a:lvl5pPr marL="1223403" indent="-228594">
              <a:tabLst/>
              <a:defRPr sz="16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9" name="Title Placeholder 1">
            <a:extLst>
              <a:ext uri="{FF2B5EF4-FFF2-40B4-BE49-F238E27FC236}">
                <a16:creationId xmlns:a16="http://schemas.microsoft.com/office/drawing/2014/main" id="{09D0A884-2939-6045-86D0-A38D4D7DCE21}"/>
              </a:ext>
            </a:extLst>
          </p:cNvPr>
          <p:cNvSpPr>
            <a:spLocks noGrp="1"/>
          </p:cNvSpPr>
          <p:nvPr>
            <p:ph type="title" hasCustomPrompt="1"/>
          </p:nvPr>
        </p:nvSpPr>
        <p:spPr>
          <a:xfrm>
            <a:off x="659029" y="35861"/>
            <a:ext cx="10123895"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87034438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ype/Test Box + Blue Subhead">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265570F4-2E73-024C-B74C-7A94A4946674}"/>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AFE456C7-1F12-8947-AAF1-0ACAB588CAD1}"/>
              </a:ext>
            </a:extLst>
          </p:cNvPr>
          <p:cNvSpPr>
            <a:spLocks noGrp="1"/>
          </p:cNvSpPr>
          <p:nvPr>
            <p:ph type="ftr" sz="quarter" idx="15"/>
          </p:nvPr>
        </p:nvSpPr>
        <p:spPr/>
        <p:txBody>
          <a:bodyPr/>
          <a:lstStyle/>
          <a:p>
            <a:pPr algn="l"/>
            <a:r>
              <a:rPr lang="en-US"/>
              <a:t>|  Confidential</a:t>
            </a:r>
          </a:p>
        </p:txBody>
      </p:sp>
      <p:sp>
        <p:nvSpPr>
          <p:cNvPr id="11" name="Content Placeholder 2">
            <a:extLst>
              <a:ext uri="{FF2B5EF4-FFF2-40B4-BE49-F238E27FC236}">
                <a16:creationId xmlns:a16="http://schemas.microsoft.com/office/drawing/2014/main" id="{473F5CD9-7831-264B-95D9-D40B24149EA0}"/>
              </a:ext>
            </a:extLst>
          </p:cNvPr>
          <p:cNvSpPr>
            <a:spLocks noGrp="1"/>
          </p:cNvSpPr>
          <p:nvPr>
            <p:ph sz="half" idx="1" hasCustomPrompt="1"/>
          </p:nvPr>
        </p:nvSpPr>
        <p:spPr>
          <a:xfrm>
            <a:off x="680207" y="1795464"/>
            <a:ext cx="10574448" cy="3749919"/>
          </a:xfrm>
          <a:prstGeom prst="rect">
            <a:avLst/>
          </a:prstGeom>
        </p:spPr>
        <p:txBody>
          <a:bodyPr/>
          <a:lstStyle>
            <a:lvl1pPr>
              <a:defRPr sz="1600"/>
            </a:lvl1pPr>
            <a:lvl2pPr marL="539737" indent="-228594">
              <a:tabLst/>
              <a:defRPr sz="1600"/>
            </a:lvl2pPr>
            <a:lvl3pPr marL="766214" indent="-228594">
              <a:tabLst/>
              <a:defRPr sz="1600"/>
            </a:lvl3pPr>
            <a:lvl4pPr marL="994808" indent="-228594">
              <a:tabLst/>
              <a:defRPr sz="1600"/>
            </a:lvl4pPr>
            <a:lvl5pPr marL="1223403" indent="-228594">
              <a:tabLst/>
              <a:defRPr sz="16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0" name="Text Placeholder 6">
            <a:extLst>
              <a:ext uri="{FF2B5EF4-FFF2-40B4-BE49-F238E27FC236}">
                <a16:creationId xmlns:a16="http://schemas.microsoft.com/office/drawing/2014/main" id="{3190D01C-3D82-0549-B301-47EAFFF9956B}"/>
              </a:ext>
            </a:extLst>
          </p:cNvPr>
          <p:cNvSpPr>
            <a:spLocks noGrp="1"/>
          </p:cNvSpPr>
          <p:nvPr>
            <p:ph type="body" sz="quarter" idx="13" hasCustomPrompt="1"/>
          </p:nvPr>
        </p:nvSpPr>
        <p:spPr>
          <a:xfrm>
            <a:off x="680208" y="1349460"/>
            <a:ext cx="10132697" cy="287637"/>
          </a:xfrm>
          <a:prstGeom prst="rect">
            <a:avLst/>
          </a:prstGeom>
        </p:spPr>
        <p:txBody>
          <a:bodyPr anchor="b" anchorCtr="0"/>
          <a:lstStyle>
            <a:lvl1pPr marL="0" indent="0">
              <a:buNone/>
              <a:defRPr sz="1867" spc="400">
                <a:solidFill>
                  <a:schemeClr val="tx2"/>
                </a:solidFill>
                <a:latin typeface="+mj-lt"/>
              </a:defRPr>
            </a:lvl1pPr>
          </a:lstStyle>
          <a:p>
            <a:pPr lvl="0"/>
            <a:r>
              <a:rPr lang="en-US"/>
              <a:t>Edit Subtitle Copy</a:t>
            </a:r>
          </a:p>
        </p:txBody>
      </p:sp>
      <p:sp>
        <p:nvSpPr>
          <p:cNvPr id="8" name="Title Placeholder 1">
            <a:extLst>
              <a:ext uri="{FF2B5EF4-FFF2-40B4-BE49-F238E27FC236}">
                <a16:creationId xmlns:a16="http://schemas.microsoft.com/office/drawing/2014/main" id="{C51B9BDE-30EF-B144-82B9-CA7E0229FEC4}"/>
              </a:ext>
            </a:extLst>
          </p:cNvPr>
          <p:cNvSpPr>
            <a:spLocks noGrp="1"/>
          </p:cNvSpPr>
          <p:nvPr>
            <p:ph type="title" hasCustomPrompt="1"/>
          </p:nvPr>
        </p:nvSpPr>
        <p:spPr>
          <a:xfrm>
            <a:off x="659029" y="35861"/>
            <a:ext cx="1015387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7887906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Image + Label+Description">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49B2505A-26A3-5A4A-9A6F-0D88FCBD7B49}"/>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6E6079F0-EEFD-2A49-9BB3-4927384DAE5B}"/>
              </a:ext>
            </a:extLst>
          </p:cNvPr>
          <p:cNvSpPr>
            <a:spLocks noGrp="1"/>
          </p:cNvSpPr>
          <p:nvPr>
            <p:ph type="ftr" sz="quarter" idx="24"/>
          </p:nvPr>
        </p:nvSpPr>
        <p:spPr/>
        <p:txBody>
          <a:bodyPr/>
          <a:lstStyle/>
          <a:p>
            <a:pPr algn="l"/>
            <a:r>
              <a:rPr lang="en-US"/>
              <a:t>|  Confidential</a:t>
            </a:r>
          </a:p>
        </p:txBody>
      </p:sp>
      <p:sp>
        <p:nvSpPr>
          <p:cNvPr id="38" name="Picture Placeholder 4">
            <a:extLst>
              <a:ext uri="{FF2B5EF4-FFF2-40B4-BE49-F238E27FC236}">
                <a16:creationId xmlns:a16="http://schemas.microsoft.com/office/drawing/2014/main" id="{0D242D9F-B96A-4B4F-A4F2-0FDF34AA26C9}"/>
              </a:ext>
            </a:extLst>
          </p:cNvPr>
          <p:cNvSpPr>
            <a:spLocks noGrp="1"/>
          </p:cNvSpPr>
          <p:nvPr>
            <p:ph type="pic" sz="quarter" idx="33" hasCustomPrompt="1"/>
          </p:nvPr>
        </p:nvSpPr>
        <p:spPr>
          <a:xfrm>
            <a:off x="8155775" y="2639013"/>
            <a:ext cx="3436285" cy="2113807"/>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37" name="Text Placeholder 4">
            <a:extLst>
              <a:ext uri="{FF2B5EF4-FFF2-40B4-BE49-F238E27FC236}">
                <a16:creationId xmlns:a16="http://schemas.microsoft.com/office/drawing/2014/main" id="{EEDE26D9-5E9D-2641-AA72-FADAD3C02106}"/>
              </a:ext>
            </a:extLst>
          </p:cNvPr>
          <p:cNvSpPr>
            <a:spLocks noGrp="1"/>
          </p:cNvSpPr>
          <p:nvPr>
            <p:ph type="body" sz="quarter" idx="32" hasCustomPrompt="1"/>
          </p:nvPr>
        </p:nvSpPr>
        <p:spPr>
          <a:xfrm>
            <a:off x="8154521" y="5404265"/>
            <a:ext cx="3437027" cy="673100"/>
          </a:xfrm>
          <a:prstGeom prst="rect">
            <a:avLst/>
          </a:prstGeom>
        </p:spPr>
        <p:txBody>
          <a:bodyPr/>
          <a:lstStyle>
            <a:lvl1pPr marL="0" indent="0" algn="ctr">
              <a:buNone/>
              <a:defRPr sz="1400"/>
            </a:lvl1pPr>
          </a:lstStyle>
          <a:p>
            <a:pPr lvl="0"/>
            <a:r>
              <a:rPr lang="en-US"/>
              <a:t>Click to edit this detail copy</a:t>
            </a:r>
          </a:p>
        </p:txBody>
      </p:sp>
      <p:sp>
        <p:nvSpPr>
          <p:cNvPr id="36" name="Text Placeholder 6">
            <a:extLst>
              <a:ext uri="{FF2B5EF4-FFF2-40B4-BE49-F238E27FC236}">
                <a16:creationId xmlns:a16="http://schemas.microsoft.com/office/drawing/2014/main" id="{9C770AD5-8C89-1C41-9A43-22C0408CDB63}"/>
              </a:ext>
            </a:extLst>
          </p:cNvPr>
          <p:cNvSpPr>
            <a:spLocks noGrp="1"/>
          </p:cNvSpPr>
          <p:nvPr>
            <p:ph type="body" sz="quarter" idx="31" hasCustomPrompt="1"/>
          </p:nvPr>
        </p:nvSpPr>
        <p:spPr>
          <a:xfrm>
            <a:off x="8154521" y="4989079"/>
            <a:ext cx="3437027" cy="313588"/>
          </a:xfrm>
          <a:prstGeom prst="rect">
            <a:avLst/>
          </a:prstGeom>
        </p:spPr>
        <p:txBody>
          <a:bodyPr anchor="b" anchorCtr="0"/>
          <a:lstStyle>
            <a:lvl1pPr marL="0" indent="0" algn="ctr">
              <a:buNone/>
              <a:defRPr sz="1600" spc="400">
                <a:solidFill>
                  <a:schemeClr val="tx2"/>
                </a:solidFill>
                <a:latin typeface="+mj-lt"/>
              </a:defRPr>
            </a:lvl1pPr>
          </a:lstStyle>
          <a:p>
            <a:pPr lvl="0"/>
            <a:r>
              <a:rPr lang="en-US"/>
              <a:t>Edit Subtitle</a:t>
            </a:r>
          </a:p>
        </p:txBody>
      </p:sp>
      <p:sp>
        <p:nvSpPr>
          <p:cNvPr id="35" name="Picture Placeholder 4">
            <a:extLst>
              <a:ext uri="{FF2B5EF4-FFF2-40B4-BE49-F238E27FC236}">
                <a16:creationId xmlns:a16="http://schemas.microsoft.com/office/drawing/2014/main" id="{DBAE777A-3557-1841-9C5C-4195AD0752EC}"/>
              </a:ext>
            </a:extLst>
          </p:cNvPr>
          <p:cNvSpPr>
            <a:spLocks noGrp="1"/>
          </p:cNvSpPr>
          <p:nvPr>
            <p:ph type="pic" sz="quarter" idx="30" hasCustomPrompt="1"/>
          </p:nvPr>
        </p:nvSpPr>
        <p:spPr>
          <a:xfrm>
            <a:off x="4415995" y="2639013"/>
            <a:ext cx="3436285" cy="2113807"/>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34" name="Text Placeholder 4">
            <a:extLst>
              <a:ext uri="{FF2B5EF4-FFF2-40B4-BE49-F238E27FC236}">
                <a16:creationId xmlns:a16="http://schemas.microsoft.com/office/drawing/2014/main" id="{6A79C6FB-A98C-A344-8F5C-68D53B1CC4A7}"/>
              </a:ext>
            </a:extLst>
          </p:cNvPr>
          <p:cNvSpPr>
            <a:spLocks noGrp="1"/>
          </p:cNvSpPr>
          <p:nvPr>
            <p:ph type="body" sz="quarter" idx="29" hasCustomPrompt="1"/>
          </p:nvPr>
        </p:nvSpPr>
        <p:spPr>
          <a:xfrm>
            <a:off x="4414741" y="5404265"/>
            <a:ext cx="3437027" cy="673100"/>
          </a:xfrm>
          <a:prstGeom prst="rect">
            <a:avLst/>
          </a:prstGeom>
        </p:spPr>
        <p:txBody>
          <a:bodyPr/>
          <a:lstStyle>
            <a:lvl1pPr marL="0" indent="0" algn="ctr">
              <a:buNone/>
              <a:defRPr sz="1400"/>
            </a:lvl1pPr>
          </a:lstStyle>
          <a:p>
            <a:pPr lvl="0"/>
            <a:r>
              <a:rPr lang="en-US"/>
              <a:t>Click to edit this detail copy</a:t>
            </a:r>
          </a:p>
        </p:txBody>
      </p:sp>
      <p:sp>
        <p:nvSpPr>
          <p:cNvPr id="33" name="Text Placeholder 6">
            <a:extLst>
              <a:ext uri="{FF2B5EF4-FFF2-40B4-BE49-F238E27FC236}">
                <a16:creationId xmlns:a16="http://schemas.microsoft.com/office/drawing/2014/main" id="{4902CE8D-3716-2746-ACAD-850EBDA2EE3A}"/>
              </a:ext>
            </a:extLst>
          </p:cNvPr>
          <p:cNvSpPr>
            <a:spLocks noGrp="1"/>
          </p:cNvSpPr>
          <p:nvPr>
            <p:ph type="body" sz="quarter" idx="28" hasCustomPrompt="1"/>
          </p:nvPr>
        </p:nvSpPr>
        <p:spPr>
          <a:xfrm>
            <a:off x="4414741" y="4989079"/>
            <a:ext cx="3437027" cy="313588"/>
          </a:xfrm>
          <a:prstGeom prst="rect">
            <a:avLst/>
          </a:prstGeom>
        </p:spPr>
        <p:txBody>
          <a:bodyPr anchor="b" anchorCtr="0"/>
          <a:lstStyle>
            <a:lvl1pPr marL="0" indent="0" algn="ctr">
              <a:buNone/>
              <a:defRPr sz="1600" spc="400">
                <a:solidFill>
                  <a:schemeClr val="tx2"/>
                </a:solidFill>
                <a:latin typeface="+mj-lt"/>
              </a:defRPr>
            </a:lvl1pPr>
          </a:lstStyle>
          <a:p>
            <a:pPr lvl="0"/>
            <a:r>
              <a:rPr lang="en-US"/>
              <a:t>Edit Subtitle</a:t>
            </a:r>
          </a:p>
        </p:txBody>
      </p:sp>
      <p:sp>
        <p:nvSpPr>
          <p:cNvPr id="30" name="Picture Placeholder 4">
            <a:extLst>
              <a:ext uri="{FF2B5EF4-FFF2-40B4-BE49-F238E27FC236}">
                <a16:creationId xmlns:a16="http://schemas.microsoft.com/office/drawing/2014/main" id="{A1DC1222-188F-D945-9BAA-6E739DC4FC42}"/>
              </a:ext>
            </a:extLst>
          </p:cNvPr>
          <p:cNvSpPr>
            <a:spLocks noGrp="1"/>
          </p:cNvSpPr>
          <p:nvPr>
            <p:ph type="pic" sz="quarter" idx="27" hasCustomPrompt="1"/>
          </p:nvPr>
        </p:nvSpPr>
        <p:spPr>
          <a:xfrm>
            <a:off x="682868" y="2639013"/>
            <a:ext cx="3436285" cy="2113807"/>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27" name="Text Placeholder 4">
            <a:extLst>
              <a:ext uri="{FF2B5EF4-FFF2-40B4-BE49-F238E27FC236}">
                <a16:creationId xmlns:a16="http://schemas.microsoft.com/office/drawing/2014/main" id="{0F3E5BE9-983B-AD4E-9986-CA27E2B65E87}"/>
              </a:ext>
            </a:extLst>
          </p:cNvPr>
          <p:cNvSpPr>
            <a:spLocks noGrp="1"/>
          </p:cNvSpPr>
          <p:nvPr>
            <p:ph type="body" sz="quarter" idx="17" hasCustomPrompt="1"/>
          </p:nvPr>
        </p:nvSpPr>
        <p:spPr>
          <a:xfrm>
            <a:off x="681615" y="5404265"/>
            <a:ext cx="3437027" cy="673100"/>
          </a:xfrm>
          <a:prstGeom prst="rect">
            <a:avLst/>
          </a:prstGeom>
        </p:spPr>
        <p:txBody>
          <a:bodyPr/>
          <a:lstStyle>
            <a:lvl1pPr marL="0" indent="0" algn="ctr">
              <a:buNone/>
              <a:defRPr sz="1400"/>
            </a:lvl1pPr>
          </a:lstStyle>
          <a:p>
            <a:pPr lvl="0"/>
            <a:r>
              <a:rPr lang="en-US"/>
              <a:t>Click to edit this detail copy</a:t>
            </a:r>
          </a:p>
        </p:txBody>
      </p:sp>
      <p:sp>
        <p:nvSpPr>
          <p:cNvPr id="24" name="Text Placeholder 6">
            <a:extLst>
              <a:ext uri="{FF2B5EF4-FFF2-40B4-BE49-F238E27FC236}">
                <a16:creationId xmlns:a16="http://schemas.microsoft.com/office/drawing/2014/main" id="{A2376CE2-EC7C-114D-899F-3F615474464C}"/>
              </a:ext>
            </a:extLst>
          </p:cNvPr>
          <p:cNvSpPr>
            <a:spLocks noGrp="1"/>
          </p:cNvSpPr>
          <p:nvPr>
            <p:ph type="body" sz="quarter" idx="14" hasCustomPrompt="1"/>
          </p:nvPr>
        </p:nvSpPr>
        <p:spPr>
          <a:xfrm>
            <a:off x="681615" y="4989079"/>
            <a:ext cx="3437027" cy="313588"/>
          </a:xfrm>
          <a:prstGeom prst="rect">
            <a:avLst/>
          </a:prstGeom>
        </p:spPr>
        <p:txBody>
          <a:bodyPr anchor="b" anchorCtr="0"/>
          <a:lstStyle>
            <a:lvl1pPr marL="0" indent="0" algn="ctr">
              <a:buNone/>
              <a:defRPr sz="1600" spc="400">
                <a:solidFill>
                  <a:schemeClr val="tx2"/>
                </a:solidFill>
                <a:latin typeface="+mj-lt"/>
              </a:defRPr>
            </a:lvl1pPr>
          </a:lstStyle>
          <a:p>
            <a:pPr lvl="0"/>
            <a:r>
              <a:rPr lang="en-US"/>
              <a:t>Edit Subtitle</a:t>
            </a:r>
          </a:p>
        </p:txBody>
      </p:sp>
      <p:sp>
        <p:nvSpPr>
          <p:cNvPr id="17" name="Text Placeholder 4">
            <a:extLst>
              <a:ext uri="{FF2B5EF4-FFF2-40B4-BE49-F238E27FC236}">
                <a16:creationId xmlns:a16="http://schemas.microsoft.com/office/drawing/2014/main" id="{80FBB61C-C849-304A-A30A-12E681B42F01}"/>
              </a:ext>
            </a:extLst>
          </p:cNvPr>
          <p:cNvSpPr>
            <a:spLocks noGrp="1"/>
          </p:cNvSpPr>
          <p:nvPr>
            <p:ph type="body" sz="quarter" idx="34" hasCustomPrompt="1"/>
          </p:nvPr>
        </p:nvSpPr>
        <p:spPr>
          <a:xfrm>
            <a:off x="673697" y="1738433"/>
            <a:ext cx="10965355" cy="809536"/>
          </a:xfrm>
          <a:prstGeom prst="rect">
            <a:avLst/>
          </a:prstGeom>
        </p:spPr>
        <p:txBody>
          <a:bodyPr/>
          <a:lstStyle>
            <a:lvl1pPr marL="0" indent="0" algn="l">
              <a:buNone/>
              <a:defRPr sz="1600"/>
            </a:lvl1pPr>
          </a:lstStyle>
          <a:p>
            <a:pPr lvl="0"/>
            <a:r>
              <a:rPr lang="en-US"/>
              <a:t>Click To Edit This Text Copy</a:t>
            </a:r>
          </a:p>
        </p:txBody>
      </p:sp>
      <p:sp>
        <p:nvSpPr>
          <p:cNvPr id="15" name="Text Placeholder 6">
            <a:extLst>
              <a:ext uri="{FF2B5EF4-FFF2-40B4-BE49-F238E27FC236}">
                <a16:creationId xmlns:a16="http://schemas.microsoft.com/office/drawing/2014/main" id="{CFDED09B-F6B6-0F43-A1FF-6FE1D8C761F0}"/>
              </a:ext>
            </a:extLst>
          </p:cNvPr>
          <p:cNvSpPr>
            <a:spLocks noGrp="1"/>
          </p:cNvSpPr>
          <p:nvPr>
            <p:ph type="body" sz="quarter" idx="13" hasCustomPrompt="1"/>
          </p:nvPr>
        </p:nvSpPr>
        <p:spPr>
          <a:xfrm>
            <a:off x="680980" y="1286167"/>
            <a:ext cx="10129321"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Subtitle Copy</a:t>
            </a:r>
          </a:p>
        </p:txBody>
      </p:sp>
      <p:sp>
        <p:nvSpPr>
          <p:cNvPr id="11" name="Title Placeholder 1"/>
          <p:cNvSpPr>
            <a:spLocks noGrp="1"/>
          </p:cNvSpPr>
          <p:nvPr>
            <p:ph type="title" hasCustomPrompt="1"/>
          </p:nvPr>
        </p:nvSpPr>
        <p:spPr>
          <a:xfrm>
            <a:off x="659116" y="35861"/>
            <a:ext cx="10213749"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3458488276"/>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ALT - 3-Image + Label+Description">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F18B76B1-17DB-8548-897D-BDB2C832221C}"/>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91C5C29A-2211-9948-8C37-11C903FA78AA}"/>
              </a:ext>
            </a:extLst>
          </p:cNvPr>
          <p:cNvSpPr>
            <a:spLocks noGrp="1"/>
          </p:cNvSpPr>
          <p:nvPr>
            <p:ph type="ftr" sz="quarter" idx="30"/>
          </p:nvPr>
        </p:nvSpPr>
        <p:spPr/>
        <p:txBody>
          <a:bodyPr/>
          <a:lstStyle/>
          <a:p>
            <a:pPr algn="l"/>
            <a:r>
              <a:rPr lang="en-US"/>
              <a:t>|  Confidential</a:t>
            </a:r>
          </a:p>
        </p:txBody>
      </p:sp>
      <p:sp>
        <p:nvSpPr>
          <p:cNvPr id="21" name="Picture Placeholder 4"/>
          <p:cNvSpPr>
            <a:spLocks noGrp="1"/>
          </p:cNvSpPr>
          <p:nvPr>
            <p:ph type="pic" sz="quarter" idx="29" hasCustomPrompt="1"/>
          </p:nvPr>
        </p:nvSpPr>
        <p:spPr>
          <a:xfrm>
            <a:off x="7805620" y="2088776"/>
            <a:ext cx="2863593" cy="2793459"/>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2" name="Text Placeholder 4"/>
          <p:cNvSpPr>
            <a:spLocks noGrp="1"/>
          </p:cNvSpPr>
          <p:nvPr>
            <p:ph type="body" sz="quarter" idx="19" hasCustomPrompt="1"/>
          </p:nvPr>
        </p:nvSpPr>
        <p:spPr>
          <a:xfrm>
            <a:off x="7805532" y="5362548"/>
            <a:ext cx="2864211" cy="787757"/>
          </a:xfrm>
          <a:prstGeom prst="rect">
            <a:avLst/>
          </a:prstGeom>
        </p:spPr>
        <p:txBody>
          <a:bodyPr/>
          <a:lstStyle>
            <a:lvl1pPr marL="0" indent="0" algn="ctr">
              <a:buNone/>
              <a:defRPr sz="1400"/>
            </a:lvl1pPr>
          </a:lstStyle>
          <a:p>
            <a:pPr lvl="0"/>
            <a:r>
              <a:rPr lang="en-US"/>
              <a:t>Click to edit this description copy</a:t>
            </a:r>
          </a:p>
        </p:txBody>
      </p:sp>
      <p:sp>
        <p:nvSpPr>
          <p:cNvPr id="9" name="Text Placeholder 6"/>
          <p:cNvSpPr>
            <a:spLocks noGrp="1"/>
          </p:cNvSpPr>
          <p:nvPr>
            <p:ph type="body" sz="quarter" idx="16" hasCustomPrompt="1"/>
          </p:nvPr>
        </p:nvSpPr>
        <p:spPr>
          <a:xfrm>
            <a:off x="7805532" y="4927376"/>
            <a:ext cx="2864211" cy="367005"/>
          </a:xfrm>
          <a:prstGeom prst="rect">
            <a:avLst/>
          </a:prstGeom>
        </p:spPr>
        <p:txBody>
          <a:bodyPr anchor="b" anchorCtr="0"/>
          <a:lstStyle>
            <a:lvl1pPr marL="0" indent="0" algn="ctr">
              <a:buNone/>
              <a:defRPr sz="1600" spc="400">
                <a:solidFill>
                  <a:schemeClr val="tx2"/>
                </a:solidFill>
                <a:latin typeface="+mj-lt"/>
              </a:defRPr>
            </a:lvl1pPr>
          </a:lstStyle>
          <a:p>
            <a:pPr lvl="0"/>
            <a:r>
              <a:rPr lang="en-US"/>
              <a:t>Edit Copy</a:t>
            </a:r>
          </a:p>
        </p:txBody>
      </p:sp>
      <p:sp>
        <p:nvSpPr>
          <p:cNvPr id="20" name="Picture Placeholder 4"/>
          <p:cNvSpPr>
            <a:spLocks noGrp="1"/>
          </p:cNvSpPr>
          <p:nvPr>
            <p:ph type="pic" sz="quarter" idx="28" hasCustomPrompt="1"/>
          </p:nvPr>
        </p:nvSpPr>
        <p:spPr>
          <a:xfrm>
            <a:off x="4664204" y="2088776"/>
            <a:ext cx="2863593" cy="2793459"/>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1" name="Text Placeholder 4"/>
          <p:cNvSpPr>
            <a:spLocks noGrp="1"/>
          </p:cNvSpPr>
          <p:nvPr>
            <p:ph type="body" sz="quarter" idx="18" hasCustomPrompt="1"/>
          </p:nvPr>
        </p:nvSpPr>
        <p:spPr>
          <a:xfrm>
            <a:off x="4664116" y="5362548"/>
            <a:ext cx="2864211" cy="787757"/>
          </a:xfrm>
          <a:prstGeom prst="rect">
            <a:avLst/>
          </a:prstGeom>
        </p:spPr>
        <p:txBody>
          <a:bodyPr/>
          <a:lstStyle>
            <a:lvl1pPr marL="0" indent="0" algn="ctr">
              <a:buNone/>
              <a:defRPr sz="1400"/>
            </a:lvl1pPr>
          </a:lstStyle>
          <a:p>
            <a:pPr lvl="0"/>
            <a:r>
              <a:rPr lang="en-US"/>
              <a:t>Click to edit this description copy</a:t>
            </a:r>
          </a:p>
        </p:txBody>
      </p:sp>
      <p:sp>
        <p:nvSpPr>
          <p:cNvPr id="7" name="Text Placeholder 6"/>
          <p:cNvSpPr>
            <a:spLocks noGrp="1"/>
          </p:cNvSpPr>
          <p:nvPr>
            <p:ph type="body" sz="quarter" idx="15" hasCustomPrompt="1"/>
          </p:nvPr>
        </p:nvSpPr>
        <p:spPr>
          <a:xfrm>
            <a:off x="4664116" y="4927376"/>
            <a:ext cx="2864211" cy="367005"/>
          </a:xfrm>
          <a:prstGeom prst="rect">
            <a:avLst/>
          </a:prstGeom>
        </p:spPr>
        <p:txBody>
          <a:bodyPr anchor="b" anchorCtr="0"/>
          <a:lstStyle>
            <a:lvl1pPr marL="0" indent="0" algn="ctr">
              <a:buNone/>
              <a:defRPr sz="1600" spc="400">
                <a:solidFill>
                  <a:schemeClr val="tx2"/>
                </a:solidFill>
                <a:latin typeface="+mj-lt"/>
              </a:defRPr>
            </a:lvl1pPr>
          </a:lstStyle>
          <a:p>
            <a:pPr lvl="0"/>
            <a:r>
              <a:rPr lang="en-US"/>
              <a:t>Edit Copy</a:t>
            </a:r>
          </a:p>
        </p:txBody>
      </p:sp>
      <p:sp>
        <p:nvSpPr>
          <p:cNvPr id="5" name="Picture Placeholder 4"/>
          <p:cNvSpPr>
            <a:spLocks noGrp="1"/>
          </p:cNvSpPr>
          <p:nvPr>
            <p:ph type="pic" sz="quarter" idx="27" hasCustomPrompt="1"/>
          </p:nvPr>
        </p:nvSpPr>
        <p:spPr>
          <a:xfrm>
            <a:off x="1523805" y="2088776"/>
            <a:ext cx="2863593" cy="2793459"/>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0" name="Text Placeholder 4"/>
          <p:cNvSpPr>
            <a:spLocks noGrp="1"/>
          </p:cNvSpPr>
          <p:nvPr>
            <p:ph type="body" sz="quarter" idx="17" hasCustomPrompt="1"/>
          </p:nvPr>
        </p:nvSpPr>
        <p:spPr>
          <a:xfrm>
            <a:off x="1522700" y="5362548"/>
            <a:ext cx="2864211" cy="787757"/>
          </a:xfrm>
          <a:prstGeom prst="rect">
            <a:avLst/>
          </a:prstGeom>
        </p:spPr>
        <p:txBody>
          <a:bodyPr/>
          <a:lstStyle>
            <a:lvl1pPr marL="0" indent="0" algn="ctr">
              <a:buNone/>
              <a:defRPr sz="1400"/>
            </a:lvl1pPr>
          </a:lstStyle>
          <a:p>
            <a:pPr lvl="0"/>
            <a:r>
              <a:rPr lang="en-US"/>
              <a:t>Click to edit this description copy</a:t>
            </a:r>
          </a:p>
        </p:txBody>
      </p:sp>
      <p:sp>
        <p:nvSpPr>
          <p:cNvPr id="6" name="Text Placeholder 6"/>
          <p:cNvSpPr>
            <a:spLocks noGrp="1"/>
          </p:cNvSpPr>
          <p:nvPr>
            <p:ph type="body" sz="quarter" idx="14" hasCustomPrompt="1"/>
          </p:nvPr>
        </p:nvSpPr>
        <p:spPr>
          <a:xfrm>
            <a:off x="1522700" y="4927376"/>
            <a:ext cx="2864211" cy="367005"/>
          </a:xfrm>
          <a:prstGeom prst="rect">
            <a:avLst/>
          </a:prstGeom>
        </p:spPr>
        <p:txBody>
          <a:bodyPr anchor="b" anchorCtr="0"/>
          <a:lstStyle>
            <a:lvl1pPr marL="0" indent="0" algn="ctr">
              <a:buNone/>
              <a:defRPr sz="1600" spc="400">
                <a:solidFill>
                  <a:schemeClr val="tx2"/>
                </a:solidFill>
                <a:latin typeface="+mj-lt"/>
              </a:defRPr>
            </a:lvl1pPr>
          </a:lstStyle>
          <a:p>
            <a:pPr lvl="0"/>
            <a:r>
              <a:rPr lang="en-US"/>
              <a:t>Edit Copy</a:t>
            </a:r>
          </a:p>
        </p:txBody>
      </p:sp>
      <p:sp>
        <p:nvSpPr>
          <p:cNvPr id="18" name="Text Placeholder 6">
            <a:extLst>
              <a:ext uri="{FF2B5EF4-FFF2-40B4-BE49-F238E27FC236}">
                <a16:creationId xmlns:a16="http://schemas.microsoft.com/office/drawing/2014/main" id="{D7DE01E0-BD6E-8846-ADAD-FA67D3B2A4BB}"/>
              </a:ext>
            </a:extLst>
          </p:cNvPr>
          <p:cNvSpPr>
            <a:spLocks noGrp="1"/>
          </p:cNvSpPr>
          <p:nvPr>
            <p:ph type="body" sz="quarter" idx="13" hasCustomPrompt="1"/>
          </p:nvPr>
        </p:nvSpPr>
        <p:spPr>
          <a:xfrm>
            <a:off x="680980" y="1286167"/>
            <a:ext cx="10129321"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Subtitle Copy</a:t>
            </a:r>
          </a:p>
        </p:txBody>
      </p:sp>
      <p:sp>
        <p:nvSpPr>
          <p:cNvPr id="16" name="Title Placeholder 1">
            <a:extLst>
              <a:ext uri="{FF2B5EF4-FFF2-40B4-BE49-F238E27FC236}">
                <a16:creationId xmlns:a16="http://schemas.microsoft.com/office/drawing/2014/main" id="{13228E43-3027-ED40-B123-7C486A3D660E}"/>
              </a:ext>
            </a:extLst>
          </p:cNvPr>
          <p:cNvSpPr>
            <a:spLocks noGrp="1"/>
          </p:cNvSpPr>
          <p:nvPr>
            <p:ph type="title" hasCustomPrompt="1"/>
          </p:nvPr>
        </p:nvSpPr>
        <p:spPr>
          <a:xfrm>
            <a:off x="659029" y="35861"/>
            <a:ext cx="1015387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32669933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4-Image + Label+Description">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F18B76B1-17DB-8548-897D-BDB2C832221C}"/>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91C5C29A-2211-9948-8C37-11C903FA78AA}"/>
              </a:ext>
            </a:extLst>
          </p:cNvPr>
          <p:cNvSpPr>
            <a:spLocks noGrp="1"/>
          </p:cNvSpPr>
          <p:nvPr>
            <p:ph type="ftr" sz="quarter" idx="30"/>
          </p:nvPr>
        </p:nvSpPr>
        <p:spPr/>
        <p:txBody>
          <a:bodyPr/>
          <a:lstStyle/>
          <a:p>
            <a:pPr algn="l"/>
            <a:r>
              <a:rPr lang="en-US"/>
              <a:t>|  Confidential</a:t>
            </a:r>
          </a:p>
        </p:txBody>
      </p:sp>
      <p:sp>
        <p:nvSpPr>
          <p:cNvPr id="32" name="Picture Placeholder 4">
            <a:extLst>
              <a:ext uri="{FF2B5EF4-FFF2-40B4-BE49-F238E27FC236}">
                <a16:creationId xmlns:a16="http://schemas.microsoft.com/office/drawing/2014/main" id="{C8B72422-4C38-B845-AEB5-09A1C9FB4114}"/>
              </a:ext>
            </a:extLst>
          </p:cNvPr>
          <p:cNvSpPr>
            <a:spLocks noGrp="1"/>
          </p:cNvSpPr>
          <p:nvPr>
            <p:ph type="pic" sz="quarter" idx="35" hasCustomPrompt="1"/>
          </p:nvPr>
        </p:nvSpPr>
        <p:spPr>
          <a:xfrm>
            <a:off x="8928172" y="1896910"/>
            <a:ext cx="2584763" cy="286435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30" name="Text Placeholder 4">
            <a:extLst>
              <a:ext uri="{FF2B5EF4-FFF2-40B4-BE49-F238E27FC236}">
                <a16:creationId xmlns:a16="http://schemas.microsoft.com/office/drawing/2014/main" id="{717E7B12-9DEB-554C-A5E0-9E4D6A81E9C5}"/>
              </a:ext>
            </a:extLst>
          </p:cNvPr>
          <p:cNvSpPr>
            <a:spLocks noGrp="1"/>
          </p:cNvSpPr>
          <p:nvPr>
            <p:ph type="body" sz="quarter" idx="33" hasCustomPrompt="1"/>
          </p:nvPr>
        </p:nvSpPr>
        <p:spPr>
          <a:xfrm>
            <a:off x="8927068" y="5293236"/>
            <a:ext cx="2585320" cy="787757"/>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28" name="Text Placeholder 6">
            <a:extLst>
              <a:ext uri="{FF2B5EF4-FFF2-40B4-BE49-F238E27FC236}">
                <a16:creationId xmlns:a16="http://schemas.microsoft.com/office/drawing/2014/main" id="{8D352DE9-699A-C14D-AC3E-816FF93DDF3D}"/>
              </a:ext>
            </a:extLst>
          </p:cNvPr>
          <p:cNvSpPr>
            <a:spLocks noGrp="1"/>
          </p:cNvSpPr>
          <p:nvPr>
            <p:ph type="body" sz="quarter" idx="31" hasCustomPrompt="1"/>
          </p:nvPr>
        </p:nvSpPr>
        <p:spPr>
          <a:xfrm>
            <a:off x="8927068" y="4826391"/>
            <a:ext cx="2585320" cy="367005"/>
          </a:xfrm>
          <a:prstGeom prst="rect">
            <a:avLst/>
          </a:prstGeom>
        </p:spPr>
        <p:txBody>
          <a:bodyPr anchor="b" anchorCtr="0"/>
          <a:lstStyle>
            <a:lvl1pPr marL="0" indent="0" algn="ctr">
              <a:buNone/>
              <a:defRPr sz="1600">
                <a:solidFill>
                  <a:schemeClr val="tx2"/>
                </a:solidFill>
                <a:latin typeface="+mj-lt"/>
              </a:defRPr>
            </a:lvl1pPr>
          </a:lstStyle>
          <a:p>
            <a:pPr lvl="0"/>
            <a:r>
              <a:rPr lang="en-US"/>
              <a:t>Edit Image Label</a:t>
            </a:r>
          </a:p>
        </p:txBody>
      </p:sp>
      <p:sp>
        <p:nvSpPr>
          <p:cNvPr id="20" name="Picture Placeholder 4"/>
          <p:cNvSpPr>
            <a:spLocks noGrp="1"/>
          </p:cNvSpPr>
          <p:nvPr>
            <p:ph type="pic" sz="quarter" idx="28" hasCustomPrompt="1"/>
          </p:nvPr>
        </p:nvSpPr>
        <p:spPr>
          <a:xfrm>
            <a:off x="6179293" y="1896910"/>
            <a:ext cx="2584763" cy="286435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1" name="Text Placeholder 4"/>
          <p:cNvSpPr>
            <a:spLocks noGrp="1"/>
          </p:cNvSpPr>
          <p:nvPr>
            <p:ph type="body" sz="quarter" idx="18" hasCustomPrompt="1"/>
          </p:nvPr>
        </p:nvSpPr>
        <p:spPr>
          <a:xfrm>
            <a:off x="6179207" y="5293236"/>
            <a:ext cx="2585320" cy="787757"/>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7" name="Text Placeholder 6"/>
          <p:cNvSpPr>
            <a:spLocks noGrp="1"/>
          </p:cNvSpPr>
          <p:nvPr>
            <p:ph type="body" sz="quarter" idx="15" hasCustomPrompt="1"/>
          </p:nvPr>
        </p:nvSpPr>
        <p:spPr>
          <a:xfrm>
            <a:off x="6179207" y="4826391"/>
            <a:ext cx="2585320" cy="367005"/>
          </a:xfrm>
          <a:prstGeom prst="rect">
            <a:avLst/>
          </a:prstGeom>
        </p:spPr>
        <p:txBody>
          <a:bodyPr anchor="b" anchorCtr="0"/>
          <a:lstStyle>
            <a:lvl1pPr marL="0" indent="0" algn="ctr">
              <a:buNone/>
              <a:defRPr sz="1600">
                <a:solidFill>
                  <a:schemeClr val="tx2"/>
                </a:solidFill>
                <a:latin typeface="+mj-lt"/>
              </a:defRPr>
            </a:lvl1pPr>
          </a:lstStyle>
          <a:p>
            <a:pPr lvl="0"/>
            <a:r>
              <a:rPr lang="en-US"/>
              <a:t>Edit Image Label</a:t>
            </a:r>
          </a:p>
        </p:txBody>
      </p:sp>
      <p:sp>
        <p:nvSpPr>
          <p:cNvPr id="5" name="Picture Placeholder 4"/>
          <p:cNvSpPr>
            <a:spLocks noGrp="1"/>
          </p:cNvSpPr>
          <p:nvPr>
            <p:ph type="pic" sz="quarter" idx="27" hasCustomPrompt="1"/>
          </p:nvPr>
        </p:nvSpPr>
        <p:spPr>
          <a:xfrm>
            <a:off x="3431519" y="1896910"/>
            <a:ext cx="2584763" cy="286435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0" name="Text Placeholder 4"/>
          <p:cNvSpPr>
            <a:spLocks noGrp="1"/>
          </p:cNvSpPr>
          <p:nvPr>
            <p:ph type="body" sz="quarter" idx="17" hasCustomPrompt="1"/>
          </p:nvPr>
        </p:nvSpPr>
        <p:spPr>
          <a:xfrm>
            <a:off x="3430415" y="5293236"/>
            <a:ext cx="2585320" cy="787757"/>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6" name="Text Placeholder 6"/>
          <p:cNvSpPr>
            <a:spLocks noGrp="1"/>
          </p:cNvSpPr>
          <p:nvPr>
            <p:ph type="body" sz="quarter" idx="14" hasCustomPrompt="1"/>
          </p:nvPr>
        </p:nvSpPr>
        <p:spPr>
          <a:xfrm>
            <a:off x="3430415" y="4826391"/>
            <a:ext cx="2585320" cy="367005"/>
          </a:xfrm>
          <a:prstGeom prst="rect">
            <a:avLst/>
          </a:prstGeom>
        </p:spPr>
        <p:txBody>
          <a:bodyPr anchor="b" anchorCtr="0"/>
          <a:lstStyle>
            <a:lvl1pPr marL="0" indent="0" algn="ctr">
              <a:buNone/>
              <a:defRPr sz="1600">
                <a:solidFill>
                  <a:schemeClr val="tx2"/>
                </a:solidFill>
                <a:latin typeface="+mj-lt"/>
              </a:defRPr>
            </a:lvl1pPr>
          </a:lstStyle>
          <a:p>
            <a:pPr lvl="0"/>
            <a:r>
              <a:rPr lang="en-US"/>
              <a:t>Edit Image Label</a:t>
            </a:r>
          </a:p>
        </p:txBody>
      </p:sp>
      <p:sp>
        <p:nvSpPr>
          <p:cNvPr id="33" name="Picture Placeholder 4">
            <a:extLst>
              <a:ext uri="{FF2B5EF4-FFF2-40B4-BE49-F238E27FC236}">
                <a16:creationId xmlns:a16="http://schemas.microsoft.com/office/drawing/2014/main" id="{F0326D31-50C6-7849-88A8-A36D955348AE}"/>
              </a:ext>
            </a:extLst>
          </p:cNvPr>
          <p:cNvSpPr>
            <a:spLocks noGrp="1"/>
          </p:cNvSpPr>
          <p:nvPr>
            <p:ph type="pic" sz="quarter" idx="36" hasCustomPrompt="1"/>
          </p:nvPr>
        </p:nvSpPr>
        <p:spPr>
          <a:xfrm>
            <a:off x="681065" y="1896910"/>
            <a:ext cx="2584763" cy="286435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31" name="Text Placeholder 4">
            <a:extLst>
              <a:ext uri="{FF2B5EF4-FFF2-40B4-BE49-F238E27FC236}">
                <a16:creationId xmlns:a16="http://schemas.microsoft.com/office/drawing/2014/main" id="{BAB18CB6-094A-0048-83AC-0CB0E0BB1889}"/>
              </a:ext>
            </a:extLst>
          </p:cNvPr>
          <p:cNvSpPr>
            <a:spLocks noGrp="1"/>
          </p:cNvSpPr>
          <p:nvPr>
            <p:ph type="body" sz="quarter" idx="34" hasCustomPrompt="1"/>
          </p:nvPr>
        </p:nvSpPr>
        <p:spPr>
          <a:xfrm>
            <a:off x="680979" y="5293236"/>
            <a:ext cx="2585320" cy="787757"/>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29" name="Text Placeholder 6">
            <a:extLst>
              <a:ext uri="{FF2B5EF4-FFF2-40B4-BE49-F238E27FC236}">
                <a16:creationId xmlns:a16="http://schemas.microsoft.com/office/drawing/2014/main" id="{29D96E9A-CE52-DB44-A63B-DBF64F2AAA86}"/>
              </a:ext>
            </a:extLst>
          </p:cNvPr>
          <p:cNvSpPr>
            <a:spLocks noGrp="1"/>
          </p:cNvSpPr>
          <p:nvPr>
            <p:ph type="body" sz="quarter" idx="32" hasCustomPrompt="1"/>
          </p:nvPr>
        </p:nvSpPr>
        <p:spPr>
          <a:xfrm>
            <a:off x="680979" y="4826391"/>
            <a:ext cx="2585320" cy="367005"/>
          </a:xfrm>
          <a:prstGeom prst="rect">
            <a:avLst/>
          </a:prstGeom>
        </p:spPr>
        <p:txBody>
          <a:bodyPr anchor="b" anchorCtr="0"/>
          <a:lstStyle>
            <a:lvl1pPr marL="0" indent="0" algn="ctr">
              <a:buNone/>
              <a:defRPr sz="1600">
                <a:solidFill>
                  <a:schemeClr val="tx2"/>
                </a:solidFill>
                <a:latin typeface="+mj-lt"/>
              </a:defRPr>
            </a:lvl1pPr>
          </a:lstStyle>
          <a:p>
            <a:pPr lvl="0"/>
            <a:r>
              <a:rPr lang="en-US"/>
              <a:t>Edit Image Label</a:t>
            </a:r>
          </a:p>
        </p:txBody>
      </p:sp>
      <p:sp>
        <p:nvSpPr>
          <p:cNvPr id="18" name="Text Placeholder 6">
            <a:extLst>
              <a:ext uri="{FF2B5EF4-FFF2-40B4-BE49-F238E27FC236}">
                <a16:creationId xmlns:a16="http://schemas.microsoft.com/office/drawing/2014/main" id="{093FE22B-8A4E-E348-8DC3-1446A166ECDC}"/>
              </a:ext>
            </a:extLst>
          </p:cNvPr>
          <p:cNvSpPr>
            <a:spLocks noGrp="1"/>
          </p:cNvSpPr>
          <p:nvPr>
            <p:ph type="body" sz="quarter" idx="13" hasCustomPrompt="1"/>
          </p:nvPr>
        </p:nvSpPr>
        <p:spPr>
          <a:xfrm>
            <a:off x="680980" y="1286167"/>
            <a:ext cx="10129321"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Page Subtitle</a:t>
            </a:r>
          </a:p>
        </p:txBody>
      </p:sp>
      <p:sp>
        <p:nvSpPr>
          <p:cNvPr id="34" name="Title Placeholder 1">
            <a:extLst>
              <a:ext uri="{FF2B5EF4-FFF2-40B4-BE49-F238E27FC236}">
                <a16:creationId xmlns:a16="http://schemas.microsoft.com/office/drawing/2014/main" id="{A79F6EF5-4448-F242-84FF-FDA0F31170D1}"/>
              </a:ext>
            </a:extLst>
          </p:cNvPr>
          <p:cNvSpPr>
            <a:spLocks noGrp="1"/>
          </p:cNvSpPr>
          <p:nvPr>
            <p:ph type="title" hasCustomPrompt="1"/>
          </p:nvPr>
        </p:nvSpPr>
        <p:spPr>
          <a:xfrm>
            <a:off x="659116" y="35861"/>
            <a:ext cx="10151184"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32429254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5-Image + Label+Description">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49B2505A-26A3-5A4A-9A6F-0D88FCBD7B49}"/>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6E6079F0-EEFD-2A49-9BB3-4927384DAE5B}"/>
              </a:ext>
            </a:extLst>
          </p:cNvPr>
          <p:cNvSpPr>
            <a:spLocks noGrp="1"/>
          </p:cNvSpPr>
          <p:nvPr>
            <p:ph type="ftr" sz="quarter" idx="24"/>
          </p:nvPr>
        </p:nvSpPr>
        <p:spPr/>
        <p:txBody>
          <a:bodyPr/>
          <a:lstStyle/>
          <a:p>
            <a:pPr algn="l"/>
            <a:r>
              <a:rPr lang="en-US"/>
              <a:t>|  Confidential</a:t>
            </a:r>
          </a:p>
        </p:txBody>
      </p:sp>
      <p:sp>
        <p:nvSpPr>
          <p:cNvPr id="41" name="Picture Placeholder 24">
            <a:extLst>
              <a:ext uri="{FF2B5EF4-FFF2-40B4-BE49-F238E27FC236}">
                <a16:creationId xmlns:a16="http://schemas.microsoft.com/office/drawing/2014/main" id="{417E5475-4C15-9E44-B652-02854D614DA4}"/>
              </a:ext>
            </a:extLst>
          </p:cNvPr>
          <p:cNvSpPr>
            <a:spLocks noGrp="1"/>
          </p:cNvSpPr>
          <p:nvPr>
            <p:ph type="pic" sz="quarter" idx="44" hasCustomPrompt="1"/>
          </p:nvPr>
        </p:nvSpPr>
        <p:spPr>
          <a:xfrm>
            <a:off x="9547824" y="2059527"/>
            <a:ext cx="1869813" cy="2159436"/>
          </a:xfrm>
          <a:prstGeom prst="rect">
            <a:avLst/>
          </a:prstGeom>
          <a:solidFill>
            <a:schemeClr val="tx1">
              <a:lumMod val="20000"/>
              <a:lumOff val="80000"/>
            </a:schemeClr>
          </a:solidFill>
        </p:spPr>
        <p:txBody>
          <a:bodyPr anchor="ctr"/>
          <a:lstStyle>
            <a:lvl1pPr marL="0" indent="0" algn="ctr">
              <a:buNone/>
              <a:defRPr>
                <a:solidFill>
                  <a:srgbClr val="FF33CC"/>
                </a:solidFill>
              </a:defRPr>
            </a:lvl1pPr>
          </a:lstStyle>
          <a:p>
            <a:r>
              <a:rPr lang="en-US"/>
              <a:t>Click icon to</a:t>
            </a:r>
            <a:br>
              <a:rPr lang="en-US"/>
            </a:br>
            <a:endParaRPr lang="en-US"/>
          </a:p>
          <a:p>
            <a:r>
              <a:rPr lang="en-US"/>
              <a:t>insert image.</a:t>
            </a:r>
          </a:p>
        </p:txBody>
      </p:sp>
      <p:sp>
        <p:nvSpPr>
          <p:cNvPr id="19" name="Text Placeholder 4">
            <a:extLst>
              <a:ext uri="{FF2B5EF4-FFF2-40B4-BE49-F238E27FC236}">
                <a16:creationId xmlns:a16="http://schemas.microsoft.com/office/drawing/2014/main" id="{D6235A6C-A778-2646-8476-F3189A3CDA84}"/>
              </a:ext>
            </a:extLst>
          </p:cNvPr>
          <p:cNvSpPr>
            <a:spLocks noGrp="1"/>
          </p:cNvSpPr>
          <p:nvPr>
            <p:ph type="body" sz="quarter" idx="35" hasCustomPrompt="1"/>
          </p:nvPr>
        </p:nvSpPr>
        <p:spPr>
          <a:xfrm>
            <a:off x="9448112" y="5078545"/>
            <a:ext cx="2062909" cy="716171"/>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17" name="Text Placeholder 6">
            <a:extLst>
              <a:ext uri="{FF2B5EF4-FFF2-40B4-BE49-F238E27FC236}">
                <a16:creationId xmlns:a16="http://schemas.microsoft.com/office/drawing/2014/main" id="{CEE812D0-8C83-AF45-8751-F8010DBBE794}"/>
              </a:ext>
            </a:extLst>
          </p:cNvPr>
          <p:cNvSpPr>
            <a:spLocks noGrp="1"/>
          </p:cNvSpPr>
          <p:nvPr>
            <p:ph type="body" sz="quarter" idx="34" hasCustomPrompt="1"/>
          </p:nvPr>
        </p:nvSpPr>
        <p:spPr>
          <a:xfrm>
            <a:off x="9448112" y="4486844"/>
            <a:ext cx="2062909" cy="333653"/>
          </a:xfrm>
          <a:prstGeom prst="rect">
            <a:avLst/>
          </a:prstGeom>
        </p:spPr>
        <p:txBody>
          <a:bodyPr anchor="ctr" anchorCtr="0"/>
          <a:lstStyle>
            <a:lvl1pPr marL="0" indent="0" algn="ctr">
              <a:buNone/>
              <a:defRPr sz="1400">
                <a:solidFill>
                  <a:schemeClr val="tx2"/>
                </a:solidFill>
                <a:latin typeface="+mj-lt"/>
              </a:defRPr>
            </a:lvl1pPr>
          </a:lstStyle>
          <a:p>
            <a:pPr lvl="0"/>
            <a:r>
              <a:rPr lang="en-US"/>
              <a:t>Edit Title/</a:t>
            </a:r>
            <a:br>
              <a:rPr lang="en-US"/>
            </a:br>
            <a:r>
              <a:rPr lang="en-US"/>
              <a:t>Image Caption</a:t>
            </a:r>
          </a:p>
        </p:txBody>
      </p:sp>
      <p:sp>
        <p:nvSpPr>
          <p:cNvPr id="40" name="Picture Placeholder 24">
            <a:extLst>
              <a:ext uri="{FF2B5EF4-FFF2-40B4-BE49-F238E27FC236}">
                <a16:creationId xmlns:a16="http://schemas.microsoft.com/office/drawing/2014/main" id="{EF7D0E17-3D5E-6643-A765-4173828B081F}"/>
              </a:ext>
            </a:extLst>
          </p:cNvPr>
          <p:cNvSpPr>
            <a:spLocks noGrp="1"/>
          </p:cNvSpPr>
          <p:nvPr>
            <p:ph type="pic" sz="quarter" idx="43" hasCustomPrompt="1"/>
          </p:nvPr>
        </p:nvSpPr>
        <p:spPr>
          <a:xfrm>
            <a:off x="7352768" y="2054217"/>
            <a:ext cx="1869813" cy="2159436"/>
          </a:xfrm>
          <a:prstGeom prst="rect">
            <a:avLst/>
          </a:prstGeom>
          <a:solidFill>
            <a:schemeClr val="tx1">
              <a:lumMod val="20000"/>
              <a:lumOff val="80000"/>
            </a:schemeClr>
          </a:solidFill>
        </p:spPr>
        <p:txBody>
          <a:bodyPr anchor="ctr"/>
          <a:lstStyle>
            <a:lvl1pPr marL="0" indent="0" algn="ctr">
              <a:buNone/>
              <a:defRPr>
                <a:solidFill>
                  <a:srgbClr val="FF33CC"/>
                </a:solidFill>
              </a:defRPr>
            </a:lvl1pPr>
          </a:lstStyle>
          <a:p>
            <a:r>
              <a:rPr lang="en-US"/>
              <a:t>Click icon to</a:t>
            </a:r>
            <a:br>
              <a:rPr lang="en-US"/>
            </a:br>
            <a:endParaRPr lang="en-US"/>
          </a:p>
          <a:p>
            <a:r>
              <a:rPr lang="en-US"/>
              <a:t>insert image.</a:t>
            </a:r>
          </a:p>
        </p:txBody>
      </p:sp>
      <p:sp>
        <p:nvSpPr>
          <p:cNvPr id="37" name="Text Placeholder 4">
            <a:extLst>
              <a:ext uri="{FF2B5EF4-FFF2-40B4-BE49-F238E27FC236}">
                <a16:creationId xmlns:a16="http://schemas.microsoft.com/office/drawing/2014/main" id="{EEDE26D9-5E9D-2641-AA72-FADAD3C02106}"/>
              </a:ext>
            </a:extLst>
          </p:cNvPr>
          <p:cNvSpPr>
            <a:spLocks noGrp="1"/>
          </p:cNvSpPr>
          <p:nvPr>
            <p:ph type="body" sz="quarter" idx="32" hasCustomPrompt="1"/>
          </p:nvPr>
        </p:nvSpPr>
        <p:spPr>
          <a:xfrm>
            <a:off x="7256220" y="5078545"/>
            <a:ext cx="2062909" cy="716171"/>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36" name="Text Placeholder 6">
            <a:extLst>
              <a:ext uri="{FF2B5EF4-FFF2-40B4-BE49-F238E27FC236}">
                <a16:creationId xmlns:a16="http://schemas.microsoft.com/office/drawing/2014/main" id="{9C770AD5-8C89-1C41-9A43-22C0408CDB63}"/>
              </a:ext>
            </a:extLst>
          </p:cNvPr>
          <p:cNvSpPr>
            <a:spLocks noGrp="1"/>
          </p:cNvSpPr>
          <p:nvPr>
            <p:ph type="body" sz="quarter" idx="31" hasCustomPrompt="1"/>
          </p:nvPr>
        </p:nvSpPr>
        <p:spPr>
          <a:xfrm>
            <a:off x="7256220" y="4486844"/>
            <a:ext cx="2062909" cy="333653"/>
          </a:xfrm>
          <a:prstGeom prst="rect">
            <a:avLst/>
          </a:prstGeom>
        </p:spPr>
        <p:txBody>
          <a:bodyPr anchor="ctr" anchorCtr="0"/>
          <a:lstStyle>
            <a:lvl1pPr marL="0" indent="0" algn="ctr">
              <a:buNone/>
              <a:defRPr sz="1400">
                <a:solidFill>
                  <a:schemeClr val="tx2"/>
                </a:solidFill>
                <a:latin typeface="+mj-lt"/>
              </a:defRPr>
            </a:lvl1pPr>
          </a:lstStyle>
          <a:p>
            <a:pPr lvl="0"/>
            <a:r>
              <a:rPr lang="en-US"/>
              <a:t>Edit Title/</a:t>
            </a:r>
            <a:br>
              <a:rPr lang="en-US"/>
            </a:br>
            <a:r>
              <a:rPr lang="en-US"/>
              <a:t>Image Caption</a:t>
            </a:r>
          </a:p>
        </p:txBody>
      </p:sp>
      <p:sp>
        <p:nvSpPr>
          <p:cNvPr id="39" name="Picture Placeholder 24">
            <a:extLst>
              <a:ext uri="{FF2B5EF4-FFF2-40B4-BE49-F238E27FC236}">
                <a16:creationId xmlns:a16="http://schemas.microsoft.com/office/drawing/2014/main" id="{78E9D6F0-4B63-A44E-B1BA-7753A82C05E6}"/>
              </a:ext>
            </a:extLst>
          </p:cNvPr>
          <p:cNvSpPr>
            <a:spLocks noGrp="1"/>
          </p:cNvSpPr>
          <p:nvPr>
            <p:ph type="pic" sz="quarter" idx="42" hasCustomPrompt="1"/>
          </p:nvPr>
        </p:nvSpPr>
        <p:spPr>
          <a:xfrm>
            <a:off x="5159650" y="2054217"/>
            <a:ext cx="1869813" cy="2159436"/>
          </a:xfrm>
          <a:prstGeom prst="rect">
            <a:avLst/>
          </a:prstGeom>
          <a:solidFill>
            <a:schemeClr val="tx1">
              <a:lumMod val="20000"/>
              <a:lumOff val="80000"/>
            </a:schemeClr>
          </a:solidFill>
        </p:spPr>
        <p:txBody>
          <a:bodyPr anchor="ctr"/>
          <a:lstStyle>
            <a:lvl1pPr marL="0" indent="0" algn="ctr">
              <a:buNone/>
              <a:defRPr>
                <a:solidFill>
                  <a:srgbClr val="FF33CC"/>
                </a:solidFill>
              </a:defRPr>
            </a:lvl1pPr>
          </a:lstStyle>
          <a:p>
            <a:r>
              <a:rPr lang="en-US"/>
              <a:t>Click icon to</a:t>
            </a:r>
            <a:br>
              <a:rPr lang="en-US"/>
            </a:br>
            <a:endParaRPr lang="en-US"/>
          </a:p>
          <a:p>
            <a:r>
              <a:rPr lang="en-US"/>
              <a:t>insert image.</a:t>
            </a:r>
          </a:p>
        </p:txBody>
      </p:sp>
      <p:sp>
        <p:nvSpPr>
          <p:cNvPr id="34" name="Text Placeholder 4">
            <a:extLst>
              <a:ext uri="{FF2B5EF4-FFF2-40B4-BE49-F238E27FC236}">
                <a16:creationId xmlns:a16="http://schemas.microsoft.com/office/drawing/2014/main" id="{6A79C6FB-A98C-A344-8F5C-68D53B1CC4A7}"/>
              </a:ext>
            </a:extLst>
          </p:cNvPr>
          <p:cNvSpPr>
            <a:spLocks noGrp="1"/>
          </p:cNvSpPr>
          <p:nvPr>
            <p:ph type="body" sz="quarter" idx="29" hasCustomPrompt="1"/>
          </p:nvPr>
        </p:nvSpPr>
        <p:spPr>
          <a:xfrm>
            <a:off x="5064328" y="5063401"/>
            <a:ext cx="2062909" cy="716171"/>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33" name="Text Placeholder 6">
            <a:extLst>
              <a:ext uri="{FF2B5EF4-FFF2-40B4-BE49-F238E27FC236}">
                <a16:creationId xmlns:a16="http://schemas.microsoft.com/office/drawing/2014/main" id="{4902CE8D-3716-2746-ACAD-850EBDA2EE3A}"/>
              </a:ext>
            </a:extLst>
          </p:cNvPr>
          <p:cNvSpPr>
            <a:spLocks noGrp="1"/>
          </p:cNvSpPr>
          <p:nvPr>
            <p:ph type="body" sz="quarter" idx="28" hasCustomPrompt="1"/>
          </p:nvPr>
        </p:nvSpPr>
        <p:spPr>
          <a:xfrm>
            <a:off x="5064328" y="4471700"/>
            <a:ext cx="2062909" cy="333653"/>
          </a:xfrm>
          <a:prstGeom prst="rect">
            <a:avLst/>
          </a:prstGeom>
        </p:spPr>
        <p:txBody>
          <a:bodyPr anchor="ctr" anchorCtr="0"/>
          <a:lstStyle>
            <a:lvl1pPr marL="0" indent="0" algn="ctr">
              <a:buNone/>
              <a:defRPr sz="1400">
                <a:solidFill>
                  <a:schemeClr val="tx2"/>
                </a:solidFill>
                <a:latin typeface="+mj-lt"/>
              </a:defRPr>
            </a:lvl1pPr>
          </a:lstStyle>
          <a:p>
            <a:pPr lvl="0"/>
            <a:r>
              <a:rPr lang="en-US"/>
              <a:t>Edit Title/</a:t>
            </a:r>
            <a:br>
              <a:rPr lang="en-US"/>
            </a:br>
            <a:r>
              <a:rPr lang="en-US"/>
              <a:t>Image Caption</a:t>
            </a:r>
          </a:p>
        </p:txBody>
      </p:sp>
      <p:sp>
        <p:nvSpPr>
          <p:cNvPr id="31" name="Picture Placeholder 24">
            <a:extLst>
              <a:ext uri="{FF2B5EF4-FFF2-40B4-BE49-F238E27FC236}">
                <a16:creationId xmlns:a16="http://schemas.microsoft.com/office/drawing/2014/main" id="{C0F4BCA8-133C-E84A-991A-80E9F5D2E33F}"/>
              </a:ext>
            </a:extLst>
          </p:cNvPr>
          <p:cNvSpPr>
            <a:spLocks noGrp="1"/>
          </p:cNvSpPr>
          <p:nvPr>
            <p:ph type="pic" sz="quarter" idx="38" hasCustomPrompt="1"/>
          </p:nvPr>
        </p:nvSpPr>
        <p:spPr>
          <a:xfrm>
            <a:off x="2964594" y="2054217"/>
            <a:ext cx="1869813" cy="2159436"/>
          </a:xfrm>
          <a:prstGeom prst="rect">
            <a:avLst/>
          </a:prstGeom>
          <a:solidFill>
            <a:schemeClr val="tx1">
              <a:lumMod val="20000"/>
              <a:lumOff val="80000"/>
            </a:schemeClr>
          </a:solidFill>
        </p:spPr>
        <p:txBody>
          <a:bodyPr anchor="ctr"/>
          <a:lstStyle>
            <a:lvl1pPr marL="0" indent="0" algn="ctr">
              <a:buNone/>
              <a:defRPr>
                <a:solidFill>
                  <a:srgbClr val="FF33CC"/>
                </a:solidFill>
              </a:defRPr>
            </a:lvl1pPr>
          </a:lstStyle>
          <a:p>
            <a:r>
              <a:rPr lang="en-US"/>
              <a:t>Click icon to</a:t>
            </a:r>
            <a:br>
              <a:rPr lang="en-US"/>
            </a:br>
            <a:endParaRPr lang="en-US"/>
          </a:p>
          <a:p>
            <a:r>
              <a:rPr lang="en-US"/>
              <a:t>insert image.</a:t>
            </a:r>
          </a:p>
        </p:txBody>
      </p:sp>
      <p:sp>
        <p:nvSpPr>
          <p:cNvPr id="22" name="Text Placeholder 4">
            <a:extLst>
              <a:ext uri="{FF2B5EF4-FFF2-40B4-BE49-F238E27FC236}">
                <a16:creationId xmlns:a16="http://schemas.microsoft.com/office/drawing/2014/main" id="{930E1A38-6A2E-1B4F-8744-0E845D27F23D}"/>
              </a:ext>
            </a:extLst>
          </p:cNvPr>
          <p:cNvSpPr>
            <a:spLocks noGrp="1"/>
          </p:cNvSpPr>
          <p:nvPr>
            <p:ph type="body" sz="quarter" idx="37" hasCustomPrompt="1"/>
          </p:nvPr>
        </p:nvSpPr>
        <p:spPr>
          <a:xfrm>
            <a:off x="2872871" y="5063401"/>
            <a:ext cx="2062909" cy="716171"/>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21" name="Text Placeholder 6">
            <a:extLst>
              <a:ext uri="{FF2B5EF4-FFF2-40B4-BE49-F238E27FC236}">
                <a16:creationId xmlns:a16="http://schemas.microsoft.com/office/drawing/2014/main" id="{4FAE3DDF-43CE-6C4E-A634-57C392761489}"/>
              </a:ext>
            </a:extLst>
          </p:cNvPr>
          <p:cNvSpPr>
            <a:spLocks noGrp="1"/>
          </p:cNvSpPr>
          <p:nvPr>
            <p:ph type="body" sz="quarter" idx="36" hasCustomPrompt="1"/>
          </p:nvPr>
        </p:nvSpPr>
        <p:spPr>
          <a:xfrm>
            <a:off x="2872871" y="4471700"/>
            <a:ext cx="2062909" cy="333653"/>
          </a:xfrm>
          <a:prstGeom prst="rect">
            <a:avLst/>
          </a:prstGeom>
        </p:spPr>
        <p:txBody>
          <a:bodyPr anchor="ctr" anchorCtr="0"/>
          <a:lstStyle>
            <a:lvl1pPr marL="0" indent="0" algn="ctr">
              <a:spcBef>
                <a:spcPts val="0"/>
              </a:spcBef>
              <a:buNone/>
              <a:defRPr sz="1400">
                <a:solidFill>
                  <a:schemeClr val="tx2"/>
                </a:solidFill>
                <a:latin typeface="+mj-lt"/>
              </a:defRPr>
            </a:lvl1pPr>
          </a:lstStyle>
          <a:p>
            <a:pPr lvl="0"/>
            <a:r>
              <a:rPr lang="en-US"/>
              <a:t>Edit Title/</a:t>
            </a:r>
            <a:br>
              <a:rPr lang="en-US"/>
            </a:br>
            <a:r>
              <a:rPr lang="en-US"/>
              <a:t>Image Caption</a:t>
            </a:r>
          </a:p>
        </p:txBody>
      </p:sp>
      <p:sp>
        <p:nvSpPr>
          <p:cNvPr id="29" name="Picture Placeholder 15">
            <a:extLst>
              <a:ext uri="{FF2B5EF4-FFF2-40B4-BE49-F238E27FC236}">
                <a16:creationId xmlns:a16="http://schemas.microsoft.com/office/drawing/2014/main" id="{CA406F80-4DDE-9241-9F28-A8B8AB86AFB6}"/>
              </a:ext>
            </a:extLst>
          </p:cNvPr>
          <p:cNvSpPr>
            <a:spLocks noGrp="1"/>
          </p:cNvSpPr>
          <p:nvPr>
            <p:ph type="pic" sz="quarter" idx="27" hasCustomPrompt="1"/>
          </p:nvPr>
        </p:nvSpPr>
        <p:spPr>
          <a:xfrm>
            <a:off x="774363" y="2054217"/>
            <a:ext cx="1869813" cy="2159436"/>
          </a:xfrm>
          <a:prstGeom prst="rect">
            <a:avLst/>
          </a:prstGeom>
          <a:solidFill>
            <a:schemeClr val="tx1">
              <a:lumMod val="20000"/>
              <a:lumOff val="80000"/>
            </a:schemeClr>
          </a:solidFill>
        </p:spPr>
        <p:txBody>
          <a:bodyPr anchor="ctr"/>
          <a:lstStyle>
            <a:lvl1pPr marL="0" indent="0" algn="ctr">
              <a:buNone/>
              <a:defRPr>
                <a:solidFill>
                  <a:srgbClr val="FF33CC"/>
                </a:solidFill>
              </a:defRPr>
            </a:lvl1pPr>
          </a:lstStyle>
          <a:p>
            <a:r>
              <a:rPr lang="en-US"/>
              <a:t>Click icon to</a:t>
            </a:r>
            <a:br>
              <a:rPr lang="en-US"/>
            </a:br>
            <a:endParaRPr lang="en-US"/>
          </a:p>
          <a:p>
            <a:r>
              <a:rPr lang="en-US"/>
              <a:t>insert image.</a:t>
            </a:r>
          </a:p>
        </p:txBody>
      </p:sp>
      <p:sp>
        <p:nvSpPr>
          <p:cNvPr id="27" name="Text Placeholder 4">
            <a:extLst>
              <a:ext uri="{FF2B5EF4-FFF2-40B4-BE49-F238E27FC236}">
                <a16:creationId xmlns:a16="http://schemas.microsoft.com/office/drawing/2014/main" id="{0F3E5BE9-983B-AD4E-9986-CA27E2B65E87}"/>
              </a:ext>
            </a:extLst>
          </p:cNvPr>
          <p:cNvSpPr>
            <a:spLocks noGrp="1"/>
          </p:cNvSpPr>
          <p:nvPr>
            <p:ph type="body" sz="quarter" idx="17" hasCustomPrompt="1"/>
          </p:nvPr>
        </p:nvSpPr>
        <p:spPr>
          <a:xfrm>
            <a:off x="680979" y="5063401"/>
            <a:ext cx="2062909" cy="716171"/>
          </a:xfrm>
          <a:prstGeom prst="rect">
            <a:avLst/>
          </a:prstGeom>
        </p:spPr>
        <p:txBody>
          <a:bodyPr/>
          <a:lstStyle>
            <a:lvl1pPr marL="0" marR="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sz="1400"/>
            </a:lvl1pPr>
          </a:lstStyle>
          <a:p>
            <a:pPr marL="0" marR="0" lvl="0" indent="0" algn="ctr" defTabSz="914377" rtl="0" eaLnBrk="1" fontAlgn="auto" latinLnBrk="0" hangingPunct="1">
              <a:lnSpc>
                <a:spcPct val="100000"/>
              </a:lnSpc>
              <a:spcBef>
                <a:spcPts val="800"/>
              </a:spcBef>
              <a:spcAft>
                <a:spcPts val="0"/>
              </a:spcAft>
              <a:buClr>
                <a:schemeClr val="accent1"/>
              </a:buClr>
              <a:buSzTx/>
              <a:buFont typeface="Arial" panose="020B0604020202020204" pitchFamily="34" charset="0"/>
              <a:buNone/>
              <a:tabLst/>
              <a:defRPr/>
            </a:pPr>
            <a:r>
              <a:rPr lang="en-US"/>
              <a:t>Click to Edit Content </a:t>
            </a:r>
            <a:br>
              <a:rPr lang="en-US"/>
            </a:br>
            <a:r>
              <a:rPr lang="en-US"/>
              <a:t>and Description</a:t>
            </a:r>
          </a:p>
        </p:txBody>
      </p:sp>
      <p:sp>
        <p:nvSpPr>
          <p:cNvPr id="24" name="Text Placeholder 6">
            <a:extLst>
              <a:ext uri="{FF2B5EF4-FFF2-40B4-BE49-F238E27FC236}">
                <a16:creationId xmlns:a16="http://schemas.microsoft.com/office/drawing/2014/main" id="{A2376CE2-EC7C-114D-899F-3F615474464C}"/>
              </a:ext>
            </a:extLst>
          </p:cNvPr>
          <p:cNvSpPr>
            <a:spLocks noGrp="1"/>
          </p:cNvSpPr>
          <p:nvPr>
            <p:ph type="body" sz="quarter" idx="14" hasCustomPrompt="1"/>
          </p:nvPr>
        </p:nvSpPr>
        <p:spPr>
          <a:xfrm>
            <a:off x="680979" y="4471700"/>
            <a:ext cx="2062909" cy="333653"/>
          </a:xfrm>
          <a:prstGeom prst="rect">
            <a:avLst/>
          </a:prstGeom>
        </p:spPr>
        <p:txBody>
          <a:bodyPr anchor="ctr" anchorCtr="0"/>
          <a:lstStyle>
            <a:lvl1pPr marL="0" indent="0" algn="ctr">
              <a:buNone/>
              <a:defRPr sz="1400">
                <a:solidFill>
                  <a:schemeClr val="tx2"/>
                </a:solidFill>
                <a:latin typeface="+mj-lt"/>
              </a:defRPr>
            </a:lvl1pPr>
          </a:lstStyle>
          <a:p>
            <a:pPr lvl="0"/>
            <a:r>
              <a:rPr lang="en-US"/>
              <a:t>Edit Title/</a:t>
            </a:r>
            <a:br>
              <a:rPr lang="en-US"/>
            </a:br>
            <a:r>
              <a:rPr lang="en-US"/>
              <a:t>Image Caption</a:t>
            </a:r>
          </a:p>
        </p:txBody>
      </p:sp>
      <p:sp>
        <p:nvSpPr>
          <p:cNvPr id="23" name="Text Placeholder 6">
            <a:extLst>
              <a:ext uri="{FF2B5EF4-FFF2-40B4-BE49-F238E27FC236}">
                <a16:creationId xmlns:a16="http://schemas.microsoft.com/office/drawing/2014/main" id="{BC149620-3730-5C4B-A970-BC94843CF9D1}"/>
              </a:ext>
            </a:extLst>
          </p:cNvPr>
          <p:cNvSpPr>
            <a:spLocks noGrp="1"/>
          </p:cNvSpPr>
          <p:nvPr>
            <p:ph type="body" sz="quarter" idx="13" hasCustomPrompt="1"/>
          </p:nvPr>
        </p:nvSpPr>
        <p:spPr>
          <a:xfrm>
            <a:off x="680980" y="1286167"/>
            <a:ext cx="10129321"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Page Subtitle</a:t>
            </a:r>
          </a:p>
        </p:txBody>
      </p:sp>
      <p:sp>
        <p:nvSpPr>
          <p:cNvPr id="15" name="Title Placeholder 1">
            <a:extLst>
              <a:ext uri="{FF2B5EF4-FFF2-40B4-BE49-F238E27FC236}">
                <a16:creationId xmlns:a16="http://schemas.microsoft.com/office/drawing/2014/main" id="{4CD71C31-2F9A-8340-B4B9-F24312F381A4}"/>
              </a:ext>
            </a:extLst>
          </p:cNvPr>
          <p:cNvSpPr>
            <a:spLocks noGrp="1"/>
          </p:cNvSpPr>
          <p:nvPr>
            <p:ph type="title" hasCustomPrompt="1"/>
          </p:nvPr>
        </p:nvSpPr>
        <p:spPr>
          <a:xfrm>
            <a:off x="659116" y="35861"/>
            <a:ext cx="10151184"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166909516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8-Image Grid + Blue Labels">
    <p:spTree>
      <p:nvGrpSpPr>
        <p:cNvPr id="1" name=""/>
        <p:cNvGrpSpPr/>
        <p:nvPr/>
      </p:nvGrpSpPr>
      <p:grpSpPr>
        <a:xfrm>
          <a:off x="0" y="0"/>
          <a:ext cx="0" cy="0"/>
          <a:chOff x="0" y="0"/>
          <a:chExt cx="0" cy="0"/>
        </a:xfrm>
      </p:grpSpPr>
      <p:sp>
        <p:nvSpPr>
          <p:cNvPr id="15" name="Slide Number Placeholder 5">
            <a:extLst>
              <a:ext uri="{FF2B5EF4-FFF2-40B4-BE49-F238E27FC236}">
                <a16:creationId xmlns:a16="http://schemas.microsoft.com/office/drawing/2014/main" id="{F18B76B1-17DB-8548-897D-BDB2C832221C}"/>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91C5C29A-2211-9948-8C37-11C903FA78AA}"/>
              </a:ext>
            </a:extLst>
          </p:cNvPr>
          <p:cNvSpPr>
            <a:spLocks noGrp="1"/>
          </p:cNvSpPr>
          <p:nvPr>
            <p:ph type="ftr" sz="quarter" idx="30"/>
          </p:nvPr>
        </p:nvSpPr>
        <p:spPr/>
        <p:txBody>
          <a:bodyPr/>
          <a:lstStyle/>
          <a:p>
            <a:pPr algn="l"/>
            <a:r>
              <a:rPr lang="en-US"/>
              <a:t>|  Confidential</a:t>
            </a:r>
          </a:p>
        </p:txBody>
      </p:sp>
      <p:sp>
        <p:nvSpPr>
          <p:cNvPr id="38" name="Picture Placeholder 4">
            <a:extLst>
              <a:ext uri="{FF2B5EF4-FFF2-40B4-BE49-F238E27FC236}">
                <a16:creationId xmlns:a16="http://schemas.microsoft.com/office/drawing/2014/main" id="{514B9AB5-8BCD-2342-A549-09A18120B54A}"/>
              </a:ext>
            </a:extLst>
          </p:cNvPr>
          <p:cNvSpPr>
            <a:spLocks noGrp="1"/>
          </p:cNvSpPr>
          <p:nvPr>
            <p:ph type="pic" sz="quarter" idx="48" hasCustomPrompt="1"/>
          </p:nvPr>
        </p:nvSpPr>
        <p:spPr>
          <a:xfrm>
            <a:off x="8844373" y="4059243"/>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37" name="Text Placeholder 6">
            <a:extLst>
              <a:ext uri="{FF2B5EF4-FFF2-40B4-BE49-F238E27FC236}">
                <a16:creationId xmlns:a16="http://schemas.microsoft.com/office/drawing/2014/main" id="{E32318C2-9F02-CB4A-8B9A-F2C8314FA365}"/>
              </a:ext>
            </a:extLst>
          </p:cNvPr>
          <p:cNvSpPr>
            <a:spLocks noGrp="1"/>
          </p:cNvSpPr>
          <p:nvPr>
            <p:ph type="body" sz="quarter" idx="47" hasCustomPrompt="1"/>
          </p:nvPr>
        </p:nvSpPr>
        <p:spPr>
          <a:xfrm>
            <a:off x="8730525" y="5677529"/>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34" name="Picture Placeholder 4">
            <a:extLst>
              <a:ext uri="{FF2B5EF4-FFF2-40B4-BE49-F238E27FC236}">
                <a16:creationId xmlns:a16="http://schemas.microsoft.com/office/drawing/2014/main" id="{EA8A6DD4-730B-2B4D-AF78-010FED8BD338}"/>
              </a:ext>
            </a:extLst>
          </p:cNvPr>
          <p:cNvSpPr>
            <a:spLocks noGrp="1"/>
          </p:cNvSpPr>
          <p:nvPr>
            <p:ph type="pic" sz="quarter" idx="44" hasCustomPrompt="1"/>
          </p:nvPr>
        </p:nvSpPr>
        <p:spPr>
          <a:xfrm>
            <a:off x="6254434" y="4059243"/>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27" name="Text Placeholder 6">
            <a:extLst>
              <a:ext uri="{FF2B5EF4-FFF2-40B4-BE49-F238E27FC236}">
                <a16:creationId xmlns:a16="http://schemas.microsoft.com/office/drawing/2014/main" id="{29E8952A-3A8A-0647-8217-8BA4A492EE09}"/>
              </a:ext>
            </a:extLst>
          </p:cNvPr>
          <p:cNvSpPr>
            <a:spLocks noGrp="1"/>
          </p:cNvSpPr>
          <p:nvPr>
            <p:ph type="body" sz="quarter" idx="43" hasCustomPrompt="1"/>
          </p:nvPr>
        </p:nvSpPr>
        <p:spPr>
          <a:xfrm>
            <a:off x="6140586" y="5677529"/>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24" name="Picture Placeholder 4">
            <a:extLst>
              <a:ext uri="{FF2B5EF4-FFF2-40B4-BE49-F238E27FC236}">
                <a16:creationId xmlns:a16="http://schemas.microsoft.com/office/drawing/2014/main" id="{296FE9E9-5880-C641-9067-B2F2332A0DD5}"/>
              </a:ext>
            </a:extLst>
          </p:cNvPr>
          <p:cNvSpPr>
            <a:spLocks noGrp="1"/>
          </p:cNvSpPr>
          <p:nvPr>
            <p:ph type="pic" sz="quarter" idx="40" hasCustomPrompt="1"/>
          </p:nvPr>
        </p:nvSpPr>
        <p:spPr>
          <a:xfrm>
            <a:off x="3664495" y="4059243"/>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23" name="Text Placeholder 6">
            <a:extLst>
              <a:ext uri="{FF2B5EF4-FFF2-40B4-BE49-F238E27FC236}">
                <a16:creationId xmlns:a16="http://schemas.microsoft.com/office/drawing/2014/main" id="{0C56A685-53B1-4646-B37A-00998B78C955}"/>
              </a:ext>
            </a:extLst>
          </p:cNvPr>
          <p:cNvSpPr>
            <a:spLocks noGrp="1"/>
          </p:cNvSpPr>
          <p:nvPr>
            <p:ph type="body" sz="quarter" idx="39" hasCustomPrompt="1"/>
          </p:nvPr>
        </p:nvSpPr>
        <p:spPr>
          <a:xfrm>
            <a:off x="3550647" y="5677529"/>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33" name="Picture Placeholder 4">
            <a:extLst>
              <a:ext uri="{FF2B5EF4-FFF2-40B4-BE49-F238E27FC236}">
                <a16:creationId xmlns:a16="http://schemas.microsoft.com/office/drawing/2014/main" id="{F0326D31-50C6-7849-88A8-A36D955348AE}"/>
              </a:ext>
            </a:extLst>
          </p:cNvPr>
          <p:cNvSpPr>
            <a:spLocks noGrp="1"/>
          </p:cNvSpPr>
          <p:nvPr>
            <p:ph type="pic" sz="quarter" idx="36" hasCustomPrompt="1"/>
          </p:nvPr>
        </p:nvSpPr>
        <p:spPr>
          <a:xfrm>
            <a:off x="1074557" y="4059243"/>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29" name="Text Placeholder 6">
            <a:extLst>
              <a:ext uri="{FF2B5EF4-FFF2-40B4-BE49-F238E27FC236}">
                <a16:creationId xmlns:a16="http://schemas.microsoft.com/office/drawing/2014/main" id="{29D96E9A-CE52-DB44-A63B-DBF64F2AAA86}"/>
              </a:ext>
            </a:extLst>
          </p:cNvPr>
          <p:cNvSpPr>
            <a:spLocks noGrp="1"/>
          </p:cNvSpPr>
          <p:nvPr>
            <p:ph type="body" sz="quarter" idx="32" hasCustomPrompt="1"/>
          </p:nvPr>
        </p:nvSpPr>
        <p:spPr>
          <a:xfrm>
            <a:off x="951743" y="5677529"/>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40" name="Picture Placeholder 4">
            <a:extLst>
              <a:ext uri="{FF2B5EF4-FFF2-40B4-BE49-F238E27FC236}">
                <a16:creationId xmlns:a16="http://schemas.microsoft.com/office/drawing/2014/main" id="{FF38CE52-243B-5746-89C2-AB11D95332FA}"/>
              </a:ext>
            </a:extLst>
          </p:cNvPr>
          <p:cNvSpPr>
            <a:spLocks noGrp="1"/>
          </p:cNvSpPr>
          <p:nvPr>
            <p:ph type="pic" sz="quarter" idx="50" hasCustomPrompt="1"/>
          </p:nvPr>
        </p:nvSpPr>
        <p:spPr>
          <a:xfrm>
            <a:off x="8844371" y="1859407"/>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39" name="Text Placeholder 6">
            <a:extLst>
              <a:ext uri="{FF2B5EF4-FFF2-40B4-BE49-F238E27FC236}">
                <a16:creationId xmlns:a16="http://schemas.microsoft.com/office/drawing/2014/main" id="{BC247BC1-3A8E-0547-948C-B149DD0C5FBF}"/>
              </a:ext>
            </a:extLst>
          </p:cNvPr>
          <p:cNvSpPr>
            <a:spLocks noGrp="1"/>
          </p:cNvSpPr>
          <p:nvPr>
            <p:ph type="body" sz="quarter" idx="49" hasCustomPrompt="1"/>
          </p:nvPr>
        </p:nvSpPr>
        <p:spPr>
          <a:xfrm>
            <a:off x="8739490" y="3472007"/>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36" name="Picture Placeholder 4">
            <a:extLst>
              <a:ext uri="{FF2B5EF4-FFF2-40B4-BE49-F238E27FC236}">
                <a16:creationId xmlns:a16="http://schemas.microsoft.com/office/drawing/2014/main" id="{65587374-43CE-234B-B963-6417B30B236B}"/>
              </a:ext>
            </a:extLst>
          </p:cNvPr>
          <p:cNvSpPr>
            <a:spLocks noGrp="1"/>
          </p:cNvSpPr>
          <p:nvPr>
            <p:ph type="pic" sz="quarter" idx="46" hasCustomPrompt="1"/>
          </p:nvPr>
        </p:nvSpPr>
        <p:spPr>
          <a:xfrm>
            <a:off x="6254432" y="1859407"/>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35" name="Text Placeholder 6">
            <a:extLst>
              <a:ext uri="{FF2B5EF4-FFF2-40B4-BE49-F238E27FC236}">
                <a16:creationId xmlns:a16="http://schemas.microsoft.com/office/drawing/2014/main" id="{60366E36-95CC-3F47-80FA-23789258243F}"/>
              </a:ext>
            </a:extLst>
          </p:cNvPr>
          <p:cNvSpPr>
            <a:spLocks noGrp="1"/>
          </p:cNvSpPr>
          <p:nvPr>
            <p:ph type="body" sz="quarter" idx="45" hasCustomPrompt="1"/>
          </p:nvPr>
        </p:nvSpPr>
        <p:spPr>
          <a:xfrm>
            <a:off x="6158517" y="3472007"/>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26" name="Picture Placeholder 4">
            <a:extLst>
              <a:ext uri="{FF2B5EF4-FFF2-40B4-BE49-F238E27FC236}">
                <a16:creationId xmlns:a16="http://schemas.microsoft.com/office/drawing/2014/main" id="{6E9EE7BE-C54E-F842-9CAE-9483D9785198}"/>
              </a:ext>
            </a:extLst>
          </p:cNvPr>
          <p:cNvSpPr>
            <a:spLocks noGrp="1"/>
          </p:cNvSpPr>
          <p:nvPr>
            <p:ph type="pic" sz="quarter" idx="42" hasCustomPrompt="1"/>
          </p:nvPr>
        </p:nvSpPr>
        <p:spPr>
          <a:xfrm>
            <a:off x="3664494" y="1859407"/>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25" name="Text Placeholder 6">
            <a:extLst>
              <a:ext uri="{FF2B5EF4-FFF2-40B4-BE49-F238E27FC236}">
                <a16:creationId xmlns:a16="http://schemas.microsoft.com/office/drawing/2014/main" id="{BD23465F-AFAE-CE4E-9455-E829EFD7DDDC}"/>
              </a:ext>
            </a:extLst>
          </p:cNvPr>
          <p:cNvSpPr>
            <a:spLocks noGrp="1"/>
          </p:cNvSpPr>
          <p:nvPr>
            <p:ph type="body" sz="quarter" idx="41" hasCustomPrompt="1"/>
          </p:nvPr>
        </p:nvSpPr>
        <p:spPr>
          <a:xfrm>
            <a:off x="3550647" y="3472007"/>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22" name="Picture Placeholder 4">
            <a:extLst>
              <a:ext uri="{FF2B5EF4-FFF2-40B4-BE49-F238E27FC236}">
                <a16:creationId xmlns:a16="http://schemas.microsoft.com/office/drawing/2014/main" id="{1AA6EBB5-5687-2F4A-AB99-FB35E701FEFB}"/>
              </a:ext>
            </a:extLst>
          </p:cNvPr>
          <p:cNvSpPr>
            <a:spLocks noGrp="1"/>
          </p:cNvSpPr>
          <p:nvPr>
            <p:ph type="pic" sz="quarter" idx="38" hasCustomPrompt="1"/>
          </p:nvPr>
        </p:nvSpPr>
        <p:spPr>
          <a:xfrm>
            <a:off x="1074555" y="1859407"/>
            <a:ext cx="2239023" cy="15465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9" name="Text Placeholder 6">
            <a:extLst>
              <a:ext uri="{FF2B5EF4-FFF2-40B4-BE49-F238E27FC236}">
                <a16:creationId xmlns:a16="http://schemas.microsoft.com/office/drawing/2014/main" id="{2F6055BC-6FC7-E447-A323-940EC9463CC5}"/>
              </a:ext>
            </a:extLst>
          </p:cNvPr>
          <p:cNvSpPr>
            <a:spLocks noGrp="1"/>
          </p:cNvSpPr>
          <p:nvPr>
            <p:ph type="body" sz="quarter" idx="37" hasCustomPrompt="1"/>
          </p:nvPr>
        </p:nvSpPr>
        <p:spPr>
          <a:xfrm>
            <a:off x="960709" y="3472007"/>
            <a:ext cx="2449679" cy="276999"/>
          </a:xfrm>
          <a:prstGeom prst="rect">
            <a:avLst/>
          </a:prstGeom>
        </p:spPr>
        <p:txBody>
          <a:bodyPr anchor="b" anchorCtr="0"/>
          <a:lstStyle>
            <a:lvl1pPr marL="0" indent="0" algn="ctr">
              <a:buNone/>
              <a:defRPr sz="1400">
                <a:solidFill>
                  <a:schemeClr val="tx2"/>
                </a:solidFill>
                <a:latin typeface="+mj-lt"/>
              </a:defRPr>
            </a:lvl1pPr>
          </a:lstStyle>
          <a:p>
            <a:pPr lvl="0"/>
            <a:r>
              <a:rPr lang="en-US"/>
              <a:t>Edit Label Copy</a:t>
            </a:r>
          </a:p>
        </p:txBody>
      </p:sp>
      <p:sp>
        <p:nvSpPr>
          <p:cNvPr id="28" name="Text Placeholder 6">
            <a:extLst>
              <a:ext uri="{FF2B5EF4-FFF2-40B4-BE49-F238E27FC236}">
                <a16:creationId xmlns:a16="http://schemas.microsoft.com/office/drawing/2014/main" id="{255993F8-0A41-2D47-9206-89EF731AE686}"/>
              </a:ext>
            </a:extLst>
          </p:cNvPr>
          <p:cNvSpPr>
            <a:spLocks noGrp="1"/>
          </p:cNvSpPr>
          <p:nvPr>
            <p:ph type="body" sz="quarter" idx="13" hasCustomPrompt="1"/>
          </p:nvPr>
        </p:nvSpPr>
        <p:spPr>
          <a:xfrm>
            <a:off x="680980" y="1286167"/>
            <a:ext cx="10129321"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Page Subtitle Copy</a:t>
            </a:r>
          </a:p>
        </p:txBody>
      </p:sp>
      <p:sp>
        <p:nvSpPr>
          <p:cNvPr id="41" name="Title Placeholder 1">
            <a:extLst>
              <a:ext uri="{FF2B5EF4-FFF2-40B4-BE49-F238E27FC236}">
                <a16:creationId xmlns:a16="http://schemas.microsoft.com/office/drawing/2014/main" id="{3B66CB2E-1E87-D942-80DC-AA9B8896634F}"/>
              </a:ext>
            </a:extLst>
          </p:cNvPr>
          <p:cNvSpPr>
            <a:spLocks noGrp="1"/>
          </p:cNvSpPr>
          <p:nvPr>
            <p:ph type="title" hasCustomPrompt="1"/>
          </p:nvPr>
        </p:nvSpPr>
        <p:spPr>
          <a:xfrm>
            <a:off x="659116" y="35861"/>
            <a:ext cx="10151184"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104299573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Column Type + Blk Subhead + Image Right ">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7296152" y="196851"/>
            <a:ext cx="4663513" cy="644948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 </a:t>
            </a:r>
            <a:br>
              <a:rPr lang="en-US"/>
            </a:br>
            <a:r>
              <a:rPr lang="en-US"/>
              <a:t>Insert Background Image.</a:t>
            </a:r>
            <a:br>
              <a:rPr lang="en-US"/>
            </a:br>
            <a:endParaRPr lang="en-US"/>
          </a:p>
          <a:p>
            <a:br>
              <a:rPr lang="en-US"/>
            </a:br>
            <a:r>
              <a:rPr lang="en-US"/>
              <a:t>Remember the Image Layer</a:t>
            </a:r>
            <a:br>
              <a:rPr lang="en-US"/>
            </a:br>
            <a:r>
              <a:rPr lang="en-US"/>
              <a:t>Gets Sent to the Back.</a:t>
            </a:r>
          </a:p>
        </p:txBody>
      </p:sp>
      <p:sp>
        <p:nvSpPr>
          <p:cNvPr id="2" name="Footer Placeholder 1">
            <a:extLst>
              <a:ext uri="{FF2B5EF4-FFF2-40B4-BE49-F238E27FC236}">
                <a16:creationId xmlns:a16="http://schemas.microsoft.com/office/drawing/2014/main" id="{8C221493-50C3-0949-81D4-D64A604F7636}"/>
              </a:ext>
            </a:extLst>
          </p:cNvPr>
          <p:cNvSpPr>
            <a:spLocks noGrp="1"/>
          </p:cNvSpPr>
          <p:nvPr>
            <p:ph type="ftr" sz="quarter" idx="16"/>
          </p:nvPr>
        </p:nvSpPr>
        <p:spPr/>
        <p:txBody>
          <a:bodyPr/>
          <a:lstStyle/>
          <a:p>
            <a:pPr algn="l"/>
            <a:r>
              <a:rPr lang="en-US"/>
              <a:t>|  Confidential</a:t>
            </a:r>
          </a:p>
        </p:txBody>
      </p:sp>
      <p:pic>
        <p:nvPicPr>
          <p:cNvPr id="9" name="Picture 30">
            <a:extLst>
              <a:ext uri="{FF2B5EF4-FFF2-40B4-BE49-F238E27FC236}">
                <a16:creationId xmlns:a16="http://schemas.microsoft.com/office/drawing/2014/main" id="{9964685A-7CC3-F040-9CFA-C8C94084C1EB}"/>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198974" y="336250"/>
            <a:ext cx="660933" cy="660933"/>
          </a:xfrm>
          <a:prstGeom prst="rect">
            <a:avLst/>
          </a:prstGeom>
        </p:spPr>
      </p:pic>
      <p:sp>
        <p:nvSpPr>
          <p:cNvPr id="26" name="Slide Number Placeholder 5">
            <a:extLst>
              <a:ext uri="{FF2B5EF4-FFF2-40B4-BE49-F238E27FC236}">
                <a16:creationId xmlns:a16="http://schemas.microsoft.com/office/drawing/2014/main" id="{428A224C-E3C8-1045-9061-F93FABC776BE}"/>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a:p>
        </p:txBody>
      </p:sp>
      <p:sp>
        <p:nvSpPr>
          <p:cNvPr id="31" name="Text Placeholder 9">
            <a:extLst>
              <a:ext uri="{FF2B5EF4-FFF2-40B4-BE49-F238E27FC236}">
                <a16:creationId xmlns:a16="http://schemas.microsoft.com/office/drawing/2014/main" id="{7297445E-631E-9245-9DFD-20A0F4263317}"/>
              </a:ext>
            </a:extLst>
          </p:cNvPr>
          <p:cNvSpPr>
            <a:spLocks noGrp="1"/>
          </p:cNvSpPr>
          <p:nvPr>
            <p:ph type="body" sz="quarter" idx="21" hasCustomPrompt="1"/>
          </p:nvPr>
        </p:nvSpPr>
        <p:spPr>
          <a:xfrm>
            <a:off x="662728" y="2146349"/>
            <a:ext cx="5009619" cy="3329708"/>
          </a:xfrm>
          <a:prstGeom prst="rect">
            <a:avLst/>
          </a:prstGeom>
        </p:spPr>
        <p:txBody>
          <a:bodyPr/>
          <a:lstStyle>
            <a:lvl1pPr marL="228594" marR="0" indent="-228594" algn="l" defTabSz="914377" rtl="0" eaLnBrk="1" fontAlgn="auto" latinLnBrk="0" hangingPunct="1">
              <a:lnSpc>
                <a:spcPct val="100000"/>
              </a:lnSpc>
              <a:spcBef>
                <a:spcPts val="800"/>
              </a:spcBef>
              <a:spcAft>
                <a:spcPts val="0"/>
              </a:spcAft>
              <a:buClr>
                <a:srgbClr val="0072CE"/>
              </a:buClr>
              <a:buSzTx/>
              <a:buFont typeface="Arial" panose="020B0604020202020204" pitchFamily="34" charset="0"/>
              <a:buChar char="•"/>
              <a:tabLst/>
              <a:defRPr sz="1400"/>
            </a:lvl1pPr>
            <a:lvl2pPr marL="539737" marR="0" indent="-228594" algn="l" defTabSz="914377" rtl="0" eaLnBrk="1" fontAlgn="auto" latinLnBrk="0" hangingPunct="1">
              <a:lnSpc>
                <a:spcPct val="100000"/>
              </a:lnSpc>
              <a:spcBef>
                <a:spcPts val="800"/>
              </a:spcBef>
              <a:spcAft>
                <a:spcPts val="0"/>
              </a:spcAft>
              <a:buClr>
                <a:srgbClr val="3D3935"/>
              </a:buClr>
              <a:buSzTx/>
              <a:buFont typeface="GM Global Sans Plain" panose="020B0502050302020203" pitchFamily="34" charset="0"/>
              <a:buChar char="–"/>
              <a:tabLst/>
              <a:defRPr sz="1400"/>
            </a:lvl2pPr>
            <a:lvl3pPr marL="768331" marR="0" indent="-228594" algn="l" defTabSz="914377" rtl="0" eaLnBrk="1" fontAlgn="auto" latinLnBrk="0" hangingPunct="1">
              <a:lnSpc>
                <a:spcPct val="100000"/>
              </a:lnSpc>
              <a:spcBef>
                <a:spcPts val="800"/>
              </a:spcBef>
              <a:spcAft>
                <a:spcPts val="0"/>
              </a:spcAft>
              <a:buClr>
                <a:srgbClr val="05C3DD"/>
              </a:buClr>
              <a:buSzTx/>
              <a:buFont typeface="Arial" panose="020B0604020202020204" pitchFamily="34" charset="0"/>
              <a:buChar char="•"/>
              <a:tabLst/>
              <a:defRPr sz="1400"/>
            </a:lvl3pPr>
            <a:lvl4pPr marL="1068891" marR="0" indent="-228594" algn="l" defTabSz="914377" rtl="0" eaLnBrk="1" fontAlgn="auto" latinLnBrk="0" hangingPunct="1">
              <a:lnSpc>
                <a:spcPct val="100000"/>
              </a:lnSpc>
              <a:spcBef>
                <a:spcPts val="800"/>
              </a:spcBef>
              <a:spcAft>
                <a:spcPts val="0"/>
              </a:spcAft>
              <a:buClrTx/>
              <a:buSzTx/>
              <a:buFont typeface="GM Global Sans Plain" panose="020B0502050302020203" pitchFamily="34" charset="0"/>
              <a:buChar char="–"/>
              <a:tabLst/>
              <a:defRPr sz="1400"/>
            </a:lvl4pPr>
            <a:lvl5pPr marL="1299601" marR="0" indent="-230712" algn="l" defTabSz="914377" rtl="0" eaLnBrk="1" fontAlgn="auto" latinLnBrk="0" hangingPunct="1">
              <a:lnSpc>
                <a:spcPct val="100000"/>
              </a:lnSpc>
              <a:spcBef>
                <a:spcPts val="800"/>
              </a:spcBef>
              <a:spcAft>
                <a:spcPts val="0"/>
              </a:spcAft>
              <a:buClr>
                <a:srgbClr val="0072CE"/>
              </a:buClr>
              <a:buSzTx/>
              <a:buFont typeface="Arial" panose="020B0604020202020204" pitchFamily="34" charset="0"/>
              <a:buChar char="•"/>
              <a:tabLst/>
              <a:defRPr sz="1400"/>
            </a:lvl5pPr>
          </a:lstStyle>
          <a:p>
            <a:pPr marL="228594" marR="0" lvl="0" indent="-228594" algn="l" defTabSz="914377" rtl="0" eaLnBrk="1" fontAlgn="auto" latinLnBrk="0" hangingPunct="1">
              <a:lnSpc>
                <a:spcPct val="100000"/>
              </a:lnSpc>
              <a:spcBef>
                <a:spcPts val="800"/>
              </a:spcBef>
              <a:spcAft>
                <a:spcPts val="0"/>
              </a:spcAft>
              <a:buClr>
                <a:srgbClr val="0072CE"/>
              </a:buClr>
              <a:buSzTx/>
              <a:buFont typeface="Arial" panose="020B0604020202020204" pitchFamily="34" charset="0"/>
              <a:buChar char="•"/>
              <a:tabLst/>
              <a:defRPr/>
            </a:pPr>
            <a:r>
              <a:rPr kumimoji="0" lang="en-US" sz="1600" b="0" i="0" u="none" strike="noStrike" kern="1200" cap="none" spc="0" normalizeH="0" baseline="0" noProof="0">
                <a:ln>
                  <a:noFill/>
                </a:ln>
                <a:solidFill>
                  <a:srgbClr val="3D3935"/>
                </a:solidFill>
                <a:effectLst/>
                <a:uLnTx/>
                <a:uFillTx/>
                <a:latin typeface="+mn-lt"/>
                <a:ea typeface="+mn-ea"/>
                <a:cs typeface="+mn-cs"/>
              </a:rPr>
              <a:t>Click To Edit This </a:t>
            </a:r>
            <a:r>
              <a:rPr lang="en-US" sz="1600"/>
              <a:t>Copy</a:t>
            </a:r>
            <a:endParaRPr kumimoji="0" lang="en-US" sz="1600" b="0" i="0" u="none" strike="noStrike" kern="1200" cap="none" spc="0" normalizeH="0" baseline="0" noProof="0">
              <a:ln>
                <a:noFill/>
              </a:ln>
              <a:solidFill>
                <a:srgbClr val="3D3935"/>
              </a:solidFill>
              <a:effectLst/>
              <a:uLnTx/>
              <a:uFillTx/>
              <a:latin typeface="+mn-lt"/>
              <a:ea typeface="+mn-ea"/>
              <a:cs typeface="+mn-cs"/>
            </a:endParaRPr>
          </a:p>
          <a:p>
            <a:pPr marL="539737" marR="0" lvl="1" indent="-228594" algn="l" defTabSz="914377" rtl="0" eaLnBrk="1" fontAlgn="auto" latinLnBrk="0" hangingPunct="1">
              <a:lnSpc>
                <a:spcPct val="100000"/>
              </a:lnSpc>
              <a:spcBef>
                <a:spcPts val="800"/>
              </a:spcBef>
              <a:spcAft>
                <a:spcPts val="0"/>
              </a:spcAft>
              <a:buClr>
                <a:srgbClr val="3D3935"/>
              </a:buClr>
              <a:buSzTx/>
              <a:buFont typeface="GM Global Sans Plain" panose="020B0502050302020203" pitchFamily="34" charset="0"/>
              <a:buChar char="–"/>
              <a:tabLst/>
              <a:defRPr/>
            </a:pPr>
            <a:r>
              <a:rPr kumimoji="0" lang="en-US" sz="1600" b="0" i="0" u="none" strike="noStrike" kern="1200" cap="none" spc="0" normalizeH="0" baseline="0" noProof="0">
                <a:ln>
                  <a:noFill/>
                </a:ln>
                <a:solidFill>
                  <a:srgbClr val="3D3935"/>
                </a:solidFill>
                <a:effectLst/>
                <a:uLnTx/>
                <a:uFillTx/>
                <a:latin typeface="+mn-lt"/>
                <a:ea typeface="+mn-ea"/>
                <a:cs typeface="+mn-cs"/>
              </a:rPr>
              <a:t>Second Level</a:t>
            </a:r>
          </a:p>
          <a:p>
            <a:pPr marL="768331" marR="0" lvl="2" indent="-228594" algn="l" defTabSz="914377" rtl="0" eaLnBrk="1" fontAlgn="auto" latinLnBrk="0" hangingPunct="1">
              <a:lnSpc>
                <a:spcPct val="100000"/>
              </a:lnSpc>
              <a:spcBef>
                <a:spcPts val="800"/>
              </a:spcBef>
              <a:spcAft>
                <a:spcPts val="0"/>
              </a:spcAft>
              <a:buClr>
                <a:srgbClr val="05C3DD"/>
              </a:buClr>
              <a:buSzTx/>
              <a:buFont typeface="Arial" panose="020B0604020202020204" pitchFamily="34" charset="0"/>
              <a:buChar char="•"/>
              <a:tabLst/>
              <a:defRPr/>
            </a:pPr>
            <a:r>
              <a:rPr kumimoji="0" lang="en-US" sz="1600" b="0" i="0" u="none" strike="noStrike" kern="1200" cap="none" spc="0" normalizeH="0" baseline="0" noProof="0">
                <a:ln>
                  <a:noFill/>
                </a:ln>
                <a:solidFill>
                  <a:srgbClr val="3D3935"/>
                </a:solidFill>
                <a:effectLst/>
                <a:uLnTx/>
                <a:uFillTx/>
                <a:latin typeface="+mn-lt"/>
                <a:ea typeface="+mn-ea"/>
                <a:cs typeface="+mn-cs"/>
              </a:rPr>
              <a:t>Third Level</a:t>
            </a:r>
          </a:p>
          <a:p>
            <a:pPr marL="1068891" marR="0" lvl="3" indent="-228594" algn="l" defTabSz="914377" rtl="0" eaLnBrk="1" fontAlgn="auto" latinLnBrk="0" hangingPunct="1">
              <a:lnSpc>
                <a:spcPct val="100000"/>
              </a:lnSpc>
              <a:spcBef>
                <a:spcPts val="800"/>
              </a:spcBef>
              <a:spcAft>
                <a:spcPts val="0"/>
              </a:spcAft>
              <a:buClrTx/>
              <a:buSzTx/>
              <a:buFont typeface="GM Global Sans Plain" panose="020B0502050302020203" pitchFamily="34" charset="0"/>
              <a:buChar char="–"/>
              <a:tabLst/>
              <a:defRPr/>
            </a:pPr>
            <a:r>
              <a:rPr kumimoji="0" lang="en-US" sz="1600" b="0" i="0" u="none" strike="noStrike" kern="1200" cap="none" spc="0" normalizeH="0" baseline="0" noProof="0">
                <a:ln>
                  <a:noFill/>
                </a:ln>
                <a:solidFill>
                  <a:srgbClr val="3D3935"/>
                </a:solidFill>
                <a:effectLst/>
                <a:uLnTx/>
                <a:uFillTx/>
                <a:latin typeface="+mn-lt"/>
                <a:ea typeface="+mn-ea"/>
                <a:cs typeface="+mn-cs"/>
              </a:rPr>
              <a:t>Fourth Level</a:t>
            </a:r>
          </a:p>
          <a:p>
            <a:pPr marL="1299601" marR="0" lvl="4" indent="-230712" algn="l" defTabSz="914377" rtl="0" eaLnBrk="1" fontAlgn="auto" latinLnBrk="0" hangingPunct="1">
              <a:lnSpc>
                <a:spcPct val="100000"/>
              </a:lnSpc>
              <a:spcBef>
                <a:spcPts val="800"/>
              </a:spcBef>
              <a:spcAft>
                <a:spcPts val="0"/>
              </a:spcAft>
              <a:buClr>
                <a:srgbClr val="0072CE"/>
              </a:buClr>
              <a:buSzTx/>
              <a:buFont typeface="Arial" panose="020B0604020202020204" pitchFamily="34" charset="0"/>
              <a:buChar char="•"/>
              <a:tabLst/>
              <a:defRPr/>
            </a:pPr>
            <a:r>
              <a:rPr kumimoji="0" lang="en-US" sz="1600" b="0" i="0" u="none" strike="noStrike" kern="1200" cap="none" spc="0" normalizeH="0" baseline="0" noProof="0">
                <a:ln>
                  <a:noFill/>
                </a:ln>
                <a:solidFill>
                  <a:srgbClr val="3D3935"/>
                </a:solidFill>
                <a:effectLst/>
                <a:uLnTx/>
                <a:uFillTx/>
                <a:latin typeface="+mn-lt"/>
                <a:ea typeface="+mn-ea"/>
                <a:cs typeface="+mn-cs"/>
              </a:rPr>
              <a:t>Fifth Level</a:t>
            </a:r>
          </a:p>
        </p:txBody>
      </p:sp>
      <p:sp>
        <p:nvSpPr>
          <p:cNvPr id="32" name="Text Placeholder 6">
            <a:extLst>
              <a:ext uri="{FF2B5EF4-FFF2-40B4-BE49-F238E27FC236}">
                <a16:creationId xmlns:a16="http://schemas.microsoft.com/office/drawing/2014/main" id="{9004F464-2034-0046-B157-9C680EDCC54F}"/>
              </a:ext>
            </a:extLst>
          </p:cNvPr>
          <p:cNvSpPr>
            <a:spLocks noGrp="1"/>
          </p:cNvSpPr>
          <p:nvPr>
            <p:ph type="body" sz="quarter" idx="22" hasCustomPrompt="1"/>
          </p:nvPr>
        </p:nvSpPr>
        <p:spPr>
          <a:xfrm>
            <a:off x="672890" y="1668965"/>
            <a:ext cx="4999457" cy="268567"/>
          </a:xfrm>
          <a:prstGeom prst="rect">
            <a:avLst/>
          </a:prstGeom>
        </p:spPr>
        <p:txBody>
          <a:bodyPr anchor="b" anchorCtr="0"/>
          <a:lstStyle>
            <a:lvl1pPr marL="0" indent="0">
              <a:buNone/>
              <a:defRPr sz="1600" spc="400">
                <a:solidFill>
                  <a:schemeClr val="tx2"/>
                </a:solidFill>
                <a:latin typeface="+mj-lt"/>
              </a:defRPr>
            </a:lvl1pPr>
          </a:lstStyle>
          <a:p>
            <a:pPr lvl="0"/>
            <a:r>
              <a:rPr lang="en-US"/>
              <a:t>Edit Subject Subtitle</a:t>
            </a:r>
          </a:p>
        </p:txBody>
      </p:sp>
      <p:sp>
        <p:nvSpPr>
          <p:cNvPr id="24" name="Title Placeholder 1">
            <a:extLst>
              <a:ext uri="{FF2B5EF4-FFF2-40B4-BE49-F238E27FC236}">
                <a16:creationId xmlns:a16="http://schemas.microsoft.com/office/drawing/2014/main" id="{F40B409C-5EBD-F248-8645-394DAE56788D}"/>
              </a:ext>
            </a:extLst>
          </p:cNvPr>
          <p:cNvSpPr>
            <a:spLocks noGrp="1"/>
          </p:cNvSpPr>
          <p:nvPr>
            <p:ph type="title" hasCustomPrompt="1"/>
          </p:nvPr>
        </p:nvSpPr>
        <p:spPr>
          <a:xfrm>
            <a:off x="659030" y="35861"/>
            <a:ext cx="630487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3519166224"/>
      </p:ext>
    </p:extLst>
  </p:cSld>
  <p:clrMapOvr>
    <a:masterClrMapping/>
  </p:clrMapOvr>
  <p:extLst>
    <p:ext uri="{DCECCB84-F9BA-43D5-87BE-67443E8EF086}">
      <p15:sldGuideLst xmlns:p15="http://schemas.microsoft.com/office/powerpoint/2012/main">
        <p15:guide id="1" orient="horz" pos="93">
          <p15:clr>
            <a:srgbClr val="5ACBF0"/>
          </p15:clr>
        </p15:guide>
        <p15:guide id="2" orient="horz" pos="3140">
          <p15:clr>
            <a:srgbClr val="5ACBF0"/>
          </p15:clr>
        </p15:guide>
        <p15:guide id="4" pos="3447">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2-Column Type + Black Subheads">
    <p:spTree>
      <p:nvGrpSpPr>
        <p:cNvPr id="1" name=""/>
        <p:cNvGrpSpPr/>
        <p:nvPr/>
      </p:nvGrpSpPr>
      <p:grpSpPr>
        <a:xfrm>
          <a:off x="0" y="0"/>
          <a:ext cx="0" cy="0"/>
          <a:chOff x="0" y="0"/>
          <a:chExt cx="0" cy="0"/>
        </a:xfrm>
      </p:grpSpPr>
      <p:sp>
        <p:nvSpPr>
          <p:cNvPr id="31" name="Slide Number Placeholder 5">
            <a:extLst>
              <a:ext uri="{FF2B5EF4-FFF2-40B4-BE49-F238E27FC236}">
                <a16:creationId xmlns:a16="http://schemas.microsoft.com/office/drawing/2014/main" id="{F15F0D2F-CD32-0645-8374-04A9CD5413FB}"/>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7" name="Footer Placeholder 2">
            <a:extLst>
              <a:ext uri="{FF2B5EF4-FFF2-40B4-BE49-F238E27FC236}">
                <a16:creationId xmlns:a16="http://schemas.microsoft.com/office/drawing/2014/main" id="{480FA912-494F-ED4E-B0F7-AD46D97F7512}"/>
              </a:ext>
            </a:extLst>
          </p:cNvPr>
          <p:cNvSpPr>
            <a:spLocks noGrp="1"/>
          </p:cNvSpPr>
          <p:nvPr>
            <p:ph type="ftr" sz="quarter" idx="22"/>
          </p:nvPr>
        </p:nvSpPr>
        <p:spPr>
          <a:xfrm>
            <a:off x="1359158" y="6341944"/>
            <a:ext cx="978153" cy="246221"/>
          </a:xfrm>
        </p:spPr>
        <p:txBody>
          <a:bodyPr/>
          <a:lstStyle/>
          <a:p>
            <a:pPr algn="l"/>
            <a:r>
              <a:rPr lang="en-US"/>
              <a:t>|  Confidential</a:t>
            </a:r>
          </a:p>
        </p:txBody>
      </p:sp>
      <p:sp>
        <p:nvSpPr>
          <p:cNvPr id="34" name="Text Placeholder 9">
            <a:extLst>
              <a:ext uri="{FF2B5EF4-FFF2-40B4-BE49-F238E27FC236}">
                <a16:creationId xmlns:a16="http://schemas.microsoft.com/office/drawing/2014/main" id="{2C9E6A93-460B-E441-97D8-9C9C98E975F4}"/>
              </a:ext>
            </a:extLst>
          </p:cNvPr>
          <p:cNvSpPr>
            <a:spLocks noGrp="1"/>
          </p:cNvSpPr>
          <p:nvPr>
            <p:ph type="body" sz="quarter" idx="17" hasCustomPrompt="1"/>
          </p:nvPr>
        </p:nvSpPr>
        <p:spPr>
          <a:xfrm>
            <a:off x="6102876" y="2146347"/>
            <a:ext cx="5009619" cy="3866992"/>
          </a:xfrm>
          <a:prstGeom prst="rect">
            <a:avLst/>
          </a:prstGeom>
        </p:spPr>
        <p:txBody>
          <a:bodyPr/>
          <a:lstStyle>
            <a:lvl1pPr marL="0" indent="0">
              <a:buFontTx/>
              <a:buNone/>
              <a:defRPr sz="1400"/>
            </a:lvl1pPr>
            <a:lvl2pPr marL="311143" indent="-230712">
              <a:tabLst/>
              <a:defRPr sz="1400"/>
            </a:lvl2pPr>
            <a:lvl3pPr marL="539737" indent="-228594">
              <a:tabLst/>
              <a:defRPr sz="1400"/>
            </a:lvl3pPr>
            <a:lvl4pPr marL="768331" indent="-228594">
              <a:tabLst/>
              <a:defRPr sz="1400"/>
            </a:lvl4pPr>
            <a:lvl5pPr marL="996926" indent="-228594">
              <a:tabLst/>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35" name="Text Placeholder 6">
            <a:extLst>
              <a:ext uri="{FF2B5EF4-FFF2-40B4-BE49-F238E27FC236}">
                <a16:creationId xmlns:a16="http://schemas.microsoft.com/office/drawing/2014/main" id="{5F5E670B-654D-5F42-9D55-EC2446FBD6C8}"/>
              </a:ext>
            </a:extLst>
          </p:cNvPr>
          <p:cNvSpPr>
            <a:spLocks noGrp="1"/>
          </p:cNvSpPr>
          <p:nvPr>
            <p:ph type="body" sz="quarter" idx="18" hasCustomPrompt="1"/>
          </p:nvPr>
        </p:nvSpPr>
        <p:spPr>
          <a:xfrm>
            <a:off x="6105121" y="1668963"/>
            <a:ext cx="4999457" cy="268567"/>
          </a:xfrm>
          <a:prstGeom prst="rect">
            <a:avLst/>
          </a:prstGeom>
        </p:spPr>
        <p:txBody>
          <a:bodyPr anchor="b" anchorCtr="0"/>
          <a:lstStyle>
            <a:lvl1pPr marL="0" indent="0">
              <a:buNone/>
              <a:defRPr sz="1867" spc="400">
                <a:solidFill>
                  <a:schemeClr val="tx2"/>
                </a:solidFill>
                <a:latin typeface="+mj-lt"/>
              </a:defRPr>
            </a:lvl1pPr>
          </a:lstStyle>
          <a:p>
            <a:pPr lvl="0"/>
            <a:r>
              <a:rPr lang="en-US"/>
              <a:t>Edit Topic Title Copy</a:t>
            </a:r>
          </a:p>
        </p:txBody>
      </p:sp>
      <p:sp>
        <p:nvSpPr>
          <p:cNvPr id="32" name="Text Placeholder 9">
            <a:extLst>
              <a:ext uri="{FF2B5EF4-FFF2-40B4-BE49-F238E27FC236}">
                <a16:creationId xmlns:a16="http://schemas.microsoft.com/office/drawing/2014/main" id="{536FCC34-7470-174D-9212-3BD677D7E8A4}"/>
              </a:ext>
            </a:extLst>
          </p:cNvPr>
          <p:cNvSpPr>
            <a:spLocks noGrp="1"/>
          </p:cNvSpPr>
          <p:nvPr>
            <p:ph type="body" sz="quarter" idx="21" hasCustomPrompt="1"/>
          </p:nvPr>
        </p:nvSpPr>
        <p:spPr>
          <a:xfrm>
            <a:off x="668231" y="2146348"/>
            <a:ext cx="5009619" cy="3866992"/>
          </a:xfrm>
          <a:prstGeom prst="rect">
            <a:avLst/>
          </a:prstGeom>
        </p:spPr>
        <p:txBody>
          <a:bodyPr/>
          <a:lstStyle>
            <a:lvl1pPr marL="0" indent="0">
              <a:buFontTx/>
              <a:buNone/>
              <a:defRPr sz="1400"/>
            </a:lvl1pPr>
            <a:lvl2pPr marL="311143" indent="-230712">
              <a:tabLst/>
              <a:defRPr sz="1400"/>
            </a:lvl2pPr>
            <a:lvl3pPr marL="539737" indent="-228594">
              <a:tabLst/>
              <a:defRPr sz="1400"/>
            </a:lvl3pPr>
            <a:lvl4pPr marL="768331" indent="-228594">
              <a:tabLst/>
              <a:defRPr sz="1400"/>
            </a:lvl4pPr>
            <a:lvl5pPr marL="996926" indent="-228594">
              <a:tabLst/>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33" name="Text Placeholder 6">
            <a:extLst>
              <a:ext uri="{FF2B5EF4-FFF2-40B4-BE49-F238E27FC236}">
                <a16:creationId xmlns:a16="http://schemas.microsoft.com/office/drawing/2014/main" id="{20B361FA-7AD1-E541-BD93-C6E6CE8FCB2A}"/>
              </a:ext>
            </a:extLst>
          </p:cNvPr>
          <p:cNvSpPr>
            <a:spLocks noGrp="1"/>
          </p:cNvSpPr>
          <p:nvPr>
            <p:ph type="body" sz="quarter" idx="16" hasCustomPrompt="1"/>
          </p:nvPr>
        </p:nvSpPr>
        <p:spPr>
          <a:xfrm>
            <a:off x="670476" y="1668965"/>
            <a:ext cx="4999457" cy="268567"/>
          </a:xfrm>
          <a:prstGeom prst="rect">
            <a:avLst/>
          </a:prstGeom>
        </p:spPr>
        <p:txBody>
          <a:bodyPr anchor="b" anchorCtr="0"/>
          <a:lstStyle>
            <a:lvl1pPr marL="0" indent="0">
              <a:buNone/>
              <a:defRPr sz="1867" spc="400">
                <a:solidFill>
                  <a:schemeClr val="tx2"/>
                </a:solidFill>
                <a:latin typeface="+mj-lt"/>
              </a:defRPr>
            </a:lvl1pPr>
          </a:lstStyle>
          <a:p>
            <a:pPr lvl="0"/>
            <a:r>
              <a:rPr lang="en-US"/>
              <a:t>Edit Topic Title Copy</a:t>
            </a:r>
          </a:p>
        </p:txBody>
      </p:sp>
      <p:sp>
        <p:nvSpPr>
          <p:cNvPr id="29" name="Title Placeholder 1">
            <a:extLst>
              <a:ext uri="{FF2B5EF4-FFF2-40B4-BE49-F238E27FC236}">
                <a16:creationId xmlns:a16="http://schemas.microsoft.com/office/drawing/2014/main" id="{B36B849F-BC5B-5644-A1EB-E8FDD2B2CCF9}"/>
              </a:ext>
            </a:extLst>
          </p:cNvPr>
          <p:cNvSpPr>
            <a:spLocks noGrp="1"/>
          </p:cNvSpPr>
          <p:nvPr>
            <p:ph type="title" hasCustomPrompt="1"/>
          </p:nvPr>
        </p:nvSpPr>
        <p:spPr>
          <a:xfrm>
            <a:off x="659029" y="35861"/>
            <a:ext cx="10121860"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6142545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userDrawn="1">
  <p:cSld name="Title White on Gradient">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4F1998F3-13AA-214E-B2C3-A498318C951A}"/>
              </a:ext>
            </a:extLst>
          </p:cNvPr>
          <p:cNvSpPr>
            <a:spLocks noGrp="1"/>
          </p:cNvSpPr>
          <p:nvPr>
            <p:ph type="sldNum" sz="quarter" idx="4"/>
          </p:nvPr>
        </p:nvSpPr>
        <p:spPr bwMode="gray">
          <a:xfrm>
            <a:off x="11200735" y="6324937"/>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9" name="Footer Placeholder 3">
            <a:extLst>
              <a:ext uri="{FF2B5EF4-FFF2-40B4-BE49-F238E27FC236}">
                <a16:creationId xmlns:a16="http://schemas.microsoft.com/office/drawing/2014/main" id="{E0F5472E-99F3-1E40-B67D-93CE48B4A30C}"/>
              </a:ext>
            </a:extLst>
          </p:cNvPr>
          <p:cNvSpPr>
            <a:spLocks noGrp="1" noChangeAspect="1"/>
          </p:cNvSpPr>
          <p:nvPr>
            <p:ph type="ftr" sz="quarter" idx="3"/>
          </p:nvPr>
        </p:nvSpPr>
        <p:spPr>
          <a:xfrm>
            <a:off x="1359159" y="6341946"/>
            <a:ext cx="978153" cy="246221"/>
          </a:xfrm>
          <a:prstGeom prst="rect">
            <a:avLst/>
          </a:prstGeom>
        </p:spPr>
        <p:txBody>
          <a:bodyPr vert="horz" wrap="none" lIns="91440" tIns="45720" rIns="91440" bIns="45720" rtlCol="0" anchor="ctr">
            <a:spAutoFit/>
          </a:bodyPr>
          <a:lstStyle>
            <a:lvl1pPr algn="ctr">
              <a:defRPr sz="1000">
                <a:solidFill>
                  <a:schemeClr val="tx1"/>
                </a:solidFill>
              </a:defRPr>
            </a:lvl1pPr>
          </a:lstStyle>
          <a:p>
            <a:pPr algn="l"/>
            <a:r>
              <a:rPr lang="en-US" dirty="0"/>
              <a:t>|  Confidential</a:t>
            </a:r>
          </a:p>
        </p:txBody>
      </p:sp>
      <p:pic>
        <p:nvPicPr>
          <p:cNvPr id="15" name="Picture 14" descr="General Motors Footer">
            <a:extLst>
              <a:ext uri="{FF2B5EF4-FFF2-40B4-BE49-F238E27FC236}">
                <a16:creationId xmlns:a16="http://schemas.microsoft.com/office/drawing/2014/main" id="{49C0D9F4-EEA8-401B-B28D-93D72AEE9F2A}"/>
              </a:ext>
            </a:extLst>
          </p:cNvPr>
          <p:cNvPicPr>
            <a:picLocks noChangeAspect="1"/>
          </p:cNvPicPr>
          <p:nvPr userDrawn="1"/>
        </p:nvPicPr>
        <p:blipFill>
          <a:blip r:embed="rId3" cstate="print">
            <a:biLevel thresh="25000"/>
            <a:extLst>
              <a:ext uri="{28A0092B-C50C-407E-A947-70E740481C1C}">
                <a14:useLocalDpi xmlns:a14="http://schemas.microsoft.com/office/drawing/2010/main"/>
              </a:ext>
            </a:extLst>
          </a:blip>
          <a:stretch>
            <a:fillRect/>
          </a:stretch>
        </p:blipFill>
        <p:spPr>
          <a:xfrm>
            <a:off x="363957" y="6398360"/>
            <a:ext cx="1050120" cy="131912"/>
          </a:xfrm>
          <a:prstGeom prst="rect">
            <a:avLst/>
          </a:prstGeom>
        </p:spPr>
      </p:pic>
      <p:pic>
        <p:nvPicPr>
          <p:cNvPr id="12" name="Picture 30">
            <a:extLst>
              <a:ext uri="{FF2B5EF4-FFF2-40B4-BE49-F238E27FC236}">
                <a16:creationId xmlns:a16="http://schemas.microsoft.com/office/drawing/2014/main" id="{F596FB9C-BD57-9542-BC3F-D9BCC8239E07}"/>
              </a:ext>
              <a:ext uri="{C183D7F6-B498-43B3-948B-1728B52AA6E4}">
                <adec:decorative xmlns:adec="http://schemas.microsoft.com/office/drawing/2017/decorative" val="1"/>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198975" y="336251"/>
            <a:ext cx="660933" cy="660933"/>
          </a:xfrm>
          <a:prstGeom prst="rect">
            <a:avLst/>
          </a:prstGeom>
        </p:spPr>
      </p:pic>
      <p:sp>
        <p:nvSpPr>
          <p:cNvPr id="3" name="Text Placeholder 2"/>
          <p:cNvSpPr>
            <a:spLocks noGrp="1"/>
          </p:cNvSpPr>
          <p:nvPr>
            <p:ph type="body" idx="1" hasCustomPrompt="1"/>
          </p:nvPr>
        </p:nvSpPr>
        <p:spPr>
          <a:xfrm>
            <a:off x="831851" y="4617677"/>
            <a:ext cx="10515600" cy="533400"/>
          </a:xfrm>
        </p:spPr>
        <p:txBody>
          <a:bodyPr/>
          <a:lstStyle>
            <a:lvl1pPr marL="0" indent="0" algn="ctr">
              <a:buNone/>
              <a:defRPr sz="1867" spc="400">
                <a:solidFill>
                  <a:schemeClr val="tx1"/>
                </a:solidFill>
                <a:latin typeface="+mj-lt"/>
              </a:defRPr>
            </a:lvl1pPr>
            <a:lvl2pPr marL="457178" indent="0">
              <a:buNone/>
              <a:defRPr sz="2000">
                <a:solidFill>
                  <a:schemeClr val="tx1">
                    <a:tint val="75000"/>
                  </a:schemeClr>
                </a:solidFill>
              </a:defRPr>
            </a:lvl2pPr>
            <a:lvl3pPr marL="914354" indent="0">
              <a:buNone/>
              <a:defRPr sz="1800">
                <a:solidFill>
                  <a:schemeClr val="tx1">
                    <a:tint val="75000"/>
                  </a:schemeClr>
                </a:solidFill>
              </a:defRPr>
            </a:lvl3pPr>
            <a:lvl4pPr marL="1371532" indent="0">
              <a:buNone/>
              <a:defRPr sz="1600">
                <a:solidFill>
                  <a:schemeClr val="tx1">
                    <a:tint val="75000"/>
                  </a:schemeClr>
                </a:solidFill>
              </a:defRPr>
            </a:lvl4pPr>
            <a:lvl5pPr marL="1828709" indent="0">
              <a:buNone/>
              <a:defRPr sz="1600">
                <a:solidFill>
                  <a:schemeClr val="tx1">
                    <a:tint val="75000"/>
                  </a:schemeClr>
                </a:solidFill>
              </a:defRPr>
            </a:lvl5pPr>
            <a:lvl6pPr marL="2285886" indent="0">
              <a:buNone/>
              <a:defRPr sz="1600">
                <a:solidFill>
                  <a:schemeClr val="tx1">
                    <a:tint val="75000"/>
                  </a:schemeClr>
                </a:solidFill>
              </a:defRPr>
            </a:lvl6pPr>
            <a:lvl7pPr marL="2743062" indent="0">
              <a:buNone/>
              <a:defRPr sz="1600">
                <a:solidFill>
                  <a:schemeClr val="tx1">
                    <a:tint val="75000"/>
                  </a:schemeClr>
                </a:solidFill>
              </a:defRPr>
            </a:lvl7pPr>
            <a:lvl8pPr marL="3200240" indent="0">
              <a:buNone/>
              <a:defRPr sz="1600">
                <a:solidFill>
                  <a:schemeClr val="tx1">
                    <a:tint val="75000"/>
                  </a:schemeClr>
                </a:solidFill>
              </a:defRPr>
            </a:lvl8pPr>
            <a:lvl9pPr marL="3657418" indent="0">
              <a:buNone/>
              <a:defRPr sz="1600">
                <a:solidFill>
                  <a:schemeClr val="tx1">
                    <a:tint val="75000"/>
                  </a:schemeClr>
                </a:solidFill>
              </a:defRPr>
            </a:lvl9pPr>
          </a:lstStyle>
          <a:p>
            <a:pPr lvl="0"/>
            <a:r>
              <a:rPr lang="en-US"/>
              <a:t>Click To Edit Subhead Copy</a:t>
            </a:r>
          </a:p>
        </p:txBody>
      </p:sp>
      <p:sp>
        <p:nvSpPr>
          <p:cNvPr id="2" name="Title 1"/>
          <p:cNvSpPr>
            <a:spLocks noGrp="1"/>
          </p:cNvSpPr>
          <p:nvPr>
            <p:ph type="title" hasCustomPrompt="1"/>
          </p:nvPr>
        </p:nvSpPr>
        <p:spPr>
          <a:xfrm>
            <a:off x="831851" y="2404031"/>
            <a:ext cx="10515600" cy="2050152"/>
          </a:xfrm>
        </p:spPr>
        <p:txBody>
          <a:bodyPr anchor="ctr" anchorCtr="0"/>
          <a:lstStyle>
            <a:lvl1pPr algn="ctr">
              <a:defRPr sz="4267">
                <a:solidFill>
                  <a:schemeClr val="tx1"/>
                </a:solidFill>
              </a:defRPr>
            </a:lvl1pPr>
          </a:lstStyle>
          <a:p>
            <a:r>
              <a:rPr lang="en-US"/>
              <a:t>Click To Edit Section Title</a:t>
            </a:r>
          </a:p>
        </p:txBody>
      </p:sp>
    </p:spTree>
    <p:extLst>
      <p:ext uri="{BB962C8B-B14F-4D97-AF65-F5344CB8AC3E}">
        <p14:creationId xmlns:p14="http://schemas.microsoft.com/office/powerpoint/2010/main" val="1292530432"/>
      </p:ext>
    </p:extLst>
  </p:cSld>
  <p:clrMapOvr>
    <a:overrideClrMapping bg1="dk1" tx1="lt1" bg2="dk2" tx2="lt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Column Type + Gradient Signoff">
    <p:spTree>
      <p:nvGrpSpPr>
        <p:cNvPr id="1" name=""/>
        <p:cNvGrpSpPr/>
        <p:nvPr/>
      </p:nvGrpSpPr>
      <p:grpSpPr>
        <a:xfrm>
          <a:off x="0" y="0"/>
          <a:ext cx="0" cy="0"/>
          <a:chOff x="0" y="0"/>
          <a:chExt cx="0" cy="0"/>
        </a:xfrm>
      </p:grpSpPr>
      <p:sp>
        <p:nvSpPr>
          <p:cNvPr id="43" name="Slide Number Placeholder 5">
            <a:extLst>
              <a:ext uri="{FF2B5EF4-FFF2-40B4-BE49-F238E27FC236}">
                <a16:creationId xmlns:a16="http://schemas.microsoft.com/office/drawing/2014/main" id="{46C30FAD-257E-924F-AE70-465D627B3EF3}"/>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3" name="Footer Placeholder 2">
            <a:extLst>
              <a:ext uri="{FF2B5EF4-FFF2-40B4-BE49-F238E27FC236}">
                <a16:creationId xmlns:a16="http://schemas.microsoft.com/office/drawing/2014/main" id="{63B9029C-4B27-C249-BDC1-D4360366446F}"/>
              </a:ext>
            </a:extLst>
          </p:cNvPr>
          <p:cNvSpPr>
            <a:spLocks noGrp="1"/>
          </p:cNvSpPr>
          <p:nvPr>
            <p:ph type="ftr" sz="quarter" idx="22"/>
          </p:nvPr>
        </p:nvSpPr>
        <p:spPr/>
        <p:txBody>
          <a:bodyPr/>
          <a:lstStyle/>
          <a:p>
            <a:pPr algn="l"/>
            <a:r>
              <a:rPr lang="en-US"/>
              <a:t>|  Confidential</a:t>
            </a:r>
          </a:p>
        </p:txBody>
      </p:sp>
      <p:sp>
        <p:nvSpPr>
          <p:cNvPr id="11" name="Text Placeholder 9"/>
          <p:cNvSpPr>
            <a:spLocks noGrp="1"/>
          </p:cNvSpPr>
          <p:nvPr>
            <p:ph type="body" sz="quarter" idx="15" hasCustomPrompt="1"/>
          </p:nvPr>
        </p:nvSpPr>
        <p:spPr>
          <a:xfrm>
            <a:off x="8855357" y="5555317"/>
            <a:ext cx="3346441" cy="547665"/>
          </a:xfrm>
          <a:prstGeom prst="rect">
            <a:avLst/>
          </a:prstGeom>
        </p:spPr>
        <p:txBody>
          <a:bodyPr anchor="ctr" anchorCtr="0"/>
          <a:lstStyle>
            <a:lvl1pPr marL="0" indent="0">
              <a:buFontTx/>
              <a:buNone/>
              <a:defRPr sz="1600" spc="400"/>
            </a:lvl1pPr>
          </a:lstStyle>
          <a:p>
            <a:pPr lvl="0"/>
            <a:r>
              <a:rPr lang="en-US"/>
              <a:t>Highlight Text Here.</a:t>
            </a:r>
          </a:p>
        </p:txBody>
      </p:sp>
      <p:sp>
        <p:nvSpPr>
          <p:cNvPr id="20" name="Text Placeholder 9">
            <a:extLst>
              <a:ext uri="{FF2B5EF4-FFF2-40B4-BE49-F238E27FC236}">
                <a16:creationId xmlns:a16="http://schemas.microsoft.com/office/drawing/2014/main" id="{B4D53222-8E7B-684C-8847-320891E42BC0}"/>
              </a:ext>
            </a:extLst>
          </p:cNvPr>
          <p:cNvSpPr>
            <a:spLocks noGrp="1"/>
          </p:cNvSpPr>
          <p:nvPr>
            <p:ph type="body" sz="quarter" idx="17" hasCustomPrompt="1"/>
          </p:nvPr>
        </p:nvSpPr>
        <p:spPr>
          <a:xfrm>
            <a:off x="6108699" y="2146347"/>
            <a:ext cx="5009619" cy="3329708"/>
          </a:xfrm>
          <a:prstGeom prst="rect">
            <a:avLst/>
          </a:prstGeom>
        </p:spPr>
        <p:txBody>
          <a:bodyPr/>
          <a:lstStyle>
            <a:lvl1pPr marL="0" indent="0">
              <a:buFontTx/>
              <a:buNone/>
              <a:defRPr sz="1400"/>
            </a:lvl1pPr>
            <a:lvl2pPr marL="311143" indent="-230712">
              <a:tabLst/>
              <a:defRPr sz="1400"/>
            </a:lvl2pPr>
            <a:lvl3pPr marL="539737" indent="-228594">
              <a:tabLst/>
              <a:defRPr sz="1400"/>
            </a:lvl3pPr>
            <a:lvl4pPr marL="768331" indent="-228594">
              <a:tabLst/>
              <a:defRPr sz="1400"/>
            </a:lvl4pPr>
            <a:lvl5pPr marL="996926" indent="-228594">
              <a:tabLst/>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21" name="Text Placeholder 6">
            <a:extLst>
              <a:ext uri="{FF2B5EF4-FFF2-40B4-BE49-F238E27FC236}">
                <a16:creationId xmlns:a16="http://schemas.microsoft.com/office/drawing/2014/main" id="{FDBC1718-F062-4740-BE93-87211809C662}"/>
              </a:ext>
            </a:extLst>
          </p:cNvPr>
          <p:cNvSpPr>
            <a:spLocks noGrp="1"/>
          </p:cNvSpPr>
          <p:nvPr>
            <p:ph type="body" sz="quarter" idx="18" hasCustomPrompt="1"/>
          </p:nvPr>
        </p:nvSpPr>
        <p:spPr>
          <a:xfrm>
            <a:off x="6110944" y="1668963"/>
            <a:ext cx="4999457" cy="268567"/>
          </a:xfrm>
          <a:prstGeom prst="rect">
            <a:avLst/>
          </a:prstGeom>
        </p:spPr>
        <p:txBody>
          <a:bodyPr anchor="b" anchorCtr="0"/>
          <a:lstStyle>
            <a:lvl1pPr marL="0" indent="0">
              <a:buNone/>
              <a:defRPr sz="1867" spc="400">
                <a:solidFill>
                  <a:schemeClr val="tx2"/>
                </a:solidFill>
                <a:latin typeface="+mj-lt"/>
              </a:defRPr>
            </a:lvl1pPr>
          </a:lstStyle>
          <a:p>
            <a:pPr lvl="0"/>
            <a:r>
              <a:rPr lang="en-US"/>
              <a:t>Edit Topic Title Copy</a:t>
            </a:r>
          </a:p>
        </p:txBody>
      </p:sp>
      <p:sp>
        <p:nvSpPr>
          <p:cNvPr id="17" name="Text Placeholder 9">
            <a:extLst>
              <a:ext uri="{FF2B5EF4-FFF2-40B4-BE49-F238E27FC236}">
                <a16:creationId xmlns:a16="http://schemas.microsoft.com/office/drawing/2014/main" id="{D4FCA4AE-BC50-CD4B-8653-6E444FEF5B65}"/>
              </a:ext>
            </a:extLst>
          </p:cNvPr>
          <p:cNvSpPr>
            <a:spLocks noGrp="1"/>
          </p:cNvSpPr>
          <p:nvPr>
            <p:ph type="body" sz="quarter" idx="21" hasCustomPrompt="1"/>
          </p:nvPr>
        </p:nvSpPr>
        <p:spPr>
          <a:xfrm>
            <a:off x="668231" y="2146349"/>
            <a:ext cx="5009619" cy="3329708"/>
          </a:xfrm>
          <a:prstGeom prst="rect">
            <a:avLst/>
          </a:prstGeom>
        </p:spPr>
        <p:txBody>
          <a:bodyPr/>
          <a:lstStyle>
            <a:lvl1pPr marL="0" indent="0">
              <a:buFontTx/>
              <a:buNone/>
              <a:defRPr sz="1400"/>
            </a:lvl1pPr>
            <a:lvl2pPr marL="311143" indent="-230712">
              <a:tabLst/>
              <a:defRPr sz="1400"/>
            </a:lvl2pPr>
            <a:lvl3pPr marL="539737" indent="-228594">
              <a:tabLst/>
              <a:defRPr sz="1400"/>
            </a:lvl3pPr>
            <a:lvl4pPr marL="768331" indent="-228594">
              <a:tabLst/>
              <a:defRPr sz="1400"/>
            </a:lvl4pPr>
            <a:lvl5pPr marL="996926" indent="-228594">
              <a:tabLst/>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8" name="Text Placeholder 6">
            <a:extLst>
              <a:ext uri="{FF2B5EF4-FFF2-40B4-BE49-F238E27FC236}">
                <a16:creationId xmlns:a16="http://schemas.microsoft.com/office/drawing/2014/main" id="{2788B47D-3183-8943-B607-77919587FDDB}"/>
              </a:ext>
            </a:extLst>
          </p:cNvPr>
          <p:cNvSpPr>
            <a:spLocks noGrp="1"/>
          </p:cNvSpPr>
          <p:nvPr>
            <p:ph type="body" sz="quarter" idx="16" hasCustomPrompt="1"/>
          </p:nvPr>
        </p:nvSpPr>
        <p:spPr>
          <a:xfrm>
            <a:off x="670476" y="1668965"/>
            <a:ext cx="4999457" cy="268567"/>
          </a:xfrm>
          <a:prstGeom prst="rect">
            <a:avLst/>
          </a:prstGeom>
        </p:spPr>
        <p:txBody>
          <a:bodyPr anchor="b" anchorCtr="0"/>
          <a:lstStyle>
            <a:lvl1pPr marL="0" indent="0">
              <a:buNone/>
              <a:defRPr sz="1867" spc="400">
                <a:solidFill>
                  <a:schemeClr val="tx2"/>
                </a:solidFill>
                <a:latin typeface="+mj-lt"/>
              </a:defRPr>
            </a:lvl1pPr>
          </a:lstStyle>
          <a:p>
            <a:pPr lvl="0"/>
            <a:r>
              <a:rPr lang="en-US"/>
              <a:t>Edit Topic Title Copy</a:t>
            </a:r>
          </a:p>
        </p:txBody>
      </p:sp>
      <p:sp>
        <p:nvSpPr>
          <p:cNvPr id="41" name="Title Placeholder 1">
            <a:extLst>
              <a:ext uri="{FF2B5EF4-FFF2-40B4-BE49-F238E27FC236}">
                <a16:creationId xmlns:a16="http://schemas.microsoft.com/office/drawing/2014/main" id="{DEE5640F-2931-4140-8BD7-A79DE3E2FB98}"/>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398816132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 Left + Large Title/Quote">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1EE359A1-7533-7D4E-A437-E86812C5DEA8}"/>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10" name="Picture Placeholder 4">
            <a:extLst>
              <a:ext uri="{FF2B5EF4-FFF2-40B4-BE49-F238E27FC236}">
                <a16:creationId xmlns:a16="http://schemas.microsoft.com/office/drawing/2014/main" id="{91179D99-73A1-C04C-992C-309E7B2F84C2}"/>
              </a:ext>
            </a:extLst>
          </p:cNvPr>
          <p:cNvSpPr>
            <a:spLocks noGrp="1"/>
          </p:cNvSpPr>
          <p:nvPr>
            <p:ph type="pic" sz="quarter" idx="15" hasCustomPrompt="1"/>
          </p:nvPr>
        </p:nvSpPr>
        <p:spPr>
          <a:xfrm>
            <a:off x="1" y="0"/>
            <a:ext cx="6094359" cy="6858000"/>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a:t>Click Icon to </a:t>
            </a:r>
            <a:br>
              <a:rPr lang="en-US"/>
            </a:br>
            <a:r>
              <a:rPr lang="en-US"/>
              <a:t>Insert Background Image.</a:t>
            </a:r>
            <a:br>
              <a:rPr lang="en-US"/>
            </a:br>
            <a:endParaRPr lang="en-US"/>
          </a:p>
          <a:p>
            <a:br>
              <a:rPr lang="en-US"/>
            </a:br>
            <a:r>
              <a:rPr lang="en-US"/>
              <a:t>Remember the Image Layer</a:t>
            </a:r>
            <a:br>
              <a:rPr lang="en-US"/>
            </a:br>
            <a:r>
              <a:rPr lang="en-US"/>
              <a:t>Gets Sent to the Back.</a:t>
            </a:r>
          </a:p>
        </p:txBody>
      </p:sp>
      <p:sp>
        <p:nvSpPr>
          <p:cNvPr id="9" name="Footer Placeholder 3">
            <a:extLst>
              <a:ext uri="{FF2B5EF4-FFF2-40B4-BE49-F238E27FC236}">
                <a16:creationId xmlns:a16="http://schemas.microsoft.com/office/drawing/2014/main" id="{E13AB7A2-D36E-2841-B07D-6317BD9B8B4E}"/>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a:t>|  Confidential</a:t>
            </a:r>
          </a:p>
        </p:txBody>
      </p:sp>
      <p:pic>
        <p:nvPicPr>
          <p:cNvPr id="8" name="Picture 6">
            <a:extLst>
              <a:ext uri="{FF2B5EF4-FFF2-40B4-BE49-F238E27FC236}">
                <a16:creationId xmlns:a16="http://schemas.microsoft.com/office/drawing/2014/main" id="{358749A6-C09D-764C-AB8A-2430A19FA52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3" name="Title 1">
            <a:extLst>
              <a:ext uri="{FF2B5EF4-FFF2-40B4-BE49-F238E27FC236}">
                <a16:creationId xmlns:a16="http://schemas.microsoft.com/office/drawing/2014/main" id="{EAF07E35-ABD1-414B-96F0-CE8FD2EA4D37}"/>
              </a:ext>
            </a:extLst>
          </p:cNvPr>
          <p:cNvSpPr>
            <a:spLocks noGrp="1"/>
          </p:cNvSpPr>
          <p:nvPr>
            <p:ph type="title" hasCustomPrompt="1"/>
          </p:nvPr>
        </p:nvSpPr>
        <p:spPr>
          <a:xfrm>
            <a:off x="6727986" y="987412"/>
            <a:ext cx="4639705" cy="5259009"/>
          </a:xfrm>
          <a:prstGeom prst="rect">
            <a:avLst/>
          </a:prstGeom>
        </p:spPr>
        <p:txBody>
          <a:bodyPr anchor="ctr" anchorCtr="0"/>
          <a:lstStyle>
            <a:lvl1pPr algn="l">
              <a:defRPr sz="3200">
                <a:solidFill>
                  <a:schemeClr val="tx1"/>
                </a:solidFill>
              </a:defRPr>
            </a:lvl1pPr>
          </a:lstStyle>
          <a:p>
            <a:r>
              <a:rPr lang="en-US"/>
              <a:t>“Headline Placeholder </a:t>
            </a:r>
            <a:br>
              <a:rPr lang="en-US"/>
            </a:br>
            <a:r>
              <a:rPr lang="en-US"/>
              <a:t>  or Quote 24-36pt.”</a:t>
            </a:r>
          </a:p>
        </p:txBody>
      </p:sp>
    </p:spTree>
    <p:extLst>
      <p:ext uri="{BB962C8B-B14F-4D97-AF65-F5344CB8AC3E}">
        <p14:creationId xmlns:p14="http://schemas.microsoft.com/office/powerpoint/2010/main" val="4122011899"/>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Image Left + Large Title/Quote">
    <p:spTree>
      <p:nvGrpSpPr>
        <p:cNvPr id="1" name=""/>
        <p:cNvGrpSpPr/>
        <p:nvPr/>
      </p:nvGrpSpPr>
      <p:grpSpPr>
        <a:xfrm>
          <a:off x="0" y="0"/>
          <a:ext cx="0" cy="0"/>
          <a:chOff x="0" y="0"/>
          <a:chExt cx="0" cy="0"/>
        </a:xfrm>
      </p:grpSpPr>
      <p:sp>
        <p:nvSpPr>
          <p:cNvPr id="16" name="Slide Number Placeholder 5">
            <a:extLst>
              <a:ext uri="{FF2B5EF4-FFF2-40B4-BE49-F238E27FC236}">
                <a16:creationId xmlns:a16="http://schemas.microsoft.com/office/drawing/2014/main" id="{1EE359A1-7533-7D4E-A437-E86812C5DEA8}"/>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18" name="Picture Placeholder 4">
            <a:extLst>
              <a:ext uri="{FF2B5EF4-FFF2-40B4-BE49-F238E27FC236}">
                <a16:creationId xmlns:a16="http://schemas.microsoft.com/office/drawing/2014/main" id="{16DD6CC9-2B31-2243-865F-62E235A2E9EE}"/>
              </a:ext>
            </a:extLst>
          </p:cNvPr>
          <p:cNvSpPr>
            <a:spLocks noGrp="1"/>
          </p:cNvSpPr>
          <p:nvPr>
            <p:ph type="pic" sz="quarter" idx="15" hasCustomPrompt="1"/>
          </p:nvPr>
        </p:nvSpPr>
        <p:spPr>
          <a:xfrm>
            <a:off x="1" y="0"/>
            <a:ext cx="6094359" cy="6858000"/>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a:t>Click Icon to </a:t>
            </a:r>
            <a:br>
              <a:rPr lang="en-US"/>
            </a:br>
            <a:r>
              <a:rPr lang="en-US"/>
              <a:t>Insert Background Image.</a:t>
            </a:r>
            <a:br>
              <a:rPr lang="en-US"/>
            </a:br>
            <a:endParaRPr lang="en-US"/>
          </a:p>
          <a:p>
            <a:br>
              <a:rPr lang="en-US"/>
            </a:br>
            <a:r>
              <a:rPr lang="en-US"/>
              <a:t>Remember the Image Layer</a:t>
            </a:r>
            <a:br>
              <a:rPr lang="en-US"/>
            </a:br>
            <a:r>
              <a:rPr lang="en-US"/>
              <a:t>Gets Sent to the Back.</a:t>
            </a:r>
          </a:p>
        </p:txBody>
      </p:sp>
      <p:sp>
        <p:nvSpPr>
          <p:cNvPr id="9" name="Footer Placeholder 3">
            <a:extLst>
              <a:ext uri="{FF2B5EF4-FFF2-40B4-BE49-F238E27FC236}">
                <a16:creationId xmlns:a16="http://schemas.microsoft.com/office/drawing/2014/main" id="{E13AB7A2-D36E-2841-B07D-6317BD9B8B4E}"/>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a:t>|  Confidential</a:t>
            </a:r>
          </a:p>
        </p:txBody>
      </p:sp>
      <p:pic>
        <p:nvPicPr>
          <p:cNvPr id="8" name="Picture 6">
            <a:extLst>
              <a:ext uri="{FF2B5EF4-FFF2-40B4-BE49-F238E27FC236}">
                <a16:creationId xmlns:a16="http://schemas.microsoft.com/office/drawing/2014/main" id="{358749A6-C09D-764C-AB8A-2430A19FA52D}"/>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1" name="Text Placeholder 9">
            <a:extLst>
              <a:ext uri="{FF2B5EF4-FFF2-40B4-BE49-F238E27FC236}">
                <a16:creationId xmlns:a16="http://schemas.microsoft.com/office/drawing/2014/main" id="{41E1E176-D8E7-A44D-8C35-9112806686F9}"/>
              </a:ext>
            </a:extLst>
          </p:cNvPr>
          <p:cNvSpPr>
            <a:spLocks noGrp="1"/>
          </p:cNvSpPr>
          <p:nvPr>
            <p:ph type="body" sz="quarter" idx="21" hasCustomPrompt="1"/>
          </p:nvPr>
        </p:nvSpPr>
        <p:spPr>
          <a:xfrm>
            <a:off x="6727986" y="2674045"/>
            <a:ext cx="4639705" cy="3544900"/>
          </a:xfrm>
          <a:prstGeom prst="rect">
            <a:avLst/>
          </a:prstGeom>
        </p:spPr>
        <p:txBody>
          <a:bodyPr anchor="t"/>
          <a:lstStyle>
            <a:lvl1pPr marL="0" indent="0">
              <a:buFontTx/>
              <a:buNone/>
              <a:defRPr sz="1600">
                <a:solidFill>
                  <a:schemeClr val="tx1"/>
                </a:solidFill>
              </a:defRPr>
            </a:lvl1pPr>
            <a:lvl2pPr marL="311143" indent="-230712">
              <a:tabLst/>
              <a:defRPr sz="1600">
                <a:solidFill>
                  <a:schemeClr val="tx1"/>
                </a:solidFill>
              </a:defRPr>
            </a:lvl2pPr>
            <a:lvl3pPr marL="539737" indent="-228594">
              <a:tabLst/>
              <a:defRPr sz="1600">
                <a:solidFill>
                  <a:schemeClr val="tx1"/>
                </a:solidFill>
              </a:defRPr>
            </a:lvl3pPr>
            <a:lvl4pPr marL="768331" indent="-228594">
              <a:tabLst/>
              <a:defRPr sz="1600">
                <a:solidFill>
                  <a:schemeClr val="tx1"/>
                </a:solidFill>
              </a:defRPr>
            </a:lvl4pPr>
            <a:lvl5pPr marL="996926" indent="-228594">
              <a:tabLst/>
              <a:defRPr sz="1600">
                <a:solidFill>
                  <a:schemeClr val="tx1"/>
                </a:solidFill>
              </a:defRPr>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3" name="Title 1">
            <a:extLst>
              <a:ext uri="{FF2B5EF4-FFF2-40B4-BE49-F238E27FC236}">
                <a16:creationId xmlns:a16="http://schemas.microsoft.com/office/drawing/2014/main" id="{FF2C9F34-997D-1B47-BD26-F078D28DBC24}"/>
              </a:ext>
            </a:extLst>
          </p:cNvPr>
          <p:cNvSpPr>
            <a:spLocks noGrp="1"/>
          </p:cNvSpPr>
          <p:nvPr>
            <p:ph type="title" hasCustomPrompt="1"/>
          </p:nvPr>
        </p:nvSpPr>
        <p:spPr>
          <a:xfrm>
            <a:off x="6727986" y="987412"/>
            <a:ext cx="4639705" cy="1506408"/>
          </a:xfrm>
          <a:prstGeom prst="rect">
            <a:avLst/>
          </a:prstGeom>
        </p:spPr>
        <p:txBody>
          <a:bodyPr anchor="b" anchorCtr="0"/>
          <a:lstStyle>
            <a:lvl1pPr algn="l">
              <a:defRPr sz="3200">
                <a:solidFill>
                  <a:schemeClr val="tx1"/>
                </a:solidFill>
              </a:defRPr>
            </a:lvl1pPr>
          </a:lstStyle>
          <a:p>
            <a:r>
              <a:rPr lang="en-US"/>
              <a:t>“Headline Placeholder </a:t>
            </a:r>
            <a:br>
              <a:rPr lang="en-US"/>
            </a:br>
            <a:r>
              <a:rPr lang="en-US"/>
              <a:t>  or Quote 24-36pt.”</a:t>
            </a:r>
          </a:p>
        </p:txBody>
      </p:sp>
    </p:spTree>
    <p:extLst>
      <p:ext uri="{BB962C8B-B14F-4D97-AF65-F5344CB8AC3E}">
        <p14:creationId xmlns:p14="http://schemas.microsoft.com/office/powerpoint/2010/main" val="196043888"/>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Full-Image + Title Copy">
    <p:spTree>
      <p:nvGrpSpPr>
        <p:cNvPr id="1" name=""/>
        <p:cNvGrpSpPr/>
        <p:nvPr/>
      </p:nvGrpSpPr>
      <p:grpSpPr>
        <a:xfrm>
          <a:off x="0" y="0"/>
          <a:ext cx="0" cy="0"/>
          <a:chOff x="0" y="0"/>
          <a:chExt cx="0" cy="0"/>
        </a:xfrm>
      </p:grpSpPr>
      <p:sp>
        <p:nvSpPr>
          <p:cNvPr id="8" name="Picture Placeholder 4">
            <a:extLst>
              <a:ext uri="{FF2B5EF4-FFF2-40B4-BE49-F238E27FC236}">
                <a16:creationId xmlns:a16="http://schemas.microsoft.com/office/drawing/2014/main" id="{FAA812E3-93E5-9541-AE7E-F037F1BE9D43}"/>
              </a:ext>
            </a:extLst>
          </p:cNvPr>
          <p:cNvSpPr>
            <a:spLocks noGrp="1"/>
          </p:cNvSpPr>
          <p:nvPr>
            <p:ph type="pic" sz="quarter" idx="16" hasCustomPrompt="1"/>
          </p:nvPr>
        </p:nvSpPr>
        <p:spPr>
          <a:xfrm>
            <a:off x="2" y="0"/>
            <a:ext cx="12191999" cy="6858000"/>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a:t>Click Icon to Insert </a:t>
            </a:r>
            <a:br>
              <a:rPr lang="en-US"/>
            </a:br>
            <a:r>
              <a:rPr lang="en-US"/>
              <a:t>Background Image.</a:t>
            </a:r>
            <a:br>
              <a:rPr lang="en-US"/>
            </a:br>
            <a:endParaRPr lang="en-US"/>
          </a:p>
          <a:p>
            <a:br>
              <a:rPr lang="en-US"/>
            </a:br>
            <a:r>
              <a:rPr lang="en-US"/>
              <a:t>Remember the Image Layer</a:t>
            </a:r>
            <a:br>
              <a:rPr lang="en-US"/>
            </a:br>
            <a:r>
              <a:rPr lang="en-US"/>
              <a:t>Gets Sent to the Back.</a:t>
            </a:r>
          </a:p>
        </p:txBody>
      </p:sp>
      <p:sp>
        <p:nvSpPr>
          <p:cNvPr id="13" name="Slide Number Placeholder 5">
            <a:extLst>
              <a:ext uri="{FF2B5EF4-FFF2-40B4-BE49-F238E27FC236}">
                <a16:creationId xmlns:a16="http://schemas.microsoft.com/office/drawing/2014/main" id="{2EBA4C8A-B934-F64A-B3A7-D48496AC715A}"/>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a:p>
        </p:txBody>
      </p:sp>
      <p:pic>
        <p:nvPicPr>
          <p:cNvPr id="10" name="Picture 6" descr="General Motors Footer">
            <a:extLst>
              <a:ext uri="{FF2B5EF4-FFF2-40B4-BE49-F238E27FC236}">
                <a16:creationId xmlns:a16="http://schemas.microsoft.com/office/drawing/2014/main" id="{23FAF81E-16AC-2C47-B193-C1522F1985F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1" name="Footer Placeholder 3">
            <a:extLst>
              <a:ext uri="{FF2B5EF4-FFF2-40B4-BE49-F238E27FC236}">
                <a16:creationId xmlns:a16="http://schemas.microsoft.com/office/drawing/2014/main" id="{59CFF3A7-7843-8B4C-8E22-D60D8E8E9949}"/>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a:t>|  Confidential</a:t>
            </a:r>
          </a:p>
        </p:txBody>
      </p:sp>
      <p:pic>
        <p:nvPicPr>
          <p:cNvPr id="14" name="Picture 30">
            <a:extLst>
              <a:ext uri="{FF2B5EF4-FFF2-40B4-BE49-F238E27FC236}">
                <a16:creationId xmlns:a16="http://schemas.microsoft.com/office/drawing/2014/main" id="{FE4776D8-2907-D543-9CC3-4C65F76F491C}"/>
              </a:ext>
              <a:ext uri="{C183D7F6-B498-43B3-948B-1728B52AA6E4}">
                <adec:decorative xmlns:adec="http://schemas.microsoft.com/office/drawing/2017/decorative" val="1"/>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198974" y="336250"/>
            <a:ext cx="660933" cy="660933"/>
          </a:xfrm>
          <a:prstGeom prst="rect">
            <a:avLst/>
          </a:prstGeom>
        </p:spPr>
      </p:pic>
      <p:sp>
        <p:nvSpPr>
          <p:cNvPr id="16" name="Text Placeholder 9">
            <a:extLst>
              <a:ext uri="{FF2B5EF4-FFF2-40B4-BE49-F238E27FC236}">
                <a16:creationId xmlns:a16="http://schemas.microsoft.com/office/drawing/2014/main" id="{D7D7408D-93B6-E147-8EA7-0CE13CEDCDBE}"/>
              </a:ext>
            </a:extLst>
          </p:cNvPr>
          <p:cNvSpPr>
            <a:spLocks noGrp="1"/>
          </p:cNvSpPr>
          <p:nvPr>
            <p:ph type="body" sz="quarter" idx="21" hasCustomPrompt="1"/>
          </p:nvPr>
        </p:nvSpPr>
        <p:spPr>
          <a:xfrm>
            <a:off x="7326330" y="1148821"/>
            <a:ext cx="4446076" cy="4955097"/>
          </a:xfrm>
          <a:prstGeom prst="rect">
            <a:avLst/>
          </a:prstGeom>
        </p:spPr>
        <p:txBody>
          <a:bodyPr anchor="ctr"/>
          <a:lstStyle>
            <a:lvl1pPr marL="0" indent="0">
              <a:buFontTx/>
              <a:buNone/>
              <a:defRPr sz="1400">
                <a:solidFill>
                  <a:schemeClr val="bg1"/>
                </a:solidFill>
              </a:defRPr>
            </a:lvl1pPr>
            <a:lvl2pPr marL="311143" indent="-230712">
              <a:tabLst/>
              <a:defRPr sz="1400">
                <a:solidFill>
                  <a:schemeClr val="bg1"/>
                </a:solidFill>
              </a:defRPr>
            </a:lvl2pPr>
            <a:lvl3pPr marL="539737" indent="-228594">
              <a:tabLst/>
              <a:defRPr sz="1400">
                <a:solidFill>
                  <a:schemeClr val="bg1"/>
                </a:solidFill>
              </a:defRPr>
            </a:lvl3pPr>
            <a:lvl4pPr marL="768331" indent="-228594">
              <a:tabLst/>
              <a:defRPr sz="1400">
                <a:solidFill>
                  <a:schemeClr val="bg1"/>
                </a:solidFill>
              </a:defRPr>
            </a:lvl4pPr>
            <a:lvl5pPr marL="996926" indent="-228594">
              <a:tabLst/>
              <a:defRPr sz="1400">
                <a:solidFill>
                  <a:schemeClr val="bg1"/>
                </a:solidFill>
              </a:defRPr>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a:xfrm>
            <a:off x="807111" y="1516523"/>
            <a:ext cx="4930301" cy="3725332"/>
          </a:xfrm>
          <a:prstGeom prst="rect">
            <a:avLst/>
          </a:prstGeom>
        </p:spPr>
        <p:txBody>
          <a:bodyPr anchor="ctr" anchorCtr="0"/>
          <a:lstStyle>
            <a:lvl1pPr marL="0" indent="0" algn="l">
              <a:tabLst/>
              <a:defRPr sz="4000">
                <a:solidFill>
                  <a:schemeClr val="bg1"/>
                </a:solidFill>
              </a:defRPr>
            </a:lvl1pPr>
          </a:lstStyle>
          <a:p>
            <a:r>
              <a:rPr lang="en-US"/>
              <a:t>“Placeholder for </a:t>
            </a:r>
            <a:br>
              <a:rPr lang="en-US"/>
            </a:br>
            <a:r>
              <a:rPr lang="en-US"/>
              <a:t>  a Logo, Quote or </a:t>
            </a:r>
            <a:br>
              <a:rPr lang="en-US"/>
            </a:br>
            <a:r>
              <a:rPr lang="en-US"/>
              <a:t>  Headline 24-36pt.”</a:t>
            </a:r>
          </a:p>
        </p:txBody>
      </p:sp>
    </p:spTree>
    <p:extLst>
      <p:ext uri="{BB962C8B-B14F-4D97-AF65-F5344CB8AC3E}">
        <p14:creationId xmlns:p14="http://schemas.microsoft.com/office/powerpoint/2010/main" val="271358002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6-Image Grid Full-Bleed + Title Copy">
    <p:spTree>
      <p:nvGrpSpPr>
        <p:cNvPr id="1" name=""/>
        <p:cNvGrpSpPr/>
        <p:nvPr/>
      </p:nvGrpSpPr>
      <p:grpSpPr>
        <a:xfrm>
          <a:off x="0" y="0"/>
          <a:ext cx="0" cy="0"/>
          <a:chOff x="0" y="0"/>
          <a:chExt cx="0" cy="0"/>
        </a:xfrm>
      </p:grpSpPr>
      <p:sp>
        <p:nvSpPr>
          <p:cNvPr id="17" name="Picture Placeholder 4">
            <a:extLst>
              <a:ext uri="{FF2B5EF4-FFF2-40B4-BE49-F238E27FC236}">
                <a16:creationId xmlns:a16="http://schemas.microsoft.com/office/drawing/2014/main" id="{24F1475B-CAF7-D34D-9464-A81B246BC246}"/>
              </a:ext>
            </a:extLst>
          </p:cNvPr>
          <p:cNvSpPr>
            <a:spLocks noGrp="1"/>
          </p:cNvSpPr>
          <p:nvPr>
            <p:ph type="pic" sz="quarter" idx="19" hasCustomPrompt="1"/>
          </p:nvPr>
        </p:nvSpPr>
        <p:spPr>
          <a:xfrm>
            <a:off x="8080720" y="3411031"/>
            <a:ext cx="4150529" cy="3519149"/>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a:t>Click Icon to Insert Image.</a:t>
            </a:r>
            <a:br>
              <a:rPr lang="en-US"/>
            </a:br>
            <a:endParaRPr lang="en-US"/>
          </a:p>
          <a:p>
            <a:br>
              <a:rPr lang="en-US"/>
            </a:br>
            <a:r>
              <a:rPr lang="en-US"/>
              <a:t>Remember the Image Layer</a:t>
            </a:r>
            <a:br>
              <a:rPr lang="en-US"/>
            </a:br>
            <a:r>
              <a:rPr lang="en-US"/>
              <a:t>Gets Sent to the Back.</a:t>
            </a:r>
          </a:p>
        </p:txBody>
      </p:sp>
      <p:sp>
        <p:nvSpPr>
          <p:cNvPr id="9" name="Picture Placeholder 4">
            <a:extLst>
              <a:ext uri="{FF2B5EF4-FFF2-40B4-BE49-F238E27FC236}">
                <a16:creationId xmlns:a16="http://schemas.microsoft.com/office/drawing/2014/main" id="{9B4EDEFF-727B-2B49-B0BF-F11CB3DA98DA}"/>
              </a:ext>
            </a:extLst>
          </p:cNvPr>
          <p:cNvSpPr>
            <a:spLocks noGrp="1"/>
          </p:cNvSpPr>
          <p:nvPr>
            <p:ph type="pic" sz="quarter" idx="17" hasCustomPrompt="1"/>
          </p:nvPr>
        </p:nvSpPr>
        <p:spPr>
          <a:xfrm>
            <a:off x="4035777" y="3411027"/>
            <a:ext cx="4051159" cy="351916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 Insert Image.</a:t>
            </a:r>
            <a:br>
              <a:rPr lang="en-US"/>
            </a:br>
            <a:endParaRPr lang="en-US"/>
          </a:p>
          <a:p>
            <a:br>
              <a:rPr lang="en-US"/>
            </a:br>
            <a:r>
              <a:rPr lang="en-US"/>
              <a:t>Remember the Image Layer</a:t>
            </a:r>
            <a:br>
              <a:rPr lang="en-US"/>
            </a:br>
            <a:r>
              <a:rPr lang="en-US"/>
              <a:t>Gets Sent to the Back.</a:t>
            </a:r>
          </a:p>
        </p:txBody>
      </p:sp>
      <p:sp>
        <p:nvSpPr>
          <p:cNvPr id="10" name="Picture Placeholder 4">
            <a:extLst>
              <a:ext uri="{FF2B5EF4-FFF2-40B4-BE49-F238E27FC236}">
                <a16:creationId xmlns:a16="http://schemas.microsoft.com/office/drawing/2014/main" id="{91179D99-73A1-C04C-992C-309E7B2F84C2}"/>
              </a:ext>
            </a:extLst>
          </p:cNvPr>
          <p:cNvSpPr>
            <a:spLocks noGrp="1"/>
          </p:cNvSpPr>
          <p:nvPr>
            <p:ph type="pic" sz="quarter" idx="15" hasCustomPrompt="1"/>
          </p:nvPr>
        </p:nvSpPr>
        <p:spPr>
          <a:xfrm>
            <a:off x="-9166" y="3411026"/>
            <a:ext cx="4051159" cy="3519153"/>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a:t>Click Icon to Insert Image.</a:t>
            </a:r>
            <a:br>
              <a:rPr lang="en-US"/>
            </a:br>
            <a:endParaRPr lang="en-US"/>
          </a:p>
          <a:p>
            <a:br>
              <a:rPr lang="en-US"/>
            </a:br>
            <a:r>
              <a:rPr lang="en-US"/>
              <a:t>Remember the Image Layer</a:t>
            </a:r>
            <a:br>
              <a:rPr lang="en-US"/>
            </a:br>
            <a:r>
              <a:rPr lang="en-US"/>
              <a:t>Gets Sent to the Back.</a:t>
            </a:r>
          </a:p>
        </p:txBody>
      </p:sp>
      <p:sp>
        <p:nvSpPr>
          <p:cNvPr id="18" name="Picture Placeholder 4">
            <a:extLst>
              <a:ext uri="{FF2B5EF4-FFF2-40B4-BE49-F238E27FC236}">
                <a16:creationId xmlns:a16="http://schemas.microsoft.com/office/drawing/2014/main" id="{45A77AAC-68EA-A843-ACDE-DD9F6561EEA5}"/>
              </a:ext>
            </a:extLst>
          </p:cNvPr>
          <p:cNvSpPr>
            <a:spLocks noGrp="1"/>
          </p:cNvSpPr>
          <p:nvPr>
            <p:ph type="pic" sz="quarter" idx="20" hasCustomPrompt="1"/>
          </p:nvPr>
        </p:nvSpPr>
        <p:spPr>
          <a:xfrm>
            <a:off x="8080720" y="-9165"/>
            <a:ext cx="4150529" cy="3428991"/>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 Insert Image.</a:t>
            </a:r>
            <a:br>
              <a:rPr lang="en-US"/>
            </a:br>
            <a:endParaRPr lang="en-US"/>
          </a:p>
          <a:p>
            <a:br>
              <a:rPr lang="en-US"/>
            </a:br>
            <a:r>
              <a:rPr lang="en-US"/>
              <a:t>Remember the Image Layer</a:t>
            </a:r>
            <a:br>
              <a:rPr lang="en-US"/>
            </a:br>
            <a:r>
              <a:rPr lang="en-US"/>
              <a:t>Gets Sent to the Back.</a:t>
            </a:r>
          </a:p>
        </p:txBody>
      </p:sp>
      <p:sp>
        <p:nvSpPr>
          <p:cNvPr id="11" name="Picture Placeholder 4">
            <a:extLst>
              <a:ext uri="{FF2B5EF4-FFF2-40B4-BE49-F238E27FC236}">
                <a16:creationId xmlns:a16="http://schemas.microsoft.com/office/drawing/2014/main" id="{52F9924C-AEC7-024E-B1E0-5129B49CD43C}"/>
              </a:ext>
            </a:extLst>
          </p:cNvPr>
          <p:cNvSpPr>
            <a:spLocks noGrp="1"/>
          </p:cNvSpPr>
          <p:nvPr>
            <p:ph type="pic" sz="quarter" idx="18" hasCustomPrompt="1"/>
          </p:nvPr>
        </p:nvSpPr>
        <p:spPr>
          <a:xfrm>
            <a:off x="4025549" y="-9166"/>
            <a:ext cx="4051159" cy="3429004"/>
          </a:xfrm>
          <a:prstGeom prst="rect">
            <a:avLst/>
          </a:prstGeom>
          <a:solidFill>
            <a:schemeClr val="tx1">
              <a:lumMod val="40000"/>
              <a:lumOff val="60000"/>
            </a:schemeClr>
          </a:solidFill>
        </p:spPr>
        <p:txBody>
          <a:bodyPr vert="horz" lIns="0" tIns="0" rIns="0" bIns="0" rtlCol="0" anchor="ctr" anchorCtr="0">
            <a:noAutofit/>
          </a:bodyPr>
          <a:lstStyle>
            <a:lvl1pPr marL="0" indent="0" algn="ctr">
              <a:buNone/>
              <a:defRPr lang="en-US" dirty="0">
                <a:solidFill>
                  <a:srgbClr val="FF33CC"/>
                </a:solidFill>
              </a:defRPr>
            </a:lvl1pPr>
          </a:lstStyle>
          <a:p>
            <a:r>
              <a:rPr lang="en-US"/>
              <a:t>Click Icon to Insert Image.</a:t>
            </a:r>
            <a:br>
              <a:rPr lang="en-US"/>
            </a:br>
            <a:endParaRPr lang="en-US"/>
          </a:p>
          <a:p>
            <a:br>
              <a:rPr lang="en-US"/>
            </a:br>
            <a:r>
              <a:rPr lang="en-US"/>
              <a:t>Remember the Image Layer</a:t>
            </a:r>
            <a:br>
              <a:rPr lang="en-US"/>
            </a:br>
            <a:r>
              <a:rPr lang="en-US"/>
              <a:t>Gets Sent to the Back.</a:t>
            </a:r>
          </a:p>
        </p:txBody>
      </p:sp>
      <p:sp>
        <p:nvSpPr>
          <p:cNvPr id="8" name="Picture Placeholder 4">
            <a:extLst>
              <a:ext uri="{FF2B5EF4-FFF2-40B4-BE49-F238E27FC236}">
                <a16:creationId xmlns:a16="http://schemas.microsoft.com/office/drawing/2014/main" id="{FAA812E3-93E5-9541-AE7E-F037F1BE9D43}"/>
              </a:ext>
            </a:extLst>
          </p:cNvPr>
          <p:cNvSpPr>
            <a:spLocks noGrp="1"/>
          </p:cNvSpPr>
          <p:nvPr>
            <p:ph type="pic" sz="quarter" idx="16" hasCustomPrompt="1"/>
          </p:nvPr>
        </p:nvSpPr>
        <p:spPr>
          <a:xfrm>
            <a:off x="-9166" y="-9170"/>
            <a:ext cx="4051159" cy="3428995"/>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 Insert Image.</a:t>
            </a:r>
            <a:br>
              <a:rPr lang="en-US"/>
            </a:br>
            <a:endParaRPr lang="en-US"/>
          </a:p>
          <a:p>
            <a:br>
              <a:rPr lang="en-US"/>
            </a:br>
            <a:r>
              <a:rPr lang="en-US"/>
              <a:t>Remember the Image Layer</a:t>
            </a:r>
            <a:br>
              <a:rPr lang="en-US"/>
            </a:br>
            <a:r>
              <a:rPr lang="en-US"/>
              <a:t>Gets Sent to the Back.</a:t>
            </a:r>
          </a:p>
        </p:txBody>
      </p:sp>
      <p:sp>
        <p:nvSpPr>
          <p:cNvPr id="20" name="Slide Number Placeholder 5">
            <a:extLst>
              <a:ext uri="{FF2B5EF4-FFF2-40B4-BE49-F238E27FC236}">
                <a16:creationId xmlns:a16="http://schemas.microsoft.com/office/drawing/2014/main" id="{D7112045-0161-4242-83BC-F039A99ED894}"/>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a:p>
        </p:txBody>
      </p:sp>
      <p:pic>
        <p:nvPicPr>
          <p:cNvPr id="16" name="Picture 6" descr="General Motors Footer">
            <a:extLst>
              <a:ext uri="{FF2B5EF4-FFF2-40B4-BE49-F238E27FC236}">
                <a16:creationId xmlns:a16="http://schemas.microsoft.com/office/drawing/2014/main" id="{656B376F-DDEB-9540-AC03-8BEBCB96424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4" name="Footer Placeholder 3">
            <a:extLst>
              <a:ext uri="{FF2B5EF4-FFF2-40B4-BE49-F238E27FC236}">
                <a16:creationId xmlns:a16="http://schemas.microsoft.com/office/drawing/2014/main" id="{4BAE9BD3-D15F-264F-9455-AB42F0A5A03A}"/>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a:t>|  Confidential</a:t>
            </a:r>
          </a:p>
        </p:txBody>
      </p:sp>
      <p:pic>
        <p:nvPicPr>
          <p:cNvPr id="21" name="Picture 30">
            <a:extLst>
              <a:ext uri="{FF2B5EF4-FFF2-40B4-BE49-F238E27FC236}">
                <a16:creationId xmlns:a16="http://schemas.microsoft.com/office/drawing/2014/main" id="{E95BDE91-8A5C-C448-B07A-C2E6FA3A238E}"/>
              </a:ext>
              <a:ext uri="{C183D7F6-B498-43B3-948B-1728B52AA6E4}">
                <adec:decorative xmlns:adec="http://schemas.microsoft.com/office/drawing/2017/decorative" val="1"/>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198974" y="336250"/>
            <a:ext cx="660933" cy="660933"/>
          </a:xfrm>
          <a:prstGeom prst="rect">
            <a:avLst/>
          </a:prstGeom>
        </p:spPr>
      </p:pic>
      <p:sp>
        <p:nvSpPr>
          <p:cNvPr id="13" name="Title 1">
            <a:extLst>
              <a:ext uri="{FF2B5EF4-FFF2-40B4-BE49-F238E27FC236}">
                <a16:creationId xmlns:a16="http://schemas.microsoft.com/office/drawing/2014/main" id="{97519686-36A8-DE42-8297-1146F86C7104}"/>
              </a:ext>
            </a:extLst>
          </p:cNvPr>
          <p:cNvSpPr>
            <a:spLocks noGrp="1"/>
          </p:cNvSpPr>
          <p:nvPr>
            <p:ph type="title" hasCustomPrompt="1"/>
          </p:nvPr>
        </p:nvSpPr>
        <p:spPr>
          <a:xfrm>
            <a:off x="1414078" y="1548349"/>
            <a:ext cx="4930301" cy="3725332"/>
          </a:xfrm>
          <a:prstGeom prst="rect">
            <a:avLst/>
          </a:prstGeom>
        </p:spPr>
        <p:txBody>
          <a:bodyPr anchor="ctr" anchorCtr="0"/>
          <a:lstStyle>
            <a:lvl1pPr marL="0" indent="0" algn="l">
              <a:tabLst/>
              <a:defRPr sz="4000">
                <a:solidFill>
                  <a:schemeClr val="bg1"/>
                </a:solidFill>
              </a:defRPr>
            </a:lvl1pPr>
          </a:lstStyle>
          <a:p>
            <a:r>
              <a:rPr lang="en-US"/>
              <a:t>“Placeholder for </a:t>
            </a:r>
            <a:br>
              <a:rPr lang="en-US"/>
            </a:br>
            <a:r>
              <a:rPr lang="en-US"/>
              <a:t>  a Logo, Quote or </a:t>
            </a:r>
            <a:br>
              <a:rPr lang="en-US"/>
            </a:br>
            <a:r>
              <a:rPr lang="en-US"/>
              <a:t>  Headline 24-36pt.”</a:t>
            </a:r>
          </a:p>
        </p:txBody>
      </p:sp>
    </p:spTree>
    <p:extLst>
      <p:ext uri="{BB962C8B-B14F-4D97-AF65-F5344CB8AC3E}">
        <p14:creationId xmlns:p14="http://schemas.microsoft.com/office/powerpoint/2010/main" val="3509208567"/>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6-Image Grid (no titles)">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D7112045-0161-4242-83BC-F039A99ED894}"/>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12" name="Footer Placeholder 3">
            <a:extLst>
              <a:ext uri="{FF2B5EF4-FFF2-40B4-BE49-F238E27FC236}">
                <a16:creationId xmlns:a16="http://schemas.microsoft.com/office/drawing/2014/main" id="{8EE26689-A105-334B-80C7-61219BB81F2F}"/>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tx1"/>
                </a:solidFill>
              </a:defRPr>
            </a:lvl1pPr>
          </a:lstStyle>
          <a:p>
            <a:pPr algn="l"/>
            <a:r>
              <a:rPr lang="en-US"/>
              <a:t>|  Confidential</a:t>
            </a:r>
          </a:p>
        </p:txBody>
      </p:sp>
      <p:sp>
        <p:nvSpPr>
          <p:cNvPr id="22" name="Picture Placeholder 4">
            <a:extLst>
              <a:ext uri="{FF2B5EF4-FFF2-40B4-BE49-F238E27FC236}">
                <a16:creationId xmlns:a16="http://schemas.microsoft.com/office/drawing/2014/main" id="{CB3DBD36-2FD0-0143-8391-45CDF5EE415B}"/>
              </a:ext>
            </a:extLst>
          </p:cNvPr>
          <p:cNvSpPr>
            <a:spLocks noGrp="1"/>
          </p:cNvSpPr>
          <p:nvPr>
            <p:ph type="pic" sz="quarter" idx="19" hasCustomPrompt="1"/>
          </p:nvPr>
        </p:nvSpPr>
        <p:spPr>
          <a:xfrm>
            <a:off x="8069607" y="3970413"/>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24" name="Picture Placeholder 4">
            <a:extLst>
              <a:ext uri="{FF2B5EF4-FFF2-40B4-BE49-F238E27FC236}">
                <a16:creationId xmlns:a16="http://schemas.microsoft.com/office/drawing/2014/main" id="{048703DE-6A48-544A-AA77-741FF271FF9F}"/>
              </a:ext>
            </a:extLst>
          </p:cNvPr>
          <p:cNvSpPr>
            <a:spLocks noGrp="1"/>
          </p:cNvSpPr>
          <p:nvPr>
            <p:ph type="pic" sz="quarter" idx="21" hasCustomPrompt="1"/>
          </p:nvPr>
        </p:nvSpPr>
        <p:spPr>
          <a:xfrm>
            <a:off x="4378068" y="3970413"/>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6" name="Picture Placeholder 4">
            <a:extLst>
              <a:ext uri="{FF2B5EF4-FFF2-40B4-BE49-F238E27FC236}">
                <a16:creationId xmlns:a16="http://schemas.microsoft.com/office/drawing/2014/main" id="{51BECA8E-0765-6A40-8417-BE3305D60B50}"/>
              </a:ext>
            </a:extLst>
          </p:cNvPr>
          <p:cNvSpPr>
            <a:spLocks noGrp="1"/>
          </p:cNvSpPr>
          <p:nvPr>
            <p:ph type="pic" sz="quarter" idx="17" hasCustomPrompt="1"/>
          </p:nvPr>
        </p:nvSpPr>
        <p:spPr>
          <a:xfrm>
            <a:off x="686529" y="3970413"/>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21" name="Picture Placeholder 4">
            <a:extLst>
              <a:ext uri="{FF2B5EF4-FFF2-40B4-BE49-F238E27FC236}">
                <a16:creationId xmlns:a16="http://schemas.microsoft.com/office/drawing/2014/main" id="{C718E477-4146-8242-9F98-19ECD098F379}"/>
              </a:ext>
            </a:extLst>
          </p:cNvPr>
          <p:cNvSpPr>
            <a:spLocks noGrp="1"/>
          </p:cNvSpPr>
          <p:nvPr>
            <p:ph type="pic" sz="quarter" idx="18" hasCustomPrompt="1"/>
          </p:nvPr>
        </p:nvSpPr>
        <p:spPr>
          <a:xfrm>
            <a:off x="8069607" y="1595044"/>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23" name="Picture Placeholder 4">
            <a:extLst>
              <a:ext uri="{FF2B5EF4-FFF2-40B4-BE49-F238E27FC236}">
                <a16:creationId xmlns:a16="http://schemas.microsoft.com/office/drawing/2014/main" id="{491CE318-E7DE-164F-AA17-9C27B33983AA}"/>
              </a:ext>
            </a:extLst>
          </p:cNvPr>
          <p:cNvSpPr>
            <a:spLocks noGrp="1"/>
          </p:cNvSpPr>
          <p:nvPr>
            <p:ph type="pic" sz="quarter" idx="20" hasCustomPrompt="1"/>
          </p:nvPr>
        </p:nvSpPr>
        <p:spPr>
          <a:xfrm>
            <a:off x="4378068" y="1595044"/>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8" name="Picture Placeholder 4">
            <a:extLst>
              <a:ext uri="{FF2B5EF4-FFF2-40B4-BE49-F238E27FC236}">
                <a16:creationId xmlns:a16="http://schemas.microsoft.com/office/drawing/2014/main" id="{FAA812E3-93E5-9541-AE7E-F037F1BE9D43}"/>
              </a:ext>
            </a:extLst>
          </p:cNvPr>
          <p:cNvSpPr>
            <a:spLocks noGrp="1"/>
          </p:cNvSpPr>
          <p:nvPr>
            <p:ph type="pic" sz="quarter" idx="16" hasCustomPrompt="1"/>
          </p:nvPr>
        </p:nvSpPr>
        <p:spPr>
          <a:xfrm>
            <a:off x="686529" y="1595044"/>
            <a:ext cx="3435864" cy="2047072"/>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29" name="Title Placeholder 1">
            <a:extLst>
              <a:ext uri="{FF2B5EF4-FFF2-40B4-BE49-F238E27FC236}">
                <a16:creationId xmlns:a16="http://schemas.microsoft.com/office/drawing/2014/main" id="{ACB444FC-8775-1648-9C7A-112A7B02DA20}"/>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87431807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6-Image Grid + Titles">
    <p:spTree>
      <p:nvGrpSpPr>
        <p:cNvPr id="1" name=""/>
        <p:cNvGrpSpPr/>
        <p:nvPr/>
      </p:nvGrpSpPr>
      <p:grpSpPr>
        <a:xfrm>
          <a:off x="0" y="0"/>
          <a:ext cx="0" cy="0"/>
          <a:chOff x="0" y="0"/>
          <a:chExt cx="0" cy="0"/>
        </a:xfrm>
      </p:grpSpPr>
      <p:sp>
        <p:nvSpPr>
          <p:cNvPr id="20" name="Slide Number Placeholder 5">
            <a:extLst>
              <a:ext uri="{FF2B5EF4-FFF2-40B4-BE49-F238E27FC236}">
                <a16:creationId xmlns:a16="http://schemas.microsoft.com/office/drawing/2014/main" id="{D7112045-0161-4242-83BC-F039A99ED894}"/>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12" name="Footer Placeholder 3">
            <a:extLst>
              <a:ext uri="{FF2B5EF4-FFF2-40B4-BE49-F238E27FC236}">
                <a16:creationId xmlns:a16="http://schemas.microsoft.com/office/drawing/2014/main" id="{8EE26689-A105-334B-80C7-61219BB81F2F}"/>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tx1"/>
                </a:solidFill>
              </a:defRPr>
            </a:lvl1pPr>
          </a:lstStyle>
          <a:p>
            <a:pPr algn="l"/>
            <a:r>
              <a:rPr lang="en-US"/>
              <a:t>|  Confidential</a:t>
            </a:r>
          </a:p>
        </p:txBody>
      </p:sp>
      <p:sp>
        <p:nvSpPr>
          <p:cNvPr id="22" name="Picture Placeholder 4">
            <a:extLst>
              <a:ext uri="{FF2B5EF4-FFF2-40B4-BE49-F238E27FC236}">
                <a16:creationId xmlns:a16="http://schemas.microsoft.com/office/drawing/2014/main" id="{CB3DBD36-2FD0-0143-8391-45CDF5EE415B}"/>
              </a:ext>
            </a:extLst>
          </p:cNvPr>
          <p:cNvSpPr>
            <a:spLocks noGrp="1"/>
          </p:cNvSpPr>
          <p:nvPr>
            <p:ph type="pic" sz="quarter" idx="19" hasCustomPrompt="1"/>
          </p:nvPr>
        </p:nvSpPr>
        <p:spPr>
          <a:xfrm>
            <a:off x="8089596" y="3967351"/>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5" name="Text Placeholder 6">
            <a:extLst>
              <a:ext uri="{FF2B5EF4-FFF2-40B4-BE49-F238E27FC236}">
                <a16:creationId xmlns:a16="http://schemas.microsoft.com/office/drawing/2014/main" id="{2D7CC2A0-FFD6-C04D-B1A6-5C73F264C43F}"/>
              </a:ext>
            </a:extLst>
          </p:cNvPr>
          <p:cNvSpPr>
            <a:spLocks noGrp="1"/>
          </p:cNvSpPr>
          <p:nvPr>
            <p:ph type="body" sz="quarter" idx="23" hasCustomPrompt="1"/>
          </p:nvPr>
        </p:nvSpPr>
        <p:spPr>
          <a:xfrm>
            <a:off x="8089596" y="5824387"/>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24" name="Picture Placeholder 4">
            <a:extLst>
              <a:ext uri="{FF2B5EF4-FFF2-40B4-BE49-F238E27FC236}">
                <a16:creationId xmlns:a16="http://schemas.microsoft.com/office/drawing/2014/main" id="{048703DE-6A48-544A-AA77-741FF271FF9F}"/>
              </a:ext>
            </a:extLst>
          </p:cNvPr>
          <p:cNvSpPr>
            <a:spLocks noGrp="1"/>
          </p:cNvSpPr>
          <p:nvPr>
            <p:ph type="pic" sz="quarter" idx="21" hasCustomPrompt="1"/>
          </p:nvPr>
        </p:nvSpPr>
        <p:spPr>
          <a:xfrm>
            <a:off x="4537964" y="3967351"/>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8" name="Text Placeholder 6">
            <a:extLst>
              <a:ext uri="{FF2B5EF4-FFF2-40B4-BE49-F238E27FC236}">
                <a16:creationId xmlns:a16="http://schemas.microsoft.com/office/drawing/2014/main" id="{58678CC5-2B6E-3945-8F04-E4671ACBAA4D}"/>
              </a:ext>
            </a:extLst>
          </p:cNvPr>
          <p:cNvSpPr>
            <a:spLocks noGrp="1"/>
          </p:cNvSpPr>
          <p:nvPr>
            <p:ph type="body" sz="quarter" idx="25" hasCustomPrompt="1"/>
          </p:nvPr>
        </p:nvSpPr>
        <p:spPr>
          <a:xfrm>
            <a:off x="4537964" y="5824387"/>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16" name="Picture Placeholder 4">
            <a:extLst>
              <a:ext uri="{FF2B5EF4-FFF2-40B4-BE49-F238E27FC236}">
                <a16:creationId xmlns:a16="http://schemas.microsoft.com/office/drawing/2014/main" id="{51BECA8E-0765-6A40-8417-BE3305D60B50}"/>
              </a:ext>
            </a:extLst>
          </p:cNvPr>
          <p:cNvSpPr>
            <a:spLocks noGrp="1"/>
          </p:cNvSpPr>
          <p:nvPr>
            <p:ph type="pic" sz="quarter" idx="17" hasCustomPrompt="1"/>
          </p:nvPr>
        </p:nvSpPr>
        <p:spPr>
          <a:xfrm>
            <a:off x="986332" y="3967351"/>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25" name="Text Placeholder 6">
            <a:extLst>
              <a:ext uri="{FF2B5EF4-FFF2-40B4-BE49-F238E27FC236}">
                <a16:creationId xmlns:a16="http://schemas.microsoft.com/office/drawing/2014/main" id="{31A83D85-7127-F944-9051-414151C657F9}"/>
              </a:ext>
            </a:extLst>
          </p:cNvPr>
          <p:cNvSpPr>
            <a:spLocks noGrp="1"/>
          </p:cNvSpPr>
          <p:nvPr>
            <p:ph type="body" sz="quarter" idx="27" hasCustomPrompt="1"/>
          </p:nvPr>
        </p:nvSpPr>
        <p:spPr>
          <a:xfrm>
            <a:off x="986332" y="5824387"/>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21" name="Picture Placeholder 4">
            <a:extLst>
              <a:ext uri="{FF2B5EF4-FFF2-40B4-BE49-F238E27FC236}">
                <a16:creationId xmlns:a16="http://schemas.microsoft.com/office/drawing/2014/main" id="{C718E477-4146-8242-9F98-19ECD098F379}"/>
              </a:ext>
            </a:extLst>
          </p:cNvPr>
          <p:cNvSpPr>
            <a:spLocks noGrp="1"/>
          </p:cNvSpPr>
          <p:nvPr>
            <p:ph type="pic" sz="quarter" idx="18" hasCustomPrompt="1"/>
          </p:nvPr>
        </p:nvSpPr>
        <p:spPr>
          <a:xfrm>
            <a:off x="8089596" y="1519004"/>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3" name="Text Placeholder 6">
            <a:extLst>
              <a:ext uri="{FF2B5EF4-FFF2-40B4-BE49-F238E27FC236}">
                <a16:creationId xmlns:a16="http://schemas.microsoft.com/office/drawing/2014/main" id="{47C8BD17-993F-B047-8E18-AB71FE37884A}"/>
              </a:ext>
            </a:extLst>
          </p:cNvPr>
          <p:cNvSpPr>
            <a:spLocks noGrp="1"/>
          </p:cNvSpPr>
          <p:nvPr>
            <p:ph type="body" sz="quarter" idx="13" hasCustomPrompt="1"/>
          </p:nvPr>
        </p:nvSpPr>
        <p:spPr>
          <a:xfrm>
            <a:off x="8089596" y="3376040"/>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23" name="Picture Placeholder 4">
            <a:extLst>
              <a:ext uri="{FF2B5EF4-FFF2-40B4-BE49-F238E27FC236}">
                <a16:creationId xmlns:a16="http://schemas.microsoft.com/office/drawing/2014/main" id="{491CE318-E7DE-164F-AA17-9C27B33983AA}"/>
              </a:ext>
            </a:extLst>
          </p:cNvPr>
          <p:cNvSpPr>
            <a:spLocks noGrp="1"/>
          </p:cNvSpPr>
          <p:nvPr>
            <p:ph type="pic" sz="quarter" idx="20" hasCustomPrompt="1"/>
          </p:nvPr>
        </p:nvSpPr>
        <p:spPr>
          <a:xfrm>
            <a:off x="4537964" y="1519004"/>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7" name="Text Placeholder 6">
            <a:extLst>
              <a:ext uri="{FF2B5EF4-FFF2-40B4-BE49-F238E27FC236}">
                <a16:creationId xmlns:a16="http://schemas.microsoft.com/office/drawing/2014/main" id="{36177E63-F6C0-2741-AEB1-4477A12A8A16}"/>
              </a:ext>
            </a:extLst>
          </p:cNvPr>
          <p:cNvSpPr>
            <a:spLocks noGrp="1"/>
          </p:cNvSpPr>
          <p:nvPr>
            <p:ph type="body" sz="quarter" idx="24" hasCustomPrompt="1"/>
          </p:nvPr>
        </p:nvSpPr>
        <p:spPr>
          <a:xfrm>
            <a:off x="4537964" y="3376040"/>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8" name="Picture Placeholder 4">
            <a:extLst>
              <a:ext uri="{FF2B5EF4-FFF2-40B4-BE49-F238E27FC236}">
                <a16:creationId xmlns:a16="http://schemas.microsoft.com/office/drawing/2014/main" id="{FAA812E3-93E5-9541-AE7E-F037F1BE9D43}"/>
              </a:ext>
            </a:extLst>
          </p:cNvPr>
          <p:cNvSpPr>
            <a:spLocks noGrp="1"/>
          </p:cNvSpPr>
          <p:nvPr>
            <p:ph type="pic" sz="quarter" idx="16" hasCustomPrompt="1"/>
          </p:nvPr>
        </p:nvSpPr>
        <p:spPr>
          <a:xfrm>
            <a:off x="986332" y="1519004"/>
            <a:ext cx="3131128" cy="1786528"/>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a:t>
            </a:r>
            <a:br>
              <a:rPr lang="en-US"/>
            </a:br>
            <a:endParaRPr lang="en-US"/>
          </a:p>
          <a:p>
            <a:r>
              <a:rPr lang="en-US"/>
              <a:t>insert image.</a:t>
            </a:r>
          </a:p>
        </p:txBody>
      </p:sp>
      <p:sp>
        <p:nvSpPr>
          <p:cNvPr id="19" name="Text Placeholder 6">
            <a:extLst>
              <a:ext uri="{FF2B5EF4-FFF2-40B4-BE49-F238E27FC236}">
                <a16:creationId xmlns:a16="http://schemas.microsoft.com/office/drawing/2014/main" id="{D56C779E-EF35-544B-A7A6-68FCDE201EF1}"/>
              </a:ext>
            </a:extLst>
          </p:cNvPr>
          <p:cNvSpPr>
            <a:spLocks noGrp="1"/>
          </p:cNvSpPr>
          <p:nvPr>
            <p:ph type="body" sz="quarter" idx="26" hasCustomPrompt="1"/>
          </p:nvPr>
        </p:nvSpPr>
        <p:spPr>
          <a:xfrm>
            <a:off x="986332" y="3376040"/>
            <a:ext cx="3131128" cy="269357"/>
          </a:xfrm>
          <a:prstGeom prst="rect">
            <a:avLst/>
          </a:prstGeom>
        </p:spPr>
        <p:txBody>
          <a:bodyPr anchor="t" anchorCtr="0"/>
          <a:lstStyle>
            <a:lvl1pPr marL="0" indent="0" algn="ctr">
              <a:buNone/>
              <a:defRPr sz="1400" spc="400">
                <a:solidFill>
                  <a:schemeClr val="tx2"/>
                </a:solidFill>
                <a:latin typeface="+mj-lt"/>
              </a:defRPr>
            </a:lvl1pPr>
          </a:lstStyle>
          <a:p>
            <a:pPr lvl="0"/>
            <a:r>
              <a:rPr lang="en-US"/>
              <a:t>Edit Image Label</a:t>
            </a:r>
          </a:p>
        </p:txBody>
      </p:sp>
      <p:sp>
        <p:nvSpPr>
          <p:cNvPr id="29" name="Title Placeholder 1">
            <a:extLst>
              <a:ext uri="{FF2B5EF4-FFF2-40B4-BE49-F238E27FC236}">
                <a16:creationId xmlns:a16="http://schemas.microsoft.com/office/drawing/2014/main" id="{ACB444FC-8775-1648-9C7A-112A7B02DA20}"/>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102414677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Full-Bleed Image Background w/Headline">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9061AB6-15ED-524E-ACD3-36FBC6E76569}"/>
              </a:ext>
            </a:extLst>
          </p:cNvPr>
          <p:cNvSpPr>
            <a:spLocks noGrp="1"/>
          </p:cNvSpPr>
          <p:nvPr>
            <p:ph type="pic" sz="quarter" idx="10" hasCustomPrompt="1"/>
          </p:nvPr>
        </p:nvSpPr>
        <p:spPr>
          <a:xfrm>
            <a:off x="0" y="0"/>
            <a:ext cx="12192000" cy="6858000"/>
          </a:xfrm>
          <a:solidFill>
            <a:schemeClr val="tx1">
              <a:lumMod val="20000"/>
              <a:lumOff val="80000"/>
            </a:schemeClr>
          </a:solidFill>
        </p:spPr>
        <p:txBody>
          <a:bodyPr anchor="ctr"/>
          <a:lstStyle>
            <a:lvl1pPr marL="0" indent="0" algn="ctr">
              <a:buNone/>
              <a:defRPr>
                <a:solidFill>
                  <a:srgbClr val="FF33CC"/>
                </a:solidFill>
              </a:defRPr>
            </a:lvl1pPr>
          </a:lstStyle>
          <a:p>
            <a:r>
              <a:rPr lang="en-US"/>
              <a:t>Click Icon to Insert </a:t>
            </a:r>
            <a:br>
              <a:rPr lang="en-US"/>
            </a:br>
            <a:r>
              <a:rPr lang="en-US"/>
              <a:t>Background Image.</a:t>
            </a:r>
            <a:br>
              <a:rPr lang="en-US"/>
            </a:br>
            <a:endParaRPr lang="en-US"/>
          </a:p>
          <a:p>
            <a:br>
              <a:rPr lang="en-US"/>
            </a:br>
            <a:r>
              <a:rPr lang="en-US"/>
              <a:t>Remember the Image Layer</a:t>
            </a:r>
            <a:br>
              <a:rPr lang="en-US"/>
            </a:br>
            <a:r>
              <a:rPr lang="en-US"/>
              <a:t>Gets Sent to the Back.</a:t>
            </a:r>
          </a:p>
        </p:txBody>
      </p:sp>
      <p:cxnSp>
        <p:nvCxnSpPr>
          <p:cNvPr id="16" name="Straight Connector 15">
            <a:extLst>
              <a:ext uri="{FF2B5EF4-FFF2-40B4-BE49-F238E27FC236}">
                <a16:creationId xmlns:a16="http://schemas.microsoft.com/office/drawing/2014/main" id="{BE502E09-6D4E-2F43-B7C8-8AA8985E0102}"/>
              </a:ext>
              <a:ext uri="{C183D7F6-B498-43B3-948B-1728B52AA6E4}">
                <adec:decorative xmlns:adec="http://schemas.microsoft.com/office/drawing/2017/decorative" val="1"/>
              </a:ext>
            </a:extLst>
          </p:cNvPr>
          <p:cNvCxnSpPr>
            <a:cxnSpLocks/>
          </p:cNvCxnSpPr>
          <p:nvPr userDrawn="1"/>
        </p:nvCxnSpPr>
        <p:spPr bwMode="gray">
          <a:xfrm>
            <a:off x="680207" y="1148227"/>
            <a:ext cx="441907"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sp>
        <p:nvSpPr>
          <p:cNvPr id="11" name="Slide Number Placeholder 5">
            <a:extLst>
              <a:ext uri="{FF2B5EF4-FFF2-40B4-BE49-F238E27FC236}">
                <a16:creationId xmlns:a16="http://schemas.microsoft.com/office/drawing/2014/main" id="{1D3ACD6A-02A8-8F42-AFF9-DD7399C41135}"/>
              </a:ext>
            </a:extLst>
          </p:cNvPr>
          <p:cNvSpPr>
            <a:spLocks noGrp="1"/>
          </p:cNvSpPr>
          <p:nvPr>
            <p:ph type="sldNum" sz="quarter" idx="4"/>
          </p:nvPr>
        </p:nvSpPr>
        <p:spPr bwMode="gray">
          <a:xfrm>
            <a:off x="11200735" y="6314333"/>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a:p>
        </p:txBody>
      </p:sp>
      <p:pic>
        <p:nvPicPr>
          <p:cNvPr id="13" name="Picture 6" descr="General Motors Footer">
            <a:extLst>
              <a:ext uri="{FF2B5EF4-FFF2-40B4-BE49-F238E27FC236}">
                <a16:creationId xmlns:a16="http://schemas.microsoft.com/office/drawing/2014/main" id="{E5616DA0-5AC6-CE40-8841-B5259CD48575}"/>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5" name="Footer Placeholder 3">
            <a:extLst>
              <a:ext uri="{FF2B5EF4-FFF2-40B4-BE49-F238E27FC236}">
                <a16:creationId xmlns:a16="http://schemas.microsoft.com/office/drawing/2014/main" id="{5B8006E5-43A7-9D40-B725-FA88DEE4480A}"/>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a:t>|  Confidential</a:t>
            </a:r>
          </a:p>
        </p:txBody>
      </p:sp>
      <p:pic>
        <p:nvPicPr>
          <p:cNvPr id="12" name="Picture 30">
            <a:extLst>
              <a:ext uri="{FF2B5EF4-FFF2-40B4-BE49-F238E27FC236}">
                <a16:creationId xmlns:a16="http://schemas.microsoft.com/office/drawing/2014/main" id="{72EB2966-76FD-B643-9A1B-6FE950DC215E}"/>
              </a:ext>
              <a:ext uri="{C183D7F6-B498-43B3-948B-1728B52AA6E4}">
                <adec:decorative xmlns:adec="http://schemas.microsoft.com/office/drawing/2017/decorative" val="1"/>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198974" y="336250"/>
            <a:ext cx="660933" cy="660933"/>
          </a:xfrm>
          <a:prstGeom prst="rect">
            <a:avLst/>
          </a:prstGeom>
        </p:spPr>
      </p:pic>
      <p:sp>
        <p:nvSpPr>
          <p:cNvPr id="9" name="Title Placeholder 1">
            <a:extLst>
              <a:ext uri="{FF2B5EF4-FFF2-40B4-BE49-F238E27FC236}">
                <a16:creationId xmlns:a16="http://schemas.microsoft.com/office/drawing/2014/main" id="{09D0A884-2939-6045-86D0-A38D4D7DCE21}"/>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lvl1pPr>
              <a:defRPr>
                <a:solidFill>
                  <a:schemeClr val="bg1"/>
                </a:solidFill>
              </a:defRPr>
            </a:lvl1pPr>
          </a:lstStyle>
          <a:p>
            <a:r>
              <a:rPr lang="en-US"/>
              <a:t>Click To Edit Page Title Copy</a:t>
            </a:r>
          </a:p>
        </p:txBody>
      </p:sp>
    </p:spTree>
    <p:extLst>
      <p:ext uri="{BB962C8B-B14F-4D97-AF65-F5344CB8AC3E}">
        <p14:creationId xmlns:p14="http://schemas.microsoft.com/office/powerpoint/2010/main" val="2335391909"/>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3-Vertical Images + Title Copy">
    <p:spTree>
      <p:nvGrpSpPr>
        <p:cNvPr id="1" name=""/>
        <p:cNvGrpSpPr/>
        <p:nvPr/>
      </p:nvGrpSpPr>
      <p:grpSpPr>
        <a:xfrm>
          <a:off x="0" y="0"/>
          <a:ext cx="0" cy="0"/>
          <a:chOff x="0" y="0"/>
          <a:chExt cx="0" cy="0"/>
        </a:xfrm>
      </p:grpSpPr>
      <p:sp>
        <p:nvSpPr>
          <p:cNvPr id="10" name="Picture Placeholder 4">
            <a:extLst>
              <a:ext uri="{FF2B5EF4-FFF2-40B4-BE49-F238E27FC236}">
                <a16:creationId xmlns:a16="http://schemas.microsoft.com/office/drawing/2014/main" id="{1EDF409C-ED07-4148-B36A-2D6FA9F7ABBF}"/>
              </a:ext>
            </a:extLst>
          </p:cNvPr>
          <p:cNvSpPr>
            <a:spLocks noGrp="1"/>
          </p:cNvSpPr>
          <p:nvPr>
            <p:ph type="pic" sz="quarter" idx="18" hasCustomPrompt="1"/>
          </p:nvPr>
        </p:nvSpPr>
        <p:spPr>
          <a:xfrm>
            <a:off x="8151595" y="-9994"/>
            <a:ext cx="4059936" cy="6874084"/>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a:t>Click Icon to Insert Image.</a:t>
            </a:r>
            <a:br>
              <a:rPr lang="en-US"/>
            </a:br>
            <a:endParaRPr lang="en-US"/>
          </a:p>
          <a:p>
            <a:br>
              <a:rPr lang="en-US"/>
            </a:br>
            <a:r>
              <a:rPr lang="en-US"/>
              <a:t>Remember the Image Layer</a:t>
            </a:r>
            <a:br>
              <a:rPr lang="en-US"/>
            </a:br>
            <a:r>
              <a:rPr lang="en-US"/>
              <a:t>Gets Sent to the Back.</a:t>
            </a:r>
          </a:p>
        </p:txBody>
      </p:sp>
      <p:sp>
        <p:nvSpPr>
          <p:cNvPr id="9" name="Picture Placeholder 4">
            <a:extLst>
              <a:ext uri="{FF2B5EF4-FFF2-40B4-BE49-F238E27FC236}">
                <a16:creationId xmlns:a16="http://schemas.microsoft.com/office/drawing/2014/main" id="{53209CB4-2DDF-4B4A-A217-A07EAD5FA2B5}"/>
              </a:ext>
            </a:extLst>
          </p:cNvPr>
          <p:cNvSpPr>
            <a:spLocks noGrp="1"/>
          </p:cNvSpPr>
          <p:nvPr>
            <p:ph type="pic" sz="quarter" idx="17" hasCustomPrompt="1"/>
          </p:nvPr>
        </p:nvSpPr>
        <p:spPr>
          <a:xfrm>
            <a:off x="4040746" y="-3048"/>
            <a:ext cx="4120649" cy="6864096"/>
          </a:xfrm>
          <a:prstGeom prst="rect">
            <a:avLst/>
          </a:prstGeom>
          <a:solidFill>
            <a:srgbClr val="EAEAEA"/>
          </a:solidFill>
        </p:spPr>
        <p:txBody>
          <a:bodyPr anchor="ctr" anchorCtr="0"/>
          <a:lstStyle>
            <a:lvl1pPr marL="0" indent="0" algn="ctr">
              <a:buFontTx/>
              <a:buNone/>
              <a:defRPr>
                <a:solidFill>
                  <a:srgbClr val="FF33CC"/>
                </a:solidFill>
              </a:defRPr>
            </a:lvl1pPr>
          </a:lstStyle>
          <a:p>
            <a:r>
              <a:rPr lang="en-US"/>
              <a:t>Click Icon to Insert Image.</a:t>
            </a:r>
            <a:br>
              <a:rPr lang="en-US"/>
            </a:br>
            <a:endParaRPr lang="en-US"/>
          </a:p>
          <a:p>
            <a:br>
              <a:rPr lang="en-US"/>
            </a:br>
            <a:r>
              <a:rPr lang="en-US"/>
              <a:t>Remember the Image Layer</a:t>
            </a:r>
            <a:br>
              <a:rPr lang="en-US"/>
            </a:br>
            <a:r>
              <a:rPr lang="en-US"/>
              <a:t>Gets Sent to the Back.</a:t>
            </a:r>
          </a:p>
        </p:txBody>
      </p:sp>
      <p:sp>
        <p:nvSpPr>
          <p:cNvPr id="8" name="Picture Placeholder 4">
            <a:extLst>
              <a:ext uri="{FF2B5EF4-FFF2-40B4-BE49-F238E27FC236}">
                <a16:creationId xmlns:a16="http://schemas.microsoft.com/office/drawing/2014/main" id="{FAA812E3-93E5-9541-AE7E-F037F1BE9D43}"/>
              </a:ext>
            </a:extLst>
          </p:cNvPr>
          <p:cNvSpPr>
            <a:spLocks noGrp="1"/>
          </p:cNvSpPr>
          <p:nvPr>
            <p:ph type="pic" sz="quarter" idx="16" hasCustomPrompt="1"/>
          </p:nvPr>
        </p:nvSpPr>
        <p:spPr>
          <a:xfrm>
            <a:off x="1" y="-5"/>
            <a:ext cx="4059936" cy="6864096"/>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a:t>Click Icon to Insert Image.</a:t>
            </a:r>
            <a:br>
              <a:rPr lang="en-US"/>
            </a:br>
            <a:endParaRPr lang="en-US"/>
          </a:p>
          <a:p>
            <a:br>
              <a:rPr lang="en-US"/>
            </a:br>
            <a:r>
              <a:rPr lang="en-US"/>
              <a:t>Remember the Image Layer</a:t>
            </a:r>
            <a:br>
              <a:rPr lang="en-US"/>
            </a:br>
            <a:r>
              <a:rPr lang="en-US"/>
              <a:t>Gets Sent to the Back.</a:t>
            </a:r>
          </a:p>
        </p:txBody>
      </p:sp>
      <p:sp>
        <p:nvSpPr>
          <p:cNvPr id="11" name="Slide Number Placeholder 5">
            <a:extLst>
              <a:ext uri="{FF2B5EF4-FFF2-40B4-BE49-F238E27FC236}">
                <a16:creationId xmlns:a16="http://schemas.microsoft.com/office/drawing/2014/main" id="{11EED7BF-45A4-F140-852F-98BEBDADE9E3}"/>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a:p>
        </p:txBody>
      </p:sp>
      <p:sp>
        <p:nvSpPr>
          <p:cNvPr id="14" name="Footer Placeholder 3">
            <a:extLst>
              <a:ext uri="{FF2B5EF4-FFF2-40B4-BE49-F238E27FC236}">
                <a16:creationId xmlns:a16="http://schemas.microsoft.com/office/drawing/2014/main" id="{80025E56-0C4F-BE42-923C-7AD1A679DDA6}"/>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a:t>|  Confidential</a:t>
            </a:r>
          </a:p>
        </p:txBody>
      </p:sp>
      <p:pic>
        <p:nvPicPr>
          <p:cNvPr id="16" name="Picture 6" descr="General Motors Footer">
            <a:extLst>
              <a:ext uri="{FF2B5EF4-FFF2-40B4-BE49-F238E27FC236}">
                <a16:creationId xmlns:a16="http://schemas.microsoft.com/office/drawing/2014/main" id="{54444584-8A89-0543-8A1D-2020E9BC944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pic>
        <p:nvPicPr>
          <p:cNvPr id="15" name="Picture 30">
            <a:extLst>
              <a:ext uri="{FF2B5EF4-FFF2-40B4-BE49-F238E27FC236}">
                <a16:creationId xmlns:a16="http://schemas.microsoft.com/office/drawing/2014/main" id="{BB064BA5-04AF-5B45-974C-2CC19A20EAAD}"/>
              </a:ext>
              <a:ext uri="{C183D7F6-B498-43B3-948B-1728B52AA6E4}">
                <adec:decorative xmlns:adec="http://schemas.microsoft.com/office/drawing/2017/decorative" val="1"/>
              </a:ext>
            </a:extLst>
          </p:cNvPr>
          <p:cNvPicPr>
            <a:picLocks noChangeAspect="1"/>
          </p:cNvPicPr>
          <p:nvPr userDrawn="1"/>
        </p:nvPicPr>
        <p:blipFill>
          <a:blip r:embed="rId4" cstate="print">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11198974" y="336250"/>
            <a:ext cx="660933" cy="660933"/>
          </a:xfrm>
          <a:prstGeom prst="rect">
            <a:avLst/>
          </a:prstGeom>
        </p:spPr>
      </p:pic>
      <p:sp>
        <p:nvSpPr>
          <p:cNvPr id="13" name="Title 1">
            <a:extLst>
              <a:ext uri="{FF2B5EF4-FFF2-40B4-BE49-F238E27FC236}">
                <a16:creationId xmlns:a16="http://schemas.microsoft.com/office/drawing/2014/main" id="{E18E1946-AB23-614D-B136-24A05C12D6C8}"/>
              </a:ext>
            </a:extLst>
          </p:cNvPr>
          <p:cNvSpPr>
            <a:spLocks noGrp="1"/>
          </p:cNvSpPr>
          <p:nvPr>
            <p:ph type="title" hasCustomPrompt="1"/>
          </p:nvPr>
        </p:nvSpPr>
        <p:spPr>
          <a:xfrm>
            <a:off x="807111" y="1516523"/>
            <a:ext cx="4930301" cy="3725332"/>
          </a:xfrm>
          <a:prstGeom prst="rect">
            <a:avLst/>
          </a:prstGeom>
        </p:spPr>
        <p:txBody>
          <a:bodyPr anchor="ctr" anchorCtr="0"/>
          <a:lstStyle>
            <a:lvl1pPr marL="0" indent="0" algn="l">
              <a:tabLst/>
              <a:defRPr sz="4000">
                <a:solidFill>
                  <a:schemeClr val="bg1"/>
                </a:solidFill>
              </a:defRPr>
            </a:lvl1pPr>
          </a:lstStyle>
          <a:p>
            <a:r>
              <a:rPr lang="en-US"/>
              <a:t>“Placeholder for </a:t>
            </a:r>
            <a:br>
              <a:rPr lang="en-US"/>
            </a:br>
            <a:r>
              <a:rPr lang="en-US"/>
              <a:t>  a Logo, Quote or </a:t>
            </a:r>
            <a:br>
              <a:rPr lang="en-US"/>
            </a:br>
            <a:r>
              <a:rPr lang="en-US"/>
              <a:t>  Headline 24-36pt.”</a:t>
            </a:r>
          </a:p>
        </p:txBody>
      </p:sp>
    </p:spTree>
    <p:extLst>
      <p:ext uri="{BB962C8B-B14F-4D97-AF65-F5344CB8AC3E}">
        <p14:creationId xmlns:p14="http://schemas.microsoft.com/office/powerpoint/2010/main" val="338492806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ue Subhead + Image Right">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8375738" y="196851"/>
            <a:ext cx="3583927" cy="6449483"/>
          </a:xfrm>
          <a:prstGeom prst="rect">
            <a:avLst/>
          </a:prstGeom>
          <a:solidFill>
            <a:schemeClr val="tx1">
              <a:lumMod val="40000"/>
              <a:lumOff val="60000"/>
            </a:schemeClr>
          </a:solidFill>
        </p:spPr>
        <p:txBody>
          <a:bodyPr anchor="ctr" anchorCtr="0"/>
          <a:lstStyle>
            <a:lvl1pPr marL="0" indent="0" algn="ctr">
              <a:buFontTx/>
              <a:buNone/>
              <a:defRPr>
                <a:solidFill>
                  <a:srgbClr val="FF33CC"/>
                </a:solidFill>
              </a:defRPr>
            </a:lvl1pPr>
          </a:lstStyle>
          <a:p>
            <a:r>
              <a:rPr lang="en-US"/>
              <a:t>Click Icon to Insert </a:t>
            </a:r>
            <a:br>
              <a:rPr lang="en-US"/>
            </a:br>
            <a:r>
              <a:rPr lang="en-US"/>
              <a:t>Background Image.</a:t>
            </a:r>
            <a:br>
              <a:rPr lang="en-US"/>
            </a:br>
            <a:endParaRPr lang="en-US"/>
          </a:p>
          <a:p>
            <a:br>
              <a:rPr lang="en-US"/>
            </a:br>
            <a:r>
              <a:rPr lang="en-US"/>
              <a:t>Remember the Image Layer</a:t>
            </a:r>
            <a:br>
              <a:rPr lang="en-US"/>
            </a:br>
            <a:r>
              <a:rPr lang="en-US"/>
              <a:t>Gets Sent to the Back.</a:t>
            </a:r>
          </a:p>
        </p:txBody>
      </p:sp>
      <p:sp>
        <p:nvSpPr>
          <p:cNvPr id="8" name="Slide Number Placeholder 5">
            <a:extLst>
              <a:ext uri="{FF2B5EF4-FFF2-40B4-BE49-F238E27FC236}">
                <a16:creationId xmlns:a16="http://schemas.microsoft.com/office/drawing/2014/main" id="{A3F55138-3D62-5546-920E-97220D1D6149}"/>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BBBBC796-E1F3-0F4F-A08E-4A092AE3BB5C}"/>
              </a:ext>
            </a:extLst>
          </p:cNvPr>
          <p:cNvSpPr>
            <a:spLocks noGrp="1"/>
          </p:cNvSpPr>
          <p:nvPr>
            <p:ph type="ftr" sz="quarter" idx="16"/>
          </p:nvPr>
        </p:nvSpPr>
        <p:spPr/>
        <p:txBody>
          <a:bodyPr/>
          <a:lstStyle/>
          <a:p>
            <a:pPr algn="l"/>
            <a:r>
              <a:rPr lang="en-US"/>
              <a:t>|  Confidential</a:t>
            </a:r>
          </a:p>
        </p:txBody>
      </p:sp>
      <p:pic>
        <p:nvPicPr>
          <p:cNvPr id="13" name="Picture 30">
            <a:extLst>
              <a:ext uri="{FF2B5EF4-FFF2-40B4-BE49-F238E27FC236}">
                <a16:creationId xmlns:a16="http://schemas.microsoft.com/office/drawing/2014/main" id="{D9369B7E-431A-CE42-97C1-0E01E1C1574C}"/>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198974" y="336250"/>
            <a:ext cx="660933" cy="660933"/>
          </a:xfrm>
          <a:prstGeom prst="rect">
            <a:avLst/>
          </a:prstGeom>
        </p:spPr>
      </p:pic>
      <p:sp>
        <p:nvSpPr>
          <p:cNvPr id="10" name="Content Placeholder 2">
            <a:extLst>
              <a:ext uri="{FF2B5EF4-FFF2-40B4-BE49-F238E27FC236}">
                <a16:creationId xmlns:a16="http://schemas.microsoft.com/office/drawing/2014/main" id="{22918071-3325-8B46-ABFB-235BD3CA75BE}"/>
              </a:ext>
            </a:extLst>
          </p:cNvPr>
          <p:cNvSpPr>
            <a:spLocks noGrp="1"/>
          </p:cNvSpPr>
          <p:nvPr>
            <p:ph sz="half" idx="1" hasCustomPrompt="1"/>
          </p:nvPr>
        </p:nvSpPr>
        <p:spPr>
          <a:xfrm>
            <a:off x="679607" y="1998406"/>
            <a:ext cx="6635507" cy="4318865"/>
          </a:xfrm>
          <a:prstGeom prst="rect">
            <a:avLst/>
          </a:prstGeom>
        </p:spPr>
        <p:txBody>
          <a:bodyPr/>
          <a:lstStyle>
            <a:lvl1pPr>
              <a:defRPr sz="1600"/>
            </a:lvl1pPr>
            <a:lvl2pPr marL="539737" indent="-228594">
              <a:tabLst/>
              <a:defRPr sz="1600"/>
            </a:lvl2pPr>
            <a:lvl3pPr marL="685783" indent="-228594">
              <a:tabLst/>
              <a:defRPr sz="1600"/>
            </a:lvl3pPr>
            <a:lvl4pPr marL="914377" indent="-228594">
              <a:tabLst/>
              <a:defRPr sz="1600"/>
            </a:lvl4pPr>
            <a:lvl5pPr marL="1142971" indent="-228594">
              <a:tabLst/>
              <a:defRPr sz="1600"/>
            </a:lvl5pPr>
          </a:lstStyle>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br>
              <a:rPr lang="en-US"/>
            </a:br>
            <a:r>
              <a:rPr lang="en-US"/>
              <a:t>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magna </a:t>
            </a:r>
            <a:r>
              <a:rPr lang="en-US" err="1"/>
              <a:t>aliqua</a:t>
            </a:r>
            <a:r>
              <a:rPr lang="en-US"/>
              <a:t>. </a:t>
            </a:r>
          </a:p>
          <a:p>
            <a:r>
              <a:rPr lang="en-US"/>
              <a:t>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br>
              <a:rPr lang="en-US"/>
            </a:b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a:t>
            </a:r>
          </a:p>
          <a:p>
            <a:r>
              <a:rPr lang="en-US"/>
              <a:t>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p>
          <a:p>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p>
          <a:p>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br>
              <a:rPr lang="en-US"/>
            </a:br>
            <a:r>
              <a:rPr lang="en-US"/>
              <a:t>sunt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a:t>
            </a:r>
          </a:p>
          <a:p>
            <a:r>
              <a:rPr lang="en-US"/>
              <a:t>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a:t>
            </a:r>
            <a:br>
              <a:rPr lang="en-US"/>
            </a:br>
            <a:r>
              <a:rPr lang="en-US"/>
              <a:t>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Ut </a:t>
            </a:r>
            <a:r>
              <a:rPr lang="en-US" err="1"/>
              <a:t>enim</a:t>
            </a:r>
            <a:r>
              <a:rPr lang="en-US"/>
              <a:t> ad minim </a:t>
            </a:r>
            <a:br>
              <a:rPr lang="en-US"/>
            </a:b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br>
              <a:rPr lang="en-US"/>
            </a:br>
            <a:r>
              <a:rPr lang="en-US" err="1"/>
              <a:t>aliquip</a:t>
            </a:r>
            <a:r>
              <a:rPr lang="en-US"/>
              <a:t> ex </a:t>
            </a:r>
            <a:r>
              <a:rPr lang="en-US" err="1"/>
              <a:t>ea</a:t>
            </a:r>
            <a:r>
              <a:rPr lang="en-US"/>
              <a:t> </a:t>
            </a:r>
            <a:r>
              <a:rPr lang="en-US" err="1"/>
              <a:t>commodo</a:t>
            </a:r>
            <a:r>
              <a:rPr lang="en-US"/>
              <a:t> </a:t>
            </a:r>
            <a:r>
              <a:rPr lang="en-US" err="1"/>
              <a:t>consequat</a:t>
            </a:r>
            <a:r>
              <a:rPr lang="en-US"/>
              <a:t>. </a:t>
            </a:r>
          </a:p>
          <a:p>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br>
              <a:rPr lang="en-US"/>
            </a:br>
            <a:r>
              <a:rPr lang="en-US"/>
              <a:t>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magna </a:t>
            </a:r>
            <a:r>
              <a:rPr lang="en-US" err="1"/>
              <a:t>aliqua</a:t>
            </a:r>
            <a:r>
              <a:rPr lang="en-US"/>
              <a:t>.</a:t>
            </a:r>
          </a:p>
          <a:p>
            <a:endParaRPr lang="en-US"/>
          </a:p>
        </p:txBody>
      </p:sp>
      <p:sp>
        <p:nvSpPr>
          <p:cNvPr id="9" name="Text Placeholder 2">
            <a:extLst>
              <a:ext uri="{FF2B5EF4-FFF2-40B4-BE49-F238E27FC236}">
                <a16:creationId xmlns:a16="http://schemas.microsoft.com/office/drawing/2014/main" id="{0F86299D-CD28-C34A-B021-CBD7E1D1349B}"/>
              </a:ext>
            </a:extLst>
          </p:cNvPr>
          <p:cNvSpPr>
            <a:spLocks noGrp="1"/>
          </p:cNvSpPr>
          <p:nvPr>
            <p:ph type="body" idx="13" hasCustomPrompt="1"/>
          </p:nvPr>
        </p:nvSpPr>
        <p:spPr>
          <a:xfrm>
            <a:off x="669275" y="1341063"/>
            <a:ext cx="6645839" cy="312653"/>
          </a:xfrm>
          <a:prstGeom prst="rect">
            <a:avLst/>
          </a:prstGeom>
        </p:spPr>
        <p:txBody>
          <a:bodyPr anchor="b"/>
          <a:lstStyle>
            <a:lvl1pPr marL="0" indent="0">
              <a:buNone/>
              <a:defRPr sz="1867" b="0" spc="400">
                <a:solidFill>
                  <a:schemeClr val="tx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Subhead Copy</a:t>
            </a:r>
          </a:p>
        </p:txBody>
      </p:sp>
      <p:sp>
        <p:nvSpPr>
          <p:cNvPr id="12" name="Title Placeholder 1">
            <a:extLst>
              <a:ext uri="{FF2B5EF4-FFF2-40B4-BE49-F238E27FC236}">
                <a16:creationId xmlns:a16="http://schemas.microsoft.com/office/drawing/2014/main" id="{D25A3DC8-1914-974F-8A73-3E3000397D51}"/>
              </a:ext>
            </a:extLst>
          </p:cNvPr>
          <p:cNvSpPr>
            <a:spLocks noGrp="1"/>
          </p:cNvSpPr>
          <p:nvPr>
            <p:ph type="title" hasCustomPrompt="1"/>
          </p:nvPr>
        </p:nvSpPr>
        <p:spPr>
          <a:xfrm>
            <a:off x="659029" y="35861"/>
            <a:ext cx="6273792"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32202150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cSld name="Triaging">
    <p:spTree>
      <p:nvGrpSpPr>
        <p:cNvPr id="1" name=""/>
        <p:cNvGrpSpPr/>
        <p:nvPr/>
      </p:nvGrpSpPr>
      <p:grpSpPr>
        <a:xfrm>
          <a:off x="0" y="0"/>
          <a:ext cx="0" cy="0"/>
          <a:chOff x="0" y="0"/>
          <a:chExt cx="0" cy="0"/>
        </a:xfrm>
      </p:grpSpPr>
      <p:grpSp>
        <p:nvGrpSpPr>
          <p:cNvPr id="10" name="Graphic 8">
            <a:extLst>
              <a:ext uri="{FF2B5EF4-FFF2-40B4-BE49-F238E27FC236}">
                <a16:creationId xmlns:a16="http://schemas.microsoft.com/office/drawing/2014/main" id="{3A658CCF-47E5-463B-82F9-348EC482CE38}"/>
              </a:ext>
            </a:extLst>
          </p:cNvPr>
          <p:cNvGrpSpPr/>
          <p:nvPr/>
        </p:nvGrpSpPr>
        <p:grpSpPr>
          <a:xfrm>
            <a:off x="-1248671" y="3429000"/>
            <a:ext cx="15347710" cy="4343400"/>
            <a:chOff x="-3448050" y="2899735"/>
            <a:chExt cx="19088100" cy="5401930"/>
          </a:xfrm>
          <a:gradFill flip="none" rotWithShape="1">
            <a:gsLst>
              <a:gs pos="56000">
                <a:schemeClr val="tx2">
                  <a:lumMod val="20000"/>
                  <a:lumOff val="80000"/>
                  <a:alpha val="35000"/>
                </a:schemeClr>
              </a:gs>
              <a:gs pos="0">
                <a:schemeClr val="tx2">
                  <a:lumMod val="20000"/>
                  <a:lumOff val="80000"/>
                  <a:alpha val="0"/>
                </a:schemeClr>
              </a:gs>
            </a:gsLst>
            <a:lin ang="5400000" scaled="0"/>
            <a:tileRect/>
          </a:gradFill>
        </p:grpSpPr>
        <p:sp>
          <p:nvSpPr>
            <p:cNvPr id="11" name="Freeform: Shape 10">
              <a:extLst>
                <a:ext uri="{FF2B5EF4-FFF2-40B4-BE49-F238E27FC236}">
                  <a16:creationId xmlns:a16="http://schemas.microsoft.com/office/drawing/2014/main" id="{CC85F2FD-52EE-4338-980F-ED085030B4BC}"/>
                </a:ext>
              </a:extLst>
            </p:cNvPr>
            <p:cNvSpPr/>
            <p:nvPr/>
          </p:nvSpPr>
          <p:spPr>
            <a:xfrm>
              <a:off x="365943" y="3239694"/>
              <a:ext cx="400850" cy="114529"/>
            </a:xfrm>
            <a:custGeom>
              <a:avLst/>
              <a:gdLst>
                <a:gd name="connsiteX0" fmla="*/ 145451 w 400850"/>
                <a:gd name="connsiteY0" fmla="*/ 118537 h 114528"/>
                <a:gd name="connsiteX1" fmla="*/ 0 w 400850"/>
                <a:gd name="connsiteY1" fmla="*/ 98113 h 114528"/>
                <a:gd name="connsiteX2" fmla="*/ 60318 w 400850"/>
                <a:gd name="connsiteY2" fmla="*/ 38749 h 114528"/>
                <a:gd name="connsiteX3" fmla="*/ 262271 w 400850"/>
                <a:gd name="connsiteY3" fmla="*/ 0 h 114528"/>
                <a:gd name="connsiteX4" fmla="*/ 410967 w 400850"/>
                <a:gd name="connsiteY4" fmla="*/ 15461 h 114528"/>
                <a:gd name="connsiteX5" fmla="*/ 354657 w 400850"/>
                <a:gd name="connsiteY5" fmla="*/ 73871 h 114528"/>
                <a:gd name="connsiteX6" fmla="*/ 145451 w 400850"/>
                <a:gd name="connsiteY6" fmla="*/ 118537 h 114528"/>
                <a:gd name="connsiteX7" fmla="*/ 12598 w 400850"/>
                <a:gd name="connsiteY7" fmla="*/ 96013 h 114528"/>
                <a:gd name="connsiteX8" fmla="*/ 149078 w 400850"/>
                <a:gd name="connsiteY8" fmla="*/ 114910 h 114528"/>
                <a:gd name="connsiteX9" fmla="*/ 345495 w 400850"/>
                <a:gd name="connsiteY9" fmla="*/ 73107 h 114528"/>
                <a:gd name="connsiteX10" fmla="*/ 398369 w 400850"/>
                <a:gd name="connsiteY10" fmla="*/ 18134 h 114528"/>
                <a:gd name="connsiteX11" fmla="*/ 258835 w 400850"/>
                <a:gd name="connsiteY11" fmla="*/ 3627 h 114528"/>
                <a:gd name="connsiteX12" fmla="*/ 69099 w 400850"/>
                <a:gd name="connsiteY12" fmla="*/ 40276 h 114528"/>
                <a:gd name="connsiteX13" fmla="*/ 12598 w 400850"/>
                <a:gd name="connsiteY13" fmla="*/ 9601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145451" y="118537"/>
                  </a:moveTo>
                  <a:cubicBezTo>
                    <a:pt x="85706" y="111856"/>
                    <a:pt x="56692" y="107848"/>
                    <a:pt x="0" y="98113"/>
                  </a:cubicBezTo>
                  <a:cubicBezTo>
                    <a:pt x="24242" y="74444"/>
                    <a:pt x="36268" y="62418"/>
                    <a:pt x="60318" y="38749"/>
                  </a:cubicBezTo>
                  <a:cubicBezTo>
                    <a:pt x="140107" y="24624"/>
                    <a:pt x="180574" y="16798"/>
                    <a:pt x="262271" y="0"/>
                  </a:cubicBezTo>
                  <a:cubicBezTo>
                    <a:pt x="320680" y="7253"/>
                    <a:pt x="350267" y="10308"/>
                    <a:pt x="410967" y="15461"/>
                  </a:cubicBezTo>
                  <a:cubicBezTo>
                    <a:pt x="388443" y="39321"/>
                    <a:pt x="377181" y="50965"/>
                    <a:pt x="354657" y="73871"/>
                  </a:cubicBezTo>
                  <a:cubicBezTo>
                    <a:pt x="270478" y="92768"/>
                    <a:pt x="228675" y="101740"/>
                    <a:pt x="145451" y="118537"/>
                  </a:cubicBezTo>
                  <a:close/>
                  <a:moveTo>
                    <a:pt x="12598" y="96013"/>
                  </a:moveTo>
                  <a:cubicBezTo>
                    <a:pt x="65854" y="104985"/>
                    <a:pt x="93150" y="108802"/>
                    <a:pt x="149078" y="114910"/>
                  </a:cubicBezTo>
                  <a:cubicBezTo>
                    <a:pt x="226958" y="99067"/>
                    <a:pt x="266279" y="90668"/>
                    <a:pt x="345495" y="73107"/>
                  </a:cubicBezTo>
                  <a:cubicBezTo>
                    <a:pt x="366683" y="51538"/>
                    <a:pt x="377181" y="40467"/>
                    <a:pt x="398369" y="18134"/>
                  </a:cubicBezTo>
                  <a:cubicBezTo>
                    <a:pt x="341486" y="13362"/>
                    <a:pt x="313618" y="10308"/>
                    <a:pt x="258835" y="3627"/>
                  </a:cubicBezTo>
                  <a:cubicBezTo>
                    <a:pt x="182101" y="19470"/>
                    <a:pt x="144115" y="26723"/>
                    <a:pt x="69099" y="40276"/>
                  </a:cubicBezTo>
                  <a:cubicBezTo>
                    <a:pt x="46575" y="62609"/>
                    <a:pt x="35313" y="73871"/>
                    <a:pt x="12598" y="96013"/>
                  </a:cubicBezTo>
                  <a:close/>
                </a:path>
              </a:pathLst>
            </a:custGeom>
            <a:grpFill/>
            <a:ln w="19088" cap="flat">
              <a:no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7492B41E-0740-4076-B661-BF773E96DF4D}"/>
                </a:ext>
              </a:extLst>
            </p:cNvPr>
            <p:cNvSpPr/>
            <p:nvPr/>
          </p:nvSpPr>
          <p:spPr>
            <a:xfrm>
              <a:off x="709529" y="3207435"/>
              <a:ext cx="419938" cy="114529"/>
            </a:xfrm>
            <a:custGeom>
              <a:avLst/>
              <a:gdLst>
                <a:gd name="connsiteX0" fmla="*/ 156904 w 419938"/>
                <a:gd name="connsiteY0" fmla="*/ 114910 h 114528"/>
                <a:gd name="connsiteX1" fmla="*/ 0 w 419938"/>
                <a:gd name="connsiteY1" fmla="*/ 107275 h 114528"/>
                <a:gd name="connsiteX2" fmla="*/ 56501 w 419938"/>
                <a:gd name="connsiteY2" fmla="*/ 48675 h 114528"/>
                <a:gd name="connsiteX3" fmla="*/ 264943 w 419938"/>
                <a:gd name="connsiteY3" fmla="*/ 0 h 114528"/>
                <a:gd name="connsiteX4" fmla="*/ 421656 w 419938"/>
                <a:gd name="connsiteY4" fmla="*/ 6681 h 114528"/>
                <a:gd name="connsiteX5" fmla="*/ 370118 w 419938"/>
                <a:gd name="connsiteY5" fmla="*/ 62227 h 114528"/>
                <a:gd name="connsiteX6" fmla="*/ 156904 w 419938"/>
                <a:gd name="connsiteY6" fmla="*/ 114910 h 114528"/>
                <a:gd name="connsiteX7" fmla="*/ 13171 w 419938"/>
                <a:gd name="connsiteY7" fmla="*/ 104412 h 114528"/>
                <a:gd name="connsiteX8" fmla="*/ 160340 w 419938"/>
                <a:gd name="connsiteY8" fmla="*/ 111474 h 114528"/>
                <a:gd name="connsiteX9" fmla="*/ 360383 w 419938"/>
                <a:gd name="connsiteY9" fmla="*/ 62418 h 114528"/>
                <a:gd name="connsiteX10" fmla="*/ 408867 w 419938"/>
                <a:gd name="connsiteY10" fmla="*/ 10117 h 114528"/>
                <a:gd name="connsiteX11" fmla="*/ 261889 w 419938"/>
                <a:gd name="connsiteY11" fmla="*/ 3818 h 114528"/>
                <a:gd name="connsiteX12" fmla="*/ 66236 w 419938"/>
                <a:gd name="connsiteY12" fmla="*/ 49438 h 114528"/>
                <a:gd name="connsiteX13" fmla="*/ 13171 w 419938"/>
                <a:gd name="connsiteY13" fmla="*/ 104412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156904" y="114910"/>
                  </a:moveTo>
                  <a:cubicBezTo>
                    <a:pt x="92959" y="113383"/>
                    <a:pt x="61654" y="111856"/>
                    <a:pt x="0" y="107275"/>
                  </a:cubicBezTo>
                  <a:cubicBezTo>
                    <a:pt x="22524" y="84178"/>
                    <a:pt x="33786" y="72535"/>
                    <a:pt x="56501" y="48675"/>
                  </a:cubicBezTo>
                  <a:cubicBezTo>
                    <a:pt x="139343" y="30159"/>
                    <a:pt x="181146" y="20424"/>
                    <a:pt x="264943" y="0"/>
                  </a:cubicBezTo>
                  <a:cubicBezTo>
                    <a:pt x="326788" y="3818"/>
                    <a:pt x="358093" y="5154"/>
                    <a:pt x="421656" y="6681"/>
                  </a:cubicBezTo>
                  <a:cubicBezTo>
                    <a:pt x="400850" y="29777"/>
                    <a:pt x="390543" y="40658"/>
                    <a:pt x="370118" y="62227"/>
                  </a:cubicBezTo>
                  <a:cubicBezTo>
                    <a:pt x="284794" y="83988"/>
                    <a:pt x="242037" y="94486"/>
                    <a:pt x="156904" y="114910"/>
                  </a:cubicBezTo>
                  <a:close/>
                  <a:moveTo>
                    <a:pt x="13171" y="104412"/>
                  </a:moveTo>
                  <a:cubicBezTo>
                    <a:pt x="71008" y="108420"/>
                    <a:pt x="100404" y="109947"/>
                    <a:pt x="160340" y="111474"/>
                  </a:cubicBezTo>
                  <a:cubicBezTo>
                    <a:pt x="240128" y="92386"/>
                    <a:pt x="280213" y="82461"/>
                    <a:pt x="360383" y="62418"/>
                  </a:cubicBezTo>
                  <a:cubicBezTo>
                    <a:pt x="379662" y="42185"/>
                    <a:pt x="389206" y="31686"/>
                    <a:pt x="408867" y="10117"/>
                  </a:cubicBezTo>
                  <a:cubicBezTo>
                    <a:pt x="349312" y="8590"/>
                    <a:pt x="319917" y="7253"/>
                    <a:pt x="261889" y="3818"/>
                  </a:cubicBezTo>
                  <a:cubicBezTo>
                    <a:pt x="183246" y="22906"/>
                    <a:pt x="143924" y="32068"/>
                    <a:pt x="66236" y="49438"/>
                  </a:cubicBezTo>
                  <a:cubicBezTo>
                    <a:pt x="44666" y="71771"/>
                    <a:pt x="34168" y="82842"/>
                    <a:pt x="13171" y="104412"/>
                  </a:cubicBezTo>
                  <a:close/>
                </a:path>
              </a:pathLst>
            </a:custGeom>
            <a:grpFill/>
            <a:ln w="19088" cap="flat">
              <a:noFill/>
              <a:prstDash val="solid"/>
              <a:miter/>
            </a:ln>
          </p:spPr>
          <p:txBody>
            <a:bodyPr rtlCol="0" anchor="ctr"/>
            <a:lstStyle/>
            <a:p>
              <a:endParaRPr lang="en-US" dirty="0"/>
            </a:p>
          </p:txBody>
        </p:sp>
        <p:sp>
          <p:nvSpPr>
            <p:cNvPr id="13" name="Freeform: Shape 12">
              <a:extLst>
                <a:ext uri="{FF2B5EF4-FFF2-40B4-BE49-F238E27FC236}">
                  <a16:creationId xmlns:a16="http://schemas.microsoft.com/office/drawing/2014/main" id="{B08FCFEF-9053-4C72-91C6-56CA07EC852F}"/>
                </a:ext>
              </a:extLst>
            </p:cNvPr>
            <p:cNvSpPr/>
            <p:nvPr/>
          </p:nvSpPr>
          <p:spPr>
            <a:xfrm>
              <a:off x="1068195" y="3161624"/>
              <a:ext cx="419938" cy="95440"/>
            </a:xfrm>
            <a:custGeom>
              <a:avLst/>
              <a:gdLst>
                <a:gd name="connsiteX0" fmla="*/ 163585 w 419938"/>
                <a:gd name="connsiteY0" fmla="*/ 107657 h 95440"/>
                <a:gd name="connsiteX1" fmla="*/ 0 w 419938"/>
                <a:gd name="connsiteY1" fmla="*/ 109947 h 95440"/>
                <a:gd name="connsiteX2" fmla="*/ 51538 w 419938"/>
                <a:gd name="connsiteY2" fmla="*/ 54210 h 95440"/>
                <a:gd name="connsiteX3" fmla="*/ 261698 w 419938"/>
                <a:gd name="connsiteY3" fmla="*/ 0 h 95440"/>
                <a:gd name="connsiteX4" fmla="*/ 422420 w 419938"/>
                <a:gd name="connsiteY4" fmla="*/ 573 h 95440"/>
                <a:gd name="connsiteX5" fmla="*/ 376035 w 419938"/>
                <a:gd name="connsiteY5" fmla="*/ 52111 h 95440"/>
                <a:gd name="connsiteX6" fmla="*/ 163585 w 419938"/>
                <a:gd name="connsiteY6" fmla="*/ 107657 h 95440"/>
                <a:gd name="connsiteX7" fmla="*/ 13171 w 419938"/>
                <a:gd name="connsiteY7" fmla="*/ 106702 h 95440"/>
                <a:gd name="connsiteX8" fmla="*/ 166448 w 419938"/>
                <a:gd name="connsiteY8" fmla="*/ 104603 h 95440"/>
                <a:gd name="connsiteX9" fmla="*/ 365728 w 419938"/>
                <a:gd name="connsiteY9" fmla="*/ 52492 h 95440"/>
                <a:gd name="connsiteX10" fmla="*/ 409439 w 419938"/>
                <a:gd name="connsiteY10" fmla="*/ 4009 h 95440"/>
                <a:gd name="connsiteX11" fmla="*/ 258453 w 419938"/>
                <a:gd name="connsiteY11" fmla="*/ 3627 h 95440"/>
                <a:gd name="connsiteX12" fmla="*/ 61273 w 419938"/>
                <a:gd name="connsiteY12" fmla="*/ 54592 h 95440"/>
                <a:gd name="connsiteX13" fmla="*/ 13171 w 419938"/>
                <a:gd name="connsiteY13" fmla="*/ 106702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95440">
                  <a:moveTo>
                    <a:pt x="163585" y="107657"/>
                  </a:moveTo>
                  <a:cubicBezTo>
                    <a:pt x="97349" y="109947"/>
                    <a:pt x="64709" y="110329"/>
                    <a:pt x="0" y="109947"/>
                  </a:cubicBezTo>
                  <a:cubicBezTo>
                    <a:pt x="20424" y="88378"/>
                    <a:pt x="30732" y="77307"/>
                    <a:pt x="51538" y="54210"/>
                  </a:cubicBezTo>
                  <a:cubicBezTo>
                    <a:pt x="135525" y="33022"/>
                    <a:pt x="177519" y="22142"/>
                    <a:pt x="261698" y="0"/>
                  </a:cubicBezTo>
                  <a:cubicBezTo>
                    <a:pt x="325452" y="1145"/>
                    <a:pt x="357711" y="1336"/>
                    <a:pt x="422420" y="573"/>
                  </a:cubicBezTo>
                  <a:cubicBezTo>
                    <a:pt x="403522" y="22333"/>
                    <a:pt x="394360" y="32450"/>
                    <a:pt x="376035" y="52111"/>
                  </a:cubicBezTo>
                  <a:cubicBezTo>
                    <a:pt x="291284" y="74444"/>
                    <a:pt x="248718" y="85515"/>
                    <a:pt x="163585" y="107657"/>
                  </a:cubicBezTo>
                  <a:close/>
                  <a:moveTo>
                    <a:pt x="13171" y="106702"/>
                  </a:moveTo>
                  <a:cubicBezTo>
                    <a:pt x="73871" y="106893"/>
                    <a:pt x="104603" y="106512"/>
                    <a:pt x="166448" y="104603"/>
                  </a:cubicBezTo>
                  <a:cubicBezTo>
                    <a:pt x="246236" y="83988"/>
                    <a:pt x="286130" y="73489"/>
                    <a:pt x="365728" y="52492"/>
                  </a:cubicBezTo>
                  <a:cubicBezTo>
                    <a:pt x="382907" y="33977"/>
                    <a:pt x="391688" y="24433"/>
                    <a:pt x="409439" y="4009"/>
                  </a:cubicBezTo>
                  <a:cubicBezTo>
                    <a:pt x="348549" y="4581"/>
                    <a:pt x="318389" y="4581"/>
                    <a:pt x="258453" y="3627"/>
                  </a:cubicBezTo>
                  <a:cubicBezTo>
                    <a:pt x="179619" y="24433"/>
                    <a:pt x="140107" y="34740"/>
                    <a:pt x="61273" y="54592"/>
                  </a:cubicBezTo>
                  <a:cubicBezTo>
                    <a:pt x="41994" y="75971"/>
                    <a:pt x="32259" y="86469"/>
                    <a:pt x="13171" y="106702"/>
                  </a:cubicBezTo>
                  <a:close/>
                </a:path>
              </a:pathLst>
            </a:custGeom>
            <a:grpFill/>
            <a:ln w="19088" cap="flat">
              <a:noFill/>
              <a:prstDash val="solid"/>
              <a:miter/>
            </a:ln>
          </p:spPr>
          <p:txBody>
            <a:bodyPr rtlCol="0" anchor="ctr"/>
            <a:lstStyle/>
            <a:p>
              <a:endParaRPr lang="en-US" dirty="0"/>
            </a:p>
          </p:txBody>
        </p:sp>
        <p:sp>
          <p:nvSpPr>
            <p:cNvPr id="14" name="Freeform: Shape 13">
              <a:extLst>
                <a:ext uri="{FF2B5EF4-FFF2-40B4-BE49-F238E27FC236}">
                  <a16:creationId xmlns:a16="http://schemas.microsoft.com/office/drawing/2014/main" id="{2059EC44-0D62-40B0-B488-593F3318ABFF}"/>
                </a:ext>
              </a:extLst>
            </p:cNvPr>
            <p:cNvSpPr/>
            <p:nvPr/>
          </p:nvSpPr>
          <p:spPr>
            <a:xfrm>
              <a:off x="1432586" y="3104932"/>
              <a:ext cx="400850" cy="95440"/>
            </a:xfrm>
            <a:custGeom>
              <a:avLst/>
              <a:gdLst>
                <a:gd name="connsiteX0" fmla="*/ 166067 w 400850"/>
                <a:gd name="connsiteY0" fmla="*/ 101549 h 95440"/>
                <a:gd name="connsiteX1" fmla="*/ 0 w 400850"/>
                <a:gd name="connsiteY1" fmla="*/ 110711 h 95440"/>
                <a:gd name="connsiteX2" fmla="*/ 46575 w 400850"/>
                <a:gd name="connsiteY2" fmla="*/ 59173 h 95440"/>
                <a:gd name="connsiteX3" fmla="*/ 254444 w 400850"/>
                <a:gd name="connsiteY3" fmla="*/ 2863 h 95440"/>
                <a:gd name="connsiteX4" fmla="*/ 415930 w 400850"/>
                <a:gd name="connsiteY4" fmla="*/ 0 h 95440"/>
                <a:gd name="connsiteX5" fmla="*/ 374127 w 400850"/>
                <a:gd name="connsiteY5" fmla="*/ 46957 h 95440"/>
                <a:gd name="connsiteX6" fmla="*/ 166067 w 400850"/>
                <a:gd name="connsiteY6" fmla="*/ 101549 h 95440"/>
                <a:gd name="connsiteX7" fmla="*/ 12980 w 400850"/>
                <a:gd name="connsiteY7" fmla="*/ 107275 h 95440"/>
                <a:gd name="connsiteX8" fmla="*/ 168739 w 400850"/>
                <a:gd name="connsiteY8" fmla="*/ 98876 h 95440"/>
                <a:gd name="connsiteX9" fmla="*/ 364010 w 400850"/>
                <a:gd name="connsiteY9" fmla="*/ 47338 h 95440"/>
                <a:gd name="connsiteX10" fmla="*/ 403332 w 400850"/>
                <a:gd name="connsiteY10" fmla="*/ 3245 h 95440"/>
                <a:gd name="connsiteX11" fmla="*/ 251581 w 400850"/>
                <a:gd name="connsiteY11" fmla="*/ 6108 h 95440"/>
                <a:gd name="connsiteX12" fmla="*/ 56692 w 400850"/>
                <a:gd name="connsiteY12" fmla="*/ 58982 h 95440"/>
                <a:gd name="connsiteX13" fmla="*/ 12980 w 400850"/>
                <a:gd name="connsiteY13" fmla="*/ 107275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95440">
                  <a:moveTo>
                    <a:pt x="166067" y="101549"/>
                  </a:moveTo>
                  <a:cubicBezTo>
                    <a:pt x="99258" y="106321"/>
                    <a:pt x="66045" y="108039"/>
                    <a:pt x="0" y="110711"/>
                  </a:cubicBezTo>
                  <a:cubicBezTo>
                    <a:pt x="18324" y="91050"/>
                    <a:pt x="27678" y="80934"/>
                    <a:pt x="46575" y="59173"/>
                  </a:cubicBezTo>
                  <a:cubicBezTo>
                    <a:pt x="129990" y="36840"/>
                    <a:pt x="171411" y="25578"/>
                    <a:pt x="254444" y="2863"/>
                  </a:cubicBezTo>
                  <a:cubicBezTo>
                    <a:pt x="318772" y="2481"/>
                    <a:pt x="351221" y="1909"/>
                    <a:pt x="415930" y="0"/>
                  </a:cubicBezTo>
                  <a:cubicBezTo>
                    <a:pt x="398941" y="20233"/>
                    <a:pt x="390542" y="29587"/>
                    <a:pt x="374127" y="46957"/>
                  </a:cubicBezTo>
                  <a:cubicBezTo>
                    <a:pt x="291285" y="68335"/>
                    <a:pt x="249672" y="79406"/>
                    <a:pt x="166067" y="101549"/>
                  </a:cubicBezTo>
                  <a:close/>
                  <a:moveTo>
                    <a:pt x="12980" y="107275"/>
                  </a:moveTo>
                  <a:cubicBezTo>
                    <a:pt x="74825" y="104794"/>
                    <a:pt x="106130" y="103076"/>
                    <a:pt x="168739" y="98876"/>
                  </a:cubicBezTo>
                  <a:cubicBezTo>
                    <a:pt x="247191" y="78070"/>
                    <a:pt x="286322" y="67763"/>
                    <a:pt x="364010" y="47338"/>
                  </a:cubicBezTo>
                  <a:cubicBezTo>
                    <a:pt x="379472" y="30923"/>
                    <a:pt x="387298" y="22142"/>
                    <a:pt x="403332" y="3245"/>
                  </a:cubicBezTo>
                  <a:cubicBezTo>
                    <a:pt x="342441" y="5154"/>
                    <a:pt x="312091" y="5726"/>
                    <a:pt x="251581" y="6108"/>
                  </a:cubicBezTo>
                  <a:cubicBezTo>
                    <a:pt x="173892" y="27487"/>
                    <a:pt x="134762" y="37985"/>
                    <a:pt x="56692" y="58982"/>
                  </a:cubicBezTo>
                  <a:cubicBezTo>
                    <a:pt x="38940" y="79216"/>
                    <a:pt x="30159" y="88760"/>
                    <a:pt x="12980" y="107275"/>
                  </a:cubicBezTo>
                  <a:close/>
                </a:path>
              </a:pathLst>
            </a:custGeom>
            <a:grpFill/>
            <a:ln w="19088" cap="flat">
              <a:noFill/>
              <a:prstDash val="solid"/>
              <a:miter/>
            </a:ln>
          </p:spPr>
          <p:txBody>
            <a:bodyPr rtlCol="0" anchor="ctr"/>
            <a:lstStyle/>
            <a:p>
              <a:endParaRPr lang="en-US" dirty="0"/>
            </a:p>
          </p:txBody>
        </p:sp>
        <p:sp>
          <p:nvSpPr>
            <p:cNvPr id="15" name="Freeform: Shape 14">
              <a:extLst>
                <a:ext uri="{FF2B5EF4-FFF2-40B4-BE49-F238E27FC236}">
                  <a16:creationId xmlns:a16="http://schemas.microsoft.com/office/drawing/2014/main" id="{B0C7AFEA-727E-4D56-BB66-F41A9626E11A}"/>
                </a:ext>
              </a:extLst>
            </p:cNvPr>
            <p:cNvSpPr/>
            <p:nvPr/>
          </p:nvSpPr>
          <p:spPr>
            <a:xfrm>
              <a:off x="1795260" y="3047668"/>
              <a:ext cx="400850" cy="95440"/>
            </a:xfrm>
            <a:custGeom>
              <a:avLst/>
              <a:gdLst>
                <a:gd name="connsiteX0" fmla="*/ 165112 w 400850"/>
                <a:gd name="connsiteY0" fmla="*/ 93341 h 95440"/>
                <a:gd name="connsiteX1" fmla="*/ 0 w 400850"/>
                <a:gd name="connsiteY1" fmla="*/ 105939 h 95440"/>
                <a:gd name="connsiteX2" fmla="*/ 41994 w 400850"/>
                <a:gd name="connsiteY2" fmla="*/ 58982 h 95440"/>
                <a:gd name="connsiteX3" fmla="*/ 244710 w 400850"/>
                <a:gd name="connsiteY3" fmla="*/ 3627 h 95440"/>
                <a:gd name="connsiteX4" fmla="*/ 404477 w 400850"/>
                <a:gd name="connsiteY4" fmla="*/ 0 h 95440"/>
                <a:gd name="connsiteX5" fmla="*/ 366682 w 400850"/>
                <a:gd name="connsiteY5" fmla="*/ 42376 h 95440"/>
                <a:gd name="connsiteX6" fmla="*/ 165112 w 400850"/>
                <a:gd name="connsiteY6" fmla="*/ 93341 h 95440"/>
                <a:gd name="connsiteX7" fmla="*/ 12789 w 400850"/>
                <a:gd name="connsiteY7" fmla="*/ 102503 h 95440"/>
                <a:gd name="connsiteX8" fmla="*/ 167594 w 400850"/>
                <a:gd name="connsiteY8" fmla="*/ 90859 h 95440"/>
                <a:gd name="connsiteX9" fmla="*/ 356757 w 400850"/>
                <a:gd name="connsiteY9" fmla="*/ 42757 h 95440"/>
                <a:gd name="connsiteX10" fmla="*/ 392260 w 400850"/>
                <a:gd name="connsiteY10" fmla="*/ 2863 h 95440"/>
                <a:gd name="connsiteX11" fmla="*/ 242228 w 400850"/>
                <a:gd name="connsiteY11" fmla="*/ 6681 h 95440"/>
                <a:gd name="connsiteX12" fmla="*/ 51920 w 400850"/>
                <a:gd name="connsiteY12" fmla="*/ 58410 h 95440"/>
                <a:gd name="connsiteX13" fmla="*/ 12789 w 400850"/>
                <a:gd name="connsiteY13" fmla="*/ 102503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95440">
                  <a:moveTo>
                    <a:pt x="165112" y="93341"/>
                  </a:moveTo>
                  <a:cubicBezTo>
                    <a:pt x="98876" y="99067"/>
                    <a:pt x="65854" y="101740"/>
                    <a:pt x="0" y="105939"/>
                  </a:cubicBezTo>
                  <a:cubicBezTo>
                    <a:pt x="16415" y="88569"/>
                    <a:pt x="24814" y="79216"/>
                    <a:pt x="41994" y="58982"/>
                  </a:cubicBezTo>
                  <a:cubicBezTo>
                    <a:pt x="123500" y="36840"/>
                    <a:pt x="164158" y="25960"/>
                    <a:pt x="244710" y="3627"/>
                  </a:cubicBezTo>
                  <a:cubicBezTo>
                    <a:pt x="308654" y="2672"/>
                    <a:pt x="340532" y="1909"/>
                    <a:pt x="404477" y="0"/>
                  </a:cubicBezTo>
                  <a:cubicBezTo>
                    <a:pt x="389016" y="18706"/>
                    <a:pt x="381571" y="27105"/>
                    <a:pt x="366682" y="42376"/>
                  </a:cubicBezTo>
                  <a:cubicBezTo>
                    <a:pt x="286703" y="62227"/>
                    <a:pt x="246427" y="72344"/>
                    <a:pt x="165112" y="93341"/>
                  </a:cubicBezTo>
                  <a:close/>
                  <a:moveTo>
                    <a:pt x="12789" y="102503"/>
                  </a:moveTo>
                  <a:cubicBezTo>
                    <a:pt x="74635" y="98495"/>
                    <a:pt x="105557" y="96204"/>
                    <a:pt x="167594" y="90859"/>
                  </a:cubicBezTo>
                  <a:cubicBezTo>
                    <a:pt x="243755" y="71199"/>
                    <a:pt x="281549" y="61655"/>
                    <a:pt x="356757" y="42757"/>
                  </a:cubicBezTo>
                  <a:cubicBezTo>
                    <a:pt x="370691" y="28250"/>
                    <a:pt x="377754" y="20424"/>
                    <a:pt x="392260" y="2863"/>
                  </a:cubicBezTo>
                  <a:cubicBezTo>
                    <a:pt x="332324" y="4772"/>
                    <a:pt x="302164" y="5726"/>
                    <a:pt x="242228" y="6681"/>
                  </a:cubicBezTo>
                  <a:cubicBezTo>
                    <a:pt x="166639" y="27487"/>
                    <a:pt x="128463" y="37794"/>
                    <a:pt x="51920" y="58410"/>
                  </a:cubicBezTo>
                  <a:cubicBezTo>
                    <a:pt x="36076" y="77498"/>
                    <a:pt x="28251" y="86087"/>
                    <a:pt x="12789" y="102503"/>
                  </a:cubicBezTo>
                  <a:close/>
                </a:path>
              </a:pathLst>
            </a:custGeom>
            <a:grpFill/>
            <a:ln w="19088" cap="flat">
              <a:noFill/>
              <a:prstDash val="solid"/>
              <a:miter/>
            </a:ln>
          </p:spPr>
          <p:txBody>
            <a:bodyPr rtlCol="0" anchor="ctr"/>
            <a:lstStyle/>
            <a:p>
              <a:endParaRPr lang="en-US" dirty="0"/>
            </a:p>
          </p:txBody>
        </p:sp>
        <p:sp>
          <p:nvSpPr>
            <p:cNvPr id="16" name="Freeform: Shape 15">
              <a:extLst>
                <a:ext uri="{FF2B5EF4-FFF2-40B4-BE49-F238E27FC236}">
                  <a16:creationId xmlns:a16="http://schemas.microsoft.com/office/drawing/2014/main" id="{DAD0E73A-0624-4BC8-9B3B-B8E6A15CDB3E}"/>
                </a:ext>
              </a:extLst>
            </p:cNvPr>
            <p:cNvSpPr/>
            <p:nvPr/>
          </p:nvSpPr>
          <p:spPr>
            <a:xfrm>
              <a:off x="2150872" y="2995557"/>
              <a:ext cx="381762" cy="95440"/>
            </a:xfrm>
            <a:custGeom>
              <a:avLst/>
              <a:gdLst>
                <a:gd name="connsiteX0" fmla="*/ 161676 w 381762"/>
                <a:gd name="connsiteY0" fmla="*/ 83224 h 95440"/>
                <a:gd name="connsiteX1" fmla="*/ 0 w 381762"/>
                <a:gd name="connsiteY1" fmla="*/ 96013 h 95440"/>
                <a:gd name="connsiteX2" fmla="*/ 37794 w 381762"/>
                <a:gd name="connsiteY2" fmla="*/ 53447 h 95440"/>
                <a:gd name="connsiteX3" fmla="*/ 233638 w 381762"/>
                <a:gd name="connsiteY3" fmla="*/ 1718 h 95440"/>
                <a:gd name="connsiteX4" fmla="*/ 389588 w 381762"/>
                <a:gd name="connsiteY4" fmla="*/ 0 h 95440"/>
                <a:gd name="connsiteX5" fmla="*/ 355229 w 381762"/>
                <a:gd name="connsiteY5" fmla="*/ 38558 h 95440"/>
                <a:gd name="connsiteX6" fmla="*/ 161676 w 381762"/>
                <a:gd name="connsiteY6" fmla="*/ 83224 h 95440"/>
                <a:gd name="connsiteX7" fmla="*/ 12216 w 381762"/>
                <a:gd name="connsiteY7" fmla="*/ 93150 h 95440"/>
                <a:gd name="connsiteX8" fmla="*/ 163776 w 381762"/>
                <a:gd name="connsiteY8" fmla="*/ 81315 h 95440"/>
                <a:gd name="connsiteX9" fmla="*/ 345685 w 381762"/>
                <a:gd name="connsiteY9" fmla="*/ 39321 h 95440"/>
                <a:gd name="connsiteX10" fmla="*/ 377944 w 381762"/>
                <a:gd name="connsiteY10" fmla="*/ 3054 h 95440"/>
                <a:gd name="connsiteX11" fmla="*/ 231348 w 381762"/>
                <a:gd name="connsiteY11" fmla="*/ 4963 h 95440"/>
                <a:gd name="connsiteX12" fmla="*/ 47529 w 381762"/>
                <a:gd name="connsiteY12" fmla="*/ 53256 h 95440"/>
                <a:gd name="connsiteX13" fmla="*/ 12216 w 381762"/>
                <a:gd name="connsiteY13" fmla="*/ 9315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95440">
                  <a:moveTo>
                    <a:pt x="161676" y="83224"/>
                  </a:moveTo>
                  <a:cubicBezTo>
                    <a:pt x="97158" y="88760"/>
                    <a:pt x="64708" y="91432"/>
                    <a:pt x="0" y="96013"/>
                  </a:cubicBezTo>
                  <a:cubicBezTo>
                    <a:pt x="14889" y="80743"/>
                    <a:pt x="22333" y="72344"/>
                    <a:pt x="37794" y="53447"/>
                  </a:cubicBezTo>
                  <a:cubicBezTo>
                    <a:pt x="116819" y="32641"/>
                    <a:pt x="155949" y="22333"/>
                    <a:pt x="233638" y="1718"/>
                  </a:cubicBezTo>
                  <a:cubicBezTo>
                    <a:pt x="296247" y="1336"/>
                    <a:pt x="327552" y="954"/>
                    <a:pt x="389588" y="0"/>
                  </a:cubicBezTo>
                  <a:cubicBezTo>
                    <a:pt x="375654" y="17561"/>
                    <a:pt x="368782" y="25005"/>
                    <a:pt x="355229" y="38558"/>
                  </a:cubicBezTo>
                  <a:cubicBezTo>
                    <a:pt x="278686" y="56119"/>
                    <a:pt x="239938" y="64900"/>
                    <a:pt x="161676" y="83224"/>
                  </a:cubicBezTo>
                  <a:close/>
                  <a:moveTo>
                    <a:pt x="12216" y="93150"/>
                  </a:moveTo>
                  <a:cubicBezTo>
                    <a:pt x="72917" y="88951"/>
                    <a:pt x="103267" y="86469"/>
                    <a:pt x="163776" y="81315"/>
                  </a:cubicBezTo>
                  <a:cubicBezTo>
                    <a:pt x="237074" y="63945"/>
                    <a:pt x="273532" y="55737"/>
                    <a:pt x="345685" y="39321"/>
                  </a:cubicBezTo>
                  <a:cubicBezTo>
                    <a:pt x="358475" y="26532"/>
                    <a:pt x="364773" y="19470"/>
                    <a:pt x="377944" y="3054"/>
                  </a:cubicBezTo>
                  <a:cubicBezTo>
                    <a:pt x="319535" y="4199"/>
                    <a:pt x="290139" y="4581"/>
                    <a:pt x="231348" y="4963"/>
                  </a:cubicBezTo>
                  <a:cubicBezTo>
                    <a:pt x="158431" y="24242"/>
                    <a:pt x="121591" y="33786"/>
                    <a:pt x="47529" y="53256"/>
                  </a:cubicBezTo>
                  <a:cubicBezTo>
                    <a:pt x="33213" y="70817"/>
                    <a:pt x="26151" y="78643"/>
                    <a:pt x="12216" y="93150"/>
                  </a:cubicBezTo>
                  <a:close/>
                </a:path>
              </a:pathLst>
            </a:custGeom>
            <a:grpFill/>
            <a:ln w="19088" cap="flat">
              <a:noFill/>
              <a:prstDash val="solid"/>
              <a:miter/>
            </a:ln>
          </p:spPr>
          <p:txBody>
            <a:bodyPr rtlCol="0" anchor="ctr"/>
            <a:lstStyle/>
            <a:p>
              <a:endParaRPr lang="en-US" dirty="0"/>
            </a:p>
          </p:txBody>
        </p:sp>
        <p:sp>
          <p:nvSpPr>
            <p:cNvPr id="17" name="Freeform: Shape 16">
              <a:extLst>
                <a:ext uri="{FF2B5EF4-FFF2-40B4-BE49-F238E27FC236}">
                  <a16:creationId xmlns:a16="http://schemas.microsoft.com/office/drawing/2014/main" id="{08C6F672-1B59-4DF9-B666-293A23F05D8D}"/>
                </a:ext>
              </a:extLst>
            </p:cNvPr>
            <p:cNvSpPr/>
            <p:nvPr/>
          </p:nvSpPr>
          <p:spPr>
            <a:xfrm>
              <a:off x="2495603" y="2951464"/>
              <a:ext cx="362674" cy="76352"/>
            </a:xfrm>
            <a:custGeom>
              <a:avLst/>
              <a:gdLst>
                <a:gd name="connsiteX0" fmla="*/ 156522 w 362673"/>
                <a:gd name="connsiteY0" fmla="*/ 74634 h 76352"/>
                <a:gd name="connsiteX1" fmla="*/ 0 w 362673"/>
                <a:gd name="connsiteY1" fmla="*/ 84560 h 76352"/>
                <a:gd name="connsiteX2" fmla="*/ 34358 w 362673"/>
                <a:gd name="connsiteY2" fmla="*/ 46002 h 76352"/>
                <a:gd name="connsiteX3" fmla="*/ 222376 w 362673"/>
                <a:gd name="connsiteY3" fmla="*/ 0 h 76352"/>
                <a:gd name="connsiteX4" fmla="*/ 373363 w 362673"/>
                <a:gd name="connsiteY4" fmla="*/ 3245 h 76352"/>
                <a:gd name="connsiteX5" fmla="*/ 341868 w 362673"/>
                <a:gd name="connsiteY5" fmla="*/ 38940 h 76352"/>
                <a:gd name="connsiteX6" fmla="*/ 156522 w 362673"/>
                <a:gd name="connsiteY6" fmla="*/ 74634 h 76352"/>
                <a:gd name="connsiteX7" fmla="*/ 11835 w 362673"/>
                <a:gd name="connsiteY7" fmla="*/ 81888 h 76352"/>
                <a:gd name="connsiteX8" fmla="*/ 158622 w 362673"/>
                <a:gd name="connsiteY8" fmla="*/ 72917 h 76352"/>
                <a:gd name="connsiteX9" fmla="*/ 332514 w 362673"/>
                <a:gd name="connsiteY9" fmla="*/ 39131 h 76352"/>
                <a:gd name="connsiteX10" fmla="*/ 362292 w 362673"/>
                <a:gd name="connsiteY10" fmla="*/ 5536 h 76352"/>
                <a:gd name="connsiteX11" fmla="*/ 220467 w 362673"/>
                <a:gd name="connsiteY11" fmla="*/ 2863 h 76352"/>
                <a:gd name="connsiteX12" fmla="*/ 44093 w 362673"/>
                <a:gd name="connsiteY12" fmla="*/ 45621 h 76352"/>
                <a:gd name="connsiteX13" fmla="*/ 11835 w 362673"/>
                <a:gd name="connsiteY13" fmla="*/ 81888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76352">
                  <a:moveTo>
                    <a:pt x="156522" y="74634"/>
                  </a:moveTo>
                  <a:cubicBezTo>
                    <a:pt x="94295" y="78643"/>
                    <a:pt x="62990" y="80743"/>
                    <a:pt x="0" y="84560"/>
                  </a:cubicBezTo>
                  <a:cubicBezTo>
                    <a:pt x="13552" y="71008"/>
                    <a:pt x="20424" y="63563"/>
                    <a:pt x="34358" y="46002"/>
                  </a:cubicBezTo>
                  <a:cubicBezTo>
                    <a:pt x="110329" y="27487"/>
                    <a:pt x="147933" y="18325"/>
                    <a:pt x="222376" y="0"/>
                  </a:cubicBezTo>
                  <a:cubicBezTo>
                    <a:pt x="283076" y="1336"/>
                    <a:pt x="313426" y="1909"/>
                    <a:pt x="373363" y="3245"/>
                  </a:cubicBezTo>
                  <a:cubicBezTo>
                    <a:pt x="360574" y="20042"/>
                    <a:pt x="354275" y="26914"/>
                    <a:pt x="341868" y="38940"/>
                  </a:cubicBezTo>
                  <a:cubicBezTo>
                    <a:pt x="268379" y="52492"/>
                    <a:pt x="231348" y="59555"/>
                    <a:pt x="156522" y="74634"/>
                  </a:cubicBezTo>
                  <a:close/>
                  <a:moveTo>
                    <a:pt x="11835" y="81888"/>
                  </a:moveTo>
                  <a:cubicBezTo>
                    <a:pt x="70817" y="78452"/>
                    <a:pt x="100213" y="76543"/>
                    <a:pt x="158622" y="72917"/>
                  </a:cubicBezTo>
                  <a:cubicBezTo>
                    <a:pt x="228866" y="58791"/>
                    <a:pt x="263607" y="52110"/>
                    <a:pt x="332514" y="39131"/>
                  </a:cubicBezTo>
                  <a:cubicBezTo>
                    <a:pt x="344350" y="27678"/>
                    <a:pt x="350267" y="21188"/>
                    <a:pt x="362292" y="5536"/>
                  </a:cubicBezTo>
                  <a:cubicBezTo>
                    <a:pt x="305982" y="4581"/>
                    <a:pt x="277541" y="4009"/>
                    <a:pt x="220467" y="2863"/>
                  </a:cubicBezTo>
                  <a:cubicBezTo>
                    <a:pt x="150605" y="19852"/>
                    <a:pt x="115292" y="28441"/>
                    <a:pt x="44093" y="45621"/>
                  </a:cubicBezTo>
                  <a:cubicBezTo>
                    <a:pt x="30923" y="62036"/>
                    <a:pt x="24433" y="69099"/>
                    <a:pt x="11835" y="81888"/>
                  </a:cubicBezTo>
                  <a:close/>
                </a:path>
              </a:pathLst>
            </a:custGeom>
            <a:grpFill/>
            <a:ln w="19088" cap="flat">
              <a:noFill/>
              <a:prstDash val="solid"/>
              <a:miter/>
            </a:ln>
          </p:spPr>
          <p:txBody>
            <a:bodyPr rtlCol="0" anchor="ctr"/>
            <a:lstStyle/>
            <a:p>
              <a:endParaRPr lang="en-US" dirty="0"/>
            </a:p>
          </p:txBody>
        </p:sp>
        <p:sp>
          <p:nvSpPr>
            <p:cNvPr id="18" name="Freeform: Shape 17">
              <a:extLst>
                <a:ext uri="{FF2B5EF4-FFF2-40B4-BE49-F238E27FC236}">
                  <a16:creationId xmlns:a16="http://schemas.microsoft.com/office/drawing/2014/main" id="{68F2C971-B59E-4591-A2BF-1C819B0B0DDB}"/>
                </a:ext>
              </a:extLst>
            </p:cNvPr>
            <p:cNvSpPr/>
            <p:nvPr/>
          </p:nvSpPr>
          <p:spPr>
            <a:xfrm>
              <a:off x="2827163" y="2917487"/>
              <a:ext cx="343586" cy="57264"/>
            </a:xfrm>
            <a:custGeom>
              <a:avLst/>
              <a:gdLst>
                <a:gd name="connsiteX0" fmla="*/ 150414 w 343585"/>
                <a:gd name="connsiteY0" fmla="*/ 70435 h 57264"/>
                <a:gd name="connsiteX1" fmla="*/ 0 w 343585"/>
                <a:gd name="connsiteY1" fmla="*/ 74062 h 57264"/>
                <a:gd name="connsiteX2" fmla="*/ 31686 w 343585"/>
                <a:gd name="connsiteY2" fmla="*/ 38367 h 57264"/>
                <a:gd name="connsiteX3" fmla="*/ 211305 w 343585"/>
                <a:gd name="connsiteY3" fmla="*/ 0 h 57264"/>
                <a:gd name="connsiteX4" fmla="*/ 356757 w 343585"/>
                <a:gd name="connsiteY4" fmla="*/ 11071 h 57264"/>
                <a:gd name="connsiteX5" fmla="*/ 327361 w 343585"/>
                <a:gd name="connsiteY5" fmla="*/ 45430 h 57264"/>
                <a:gd name="connsiteX6" fmla="*/ 150414 w 343585"/>
                <a:gd name="connsiteY6" fmla="*/ 70435 h 57264"/>
                <a:gd name="connsiteX7" fmla="*/ 11262 w 343585"/>
                <a:gd name="connsiteY7" fmla="*/ 71962 h 57264"/>
                <a:gd name="connsiteX8" fmla="*/ 152323 w 343585"/>
                <a:gd name="connsiteY8" fmla="*/ 68908 h 57264"/>
                <a:gd name="connsiteX9" fmla="*/ 318580 w 343585"/>
                <a:gd name="connsiteY9" fmla="*/ 45048 h 57264"/>
                <a:gd name="connsiteX10" fmla="*/ 346067 w 343585"/>
                <a:gd name="connsiteY10" fmla="*/ 12789 h 57264"/>
                <a:gd name="connsiteX11" fmla="*/ 209396 w 343585"/>
                <a:gd name="connsiteY11" fmla="*/ 2863 h 57264"/>
                <a:gd name="connsiteX12" fmla="*/ 40849 w 343585"/>
                <a:gd name="connsiteY12" fmla="*/ 38367 h 57264"/>
                <a:gd name="connsiteX13" fmla="*/ 11262 w 343585"/>
                <a:gd name="connsiteY13" fmla="*/ 71962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57264">
                  <a:moveTo>
                    <a:pt x="150414" y="70435"/>
                  </a:moveTo>
                  <a:cubicBezTo>
                    <a:pt x="90860" y="71580"/>
                    <a:pt x="60700" y="72535"/>
                    <a:pt x="0" y="74062"/>
                  </a:cubicBezTo>
                  <a:cubicBezTo>
                    <a:pt x="12598" y="62036"/>
                    <a:pt x="18897" y="54974"/>
                    <a:pt x="31686" y="38367"/>
                  </a:cubicBezTo>
                  <a:cubicBezTo>
                    <a:pt x="104412" y="22906"/>
                    <a:pt x="140298" y="15270"/>
                    <a:pt x="211305" y="0"/>
                  </a:cubicBezTo>
                  <a:cubicBezTo>
                    <a:pt x="270097" y="4199"/>
                    <a:pt x="299111" y="6299"/>
                    <a:pt x="356757" y="11071"/>
                  </a:cubicBezTo>
                  <a:cubicBezTo>
                    <a:pt x="345113" y="27678"/>
                    <a:pt x="339195" y="34359"/>
                    <a:pt x="327361" y="45430"/>
                  </a:cubicBezTo>
                  <a:cubicBezTo>
                    <a:pt x="257498" y="54592"/>
                    <a:pt x="221995" y="59555"/>
                    <a:pt x="150414" y="70435"/>
                  </a:cubicBezTo>
                  <a:close/>
                  <a:moveTo>
                    <a:pt x="11262" y="71962"/>
                  </a:moveTo>
                  <a:cubicBezTo>
                    <a:pt x="68145" y="70626"/>
                    <a:pt x="96395" y="69862"/>
                    <a:pt x="152323" y="68908"/>
                  </a:cubicBezTo>
                  <a:cubicBezTo>
                    <a:pt x="219513" y="58791"/>
                    <a:pt x="252726" y="54019"/>
                    <a:pt x="318580" y="45048"/>
                  </a:cubicBezTo>
                  <a:cubicBezTo>
                    <a:pt x="329651" y="34359"/>
                    <a:pt x="335187" y="28059"/>
                    <a:pt x="346067" y="12789"/>
                  </a:cubicBezTo>
                  <a:cubicBezTo>
                    <a:pt x="291857" y="8590"/>
                    <a:pt x="264561" y="6681"/>
                    <a:pt x="209396" y="2863"/>
                  </a:cubicBezTo>
                  <a:cubicBezTo>
                    <a:pt x="142779" y="16988"/>
                    <a:pt x="108993" y="24051"/>
                    <a:pt x="40849" y="38367"/>
                  </a:cubicBezTo>
                  <a:cubicBezTo>
                    <a:pt x="28823" y="54019"/>
                    <a:pt x="22906" y="60509"/>
                    <a:pt x="11262" y="71962"/>
                  </a:cubicBezTo>
                  <a:close/>
                </a:path>
              </a:pathLst>
            </a:custGeom>
            <a:grpFill/>
            <a:ln w="19088" cap="flat">
              <a:noFill/>
              <a:prstDash val="solid"/>
              <a:miter/>
            </a:ln>
          </p:spPr>
          <p:txBody>
            <a:bodyPr rtlCol="0" anchor="ctr"/>
            <a:lstStyle/>
            <a:p>
              <a:endParaRPr lang="en-US" dirty="0"/>
            </a:p>
          </p:txBody>
        </p:sp>
        <p:sp>
          <p:nvSpPr>
            <p:cNvPr id="19" name="Freeform: Shape 18">
              <a:extLst>
                <a:ext uri="{FF2B5EF4-FFF2-40B4-BE49-F238E27FC236}">
                  <a16:creationId xmlns:a16="http://schemas.microsoft.com/office/drawing/2014/main" id="{A948722C-650D-4311-9FB8-4BF0C59409DB}"/>
                </a:ext>
              </a:extLst>
            </p:cNvPr>
            <p:cNvSpPr/>
            <p:nvPr/>
          </p:nvSpPr>
          <p:spPr>
            <a:xfrm>
              <a:off x="3144598" y="2899926"/>
              <a:ext cx="324498" cy="57264"/>
            </a:xfrm>
            <a:custGeom>
              <a:avLst/>
              <a:gdLst>
                <a:gd name="connsiteX0" fmla="*/ 144115 w 324497"/>
                <a:gd name="connsiteY0" fmla="*/ 69672 h 57264"/>
                <a:gd name="connsiteX1" fmla="*/ 0 w 324497"/>
                <a:gd name="connsiteY1" fmla="*/ 63563 h 57264"/>
                <a:gd name="connsiteX2" fmla="*/ 29396 w 324497"/>
                <a:gd name="connsiteY2" fmla="*/ 29205 h 57264"/>
                <a:gd name="connsiteX3" fmla="*/ 200616 w 324497"/>
                <a:gd name="connsiteY3" fmla="*/ 0 h 57264"/>
                <a:gd name="connsiteX4" fmla="*/ 340532 w 324497"/>
                <a:gd name="connsiteY4" fmla="*/ 21951 h 57264"/>
                <a:gd name="connsiteX5" fmla="*/ 313236 w 324497"/>
                <a:gd name="connsiteY5" fmla="*/ 56692 h 57264"/>
                <a:gd name="connsiteX6" fmla="*/ 144115 w 324497"/>
                <a:gd name="connsiteY6" fmla="*/ 69672 h 57264"/>
                <a:gd name="connsiteX7" fmla="*/ 10880 w 324497"/>
                <a:gd name="connsiteY7" fmla="*/ 62036 h 57264"/>
                <a:gd name="connsiteX8" fmla="*/ 146024 w 324497"/>
                <a:gd name="connsiteY8" fmla="*/ 68144 h 57264"/>
                <a:gd name="connsiteX9" fmla="*/ 304837 w 324497"/>
                <a:gd name="connsiteY9" fmla="*/ 55546 h 57264"/>
                <a:gd name="connsiteX10" fmla="*/ 330606 w 324497"/>
                <a:gd name="connsiteY10" fmla="*/ 22906 h 57264"/>
                <a:gd name="connsiteX11" fmla="*/ 199089 w 324497"/>
                <a:gd name="connsiteY11" fmla="*/ 2863 h 57264"/>
                <a:gd name="connsiteX12" fmla="*/ 38367 w 324497"/>
                <a:gd name="connsiteY12" fmla="*/ 29777 h 57264"/>
                <a:gd name="connsiteX13" fmla="*/ 10880 w 324497"/>
                <a:gd name="connsiteY13" fmla="*/ 62036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44115" y="69672"/>
                  </a:moveTo>
                  <a:cubicBezTo>
                    <a:pt x="87042" y="66617"/>
                    <a:pt x="58218" y="65472"/>
                    <a:pt x="0" y="63563"/>
                  </a:cubicBezTo>
                  <a:cubicBezTo>
                    <a:pt x="11835" y="52301"/>
                    <a:pt x="17561" y="45621"/>
                    <a:pt x="29396" y="29205"/>
                  </a:cubicBezTo>
                  <a:cubicBezTo>
                    <a:pt x="98685" y="17370"/>
                    <a:pt x="133044" y="11644"/>
                    <a:pt x="200616" y="0"/>
                  </a:cubicBezTo>
                  <a:cubicBezTo>
                    <a:pt x="257117" y="8399"/>
                    <a:pt x="285176" y="12980"/>
                    <a:pt x="340532" y="21951"/>
                  </a:cubicBezTo>
                  <a:cubicBezTo>
                    <a:pt x="329842" y="38940"/>
                    <a:pt x="324307" y="45621"/>
                    <a:pt x="313236" y="56692"/>
                  </a:cubicBezTo>
                  <a:cubicBezTo>
                    <a:pt x="246618" y="61655"/>
                    <a:pt x="212641" y="63754"/>
                    <a:pt x="144115" y="69672"/>
                  </a:cubicBezTo>
                  <a:close/>
                  <a:moveTo>
                    <a:pt x="10880" y="62036"/>
                  </a:moveTo>
                  <a:cubicBezTo>
                    <a:pt x="65472" y="63945"/>
                    <a:pt x="92386" y="65090"/>
                    <a:pt x="146024" y="68144"/>
                  </a:cubicBezTo>
                  <a:cubicBezTo>
                    <a:pt x="210351" y="62609"/>
                    <a:pt x="242037" y="60509"/>
                    <a:pt x="304837" y="55546"/>
                  </a:cubicBezTo>
                  <a:cubicBezTo>
                    <a:pt x="315335" y="44857"/>
                    <a:pt x="320489" y="38558"/>
                    <a:pt x="330606" y="22906"/>
                  </a:cubicBezTo>
                  <a:cubicBezTo>
                    <a:pt x="278495" y="14698"/>
                    <a:pt x="252154" y="10498"/>
                    <a:pt x="199089" y="2863"/>
                  </a:cubicBezTo>
                  <a:cubicBezTo>
                    <a:pt x="135526" y="13553"/>
                    <a:pt x="103457" y="18897"/>
                    <a:pt x="38367" y="29777"/>
                  </a:cubicBezTo>
                  <a:cubicBezTo>
                    <a:pt x="27487" y="45048"/>
                    <a:pt x="21951" y="51347"/>
                    <a:pt x="10880" y="62036"/>
                  </a:cubicBezTo>
                  <a:close/>
                </a:path>
              </a:pathLst>
            </a:custGeom>
            <a:grpFill/>
            <a:ln w="19088" cap="flat">
              <a:noFill/>
              <a:prstDash val="solid"/>
              <a:miter/>
            </a:ln>
          </p:spPr>
          <p:txBody>
            <a:bodyPr rtlCol="0" anchor="ctr"/>
            <a:lstStyle/>
            <a:p>
              <a:endParaRPr lang="en-US" dirty="0"/>
            </a:p>
          </p:txBody>
        </p:sp>
        <p:sp>
          <p:nvSpPr>
            <p:cNvPr id="20" name="Freeform: Shape 19">
              <a:extLst>
                <a:ext uri="{FF2B5EF4-FFF2-40B4-BE49-F238E27FC236}">
                  <a16:creationId xmlns:a16="http://schemas.microsoft.com/office/drawing/2014/main" id="{37A13AF8-C6A0-4E3A-BF12-8D11706FEA91}"/>
                </a:ext>
              </a:extLst>
            </p:cNvPr>
            <p:cNvSpPr/>
            <p:nvPr/>
          </p:nvSpPr>
          <p:spPr>
            <a:xfrm>
              <a:off x="3448671" y="2902598"/>
              <a:ext cx="324498" cy="57264"/>
            </a:xfrm>
            <a:custGeom>
              <a:avLst/>
              <a:gdLst>
                <a:gd name="connsiteX0" fmla="*/ 138007 w 324497"/>
                <a:gd name="connsiteY0" fmla="*/ 70244 h 57264"/>
                <a:gd name="connsiteX1" fmla="*/ 0 w 324497"/>
                <a:gd name="connsiteY1" fmla="*/ 53828 h 57264"/>
                <a:gd name="connsiteX2" fmla="*/ 27296 w 324497"/>
                <a:gd name="connsiteY2" fmla="*/ 19088 h 57264"/>
                <a:gd name="connsiteX3" fmla="*/ 190881 w 324497"/>
                <a:gd name="connsiteY3" fmla="*/ 0 h 57264"/>
                <a:gd name="connsiteX4" fmla="*/ 326598 w 324497"/>
                <a:gd name="connsiteY4" fmla="*/ 32450 h 57264"/>
                <a:gd name="connsiteX5" fmla="*/ 301019 w 324497"/>
                <a:gd name="connsiteY5" fmla="*/ 67381 h 57264"/>
                <a:gd name="connsiteX6" fmla="*/ 138007 w 324497"/>
                <a:gd name="connsiteY6" fmla="*/ 70244 h 57264"/>
                <a:gd name="connsiteX7" fmla="*/ 10308 w 324497"/>
                <a:gd name="connsiteY7" fmla="*/ 53065 h 57264"/>
                <a:gd name="connsiteX8" fmla="*/ 139725 w 324497"/>
                <a:gd name="connsiteY8" fmla="*/ 68908 h 57264"/>
                <a:gd name="connsiteX9" fmla="*/ 292811 w 324497"/>
                <a:gd name="connsiteY9" fmla="*/ 65663 h 57264"/>
                <a:gd name="connsiteX10" fmla="*/ 316863 w 324497"/>
                <a:gd name="connsiteY10" fmla="*/ 33022 h 57264"/>
                <a:gd name="connsiteX11" fmla="*/ 189354 w 324497"/>
                <a:gd name="connsiteY11" fmla="*/ 3054 h 57264"/>
                <a:gd name="connsiteX12" fmla="*/ 35886 w 324497"/>
                <a:gd name="connsiteY12" fmla="*/ 20424 h 57264"/>
                <a:gd name="connsiteX13" fmla="*/ 10308 w 324497"/>
                <a:gd name="connsiteY13" fmla="*/ 53065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38007" y="70244"/>
                  </a:moveTo>
                  <a:cubicBezTo>
                    <a:pt x="83224" y="62991"/>
                    <a:pt x="55738" y="59746"/>
                    <a:pt x="0" y="53828"/>
                  </a:cubicBezTo>
                  <a:cubicBezTo>
                    <a:pt x="11071" y="42757"/>
                    <a:pt x="16607" y="35886"/>
                    <a:pt x="27296" y="19088"/>
                  </a:cubicBezTo>
                  <a:cubicBezTo>
                    <a:pt x="93532" y="11071"/>
                    <a:pt x="126173" y="7444"/>
                    <a:pt x="190881" y="0"/>
                  </a:cubicBezTo>
                  <a:cubicBezTo>
                    <a:pt x="245664" y="12789"/>
                    <a:pt x="272769" y="19279"/>
                    <a:pt x="326598" y="32450"/>
                  </a:cubicBezTo>
                  <a:cubicBezTo>
                    <a:pt x="316672" y="49247"/>
                    <a:pt x="311518" y="56119"/>
                    <a:pt x="301019" y="67381"/>
                  </a:cubicBezTo>
                  <a:cubicBezTo>
                    <a:pt x="236311" y="68144"/>
                    <a:pt x="203861" y="68717"/>
                    <a:pt x="138007" y="70244"/>
                  </a:cubicBezTo>
                  <a:close/>
                  <a:moveTo>
                    <a:pt x="10308" y="53065"/>
                  </a:moveTo>
                  <a:cubicBezTo>
                    <a:pt x="62609" y="58791"/>
                    <a:pt x="88378" y="62036"/>
                    <a:pt x="139725" y="68908"/>
                  </a:cubicBezTo>
                  <a:cubicBezTo>
                    <a:pt x="201379" y="67190"/>
                    <a:pt x="232111" y="66617"/>
                    <a:pt x="292811" y="65663"/>
                  </a:cubicBezTo>
                  <a:cubicBezTo>
                    <a:pt x="302738" y="54974"/>
                    <a:pt x="307510" y="48675"/>
                    <a:pt x="316863" y="33022"/>
                  </a:cubicBezTo>
                  <a:cubicBezTo>
                    <a:pt x="266279" y="20806"/>
                    <a:pt x="240701" y="14889"/>
                    <a:pt x="189354" y="3054"/>
                  </a:cubicBezTo>
                  <a:cubicBezTo>
                    <a:pt x="128654" y="9735"/>
                    <a:pt x="97922" y="13171"/>
                    <a:pt x="35886" y="20424"/>
                  </a:cubicBezTo>
                  <a:cubicBezTo>
                    <a:pt x="25769" y="36076"/>
                    <a:pt x="20615" y="42376"/>
                    <a:pt x="10308" y="53065"/>
                  </a:cubicBezTo>
                  <a:close/>
                </a:path>
              </a:pathLst>
            </a:custGeom>
            <a:grpFill/>
            <a:ln w="19088" cap="flat">
              <a:noFill/>
              <a:prstDash val="solid"/>
              <a:miter/>
            </a:ln>
          </p:spPr>
          <p:txBody>
            <a:bodyPr rtlCol="0" anchor="ctr"/>
            <a:lstStyle/>
            <a:p>
              <a:endParaRPr lang="en-US" dirty="0"/>
            </a:p>
          </p:txBody>
        </p:sp>
        <p:sp>
          <p:nvSpPr>
            <p:cNvPr id="21" name="Freeform: Shape 20">
              <a:extLst>
                <a:ext uri="{FF2B5EF4-FFF2-40B4-BE49-F238E27FC236}">
                  <a16:creationId xmlns:a16="http://schemas.microsoft.com/office/drawing/2014/main" id="{43607503-00B3-4B75-BB1D-FB586D3C08D0}"/>
                </a:ext>
              </a:extLst>
            </p:cNvPr>
            <p:cNvSpPr/>
            <p:nvPr/>
          </p:nvSpPr>
          <p:spPr>
            <a:xfrm>
              <a:off x="3740529" y="2924931"/>
              <a:ext cx="305410" cy="76352"/>
            </a:xfrm>
            <a:custGeom>
              <a:avLst/>
              <a:gdLst>
                <a:gd name="connsiteX0" fmla="*/ 134953 w 305409"/>
                <a:gd name="connsiteY0" fmla="*/ 71389 h 76352"/>
                <a:gd name="connsiteX1" fmla="*/ 0 w 305409"/>
                <a:gd name="connsiteY1" fmla="*/ 44284 h 76352"/>
                <a:gd name="connsiteX2" fmla="*/ 25578 w 305409"/>
                <a:gd name="connsiteY2" fmla="*/ 9353 h 76352"/>
                <a:gd name="connsiteX3" fmla="*/ 184009 w 305409"/>
                <a:gd name="connsiteY3" fmla="*/ 0 h 76352"/>
                <a:gd name="connsiteX4" fmla="*/ 318389 w 305409"/>
                <a:gd name="connsiteY4" fmla="*/ 41039 h 76352"/>
                <a:gd name="connsiteX5" fmla="*/ 294720 w 305409"/>
                <a:gd name="connsiteY5" fmla="*/ 76734 h 76352"/>
                <a:gd name="connsiteX6" fmla="*/ 134953 w 305409"/>
                <a:gd name="connsiteY6" fmla="*/ 71389 h 76352"/>
                <a:gd name="connsiteX7" fmla="*/ 9926 w 305409"/>
                <a:gd name="connsiteY7" fmla="*/ 44093 h 76352"/>
                <a:gd name="connsiteX8" fmla="*/ 136480 w 305409"/>
                <a:gd name="connsiteY8" fmla="*/ 69862 h 76352"/>
                <a:gd name="connsiteX9" fmla="*/ 286322 w 305409"/>
                <a:gd name="connsiteY9" fmla="*/ 74825 h 76352"/>
                <a:gd name="connsiteX10" fmla="*/ 308464 w 305409"/>
                <a:gd name="connsiteY10" fmla="*/ 41230 h 76352"/>
                <a:gd name="connsiteX11" fmla="*/ 182482 w 305409"/>
                <a:gd name="connsiteY11" fmla="*/ 3054 h 76352"/>
                <a:gd name="connsiteX12" fmla="*/ 33786 w 305409"/>
                <a:gd name="connsiteY12" fmla="*/ 11262 h 76352"/>
                <a:gd name="connsiteX13" fmla="*/ 9926 w 305409"/>
                <a:gd name="connsiteY13" fmla="*/ 4409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76352">
                  <a:moveTo>
                    <a:pt x="134953" y="71389"/>
                  </a:moveTo>
                  <a:cubicBezTo>
                    <a:pt x="81124" y="60127"/>
                    <a:pt x="54210" y="54592"/>
                    <a:pt x="0" y="44284"/>
                  </a:cubicBezTo>
                  <a:cubicBezTo>
                    <a:pt x="10498" y="33022"/>
                    <a:pt x="15652" y="26342"/>
                    <a:pt x="25578" y="9353"/>
                  </a:cubicBezTo>
                  <a:cubicBezTo>
                    <a:pt x="89523" y="5536"/>
                    <a:pt x="121210" y="3818"/>
                    <a:pt x="184009" y="0"/>
                  </a:cubicBezTo>
                  <a:cubicBezTo>
                    <a:pt x="238029" y="16416"/>
                    <a:pt x="264752" y="24624"/>
                    <a:pt x="318389" y="41039"/>
                  </a:cubicBezTo>
                  <a:cubicBezTo>
                    <a:pt x="309418" y="58219"/>
                    <a:pt x="304646" y="65090"/>
                    <a:pt x="294720" y="76734"/>
                  </a:cubicBezTo>
                  <a:cubicBezTo>
                    <a:pt x="231348" y="74634"/>
                    <a:pt x="199280" y="73489"/>
                    <a:pt x="134953" y="71389"/>
                  </a:cubicBezTo>
                  <a:close/>
                  <a:moveTo>
                    <a:pt x="9926" y="44093"/>
                  </a:moveTo>
                  <a:cubicBezTo>
                    <a:pt x="60891" y="54019"/>
                    <a:pt x="86087" y="59173"/>
                    <a:pt x="136480" y="69862"/>
                  </a:cubicBezTo>
                  <a:cubicBezTo>
                    <a:pt x="196798" y="71771"/>
                    <a:pt x="226767" y="72726"/>
                    <a:pt x="286322" y="74825"/>
                  </a:cubicBezTo>
                  <a:cubicBezTo>
                    <a:pt x="295483" y="63754"/>
                    <a:pt x="300065" y="57264"/>
                    <a:pt x="308464" y="41230"/>
                  </a:cubicBezTo>
                  <a:cubicBezTo>
                    <a:pt x="258262" y="25960"/>
                    <a:pt x="233066" y="18325"/>
                    <a:pt x="182482" y="3054"/>
                  </a:cubicBezTo>
                  <a:cubicBezTo>
                    <a:pt x="123500" y="6299"/>
                    <a:pt x="93723" y="7826"/>
                    <a:pt x="33786" y="11262"/>
                  </a:cubicBezTo>
                  <a:cubicBezTo>
                    <a:pt x="24624" y="27105"/>
                    <a:pt x="19852" y="33404"/>
                    <a:pt x="9926" y="44093"/>
                  </a:cubicBezTo>
                  <a:close/>
                </a:path>
              </a:pathLst>
            </a:custGeom>
            <a:grpFill/>
            <a:ln w="19088" cap="flat">
              <a:noFill/>
              <a:prstDash val="solid"/>
              <a:miter/>
            </a:ln>
          </p:spPr>
          <p:txBody>
            <a:bodyPr rtlCol="0" anchor="ctr"/>
            <a:lstStyle/>
            <a:p>
              <a:endParaRPr lang="en-US" dirty="0"/>
            </a:p>
          </p:txBody>
        </p:sp>
        <p:sp>
          <p:nvSpPr>
            <p:cNvPr id="22" name="Freeform: Shape 21">
              <a:extLst>
                <a:ext uri="{FF2B5EF4-FFF2-40B4-BE49-F238E27FC236}">
                  <a16:creationId xmlns:a16="http://schemas.microsoft.com/office/drawing/2014/main" id="{FAA60447-14E1-4B07-A237-5FD3B1890446}"/>
                </a:ext>
              </a:extLst>
            </p:cNvPr>
            <p:cNvSpPr/>
            <p:nvPr/>
          </p:nvSpPr>
          <p:spPr>
            <a:xfrm>
              <a:off x="4026277" y="2962726"/>
              <a:ext cx="305410" cy="76352"/>
            </a:xfrm>
            <a:custGeom>
              <a:avLst/>
              <a:gdLst>
                <a:gd name="connsiteX0" fmla="*/ 134571 w 305409"/>
                <a:gd name="connsiteY0" fmla="*/ 73680 h 76352"/>
                <a:gd name="connsiteX1" fmla="*/ 0 w 305409"/>
                <a:gd name="connsiteY1" fmla="*/ 37985 h 76352"/>
                <a:gd name="connsiteX2" fmla="*/ 23669 w 305409"/>
                <a:gd name="connsiteY2" fmla="*/ 2291 h 76352"/>
                <a:gd name="connsiteX3" fmla="*/ 179619 w 305409"/>
                <a:gd name="connsiteY3" fmla="*/ 0 h 76352"/>
                <a:gd name="connsiteX4" fmla="*/ 314954 w 305409"/>
                <a:gd name="connsiteY4" fmla="*/ 47911 h 76352"/>
                <a:gd name="connsiteX5" fmla="*/ 293575 w 305409"/>
                <a:gd name="connsiteY5" fmla="*/ 85133 h 76352"/>
                <a:gd name="connsiteX6" fmla="*/ 134571 w 305409"/>
                <a:gd name="connsiteY6" fmla="*/ 73680 h 76352"/>
                <a:gd name="connsiteX7" fmla="*/ 9926 w 305409"/>
                <a:gd name="connsiteY7" fmla="*/ 38367 h 76352"/>
                <a:gd name="connsiteX8" fmla="*/ 136098 w 305409"/>
                <a:gd name="connsiteY8" fmla="*/ 72153 h 76352"/>
                <a:gd name="connsiteX9" fmla="*/ 284985 w 305409"/>
                <a:gd name="connsiteY9" fmla="*/ 82651 h 76352"/>
                <a:gd name="connsiteX10" fmla="*/ 305219 w 305409"/>
                <a:gd name="connsiteY10" fmla="*/ 47720 h 76352"/>
                <a:gd name="connsiteX11" fmla="*/ 178283 w 305409"/>
                <a:gd name="connsiteY11" fmla="*/ 3245 h 76352"/>
                <a:gd name="connsiteX12" fmla="*/ 32068 w 305409"/>
                <a:gd name="connsiteY12" fmla="*/ 4963 h 76352"/>
                <a:gd name="connsiteX13" fmla="*/ 9926 w 305409"/>
                <a:gd name="connsiteY13" fmla="*/ 38367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76352">
                  <a:moveTo>
                    <a:pt x="134571" y="73680"/>
                  </a:moveTo>
                  <a:cubicBezTo>
                    <a:pt x="80742" y="59173"/>
                    <a:pt x="53829" y="52110"/>
                    <a:pt x="0" y="37985"/>
                  </a:cubicBezTo>
                  <a:cubicBezTo>
                    <a:pt x="9735" y="26342"/>
                    <a:pt x="14507" y="19470"/>
                    <a:pt x="23669" y="2291"/>
                  </a:cubicBezTo>
                  <a:cubicBezTo>
                    <a:pt x="86469" y="1527"/>
                    <a:pt x="117583" y="1145"/>
                    <a:pt x="179619" y="0"/>
                  </a:cubicBezTo>
                  <a:cubicBezTo>
                    <a:pt x="233829" y="19279"/>
                    <a:pt x="260744" y="28823"/>
                    <a:pt x="314954" y="47911"/>
                  </a:cubicBezTo>
                  <a:cubicBezTo>
                    <a:pt x="306936" y="65663"/>
                    <a:pt x="302547" y="72726"/>
                    <a:pt x="293575" y="85133"/>
                  </a:cubicBezTo>
                  <a:cubicBezTo>
                    <a:pt x="230202" y="80743"/>
                    <a:pt x="198325" y="78261"/>
                    <a:pt x="134571" y="73680"/>
                  </a:cubicBezTo>
                  <a:close/>
                  <a:moveTo>
                    <a:pt x="9926" y="38367"/>
                  </a:moveTo>
                  <a:cubicBezTo>
                    <a:pt x="60509" y="51729"/>
                    <a:pt x="85705" y="58410"/>
                    <a:pt x="136098" y="72153"/>
                  </a:cubicBezTo>
                  <a:cubicBezTo>
                    <a:pt x="195844" y="76543"/>
                    <a:pt x="225621" y="78643"/>
                    <a:pt x="284985" y="82651"/>
                  </a:cubicBezTo>
                  <a:cubicBezTo>
                    <a:pt x="293384" y="71008"/>
                    <a:pt x="297583" y="64136"/>
                    <a:pt x="305219" y="47720"/>
                  </a:cubicBezTo>
                  <a:cubicBezTo>
                    <a:pt x="254444" y="29968"/>
                    <a:pt x="229057" y="21188"/>
                    <a:pt x="178283" y="3245"/>
                  </a:cubicBezTo>
                  <a:cubicBezTo>
                    <a:pt x="120064" y="4199"/>
                    <a:pt x="90859" y="4390"/>
                    <a:pt x="32068" y="4963"/>
                  </a:cubicBezTo>
                  <a:cubicBezTo>
                    <a:pt x="23478" y="20615"/>
                    <a:pt x="19088" y="27105"/>
                    <a:pt x="9926" y="38367"/>
                  </a:cubicBezTo>
                  <a:close/>
                </a:path>
              </a:pathLst>
            </a:custGeom>
            <a:grpFill/>
            <a:ln w="19088" cap="flat">
              <a:noFill/>
              <a:prstDash val="solid"/>
              <a:miter/>
            </a:ln>
          </p:spPr>
          <p:txBody>
            <a:bodyPr rtlCol="0" anchor="ctr"/>
            <a:lstStyle/>
            <a:p>
              <a:endParaRPr lang="en-US" dirty="0"/>
            </a:p>
          </p:txBody>
        </p:sp>
        <p:sp>
          <p:nvSpPr>
            <p:cNvPr id="23" name="Freeform: Shape 22">
              <a:extLst>
                <a:ext uri="{FF2B5EF4-FFF2-40B4-BE49-F238E27FC236}">
                  <a16:creationId xmlns:a16="http://schemas.microsoft.com/office/drawing/2014/main" id="{E8924965-D58C-4E94-BE6D-693103EFDFB8}"/>
                </a:ext>
              </a:extLst>
            </p:cNvPr>
            <p:cNvSpPr/>
            <p:nvPr/>
          </p:nvSpPr>
          <p:spPr>
            <a:xfrm>
              <a:off x="4310690" y="3008919"/>
              <a:ext cx="305410" cy="76352"/>
            </a:xfrm>
            <a:custGeom>
              <a:avLst/>
              <a:gdLst>
                <a:gd name="connsiteX0" fmla="*/ 136289 w 305409"/>
                <a:gd name="connsiteY0" fmla="*/ 79216 h 76352"/>
                <a:gd name="connsiteX1" fmla="*/ 0 w 305409"/>
                <a:gd name="connsiteY1" fmla="*/ 37222 h 76352"/>
                <a:gd name="connsiteX2" fmla="*/ 21570 w 305409"/>
                <a:gd name="connsiteY2" fmla="*/ 0 h 76352"/>
                <a:gd name="connsiteX3" fmla="*/ 176756 w 305409"/>
                <a:gd name="connsiteY3" fmla="*/ 2291 h 76352"/>
                <a:gd name="connsiteX4" fmla="*/ 314954 w 305409"/>
                <a:gd name="connsiteY4" fmla="*/ 54783 h 76352"/>
                <a:gd name="connsiteX5" fmla="*/ 296057 w 305409"/>
                <a:gd name="connsiteY5" fmla="*/ 93913 h 76352"/>
                <a:gd name="connsiteX6" fmla="*/ 136289 w 305409"/>
                <a:gd name="connsiteY6" fmla="*/ 79216 h 76352"/>
                <a:gd name="connsiteX7" fmla="*/ 9735 w 305409"/>
                <a:gd name="connsiteY7" fmla="*/ 37985 h 76352"/>
                <a:gd name="connsiteX8" fmla="*/ 137625 w 305409"/>
                <a:gd name="connsiteY8" fmla="*/ 77689 h 76352"/>
                <a:gd name="connsiteX9" fmla="*/ 287085 w 305409"/>
                <a:gd name="connsiteY9" fmla="*/ 91050 h 76352"/>
                <a:gd name="connsiteX10" fmla="*/ 305028 w 305409"/>
                <a:gd name="connsiteY10" fmla="*/ 54401 h 76352"/>
                <a:gd name="connsiteX11" fmla="*/ 175611 w 305409"/>
                <a:gd name="connsiteY11" fmla="*/ 5536 h 76352"/>
                <a:gd name="connsiteX12" fmla="*/ 29968 w 305409"/>
                <a:gd name="connsiteY12" fmla="*/ 3054 h 76352"/>
                <a:gd name="connsiteX13" fmla="*/ 9735 w 305409"/>
                <a:gd name="connsiteY13" fmla="*/ 37985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76352">
                  <a:moveTo>
                    <a:pt x="136289" y="79216"/>
                  </a:moveTo>
                  <a:cubicBezTo>
                    <a:pt x="81697" y="62418"/>
                    <a:pt x="54401" y="54019"/>
                    <a:pt x="0" y="37222"/>
                  </a:cubicBezTo>
                  <a:cubicBezTo>
                    <a:pt x="8971" y="24815"/>
                    <a:pt x="13362" y="17752"/>
                    <a:pt x="21570" y="0"/>
                  </a:cubicBezTo>
                  <a:cubicBezTo>
                    <a:pt x="83988" y="1336"/>
                    <a:pt x="114910" y="1909"/>
                    <a:pt x="176756" y="2291"/>
                  </a:cubicBezTo>
                  <a:cubicBezTo>
                    <a:pt x="231920" y="23669"/>
                    <a:pt x="259407" y="34168"/>
                    <a:pt x="314954" y="54783"/>
                  </a:cubicBezTo>
                  <a:cubicBezTo>
                    <a:pt x="307891" y="73107"/>
                    <a:pt x="304073" y="80743"/>
                    <a:pt x="296057" y="93913"/>
                  </a:cubicBezTo>
                  <a:cubicBezTo>
                    <a:pt x="232111" y="88569"/>
                    <a:pt x="200234" y="85515"/>
                    <a:pt x="136289" y="79216"/>
                  </a:cubicBezTo>
                  <a:close/>
                  <a:moveTo>
                    <a:pt x="9735" y="37985"/>
                  </a:moveTo>
                  <a:cubicBezTo>
                    <a:pt x="60891" y="53828"/>
                    <a:pt x="86469" y="61845"/>
                    <a:pt x="137625" y="77689"/>
                  </a:cubicBezTo>
                  <a:cubicBezTo>
                    <a:pt x="197562" y="83415"/>
                    <a:pt x="227530" y="86278"/>
                    <a:pt x="287085" y="91050"/>
                  </a:cubicBezTo>
                  <a:cubicBezTo>
                    <a:pt x="294720" y="78643"/>
                    <a:pt x="298347" y="71389"/>
                    <a:pt x="305028" y="54401"/>
                  </a:cubicBezTo>
                  <a:cubicBezTo>
                    <a:pt x="253108" y="35122"/>
                    <a:pt x="227148" y="25387"/>
                    <a:pt x="175611" y="5536"/>
                  </a:cubicBezTo>
                  <a:cubicBezTo>
                    <a:pt x="117583" y="4963"/>
                    <a:pt x="88378" y="4390"/>
                    <a:pt x="29968" y="3054"/>
                  </a:cubicBezTo>
                  <a:cubicBezTo>
                    <a:pt x="22142" y="19470"/>
                    <a:pt x="18134" y="26151"/>
                    <a:pt x="9735" y="37985"/>
                  </a:cubicBezTo>
                  <a:close/>
                </a:path>
              </a:pathLst>
            </a:custGeom>
            <a:grpFill/>
            <a:ln w="19088" cap="flat">
              <a:noFill/>
              <a:prstDash val="solid"/>
              <a:miter/>
            </a:ln>
          </p:spPr>
          <p:txBody>
            <a:bodyPr rtlCol="0" anchor="ctr"/>
            <a:lstStyle/>
            <a:p>
              <a:endParaRPr lang="en-US" dirty="0"/>
            </a:p>
          </p:txBody>
        </p:sp>
        <p:sp>
          <p:nvSpPr>
            <p:cNvPr id="24" name="Freeform: Shape 23">
              <a:extLst>
                <a:ext uri="{FF2B5EF4-FFF2-40B4-BE49-F238E27FC236}">
                  <a16:creationId xmlns:a16="http://schemas.microsoft.com/office/drawing/2014/main" id="{BA07E114-57DD-46E9-84DF-5ECA0A326693}"/>
                </a:ext>
              </a:extLst>
            </p:cNvPr>
            <p:cNvSpPr/>
            <p:nvPr/>
          </p:nvSpPr>
          <p:spPr>
            <a:xfrm>
              <a:off x="4597012" y="3061984"/>
              <a:ext cx="305410" cy="95440"/>
            </a:xfrm>
            <a:custGeom>
              <a:avLst/>
              <a:gdLst>
                <a:gd name="connsiteX0" fmla="*/ 139916 w 305409"/>
                <a:gd name="connsiteY0" fmla="*/ 85133 h 95440"/>
                <a:gd name="connsiteX1" fmla="*/ 0 w 305409"/>
                <a:gd name="connsiteY1" fmla="*/ 39131 h 95440"/>
                <a:gd name="connsiteX2" fmla="*/ 19088 w 305409"/>
                <a:gd name="connsiteY2" fmla="*/ 0 h 95440"/>
                <a:gd name="connsiteX3" fmla="*/ 175038 w 305409"/>
                <a:gd name="connsiteY3" fmla="*/ 4199 h 95440"/>
                <a:gd name="connsiteX4" fmla="*/ 317435 w 305409"/>
                <a:gd name="connsiteY4" fmla="*/ 58982 h 95440"/>
                <a:gd name="connsiteX5" fmla="*/ 301210 w 305409"/>
                <a:gd name="connsiteY5" fmla="*/ 100212 h 95440"/>
                <a:gd name="connsiteX6" fmla="*/ 139916 w 305409"/>
                <a:gd name="connsiteY6" fmla="*/ 85133 h 95440"/>
                <a:gd name="connsiteX7" fmla="*/ 10117 w 305409"/>
                <a:gd name="connsiteY7" fmla="*/ 39894 h 95440"/>
                <a:gd name="connsiteX8" fmla="*/ 141252 w 305409"/>
                <a:gd name="connsiteY8" fmla="*/ 83224 h 95440"/>
                <a:gd name="connsiteX9" fmla="*/ 292430 w 305409"/>
                <a:gd name="connsiteY9" fmla="*/ 96968 h 95440"/>
                <a:gd name="connsiteX10" fmla="*/ 307891 w 305409"/>
                <a:gd name="connsiteY10" fmla="*/ 58410 h 95440"/>
                <a:gd name="connsiteX11" fmla="*/ 174465 w 305409"/>
                <a:gd name="connsiteY11" fmla="*/ 7253 h 95440"/>
                <a:gd name="connsiteX12" fmla="*/ 28060 w 305409"/>
                <a:gd name="connsiteY12" fmla="*/ 3054 h 95440"/>
                <a:gd name="connsiteX13" fmla="*/ 10117 w 305409"/>
                <a:gd name="connsiteY13" fmla="*/ 39894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95440">
                  <a:moveTo>
                    <a:pt x="139916" y="85133"/>
                  </a:moveTo>
                  <a:cubicBezTo>
                    <a:pt x="83796" y="66999"/>
                    <a:pt x="55738" y="57646"/>
                    <a:pt x="0" y="39131"/>
                  </a:cubicBezTo>
                  <a:cubicBezTo>
                    <a:pt x="8208" y="25960"/>
                    <a:pt x="12026" y="18325"/>
                    <a:pt x="19088" y="0"/>
                  </a:cubicBezTo>
                  <a:cubicBezTo>
                    <a:pt x="81697" y="2481"/>
                    <a:pt x="112811" y="3245"/>
                    <a:pt x="175038" y="4199"/>
                  </a:cubicBezTo>
                  <a:cubicBezTo>
                    <a:pt x="231729" y="26723"/>
                    <a:pt x="260171" y="37604"/>
                    <a:pt x="317435" y="58982"/>
                  </a:cubicBezTo>
                  <a:cubicBezTo>
                    <a:pt x="311518" y="78070"/>
                    <a:pt x="308273" y="86087"/>
                    <a:pt x="301210" y="100212"/>
                  </a:cubicBezTo>
                  <a:cubicBezTo>
                    <a:pt x="236883" y="94868"/>
                    <a:pt x="204624" y="91814"/>
                    <a:pt x="139916" y="85133"/>
                  </a:cubicBezTo>
                  <a:close/>
                  <a:moveTo>
                    <a:pt x="10117" y="39894"/>
                  </a:moveTo>
                  <a:cubicBezTo>
                    <a:pt x="62418" y="57455"/>
                    <a:pt x="88568" y="66045"/>
                    <a:pt x="141252" y="83224"/>
                  </a:cubicBezTo>
                  <a:cubicBezTo>
                    <a:pt x="201761" y="89332"/>
                    <a:pt x="232111" y="92195"/>
                    <a:pt x="292430" y="96968"/>
                  </a:cubicBezTo>
                  <a:cubicBezTo>
                    <a:pt x="299111" y="83606"/>
                    <a:pt x="302164" y="76161"/>
                    <a:pt x="307891" y="58410"/>
                  </a:cubicBezTo>
                  <a:cubicBezTo>
                    <a:pt x="254254" y="38558"/>
                    <a:pt x="227530" y="28250"/>
                    <a:pt x="174465" y="7253"/>
                  </a:cubicBezTo>
                  <a:cubicBezTo>
                    <a:pt x="116055" y="6299"/>
                    <a:pt x="86660" y="5345"/>
                    <a:pt x="28060" y="3054"/>
                  </a:cubicBezTo>
                  <a:cubicBezTo>
                    <a:pt x="21188" y="20233"/>
                    <a:pt x="17561" y="27296"/>
                    <a:pt x="10117" y="39894"/>
                  </a:cubicBezTo>
                  <a:close/>
                </a:path>
              </a:pathLst>
            </a:custGeom>
            <a:grpFill/>
            <a:ln w="19088" cap="flat">
              <a:noFill/>
              <a:prstDash val="solid"/>
              <a:miter/>
            </a:ln>
          </p:spPr>
          <p:txBody>
            <a:bodyPr rtlCol="0" anchor="ctr"/>
            <a:lstStyle/>
            <a:p>
              <a:endParaRPr lang="en-US" dirty="0"/>
            </a:p>
          </p:txBody>
        </p:sp>
        <p:sp>
          <p:nvSpPr>
            <p:cNvPr id="25" name="Freeform: Shape 24">
              <a:extLst>
                <a:ext uri="{FF2B5EF4-FFF2-40B4-BE49-F238E27FC236}">
                  <a16:creationId xmlns:a16="http://schemas.microsoft.com/office/drawing/2014/main" id="{08D73D09-9156-4C59-9947-F8EC00CB581A}"/>
                </a:ext>
              </a:extLst>
            </p:cNvPr>
            <p:cNvSpPr/>
            <p:nvPr/>
          </p:nvSpPr>
          <p:spPr>
            <a:xfrm>
              <a:off x="4888869" y="3119057"/>
              <a:ext cx="305410" cy="95440"/>
            </a:xfrm>
            <a:custGeom>
              <a:avLst/>
              <a:gdLst>
                <a:gd name="connsiteX0" fmla="*/ 144496 w 305409"/>
                <a:gd name="connsiteY0" fmla="*/ 88378 h 95440"/>
                <a:gd name="connsiteX1" fmla="*/ 0 w 305409"/>
                <a:gd name="connsiteY1" fmla="*/ 41039 h 95440"/>
                <a:gd name="connsiteX2" fmla="*/ 16415 w 305409"/>
                <a:gd name="connsiteY2" fmla="*/ 0 h 95440"/>
                <a:gd name="connsiteX3" fmla="*/ 174083 w 305409"/>
                <a:gd name="connsiteY3" fmla="*/ 3436 h 95440"/>
                <a:gd name="connsiteX4" fmla="*/ 321444 w 305409"/>
                <a:gd name="connsiteY4" fmla="*/ 57837 h 95440"/>
                <a:gd name="connsiteX5" fmla="*/ 308082 w 305409"/>
                <a:gd name="connsiteY5" fmla="*/ 100976 h 95440"/>
                <a:gd name="connsiteX6" fmla="*/ 144496 w 305409"/>
                <a:gd name="connsiteY6" fmla="*/ 88378 h 95440"/>
                <a:gd name="connsiteX7" fmla="*/ 9926 w 305409"/>
                <a:gd name="connsiteY7" fmla="*/ 41994 h 95440"/>
                <a:gd name="connsiteX8" fmla="*/ 145451 w 305409"/>
                <a:gd name="connsiteY8" fmla="*/ 86469 h 95440"/>
                <a:gd name="connsiteX9" fmla="*/ 298920 w 305409"/>
                <a:gd name="connsiteY9" fmla="*/ 97922 h 95440"/>
                <a:gd name="connsiteX10" fmla="*/ 311517 w 305409"/>
                <a:gd name="connsiteY10" fmla="*/ 57455 h 95440"/>
                <a:gd name="connsiteX11" fmla="*/ 173320 w 305409"/>
                <a:gd name="connsiteY11" fmla="*/ 6681 h 95440"/>
                <a:gd name="connsiteX12" fmla="*/ 25196 w 305409"/>
                <a:gd name="connsiteY12" fmla="*/ 3245 h 95440"/>
                <a:gd name="connsiteX13" fmla="*/ 9926 w 305409"/>
                <a:gd name="connsiteY13" fmla="*/ 41994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95440">
                  <a:moveTo>
                    <a:pt x="144496" y="88378"/>
                  </a:moveTo>
                  <a:cubicBezTo>
                    <a:pt x="86469" y="69862"/>
                    <a:pt x="57455" y="60509"/>
                    <a:pt x="0" y="41039"/>
                  </a:cubicBezTo>
                  <a:cubicBezTo>
                    <a:pt x="7063" y="27105"/>
                    <a:pt x="10498" y="19088"/>
                    <a:pt x="16415" y="0"/>
                  </a:cubicBezTo>
                  <a:cubicBezTo>
                    <a:pt x="79597" y="2291"/>
                    <a:pt x="111283" y="3054"/>
                    <a:pt x="174083" y="3436"/>
                  </a:cubicBezTo>
                  <a:cubicBezTo>
                    <a:pt x="232874" y="26151"/>
                    <a:pt x="262270" y="37031"/>
                    <a:pt x="321444" y="57837"/>
                  </a:cubicBezTo>
                  <a:cubicBezTo>
                    <a:pt x="316862" y="77689"/>
                    <a:pt x="313999" y="86087"/>
                    <a:pt x="308082" y="100976"/>
                  </a:cubicBezTo>
                  <a:cubicBezTo>
                    <a:pt x="242801" y="96968"/>
                    <a:pt x="209969" y="94295"/>
                    <a:pt x="144496" y="88378"/>
                  </a:cubicBezTo>
                  <a:close/>
                  <a:moveTo>
                    <a:pt x="9926" y="41994"/>
                  </a:moveTo>
                  <a:cubicBezTo>
                    <a:pt x="63945" y="60318"/>
                    <a:pt x="91050" y="69099"/>
                    <a:pt x="145451" y="86469"/>
                  </a:cubicBezTo>
                  <a:cubicBezTo>
                    <a:pt x="206915" y="92005"/>
                    <a:pt x="237456" y="94295"/>
                    <a:pt x="298920" y="97922"/>
                  </a:cubicBezTo>
                  <a:cubicBezTo>
                    <a:pt x="304646" y="83797"/>
                    <a:pt x="307127" y="75971"/>
                    <a:pt x="311517" y="57455"/>
                  </a:cubicBezTo>
                  <a:cubicBezTo>
                    <a:pt x="255971" y="37985"/>
                    <a:pt x="228294" y="27869"/>
                    <a:pt x="173320" y="6681"/>
                  </a:cubicBezTo>
                  <a:cubicBezTo>
                    <a:pt x="114146" y="6299"/>
                    <a:pt x="84560" y="5536"/>
                    <a:pt x="25196" y="3245"/>
                  </a:cubicBezTo>
                  <a:cubicBezTo>
                    <a:pt x="19661" y="20997"/>
                    <a:pt x="16607" y="28632"/>
                    <a:pt x="9926" y="41994"/>
                  </a:cubicBezTo>
                  <a:close/>
                </a:path>
              </a:pathLst>
            </a:custGeom>
            <a:grpFill/>
            <a:ln w="19088" cap="flat">
              <a:noFill/>
              <a:prstDash val="solid"/>
              <a:miter/>
            </a:ln>
          </p:spPr>
          <p:txBody>
            <a:bodyPr rtlCol="0" anchor="ctr"/>
            <a:lstStyle/>
            <a:p>
              <a:endParaRPr lang="en-US" dirty="0"/>
            </a:p>
          </p:txBody>
        </p:sp>
        <p:sp>
          <p:nvSpPr>
            <p:cNvPr id="26" name="Freeform: Shape 25">
              <a:extLst>
                <a:ext uri="{FF2B5EF4-FFF2-40B4-BE49-F238E27FC236}">
                  <a16:creationId xmlns:a16="http://schemas.microsoft.com/office/drawing/2014/main" id="{9B8125BB-FEF6-4D0F-A23B-6C289D70F32F}"/>
                </a:ext>
              </a:extLst>
            </p:cNvPr>
            <p:cNvSpPr/>
            <p:nvPr/>
          </p:nvSpPr>
          <p:spPr>
            <a:xfrm>
              <a:off x="5187406" y="3174794"/>
              <a:ext cx="324498" cy="95440"/>
            </a:xfrm>
            <a:custGeom>
              <a:avLst/>
              <a:gdLst>
                <a:gd name="connsiteX0" fmla="*/ 149651 w 324497"/>
                <a:gd name="connsiteY0" fmla="*/ 88951 h 95440"/>
                <a:gd name="connsiteX1" fmla="*/ 0 w 324497"/>
                <a:gd name="connsiteY1" fmla="*/ 43330 h 95440"/>
                <a:gd name="connsiteX2" fmla="*/ 13552 w 324497"/>
                <a:gd name="connsiteY2" fmla="*/ 191 h 95440"/>
                <a:gd name="connsiteX3" fmla="*/ 173511 w 324497"/>
                <a:gd name="connsiteY3" fmla="*/ 0 h 95440"/>
                <a:gd name="connsiteX4" fmla="*/ 326216 w 324497"/>
                <a:gd name="connsiteY4" fmla="*/ 50774 h 95440"/>
                <a:gd name="connsiteX5" fmla="*/ 315717 w 324497"/>
                <a:gd name="connsiteY5" fmla="*/ 95631 h 95440"/>
                <a:gd name="connsiteX6" fmla="*/ 149651 w 324497"/>
                <a:gd name="connsiteY6" fmla="*/ 88951 h 95440"/>
                <a:gd name="connsiteX7" fmla="*/ 10117 w 324497"/>
                <a:gd name="connsiteY7" fmla="*/ 43903 h 95440"/>
                <a:gd name="connsiteX8" fmla="*/ 150605 w 324497"/>
                <a:gd name="connsiteY8" fmla="*/ 86660 h 95440"/>
                <a:gd name="connsiteX9" fmla="*/ 306173 w 324497"/>
                <a:gd name="connsiteY9" fmla="*/ 92959 h 95440"/>
                <a:gd name="connsiteX10" fmla="*/ 316099 w 324497"/>
                <a:gd name="connsiteY10" fmla="*/ 50774 h 95440"/>
                <a:gd name="connsiteX11" fmla="*/ 172938 w 324497"/>
                <a:gd name="connsiteY11" fmla="*/ 3245 h 95440"/>
                <a:gd name="connsiteX12" fmla="*/ 22715 w 324497"/>
                <a:gd name="connsiteY12" fmla="*/ 3245 h 95440"/>
                <a:gd name="connsiteX13" fmla="*/ 10117 w 324497"/>
                <a:gd name="connsiteY13" fmla="*/ 43903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95440">
                  <a:moveTo>
                    <a:pt x="149651" y="88951"/>
                  </a:moveTo>
                  <a:cubicBezTo>
                    <a:pt x="89523" y="71580"/>
                    <a:pt x="59555" y="62418"/>
                    <a:pt x="0" y="43330"/>
                  </a:cubicBezTo>
                  <a:cubicBezTo>
                    <a:pt x="6108" y="28441"/>
                    <a:pt x="8780" y="20043"/>
                    <a:pt x="13552" y="191"/>
                  </a:cubicBezTo>
                  <a:cubicBezTo>
                    <a:pt x="77689" y="1336"/>
                    <a:pt x="109566" y="1336"/>
                    <a:pt x="173511" y="0"/>
                  </a:cubicBezTo>
                  <a:cubicBezTo>
                    <a:pt x="234402" y="21570"/>
                    <a:pt x="264943" y="31686"/>
                    <a:pt x="326216" y="50774"/>
                  </a:cubicBezTo>
                  <a:cubicBezTo>
                    <a:pt x="322780" y="71199"/>
                    <a:pt x="320680" y="79979"/>
                    <a:pt x="315717" y="95631"/>
                  </a:cubicBezTo>
                  <a:cubicBezTo>
                    <a:pt x="249291" y="94486"/>
                    <a:pt x="216077" y="92959"/>
                    <a:pt x="149651" y="88951"/>
                  </a:cubicBezTo>
                  <a:close/>
                  <a:moveTo>
                    <a:pt x="10117" y="43903"/>
                  </a:moveTo>
                  <a:cubicBezTo>
                    <a:pt x="66045" y="61655"/>
                    <a:pt x="94104" y="70244"/>
                    <a:pt x="150605" y="86660"/>
                  </a:cubicBezTo>
                  <a:cubicBezTo>
                    <a:pt x="213023" y="90287"/>
                    <a:pt x="244137" y="91623"/>
                    <a:pt x="306173" y="92959"/>
                  </a:cubicBezTo>
                  <a:cubicBezTo>
                    <a:pt x="310754" y="78070"/>
                    <a:pt x="312854" y="69862"/>
                    <a:pt x="316099" y="50774"/>
                  </a:cubicBezTo>
                  <a:cubicBezTo>
                    <a:pt x="258644" y="32832"/>
                    <a:pt x="230012" y="23287"/>
                    <a:pt x="172938" y="3245"/>
                  </a:cubicBezTo>
                  <a:cubicBezTo>
                    <a:pt x="113002" y="4390"/>
                    <a:pt x="83033" y="4390"/>
                    <a:pt x="22715" y="3245"/>
                  </a:cubicBezTo>
                  <a:cubicBezTo>
                    <a:pt x="18324" y="21951"/>
                    <a:pt x="15652" y="29777"/>
                    <a:pt x="10117" y="43903"/>
                  </a:cubicBezTo>
                  <a:close/>
                </a:path>
              </a:pathLst>
            </a:custGeom>
            <a:grpFill/>
            <a:ln w="19088" cap="flat">
              <a:noFill/>
              <a:prstDash val="solid"/>
              <a:miter/>
            </a:ln>
          </p:spPr>
          <p:txBody>
            <a:bodyPr rtlCol="0" anchor="ctr"/>
            <a:lstStyle/>
            <a:p>
              <a:endParaRPr lang="en-US" dirty="0"/>
            </a:p>
          </p:txBody>
        </p:sp>
        <p:sp>
          <p:nvSpPr>
            <p:cNvPr id="27" name="Freeform: Shape 26">
              <a:extLst>
                <a:ext uri="{FF2B5EF4-FFF2-40B4-BE49-F238E27FC236}">
                  <a16:creationId xmlns:a16="http://schemas.microsoft.com/office/drawing/2014/main" id="{7CC23FF9-608C-444C-A955-621803FAD0E0}"/>
                </a:ext>
              </a:extLst>
            </p:cNvPr>
            <p:cNvSpPr/>
            <p:nvPr/>
          </p:nvSpPr>
          <p:spPr>
            <a:xfrm>
              <a:off x="5493198" y="3217743"/>
              <a:ext cx="324498" cy="76352"/>
            </a:xfrm>
            <a:custGeom>
              <a:avLst/>
              <a:gdLst>
                <a:gd name="connsiteX0" fmla="*/ 154613 w 324497"/>
                <a:gd name="connsiteY0" fmla="*/ 91814 h 76352"/>
                <a:gd name="connsiteX1" fmla="*/ 0 w 324497"/>
                <a:gd name="connsiteY1" fmla="*/ 51347 h 76352"/>
                <a:gd name="connsiteX2" fmla="*/ 10498 w 324497"/>
                <a:gd name="connsiteY2" fmla="*/ 6490 h 76352"/>
                <a:gd name="connsiteX3" fmla="*/ 172556 w 324497"/>
                <a:gd name="connsiteY3" fmla="*/ 0 h 76352"/>
                <a:gd name="connsiteX4" fmla="*/ 330224 w 324497"/>
                <a:gd name="connsiteY4" fmla="*/ 43903 h 76352"/>
                <a:gd name="connsiteX5" fmla="*/ 322589 w 324497"/>
                <a:gd name="connsiteY5" fmla="*/ 89905 h 76352"/>
                <a:gd name="connsiteX6" fmla="*/ 154613 w 324497"/>
                <a:gd name="connsiteY6" fmla="*/ 91814 h 76352"/>
                <a:gd name="connsiteX7" fmla="*/ 10307 w 324497"/>
                <a:gd name="connsiteY7" fmla="*/ 51729 h 76352"/>
                <a:gd name="connsiteX8" fmla="*/ 155568 w 324497"/>
                <a:gd name="connsiteY8" fmla="*/ 89714 h 76352"/>
                <a:gd name="connsiteX9" fmla="*/ 313045 w 324497"/>
                <a:gd name="connsiteY9" fmla="*/ 87996 h 76352"/>
                <a:gd name="connsiteX10" fmla="*/ 320298 w 324497"/>
                <a:gd name="connsiteY10" fmla="*/ 44857 h 76352"/>
                <a:gd name="connsiteX11" fmla="*/ 172556 w 324497"/>
                <a:gd name="connsiteY11" fmla="*/ 3818 h 76352"/>
                <a:gd name="connsiteX12" fmla="*/ 20424 w 324497"/>
                <a:gd name="connsiteY12" fmla="*/ 9735 h 76352"/>
                <a:gd name="connsiteX13" fmla="*/ 10307 w 324497"/>
                <a:gd name="connsiteY13" fmla="*/ 51729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54613" y="91814"/>
                  </a:moveTo>
                  <a:cubicBezTo>
                    <a:pt x="92386" y="76734"/>
                    <a:pt x="61464" y="68717"/>
                    <a:pt x="0" y="51347"/>
                  </a:cubicBezTo>
                  <a:cubicBezTo>
                    <a:pt x="4963" y="35695"/>
                    <a:pt x="7063" y="26914"/>
                    <a:pt x="10498" y="6490"/>
                  </a:cubicBezTo>
                  <a:cubicBezTo>
                    <a:pt x="75398" y="5345"/>
                    <a:pt x="107848" y="4199"/>
                    <a:pt x="172556" y="0"/>
                  </a:cubicBezTo>
                  <a:cubicBezTo>
                    <a:pt x="235547" y="19088"/>
                    <a:pt x="267042" y="28059"/>
                    <a:pt x="330224" y="43903"/>
                  </a:cubicBezTo>
                  <a:cubicBezTo>
                    <a:pt x="327933" y="64709"/>
                    <a:pt x="326406" y="73680"/>
                    <a:pt x="322589" y="89905"/>
                  </a:cubicBezTo>
                  <a:cubicBezTo>
                    <a:pt x="255589" y="92386"/>
                    <a:pt x="221994" y="92577"/>
                    <a:pt x="154613" y="91814"/>
                  </a:cubicBezTo>
                  <a:close/>
                  <a:moveTo>
                    <a:pt x="10307" y="51729"/>
                  </a:moveTo>
                  <a:cubicBezTo>
                    <a:pt x="68144" y="67954"/>
                    <a:pt x="97158" y="75589"/>
                    <a:pt x="155568" y="89714"/>
                  </a:cubicBezTo>
                  <a:cubicBezTo>
                    <a:pt x="218749" y="90478"/>
                    <a:pt x="250054" y="90096"/>
                    <a:pt x="313045" y="87996"/>
                  </a:cubicBezTo>
                  <a:cubicBezTo>
                    <a:pt x="316672" y="72726"/>
                    <a:pt x="318007" y="64136"/>
                    <a:pt x="320298" y="44857"/>
                  </a:cubicBezTo>
                  <a:cubicBezTo>
                    <a:pt x="260934" y="29777"/>
                    <a:pt x="231538" y="21570"/>
                    <a:pt x="172556" y="3818"/>
                  </a:cubicBezTo>
                  <a:cubicBezTo>
                    <a:pt x="111856" y="7635"/>
                    <a:pt x="81506" y="8781"/>
                    <a:pt x="20424" y="9735"/>
                  </a:cubicBezTo>
                  <a:cubicBezTo>
                    <a:pt x="16797" y="28441"/>
                    <a:pt x="14889" y="36840"/>
                    <a:pt x="10307" y="51729"/>
                  </a:cubicBezTo>
                  <a:close/>
                </a:path>
              </a:pathLst>
            </a:custGeom>
            <a:grpFill/>
            <a:ln w="19088" cap="flat">
              <a:noFill/>
              <a:prstDash val="solid"/>
              <a:miter/>
            </a:ln>
          </p:spPr>
          <p:txBody>
            <a:bodyPr rtlCol="0" anchor="ctr"/>
            <a:lstStyle/>
            <a:p>
              <a:endParaRPr lang="en-US" dirty="0"/>
            </a:p>
          </p:txBody>
        </p:sp>
        <p:sp>
          <p:nvSpPr>
            <p:cNvPr id="28" name="Freeform: Shape 27">
              <a:extLst>
                <a:ext uri="{FF2B5EF4-FFF2-40B4-BE49-F238E27FC236}">
                  <a16:creationId xmlns:a16="http://schemas.microsoft.com/office/drawing/2014/main" id="{8C9DE38A-574B-4DF7-B4D3-B894F7218C0D}"/>
                </a:ext>
              </a:extLst>
            </p:cNvPr>
            <p:cNvSpPr/>
            <p:nvPr/>
          </p:nvSpPr>
          <p:spPr>
            <a:xfrm>
              <a:off x="5805861" y="3245229"/>
              <a:ext cx="324498" cy="76352"/>
            </a:xfrm>
            <a:custGeom>
              <a:avLst/>
              <a:gdLst>
                <a:gd name="connsiteX0" fmla="*/ 158622 w 324497"/>
                <a:gd name="connsiteY0" fmla="*/ 93150 h 76352"/>
                <a:gd name="connsiteX1" fmla="*/ 0 w 324497"/>
                <a:gd name="connsiteY1" fmla="*/ 61655 h 76352"/>
                <a:gd name="connsiteX2" fmla="*/ 7636 w 324497"/>
                <a:gd name="connsiteY2" fmla="*/ 15652 h 76352"/>
                <a:gd name="connsiteX3" fmla="*/ 171030 w 324497"/>
                <a:gd name="connsiteY3" fmla="*/ 0 h 76352"/>
                <a:gd name="connsiteX4" fmla="*/ 332324 w 324497"/>
                <a:gd name="connsiteY4" fmla="*/ 33595 h 76352"/>
                <a:gd name="connsiteX5" fmla="*/ 327170 w 324497"/>
                <a:gd name="connsiteY5" fmla="*/ 79979 h 76352"/>
                <a:gd name="connsiteX6" fmla="*/ 158622 w 324497"/>
                <a:gd name="connsiteY6" fmla="*/ 93150 h 76352"/>
                <a:gd name="connsiteX7" fmla="*/ 10308 w 324497"/>
                <a:gd name="connsiteY7" fmla="*/ 61273 h 76352"/>
                <a:gd name="connsiteX8" fmla="*/ 159195 w 324497"/>
                <a:gd name="connsiteY8" fmla="*/ 90859 h 76352"/>
                <a:gd name="connsiteX9" fmla="*/ 317245 w 324497"/>
                <a:gd name="connsiteY9" fmla="*/ 78261 h 76352"/>
                <a:gd name="connsiteX10" fmla="*/ 322017 w 324497"/>
                <a:gd name="connsiteY10" fmla="*/ 34740 h 76352"/>
                <a:gd name="connsiteX11" fmla="*/ 170839 w 324497"/>
                <a:gd name="connsiteY11" fmla="*/ 3245 h 76352"/>
                <a:gd name="connsiteX12" fmla="*/ 17370 w 324497"/>
                <a:gd name="connsiteY12" fmla="*/ 17752 h 76352"/>
                <a:gd name="connsiteX13" fmla="*/ 10308 w 324497"/>
                <a:gd name="connsiteY13" fmla="*/ 6127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58622" y="93150"/>
                  </a:moveTo>
                  <a:cubicBezTo>
                    <a:pt x="95059" y="82079"/>
                    <a:pt x="63182" y="75780"/>
                    <a:pt x="0" y="61655"/>
                  </a:cubicBezTo>
                  <a:cubicBezTo>
                    <a:pt x="3818" y="45430"/>
                    <a:pt x="5345" y="36458"/>
                    <a:pt x="7636" y="15652"/>
                  </a:cubicBezTo>
                  <a:cubicBezTo>
                    <a:pt x="73299" y="11071"/>
                    <a:pt x="105939" y="8017"/>
                    <a:pt x="171030" y="0"/>
                  </a:cubicBezTo>
                  <a:cubicBezTo>
                    <a:pt x="235548" y="15270"/>
                    <a:pt x="267806" y="22142"/>
                    <a:pt x="332324" y="33595"/>
                  </a:cubicBezTo>
                  <a:cubicBezTo>
                    <a:pt x="331179" y="54401"/>
                    <a:pt x="330033" y="63563"/>
                    <a:pt x="327170" y="79979"/>
                  </a:cubicBezTo>
                  <a:cubicBezTo>
                    <a:pt x="259980" y="87042"/>
                    <a:pt x="226194" y="89714"/>
                    <a:pt x="158622" y="93150"/>
                  </a:cubicBezTo>
                  <a:close/>
                  <a:moveTo>
                    <a:pt x="10308" y="61273"/>
                  </a:moveTo>
                  <a:cubicBezTo>
                    <a:pt x="69672" y="74444"/>
                    <a:pt x="99449" y="80361"/>
                    <a:pt x="159195" y="90859"/>
                  </a:cubicBezTo>
                  <a:cubicBezTo>
                    <a:pt x="222567" y="87423"/>
                    <a:pt x="254254" y="84942"/>
                    <a:pt x="317245" y="78261"/>
                  </a:cubicBezTo>
                  <a:cubicBezTo>
                    <a:pt x="319917" y="62800"/>
                    <a:pt x="320871" y="54210"/>
                    <a:pt x="322017" y="34740"/>
                  </a:cubicBezTo>
                  <a:cubicBezTo>
                    <a:pt x="261507" y="23860"/>
                    <a:pt x="231348" y="17561"/>
                    <a:pt x="170839" y="3245"/>
                  </a:cubicBezTo>
                  <a:cubicBezTo>
                    <a:pt x="109566" y="10689"/>
                    <a:pt x="79025" y="13553"/>
                    <a:pt x="17370" y="17752"/>
                  </a:cubicBezTo>
                  <a:cubicBezTo>
                    <a:pt x="15271" y="37413"/>
                    <a:pt x="13743" y="46002"/>
                    <a:pt x="10308" y="61273"/>
                  </a:cubicBezTo>
                  <a:close/>
                </a:path>
              </a:pathLst>
            </a:custGeom>
            <a:grpFill/>
            <a:ln w="19088" cap="flat">
              <a:noFill/>
              <a:prstDash val="solid"/>
              <a:miter/>
            </a:ln>
          </p:spPr>
          <p:txBody>
            <a:bodyPr rtlCol="0" anchor="ctr"/>
            <a:lstStyle/>
            <a:p>
              <a:endParaRPr lang="en-US" dirty="0"/>
            </a:p>
          </p:txBody>
        </p:sp>
        <p:sp>
          <p:nvSpPr>
            <p:cNvPr id="29" name="Freeform: Shape 28">
              <a:extLst>
                <a:ext uri="{FF2B5EF4-FFF2-40B4-BE49-F238E27FC236}">
                  <a16:creationId xmlns:a16="http://schemas.microsoft.com/office/drawing/2014/main" id="{EEF8BA53-33A9-47AB-8565-8154E5DBE813}"/>
                </a:ext>
              </a:extLst>
            </p:cNvPr>
            <p:cNvSpPr/>
            <p:nvPr/>
          </p:nvSpPr>
          <p:spPr>
            <a:xfrm>
              <a:off x="6122723" y="3251147"/>
              <a:ext cx="324498" cy="76352"/>
            </a:xfrm>
            <a:custGeom>
              <a:avLst/>
              <a:gdLst>
                <a:gd name="connsiteX0" fmla="*/ 160722 w 324497"/>
                <a:gd name="connsiteY0" fmla="*/ 92577 h 76352"/>
                <a:gd name="connsiteX1" fmla="*/ 0 w 324497"/>
                <a:gd name="connsiteY1" fmla="*/ 73680 h 76352"/>
                <a:gd name="connsiteX2" fmla="*/ 5154 w 324497"/>
                <a:gd name="connsiteY2" fmla="*/ 27296 h 76352"/>
                <a:gd name="connsiteX3" fmla="*/ 168548 w 324497"/>
                <a:gd name="connsiteY3" fmla="*/ 0 h 76352"/>
                <a:gd name="connsiteX4" fmla="*/ 329651 w 324497"/>
                <a:gd name="connsiteY4" fmla="*/ 20806 h 76352"/>
                <a:gd name="connsiteX5" fmla="*/ 326789 w 324497"/>
                <a:gd name="connsiteY5" fmla="*/ 66427 h 76352"/>
                <a:gd name="connsiteX6" fmla="*/ 160722 w 324497"/>
                <a:gd name="connsiteY6" fmla="*/ 92577 h 76352"/>
                <a:gd name="connsiteX7" fmla="*/ 10499 w 324497"/>
                <a:gd name="connsiteY7" fmla="*/ 72726 h 76352"/>
                <a:gd name="connsiteX8" fmla="*/ 161295 w 324497"/>
                <a:gd name="connsiteY8" fmla="*/ 90287 h 76352"/>
                <a:gd name="connsiteX9" fmla="*/ 317054 w 324497"/>
                <a:gd name="connsiteY9" fmla="*/ 65854 h 76352"/>
                <a:gd name="connsiteX10" fmla="*/ 319726 w 324497"/>
                <a:gd name="connsiteY10" fmla="*/ 23097 h 76352"/>
                <a:gd name="connsiteX11" fmla="*/ 168548 w 324497"/>
                <a:gd name="connsiteY11" fmla="*/ 3818 h 76352"/>
                <a:gd name="connsiteX12" fmla="*/ 15080 w 324497"/>
                <a:gd name="connsiteY12" fmla="*/ 29396 h 76352"/>
                <a:gd name="connsiteX13" fmla="*/ 10499 w 324497"/>
                <a:gd name="connsiteY13" fmla="*/ 72726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60722" y="92577"/>
                  </a:moveTo>
                  <a:cubicBezTo>
                    <a:pt x="96777" y="86851"/>
                    <a:pt x="64518" y="83224"/>
                    <a:pt x="0" y="73680"/>
                  </a:cubicBezTo>
                  <a:cubicBezTo>
                    <a:pt x="2863" y="57264"/>
                    <a:pt x="4008" y="48102"/>
                    <a:pt x="5154" y="27296"/>
                  </a:cubicBezTo>
                  <a:cubicBezTo>
                    <a:pt x="70817" y="18325"/>
                    <a:pt x="103648" y="12598"/>
                    <a:pt x="168548" y="0"/>
                  </a:cubicBezTo>
                  <a:cubicBezTo>
                    <a:pt x="233448" y="10308"/>
                    <a:pt x="265707" y="14316"/>
                    <a:pt x="329651" y="20806"/>
                  </a:cubicBezTo>
                  <a:cubicBezTo>
                    <a:pt x="329270" y="41039"/>
                    <a:pt x="328697" y="50011"/>
                    <a:pt x="326789" y="66427"/>
                  </a:cubicBezTo>
                  <a:cubicBezTo>
                    <a:pt x="261126" y="78261"/>
                    <a:pt x="227913" y="83606"/>
                    <a:pt x="160722" y="92577"/>
                  </a:cubicBezTo>
                  <a:close/>
                  <a:moveTo>
                    <a:pt x="10499" y="72726"/>
                  </a:moveTo>
                  <a:cubicBezTo>
                    <a:pt x="71008" y="81506"/>
                    <a:pt x="101167" y="84751"/>
                    <a:pt x="161295" y="90287"/>
                  </a:cubicBezTo>
                  <a:cubicBezTo>
                    <a:pt x="224095" y="81697"/>
                    <a:pt x="255208" y="76925"/>
                    <a:pt x="317054" y="65854"/>
                  </a:cubicBezTo>
                  <a:cubicBezTo>
                    <a:pt x="318771" y="50393"/>
                    <a:pt x="319344" y="41994"/>
                    <a:pt x="319726" y="23097"/>
                  </a:cubicBezTo>
                  <a:cubicBezTo>
                    <a:pt x="259598" y="16988"/>
                    <a:pt x="229439" y="13171"/>
                    <a:pt x="168548" y="3818"/>
                  </a:cubicBezTo>
                  <a:cubicBezTo>
                    <a:pt x="107657" y="15461"/>
                    <a:pt x="76925" y="20806"/>
                    <a:pt x="15080" y="29396"/>
                  </a:cubicBezTo>
                  <a:cubicBezTo>
                    <a:pt x="14126" y="48484"/>
                    <a:pt x="13171" y="57073"/>
                    <a:pt x="10499" y="72726"/>
                  </a:cubicBezTo>
                  <a:close/>
                </a:path>
              </a:pathLst>
            </a:custGeom>
            <a:grpFill/>
            <a:ln w="19088" cap="flat">
              <a:noFill/>
              <a:prstDash val="solid"/>
              <a:miter/>
            </a:ln>
          </p:spPr>
          <p:txBody>
            <a:bodyPr rtlCol="0" anchor="ctr"/>
            <a:lstStyle/>
            <a:p>
              <a:endParaRPr lang="en-US" dirty="0"/>
            </a:p>
          </p:txBody>
        </p:sp>
        <p:sp>
          <p:nvSpPr>
            <p:cNvPr id="30" name="Freeform: Shape 29">
              <a:extLst>
                <a:ext uri="{FF2B5EF4-FFF2-40B4-BE49-F238E27FC236}">
                  <a16:creationId xmlns:a16="http://schemas.microsoft.com/office/drawing/2014/main" id="{312DD09B-01F4-440E-81E5-9383237CEAD0}"/>
                </a:ext>
              </a:extLst>
            </p:cNvPr>
            <p:cNvSpPr/>
            <p:nvPr/>
          </p:nvSpPr>
          <p:spPr>
            <a:xfrm>
              <a:off x="6439777" y="3235685"/>
              <a:ext cx="305410" cy="76352"/>
            </a:xfrm>
            <a:custGeom>
              <a:avLst/>
              <a:gdLst>
                <a:gd name="connsiteX0" fmla="*/ 158813 w 305409"/>
                <a:gd name="connsiteY0" fmla="*/ 91623 h 76352"/>
                <a:gd name="connsiteX1" fmla="*/ 0 w 305409"/>
                <a:gd name="connsiteY1" fmla="*/ 82651 h 76352"/>
                <a:gd name="connsiteX2" fmla="*/ 2863 w 305409"/>
                <a:gd name="connsiteY2" fmla="*/ 37031 h 76352"/>
                <a:gd name="connsiteX3" fmla="*/ 161676 w 305409"/>
                <a:gd name="connsiteY3" fmla="*/ 0 h 76352"/>
                <a:gd name="connsiteX4" fmla="*/ 319917 w 305409"/>
                <a:gd name="connsiteY4" fmla="*/ 11071 h 76352"/>
                <a:gd name="connsiteX5" fmla="*/ 319917 w 305409"/>
                <a:gd name="connsiteY5" fmla="*/ 57073 h 76352"/>
                <a:gd name="connsiteX6" fmla="*/ 158813 w 305409"/>
                <a:gd name="connsiteY6" fmla="*/ 91623 h 76352"/>
                <a:gd name="connsiteX7" fmla="*/ 9926 w 305409"/>
                <a:gd name="connsiteY7" fmla="*/ 80743 h 76352"/>
                <a:gd name="connsiteX8" fmla="*/ 159004 w 305409"/>
                <a:gd name="connsiteY8" fmla="*/ 89332 h 76352"/>
                <a:gd name="connsiteX9" fmla="*/ 309991 w 305409"/>
                <a:gd name="connsiteY9" fmla="*/ 56692 h 76352"/>
                <a:gd name="connsiteX10" fmla="*/ 309991 w 305409"/>
                <a:gd name="connsiteY10" fmla="*/ 13553 h 76352"/>
                <a:gd name="connsiteX11" fmla="*/ 161485 w 305409"/>
                <a:gd name="connsiteY11" fmla="*/ 3436 h 76352"/>
                <a:gd name="connsiteX12" fmla="*/ 12407 w 305409"/>
                <a:gd name="connsiteY12" fmla="*/ 38176 h 76352"/>
                <a:gd name="connsiteX13" fmla="*/ 9926 w 305409"/>
                <a:gd name="connsiteY13" fmla="*/ 8074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76352">
                  <a:moveTo>
                    <a:pt x="158813" y="91623"/>
                  </a:moveTo>
                  <a:cubicBezTo>
                    <a:pt x="95441" y="88951"/>
                    <a:pt x="63754" y="87233"/>
                    <a:pt x="0" y="82651"/>
                  </a:cubicBezTo>
                  <a:cubicBezTo>
                    <a:pt x="1908" y="66236"/>
                    <a:pt x="2482" y="57264"/>
                    <a:pt x="2863" y="37031"/>
                  </a:cubicBezTo>
                  <a:cubicBezTo>
                    <a:pt x="67190" y="23669"/>
                    <a:pt x="98876" y="16034"/>
                    <a:pt x="161676" y="0"/>
                  </a:cubicBezTo>
                  <a:cubicBezTo>
                    <a:pt x="225430" y="5726"/>
                    <a:pt x="256925" y="7826"/>
                    <a:pt x="319917" y="11071"/>
                  </a:cubicBezTo>
                  <a:cubicBezTo>
                    <a:pt x="320680" y="31114"/>
                    <a:pt x="320680" y="40085"/>
                    <a:pt x="319917" y="57073"/>
                  </a:cubicBezTo>
                  <a:cubicBezTo>
                    <a:pt x="256162" y="71962"/>
                    <a:pt x="223903" y="79025"/>
                    <a:pt x="158813" y="91623"/>
                  </a:cubicBezTo>
                  <a:close/>
                  <a:moveTo>
                    <a:pt x="9926" y="80743"/>
                  </a:moveTo>
                  <a:cubicBezTo>
                    <a:pt x="69862" y="85133"/>
                    <a:pt x="99639" y="86660"/>
                    <a:pt x="159004" y="89332"/>
                  </a:cubicBezTo>
                  <a:cubicBezTo>
                    <a:pt x="220085" y="77307"/>
                    <a:pt x="250245" y="70817"/>
                    <a:pt x="309991" y="56692"/>
                  </a:cubicBezTo>
                  <a:cubicBezTo>
                    <a:pt x="310564" y="40849"/>
                    <a:pt x="310754" y="32259"/>
                    <a:pt x="309991" y="13553"/>
                  </a:cubicBezTo>
                  <a:cubicBezTo>
                    <a:pt x="251008" y="10498"/>
                    <a:pt x="221422" y="8590"/>
                    <a:pt x="161485" y="3436"/>
                  </a:cubicBezTo>
                  <a:cubicBezTo>
                    <a:pt x="102503" y="18515"/>
                    <a:pt x="72726" y="25387"/>
                    <a:pt x="12407" y="38176"/>
                  </a:cubicBezTo>
                  <a:cubicBezTo>
                    <a:pt x="12217" y="56692"/>
                    <a:pt x="11643" y="65090"/>
                    <a:pt x="9926" y="80743"/>
                  </a:cubicBezTo>
                  <a:close/>
                </a:path>
              </a:pathLst>
            </a:custGeom>
            <a:grpFill/>
            <a:ln w="19088" cap="flat">
              <a:noFill/>
              <a:prstDash val="solid"/>
              <a:miter/>
            </a:ln>
          </p:spPr>
          <p:txBody>
            <a:bodyPr rtlCol="0" anchor="ctr"/>
            <a:lstStyle/>
            <a:p>
              <a:endParaRPr lang="en-US" dirty="0"/>
            </a:p>
          </p:txBody>
        </p:sp>
        <p:sp>
          <p:nvSpPr>
            <p:cNvPr id="31" name="Freeform: Shape 30">
              <a:extLst>
                <a:ext uri="{FF2B5EF4-FFF2-40B4-BE49-F238E27FC236}">
                  <a16:creationId xmlns:a16="http://schemas.microsoft.com/office/drawing/2014/main" id="{566FCD9A-9865-4825-92DE-D0388A63FCC2}"/>
                </a:ext>
              </a:extLst>
            </p:cNvPr>
            <p:cNvSpPr/>
            <p:nvPr/>
          </p:nvSpPr>
          <p:spPr>
            <a:xfrm>
              <a:off x="6749958" y="3203045"/>
              <a:ext cx="305410" cy="76352"/>
            </a:xfrm>
            <a:custGeom>
              <a:avLst/>
              <a:gdLst>
                <a:gd name="connsiteX0" fmla="*/ 156713 w 305409"/>
                <a:gd name="connsiteY0" fmla="*/ 93532 h 76352"/>
                <a:gd name="connsiteX1" fmla="*/ 0 w 305409"/>
                <a:gd name="connsiteY1" fmla="*/ 90478 h 76352"/>
                <a:gd name="connsiteX2" fmla="*/ 0 w 305409"/>
                <a:gd name="connsiteY2" fmla="*/ 44475 h 76352"/>
                <a:gd name="connsiteX3" fmla="*/ 153087 w 305409"/>
                <a:gd name="connsiteY3" fmla="*/ 0 h 76352"/>
                <a:gd name="connsiteX4" fmla="*/ 308272 w 305409"/>
                <a:gd name="connsiteY4" fmla="*/ 4581 h 76352"/>
                <a:gd name="connsiteX5" fmla="*/ 311899 w 305409"/>
                <a:gd name="connsiteY5" fmla="*/ 52111 h 76352"/>
                <a:gd name="connsiteX6" fmla="*/ 156713 w 305409"/>
                <a:gd name="connsiteY6" fmla="*/ 93532 h 76352"/>
                <a:gd name="connsiteX7" fmla="*/ 9735 w 305409"/>
                <a:gd name="connsiteY7" fmla="*/ 88187 h 76352"/>
                <a:gd name="connsiteX8" fmla="*/ 156713 w 305409"/>
                <a:gd name="connsiteY8" fmla="*/ 91050 h 76352"/>
                <a:gd name="connsiteX9" fmla="*/ 302355 w 305409"/>
                <a:gd name="connsiteY9" fmla="*/ 51920 h 76352"/>
                <a:gd name="connsiteX10" fmla="*/ 299110 w 305409"/>
                <a:gd name="connsiteY10" fmla="*/ 7444 h 76352"/>
                <a:gd name="connsiteX11" fmla="*/ 153468 w 305409"/>
                <a:gd name="connsiteY11" fmla="*/ 3245 h 76352"/>
                <a:gd name="connsiteX12" fmla="*/ 9735 w 305409"/>
                <a:gd name="connsiteY12" fmla="*/ 44857 h 76352"/>
                <a:gd name="connsiteX13" fmla="*/ 9735 w 305409"/>
                <a:gd name="connsiteY13" fmla="*/ 88187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76352">
                  <a:moveTo>
                    <a:pt x="156713" y="93532"/>
                  </a:moveTo>
                  <a:cubicBezTo>
                    <a:pt x="94104" y="92768"/>
                    <a:pt x="62799" y="92386"/>
                    <a:pt x="0" y="90478"/>
                  </a:cubicBezTo>
                  <a:cubicBezTo>
                    <a:pt x="763" y="73489"/>
                    <a:pt x="763" y="64518"/>
                    <a:pt x="0" y="44475"/>
                  </a:cubicBezTo>
                  <a:cubicBezTo>
                    <a:pt x="62036" y="27869"/>
                    <a:pt x="92577" y="18897"/>
                    <a:pt x="153087" y="0"/>
                  </a:cubicBezTo>
                  <a:cubicBezTo>
                    <a:pt x="215504" y="2672"/>
                    <a:pt x="246618" y="3436"/>
                    <a:pt x="308272" y="4581"/>
                  </a:cubicBezTo>
                  <a:cubicBezTo>
                    <a:pt x="310373" y="24815"/>
                    <a:pt x="311136" y="34168"/>
                    <a:pt x="311899" y="52111"/>
                  </a:cubicBezTo>
                  <a:cubicBezTo>
                    <a:pt x="250627" y="69672"/>
                    <a:pt x="219513" y="78070"/>
                    <a:pt x="156713" y="93532"/>
                  </a:cubicBezTo>
                  <a:close/>
                  <a:moveTo>
                    <a:pt x="9735" y="88187"/>
                  </a:moveTo>
                  <a:cubicBezTo>
                    <a:pt x="68717" y="89905"/>
                    <a:pt x="98113" y="90478"/>
                    <a:pt x="156713" y="91050"/>
                  </a:cubicBezTo>
                  <a:cubicBezTo>
                    <a:pt x="215695" y="76352"/>
                    <a:pt x="244710" y="68526"/>
                    <a:pt x="302355" y="51920"/>
                  </a:cubicBezTo>
                  <a:cubicBezTo>
                    <a:pt x="301592" y="35122"/>
                    <a:pt x="300829" y="26342"/>
                    <a:pt x="299110" y="7444"/>
                  </a:cubicBezTo>
                  <a:cubicBezTo>
                    <a:pt x="241083" y="6490"/>
                    <a:pt x="212069" y="5726"/>
                    <a:pt x="153468" y="3245"/>
                  </a:cubicBezTo>
                  <a:cubicBezTo>
                    <a:pt x="96586" y="20806"/>
                    <a:pt x="67954" y="29205"/>
                    <a:pt x="9735" y="44857"/>
                  </a:cubicBezTo>
                  <a:cubicBezTo>
                    <a:pt x="10307" y="63754"/>
                    <a:pt x="10307" y="72153"/>
                    <a:pt x="9735" y="88187"/>
                  </a:cubicBezTo>
                  <a:close/>
                </a:path>
              </a:pathLst>
            </a:custGeom>
            <a:grpFill/>
            <a:ln w="19088" cap="flat">
              <a:noFill/>
              <a:prstDash val="solid"/>
              <a:miter/>
            </a:ln>
          </p:spPr>
          <p:txBody>
            <a:bodyPr rtlCol="0" anchor="ctr"/>
            <a:lstStyle/>
            <a:p>
              <a:endParaRPr lang="en-US" dirty="0"/>
            </a:p>
          </p:txBody>
        </p:sp>
        <p:sp>
          <p:nvSpPr>
            <p:cNvPr id="32" name="Freeform: Shape 31">
              <a:extLst>
                <a:ext uri="{FF2B5EF4-FFF2-40B4-BE49-F238E27FC236}">
                  <a16:creationId xmlns:a16="http://schemas.microsoft.com/office/drawing/2014/main" id="{6F65CC78-D840-4712-9BDD-1C91D7581D92}"/>
                </a:ext>
              </a:extLst>
            </p:cNvPr>
            <p:cNvSpPr/>
            <p:nvPr/>
          </p:nvSpPr>
          <p:spPr>
            <a:xfrm>
              <a:off x="7048687" y="3159142"/>
              <a:ext cx="305410" cy="95440"/>
            </a:xfrm>
            <a:custGeom>
              <a:avLst/>
              <a:gdLst>
                <a:gd name="connsiteX0" fmla="*/ 158622 w 305409"/>
                <a:gd name="connsiteY0" fmla="*/ 97158 h 95440"/>
                <a:gd name="connsiteX1" fmla="*/ 3627 w 305409"/>
                <a:gd name="connsiteY1" fmla="*/ 97158 h 95440"/>
                <a:gd name="connsiteX2" fmla="*/ 0 w 305409"/>
                <a:gd name="connsiteY2" fmla="*/ 49820 h 95440"/>
                <a:gd name="connsiteX3" fmla="*/ 146979 w 305409"/>
                <a:gd name="connsiteY3" fmla="*/ 0 h 95440"/>
                <a:gd name="connsiteX4" fmla="*/ 299874 w 305409"/>
                <a:gd name="connsiteY4" fmla="*/ 1145 h 95440"/>
                <a:gd name="connsiteX5" fmla="*/ 307891 w 305409"/>
                <a:gd name="connsiteY5" fmla="*/ 50774 h 95440"/>
                <a:gd name="connsiteX6" fmla="*/ 158622 w 305409"/>
                <a:gd name="connsiteY6" fmla="*/ 97158 h 95440"/>
                <a:gd name="connsiteX7" fmla="*/ 13171 w 305409"/>
                <a:gd name="connsiteY7" fmla="*/ 94486 h 95440"/>
                <a:gd name="connsiteX8" fmla="*/ 158432 w 305409"/>
                <a:gd name="connsiteY8" fmla="*/ 94486 h 95440"/>
                <a:gd name="connsiteX9" fmla="*/ 298347 w 305409"/>
                <a:gd name="connsiteY9" fmla="*/ 50774 h 95440"/>
                <a:gd name="connsiteX10" fmla="*/ 291094 w 305409"/>
                <a:gd name="connsiteY10" fmla="*/ 4390 h 95440"/>
                <a:gd name="connsiteX11" fmla="*/ 147743 w 305409"/>
                <a:gd name="connsiteY11" fmla="*/ 3436 h 95440"/>
                <a:gd name="connsiteX12" fmla="*/ 9735 w 305409"/>
                <a:gd name="connsiteY12" fmla="*/ 50011 h 95440"/>
                <a:gd name="connsiteX13" fmla="*/ 13171 w 305409"/>
                <a:gd name="connsiteY13" fmla="*/ 94486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95440">
                  <a:moveTo>
                    <a:pt x="158622" y="97158"/>
                  </a:moveTo>
                  <a:cubicBezTo>
                    <a:pt x="96586" y="97349"/>
                    <a:pt x="65663" y="97349"/>
                    <a:pt x="3627" y="97158"/>
                  </a:cubicBezTo>
                  <a:cubicBezTo>
                    <a:pt x="2864" y="79406"/>
                    <a:pt x="2101" y="70053"/>
                    <a:pt x="0" y="49820"/>
                  </a:cubicBezTo>
                  <a:cubicBezTo>
                    <a:pt x="59556" y="30732"/>
                    <a:pt x="88951" y="20806"/>
                    <a:pt x="146979" y="0"/>
                  </a:cubicBezTo>
                  <a:cubicBezTo>
                    <a:pt x="208252" y="954"/>
                    <a:pt x="238792" y="954"/>
                    <a:pt x="299874" y="1145"/>
                  </a:cubicBezTo>
                  <a:cubicBezTo>
                    <a:pt x="303501" y="21951"/>
                    <a:pt x="305029" y="31686"/>
                    <a:pt x="307891" y="50774"/>
                  </a:cubicBezTo>
                  <a:cubicBezTo>
                    <a:pt x="248910" y="70053"/>
                    <a:pt x="219132" y="79406"/>
                    <a:pt x="158622" y="97158"/>
                  </a:cubicBezTo>
                  <a:close/>
                  <a:moveTo>
                    <a:pt x="13171" y="94486"/>
                  </a:moveTo>
                  <a:cubicBezTo>
                    <a:pt x="71390" y="94677"/>
                    <a:pt x="100404" y="94677"/>
                    <a:pt x="158432" y="94486"/>
                  </a:cubicBezTo>
                  <a:cubicBezTo>
                    <a:pt x="215123" y="77689"/>
                    <a:pt x="242992" y="68908"/>
                    <a:pt x="298347" y="50774"/>
                  </a:cubicBezTo>
                  <a:cubicBezTo>
                    <a:pt x="295866" y="33022"/>
                    <a:pt x="294339" y="23669"/>
                    <a:pt x="291094" y="4390"/>
                  </a:cubicBezTo>
                  <a:cubicBezTo>
                    <a:pt x="233829" y="4390"/>
                    <a:pt x="205197" y="4199"/>
                    <a:pt x="147743" y="3436"/>
                  </a:cubicBezTo>
                  <a:cubicBezTo>
                    <a:pt x="93150" y="22715"/>
                    <a:pt x="65663" y="32068"/>
                    <a:pt x="9735" y="50011"/>
                  </a:cubicBezTo>
                  <a:cubicBezTo>
                    <a:pt x="11645" y="68908"/>
                    <a:pt x="12217" y="77689"/>
                    <a:pt x="13171" y="94486"/>
                  </a:cubicBezTo>
                  <a:close/>
                </a:path>
              </a:pathLst>
            </a:custGeom>
            <a:grpFill/>
            <a:ln w="19088" cap="flat">
              <a:noFill/>
              <a:prstDash val="solid"/>
              <a:miter/>
            </a:ln>
          </p:spPr>
          <p:txBody>
            <a:bodyPr rtlCol="0" anchor="ctr"/>
            <a:lstStyle/>
            <a:p>
              <a:endParaRPr lang="en-US" dirty="0"/>
            </a:p>
          </p:txBody>
        </p:sp>
        <p:sp>
          <p:nvSpPr>
            <p:cNvPr id="33" name="Freeform: Shape 32">
              <a:extLst>
                <a:ext uri="{FF2B5EF4-FFF2-40B4-BE49-F238E27FC236}">
                  <a16:creationId xmlns:a16="http://schemas.microsoft.com/office/drawing/2014/main" id="{EB0BAD3F-87AC-4BEA-B6C9-13A96F616BC6}"/>
                </a:ext>
              </a:extLst>
            </p:cNvPr>
            <p:cNvSpPr/>
            <p:nvPr/>
          </p:nvSpPr>
          <p:spPr>
            <a:xfrm>
              <a:off x="7339590" y="3109131"/>
              <a:ext cx="286322" cy="95440"/>
            </a:xfrm>
            <a:custGeom>
              <a:avLst/>
              <a:gdLst>
                <a:gd name="connsiteX0" fmla="*/ 161676 w 286321"/>
                <a:gd name="connsiteY0" fmla="*/ 101740 h 95440"/>
                <a:gd name="connsiteX1" fmla="*/ 7826 w 286321"/>
                <a:gd name="connsiteY1" fmla="*/ 102121 h 95440"/>
                <a:gd name="connsiteX2" fmla="*/ 0 w 286321"/>
                <a:gd name="connsiteY2" fmla="*/ 52683 h 95440"/>
                <a:gd name="connsiteX3" fmla="*/ 141251 w 286321"/>
                <a:gd name="connsiteY3" fmla="*/ 0 h 95440"/>
                <a:gd name="connsiteX4" fmla="*/ 292429 w 286321"/>
                <a:gd name="connsiteY4" fmla="*/ 382 h 95440"/>
                <a:gd name="connsiteX5" fmla="*/ 305027 w 286321"/>
                <a:gd name="connsiteY5" fmla="*/ 52301 h 95440"/>
                <a:gd name="connsiteX6" fmla="*/ 161676 w 286321"/>
                <a:gd name="connsiteY6" fmla="*/ 101740 h 95440"/>
                <a:gd name="connsiteX7" fmla="*/ 16798 w 286321"/>
                <a:gd name="connsiteY7" fmla="*/ 99258 h 95440"/>
                <a:gd name="connsiteX8" fmla="*/ 161104 w 286321"/>
                <a:gd name="connsiteY8" fmla="*/ 98876 h 95440"/>
                <a:gd name="connsiteX9" fmla="*/ 295674 w 286321"/>
                <a:gd name="connsiteY9" fmla="*/ 52492 h 95440"/>
                <a:gd name="connsiteX10" fmla="*/ 284031 w 286321"/>
                <a:gd name="connsiteY10" fmla="*/ 3818 h 95440"/>
                <a:gd name="connsiteX11" fmla="*/ 142016 w 286321"/>
                <a:gd name="connsiteY11" fmla="*/ 3627 h 95440"/>
                <a:gd name="connsiteX12" fmla="*/ 9353 w 286321"/>
                <a:gd name="connsiteY12" fmla="*/ 52874 h 95440"/>
                <a:gd name="connsiteX13" fmla="*/ 16798 w 286321"/>
                <a:gd name="connsiteY13" fmla="*/ 99258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6321" h="95440">
                  <a:moveTo>
                    <a:pt x="161676" y="101740"/>
                  </a:moveTo>
                  <a:cubicBezTo>
                    <a:pt x="100021" y="101740"/>
                    <a:pt x="69290" y="101930"/>
                    <a:pt x="7826" y="102121"/>
                  </a:cubicBezTo>
                  <a:cubicBezTo>
                    <a:pt x="5153" y="83224"/>
                    <a:pt x="3627" y="73298"/>
                    <a:pt x="0" y="52683"/>
                  </a:cubicBezTo>
                  <a:cubicBezTo>
                    <a:pt x="57264" y="32259"/>
                    <a:pt x="85323" y="21570"/>
                    <a:pt x="141251" y="0"/>
                  </a:cubicBezTo>
                  <a:cubicBezTo>
                    <a:pt x="201760" y="191"/>
                    <a:pt x="231920" y="191"/>
                    <a:pt x="292429" y="382"/>
                  </a:cubicBezTo>
                  <a:cubicBezTo>
                    <a:pt x="297774" y="21760"/>
                    <a:pt x="300255" y="32068"/>
                    <a:pt x="305027" y="52301"/>
                  </a:cubicBezTo>
                  <a:cubicBezTo>
                    <a:pt x="248335" y="72726"/>
                    <a:pt x="219703" y="82651"/>
                    <a:pt x="161676" y="101740"/>
                  </a:cubicBezTo>
                  <a:close/>
                  <a:moveTo>
                    <a:pt x="16798" y="99258"/>
                  </a:moveTo>
                  <a:cubicBezTo>
                    <a:pt x="74443" y="99067"/>
                    <a:pt x="103266" y="98876"/>
                    <a:pt x="161104" y="98876"/>
                  </a:cubicBezTo>
                  <a:cubicBezTo>
                    <a:pt x="215504" y="80743"/>
                    <a:pt x="242418" y="71580"/>
                    <a:pt x="295674" y="52492"/>
                  </a:cubicBezTo>
                  <a:cubicBezTo>
                    <a:pt x="291283" y="33404"/>
                    <a:pt x="288993" y="23860"/>
                    <a:pt x="284031" y="3818"/>
                  </a:cubicBezTo>
                  <a:cubicBezTo>
                    <a:pt x="227148" y="3627"/>
                    <a:pt x="198898" y="3818"/>
                    <a:pt x="142016" y="3627"/>
                  </a:cubicBezTo>
                  <a:cubicBezTo>
                    <a:pt x="89523" y="23669"/>
                    <a:pt x="62990" y="33595"/>
                    <a:pt x="9353" y="52874"/>
                  </a:cubicBezTo>
                  <a:cubicBezTo>
                    <a:pt x="12789" y="72153"/>
                    <a:pt x="14125" y="81315"/>
                    <a:pt x="16798" y="99258"/>
                  </a:cubicBezTo>
                  <a:close/>
                </a:path>
              </a:pathLst>
            </a:custGeom>
            <a:grpFill/>
            <a:ln w="19088" cap="flat">
              <a:noFill/>
              <a:prstDash val="solid"/>
              <a:miter/>
            </a:ln>
          </p:spPr>
          <p:txBody>
            <a:bodyPr rtlCol="0" anchor="ctr"/>
            <a:lstStyle/>
            <a:p>
              <a:endParaRPr lang="en-US" dirty="0"/>
            </a:p>
          </p:txBody>
        </p:sp>
        <p:sp>
          <p:nvSpPr>
            <p:cNvPr id="34" name="Freeform: Shape 33">
              <a:extLst>
                <a:ext uri="{FF2B5EF4-FFF2-40B4-BE49-F238E27FC236}">
                  <a16:creationId xmlns:a16="http://schemas.microsoft.com/office/drawing/2014/main" id="{55B44778-EF9E-42F8-924A-72B6281EFCA9}"/>
                </a:ext>
              </a:extLst>
            </p:cNvPr>
            <p:cNvSpPr/>
            <p:nvPr/>
          </p:nvSpPr>
          <p:spPr>
            <a:xfrm>
              <a:off x="7623239" y="3057975"/>
              <a:ext cx="286322" cy="95440"/>
            </a:xfrm>
            <a:custGeom>
              <a:avLst/>
              <a:gdLst>
                <a:gd name="connsiteX0" fmla="*/ 166257 w 286321"/>
                <a:gd name="connsiteY0" fmla="*/ 106321 h 95440"/>
                <a:gd name="connsiteX1" fmla="*/ 12407 w 286321"/>
                <a:gd name="connsiteY1" fmla="*/ 104985 h 95440"/>
                <a:gd name="connsiteX2" fmla="*/ 0 w 286321"/>
                <a:gd name="connsiteY2" fmla="*/ 53065 h 95440"/>
                <a:gd name="connsiteX3" fmla="*/ 136289 w 286321"/>
                <a:gd name="connsiteY3" fmla="*/ 0 h 95440"/>
                <a:gd name="connsiteX4" fmla="*/ 287276 w 286321"/>
                <a:gd name="connsiteY4" fmla="*/ 2100 h 95440"/>
                <a:gd name="connsiteX5" fmla="*/ 304645 w 286321"/>
                <a:gd name="connsiteY5" fmla="*/ 56310 h 95440"/>
                <a:gd name="connsiteX6" fmla="*/ 166257 w 286321"/>
                <a:gd name="connsiteY6" fmla="*/ 106321 h 95440"/>
                <a:gd name="connsiteX7" fmla="*/ 20996 w 286321"/>
                <a:gd name="connsiteY7" fmla="*/ 101930 h 95440"/>
                <a:gd name="connsiteX8" fmla="*/ 165302 w 286321"/>
                <a:gd name="connsiteY8" fmla="*/ 103076 h 95440"/>
                <a:gd name="connsiteX9" fmla="*/ 295101 w 286321"/>
                <a:gd name="connsiteY9" fmla="*/ 56119 h 95440"/>
                <a:gd name="connsiteX10" fmla="*/ 278877 w 286321"/>
                <a:gd name="connsiteY10" fmla="*/ 5345 h 95440"/>
                <a:gd name="connsiteX11" fmla="*/ 137052 w 286321"/>
                <a:gd name="connsiteY11" fmla="*/ 3436 h 95440"/>
                <a:gd name="connsiteX12" fmla="*/ 8971 w 286321"/>
                <a:gd name="connsiteY12" fmla="*/ 53065 h 95440"/>
                <a:gd name="connsiteX13" fmla="*/ 20996 w 286321"/>
                <a:gd name="connsiteY13" fmla="*/ 10193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86321" h="95440">
                  <a:moveTo>
                    <a:pt x="166257" y="106321"/>
                  </a:moveTo>
                  <a:cubicBezTo>
                    <a:pt x="104411" y="105366"/>
                    <a:pt x="73680" y="105175"/>
                    <a:pt x="12407" y="104985"/>
                  </a:cubicBezTo>
                  <a:cubicBezTo>
                    <a:pt x="7635" y="84751"/>
                    <a:pt x="5154" y="74444"/>
                    <a:pt x="0" y="53065"/>
                  </a:cubicBezTo>
                  <a:cubicBezTo>
                    <a:pt x="55165" y="32068"/>
                    <a:pt x="82270" y="21379"/>
                    <a:pt x="136289" y="0"/>
                  </a:cubicBezTo>
                  <a:cubicBezTo>
                    <a:pt x="196607" y="573"/>
                    <a:pt x="226576" y="954"/>
                    <a:pt x="287276" y="2100"/>
                  </a:cubicBezTo>
                  <a:cubicBezTo>
                    <a:pt x="294338" y="24051"/>
                    <a:pt x="297774" y="34740"/>
                    <a:pt x="304645" y="56310"/>
                  </a:cubicBezTo>
                  <a:cubicBezTo>
                    <a:pt x="249863" y="76543"/>
                    <a:pt x="222186" y="86660"/>
                    <a:pt x="166257" y="106321"/>
                  </a:cubicBezTo>
                  <a:close/>
                  <a:moveTo>
                    <a:pt x="20996" y="101930"/>
                  </a:moveTo>
                  <a:cubicBezTo>
                    <a:pt x="78452" y="102121"/>
                    <a:pt x="107275" y="102312"/>
                    <a:pt x="165302" y="103076"/>
                  </a:cubicBezTo>
                  <a:cubicBezTo>
                    <a:pt x="217795" y="84560"/>
                    <a:pt x="243755" y="75016"/>
                    <a:pt x="295101" y="56119"/>
                  </a:cubicBezTo>
                  <a:cubicBezTo>
                    <a:pt x="288612" y="36077"/>
                    <a:pt x="285367" y="25769"/>
                    <a:pt x="278877" y="5345"/>
                  </a:cubicBezTo>
                  <a:cubicBezTo>
                    <a:pt x="221995" y="4390"/>
                    <a:pt x="193744" y="4009"/>
                    <a:pt x="137052" y="3436"/>
                  </a:cubicBezTo>
                  <a:cubicBezTo>
                    <a:pt x="86279" y="23478"/>
                    <a:pt x="60700" y="33404"/>
                    <a:pt x="8971" y="53065"/>
                  </a:cubicBezTo>
                  <a:cubicBezTo>
                    <a:pt x="14125" y="73298"/>
                    <a:pt x="16607" y="83033"/>
                    <a:pt x="20996" y="101930"/>
                  </a:cubicBezTo>
                  <a:close/>
                </a:path>
              </a:pathLst>
            </a:custGeom>
            <a:grpFill/>
            <a:ln w="19088" cap="flat">
              <a:noFill/>
              <a:prstDash val="solid"/>
              <a:miter/>
            </a:ln>
          </p:spPr>
          <p:txBody>
            <a:bodyPr rtlCol="0" anchor="ctr"/>
            <a:lstStyle/>
            <a:p>
              <a:endParaRPr lang="en-US" dirty="0"/>
            </a:p>
          </p:txBody>
        </p:sp>
        <p:sp>
          <p:nvSpPr>
            <p:cNvPr id="35" name="Freeform: Shape 34">
              <a:extLst>
                <a:ext uri="{FF2B5EF4-FFF2-40B4-BE49-F238E27FC236}">
                  <a16:creationId xmlns:a16="http://schemas.microsoft.com/office/drawing/2014/main" id="{596030EE-6846-4A1B-905D-7D0F0A246958}"/>
                </a:ext>
              </a:extLst>
            </p:cNvPr>
            <p:cNvSpPr/>
            <p:nvPr/>
          </p:nvSpPr>
          <p:spPr>
            <a:xfrm>
              <a:off x="7901544" y="3010637"/>
              <a:ext cx="305410" cy="95440"/>
            </a:xfrm>
            <a:custGeom>
              <a:avLst/>
              <a:gdLst>
                <a:gd name="connsiteX0" fmla="*/ 172556 w 305409"/>
                <a:gd name="connsiteY0" fmla="*/ 110138 h 95440"/>
                <a:gd name="connsiteX1" fmla="*/ 17370 w 305409"/>
                <a:gd name="connsiteY1" fmla="*/ 105175 h 95440"/>
                <a:gd name="connsiteX2" fmla="*/ 0 w 305409"/>
                <a:gd name="connsiteY2" fmla="*/ 51156 h 95440"/>
                <a:gd name="connsiteX3" fmla="*/ 132852 w 305409"/>
                <a:gd name="connsiteY3" fmla="*/ 0 h 95440"/>
                <a:gd name="connsiteX4" fmla="*/ 285176 w 305409"/>
                <a:gd name="connsiteY4" fmla="*/ 5726 h 95440"/>
                <a:gd name="connsiteX5" fmla="*/ 307318 w 305409"/>
                <a:gd name="connsiteY5" fmla="*/ 61655 h 95440"/>
                <a:gd name="connsiteX6" fmla="*/ 172556 w 305409"/>
                <a:gd name="connsiteY6" fmla="*/ 110138 h 95440"/>
                <a:gd name="connsiteX7" fmla="*/ 25960 w 305409"/>
                <a:gd name="connsiteY7" fmla="*/ 102121 h 95440"/>
                <a:gd name="connsiteX8" fmla="*/ 171411 w 305409"/>
                <a:gd name="connsiteY8" fmla="*/ 106893 h 95440"/>
                <a:gd name="connsiteX9" fmla="*/ 297965 w 305409"/>
                <a:gd name="connsiteY9" fmla="*/ 61273 h 95440"/>
                <a:gd name="connsiteX10" fmla="*/ 277350 w 305409"/>
                <a:gd name="connsiteY10" fmla="*/ 8781 h 95440"/>
                <a:gd name="connsiteX11" fmla="*/ 134380 w 305409"/>
                <a:gd name="connsiteY11" fmla="*/ 3436 h 95440"/>
                <a:gd name="connsiteX12" fmla="*/ 9544 w 305409"/>
                <a:gd name="connsiteY12" fmla="*/ 51347 h 95440"/>
                <a:gd name="connsiteX13" fmla="*/ 25960 w 305409"/>
                <a:gd name="connsiteY13" fmla="*/ 102121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95440">
                  <a:moveTo>
                    <a:pt x="172556" y="110138"/>
                  </a:moveTo>
                  <a:cubicBezTo>
                    <a:pt x="109946" y="107466"/>
                    <a:pt x="79024" y="106512"/>
                    <a:pt x="17370" y="105175"/>
                  </a:cubicBezTo>
                  <a:cubicBezTo>
                    <a:pt x="10498" y="83797"/>
                    <a:pt x="7063" y="72917"/>
                    <a:pt x="0" y="51156"/>
                  </a:cubicBezTo>
                  <a:cubicBezTo>
                    <a:pt x="53446" y="30541"/>
                    <a:pt x="79979" y="20233"/>
                    <a:pt x="132852" y="0"/>
                  </a:cubicBezTo>
                  <a:cubicBezTo>
                    <a:pt x="193361" y="1909"/>
                    <a:pt x="223903" y="2863"/>
                    <a:pt x="285176" y="5726"/>
                  </a:cubicBezTo>
                  <a:cubicBezTo>
                    <a:pt x="293956" y="28060"/>
                    <a:pt x="298346" y="39131"/>
                    <a:pt x="307318" y="61655"/>
                  </a:cubicBezTo>
                  <a:cubicBezTo>
                    <a:pt x="253872" y="80934"/>
                    <a:pt x="226957" y="90668"/>
                    <a:pt x="172556" y="110138"/>
                  </a:cubicBezTo>
                  <a:close/>
                  <a:moveTo>
                    <a:pt x="25960" y="102121"/>
                  </a:moveTo>
                  <a:cubicBezTo>
                    <a:pt x="83796" y="103457"/>
                    <a:pt x="112810" y="104412"/>
                    <a:pt x="171411" y="106893"/>
                  </a:cubicBezTo>
                  <a:cubicBezTo>
                    <a:pt x="222376" y="88569"/>
                    <a:pt x="247572" y="79406"/>
                    <a:pt x="297965" y="61273"/>
                  </a:cubicBezTo>
                  <a:cubicBezTo>
                    <a:pt x="289566" y="40276"/>
                    <a:pt x="285366" y="29777"/>
                    <a:pt x="277350" y="8781"/>
                  </a:cubicBezTo>
                  <a:cubicBezTo>
                    <a:pt x="219703" y="6108"/>
                    <a:pt x="191262" y="5154"/>
                    <a:pt x="134380" y="3436"/>
                  </a:cubicBezTo>
                  <a:cubicBezTo>
                    <a:pt x="84751" y="22333"/>
                    <a:pt x="59745" y="32068"/>
                    <a:pt x="9544" y="51347"/>
                  </a:cubicBezTo>
                  <a:cubicBezTo>
                    <a:pt x="16033" y="71771"/>
                    <a:pt x="19469" y="81888"/>
                    <a:pt x="25960" y="102121"/>
                  </a:cubicBezTo>
                  <a:close/>
                </a:path>
              </a:pathLst>
            </a:custGeom>
            <a:grpFill/>
            <a:ln w="19088" cap="flat">
              <a:noFill/>
              <a:prstDash val="solid"/>
              <a:miter/>
            </a:ln>
          </p:spPr>
          <p:txBody>
            <a:bodyPr rtlCol="0" anchor="ctr"/>
            <a:lstStyle/>
            <a:p>
              <a:endParaRPr lang="en-US" dirty="0"/>
            </a:p>
          </p:txBody>
        </p:sp>
        <p:sp>
          <p:nvSpPr>
            <p:cNvPr id="36" name="Freeform: Shape 35">
              <a:extLst>
                <a:ext uri="{FF2B5EF4-FFF2-40B4-BE49-F238E27FC236}">
                  <a16:creationId xmlns:a16="http://schemas.microsoft.com/office/drawing/2014/main" id="{DE4F1714-53D4-4B9F-A368-0304073AAB01}"/>
                </a:ext>
              </a:extLst>
            </p:cNvPr>
            <p:cNvSpPr/>
            <p:nvPr/>
          </p:nvSpPr>
          <p:spPr>
            <a:xfrm>
              <a:off x="8178130" y="2970743"/>
              <a:ext cx="305410" cy="95440"/>
            </a:xfrm>
            <a:custGeom>
              <a:avLst/>
              <a:gdLst>
                <a:gd name="connsiteX0" fmla="*/ 180001 w 305409"/>
                <a:gd name="connsiteY0" fmla="*/ 113192 h 95440"/>
                <a:gd name="connsiteX1" fmla="*/ 21951 w 305409"/>
                <a:gd name="connsiteY1" fmla="*/ 102885 h 95440"/>
                <a:gd name="connsiteX2" fmla="*/ 0 w 305409"/>
                <a:gd name="connsiteY2" fmla="*/ 46957 h 95440"/>
                <a:gd name="connsiteX3" fmla="*/ 131516 w 305409"/>
                <a:gd name="connsiteY3" fmla="*/ 0 h 95440"/>
                <a:gd name="connsiteX4" fmla="*/ 287085 w 305409"/>
                <a:gd name="connsiteY4" fmla="*/ 11453 h 95440"/>
                <a:gd name="connsiteX5" fmla="*/ 313617 w 305409"/>
                <a:gd name="connsiteY5" fmla="*/ 68526 h 95440"/>
                <a:gd name="connsiteX6" fmla="*/ 180001 w 305409"/>
                <a:gd name="connsiteY6" fmla="*/ 113192 h 95440"/>
                <a:gd name="connsiteX7" fmla="*/ 30349 w 305409"/>
                <a:gd name="connsiteY7" fmla="*/ 99831 h 95440"/>
                <a:gd name="connsiteX8" fmla="*/ 178473 w 305409"/>
                <a:gd name="connsiteY8" fmla="*/ 109566 h 95440"/>
                <a:gd name="connsiteX9" fmla="*/ 303500 w 305409"/>
                <a:gd name="connsiteY9" fmla="*/ 67572 h 95440"/>
                <a:gd name="connsiteX10" fmla="*/ 278877 w 305409"/>
                <a:gd name="connsiteY10" fmla="*/ 14125 h 95440"/>
                <a:gd name="connsiteX11" fmla="*/ 132852 w 305409"/>
                <a:gd name="connsiteY11" fmla="*/ 3436 h 95440"/>
                <a:gd name="connsiteX12" fmla="*/ 9544 w 305409"/>
                <a:gd name="connsiteY12" fmla="*/ 47338 h 95440"/>
                <a:gd name="connsiteX13" fmla="*/ 30349 w 305409"/>
                <a:gd name="connsiteY13" fmla="*/ 99831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95440">
                  <a:moveTo>
                    <a:pt x="180001" y="113192"/>
                  </a:moveTo>
                  <a:cubicBezTo>
                    <a:pt x="116055" y="108229"/>
                    <a:pt x="84560" y="106130"/>
                    <a:pt x="21951" y="102885"/>
                  </a:cubicBezTo>
                  <a:cubicBezTo>
                    <a:pt x="12980" y="80361"/>
                    <a:pt x="8590" y="69290"/>
                    <a:pt x="0" y="46957"/>
                  </a:cubicBezTo>
                  <a:cubicBezTo>
                    <a:pt x="52492" y="27678"/>
                    <a:pt x="78834" y="18134"/>
                    <a:pt x="131516" y="0"/>
                  </a:cubicBezTo>
                  <a:cubicBezTo>
                    <a:pt x="193171" y="3818"/>
                    <a:pt x="224094" y="6108"/>
                    <a:pt x="287085" y="11453"/>
                  </a:cubicBezTo>
                  <a:cubicBezTo>
                    <a:pt x="297202" y="33786"/>
                    <a:pt x="302546" y="45239"/>
                    <a:pt x="313617" y="68526"/>
                  </a:cubicBezTo>
                  <a:cubicBezTo>
                    <a:pt x="260171" y="85896"/>
                    <a:pt x="233447" y="94868"/>
                    <a:pt x="180001" y="113192"/>
                  </a:cubicBezTo>
                  <a:close/>
                  <a:moveTo>
                    <a:pt x="30349" y="99831"/>
                  </a:moveTo>
                  <a:cubicBezTo>
                    <a:pt x="89141" y="103076"/>
                    <a:pt x="118727" y="104985"/>
                    <a:pt x="178473" y="109566"/>
                  </a:cubicBezTo>
                  <a:cubicBezTo>
                    <a:pt x="228484" y="92386"/>
                    <a:pt x="253489" y="83797"/>
                    <a:pt x="303500" y="67572"/>
                  </a:cubicBezTo>
                  <a:cubicBezTo>
                    <a:pt x="293193" y="45811"/>
                    <a:pt x="288230" y="35122"/>
                    <a:pt x="278877" y="14125"/>
                  </a:cubicBezTo>
                  <a:cubicBezTo>
                    <a:pt x="219894" y="9162"/>
                    <a:pt x="190690" y="7063"/>
                    <a:pt x="132852" y="3436"/>
                  </a:cubicBezTo>
                  <a:cubicBezTo>
                    <a:pt x="83415" y="20424"/>
                    <a:pt x="58791" y="29396"/>
                    <a:pt x="9544" y="47338"/>
                  </a:cubicBezTo>
                  <a:cubicBezTo>
                    <a:pt x="17752" y="68144"/>
                    <a:pt x="21760" y="78643"/>
                    <a:pt x="30349" y="99831"/>
                  </a:cubicBezTo>
                  <a:close/>
                </a:path>
              </a:pathLst>
            </a:custGeom>
            <a:grpFill/>
            <a:ln w="19088" cap="flat">
              <a:noFill/>
              <a:prstDash val="solid"/>
              <a:miter/>
            </a:ln>
          </p:spPr>
          <p:txBody>
            <a:bodyPr rtlCol="0" anchor="ctr"/>
            <a:lstStyle/>
            <a:p>
              <a:endParaRPr lang="en-US" dirty="0"/>
            </a:p>
          </p:txBody>
        </p:sp>
        <p:sp>
          <p:nvSpPr>
            <p:cNvPr id="37" name="Freeform: Shape 36">
              <a:extLst>
                <a:ext uri="{FF2B5EF4-FFF2-40B4-BE49-F238E27FC236}">
                  <a16:creationId xmlns:a16="http://schemas.microsoft.com/office/drawing/2014/main" id="{73E713C4-B415-4DF6-9017-B4D75DAD434B}"/>
                </a:ext>
              </a:extLst>
            </p:cNvPr>
            <p:cNvSpPr/>
            <p:nvPr/>
          </p:nvSpPr>
          <p:spPr>
            <a:xfrm>
              <a:off x="8456244" y="2942683"/>
              <a:ext cx="305410" cy="114529"/>
            </a:xfrm>
            <a:custGeom>
              <a:avLst/>
              <a:gdLst>
                <a:gd name="connsiteX0" fmla="*/ 188971 w 305409"/>
                <a:gd name="connsiteY0" fmla="*/ 114529 h 114528"/>
                <a:gd name="connsiteX1" fmla="*/ 26342 w 305409"/>
                <a:gd name="connsiteY1" fmla="*/ 97349 h 114528"/>
                <a:gd name="connsiteX2" fmla="*/ 0 w 305409"/>
                <a:gd name="connsiteY2" fmla="*/ 40276 h 114528"/>
                <a:gd name="connsiteX3" fmla="*/ 132661 w 305409"/>
                <a:gd name="connsiteY3" fmla="*/ 0 h 114528"/>
                <a:gd name="connsiteX4" fmla="*/ 293384 w 305409"/>
                <a:gd name="connsiteY4" fmla="*/ 18515 h 114528"/>
                <a:gd name="connsiteX5" fmla="*/ 323161 w 305409"/>
                <a:gd name="connsiteY5" fmla="*/ 75589 h 114528"/>
                <a:gd name="connsiteX6" fmla="*/ 188971 w 305409"/>
                <a:gd name="connsiteY6" fmla="*/ 114529 h 114528"/>
                <a:gd name="connsiteX7" fmla="*/ 34549 w 305409"/>
                <a:gd name="connsiteY7" fmla="*/ 94677 h 114528"/>
                <a:gd name="connsiteX8" fmla="*/ 187063 w 305409"/>
                <a:gd name="connsiteY8" fmla="*/ 110711 h 114528"/>
                <a:gd name="connsiteX9" fmla="*/ 313044 w 305409"/>
                <a:gd name="connsiteY9" fmla="*/ 74253 h 114528"/>
                <a:gd name="connsiteX10" fmla="*/ 285176 w 305409"/>
                <a:gd name="connsiteY10" fmla="*/ 20615 h 114528"/>
                <a:gd name="connsiteX11" fmla="*/ 134380 w 305409"/>
                <a:gd name="connsiteY11" fmla="*/ 3245 h 114528"/>
                <a:gd name="connsiteX12" fmla="*/ 9925 w 305409"/>
                <a:gd name="connsiteY12" fmla="*/ 41039 h 114528"/>
                <a:gd name="connsiteX13" fmla="*/ 34549 w 305409"/>
                <a:gd name="connsiteY13" fmla="*/ 94677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114528">
                  <a:moveTo>
                    <a:pt x="188971" y="114529"/>
                  </a:moveTo>
                  <a:cubicBezTo>
                    <a:pt x="123117" y="106702"/>
                    <a:pt x="90477" y="103267"/>
                    <a:pt x="26342" y="97349"/>
                  </a:cubicBezTo>
                  <a:cubicBezTo>
                    <a:pt x="15461" y="74062"/>
                    <a:pt x="10116" y="62609"/>
                    <a:pt x="0" y="40276"/>
                  </a:cubicBezTo>
                  <a:cubicBezTo>
                    <a:pt x="52682" y="23287"/>
                    <a:pt x="79024" y="15080"/>
                    <a:pt x="132661" y="0"/>
                  </a:cubicBezTo>
                  <a:cubicBezTo>
                    <a:pt x="196034" y="6490"/>
                    <a:pt x="228293" y="10117"/>
                    <a:pt x="293384" y="18515"/>
                  </a:cubicBezTo>
                  <a:cubicBezTo>
                    <a:pt x="304645" y="40658"/>
                    <a:pt x="310563" y="52110"/>
                    <a:pt x="323161" y="75589"/>
                  </a:cubicBezTo>
                  <a:cubicBezTo>
                    <a:pt x="269142" y="90287"/>
                    <a:pt x="242418" y="98113"/>
                    <a:pt x="188971" y="114529"/>
                  </a:cubicBezTo>
                  <a:close/>
                  <a:moveTo>
                    <a:pt x="34549" y="94677"/>
                  </a:moveTo>
                  <a:cubicBezTo>
                    <a:pt x="94867" y="100212"/>
                    <a:pt x="125218" y="103457"/>
                    <a:pt x="187063" y="110711"/>
                  </a:cubicBezTo>
                  <a:cubicBezTo>
                    <a:pt x="237265" y="95440"/>
                    <a:pt x="262270" y="88187"/>
                    <a:pt x="313044" y="74253"/>
                  </a:cubicBezTo>
                  <a:cubicBezTo>
                    <a:pt x="301210" y="52110"/>
                    <a:pt x="295674" y="41421"/>
                    <a:pt x="285176" y="20615"/>
                  </a:cubicBezTo>
                  <a:cubicBezTo>
                    <a:pt x="224094" y="12789"/>
                    <a:pt x="193935" y="9353"/>
                    <a:pt x="134380" y="3245"/>
                  </a:cubicBezTo>
                  <a:cubicBezTo>
                    <a:pt x="84178" y="17370"/>
                    <a:pt x="59364" y="25005"/>
                    <a:pt x="9925" y="41039"/>
                  </a:cubicBezTo>
                  <a:cubicBezTo>
                    <a:pt x="19278" y="62227"/>
                    <a:pt x="24241" y="72917"/>
                    <a:pt x="34549" y="94677"/>
                  </a:cubicBezTo>
                  <a:close/>
                </a:path>
              </a:pathLst>
            </a:custGeom>
            <a:grpFill/>
            <a:ln w="19088" cap="flat">
              <a:noFill/>
              <a:prstDash val="solid"/>
              <a:miter/>
            </a:ln>
          </p:spPr>
          <p:txBody>
            <a:bodyPr rtlCol="0" anchor="ctr"/>
            <a:lstStyle/>
            <a:p>
              <a:endParaRPr lang="en-US" dirty="0"/>
            </a:p>
          </p:txBody>
        </p:sp>
        <p:sp>
          <p:nvSpPr>
            <p:cNvPr id="38" name="Freeform: Shape 37">
              <a:extLst>
                <a:ext uri="{FF2B5EF4-FFF2-40B4-BE49-F238E27FC236}">
                  <a16:creationId xmlns:a16="http://schemas.microsoft.com/office/drawing/2014/main" id="{47E45854-EF0E-4CEB-9572-376EB6CCADF4}"/>
                </a:ext>
              </a:extLst>
            </p:cNvPr>
            <p:cNvSpPr/>
            <p:nvPr/>
          </p:nvSpPr>
          <p:spPr>
            <a:xfrm>
              <a:off x="8740465" y="2930849"/>
              <a:ext cx="324498" cy="95440"/>
            </a:xfrm>
            <a:custGeom>
              <a:avLst/>
              <a:gdLst>
                <a:gd name="connsiteX0" fmla="*/ 198899 w 324497"/>
                <a:gd name="connsiteY0" fmla="*/ 113192 h 95440"/>
                <a:gd name="connsiteX1" fmla="*/ 29777 w 324497"/>
                <a:gd name="connsiteY1" fmla="*/ 87996 h 95440"/>
                <a:gd name="connsiteX2" fmla="*/ 0 w 324497"/>
                <a:gd name="connsiteY2" fmla="*/ 30923 h 95440"/>
                <a:gd name="connsiteX3" fmla="*/ 137052 w 324497"/>
                <a:gd name="connsiteY3" fmla="*/ 0 h 95440"/>
                <a:gd name="connsiteX4" fmla="*/ 305983 w 324497"/>
                <a:gd name="connsiteY4" fmla="*/ 27869 h 95440"/>
                <a:gd name="connsiteX5" fmla="*/ 338624 w 324497"/>
                <a:gd name="connsiteY5" fmla="*/ 84560 h 95440"/>
                <a:gd name="connsiteX6" fmla="*/ 198899 w 324497"/>
                <a:gd name="connsiteY6" fmla="*/ 113192 h 95440"/>
                <a:gd name="connsiteX7" fmla="*/ 37986 w 324497"/>
                <a:gd name="connsiteY7" fmla="*/ 85706 h 95440"/>
                <a:gd name="connsiteX8" fmla="*/ 196608 w 324497"/>
                <a:gd name="connsiteY8" fmla="*/ 109375 h 95440"/>
                <a:gd name="connsiteX9" fmla="*/ 327552 w 324497"/>
                <a:gd name="connsiteY9" fmla="*/ 82270 h 95440"/>
                <a:gd name="connsiteX10" fmla="*/ 297011 w 324497"/>
                <a:gd name="connsiteY10" fmla="*/ 29014 h 95440"/>
                <a:gd name="connsiteX11" fmla="*/ 138580 w 324497"/>
                <a:gd name="connsiteY11" fmla="*/ 3054 h 95440"/>
                <a:gd name="connsiteX12" fmla="*/ 9926 w 324497"/>
                <a:gd name="connsiteY12" fmla="*/ 32068 h 95440"/>
                <a:gd name="connsiteX13" fmla="*/ 37986 w 324497"/>
                <a:gd name="connsiteY13" fmla="*/ 85706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95440">
                  <a:moveTo>
                    <a:pt x="198899" y="113192"/>
                  </a:moveTo>
                  <a:cubicBezTo>
                    <a:pt x="130181" y="102121"/>
                    <a:pt x="96396" y="96968"/>
                    <a:pt x="29777" y="87996"/>
                  </a:cubicBezTo>
                  <a:cubicBezTo>
                    <a:pt x="17180" y="64518"/>
                    <a:pt x="11262" y="53065"/>
                    <a:pt x="0" y="30923"/>
                  </a:cubicBezTo>
                  <a:cubicBezTo>
                    <a:pt x="54020" y="17179"/>
                    <a:pt x="81124" y="10880"/>
                    <a:pt x="137052" y="0"/>
                  </a:cubicBezTo>
                  <a:cubicBezTo>
                    <a:pt x="203289" y="9735"/>
                    <a:pt x="237075" y="15270"/>
                    <a:pt x="305983" y="27869"/>
                  </a:cubicBezTo>
                  <a:cubicBezTo>
                    <a:pt x="318199" y="49629"/>
                    <a:pt x="324689" y="61082"/>
                    <a:pt x="338624" y="84560"/>
                  </a:cubicBezTo>
                  <a:cubicBezTo>
                    <a:pt x="281741" y="94486"/>
                    <a:pt x="253491" y="100022"/>
                    <a:pt x="198899" y="113192"/>
                  </a:cubicBezTo>
                  <a:close/>
                  <a:moveTo>
                    <a:pt x="37986" y="85706"/>
                  </a:moveTo>
                  <a:cubicBezTo>
                    <a:pt x="100595" y="94295"/>
                    <a:pt x="132280" y="98876"/>
                    <a:pt x="196608" y="109375"/>
                  </a:cubicBezTo>
                  <a:cubicBezTo>
                    <a:pt x="247764" y="96968"/>
                    <a:pt x="274296" y="91814"/>
                    <a:pt x="327552" y="82270"/>
                  </a:cubicBezTo>
                  <a:cubicBezTo>
                    <a:pt x="314573" y="60318"/>
                    <a:pt x="308464" y="49629"/>
                    <a:pt x="297011" y="29014"/>
                  </a:cubicBezTo>
                  <a:cubicBezTo>
                    <a:pt x="232493" y="17370"/>
                    <a:pt x="200807" y="12216"/>
                    <a:pt x="138580" y="3054"/>
                  </a:cubicBezTo>
                  <a:cubicBezTo>
                    <a:pt x="86279" y="13362"/>
                    <a:pt x="60700" y="19279"/>
                    <a:pt x="9926" y="32068"/>
                  </a:cubicBezTo>
                  <a:cubicBezTo>
                    <a:pt x="20615" y="52874"/>
                    <a:pt x="26151" y="63754"/>
                    <a:pt x="37986" y="85706"/>
                  </a:cubicBezTo>
                  <a:close/>
                </a:path>
              </a:pathLst>
            </a:custGeom>
            <a:grpFill/>
            <a:ln w="19088" cap="flat">
              <a:noFill/>
              <a:prstDash val="solid"/>
              <a:miter/>
            </a:ln>
          </p:spPr>
          <p:txBody>
            <a:bodyPr rtlCol="0" anchor="ctr"/>
            <a:lstStyle/>
            <a:p>
              <a:endParaRPr lang="en-US" dirty="0"/>
            </a:p>
          </p:txBody>
        </p:sp>
        <p:sp>
          <p:nvSpPr>
            <p:cNvPr id="39" name="Freeform: Shape 38">
              <a:extLst>
                <a:ext uri="{FF2B5EF4-FFF2-40B4-BE49-F238E27FC236}">
                  <a16:creationId xmlns:a16="http://schemas.microsoft.com/office/drawing/2014/main" id="{D16C21C5-E6DC-41B1-AF45-554B19B37A5C}"/>
                </a:ext>
              </a:extLst>
            </p:cNvPr>
            <p:cNvSpPr/>
            <p:nvPr/>
          </p:nvSpPr>
          <p:spPr>
            <a:xfrm>
              <a:off x="9036713" y="2937911"/>
              <a:ext cx="343586" cy="95440"/>
            </a:xfrm>
            <a:custGeom>
              <a:avLst/>
              <a:gdLst>
                <a:gd name="connsiteX0" fmla="*/ 212451 w 343585"/>
                <a:gd name="connsiteY0" fmla="*/ 113574 h 95440"/>
                <a:gd name="connsiteX1" fmla="*/ 32450 w 343585"/>
                <a:gd name="connsiteY1" fmla="*/ 77116 h 95440"/>
                <a:gd name="connsiteX2" fmla="*/ 0 w 343585"/>
                <a:gd name="connsiteY2" fmla="*/ 20424 h 95440"/>
                <a:gd name="connsiteX3" fmla="*/ 144115 w 343585"/>
                <a:gd name="connsiteY3" fmla="*/ 0 h 95440"/>
                <a:gd name="connsiteX4" fmla="*/ 323161 w 343585"/>
                <a:gd name="connsiteY4" fmla="*/ 37413 h 95440"/>
                <a:gd name="connsiteX5" fmla="*/ 359238 w 343585"/>
                <a:gd name="connsiteY5" fmla="*/ 94486 h 95440"/>
                <a:gd name="connsiteX6" fmla="*/ 212451 w 343585"/>
                <a:gd name="connsiteY6" fmla="*/ 113574 h 95440"/>
                <a:gd name="connsiteX7" fmla="*/ 41230 w 343585"/>
                <a:gd name="connsiteY7" fmla="*/ 75398 h 95440"/>
                <a:gd name="connsiteX8" fmla="*/ 210160 w 343585"/>
                <a:gd name="connsiteY8" fmla="*/ 109566 h 95440"/>
                <a:gd name="connsiteX9" fmla="*/ 347595 w 343585"/>
                <a:gd name="connsiteY9" fmla="*/ 91432 h 95440"/>
                <a:gd name="connsiteX10" fmla="*/ 313808 w 343585"/>
                <a:gd name="connsiteY10" fmla="*/ 37985 h 95440"/>
                <a:gd name="connsiteX11" fmla="*/ 145833 w 343585"/>
                <a:gd name="connsiteY11" fmla="*/ 2863 h 95440"/>
                <a:gd name="connsiteX12" fmla="*/ 10498 w 343585"/>
                <a:gd name="connsiteY12" fmla="*/ 21951 h 95440"/>
                <a:gd name="connsiteX13" fmla="*/ 41230 w 343585"/>
                <a:gd name="connsiteY13" fmla="*/ 75398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212451" y="113574"/>
                  </a:moveTo>
                  <a:cubicBezTo>
                    <a:pt x="139343" y="97922"/>
                    <a:pt x="103266" y="90478"/>
                    <a:pt x="32450" y="77116"/>
                  </a:cubicBezTo>
                  <a:cubicBezTo>
                    <a:pt x="18516" y="53638"/>
                    <a:pt x="12026" y="42185"/>
                    <a:pt x="0" y="20424"/>
                  </a:cubicBezTo>
                  <a:cubicBezTo>
                    <a:pt x="56882" y="11071"/>
                    <a:pt x="85705" y="7063"/>
                    <a:pt x="144115" y="0"/>
                  </a:cubicBezTo>
                  <a:cubicBezTo>
                    <a:pt x="214359" y="13743"/>
                    <a:pt x="250245" y="21379"/>
                    <a:pt x="323161" y="37413"/>
                  </a:cubicBezTo>
                  <a:cubicBezTo>
                    <a:pt x="336714" y="59364"/>
                    <a:pt x="343968" y="70817"/>
                    <a:pt x="359238" y="94486"/>
                  </a:cubicBezTo>
                  <a:cubicBezTo>
                    <a:pt x="299683" y="100976"/>
                    <a:pt x="270287" y="104794"/>
                    <a:pt x="212451" y="113574"/>
                  </a:cubicBezTo>
                  <a:close/>
                  <a:moveTo>
                    <a:pt x="41230" y="75398"/>
                  </a:moveTo>
                  <a:cubicBezTo>
                    <a:pt x="107657" y="87996"/>
                    <a:pt x="141442" y="95059"/>
                    <a:pt x="210160" y="109566"/>
                  </a:cubicBezTo>
                  <a:cubicBezTo>
                    <a:pt x="264370" y="101358"/>
                    <a:pt x="292048" y="97922"/>
                    <a:pt x="347595" y="91432"/>
                  </a:cubicBezTo>
                  <a:cubicBezTo>
                    <a:pt x="333470" y="69290"/>
                    <a:pt x="326597" y="58600"/>
                    <a:pt x="313808" y="37985"/>
                  </a:cubicBezTo>
                  <a:cubicBezTo>
                    <a:pt x="245473" y="23097"/>
                    <a:pt x="211877" y="16034"/>
                    <a:pt x="145833" y="2863"/>
                  </a:cubicBezTo>
                  <a:cubicBezTo>
                    <a:pt x="91051" y="9544"/>
                    <a:pt x="63945" y="13362"/>
                    <a:pt x="10498" y="21951"/>
                  </a:cubicBezTo>
                  <a:cubicBezTo>
                    <a:pt x="21952" y="42757"/>
                    <a:pt x="28250" y="53447"/>
                    <a:pt x="41230" y="75398"/>
                  </a:cubicBezTo>
                  <a:close/>
                </a:path>
              </a:pathLst>
            </a:custGeom>
            <a:grpFill/>
            <a:ln w="19088" cap="flat">
              <a:noFill/>
              <a:prstDash val="solid"/>
              <a:miter/>
            </a:ln>
          </p:spPr>
          <p:txBody>
            <a:bodyPr rtlCol="0" anchor="ctr"/>
            <a:lstStyle/>
            <a:p>
              <a:endParaRPr lang="en-US" dirty="0"/>
            </a:p>
          </p:txBody>
        </p:sp>
        <p:sp>
          <p:nvSpPr>
            <p:cNvPr id="40" name="Freeform: Shape 39">
              <a:extLst>
                <a:ext uri="{FF2B5EF4-FFF2-40B4-BE49-F238E27FC236}">
                  <a16:creationId xmlns:a16="http://schemas.microsoft.com/office/drawing/2014/main" id="{49FF864F-F97C-49D9-A8BC-433150594D81}"/>
                </a:ext>
              </a:extLst>
            </p:cNvPr>
            <p:cNvSpPr/>
            <p:nvPr/>
          </p:nvSpPr>
          <p:spPr>
            <a:xfrm>
              <a:off x="9349567" y="2961962"/>
              <a:ext cx="362674" cy="95440"/>
            </a:xfrm>
            <a:custGeom>
              <a:avLst/>
              <a:gdLst>
                <a:gd name="connsiteX0" fmla="*/ 225621 w 362673"/>
                <a:gd name="connsiteY0" fmla="*/ 114147 h 95440"/>
                <a:gd name="connsiteX1" fmla="*/ 35886 w 362673"/>
                <a:gd name="connsiteY1" fmla="*/ 69481 h 95440"/>
                <a:gd name="connsiteX2" fmla="*/ 0 w 362673"/>
                <a:gd name="connsiteY2" fmla="*/ 12407 h 95440"/>
                <a:gd name="connsiteX3" fmla="*/ 150605 w 362673"/>
                <a:gd name="connsiteY3" fmla="*/ 0 h 95440"/>
                <a:gd name="connsiteX4" fmla="*/ 339195 w 362673"/>
                <a:gd name="connsiteY4" fmla="*/ 44857 h 95440"/>
                <a:gd name="connsiteX5" fmla="*/ 378517 w 362673"/>
                <a:gd name="connsiteY5" fmla="*/ 102121 h 95440"/>
                <a:gd name="connsiteX6" fmla="*/ 225621 w 362673"/>
                <a:gd name="connsiteY6" fmla="*/ 114147 h 95440"/>
                <a:gd name="connsiteX7" fmla="*/ 45048 w 362673"/>
                <a:gd name="connsiteY7" fmla="*/ 68335 h 95440"/>
                <a:gd name="connsiteX8" fmla="*/ 222949 w 362673"/>
                <a:gd name="connsiteY8" fmla="*/ 110329 h 95440"/>
                <a:gd name="connsiteX9" fmla="*/ 366301 w 362673"/>
                <a:gd name="connsiteY9" fmla="*/ 99067 h 95440"/>
                <a:gd name="connsiteX10" fmla="*/ 329651 w 362673"/>
                <a:gd name="connsiteY10" fmla="*/ 45430 h 95440"/>
                <a:gd name="connsiteX11" fmla="*/ 152705 w 362673"/>
                <a:gd name="connsiteY11" fmla="*/ 3436 h 95440"/>
                <a:gd name="connsiteX12" fmla="*/ 11452 w 362673"/>
                <a:gd name="connsiteY12" fmla="*/ 15080 h 95440"/>
                <a:gd name="connsiteX13" fmla="*/ 45048 w 362673"/>
                <a:gd name="connsiteY13" fmla="*/ 68335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95440">
                  <a:moveTo>
                    <a:pt x="225621" y="114147"/>
                  </a:moveTo>
                  <a:cubicBezTo>
                    <a:pt x="148696" y="95440"/>
                    <a:pt x="110711" y="86469"/>
                    <a:pt x="35886" y="69481"/>
                  </a:cubicBezTo>
                  <a:cubicBezTo>
                    <a:pt x="20615" y="46002"/>
                    <a:pt x="13362" y="34549"/>
                    <a:pt x="0" y="12407"/>
                  </a:cubicBezTo>
                  <a:cubicBezTo>
                    <a:pt x="59364" y="6490"/>
                    <a:pt x="89523" y="4009"/>
                    <a:pt x="150605" y="0"/>
                  </a:cubicBezTo>
                  <a:cubicBezTo>
                    <a:pt x="224857" y="16988"/>
                    <a:pt x="262652" y="26151"/>
                    <a:pt x="339195" y="44857"/>
                  </a:cubicBezTo>
                  <a:cubicBezTo>
                    <a:pt x="354084" y="66999"/>
                    <a:pt x="361910" y="78452"/>
                    <a:pt x="378517" y="102121"/>
                  </a:cubicBezTo>
                  <a:cubicBezTo>
                    <a:pt x="316671" y="106130"/>
                    <a:pt x="285939" y="108420"/>
                    <a:pt x="225621" y="114147"/>
                  </a:cubicBezTo>
                  <a:close/>
                  <a:moveTo>
                    <a:pt x="45048" y="68335"/>
                  </a:moveTo>
                  <a:cubicBezTo>
                    <a:pt x="115292" y="84369"/>
                    <a:pt x="150795" y="92768"/>
                    <a:pt x="222949" y="110329"/>
                  </a:cubicBezTo>
                  <a:cubicBezTo>
                    <a:pt x="279640" y="104985"/>
                    <a:pt x="308272" y="102885"/>
                    <a:pt x="366301" y="99067"/>
                  </a:cubicBezTo>
                  <a:cubicBezTo>
                    <a:pt x="350839" y="76925"/>
                    <a:pt x="343586" y="66236"/>
                    <a:pt x="329651" y="45430"/>
                  </a:cubicBezTo>
                  <a:cubicBezTo>
                    <a:pt x="257880" y="27869"/>
                    <a:pt x="222376" y="19470"/>
                    <a:pt x="152705" y="3436"/>
                  </a:cubicBezTo>
                  <a:cubicBezTo>
                    <a:pt x="95441" y="7253"/>
                    <a:pt x="67189" y="9544"/>
                    <a:pt x="11452" y="15080"/>
                  </a:cubicBezTo>
                  <a:cubicBezTo>
                    <a:pt x="24051" y="35695"/>
                    <a:pt x="30923" y="46384"/>
                    <a:pt x="45048" y="68335"/>
                  </a:cubicBezTo>
                  <a:close/>
                </a:path>
              </a:pathLst>
            </a:custGeom>
            <a:grpFill/>
            <a:ln w="19088" cap="flat">
              <a:noFill/>
              <a:prstDash val="solid"/>
              <a:miter/>
            </a:ln>
          </p:spPr>
          <p:txBody>
            <a:bodyPr rtlCol="0" anchor="ctr"/>
            <a:lstStyle/>
            <a:p>
              <a:endParaRPr lang="en-US" dirty="0"/>
            </a:p>
          </p:txBody>
        </p:sp>
        <p:sp>
          <p:nvSpPr>
            <p:cNvPr id="41" name="Freeform: Shape 40">
              <a:extLst>
                <a:ext uri="{FF2B5EF4-FFF2-40B4-BE49-F238E27FC236}">
                  <a16:creationId xmlns:a16="http://schemas.microsoft.com/office/drawing/2014/main" id="{F7A1922D-C44B-4CB1-A560-1BA91678E137}"/>
                </a:ext>
              </a:extLst>
            </p:cNvPr>
            <p:cNvSpPr/>
            <p:nvPr/>
          </p:nvSpPr>
          <p:spPr>
            <a:xfrm>
              <a:off x="9678072" y="2999184"/>
              <a:ext cx="381762" cy="114529"/>
            </a:xfrm>
            <a:custGeom>
              <a:avLst/>
              <a:gdLst>
                <a:gd name="connsiteX0" fmla="*/ 237838 w 381762"/>
                <a:gd name="connsiteY0" fmla="*/ 114529 h 114528"/>
                <a:gd name="connsiteX1" fmla="*/ 39132 w 381762"/>
                <a:gd name="connsiteY1" fmla="*/ 63754 h 114528"/>
                <a:gd name="connsiteX2" fmla="*/ 0 w 381762"/>
                <a:gd name="connsiteY2" fmla="*/ 6490 h 114528"/>
                <a:gd name="connsiteX3" fmla="*/ 156523 w 381762"/>
                <a:gd name="connsiteY3" fmla="*/ 0 h 114528"/>
                <a:gd name="connsiteX4" fmla="*/ 353894 w 381762"/>
                <a:gd name="connsiteY4" fmla="*/ 50202 h 114528"/>
                <a:gd name="connsiteX5" fmla="*/ 396269 w 381762"/>
                <a:gd name="connsiteY5" fmla="*/ 107657 h 114528"/>
                <a:gd name="connsiteX6" fmla="*/ 237838 w 381762"/>
                <a:gd name="connsiteY6" fmla="*/ 114529 h 114528"/>
                <a:gd name="connsiteX7" fmla="*/ 48676 w 381762"/>
                <a:gd name="connsiteY7" fmla="*/ 62991 h 114528"/>
                <a:gd name="connsiteX8" fmla="*/ 234974 w 381762"/>
                <a:gd name="connsiteY8" fmla="*/ 110711 h 114528"/>
                <a:gd name="connsiteX9" fmla="*/ 383480 w 381762"/>
                <a:gd name="connsiteY9" fmla="*/ 104221 h 114528"/>
                <a:gd name="connsiteX10" fmla="*/ 343777 w 381762"/>
                <a:gd name="connsiteY10" fmla="*/ 50202 h 114528"/>
                <a:gd name="connsiteX11" fmla="*/ 158622 w 381762"/>
                <a:gd name="connsiteY11" fmla="*/ 3054 h 114528"/>
                <a:gd name="connsiteX12" fmla="*/ 11836 w 381762"/>
                <a:gd name="connsiteY12" fmla="*/ 9162 h 114528"/>
                <a:gd name="connsiteX13" fmla="*/ 48676 w 381762"/>
                <a:gd name="connsiteY13" fmla="*/ 6299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14528">
                  <a:moveTo>
                    <a:pt x="237838" y="114529"/>
                  </a:moveTo>
                  <a:cubicBezTo>
                    <a:pt x="157477" y="93532"/>
                    <a:pt x="117774" y="83415"/>
                    <a:pt x="39132" y="63754"/>
                  </a:cubicBezTo>
                  <a:cubicBezTo>
                    <a:pt x="22715" y="40085"/>
                    <a:pt x="14889" y="28632"/>
                    <a:pt x="0" y="6490"/>
                  </a:cubicBezTo>
                  <a:cubicBezTo>
                    <a:pt x="61846" y="3245"/>
                    <a:pt x="93150" y="1909"/>
                    <a:pt x="156523" y="0"/>
                  </a:cubicBezTo>
                  <a:cubicBezTo>
                    <a:pt x="234402" y="19470"/>
                    <a:pt x="274106" y="29587"/>
                    <a:pt x="353894" y="50202"/>
                  </a:cubicBezTo>
                  <a:cubicBezTo>
                    <a:pt x="370119" y="72535"/>
                    <a:pt x="378517" y="83988"/>
                    <a:pt x="396269" y="107657"/>
                  </a:cubicBezTo>
                  <a:cubicBezTo>
                    <a:pt x="332324" y="109757"/>
                    <a:pt x="300638" y="111093"/>
                    <a:pt x="237838" y="114529"/>
                  </a:cubicBezTo>
                  <a:close/>
                  <a:moveTo>
                    <a:pt x="48676" y="62991"/>
                  </a:moveTo>
                  <a:cubicBezTo>
                    <a:pt x="122355" y="81506"/>
                    <a:pt x="159768" y="91050"/>
                    <a:pt x="234974" y="110711"/>
                  </a:cubicBezTo>
                  <a:cubicBezTo>
                    <a:pt x="293766" y="107657"/>
                    <a:pt x="323544" y="106321"/>
                    <a:pt x="383480" y="104221"/>
                  </a:cubicBezTo>
                  <a:cubicBezTo>
                    <a:pt x="367065" y="82079"/>
                    <a:pt x="359047" y="71199"/>
                    <a:pt x="343777" y="50202"/>
                  </a:cubicBezTo>
                  <a:cubicBezTo>
                    <a:pt x="268952" y="30923"/>
                    <a:pt x="231730" y="21379"/>
                    <a:pt x="158622" y="3054"/>
                  </a:cubicBezTo>
                  <a:cubicBezTo>
                    <a:pt x="99258" y="4963"/>
                    <a:pt x="69863" y="6108"/>
                    <a:pt x="11836" y="9162"/>
                  </a:cubicBezTo>
                  <a:cubicBezTo>
                    <a:pt x="25961" y="30159"/>
                    <a:pt x="33214" y="40849"/>
                    <a:pt x="48676" y="62991"/>
                  </a:cubicBezTo>
                  <a:close/>
                </a:path>
              </a:pathLst>
            </a:custGeom>
            <a:grpFill/>
            <a:ln w="19088" cap="flat">
              <a:noFill/>
              <a:prstDash val="solid"/>
              <a:miter/>
            </a:ln>
          </p:spPr>
          <p:txBody>
            <a:bodyPr rtlCol="0" anchor="ctr"/>
            <a:lstStyle/>
            <a:p>
              <a:endParaRPr lang="en-US" dirty="0"/>
            </a:p>
          </p:txBody>
        </p:sp>
        <p:sp>
          <p:nvSpPr>
            <p:cNvPr id="42" name="Freeform: Shape 41">
              <a:extLst>
                <a:ext uri="{FF2B5EF4-FFF2-40B4-BE49-F238E27FC236}">
                  <a16:creationId xmlns:a16="http://schemas.microsoft.com/office/drawing/2014/main" id="{CF5931F4-DAB7-4436-A288-5A404594BB83}"/>
                </a:ext>
              </a:extLst>
            </p:cNvPr>
            <p:cNvSpPr/>
            <p:nvPr/>
          </p:nvSpPr>
          <p:spPr>
            <a:xfrm>
              <a:off x="10020704" y="3045186"/>
              <a:ext cx="400850" cy="114529"/>
            </a:xfrm>
            <a:custGeom>
              <a:avLst/>
              <a:gdLst>
                <a:gd name="connsiteX0" fmla="*/ 248719 w 400850"/>
                <a:gd name="connsiteY0" fmla="*/ 114910 h 114528"/>
                <a:gd name="connsiteX1" fmla="*/ 42185 w 400850"/>
                <a:gd name="connsiteY1" fmla="*/ 60128 h 114528"/>
                <a:gd name="connsiteX2" fmla="*/ 0 w 400850"/>
                <a:gd name="connsiteY2" fmla="*/ 2672 h 114528"/>
                <a:gd name="connsiteX3" fmla="*/ 161295 w 400850"/>
                <a:gd name="connsiteY3" fmla="*/ 0 h 114528"/>
                <a:gd name="connsiteX4" fmla="*/ 365920 w 400850"/>
                <a:gd name="connsiteY4" fmla="*/ 53447 h 114528"/>
                <a:gd name="connsiteX5" fmla="*/ 411348 w 400850"/>
                <a:gd name="connsiteY5" fmla="*/ 111093 h 114528"/>
                <a:gd name="connsiteX6" fmla="*/ 248719 w 400850"/>
                <a:gd name="connsiteY6" fmla="*/ 114910 h 114528"/>
                <a:gd name="connsiteX7" fmla="*/ 52111 w 400850"/>
                <a:gd name="connsiteY7" fmla="*/ 59746 h 114528"/>
                <a:gd name="connsiteX8" fmla="*/ 245855 w 400850"/>
                <a:gd name="connsiteY8" fmla="*/ 111093 h 114528"/>
                <a:gd name="connsiteX9" fmla="*/ 398369 w 400850"/>
                <a:gd name="connsiteY9" fmla="*/ 107275 h 114528"/>
                <a:gd name="connsiteX10" fmla="*/ 355994 w 400850"/>
                <a:gd name="connsiteY10" fmla="*/ 53256 h 114528"/>
                <a:gd name="connsiteX11" fmla="*/ 163967 w 400850"/>
                <a:gd name="connsiteY11" fmla="*/ 3054 h 114528"/>
                <a:gd name="connsiteX12" fmla="*/ 12599 w 400850"/>
                <a:gd name="connsiteY12" fmla="*/ 5726 h 114528"/>
                <a:gd name="connsiteX13" fmla="*/ 52111 w 400850"/>
                <a:gd name="connsiteY13" fmla="*/ 59746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248719" y="114910"/>
                  </a:moveTo>
                  <a:cubicBezTo>
                    <a:pt x="165495" y="92577"/>
                    <a:pt x="124073" y="81506"/>
                    <a:pt x="42185" y="60128"/>
                  </a:cubicBezTo>
                  <a:cubicBezTo>
                    <a:pt x="24624" y="36458"/>
                    <a:pt x="16035" y="25005"/>
                    <a:pt x="0" y="2672"/>
                  </a:cubicBezTo>
                  <a:cubicBezTo>
                    <a:pt x="63946" y="1145"/>
                    <a:pt x="96395" y="573"/>
                    <a:pt x="161295" y="0"/>
                  </a:cubicBezTo>
                  <a:cubicBezTo>
                    <a:pt x="242419" y="20997"/>
                    <a:pt x="283459" y="31686"/>
                    <a:pt x="365920" y="53447"/>
                  </a:cubicBezTo>
                  <a:cubicBezTo>
                    <a:pt x="383289" y="75971"/>
                    <a:pt x="392451" y="87423"/>
                    <a:pt x="411348" y="111093"/>
                  </a:cubicBezTo>
                  <a:cubicBezTo>
                    <a:pt x="345876" y="112047"/>
                    <a:pt x="313427" y="112811"/>
                    <a:pt x="248719" y="114910"/>
                  </a:cubicBezTo>
                  <a:close/>
                  <a:moveTo>
                    <a:pt x="52111" y="59746"/>
                  </a:moveTo>
                  <a:cubicBezTo>
                    <a:pt x="128845" y="79979"/>
                    <a:pt x="167785" y="90287"/>
                    <a:pt x="245855" y="111093"/>
                  </a:cubicBezTo>
                  <a:cubicBezTo>
                    <a:pt x="306555" y="109184"/>
                    <a:pt x="337097" y="108611"/>
                    <a:pt x="398369" y="107275"/>
                  </a:cubicBezTo>
                  <a:cubicBezTo>
                    <a:pt x="380808" y="85133"/>
                    <a:pt x="372218" y="74253"/>
                    <a:pt x="355994" y="53256"/>
                  </a:cubicBezTo>
                  <a:cubicBezTo>
                    <a:pt x="278496" y="32832"/>
                    <a:pt x="240129" y="22906"/>
                    <a:pt x="163967" y="3054"/>
                  </a:cubicBezTo>
                  <a:cubicBezTo>
                    <a:pt x="103076" y="3627"/>
                    <a:pt x="72726" y="4199"/>
                    <a:pt x="12599" y="5726"/>
                  </a:cubicBezTo>
                  <a:cubicBezTo>
                    <a:pt x="27678" y="26723"/>
                    <a:pt x="35695" y="37604"/>
                    <a:pt x="52111" y="59746"/>
                  </a:cubicBezTo>
                  <a:close/>
                </a:path>
              </a:pathLst>
            </a:custGeom>
            <a:grpFill/>
            <a:ln w="19088" cap="flat">
              <a:noFill/>
              <a:prstDash val="solid"/>
              <a:miter/>
            </a:ln>
          </p:spPr>
          <p:txBody>
            <a:bodyPr rtlCol="0" anchor="ctr"/>
            <a:lstStyle/>
            <a:p>
              <a:endParaRPr lang="en-US" dirty="0"/>
            </a:p>
          </p:txBody>
        </p:sp>
        <p:sp>
          <p:nvSpPr>
            <p:cNvPr id="43" name="Freeform: Shape 42">
              <a:extLst>
                <a:ext uri="{FF2B5EF4-FFF2-40B4-BE49-F238E27FC236}">
                  <a16:creationId xmlns:a16="http://schemas.microsoft.com/office/drawing/2014/main" id="{926B5F7C-493F-4FC6-9FD2-0191E0341CD9}"/>
                </a:ext>
              </a:extLst>
            </p:cNvPr>
            <p:cNvSpPr/>
            <p:nvPr/>
          </p:nvSpPr>
          <p:spPr>
            <a:xfrm>
              <a:off x="10375170" y="3095579"/>
              <a:ext cx="419938" cy="114529"/>
            </a:xfrm>
            <a:custGeom>
              <a:avLst/>
              <a:gdLst>
                <a:gd name="connsiteX0" fmla="*/ 257880 w 419938"/>
                <a:gd name="connsiteY0" fmla="*/ 115483 h 114528"/>
                <a:gd name="connsiteX1" fmla="*/ 45239 w 419938"/>
                <a:gd name="connsiteY1" fmla="*/ 58791 h 114528"/>
                <a:gd name="connsiteX2" fmla="*/ 0 w 419938"/>
                <a:gd name="connsiteY2" fmla="*/ 1145 h 114528"/>
                <a:gd name="connsiteX3" fmla="*/ 164348 w 419938"/>
                <a:gd name="connsiteY3" fmla="*/ 0 h 114528"/>
                <a:gd name="connsiteX4" fmla="*/ 374317 w 419938"/>
                <a:gd name="connsiteY4" fmla="*/ 54210 h 114528"/>
                <a:gd name="connsiteX5" fmla="*/ 422611 w 419938"/>
                <a:gd name="connsiteY5" fmla="*/ 112047 h 114528"/>
                <a:gd name="connsiteX6" fmla="*/ 257880 w 419938"/>
                <a:gd name="connsiteY6" fmla="*/ 115483 h 114528"/>
                <a:gd name="connsiteX7" fmla="*/ 55356 w 419938"/>
                <a:gd name="connsiteY7" fmla="*/ 58600 h 114528"/>
                <a:gd name="connsiteX8" fmla="*/ 254827 w 419938"/>
                <a:gd name="connsiteY8" fmla="*/ 111665 h 114528"/>
                <a:gd name="connsiteX9" fmla="*/ 409440 w 419938"/>
                <a:gd name="connsiteY9" fmla="*/ 108611 h 114528"/>
                <a:gd name="connsiteX10" fmla="*/ 364201 w 419938"/>
                <a:gd name="connsiteY10" fmla="*/ 54401 h 114528"/>
                <a:gd name="connsiteX11" fmla="*/ 167212 w 419938"/>
                <a:gd name="connsiteY11" fmla="*/ 3436 h 114528"/>
                <a:gd name="connsiteX12" fmla="*/ 12980 w 419938"/>
                <a:gd name="connsiteY12" fmla="*/ 4581 h 114528"/>
                <a:gd name="connsiteX13" fmla="*/ 55356 w 419938"/>
                <a:gd name="connsiteY13" fmla="*/ 58600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57880" y="115483"/>
                  </a:moveTo>
                  <a:cubicBezTo>
                    <a:pt x="172366" y="92768"/>
                    <a:pt x="129799" y="81315"/>
                    <a:pt x="45239" y="58791"/>
                  </a:cubicBezTo>
                  <a:cubicBezTo>
                    <a:pt x="26533" y="35122"/>
                    <a:pt x="17371" y="23669"/>
                    <a:pt x="0" y="1145"/>
                  </a:cubicBezTo>
                  <a:cubicBezTo>
                    <a:pt x="65472" y="382"/>
                    <a:pt x="98495" y="382"/>
                    <a:pt x="164348" y="0"/>
                  </a:cubicBezTo>
                  <a:cubicBezTo>
                    <a:pt x="247763" y="21570"/>
                    <a:pt x="289948" y="32450"/>
                    <a:pt x="374317" y="54210"/>
                  </a:cubicBezTo>
                  <a:cubicBezTo>
                    <a:pt x="393025" y="76925"/>
                    <a:pt x="402760" y="88378"/>
                    <a:pt x="422611" y="112047"/>
                  </a:cubicBezTo>
                  <a:cubicBezTo>
                    <a:pt x="356757" y="113383"/>
                    <a:pt x="323735" y="113956"/>
                    <a:pt x="257880" y="115483"/>
                  </a:cubicBezTo>
                  <a:close/>
                  <a:moveTo>
                    <a:pt x="55356" y="58600"/>
                  </a:moveTo>
                  <a:cubicBezTo>
                    <a:pt x="134571" y="79788"/>
                    <a:pt x="174657" y="90287"/>
                    <a:pt x="254827" y="111665"/>
                  </a:cubicBezTo>
                  <a:cubicBezTo>
                    <a:pt x="316481" y="110329"/>
                    <a:pt x="347404" y="109757"/>
                    <a:pt x="409440" y="108611"/>
                  </a:cubicBezTo>
                  <a:cubicBezTo>
                    <a:pt x="390734" y="86469"/>
                    <a:pt x="381762" y="75589"/>
                    <a:pt x="364201" y="54401"/>
                  </a:cubicBezTo>
                  <a:cubicBezTo>
                    <a:pt x="284985" y="33977"/>
                    <a:pt x="245473" y="23669"/>
                    <a:pt x="167212" y="3436"/>
                  </a:cubicBezTo>
                  <a:cubicBezTo>
                    <a:pt x="105367" y="3818"/>
                    <a:pt x="74444" y="4009"/>
                    <a:pt x="12980" y="4581"/>
                  </a:cubicBezTo>
                  <a:cubicBezTo>
                    <a:pt x="29205" y="25578"/>
                    <a:pt x="37794" y="36458"/>
                    <a:pt x="55356" y="58600"/>
                  </a:cubicBezTo>
                  <a:close/>
                </a:path>
              </a:pathLst>
            </a:custGeom>
            <a:grpFill/>
            <a:ln w="19088" cap="flat">
              <a:noFill/>
              <a:prstDash val="solid"/>
              <a:miter/>
            </a:ln>
          </p:spPr>
          <p:txBody>
            <a:bodyPr rtlCol="0" anchor="ctr"/>
            <a:lstStyle/>
            <a:p>
              <a:endParaRPr lang="en-US" dirty="0"/>
            </a:p>
          </p:txBody>
        </p:sp>
        <p:sp>
          <p:nvSpPr>
            <p:cNvPr id="44" name="Freeform: Shape 43">
              <a:extLst>
                <a:ext uri="{FF2B5EF4-FFF2-40B4-BE49-F238E27FC236}">
                  <a16:creationId xmlns:a16="http://schemas.microsoft.com/office/drawing/2014/main" id="{341F72E2-B8EB-4F08-B075-CDA6DA08D15B}"/>
                </a:ext>
              </a:extLst>
            </p:cNvPr>
            <p:cNvSpPr/>
            <p:nvPr/>
          </p:nvSpPr>
          <p:spPr>
            <a:xfrm>
              <a:off x="10737844" y="3146353"/>
              <a:ext cx="419938" cy="114529"/>
            </a:xfrm>
            <a:custGeom>
              <a:avLst/>
              <a:gdLst>
                <a:gd name="connsiteX0" fmla="*/ 264752 w 419938"/>
                <a:gd name="connsiteY0" fmla="*/ 115865 h 114528"/>
                <a:gd name="connsiteX1" fmla="*/ 48293 w 419938"/>
                <a:gd name="connsiteY1" fmla="*/ 59746 h 114528"/>
                <a:gd name="connsiteX2" fmla="*/ 0 w 419938"/>
                <a:gd name="connsiteY2" fmla="*/ 1909 h 114528"/>
                <a:gd name="connsiteX3" fmla="*/ 165113 w 419938"/>
                <a:gd name="connsiteY3" fmla="*/ 0 h 114528"/>
                <a:gd name="connsiteX4" fmla="*/ 377563 w 419938"/>
                <a:gd name="connsiteY4" fmla="*/ 52683 h 114528"/>
                <a:gd name="connsiteX5" fmla="*/ 428910 w 419938"/>
                <a:gd name="connsiteY5" fmla="*/ 110711 h 114528"/>
                <a:gd name="connsiteX6" fmla="*/ 264752 w 419938"/>
                <a:gd name="connsiteY6" fmla="*/ 115865 h 114528"/>
                <a:gd name="connsiteX7" fmla="*/ 58601 w 419938"/>
                <a:gd name="connsiteY7" fmla="*/ 59555 h 114528"/>
                <a:gd name="connsiteX8" fmla="*/ 261507 w 419938"/>
                <a:gd name="connsiteY8" fmla="*/ 112047 h 114528"/>
                <a:gd name="connsiteX9" fmla="*/ 415739 w 419938"/>
                <a:gd name="connsiteY9" fmla="*/ 107466 h 114528"/>
                <a:gd name="connsiteX10" fmla="*/ 367637 w 419938"/>
                <a:gd name="connsiteY10" fmla="*/ 53065 h 114528"/>
                <a:gd name="connsiteX11" fmla="*/ 168166 w 419938"/>
                <a:gd name="connsiteY11" fmla="*/ 3436 h 114528"/>
                <a:gd name="connsiteX12" fmla="*/ 13362 w 419938"/>
                <a:gd name="connsiteY12" fmla="*/ 5345 h 114528"/>
                <a:gd name="connsiteX13" fmla="*/ 58601 w 419938"/>
                <a:gd name="connsiteY13" fmla="*/ 59555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64752" y="115865"/>
                  </a:moveTo>
                  <a:cubicBezTo>
                    <a:pt x="178092" y="93532"/>
                    <a:pt x="134762" y="82270"/>
                    <a:pt x="48293" y="59746"/>
                  </a:cubicBezTo>
                  <a:cubicBezTo>
                    <a:pt x="28441" y="36077"/>
                    <a:pt x="18706" y="24433"/>
                    <a:pt x="0" y="1909"/>
                  </a:cubicBezTo>
                  <a:cubicBezTo>
                    <a:pt x="66045" y="1145"/>
                    <a:pt x="99067" y="954"/>
                    <a:pt x="165113" y="0"/>
                  </a:cubicBezTo>
                  <a:cubicBezTo>
                    <a:pt x="249864" y="21188"/>
                    <a:pt x="292430" y="31877"/>
                    <a:pt x="377563" y="52683"/>
                  </a:cubicBezTo>
                  <a:cubicBezTo>
                    <a:pt x="397605" y="75398"/>
                    <a:pt x="407913" y="87042"/>
                    <a:pt x="428910" y="110711"/>
                  </a:cubicBezTo>
                  <a:cubicBezTo>
                    <a:pt x="363628" y="113002"/>
                    <a:pt x="330606" y="113956"/>
                    <a:pt x="264752" y="115865"/>
                  </a:cubicBezTo>
                  <a:close/>
                  <a:moveTo>
                    <a:pt x="58601" y="59555"/>
                  </a:moveTo>
                  <a:cubicBezTo>
                    <a:pt x="139534" y="80743"/>
                    <a:pt x="180192" y="91241"/>
                    <a:pt x="261507" y="112047"/>
                  </a:cubicBezTo>
                  <a:cubicBezTo>
                    <a:pt x="323352" y="110329"/>
                    <a:pt x="354275" y="109375"/>
                    <a:pt x="415739" y="107466"/>
                  </a:cubicBezTo>
                  <a:cubicBezTo>
                    <a:pt x="396078" y="85324"/>
                    <a:pt x="386343" y="74444"/>
                    <a:pt x="367637" y="53065"/>
                  </a:cubicBezTo>
                  <a:cubicBezTo>
                    <a:pt x="287849" y="33404"/>
                    <a:pt x="247763" y="23478"/>
                    <a:pt x="168166" y="3436"/>
                  </a:cubicBezTo>
                  <a:cubicBezTo>
                    <a:pt x="106321" y="4199"/>
                    <a:pt x="75207" y="4581"/>
                    <a:pt x="13362" y="5345"/>
                  </a:cubicBezTo>
                  <a:cubicBezTo>
                    <a:pt x="30732" y="26532"/>
                    <a:pt x="39895" y="37413"/>
                    <a:pt x="58601" y="59555"/>
                  </a:cubicBezTo>
                  <a:close/>
                </a:path>
              </a:pathLst>
            </a:custGeom>
            <a:grpFill/>
            <a:ln w="19088" cap="flat">
              <a:noFill/>
              <a:prstDash val="solid"/>
              <a:miter/>
            </a:ln>
          </p:spPr>
          <p:txBody>
            <a:bodyPr rtlCol="0" anchor="ctr"/>
            <a:lstStyle/>
            <a:p>
              <a:endParaRPr lang="en-US" dirty="0"/>
            </a:p>
          </p:txBody>
        </p:sp>
        <p:sp>
          <p:nvSpPr>
            <p:cNvPr id="45" name="Freeform: Shape 44">
              <a:extLst>
                <a:ext uri="{FF2B5EF4-FFF2-40B4-BE49-F238E27FC236}">
                  <a16:creationId xmlns:a16="http://schemas.microsoft.com/office/drawing/2014/main" id="{E8EF5D79-588C-4711-A6E0-B16AF9486F20}"/>
                </a:ext>
              </a:extLst>
            </p:cNvPr>
            <p:cNvSpPr/>
            <p:nvPr/>
          </p:nvSpPr>
          <p:spPr>
            <a:xfrm>
              <a:off x="11103763" y="3192355"/>
              <a:ext cx="419938" cy="114529"/>
            </a:xfrm>
            <a:custGeom>
              <a:avLst/>
              <a:gdLst>
                <a:gd name="connsiteX0" fmla="*/ 268570 w 419938"/>
                <a:gd name="connsiteY0" fmla="*/ 116246 h 114528"/>
                <a:gd name="connsiteX1" fmla="*/ 51347 w 419938"/>
                <a:gd name="connsiteY1" fmla="*/ 63182 h 114528"/>
                <a:gd name="connsiteX2" fmla="*/ 0 w 419938"/>
                <a:gd name="connsiteY2" fmla="*/ 5154 h 114528"/>
                <a:gd name="connsiteX3" fmla="*/ 162631 w 419938"/>
                <a:gd name="connsiteY3" fmla="*/ 0 h 114528"/>
                <a:gd name="connsiteX4" fmla="*/ 374319 w 419938"/>
                <a:gd name="connsiteY4" fmla="*/ 48484 h 114528"/>
                <a:gd name="connsiteX5" fmla="*/ 428910 w 419938"/>
                <a:gd name="connsiteY5" fmla="*/ 106702 h 114528"/>
                <a:gd name="connsiteX6" fmla="*/ 268570 w 419938"/>
                <a:gd name="connsiteY6" fmla="*/ 116246 h 114528"/>
                <a:gd name="connsiteX7" fmla="*/ 61464 w 419938"/>
                <a:gd name="connsiteY7" fmla="*/ 62800 h 114528"/>
                <a:gd name="connsiteX8" fmla="*/ 264943 w 419938"/>
                <a:gd name="connsiteY8" fmla="*/ 112429 h 114528"/>
                <a:gd name="connsiteX9" fmla="*/ 415548 w 419938"/>
                <a:gd name="connsiteY9" fmla="*/ 103648 h 114528"/>
                <a:gd name="connsiteX10" fmla="*/ 364392 w 419938"/>
                <a:gd name="connsiteY10" fmla="*/ 49056 h 114528"/>
                <a:gd name="connsiteX11" fmla="*/ 165686 w 419938"/>
                <a:gd name="connsiteY11" fmla="*/ 3436 h 114528"/>
                <a:gd name="connsiteX12" fmla="*/ 13171 w 419938"/>
                <a:gd name="connsiteY12" fmla="*/ 8399 h 114528"/>
                <a:gd name="connsiteX13" fmla="*/ 61464 w 419938"/>
                <a:gd name="connsiteY13" fmla="*/ 62800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68570" y="116246"/>
                  </a:moveTo>
                  <a:cubicBezTo>
                    <a:pt x="181910" y="95440"/>
                    <a:pt x="138389" y="84942"/>
                    <a:pt x="51347" y="63182"/>
                  </a:cubicBezTo>
                  <a:cubicBezTo>
                    <a:pt x="30351" y="39512"/>
                    <a:pt x="20043" y="27869"/>
                    <a:pt x="0" y="5154"/>
                  </a:cubicBezTo>
                  <a:cubicBezTo>
                    <a:pt x="65473" y="3436"/>
                    <a:pt x="98113" y="2481"/>
                    <a:pt x="162631" y="0"/>
                  </a:cubicBezTo>
                  <a:cubicBezTo>
                    <a:pt x="247573" y="19852"/>
                    <a:pt x="289948" y="29587"/>
                    <a:pt x="374319" y="48484"/>
                  </a:cubicBezTo>
                  <a:cubicBezTo>
                    <a:pt x="395697" y="71389"/>
                    <a:pt x="406767" y="83224"/>
                    <a:pt x="428910" y="106702"/>
                  </a:cubicBezTo>
                  <a:cubicBezTo>
                    <a:pt x="365347" y="111093"/>
                    <a:pt x="333279" y="112811"/>
                    <a:pt x="268570" y="116246"/>
                  </a:cubicBezTo>
                  <a:close/>
                  <a:moveTo>
                    <a:pt x="61464" y="62800"/>
                  </a:moveTo>
                  <a:cubicBezTo>
                    <a:pt x="142971" y="83033"/>
                    <a:pt x="183819" y="92959"/>
                    <a:pt x="264943" y="112429"/>
                  </a:cubicBezTo>
                  <a:cubicBezTo>
                    <a:pt x="325643" y="109375"/>
                    <a:pt x="355802" y="107657"/>
                    <a:pt x="415548" y="103648"/>
                  </a:cubicBezTo>
                  <a:cubicBezTo>
                    <a:pt x="394743" y="81506"/>
                    <a:pt x="384435" y="70626"/>
                    <a:pt x="364392" y="49056"/>
                  </a:cubicBezTo>
                  <a:cubicBezTo>
                    <a:pt x="285176" y="31304"/>
                    <a:pt x="245283" y="22142"/>
                    <a:pt x="165686" y="3436"/>
                  </a:cubicBezTo>
                  <a:cubicBezTo>
                    <a:pt x="105176" y="5726"/>
                    <a:pt x="74635" y="6681"/>
                    <a:pt x="13171" y="8399"/>
                  </a:cubicBezTo>
                  <a:cubicBezTo>
                    <a:pt x="32069" y="29777"/>
                    <a:pt x="41803" y="40658"/>
                    <a:pt x="61464" y="62800"/>
                  </a:cubicBezTo>
                  <a:close/>
                </a:path>
              </a:pathLst>
            </a:custGeom>
            <a:grpFill/>
            <a:ln w="19088" cap="flat">
              <a:noFill/>
              <a:prstDash val="solid"/>
              <a:miter/>
            </a:ln>
          </p:spPr>
          <p:txBody>
            <a:bodyPr rtlCol="0" anchor="ctr"/>
            <a:lstStyle/>
            <a:p>
              <a:endParaRPr lang="en-US" dirty="0"/>
            </a:p>
          </p:txBody>
        </p:sp>
        <p:sp>
          <p:nvSpPr>
            <p:cNvPr id="46" name="Freeform: Shape 45">
              <a:extLst>
                <a:ext uri="{FF2B5EF4-FFF2-40B4-BE49-F238E27FC236}">
                  <a16:creationId xmlns:a16="http://schemas.microsoft.com/office/drawing/2014/main" id="{C1D51A71-D856-4748-98B2-B354C7AE8699}"/>
                </a:ext>
              </a:extLst>
            </p:cNvPr>
            <p:cNvSpPr/>
            <p:nvPr/>
          </p:nvSpPr>
          <p:spPr>
            <a:xfrm>
              <a:off x="11466436" y="3228432"/>
              <a:ext cx="419938" cy="114529"/>
            </a:xfrm>
            <a:custGeom>
              <a:avLst/>
              <a:gdLst>
                <a:gd name="connsiteX0" fmla="*/ 268761 w 419938"/>
                <a:gd name="connsiteY0" fmla="*/ 116628 h 114528"/>
                <a:gd name="connsiteX1" fmla="*/ 54593 w 419938"/>
                <a:gd name="connsiteY1" fmla="*/ 69481 h 114528"/>
                <a:gd name="connsiteX2" fmla="*/ 0 w 419938"/>
                <a:gd name="connsiteY2" fmla="*/ 11262 h 114528"/>
                <a:gd name="connsiteX3" fmla="*/ 156142 w 419938"/>
                <a:gd name="connsiteY3" fmla="*/ 0 h 114528"/>
                <a:gd name="connsiteX4" fmla="*/ 362865 w 419938"/>
                <a:gd name="connsiteY4" fmla="*/ 41612 h 114528"/>
                <a:gd name="connsiteX5" fmla="*/ 420894 w 419938"/>
                <a:gd name="connsiteY5" fmla="*/ 100212 h 114528"/>
                <a:gd name="connsiteX6" fmla="*/ 268761 w 419938"/>
                <a:gd name="connsiteY6" fmla="*/ 116628 h 114528"/>
                <a:gd name="connsiteX7" fmla="*/ 64518 w 419938"/>
                <a:gd name="connsiteY7" fmla="*/ 68717 h 114528"/>
                <a:gd name="connsiteX8" fmla="*/ 265134 w 419938"/>
                <a:gd name="connsiteY8" fmla="*/ 112811 h 114528"/>
                <a:gd name="connsiteX9" fmla="*/ 408104 w 419938"/>
                <a:gd name="connsiteY9" fmla="*/ 97349 h 114528"/>
                <a:gd name="connsiteX10" fmla="*/ 353703 w 419938"/>
                <a:gd name="connsiteY10" fmla="*/ 42376 h 114528"/>
                <a:gd name="connsiteX11" fmla="*/ 159577 w 419938"/>
                <a:gd name="connsiteY11" fmla="*/ 3245 h 114528"/>
                <a:gd name="connsiteX12" fmla="*/ 13171 w 419938"/>
                <a:gd name="connsiteY12" fmla="*/ 13934 h 114528"/>
                <a:gd name="connsiteX13" fmla="*/ 64518 w 419938"/>
                <a:gd name="connsiteY13" fmla="*/ 68717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68761" y="116628"/>
                  </a:moveTo>
                  <a:cubicBezTo>
                    <a:pt x="183627" y="98495"/>
                    <a:pt x="140870" y="88951"/>
                    <a:pt x="54593" y="69481"/>
                  </a:cubicBezTo>
                  <a:cubicBezTo>
                    <a:pt x="32450" y="45811"/>
                    <a:pt x="21379" y="34168"/>
                    <a:pt x="0" y="11262"/>
                  </a:cubicBezTo>
                  <a:cubicBezTo>
                    <a:pt x="63373" y="7444"/>
                    <a:pt x="94677" y="5154"/>
                    <a:pt x="156142" y="0"/>
                  </a:cubicBezTo>
                  <a:cubicBezTo>
                    <a:pt x="239366" y="17370"/>
                    <a:pt x="280786" y="25769"/>
                    <a:pt x="362865" y="41612"/>
                  </a:cubicBezTo>
                  <a:cubicBezTo>
                    <a:pt x="385771" y="64900"/>
                    <a:pt x="397414" y="76543"/>
                    <a:pt x="420894" y="100212"/>
                  </a:cubicBezTo>
                  <a:cubicBezTo>
                    <a:pt x="361339" y="107466"/>
                    <a:pt x="330797" y="110711"/>
                    <a:pt x="268761" y="116628"/>
                  </a:cubicBezTo>
                  <a:close/>
                  <a:moveTo>
                    <a:pt x="64518" y="68717"/>
                  </a:moveTo>
                  <a:cubicBezTo>
                    <a:pt x="145261" y="87042"/>
                    <a:pt x="185537" y="95822"/>
                    <a:pt x="265134" y="112811"/>
                  </a:cubicBezTo>
                  <a:cubicBezTo>
                    <a:pt x="323163" y="107275"/>
                    <a:pt x="351985" y="104221"/>
                    <a:pt x="408104" y="97349"/>
                  </a:cubicBezTo>
                  <a:cubicBezTo>
                    <a:pt x="386153" y="75207"/>
                    <a:pt x="375273" y="64136"/>
                    <a:pt x="353703" y="42376"/>
                  </a:cubicBezTo>
                  <a:cubicBezTo>
                    <a:pt x="276588" y="27487"/>
                    <a:pt x="237838" y="19470"/>
                    <a:pt x="159577" y="3245"/>
                  </a:cubicBezTo>
                  <a:cubicBezTo>
                    <a:pt x="101931" y="8208"/>
                    <a:pt x="72536" y="10308"/>
                    <a:pt x="13171" y="13934"/>
                  </a:cubicBezTo>
                  <a:cubicBezTo>
                    <a:pt x="33404" y="35695"/>
                    <a:pt x="43712" y="46575"/>
                    <a:pt x="64518" y="68717"/>
                  </a:cubicBezTo>
                  <a:close/>
                </a:path>
              </a:pathLst>
            </a:custGeom>
            <a:grpFill/>
            <a:ln w="19088" cap="flat">
              <a:noFill/>
              <a:prstDash val="solid"/>
              <a:miter/>
            </a:ln>
          </p:spPr>
          <p:txBody>
            <a:bodyPr rtlCol="0" anchor="ctr"/>
            <a:lstStyle/>
            <a:p>
              <a:endParaRPr lang="en-US" dirty="0"/>
            </a:p>
          </p:txBody>
        </p:sp>
        <p:sp>
          <p:nvSpPr>
            <p:cNvPr id="47" name="Freeform: Shape 46">
              <a:extLst>
                <a:ext uri="{FF2B5EF4-FFF2-40B4-BE49-F238E27FC236}">
                  <a16:creationId xmlns:a16="http://schemas.microsoft.com/office/drawing/2014/main" id="{0F81D5B8-7086-4FD6-B3E0-5A17216E0BCD}"/>
                </a:ext>
              </a:extLst>
            </p:cNvPr>
            <p:cNvSpPr/>
            <p:nvPr/>
          </p:nvSpPr>
          <p:spPr>
            <a:xfrm>
              <a:off x="11818421" y="3248856"/>
              <a:ext cx="400850" cy="114529"/>
            </a:xfrm>
            <a:custGeom>
              <a:avLst/>
              <a:gdLst>
                <a:gd name="connsiteX0" fmla="*/ 264752 w 400850"/>
                <a:gd name="connsiteY0" fmla="*/ 117583 h 114528"/>
                <a:gd name="connsiteX1" fmla="*/ 58029 w 400850"/>
                <a:gd name="connsiteY1" fmla="*/ 78834 h 114528"/>
                <a:gd name="connsiteX2" fmla="*/ 0 w 400850"/>
                <a:gd name="connsiteY2" fmla="*/ 20233 h 114528"/>
                <a:gd name="connsiteX3" fmla="*/ 145070 w 400850"/>
                <a:gd name="connsiteY3" fmla="*/ 0 h 114528"/>
                <a:gd name="connsiteX4" fmla="*/ 342060 w 400850"/>
                <a:gd name="connsiteY4" fmla="*/ 32068 h 114528"/>
                <a:gd name="connsiteX5" fmla="*/ 403905 w 400850"/>
                <a:gd name="connsiteY5" fmla="*/ 91050 h 114528"/>
                <a:gd name="connsiteX6" fmla="*/ 264752 w 400850"/>
                <a:gd name="connsiteY6" fmla="*/ 117583 h 114528"/>
                <a:gd name="connsiteX7" fmla="*/ 67190 w 400850"/>
                <a:gd name="connsiteY7" fmla="*/ 77689 h 114528"/>
                <a:gd name="connsiteX8" fmla="*/ 260935 w 400850"/>
                <a:gd name="connsiteY8" fmla="*/ 113765 h 114528"/>
                <a:gd name="connsiteX9" fmla="*/ 391688 w 400850"/>
                <a:gd name="connsiteY9" fmla="*/ 89141 h 114528"/>
                <a:gd name="connsiteX10" fmla="*/ 333852 w 400850"/>
                <a:gd name="connsiteY10" fmla="*/ 33786 h 114528"/>
                <a:gd name="connsiteX11" fmla="*/ 148697 w 400850"/>
                <a:gd name="connsiteY11" fmla="*/ 3627 h 114528"/>
                <a:gd name="connsiteX12" fmla="*/ 12790 w 400850"/>
                <a:gd name="connsiteY12" fmla="*/ 22715 h 114528"/>
                <a:gd name="connsiteX13" fmla="*/ 67190 w 400850"/>
                <a:gd name="connsiteY13" fmla="*/ 77689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264752" y="117583"/>
                  </a:moveTo>
                  <a:cubicBezTo>
                    <a:pt x="183055" y="103076"/>
                    <a:pt x="141635" y="95250"/>
                    <a:pt x="58029" y="78834"/>
                  </a:cubicBezTo>
                  <a:cubicBezTo>
                    <a:pt x="34549" y="55165"/>
                    <a:pt x="22906" y="43521"/>
                    <a:pt x="0" y="20233"/>
                  </a:cubicBezTo>
                  <a:cubicBezTo>
                    <a:pt x="59365" y="13171"/>
                    <a:pt x="88569" y="9162"/>
                    <a:pt x="145070" y="0"/>
                  </a:cubicBezTo>
                  <a:cubicBezTo>
                    <a:pt x="225049" y="13743"/>
                    <a:pt x="264371" y="20233"/>
                    <a:pt x="342060" y="32068"/>
                  </a:cubicBezTo>
                  <a:cubicBezTo>
                    <a:pt x="366683" y="55546"/>
                    <a:pt x="379091" y="67381"/>
                    <a:pt x="403905" y="91050"/>
                  </a:cubicBezTo>
                  <a:cubicBezTo>
                    <a:pt x="349885" y="102885"/>
                    <a:pt x="322016" y="108039"/>
                    <a:pt x="264752" y="117583"/>
                  </a:cubicBezTo>
                  <a:close/>
                  <a:moveTo>
                    <a:pt x="67190" y="77689"/>
                  </a:moveTo>
                  <a:cubicBezTo>
                    <a:pt x="145451" y="92959"/>
                    <a:pt x="184392" y="100212"/>
                    <a:pt x="260935" y="113765"/>
                  </a:cubicBezTo>
                  <a:cubicBezTo>
                    <a:pt x="314573" y="104794"/>
                    <a:pt x="340914" y="100022"/>
                    <a:pt x="391688" y="89141"/>
                  </a:cubicBezTo>
                  <a:cubicBezTo>
                    <a:pt x="368401" y="66808"/>
                    <a:pt x="356757" y="55928"/>
                    <a:pt x="333852" y="33786"/>
                  </a:cubicBezTo>
                  <a:cubicBezTo>
                    <a:pt x="260744" y="22715"/>
                    <a:pt x="223713" y="16607"/>
                    <a:pt x="148697" y="3627"/>
                  </a:cubicBezTo>
                  <a:cubicBezTo>
                    <a:pt x="95632" y="12216"/>
                    <a:pt x="68336" y="16034"/>
                    <a:pt x="12790" y="22715"/>
                  </a:cubicBezTo>
                  <a:cubicBezTo>
                    <a:pt x="34360" y="44666"/>
                    <a:pt x="45239" y="55546"/>
                    <a:pt x="67190" y="77689"/>
                  </a:cubicBezTo>
                  <a:close/>
                </a:path>
              </a:pathLst>
            </a:custGeom>
            <a:grpFill/>
            <a:ln w="19088" cap="flat">
              <a:noFill/>
              <a:prstDash val="solid"/>
              <a:miter/>
            </a:ln>
          </p:spPr>
          <p:txBody>
            <a:bodyPr rtlCol="0" anchor="ctr"/>
            <a:lstStyle/>
            <a:p>
              <a:endParaRPr lang="en-US" dirty="0"/>
            </a:p>
          </p:txBody>
        </p:sp>
        <p:sp>
          <p:nvSpPr>
            <p:cNvPr id="48" name="Freeform: Shape 47">
              <a:extLst>
                <a:ext uri="{FF2B5EF4-FFF2-40B4-BE49-F238E27FC236}">
                  <a16:creationId xmlns:a16="http://schemas.microsoft.com/office/drawing/2014/main" id="{260438B8-4ED0-4BC5-BB02-964E05814EDC}"/>
                </a:ext>
              </a:extLst>
            </p:cNvPr>
            <p:cNvSpPr/>
            <p:nvPr/>
          </p:nvSpPr>
          <p:spPr>
            <a:xfrm>
              <a:off x="110926" y="3335134"/>
              <a:ext cx="400850" cy="114529"/>
            </a:xfrm>
            <a:custGeom>
              <a:avLst/>
              <a:gdLst>
                <a:gd name="connsiteX0" fmla="*/ 139916 w 400850"/>
                <a:gd name="connsiteY0" fmla="*/ 120255 h 114528"/>
                <a:gd name="connsiteX1" fmla="*/ 0 w 400850"/>
                <a:gd name="connsiteY1" fmla="*/ 92768 h 114528"/>
                <a:gd name="connsiteX2" fmla="*/ 63754 w 400850"/>
                <a:gd name="connsiteY2" fmla="*/ 32068 h 114528"/>
                <a:gd name="connsiteX3" fmla="*/ 263225 w 400850"/>
                <a:gd name="connsiteY3" fmla="*/ 0 h 114528"/>
                <a:gd name="connsiteX4" fmla="*/ 408676 w 400850"/>
                <a:gd name="connsiteY4" fmla="*/ 20233 h 114528"/>
                <a:gd name="connsiteX5" fmla="*/ 349503 w 400850"/>
                <a:gd name="connsiteY5" fmla="*/ 79025 h 114528"/>
                <a:gd name="connsiteX6" fmla="*/ 139916 w 400850"/>
                <a:gd name="connsiteY6" fmla="*/ 120255 h 114528"/>
                <a:gd name="connsiteX7" fmla="*/ 12216 w 400850"/>
                <a:gd name="connsiteY7" fmla="*/ 90859 h 114528"/>
                <a:gd name="connsiteX8" fmla="*/ 143733 w 400850"/>
                <a:gd name="connsiteY8" fmla="*/ 116437 h 114528"/>
                <a:gd name="connsiteX9" fmla="*/ 340150 w 400850"/>
                <a:gd name="connsiteY9" fmla="*/ 77879 h 114528"/>
                <a:gd name="connsiteX10" fmla="*/ 395696 w 400850"/>
                <a:gd name="connsiteY10" fmla="*/ 22715 h 114528"/>
                <a:gd name="connsiteX11" fmla="*/ 259216 w 400850"/>
                <a:gd name="connsiteY11" fmla="*/ 3627 h 114528"/>
                <a:gd name="connsiteX12" fmla="*/ 71771 w 400850"/>
                <a:gd name="connsiteY12" fmla="*/ 33977 h 114528"/>
                <a:gd name="connsiteX13" fmla="*/ 12216 w 400850"/>
                <a:gd name="connsiteY13" fmla="*/ 90859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139916" y="120255"/>
                  </a:moveTo>
                  <a:cubicBezTo>
                    <a:pt x="82079" y="111284"/>
                    <a:pt x="54019" y="105748"/>
                    <a:pt x="0" y="92768"/>
                  </a:cubicBezTo>
                  <a:cubicBezTo>
                    <a:pt x="25578" y="68335"/>
                    <a:pt x="38367" y="56119"/>
                    <a:pt x="63754" y="32068"/>
                  </a:cubicBezTo>
                  <a:cubicBezTo>
                    <a:pt x="142206" y="20806"/>
                    <a:pt x="182291" y="14316"/>
                    <a:pt x="263225" y="0"/>
                  </a:cubicBezTo>
                  <a:cubicBezTo>
                    <a:pt x="319917" y="9544"/>
                    <a:pt x="348930" y="13553"/>
                    <a:pt x="408676" y="20233"/>
                  </a:cubicBezTo>
                  <a:cubicBezTo>
                    <a:pt x="385007" y="43903"/>
                    <a:pt x="373172" y="55546"/>
                    <a:pt x="349503" y="79025"/>
                  </a:cubicBezTo>
                  <a:cubicBezTo>
                    <a:pt x="264943" y="96586"/>
                    <a:pt x="222758" y="104985"/>
                    <a:pt x="139916" y="120255"/>
                  </a:cubicBezTo>
                  <a:close/>
                  <a:moveTo>
                    <a:pt x="12216" y="90859"/>
                  </a:moveTo>
                  <a:cubicBezTo>
                    <a:pt x="63182" y="102694"/>
                    <a:pt x="89332" y="107848"/>
                    <a:pt x="143733" y="116437"/>
                  </a:cubicBezTo>
                  <a:cubicBezTo>
                    <a:pt x="221422" y="102121"/>
                    <a:pt x="260744" y="94295"/>
                    <a:pt x="340150" y="77879"/>
                  </a:cubicBezTo>
                  <a:cubicBezTo>
                    <a:pt x="362483" y="55928"/>
                    <a:pt x="373554" y="44857"/>
                    <a:pt x="395696" y="22715"/>
                  </a:cubicBezTo>
                  <a:cubicBezTo>
                    <a:pt x="339768" y="16416"/>
                    <a:pt x="312472" y="12598"/>
                    <a:pt x="259216" y="3627"/>
                  </a:cubicBezTo>
                  <a:cubicBezTo>
                    <a:pt x="183055" y="16988"/>
                    <a:pt x="145642" y="23287"/>
                    <a:pt x="71771" y="33977"/>
                  </a:cubicBezTo>
                  <a:cubicBezTo>
                    <a:pt x="48293" y="56501"/>
                    <a:pt x="36268" y="67954"/>
                    <a:pt x="12216" y="90859"/>
                  </a:cubicBezTo>
                  <a:close/>
                </a:path>
              </a:pathLst>
            </a:custGeom>
            <a:grpFill/>
            <a:ln w="19088" cap="flat">
              <a:noFill/>
              <a:prstDash val="solid"/>
              <a:miter/>
            </a:ln>
          </p:spPr>
          <p:txBody>
            <a:bodyPr rtlCol="0" anchor="ctr"/>
            <a:lstStyle/>
            <a:p>
              <a:endParaRPr lang="en-US" dirty="0"/>
            </a:p>
          </p:txBody>
        </p:sp>
        <p:sp>
          <p:nvSpPr>
            <p:cNvPr id="49" name="Freeform: Shape 48">
              <a:extLst>
                <a:ext uri="{FF2B5EF4-FFF2-40B4-BE49-F238E27FC236}">
                  <a16:creationId xmlns:a16="http://schemas.microsoft.com/office/drawing/2014/main" id="{67E73F13-2C8A-44BA-8FBA-4EAFF3D0E6B7}"/>
                </a:ext>
              </a:extLst>
            </p:cNvPr>
            <p:cNvSpPr/>
            <p:nvPr/>
          </p:nvSpPr>
          <p:spPr>
            <a:xfrm>
              <a:off x="449358" y="3311465"/>
              <a:ext cx="419938" cy="95440"/>
            </a:xfrm>
            <a:custGeom>
              <a:avLst/>
              <a:gdLst>
                <a:gd name="connsiteX0" fmla="*/ 155377 w 419938"/>
                <a:gd name="connsiteY0" fmla="*/ 113956 h 95440"/>
                <a:gd name="connsiteX1" fmla="*/ 0 w 419938"/>
                <a:gd name="connsiteY1" fmla="*/ 103267 h 95440"/>
                <a:gd name="connsiteX2" fmla="*/ 59364 w 419938"/>
                <a:gd name="connsiteY2" fmla="*/ 44475 h 95440"/>
                <a:gd name="connsiteX3" fmla="*/ 268570 w 419938"/>
                <a:gd name="connsiteY3" fmla="*/ 0 h 95440"/>
                <a:gd name="connsiteX4" fmla="*/ 425474 w 419938"/>
                <a:gd name="connsiteY4" fmla="*/ 7444 h 95440"/>
                <a:gd name="connsiteX5" fmla="*/ 371836 w 419938"/>
                <a:gd name="connsiteY5" fmla="*/ 61845 h 95440"/>
                <a:gd name="connsiteX6" fmla="*/ 155377 w 419938"/>
                <a:gd name="connsiteY6" fmla="*/ 113956 h 95440"/>
                <a:gd name="connsiteX7" fmla="*/ 12980 w 419938"/>
                <a:gd name="connsiteY7" fmla="*/ 100594 h 95440"/>
                <a:gd name="connsiteX8" fmla="*/ 158813 w 419938"/>
                <a:gd name="connsiteY8" fmla="*/ 110520 h 95440"/>
                <a:gd name="connsiteX9" fmla="*/ 361720 w 419938"/>
                <a:gd name="connsiteY9" fmla="*/ 61845 h 95440"/>
                <a:gd name="connsiteX10" fmla="*/ 412303 w 419938"/>
                <a:gd name="connsiteY10" fmla="*/ 10689 h 95440"/>
                <a:gd name="connsiteX11" fmla="*/ 265134 w 419938"/>
                <a:gd name="connsiteY11" fmla="*/ 3627 h 95440"/>
                <a:gd name="connsiteX12" fmla="*/ 68527 w 419938"/>
                <a:gd name="connsiteY12" fmla="*/ 45621 h 95440"/>
                <a:gd name="connsiteX13" fmla="*/ 12980 w 419938"/>
                <a:gd name="connsiteY13" fmla="*/ 100594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95440">
                  <a:moveTo>
                    <a:pt x="155377" y="113956"/>
                  </a:moveTo>
                  <a:cubicBezTo>
                    <a:pt x="91814" y="111474"/>
                    <a:pt x="60700" y="109375"/>
                    <a:pt x="0" y="103267"/>
                  </a:cubicBezTo>
                  <a:cubicBezTo>
                    <a:pt x="23860" y="79788"/>
                    <a:pt x="35695" y="67954"/>
                    <a:pt x="59364" y="44475"/>
                  </a:cubicBezTo>
                  <a:cubicBezTo>
                    <a:pt x="142397" y="27678"/>
                    <a:pt x="184200" y="18706"/>
                    <a:pt x="268570" y="0"/>
                  </a:cubicBezTo>
                  <a:cubicBezTo>
                    <a:pt x="330224" y="4390"/>
                    <a:pt x="361529" y="5917"/>
                    <a:pt x="425474" y="7444"/>
                  </a:cubicBezTo>
                  <a:cubicBezTo>
                    <a:pt x="403904" y="29587"/>
                    <a:pt x="393215" y="40467"/>
                    <a:pt x="371836" y="61845"/>
                  </a:cubicBezTo>
                  <a:cubicBezTo>
                    <a:pt x="284795" y="83415"/>
                    <a:pt x="241465" y="93913"/>
                    <a:pt x="155377" y="113956"/>
                  </a:cubicBezTo>
                  <a:close/>
                  <a:moveTo>
                    <a:pt x="12980" y="100594"/>
                  </a:moveTo>
                  <a:cubicBezTo>
                    <a:pt x="70054" y="106130"/>
                    <a:pt x="99258" y="108039"/>
                    <a:pt x="158813" y="110520"/>
                  </a:cubicBezTo>
                  <a:cubicBezTo>
                    <a:pt x="239556" y="91623"/>
                    <a:pt x="280213" y="81888"/>
                    <a:pt x="361720" y="61845"/>
                  </a:cubicBezTo>
                  <a:cubicBezTo>
                    <a:pt x="381953" y="41612"/>
                    <a:pt x="391879" y="31495"/>
                    <a:pt x="412303" y="10689"/>
                  </a:cubicBezTo>
                  <a:cubicBezTo>
                    <a:pt x="352366" y="9162"/>
                    <a:pt x="322971" y="7635"/>
                    <a:pt x="265134" y="3627"/>
                  </a:cubicBezTo>
                  <a:cubicBezTo>
                    <a:pt x="185918" y="21188"/>
                    <a:pt x="146597" y="29777"/>
                    <a:pt x="68527" y="45621"/>
                  </a:cubicBezTo>
                  <a:cubicBezTo>
                    <a:pt x="46384" y="67763"/>
                    <a:pt x="35313" y="78643"/>
                    <a:pt x="12980" y="100594"/>
                  </a:cubicBezTo>
                  <a:close/>
                </a:path>
              </a:pathLst>
            </a:custGeom>
            <a:grpFill/>
            <a:ln w="19088" cap="flat">
              <a:noFill/>
              <a:prstDash val="solid"/>
              <a:miter/>
            </a:ln>
          </p:spPr>
          <p:txBody>
            <a:bodyPr rtlCol="0" anchor="ctr"/>
            <a:lstStyle/>
            <a:p>
              <a:endParaRPr lang="en-US" dirty="0"/>
            </a:p>
          </p:txBody>
        </p:sp>
        <p:sp>
          <p:nvSpPr>
            <p:cNvPr id="50" name="Freeform: Shape 49">
              <a:extLst>
                <a:ext uri="{FF2B5EF4-FFF2-40B4-BE49-F238E27FC236}">
                  <a16:creationId xmlns:a16="http://schemas.microsoft.com/office/drawing/2014/main" id="{246FD840-B178-4A17-A4A8-000B2455D9CD}"/>
                </a:ext>
              </a:extLst>
            </p:cNvPr>
            <p:cNvSpPr/>
            <p:nvPr/>
          </p:nvSpPr>
          <p:spPr>
            <a:xfrm>
              <a:off x="809360" y="3266035"/>
              <a:ext cx="419938" cy="95440"/>
            </a:xfrm>
            <a:custGeom>
              <a:avLst/>
              <a:gdLst>
                <a:gd name="connsiteX0" fmla="*/ 165112 w 419938"/>
                <a:gd name="connsiteY0" fmla="*/ 105939 h 95440"/>
                <a:gd name="connsiteX1" fmla="*/ 0 w 419938"/>
                <a:gd name="connsiteY1" fmla="*/ 108993 h 95440"/>
                <a:gd name="connsiteX2" fmla="*/ 53829 w 419938"/>
                <a:gd name="connsiteY2" fmla="*/ 54401 h 95440"/>
                <a:gd name="connsiteX3" fmla="*/ 267043 w 419938"/>
                <a:gd name="connsiteY3" fmla="*/ 2291 h 95440"/>
                <a:gd name="connsiteX4" fmla="*/ 430437 w 419938"/>
                <a:gd name="connsiteY4" fmla="*/ 0 h 95440"/>
                <a:gd name="connsiteX5" fmla="*/ 382335 w 419938"/>
                <a:gd name="connsiteY5" fmla="*/ 48675 h 95440"/>
                <a:gd name="connsiteX6" fmla="*/ 165112 w 419938"/>
                <a:gd name="connsiteY6" fmla="*/ 105939 h 95440"/>
                <a:gd name="connsiteX7" fmla="*/ 13362 w 419938"/>
                <a:gd name="connsiteY7" fmla="*/ 105748 h 95440"/>
                <a:gd name="connsiteX8" fmla="*/ 168166 w 419938"/>
                <a:gd name="connsiteY8" fmla="*/ 102885 h 95440"/>
                <a:gd name="connsiteX9" fmla="*/ 372027 w 419938"/>
                <a:gd name="connsiteY9" fmla="*/ 49056 h 95440"/>
                <a:gd name="connsiteX10" fmla="*/ 417266 w 419938"/>
                <a:gd name="connsiteY10" fmla="*/ 3245 h 95440"/>
                <a:gd name="connsiteX11" fmla="*/ 263798 w 419938"/>
                <a:gd name="connsiteY11" fmla="*/ 5345 h 95440"/>
                <a:gd name="connsiteX12" fmla="*/ 63754 w 419938"/>
                <a:gd name="connsiteY12" fmla="*/ 54401 h 95440"/>
                <a:gd name="connsiteX13" fmla="*/ 13362 w 419938"/>
                <a:gd name="connsiteY13" fmla="*/ 105748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95440">
                  <a:moveTo>
                    <a:pt x="165112" y="105939"/>
                  </a:moveTo>
                  <a:cubicBezTo>
                    <a:pt x="98113" y="108802"/>
                    <a:pt x="65090" y="109375"/>
                    <a:pt x="0" y="108993"/>
                  </a:cubicBezTo>
                  <a:cubicBezTo>
                    <a:pt x="21570" y="87423"/>
                    <a:pt x="32259" y="76543"/>
                    <a:pt x="53829" y="54401"/>
                  </a:cubicBezTo>
                  <a:cubicBezTo>
                    <a:pt x="138962" y="33977"/>
                    <a:pt x="181528" y="23669"/>
                    <a:pt x="267043" y="2291"/>
                  </a:cubicBezTo>
                  <a:cubicBezTo>
                    <a:pt x="331561" y="2672"/>
                    <a:pt x="364392" y="2291"/>
                    <a:pt x="430437" y="0"/>
                  </a:cubicBezTo>
                  <a:cubicBezTo>
                    <a:pt x="411158" y="20042"/>
                    <a:pt x="401423" y="29777"/>
                    <a:pt x="382335" y="48675"/>
                  </a:cubicBezTo>
                  <a:cubicBezTo>
                    <a:pt x="295675" y="71580"/>
                    <a:pt x="252154" y="83224"/>
                    <a:pt x="165112" y="105939"/>
                  </a:cubicBezTo>
                  <a:close/>
                  <a:moveTo>
                    <a:pt x="13362" y="105748"/>
                  </a:moveTo>
                  <a:cubicBezTo>
                    <a:pt x="74444" y="105939"/>
                    <a:pt x="105366" y="105366"/>
                    <a:pt x="168166" y="102885"/>
                  </a:cubicBezTo>
                  <a:cubicBezTo>
                    <a:pt x="249672" y="81506"/>
                    <a:pt x="290521" y="70626"/>
                    <a:pt x="372027" y="49056"/>
                  </a:cubicBezTo>
                  <a:cubicBezTo>
                    <a:pt x="389970" y="31114"/>
                    <a:pt x="398941" y="22142"/>
                    <a:pt x="417266" y="3245"/>
                  </a:cubicBezTo>
                  <a:cubicBezTo>
                    <a:pt x="355230" y="5154"/>
                    <a:pt x="324498" y="5726"/>
                    <a:pt x="263798" y="5345"/>
                  </a:cubicBezTo>
                  <a:cubicBezTo>
                    <a:pt x="183628" y="25387"/>
                    <a:pt x="143543" y="35313"/>
                    <a:pt x="63754" y="54401"/>
                  </a:cubicBezTo>
                  <a:cubicBezTo>
                    <a:pt x="43521" y="75398"/>
                    <a:pt x="33595" y="85515"/>
                    <a:pt x="13362" y="105748"/>
                  </a:cubicBezTo>
                  <a:close/>
                </a:path>
              </a:pathLst>
            </a:custGeom>
            <a:grpFill/>
            <a:ln w="19088" cap="flat">
              <a:noFill/>
              <a:prstDash val="solid"/>
              <a:miter/>
            </a:ln>
          </p:spPr>
          <p:txBody>
            <a:bodyPr rtlCol="0" anchor="ctr"/>
            <a:lstStyle/>
            <a:p>
              <a:endParaRPr lang="en-US" dirty="0"/>
            </a:p>
          </p:txBody>
        </p:sp>
        <p:sp>
          <p:nvSpPr>
            <p:cNvPr id="51" name="Freeform: Shape 50">
              <a:extLst>
                <a:ext uri="{FF2B5EF4-FFF2-40B4-BE49-F238E27FC236}">
                  <a16:creationId xmlns:a16="http://schemas.microsoft.com/office/drawing/2014/main" id="{E8FC06F2-E672-44E6-BCC2-FB700F79FEE2}"/>
                </a:ext>
              </a:extLst>
            </p:cNvPr>
            <p:cNvSpPr/>
            <p:nvPr/>
          </p:nvSpPr>
          <p:spPr>
            <a:xfrm>
              <a:off x="1179860" y="3203236"/>
              <a:ext cx="419938" cy="95440"/>
            </a:xfrm>
            <a:custGeom>
              <a:avLst/>
              <a:gdLst>
                <a:gd name="connsiteX0" fmla="*/ 169693 w 419938"/>
                <a:gd name="connsiteY0" fmla="*/ 100403 h 95440"/>
                <a:gd name="connsiteX1" fmla="*/ 0 w 419938"/>
                <a:gd name="connsiteY1" fmla="*/ 113383 h 95440"/>
                <a:gd name="connsiteX2" fmla="*/ 48102 w 419938"/>
                <a:gd name="connsiteY2" fmla="*/ 64518 h 95440"/>
                <a:gd name="connsiteX3" fmla="*/ 260362 w 419938"/>
                <a:gd name="connsiteY3" fmla="*/ 8971 h 95440"/>
                <a:gd name="connsiteX4" fmla="*/ 426237 w 419938"/>
                <a:gd name="connsiteY4" fmla="*/ 0 h 95440"/>
                <a:gd name="connsiteX5" fmla="*/ 383480 w 419938"/>
                <a:gd name="connsiteY5" fmla="*/ 41994 h 95440"/>
                <a:gd name="connsiteX6" fmla="*/ 169693 w 419938"/>
                <a:gd name="connsiteY6" fmla="*/ 100403 h 95440"/>
                <a:gd name="connsiteX7" fmla="*/ 13553 w 419938"/>
                <a:gd name="connsiteY7" fmla="*/ 109947 h 95440"/>
                <a:gd name="connsiteX8" fmla="*/ 172557 w 419938"/>
                <a:gd name="connsiteY8" fmla="*/ 97922 h 95440"/>
                <a:gd name="connsiteX9" fmla="*/ 373363 w 419938"/>
                <a:gd name="connsiteY9" fmla="*/ 43330 h 95440"/>
                <a:gd name="connsiteX10" fmla="*/ 413639 w 419938"/>
                <a:gd name="connsiteY10" fmla="*/ 3627 h 95440"/>
                <a:gd name="connsiteX11" fmla="*/ 257880 w 419938"/>
                <a:gd name="connsiteY11" fmla="*/ 12216 h 95440"/>
                <a:gd name="connsiteX12" fmla="*/ 58601 w 419938"/>
                <a:gd name="connsiteY12" fmla="*/ 64327 h 95440"/>
                <a:gd name="connsiteX13" fmla="*/ 13553 w 419938"/>
                <a:gd name="connsiteY13" fmla="*/ 109947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95440">
                  <a:moveTo>
                    <a:pt x="169693" y="100403"/>
                  </a:moveTo>
                  <a:cubicBezTo>
                    <a:pt x="101167" y="106893"/>
                    <a:pt x="67190" y="109566"/>
                    <a:pt x="0" y="113383"/>
                  </a:cubicBezTo>
                  <a:cubicBezTo>
                    <a:pt x="19088" y="94295"/>
                    <a:pt x="28823" y="84751"/>
                    <a:pt x="48102" y="64518"/>
                  </a:cubicBezTo>
                  <a:cubicBezTo>
                    <a:pt x="133235" y="42376"/>
                    <a:pt x="175802" y="31304"/>
                    <a:pt x="260362" y="8971"/>
                  </a:cubicBezTo>
                  <a:cubicBezTo>
                    <a:pt x="326216" y="6490"/>
                    <a:pt x="359620" y="4581"/>
                    <a:pt x="426237" y="0"/>
                  </a:cubicBezTo>
                  <a:cubicBezTo>
                    <a:pt x="408867" y="17752"/>
                    <a:pt x="400468" y="25960"/>
                    <a:pt x="383480" y="41994"/>
                  </a:cubicBezTo>
                  <a:cubicBezTo>
                    <a:pt x="298729" y="65281"/>
                    <a:pt x="255781" y="76925"/>
                    <a:pt x="169693" y="100403"/>
                  </a:cubicBezTo>
                  <a:close/>
                  <a:moveTo>
                    <a:pt x="13553" y="109947"/>
                  </a:moveTo>
                  <a:cubicBezTo>
                    <a:pt x="76734" y="106321"/>
                    <a:pt x="108421" y="103839"/>
                    <a:pt x="172557" y="97922"/>
                  </a:cubicBezTo>
                  <a:cubicBezTo>
                    <a:pt x="253299" y="75780"/>
                    <a:pt x="293384" y="64900"/>
                    <a:pt x="373363" y="43330"/>
                  </a:cubicBezTo>
                  <a:cubicBezTo>
                    <a:pt x="389397" y="28060"/>
                    <a:pt x="397414" y="20233"/>
                    <a:pt x="413639" y="3627"/>
                  </a:cubicBezTo>
                  <a:cubicBezTo>
                    <a:pt x="351030" y="8017"/>
                    <a:pt x="319726" y="9735"/>
                    <a:pt x="257880" y="12216"/>
                  </a:cubicBezTo>
                  <a:cubicBezTo>
                    <a:pt x="178283" y="33213"/>
                    <a:pt x="138389" y="43521"/>
                    <a:pt x="58601" y="64327"/>
                  </a:cubicBezTo>
                  <a:cubicBezTo>
                    <a:pt x="40276" y="83033"/>
                    <a:pt x="31304" y="92195"/>
                    <a:pt x="13553" y="109947"/>
                  </a:cubicBezTo>
                  <a:close/>
                </a:path>
              </a:pathLst>
            </a:custGeom>
            <a:grpFill/>
            <a:ln w="19088" cap="flat">
              <a:noFill/>
              <a:prstDash val="solid"/>
              <a:miter/>
            </a:ln>
          </p:spPr>
          <p:txBody>
            <a:bodyPr rtlCol="0" anchor="ctr"/>
            <a:lstStyle/>
            <a:p>
              <a:endParaRPr lang="en-US" dirty="0"/>
            </a:p>
          </p:txBody>
        </p:sp>
        <p:sp>
          <p:nvSpPr>
            <p:cNvPr id="52" name="Freeform: Shape 51">
              <a:extLst>
                <a:ext uri="{FF2B5EF4-FFF2-40B4-BE49-F238E27FC236}">
                  <a16:creationId xmlns:a16="http://schemas.microsoft.com/office/drawing/2014/main" id="{AC9A60C8-7893-4B90-9288-49F33060A5C1}"/>
                </a:ext>
              </a:extLst>
            </p:cNvPr>
            <p:cNvSpPr/>
            <p:nvPr/>
          </p:nvSpPr>
          <p:spPr>
            <a:xfrm>
              <a:off x="1551887" y="3138145"/>
              <a:ext cx="400850" cy="95440"/>
            </a:xfrm>
            <a:custGeom>
              <a:avLst/>
              <a:gdLst>
                <a:gd name="connsiteX0" fmla="*/ 170075 w 400850"/>
                <a:gd name="connsiteY0" fmla="*/ 90478 h 95440"/>
                <a:gd name="connsiteX1" fmla="*/ 0 w 400850"/>
                <a:gd name="connsiteY1" fmla="*/ 109566 h 95440"/>
                <a:gd name="connsiteX2" fmla="*/ 42948 w 400850"/>
                <a:gd name="connsiteY2" fmla="*/ 67381 h 95440"/>
                <a:gd name="connsiteX3" fmla="*/ 251008 w 400850"/>
                <a:gd name="connsiteY3" fmla="*/ 12407 h 95440"/>
                <a:gd name="connsiteX4" fmla="*/ 416120 w 400850"/>
                <a:gd name="connsiteY4" fmla="*/ 0 h 95440"/>
                <a:gd name="connsiteX5" fmla="*/ 377944 w 400850"/>
                <a:gd name="connsiteY5" fmla="*/ 35313 h 95440"/>
                <a:gd name="connsiteX6" fmla="*/ 170075 w 400850"/>
                <a:gd name="connsiteY6" fmla="*/ 90478 h 95440"/>
                <a:gd name="connsiteX7" fmla="*/ 13171 w 400850"/>
                <a:gd name="connsiteY7" fmla="*/ 106130 h 95440"/>
                <a:gd name="connsiteX8" fmla="*/ 172557 w 400850"/>
                <a:gd name="connsiteY8" fmla="*/ 88378 h 95440"/>
                <a:gd name="connsiteX9" fmla="*/ 367446 w 400850"/>
                <a:gd name="connsiteY9" fmla="*/ 36840 h 95440"/>
                <a:gd name="connsiteX10" fmla="*/ 403522 w 400850"/>
                <a:gd name="connsiteY10" fmla="*/ 3436 h 95440"/>
                <a:gd name="connsiteX11" fmla="*/ 248527 w 400850"/>
                <a:gd name="connsiteY11" fmla="*/ 15270 h 95440"/>
                <a:gd name="connsiteX12" fmla="*/ 53256 w 400850"/>
                <a:gd name="connsiteY12" fmla="*/ 66808 h 95440"/>
                <a:gd name="connsiteX13" fmla="*/ 13171 w 400850"/>
                <a:gd name="connsiteY13" fmla="*/ 10613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95440">
                  <a:moveTo>
                    <a:pt x="170075" y="90478"/>
                  </a:moveTo>
                  <a:cubicBezTo>
                    <a:pt x="101930" y="99067"/>
                    <a:pt x="67763" y="102885"/>
                    <a:pt x="0" y="109566"/>
                  </a:cubicBezTo>
                  <a:cubicBezTo>
                    <a:pt x="16988" y="93341"/>
                    <a:pt x="25578" y="85133"/>
                    <a:pt x="42948" y="67381"/>
                  </a:cubicBezTo>
                  <a:cubicBezTo>
                    <a:pt x="126554" y="45239"/>
                    <a:pt x="168357" y="34168"/>
                    <a:pt x="251008" y="12407"/>
                  </a:cubicBezTo>
                  <a:cubicBezTo>
                    <a:pt x="316863" y="8208"/>
                    <a:pt x="349885" y="5726"/>
                    <a:pt x="416120" y="0"/>
                  </a:cubicBezTo>
                  <a:cubicBezTo>
                    <a:pt x="400659" y="15270"/>
                    <a:pt x="393024" y="22142"/>
                    <a:pt x="377944" y="35313"/>
                  </a:cubicBezTo>
                  <a:cubicBezTo>
                    <a:pt x="295293" y="56692"/>
                    <a:pt x="253681" y="67763"/>
                    <a:pt x="170075" y="90478"/>
                  </a:cubicBezTo>
                  <a:close/>
                  <a:moveTo>
                    <a:pt x="13171" y="106130"/>
                  </a:moveTo>
                  <a:cubicBezTo>
                    <a:pt x="76734" y="99831"/>
                    <a:pt x="108611" y="96204"/>
                    <a:pt x="172557" y="88378"/>
                  </a:cubicBezTo>
                  <a:cubicBezTo>
                    <a:pt x="251008" y="67190"/>
                    <a:pt x="290139" y="56883"/>
                    <a:pt x="367446" y="36840"/>
                  </a:cubicBezTo>
                  <a:cubicBezTo>
                    <a:pt x="381762" y="24242"/>
                    <a:pt x="388825" y="17752"/>
                    <a:pt x="403522" y="3436"/>
                  </a:cubicBezTo>
                  <a:cubicBezTo>
                    <a:pt x="341486" y="8781"/>
                    <a:pt x="310373" y="11262"/>
                    <a:pt x="248527" y="15270"/>
                  </a:cubicBezTo>
                  <a:cubicBezTo>
                    <a:pt x="170839" y="35695"/>
                    <a:pt x="131708" y="46002"/>
                    <a:pt x="53256" y="66808"/>
                  </a:cubicBezTo>
                  <a:cubicBezTo>
                    <a:pt x="37031" y="83224"/>
                    <a:pt x="29014" y="90859"/>
                    <a:pt x="13171" y="106130"/>
                  </a:cubicBezTo>
                  <a:close/>
                </a:path>
              </a:pathLst>
            </a:custGeom>
            <a:grpFill/>
            <a:ln w="19088" cap="flat">
              <a:noFill/>
              <a:prstDash val="solid"/>
              <a:miter/>
            </a:ln>
          </p:spPr>
          <p:txBody>
            <a:bodyPr rtlCol="0" anchor="ctr"/>
            <a:lstStyle/>
            <a:p>
              <a:endParaRPr lang="en-US" dirty="0"/>
            </a:p>
          </p:txBody>
        </p:sp>
        <p:sp>
          <p:nvSpPr>
            <p:cNvPr id="53" name="Freeform: Shape 52">
              <a:extLst>
                <a:ext uri="{FF2B5EF4-FFF2-40B4-BE49-F238E27FC236}">
                  <a16:creationId xmlns:a16="http://schemas.microsoft.com/office/drawing/2014/main" id="{E4E7CEA3-7B9F-4204-95A9-3F1564B50ED6}"/>
                </a:ext>
              </a:extLst>
            </p:cNvPr>
            <p:cNvSpPr/>
            <p:nvPr/>
          </p:nvSpPr>
          <p:spPr>
            <a:xfrm>
              <a:off x="1917997" y="3076300"/>
              <a:ext cx="400850" cy="95440"/>
            </a:xfrm>
            <a:custGeom>
              <a:avLst/>
              <a:gdLst>
                <a:gd name="connsiteX0" fmla="*/ 167212 w 400850"/>
                <a:gd name="connsiteY0" fmla="*/ 77879 h 95440"/>
                <a:gd name="connsiteX1" fmla="*/ 0 w 400850"/>
                <a:gd name="connsiteY1" fmla="*/ 99449 h 95440"/>
                <a:gd name="connsiteX2" fmla="*/ 38367 w 400850"/>
                <a:gd name="connsiteY2" fmla="*/ 63754 h 95440"/>
                <a:gd name="connsiteX3" fmla="*/ 239938 w 400850"/>
                <a:gd name="connsiteY3" fmla="*/ 12598 h 95440"/>
                <a:gd name="connsiteX4" fmla="*/ 401423 w 400850"/>
                <a:gd name="connsiteY4" fmla="*/ 0 h 95440"/>
                <a:gd name="connsiteX5" fmla="*/ 366682 w 400850"/>
                <a:gd name="connsiteY5" fmla="*/ 29205 h 95440"/>
                <a:gd name="connsiteX6" fmla="*/ 167212 w 400850"/>
                <a:gd name="connsiteY6" fmla="*/ 77879 h 95440"/>
                <a:gd name="connsiteX7" fmla="*/ 12789 w 400850"/>
                <a:gd name="connsiteY7" fmla="*/ 96204 h 95440"/>
                <a:gd name="connsiteX8" fmla="*/ 169502 w 400850"/>
                <a:gd name="connsiteY8" fmla="*/ 76161 h 95440"/>
                <a:gd name="connsiteX9" fmla="*/ 356948 w 400850"/>
                <a:gd name="connsiteY9" fmla="*/ 30541 h 95440"/>
                <a:gd name="connsiteX10" fmla="*/ 389588 w 400850"/>
                <a:gd name="connsiteY10" fmla="*/ 3054 h 95440"/>
                <a:gd name="connsiteX11" fmla="*/ 237838 w 400850"/>
                <a:gd name="connsiteY11" fmla="*/ 15080 h 95440"/>
                <a:gd name="connsiteX12" fmla="*/ 48675 w 400850"/>
                <a:gd name="connsiteY12" fmla="*/ 62991 h 95440"/>
                <a:gd name="connsiteX13" fmla="*/ 12789 w 400850"/>
                <a:gd name="connsiteY13" fmla="*/ 96204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95440">
                  <a:moveTo>
                    <a:pt x="167212" y="77879"/>
                  </a:moveTo>
                  <a:cubicBezTo>
                    <a:pt x="100404" y="87042"/>
                    <a:pt x="66999" y="91432"/>
                    <a:pt x="0" y="99449"/>
                  </a:cubicBezTo>
                  <a:cubicBezTo>
                    <a:pt x="15271" y="86087"/>
                    <a:pt x="22906" y="79216"/>
                    <a:pt x="38367" y="63754"/>
                  </a:cubicBezTo>
                  <a:cubicBezTo>
                    <a:pt x="119683" y="42948"/>
                    <a:pt x="159958" y="32641"/>
                    <a:pt x="239938" y="12598"/>
                  </a:cubicBezTo>
                  <a:cubicBezTo>
                    <a:pt x="304646" y="8017"/>
                    <a:pt x="337096" y="5536"/>
                    <a:pt x="401423" y="0"/>
                  </a:cubicBezTo>
                  <a:cubicBezTo>
                    <a:pt x="387298" y="12980"/>
                    <a:pt x="380426" y="18706"/>
                    <a:pt x="366682" y="29205"/>
                  </a:cubicBezTo>
                  <a:cubicBezTo>
                    <a:pt x="287849" y="47911"/>
                    <a:pt x="247954" y="57646"/>
                    <a:pt x="167212" y="77879"/>
                  </a:cubicBezTo>
                  <a:close/>
                  <a:moveTo>
                    <a:pt x="12789" y="96204"/>
                  </a:moveTo>
                  <a:cubicBezTo>
                    <a:pt x="75589" y="88760"/>
                    <a:pt x="106893" y="84751"/>
                    <a:pt x="169502" y="76161"/>
                  </a:cubicBezTo>
                  <a:cubicBezTo>
                    <a:pt x="245091" y="57073"/>
                    <a:pt x="282695" y="48102"/>
                    <a:pt x="356948" y="30541"/>
                  </a:cubicBezTo>
                  <a:cubicBezTo>
                    <a:pt x="369927" y="20424"/>
                    <a:pt x="376417" y="15080"/>
                    <a:pt x="389588" y="3054"/>
                  </a:cubicBezTo>
                  <a:cubicBezTo>
                    <a:pt x="329079" y="8399"/>
                    <a:pt x="298729" y="10689"/>
                    <a:pt x="237838" y="15080"/>
                  </a:cubicBezTo>
                  <a:cubicBezTo>
                    <a:pt x="162821" y="33786"/>
                    <a:pt x="124836" y="43521"/>
                    <a:pt x="48675" y="62991"/>
                  </a:cubicBezTo>
                  <a:cubicBezTo>
                    <a:pt x="34168" y="77307"/>
                    <a:pt x="27105" y="83797"/>
                    <a:pt x="12789" y="96204"/>
                  </a:cubicBezTo>
                  <a:close/>
                </a:path>
              </a:pathLst>
            </a:custGeom>
            <a:grpFill/>
            <a:ln w="19088" cap="flat">
              <a:noFill/>
              <a:prstDash val="solid"/>
              <a:miter/>
            </a:ln>
          </p:spPr>
          <p:txBody>
            <a:bodyPr rtlCol="0" anchor="ctr"/>
            <a:lstStyle/>
            <a:p>
              <a:endParaRPr lang="en-US" dirty="0"/>
            </a:p>
          </p:txBody>
        </p:sp>
        <p:sp>
          <p:nvSpPr>
            <p:cNvPr id="54" name="Freeform: Shape 53">
              <a:extLst>
                <a:ext uri="{FF2B5EF4-FFF2-40B4-BE49-F238E27FC236}">
                  <a16:creationId xmlns:a16="http://schemas.microsoft.com/office/drawing/2014/main" id="{7623DA87-4253-4292-ABB0-42B80CB874F4}"/>
                </a:ext>
              </a:extLst>
            </p:cNvPr>
            <p:cNvSpPr/>
            <p:nvPr/>
          </p:nvSpPr>
          <p:spPr>
            <a:xfrm>
              <a:off x="2273990" y="3024189"/>
              <a:ext cx="381762" cy="76352"/>
            </a:xfrm>
            <a:custGeom>
              <a:avLst/>
              <a:gdLst>
                <a:gd name="connsiteX0" fmla="*/ 161867 w 381762"/>
                <a:gd name="connsiteY0" fmla="*/ 63182 h 76352"/>
                <a:gd name="connsiteX1" fmla="*/ 0 w 381762"/>
                <a:gd name="connsiteY1" fmla="*/ 83606 h 76352"/>
                <a:gd name="connsiteX2" fmla="*/ 34740 w 381762"/>
                <a:gd name="connsiteY2" fmla="*/ 54210 h 76352"/>
                <a:gd name="connsiteX3" fmla="*/ 228485 w 381762"/>
                <a:gd name="connsiteY3" fmla="*/ 9544 h 76352"/>
                <a:gd name="connsiteX4" fmla="*/ 384816 w 381762"/>
                <a:gd name="connsiteY4" fmla="*/ 0 h 76352"/>
                <a:gd name="connsiteX5" fmla="*/ 352748 w 381762"/>
                <a:gd name="connsiteY5" fmla="*/ 24051 h 76352"/>
                <a:gd name="connsiteX6" fmla="*/ 161867 w 381762"/>
                <a:gd name="connsiteY6" fmla="*/ 63182 h 76352"/>
                <a:gd name="connsiteX7" fmla="*/ 12217 w 381762"/>
                <a:gd name="connsiteY7" fmla="*/ 80743 h 76352"/>
                <a:gd name="connsiteX8" fmla="*/ 163967 w 381762"/>
                <a:gd name="connsiteY8" fmla="*/ 61845 h 76352"/>
                <a:gd name="connsiteX9" fmla="*/ 343204 w 381762"/>
                <a:gd name="connsiteY9" fmla="*/ 24815 h 76352"/>
                <a:gd name="connsiteX10" fmla="*/ 373363 w 381762"/>
                <a:gd name="connsiteY10" fmla="*/ 2100 h 76352"/>
                <a:gd name="connsiteX11" fmla="*/ 226385 w 381762"/>
                <a:gd name="connsiteY11" fmla="*/ 11453 h 76352"/>
                <a:gd name="connsiteX12" fmla="*/ 44666 w 381762"/>
                <a:gd name="connsiteY12" fmla="*/ 53256 h 76352"/>
                <a:gd name="connsiteX13" fmla="*/ 12217 w 381762"/>
                <a:gd name="connsiteY13" fmla="*/ 8074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76352">
                  <a:moveTo>
                    <a:pt x="161867" y="63182"/>
                  </a:moveTo>
                  <a:cubicBezTo>
                    <a:pt x="97540" y="71580"/>
                    <a:pt x="65090" y="75589"/>
                    <a:pt x="0" y="83606"/>
                  </a:cubicBezTo>
                  <a:cubicBezTo>
                    <a:pt x="13743" y="72917"/>
                    <a:pt x="20615" y="67190"/>
                    <a:pt x="34740" y="54210"/>
                  </a:cubicBezTo>
                  <a:cubicBezTo>
                    <a:pt x="113002" y="35695"/>
                    <a:pt x="151751" y="26723"/>
                    <a:pt x="228485" y="9544"/>
                  </a:cubicBezTo>
                  <a:cubicBezTo>
                    <a:pt x="291476" y="5917"/>
                    <a:pt x="322780" y="4009"/>
                    <a:pt x="384816" y="0"/>
                  </a:cubicBezTo>
                  <a:cubicBezTo>
                    <a:pt x="371836" y="11071"/>
                    <a:pt x="365538" y="15652"/>
                    <a:pt x="352748" y="24051"/>
                  </a:cubicBezTo>
                  <a:cubicBezTo>
                    <a:pt x="277350" y="38558"/>
                    <a:pt x="238983" y="46384"/>
                    <a:pt x="161867" y="63182"/>
                  </a:cubicBezTo>
                  <a:close/>
                  <a:moveTo>
                    <a:pt x="12217" y="80743"/>
                  </a:moveTo>
                  <a:cubicBezTo>
                    <a:pt x="73298" y="73489"/>
                    <a:pt x="103649" y="69672"/>
                    <a:pt x="163967" y="61845"/>
                  </a:cubicBezTo>
                  <a:cubicBezTo>
                    <a:pt x="236311" y="46002"/>
                    <a:pt x="272197" y="38749"/>
                    <a:pt x="343204" y="24815"/>
                  </a:cubicBezTo>
                  <a:cubicBezTo>
                    <a:pt x="355230" y="16988"/>
                    <a:pt x="361147" y="12598"/>
                    <a:pt x="373363" y="2100"/>
                  </a:cubicBezTo>
                  <a:cubicBezTo>
                    <a:pt x="314954" y="5917"/>
                    <a:pt x="285558" y="7826"/>
                    <a:pt x="226385" y="11453"/>
                  </a:cubicBezTo>
                  <a:cubicBezTo>
                    <a:pt x="154232" y="27678"/>
                    <a:pt x="117965" y="36076"/>
                    <a:pt x="44666" y="53256"/>
                  </a:cubicBezTo>
                  <a:cubicBezTo>
                    <a:pt x="31496" y="65281"/>
                    <a:pt x="25005" y="70626"/>
                    <a:pt x="12217" y="80743"/>
                  </a:cubicBezTo>
                  <a:close/>
                </a:path>
              </a:pathLst>
            </a:custGeom>
            <a:grpFill/>
            <a:ln w="19088" cap="flat">
              <a:noFill/>
              <a:prstDash val="solid"/>
              <a:miter/>
            </a:ln>
          </p:spPr>
          <p:txBody>
            <a:bodyPr rtlCol="0" anchor="ctr"/>
            <a:lstStyle/>
            <a:p>
              <a:endParaRPr lang="en-US" dirty="0"/>
            </a:p>
          </p:txBody>
        </p:sp>
        <p:sp>
          <p:nvSpPr>
            <p:cNvPr id="55" name="Freeform: Shape 54">
              <a:extLst>
                <a:ext uri="{FF2B5EF4-FFF2-40B4-BE49-F238E27FC236}">
                  <a16:creationId xmlns:a16="http://schemas.microsoft.com/office/drawing/2014/main" id="{E2AF713D-9A25-475C-904A-F4226A956E6B}"/>
                </a:ext>
              </a:extLst>
            </p:cNvPr>
            <p:cNvSpPr/>
            <p:nvPr/>
          </p:nvSpPr>
          <p:spPr>
            <a:xfrm>
              <a:off x="2616240" y="2986013"/>
              <a:ext cx="362674" cy="57264"/>
            </a:xfrm>
            <a:custGeom>
              <a:avLst/>
              <a:gdLst>
                <a:gd name="connsiteX0" fmla="*/ 155377 w 362673"/>
                <a:gd name="connsiteY0" fmla="*/ 48102 h 57264"/>
                <a:gd name="connsiteX1" fmla="*/ 0 w 362673"/>
                <a:gd name="connsiteY1" fmla="*/ 63563 h 57264"/>
                <a:gd name="connsiteX2" fmla="*/ 32068 w 362673"/>
                <a:gd name="connsiteY2" fmla="*/ 39321 h 57264"/>
                <a:gd name="connsiteX3" fmla="*/ 217604 w 362673"/>
                <a:gd name="connsiteY3" fmla="*/ 3245 h 57264"/>
                <a:gd name="connsiteX4" fmla="*/ 367827 w 362673"/>
                <a:gd name="connsiteY4" fmla="*/ 0 h 57264"/>
                <a:gd name="connsiteX5" fmla="*/ 337669 w 362673"/>
                <a:gd name="connsiteY5" fmla="*/ 20043 h 57264"/>
                <a:gd name="connsiteX6" fmla="*/ 155377 w 362673"/>
                <a:gd name="connsiteY6" fmla="*/ 48102 h 57264"/>
                <a:gd name="connsiteX7" fmla="*/ 11643 w 362673"/>
                <a:gd name="connsiteY7" fmla="*/ 61464 h 57264"/>
                <a:gd name="connsiteX8" fmla="*/ 157286 w 362673"/>
                <a:gd name="connsiteY8" fmla="*/ 47148 h 57264"/>
                <a:gd name="connsiteX9" fmla="*/ 328315 w 362673"/>
                <a:gd name="connsiteY9" fmla="*/ 20997 h 57264"/>
                <a:gd name="connsiteX10" fmla="*/ 356757 w 362673"/>
                <a:gd name="connsiteY10" fmla="*/ 2100 h 57264"/>
                <a:gd name="connsiteX11" fmla="*/ 215695 w 362673"/>
                <a:gd name="connsiteY11" fmla="*/ 5536 h 57264"/>
                <a:gd name="connsiteX12" fmla="*/ 41803 w 362673"/>
                <a:gd name="connsiteY12" fmla="*/ 39131 h 57264"/>
                <a:gd name="connsiteX13" fmla="*/ 11643 w 362673"/>
                <a:gd name="connsiteY13" fmla="*/ 61464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55377" y="48102"/>
                  </a:moveTo>
                  <a:cubicBezTo>
                    <a:pt x="93722" y="54019"/>
                    <a:pt x="62609" y="57264"/>
                    <a:pt x="0" y="63563"/>
                  </a:cubicBezTo>
                  <a:cubicBezTo>
                    <a:pt x="12789" y="55165"/>
                    <a:pt x="19088" y="50583"/>
                    <a:pt x="32068" y="39321"/>
                  </a:cubicBezTo>
                  <a:cubicBezTo>
                    <a:pt x="107084" y="24242"/>
                    <a:pt x="144115" y="16988"/>
                    <a:pt x="217604" y="3245"/>
                  </a:cubicBezTo>
                  <a:cubicBezTo>
                    <a:pt x="278304" y="1718"/>
                    <a:pt x="308273" y="1145"/>
                    <a:pt x="367827" y="0"/>
                  </a:cubicBezTo>
                  <a:cubicBezTo>
                    <a:pt x="355611" y="9735"/>
                    <a:pt x="349694" y="13553"/>
                    <a:pt x="337669" y="20043"/>
                  </a:cubicBezTo>
                  <a:cubicBezTo>
                    <a:pt x="265515" y="30350"/>
                    <a:pt x="229057" y="35695"/>
                    <a:pt x="155377" y="48102"/>
                  </a:cubicBezTo>
                  <a:close/>
                  <a:moveTo>
                    <a:pt x="11643" y="61464"/>
                  </a:moveTo>
                  <a:cubicBezTo>
                    <a:pt x="70435" y="55737"/>
                    <a:pt x="99449" y="52683"/>
                    <a:pt x="157286" y="47148"/>
                  </a:cubicBezTo>
                  <a:cubicBezTo>
                    <a:pt x="226385" y="35504"/>
                    <a:pt x="260552" y="30350"/>
                    <a:pt x="328315" y="20997"/>
                  </a:cubicBezTo>
                  <a:cubicBezTo>
                    <a:pt x="339577" y="14698"/>
                    <a:pt x="345304" y="11071"/>
                    <a:pt x="356757" y="2100"/>
                  </a:cubicBezTo>
                  <a:cubicBezTo>
                    <a:pt x="300828" y="3245"/>
                    <a:pt x="272578" y="4009"/>
                    <a:pt x="215695" y="5536"/>
                  </a:cubicBezTo>
                  <a:cubicBezTo>
                    <a:pt x="146788" y="18325"/>
                    <a:pt x="112047" y="25005"/>
                    <a:pt x="41803" y="39131"/>
                  </a:cubicBezTo>
                  <a:cubicBezTo>
                    <a:pt x="29586" y="49247"/>
                    <a:pt x="23478" y="53447"/>
                    <a:pt x="11643" y="61464"/>
                  </a:cubicBezTo>
                  <a:close/>
                </a:path>
              </a:pathLst>
            </a:custGeom>
            <a:grpFill/>
            <a:ln w="19088" cap="flat">
              <a:noFill/>
              <a:prstDash val="solid"/>
              <a:miter/>
            </a:ln>
          </p:spPr>
          <p:txBody>
            <a:bodyPr rtlCol="0" anchor="ctr"/>
            <a:lstStyle/>
            <a:p>
              <a:endParaRPr lang="en-US" dirty="0"/>
            </a:p>
          </p:txBody>
        </p:sp>
        <p:sp>
          <p:nvSpPr>
            <p:cNvPr id="56" name="Freeform: Shape 55">
              <a:extLst>
                <a:ext uri="{FF2B5EF4-FFF2-40B4-BE49-F238E27FC236}">
                  <a16:creationId xmlns:a16="http://schemas.microsoft.com/office/drawing/2014/main" id="{FA8499A8-989F-44A6-B34B-462B7099991B}"/>
                </a:ext>
              </a:extLst>
            </p:cNvPr>
            <p:cNvSpPr/>
            <p:nvPr/>
          </p:nvSpPr>
          <p:spPr>
            <a:xfrm>
              <a:off x="2943600" y="2961771"/>
              <a:ext cx="343586" cy="38176"/>
            </a:xfrm>
            <a:custGeom>
              <a:avLst/>
              <a:gdLst>
                <a:gd name="connsiteX0" fmla="*/ 148314 w 343585"/>
                <a:gd name="connsiteY0" fmla="*/ 38558 h 38176"/>
                <a:gd name="connsiteX1" fmla="*/ 0 w 343585"/>
                <a:gd name="connsiteY1" fmla="*/ 45621 h 38176"/>
                <a:gd name="connsiteX2" fmla="*/ 30350 w 343585"/>
                <a:gd name="connsiteY2" fmla="*/ 25387 h 38176"/>
                <a:gd name="connsiteX3" fmla="*/ 207488 w 343585"/>
                <a:gd name="connsiteY3" fmla="*/ 0 h 38176"/>
                <a:gd name="connsiteX4" fmla="*/ 351412 w 343585"/>
                <a:gd name="connsiteY4" fmla="*/ 6490 h 38176"/>
                <a:gd name="connsiteX5" fmla="*/ 322398 w 343585"/>
                <a:gd name="connsiteY5" fmla="*/ 24433 h 38176"/>
                <a:gd name="connsiteX6" fmla="*/ 148314 w 343585"/>
                <a:gd name="connsiteY6" fmla="*/ 38558 h 38176"/>
                <a:gd name="connsiteX7" fmla="*/ 11071 w 343585"/>
                <a:gd name="connsiteY7" fmla="*/ 44093 h 38176"/>
                <a:gd name="connsiteX8" fmla="*/ 150032 w 343585"/>
                <a:gd name="connsiteY8" fmla="*/ 37794 h 38176"/>
                <a:gd name="connsiteX9" fmla="*/ 313426 w 343585"/>
                <a:gd name="connsiteY9" fmla="*/ 24242 h 38176"/>
                <a:gd name="connsiteX10" fmla="*/ 340723 w 343585"/>
                <a:gd name="connsiteY10" fmla="*/ 7444 h 38176"/>
                <a:gd name="connsiteX11" fmla="*/ 205579 w 343585"/>
                <a:gd name="connsiteY11" fmla="*/ 1718 h 38176"/>
                <a:gd name="connsiteX12" fmla="*/ 39513 w 343585"/>
                <a:gd name="connsiteY12" fmla="*/ 25196 h 38176"/>
                <a:gd name="connsiteX13" fmla="*/ 11071 w 343585"/>
                <a:gd name="connsiteY13" fmla="*/ 44093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38176">
                  <a:moveTo>
                    <a:pt x="148314" y="38558"/>
                  </a:moveTo>
                  <a:cubicBezTo>
                    <a:pt x="89714" y="40658"/>
                    <a:pt x="59936" y="42185"/>
                    <a:pt x="0" y="45621"/>
                  </a:cubicBezTo>
                  <a:cubicBezTo>
                    <a:pt x="12026" y="38940"/>
                    <a:pt x="18133" y="35122"/>
                    <a:pt x="30350" y="25387"/>
                  </a:cubicBezTo>
                  <a:cubicBezTo>
                    <a:pt x="101930" y="14507"/>
                    <a:pt x="137434" y="9544"/>
                    <a:pt x="207488" y="0"/>
                  </a:cubicBezTo>
                  <a:cubicBezTo>
                    <a:pt x="265706" y="2100"/>
                    <a:pt x="294529" y="3245"/>
                    <a:pt x="351412" y="6490"/>
                  </a:cubicBezTo>
                  <a:cubicBezTo>
                    <a:pt x="339959" y="15652"/>
                    <a:pt x="334042" y="18897"/>
                    <a:pt x="322398" y="24433"/>
                  </a:cubicBezTo>
                  <a:cubicBezTo>
                    <a:pt x="253490" y="28823"/>
                    <a:pt x="218749" y="31686"/>
                    <a:pt x="148314" y="38558"/>
                  </a:cubicBezTo>
                  <a:close/>
                  <a:moveTo>
                    <a:pt x="11071" y="44093"/>
                  </a:moveTo>
                  <a:cubicBezTo>
                    <a:pt x="67190" y="41039"/>
                    <a:pt x="95058" y="39703"/>
                    <a:pt x="150032" y="37794"/>
                  </a:cubicBezTo>
                  <a:cubicBezTo>
                    <a:pt x="216077" y="31304"/>
                    <a:pt x="248718" y="28632"/>
                    <a:pt x="313426" y="24242"/>
                  </a:cubicBezTo>
                  <a:cubicBezTo>
                    <a:pt x="324307" y="18897"/>
                    <a:pt x="329842" y="15843"/>
                    <a:pt x="340723" y="7444"/>
                  </a:cubicBezTo>
                  <a:cubicBezTo>
                    <a:pt x="287276" y="4581"/>
                    <a:pt x="260171" y="3627"/>
                    <a:pt x="205579" y="1718"/>
                  </a:cubicBezTo>
                  <a:cubicBezTo>
                    <a:pt x="139916" y="10498"/>
                    <a:pt x="106511" y="15080"/>
                    <a:pt x="39513" y="25196"/>
                  </a:cubicBezTo>
                  <a:cubicBezTo>
                    <a:pt x="28060" y="34359"/>
                    <a:pt x="22524" y="37794"/>
                    <a:pt x="11071" y="44093"/>
                  </a:cubicBezTo>
                  <a:close/>
                </a:path>
              </a:pathLst>
            </a:custGeom>
            <a:grpFill/>
            <a:ln w="19088" cap="flat">
              <a:noFill/>
              <a:prstDash val="solid"/>
              <a:miter/>
            </a:ln>
          </p:spPr>
          <p:txBody>
            <a:bodyPr rtlCol="0" anchor="ctr"/>
            <a:lstStyle/>
            <a:p>
              <a:endParaRPr lang="en-US" dirty="0"/>
            </a:p>
          </p:txBody>
        </p:sp>
        <p:sp>
          <p:nvSpPr>
            <p:cNvPr id="57" name="Freeform: Shape 56">
              <a:extLst>
                <a:ext uri="{FF2B5EF4-FFF2-40B4-BE49-F238E27FC236}">
                  <a16:creationId xmlns:a16="http://schemas.microsoft.com/office/drawing/2014/main" id="{59A4B7F4-5F89-4332-A854-517EBEDF5261}"/>
                </a:ext>
              </a:extLst>
            </p:cNvPr>
            <p:cNvSpPr/>
            <p:nvPr/>
          </p:nvSpPr>
          <p:spPr>
            <a:xfrm>
              <a:off x="3256264" y="2955090"/>
              <a:ext cx="324498" cy="19088"/>
            </a:xfrm>
            <a:custGeom>
              <a:avLst/>
              <a:gdLst>
                <a:gd name="connsiteX0" fmla="*/ 141443 w 324497"/>
                <a:gd name="connsiteY0" fmla="*/ 36267 h 19088"/>
                <a:gd name="connsiteX1" fmla="*/ 0 w 324497"/>
                <a:gd name="connsiteY1" fmla="*/ 31304 h 19088"/>
                <a:gd name="connsiteX2" fmla="*/ 29014 w 324497"/>
                <a:gd name="connsiteY2" fmla="*/ 13362 h 19088"/>
                <a:gd name="connsiteX3" fmla="*/ 198325 w 324497"/>
                <a:gd name="connsiteY3" fmla="*/ 0 h 19088"/>
                <a:gd name="connsiteX4" fmla="*/ 336332 w 324497"/>
                <a:gd name="connsiteY4" fmla="*/ 16988 h 19088"/>
                <a:gd name="connsiteX5" fmla="*/ 308464 w 324497"/>
                <a:gd name="connsiteY5" fmla="*/ 34931 h 19088"/>
                <a:gd name="connsiteX6" fmla="*/ 141443 w 324497"/>
                <a:gd name="connsiteY6" fmla="*/ 36267 h 19088"/>
                <a:gd name="connsiteX7" fmla="*/ 10689 w 324497"/>
                <a:gd name="connsiteY7" fmla="*/ 30732 h 19088"/>
                <a:gd name="connsiteX8" fmla="*/ 143351 w 324497"/>
                <a:gd name="connsiteY8" fmla="*/ 35695 h 19088"/>
                <a:gd name="connsiteX9" fmla="*/ 300065 w 324497"/>
                <a:gd name="connsiteY9" fmla="*/ 33977 h 19088"/>
                <a:gd name="connsiteX10" fmla="*/ 326216 w 324497"/>
                <a:gd name="connsiteY10" fmla="*/ 17179 h 19088"/>
                <a:gd name="connsiteX11" fmla="*/ 196607 w 324497"/>
                <a:gd name="connsiteY11" fmla="*/ 1718 h 19088"/>
                <a:gd name="connsiteX12" fmla="*/ 37794 w 324497"/>
                <a:gd name="connsiteY12" fmla="*/ 13934 h 19088"/>
                <a:gd name="connsiteX13" fmla="*/ 10689 w 324497"/>
                <a:gd name="connsiteY13" fmla="*/ 30732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9088">
                  <a:moveTo>
                    <a:pt x="141443" y="36267"/>
                  </a:moveTo>
                  <a:cubicBezTo>
                    <a:pt x="85514" y="33595"/>
                    <a:pt x="57264" y="32450"/>
                    <a:pt x="0" y="31304"/>
                  </a:cubicBezTo>
                  <a:cubicBezTo>
                    <a:pt x="11643" y="25769"/>
                    <a:pt x="17370" y="22333"/>
                    <a:pt x="29014" y="13362"/>
                  </a:cubicBezTo>
                  <a:cubicBezTo>
                    <a:pt x="97540" y="7444"/>
                    <a:pt x="131517" y="5154"/>
                    <a:pt x="198325" y="0"/>
                  </a:cubicBezTo>
                  <a:cubicBezTo>
                    <a:pt x="254063" y="6108"/>
                    <a:pt x="281549" y="9544"/>
                    <a:pt x="336332" y="16988"/>
                  </a:cubicBezTo>
                  <a:cubicBezTo>
                    <a:pt x="325261" y="26151"/>
                    <a:pt x="319726" y="29396"/>
                    <a:pt x="308464" y="34931"/>
                  </a:cubicBezTo>
                  <a:cubicBezTo>
                    <a:pt x="242228" y="34740"/>
                    <a:pt x="208824" y="34931"/>
                    <a:pt x="141443" y="36267"/>
                  </a:cubicBezTo>
                  <a:close/>
                  <a:moveTo>
                    <a:pt x="10689" y="30732"/>
                  </a:moveTo>
                  <a:cubicBezTo>
                    <a:pt x="64327" y="31877"/>
                    <a:pt x="90859" y="33213"/>
                    <a:pt x="143351" y="35695"/>
                  </a:cubicBezTo>
                  <a:cubicBezTo>
                    <a:pt x="206533" y="34168"/>
                    <a:pt x="237838" y="33977"/>
                    <a:pt x="300065" y="33977"/>
                  </a:cubicBezTo>
                  <a:cubicBezTo>
                    <a:pt x="310563" y="28823"/>
                    <a:pt x="315908" y="25578"/>
                    <a:pt x="326216" y="17179"/>
                  </a:cubicBezTo>
                  <a:cubicBezTo>
                    <a:pt x="274869" y="10498"/>
                    <a:pt x="248908" y="7444"/>
                    <a:pt x="196607" y="1718"/>
                  </a:cubicBezTo>
                  <a:cubicBezTo>
                    <a:pt x="133807" y="6490"/>
                    <a:pt x="102121" y="8590"/>
                    <a:pt x="37794" y="13934"/>
                  </a:cubicBezTo>
                  <a:cubicBezTo>
                    <a:pt x="26914" y="22333"/>
                    <a:pt x="21569" y="25578"/>
                    <a:pt x="10689" y="30732"/>
                  </a:cubicBezTo>
                  <a:close/>
                </a:path>
              </a:pathLst>
            </a:custGeom>
            <a:grpFill/>
            <a:ln w="19088" cap="flat">
              <a:noFill/>
              <a:prstDash val="solid"/>
              <a:miter/>
            </a:ln>
          </p:spPr>
          <p:txBody>
            <a:bodyPr rtlCol="0" anchor="ctr"/>
            <a:lstStyle/>
            <a:p>
              <a:endParaRPr lang="en-US" dirty="0"/>
            </a:p>
          </p:txBody>
        </p:sp>
        <p:sp>
          <p:nvSpPr>
            <p:cNvPr id="58" name="Freeform: Shape 57">
              <a:extLst>
                <a:ext uri="{FF2B5EF4-FFF2-40B4-BE49-F238E27FC236}">
                  <a16:creationId xmlns:a16="http://schemas.microsoft.com/office/drawing/2014/main" id="{E8B409CC-5DF0-4DD9-9976-862E89136038}"/>
                </a:ext>
              </a:extLst>
            </p:cNvPr>
            <p:cNvSpPr/>
            <p:nvPr/>
          </p:nvSpPr>
          <p:spPr>
            <a:xfrm>
              <a:off x="3555374" y="2968261"/>
              <a:ext cx="324498" cy="38176"/>
            </a:xfrm>
            <a:custGeom>
              <a:avLst/>
              <a:gdLst>
                <a:gd name="connsiteX0" fmla="*/ 136480 w 324497"/>
                <a:gd name="connsiteY0" fmla="*/ 37604 h 38176"/>
                <a:gd name="connsiteX1" fmla="*/ 0 w 324497"/>
                <a:gd name="connsiteY1" fmla="*/ 21379 h 38176"/>
                <a:gd name="connsiteX2" fmla="*/ 27868 w 324497"/>
                <a:gd name="connsiteY2" fmla="*/ 3436 h 38176"/>
                <a:gd name="connsiteX3" fmla="*/ 190881 w 324497"/>
                <a:gd name="connsiteY3" fmla="*/ 0 h 38176"/>
                <a:gd name="connsiteX4" fmla="*/ 325834 w 324497"/>
                <a:gd name="connsiteY4" fmla="*/ 27487 h 38176"/>
                <a:gd name="connsiteX5" fmla="*/ 299111 w 324497"/>
                <a:gd name="connsiteY5" fmla="*/ 46384 h 38176"/>
                <a:gd name="connsiteX6" fmla="*/ 136480 w 324497"/>
                <a:gd name="connsiteY6" fmla="*/ 37604 h 38176"/>
                <a:gd name="connsiteX7" fmla="*/ 10117 w 324497"/>
                <a:gd name="connsiteY7" fmla="*/ 21379 h 38176"/>
                <a:gd name="connsiteX8" fmla="*/ 138007 w 324497"/>
                <a:gd name="connsiteY8" fmla="*/ 37031 h 38176"/>
                <a:gd name="connsiteX9" fmla="*/ 290712 w 324497"/>
                <a:gd name="connsiteY9" fmla="*/ 45048 h 38176"/>
                <a:gd name="connsiteX10" fmla="*/ 315717 w 324497"/>
                <a:gd name="connsiteY10" fmla="*/ 27296 h 38176"/>
                <a:gd name="connsiteX11" fmla="*/ 189163 w 324497"/>
                <a:gd name="connsiteY11" fmla="*/ 1909 h 38176"/>
                <a:gd name="connsiteX12" fmla="*/ 36267 w 324497"/>
                <a:gd name="connsiteY12" fmla="*/ 4581 h 38176"/>
                <a:gd name="connsiteX13" fmla="*/ 10117 w 324497"/>
                <a:gd name="connsiteY13" fmla="*/ 21379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38176">
                  <a:moveTo>
                    <a:pt x="136480" y="37604"/>
                  </a:moveTo>
                  <a:cubicBezTo>
                    <a:pt x="82270" y="30159"/>
                    <a:pt x="54974" y="26914"/>
                    <a:pt x="0" y="21379"/>
                  </a:cubicBezTo>
                  <a:cubicBezTo>
                    <a:pt x="11262" y="15843"/>
                    <a:pt x="16989" y="12598"/>
                    <a:pt x="27868" y="3436"/>
                  </a:cubicBezTo>
                  <a:cubicBezTo>
                    <a:pt x="93723" y="1527"/>
                    <a:pt x="126363" y="954"/>
                    <a:pt x="190881" y="0"/>
                  </a:cubicBezTo>
                  <a:cubicBezTo>
                    <a:pt x="245091" y="10498"/>
                    <a:pt x="272005" y="16034"/>
                    <a:pt x="325834" y="27487"/>
                  </a:cubicBezTo>
                  <a:cubicBezTo>
                    <a:pt x="315336" y="37031"/>
                    <a:pt x="309991" y="40467"/>
                    <a:pt x="299111" y="46384"/>
                  </a:cubicBezTo>
                  <a:cubicBezTo>
                    <a:pt x="234593" y="42376"/>
                    <a:pt x="201952" y="40467"/>
                    <a:pt x="136480" y="37604"/>
                  </a:cubicBezTo>
                  <a:close/>
                  <a:moveTo>
                    <a:pt x="10117" y="21379"/>
                  </a:moveTo>
                  <a:cubicBezTo>
                    <a:pt x="61655" y="26723"/>
                    <a:pt x="87233" y="29968"/>
                    <a:pt x="138007" y="37031"/>
                  </a:cubicBezTo>
                  <a:cubicBezTo>
                    <a:pt x="199471" y="39703"/>
                    <a:pt x="230012" y="41421"/>
                    <a:pt x="290712" y="45048"/>
                  </a:cubicBezTo>
                  <a:cubicBezTo>
                    <a:pt x="300829" y="39321"/>
                    <a:pt x="305982" y="36076"/>
                    <a:pt x="315717" y="27296"/>
                  </a:cubicBezTo>
                  <a:cubicBezTo>
                    <a:pt x="265324" y="16798"/>
                    <a:pt x="239938" y="11644"/>
                    <a:pt x="189163" y="1909"/>
                  </a:cubicBezTo>
                  <a:cubicBezTo>
                    <a:pt x="128463" y="2672"/>
                    <a:pt x="97922" y="3245"/>
                    <a:pt x="36267" y="4581"/>
                  </a:cubicBezTo>
                  <a:cubicBezTo>
                    <a:pt x="25960" y="12980"/>
                    <a:pt x="20806" y="16034"/>
                    <a:pt x="10117" y="21379"/>
                  </a:cubicBezTo>
                  <a:close/>
                </a:path>
              </a:pathLst>
            </a:custGeom>
            <a:grpFill/>
            <a:ln w="19088" cap="flat">
              <a:noFill/>
              <a:prstDash val="solid"/>
              <a:miter/>
            </a:ln>
          </p:spPr>
          <p:txBody>
            <a:bodyPr rtlCol="0" anchor="ctr"/>
            <a:lstStyle/>
            <a:p>
              <a:endParaRPr lang="en-US" dirty="0"/>
            </a:p>
          </p:txBody>
        </p:sp>
        <p:sp>
          <p:nvSpPr>
            <p:cNvPr id="59" name="Freeform: Shape 58">
              <a:extLst>
                <a:ext uri="{FF2B5EF4-FFF2-40B4-BE49-F238E27FC236}">
                  <a16:creationId xmlns:a16="http://schemas.microsoft.com/office/drawing/2014/main" id="{5D2BB9D2-77E9-4456-8576-6EED52285D1F}"/>
                </a:ext>
              </a:extLst>
            </p:cNvPr>
            <p:cNvSpPr/>
            <p:nvPr/>
          </p:nvSpPr>
          <p:spPr>
            <a:xfrm>
              <a:off x="3845322" y="2994794"/>
              <a:ext cx="305410" cy="57264"/>
            </a:xfrm>
            <a:custGeom>
              <a:avLst/>
              <a:gdLst>
                <a:gd name="connsiteX0" fmla="*/ 134762 w 305409"/>
                <a:gd name="connsiteY0" fmla="*/ 45430 h 57264"/>
                <a:gd name="connsiteX1" fmla="*/ 0 w 305409"/>
                <a:gd name="connsiteY1" fmla="*/ 18897 h 57264"/>
                <a:gd name="connsiteX2" fmla="*/ 26723 w 305409"/>
                <a:gd name="connsiteY2" fmla="*/ 0 h 57264"/>
                <a:gd name="connsiteX3" fmla="*/ 186491 w 305409"/>
                <a:gd name="connsiteY3" fmla="*/ 5154 h 57264"/>
                <a:gd name="connsiteX4" fmla="*/ 321062 w 305409"/>
                <a:gd name="connsiteY4" fmla="*/ 41230 h 57264"/>
                <a:gd name="connsiteX5" fmla="*/ 295866 w 305409"/>
                <a:gd name="connsiteY5" fmla="*/ 61845 h 57264"/>
                <a:gd name="connsiteX6" fmla="*/ 134762 w 305409"/>
                <a:gd name="connsiteY6" fmla="*/ 45430 h 57264"/>
                <a:gd name="connsiteX7" fmla="*/ 10117 w 305409"/>
                <a:gd name="connsiteY7" fmla="*/ 19470 h 57264"/>
                <a:gd name="connsiteX8" fmla="*/ 136480 w 305409"/>
                <a:gd name="connsiteY8" fmla="*/ 44666 h 57264"/>
                <a:gd name="connsiteX9" fmla="*/ 287658 w 305409"/>
                <a:gd name="connsiteY9" fmla="*/ 59746 h 57264"/>
                <a:gd name="connsiteX10" fmla="*/ 311327 w 305409"/>
                <a:gd name="connsiteY10" fmla="*/ 40467 h 57264"/>
                <a:gd name="connsiteX11" fmla="*/ 185155 w 305409"/>
                <a:gd name="connsiteY11" fmla="*/ 7063 h 57264"/>
                <a:gd name="connsiteX12" fmla="*/ 35122 w 305409"/>
                <a:gd name="connsiteY12" fmla="*/ 1718 h 57264"/>
                <a:gd name="connsiteX13" fmla="*/ 10117 w 305409"/>
                <a:gd name="connsiteY13" fmla="*/ 19470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57264">
                  <a:moveTo>
                    <a:pt x="134762" y="45430"/>
                  </a:moveTo>
                  <a:cubicBezTo>
                    <a:pt x="80933" y="34168"/>
                    <a:pt x="54020" y="28823"/>
                    <a:pt x="0" y="18897"/>
                  </a:cubicBezTo>
                  <a:cubicBezTo>
                    <a:pt x="10880" y="12980"/>
                    <a:pt x="16225" y="9353"/>
                    <a:pt x="26723" y="0"/>
                  </a:cubicBezTo>
                  <a:cubicBezTo>
                    <a:pt x="91050" y="1909"/>
                    <a:pt x="122927" y="3054"/>
                    <a:pt x="186491" y="5154"/>
                  </a:cubicBezTo>
                  <a:cubicBezTo>
                    <a:pt x="240319" y="19279"/>
                    <a:pt x="267233" y="26532"/>
                    <a:pt x="321062" y="41230"/>
                  </a:cubicBezTo>
                  <a:cubicBezTo>
                    <a:pt x="311327" y="51347"/>
                    <a:pt x="306173" y="55165"/>
                    <a:pt x="295866" y="61845"/>
                  </a:cubicBezTo>
                  <a:cubicBezTo>
                    <a:pt x="231730" y="54974"/>
                    <a:pt x="199661" y="51729"/>
                    <a:pt x="134762" y="45430"/>
                  </a:cubicBezTo>
                  <a:close/>
                  <a:moveTo>
                    <a:pt x="10117" y="19470"/>
                  </a:moveTo>
                  <a:cubicBezTo>
                    <a:pt x="60700" y="28823"/>
                    <a:pt x="86088" y="33977"/>
                    <a:pt x="136480" y="44666"/>
                  </a:cubicBezTo>
                  <a:cubicBezTo>
                    <a:pt x="197180" y="50393"/>
                    <a:pt x="227339" y="53638"/>
                    <a:pt x="287658" y="59746"/>
                  </a:cubicBezTo>
                  <a:cubicBezTo>
                    <a:pt x="297393" y="53447"/>
                    <a:pt x="302165" y="49820"/>
                    <a:pt x="311327" y="40467"/>
                  </a:cubicBezTo>
                  <a:cubicBezTo>
                    <a:pt x="260935" y="26914"/>
                    <a:pt x="235738" y="20233"/>
                    <a:pt x="185155" y="7063"/>
                  </a:cubicBezTo>
                  <a:cubicBezTo>
                    <a:pt x="125600" y="4963"/>
                    <a:pt x="95441" y="3818"/>
                    <a:pt x="35122" y="1718"/>
                  </a:cubicBezTo>
                  <a:cubicBezTo>
                    <a:pt x="25388" y="10498"/>
                    <a:pt x="20233" y="13743"/>
                    <a:pt x="10117" y="19470"/>
                  </a:cubicBezTo>
                  <a:close/>
                </a:path>
              </a:pathLst>
            </a:custGeom>
            <a:grpFill/>
            <a:ln w="19088" cap="flat">
              <a:noFill/>
              <a:prstDash val="solid"/>
              <a:miter/>
            </a:ln>
          </p:spPr>
          <p:txBody>
            <a:bodyPr rtlCol="0" anchor="ctr"/>
            <a:lstStyle/>
            <a:p>
              <a:endParaRPr lang="en-US" dirty="0"/>
            </a:p>
          </p:txBody>
        </p:sp>
        <p:sp>
          <p:nvSpPr>
            <p:cNvPr id="60" name="Freeform: Shape 59">
              <a:extLst>
                <a:ext uri="{FF2B5EF4-FFF2-40B4-BE49-F238E27FC236}">
                  <a16:creationId xmlns:a16="http://schemas.microsoft.com/office/drawing/2014/main" id="{191EC0C1-0E10-4667-8233-07CA62187072}"/>
                </a:ext>
              </a:extLst>
            </p:cNvPr>
            <p:cNvSpPr/>
            <p:nvPr/>
          </p:nvSpPr>
          <p:spPr>
            <a:xfrm>
              <a:off x="4132216" y="3034306"/>
              <a:ext cx="305410" cy="57264"/>
            </a:xfrm>
            <a:custGeom>
              <a:avLst/>
              <a:gdLst>
                <a:gd name="connsiteX0" fmla="*/ 135526 w 305409"/>
                <a:gd name="connsiteY0" fmla="*/ 55165 h 57264"/>
                <a:gd name="connsiteX1" fmla="*/ 0 w 305409"/>
                <a:gd name="connsiteY1" fmla="*/ 20615 h 57264"/>
                <a:gd name="connsiteX2" fmla="*/ 25196 w 305409"/>
                <a:gd name="connsiteY2" fmla="*/ 0 h 57264"/>
                <a:gd name="connsiteX3" fmla="*/ 184010 w 305409"/>
                <a:gd name="connsiteY3" fmla="*/ 11071 h 57264"/>
                <a:gd name="connsiteX4" fmla="*/ 320298 w 305409"/>
                <a:gd name="connsiteY4" fmla="*/ 53447 h 57264"/>
                <a:gd name="connsiteX5" fmla="*/ 297011 w 305409"/>
                <a:gd name="connsiteY5" fmla="*/ 76161 h 57264"/>
                <a:gd name="connsiteX6" fmla="*/ 135526 w 305409"/>
                <a:gd name="connsiteY6" fmla="*/ 55165 h 57264"/>
                <a:gd name="connsiteX7" fmla="*/ 9926 w 305409"/>
                <a:gd name="connsiteY7" fmla="*/ 21760 h 57264"/>
                <a:gd name="connsiteX8" fmla="*/ 137052 w 305409"/>
                <a:gd name="connsiteY8" fmla="*/ 54401 h 57264"/>
                <a:gd name="connsiteX9" fmla="*/ 288422 w 305409"/>
                <a:gd name="connsiteY9" fmla="*/ 73871 h 57264"/>
                <a:gd name="connsiteX10" fmla="*/ 310373 w 305409"/>
                <a:gd name="connsiteY10" fmla="*/ 52683 h 57264"/>
                <a:gd name="connsiteX11" fmla="*/ 182482 w 305409"/>
                <a:gd name="connsiteY11" fmla="*/ 13171 h 57264"/>
                <a:gd name="connsiteX12" fmla="*/ 33404 w 305409"/>
                <a:gd name="connsiteY12" fmla="*/ 2291 h 57264"/>
                <a:gd name="connsiteX13" fmla="*/ 9926 w 305409"/>
                <a:gd name="connsiteY13" fmla="*/ 21760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57264">
                  <a:moveTo>
                    <a:pt x="135526" y="55165"/>
                  </a:moveTo>
                  <a:cubicBezTo>
                    <a:pt x="81315" y="40849"/>
                    <a:pt x="54210" y="33977"/>
                    <a:pt x="0" y="20615"/>
                  </a:cubicBezTo>
                  <a:cubicBezTo>
                    <a:pt x="10308" y="13934"/>
                    <a:pt x="15461" y="10117"/>
                    <a:pt x="25196" y="0"/>
                  </a:cubicBezTo>
                  <a:cubicBezTo>
                    <a:pt x="88951" y="4581"/>
                    <a:pt x="120637" y="6872"/>
                    <a:pt x="184010" y="11071"/>
                  </a:cubicBezTo>
                  <a:cubicBezTo>
                    <a:pt x="238410" y="27869"/>
                    <a:pt x="265707" y="36458"/>
                    <a:pt x="320298" y="53447"/>
                  </a:cubicBezTo>
                  <a:cubicBezTo>
                    <a:pt x="311327" y="64327"/>
                    <a:pt x="306555" y="68526"/>
                    <a:pt x="297011" y="76161"/>
                  </a:cubicBezTo>
                  <a:cubicBezTo>
                    <a:pt x="232493" y="67954"/>
                    <a:pt x="200234" y="63754"/>
                    <a:pt x="135526" y="55165"/>
                  </a:cubicBezTo>
                  <a:close/>
                  <a:moveTo>
                    <a:pt x="9926" y="21760"/>
                  </a:moveTo>
                  <a:cubicBezTo>
                    <a:pt x="60700" y="34359"/>
                    <a:pt x="86088" y="40849"/>
                    <a:pt x="137052" y="54401"/>
                  </a:cubicBezTo>
                  <a:cubicBezTo>
                    <a:pt x="197753" y="62227"/>
                    <a:pt x="228103" y="66236"/>
                    <a:pt x="288422" y="73871"/>
                  </a:cubicBezTo>
                  <a:cubicBezTo>
                    <a:pt x="297393" y="66808"/>
                    <a:pt x="301974" y="62800"/>
                    <a:pt x="310373" y="52683"/>
                  </a:cubicBezTo>
                  <a:cubicBezTo>
                    <a:pt x="259026" y="36840"/>
                    <a:pt x="233448" y="29014"/>
                    <a:pt x="182482" y="13171"/>
                  </a:cubicBezTo>
                  <a:cubicBezTo>
                    <a:pt x="123118" y="8971"/>
                    <a:pt x="93341" y="6872"/>
                    <a:pt x="33404" y="2291"/>
                  </a:cubicBezTo>
                  <a:cubicBezTo>
                    <a:pt x="24433" y="11644"/>
                    <a:pt x="19661" y="15461"/>
                    <a:pt x="9926" y="21760"/>
                  </a:cubicBezTo>
                  <a:close/>
                </a:path>
              </a:pathLst>
            </a:custGeom>
            <a:grpFill/>
            <a:ln w="19088" cap="flat">
              <a:noFill/>
              <a:prstDash val="solid"/>
              <a:miter/>
            </a:ln>
          </p:spPr>
          <p:txBody>
            <a:bodyPr rtlCol="0" anchor="ctr"/>
            <a:lstStyle/>
            <a:p>
              <a:endParaRPr lang="en-US" dirty="0"/>
            </a:p>
          </p:txBody>
        </p:sp>
        <p:sp>
          <p:nvSpPr>
            <p:cNvPr id="61" name="Freeform: Shape 60">
              <a:extLst>
                <a:ext uri="{FF2B5EF4-FFF2-40B4-BE49-F238E27FC236}">
                  <a16:creationId xmlns:a16="http://schemas.microsoft.com/office/drawing/2014/main" id="{45140CF5-D5E2-49F2-A3D6-886D1C18F54E}"/>
                </a:ext>
              </a:extLst>
            </p:cNvPr>
            <p:cNvSpPr/>
            <p:nvPr/>
          </p:nvSpPr>
          <p:spPr>
            <a:xfrm>
              <a:off x="4419874" y="3086035"/>
              <a:ext cx="305410" cy="76352"/>
            </a:xfrm>
            <a:custGeom>
              <a:avLst/>
              <a:gdLst>
                <a:gd name="connsiteX0" fmla="*/ 138198 w 305409"/>
                <a:gd name="connsiteY0" fmla="*/ 62800 h 76352"/>
                <a:gd name="connsiteX1" fmla="*/ 0 w 305409"/>
                <a:gd name="connsiteY1" fmla="*/ 22524 h 76352"/>
                <a:gd name="connsiteX2" fmla="*/ 23479 w 305409"/>
                <a:gd name="connsiteY2" fmla="*/ 0 h 76352"/>
                <a:gd name="connsiteX3" fmla="*/ 182864 w 305409"/>
                <a:gd name="connsiteY3" fmla="*/ 14316 h 76352"/>
                <a:gd name="connsiteX4" fmla="*/ 322780 w 305409"/>
                <a:gd name="connsiteY4" fmla="*/ 60509 h 76352"/>
                <a:gd name="connsiteX5" fmla="*/ 301592 w 305409"/>
                <a:gd name="connsiteY5" fmla="*/ 85515 h 76352"/>
                <a:gd name="connsiteX6" fmla="*/ 138198 w 305409"/>
                <a:gd name="connsiteY6" fmla="*/ 62800 h 76352"/>
                <a:gd name="connsiteX7" fmla="*/ 10117 w 305409"/>
                <a:gd name="connsiteY7" fmla="*/ 23860 h 76352"/>
                <a:gd name="connsiteX8" fmla="*/ 139725 w 305409"/>
                <a:gd name="connsiteY8" fmla="*/ 61655 h 76352"/>
                <a:gd name="connsiteX9" fmla="*/ 292811 w 305409"/>
                <a:gd name="connsiteY9" fmla="*/ 82842 h 76352"/>
                <a:gd name="connsiteX10" fmla="*/ 312854 w 305409"/>
                <a:gd name="connsiteY10" fmla="*/ 59364 h 76352"/>
                <a:gd name="connsiteX11" fmla="*/ 181719 w 305409"/>
                <a:gd name="connsiteY11" fmla="*/ 16225 h 76352"/>
                <a:gd name="connsiteX12" fmla="*/ 32068 w 305409"/>
                <a:gd name="connsiteY12" fmla="*/ 2481 h 76352"/>
                <a:gd name="connsiteX13" fmla="*/ 10117 w 305409"/>
                <a:gd name="connsiteY13" fmla="*/ 23860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76352">
                  <a:moveTo>
                    <a:pt x="138198" y="62800"/>
                  </a:moveTo>
                  <a:cubicBezTo>
                    <a:pt x="82651" y="46384"/>
                    <a:pt x="54974" y="38367"/>
                    <a:pt x="0" y="22524"/>
                  </a:cubicBezTo>
                  <a:cubicBezTo>
                    <a:pt x="9735" y="15080"/>
                    <a:pt x="14316" y="10689"/>
                    <a:pt x="23479" y="0"/>
                  </a:cubicBezTo>
                  <a:cubicBezTo>
                    <a:pt x="87423" y="6108"/>
                    <a:pt x="119301" y="9162"/>
                    <a:pt x="182864" y="14316"/>
                  </a:cubicBezTo>
                  <a:cubicBezTo>
                    <a:pt x="238601" y="33022"/>
                    <a:pt x="266470" y="42185"/>
                    <a:pt x="322780" y="60509"/>
                  </a:cubicBezTo>
                  <a:cubicBezTo>
                    <a:pt x="314572" y="72344"/>
                    <a:pt x="310373" y="77116"/>
                    <a:pt x="301592" y="85515"/>
                  </a:cubicBezTo>
                  <a:cubicBezTo>
                    <a:pt x="236311" y="76925"/>
                    <a:pt x="203670" y="72344"/>
                    <a:pt x="138198" y="62800"/>
                  </a:cubicBezTo>
                  <a:close/>
                  <a:moveTo>
                    <a:pt x="10117" y="23860"/>
                  </a:moveTo>
                  <a:cubicBezTo>
                    <a:pt x="61845" y="38749"/>
                    <a:pt x="87614" y="46384"/>
                    <a:pt x="139725" y="61655"/>
                  </a:cubicBezTo>
                  <a:cubicBezTo>
                    <a:pt x="200998" y="70435"/>
                    <a:pt x="231539" y="74825"/>
                    <a:pt x="292811" y="82842"/>
                  </a:cubicBezTo>
                  <a:cubicBezTo>
                    <a:pt x="301210" y="74825"/>
                    <a:pt x="305219" y="70244"/>
                    <a:pt x="312854" y="59364"/>
                  </a:cubicBezTo>
                  <a:cubicBezTo>
                    <a:pt x="260171" y="42185"/>
                    <a:pt x="234020" y="33595"/>
                    <a:pt x="181719" y="16225"/>
                  </a:cubicBezTo>
                  <a:cubicBezTo>
                    <a:pt x="121973" y="11071"/>
                    <a:pt x="92005" y="8399"/>
                    <a:pt x="32068" y="2481"/>
                  </a:cubicBezTo>
                  <a:cubicBezTo>
                    <a:pt x="23479" y="12789"/>
                    <a:pt x="19088" y="16798"/>
                    <a:pt x="10117" y="23860"/>
                  </a:cubicBezTo>
                  <a:close/>
                </a:path>
              </a:pathLst>
            </a:custGeom>
            <a:grpFill/>
            <a:ln w="19088" cap="flat">
              <a:noFill/>
              <a:prstDash val="solid"/>
              <a:miter/>
            </a:ln>
          </p:spPr>
          <p:txBody>
            <a:bodyPr rtlCol="0" anchor="ctr"/>
            <a:lstStyle/>
            <a:p>
              <a:endParaRPr lang="en-US" dirty="0"/>
            </a:p>
          </p:txBody>
        </p:sp>
        <p:sp>
          <p:nvSpPr>
            <p:cNvPr id="62" name="Freeform: Shape 61">
              <a:extLst>
                <a:ext uri="{FF2B5EF4-FFF2-40B4-BE49-F238E27FC236}">
                  <a16:creationId xmlns:a16="http://schemas.microsoft.com/office/drawing/2014/main" id="{FE7D944E-AF78-4506-B194-18CDC891F944}"/>
                </a:ext>
              </a:extLst>
            </p:cNvPr>
            <p:cNvSpPr/>
            <p:nvPr/>
          </p:nvSpPr>
          <p:spPr>
            <a:xfrm>
              <a:off x="4711922" y="3144635"/>
              <a:ext cx="324498" cy="76352"/>
            </a:xfrm>
            <a:custGeom>
              <a:avLst/>
              <a:gdLst>
                <a:gd name="connsiteX0" fmla="*/ 142398 w 324497"/>
                <a:gd name="connsiteY0" fmla="*/ 68144 h 76352"/>
                <a:gd name="connsiteX1" fmla="*/ 0 w 324497"/>
                <a:gd name="connsiteY1" fmla="*/ 25005 h 76352"/>
                <a:gd name="connsiteX2" fmla="*/ 21379 w 324497"/>
                <a:gd name="connsiteY2" fmla="*/ 0 h 76352"/>
                <a:gd name="connsiteX3" fmla="*/ 182482 w 324497"/>
                <a:gd name="connsiteY3" fmla="*/ 14698 h 76352"/>
                <a:gd name="connsiteX4" fmla="*/ 326979 w 324497"/>
                <a:gd name="connsiteY4" fmla="*/ 62227 h 76352"/>
                <a:gd name="connsiteX5" fmla="*/ 308082 w 324497"/>
                <a:gd name="connsiteY5" fmla="*/ 89905 h 76352"/>
                <a:gd name="connsiteX6" fmla="*/ 142398 w 324497"/>
                <a:gd name="connsiteY6" fmla="*/ 68144 h 76352"/>
                <a:gd name="connsiteX7" fmla="*/ 10117 w 324497"/>
                <a:gd name="connsiteY7" fmla="*/ 26342 h 76352"/>
                <a:gd name="connsiteX8" fmla="*/ 143733 w 324497"/>
                <a:gd name="connsiteY8" fmla="*/ 66999 h 76352"/>
                <a:gd name="connsiteX9" fmla="*/ 299111 w 324497"/>
                <a:gd name="connsiteY9" fmla="*/ 87233 h 76352"/>
                <a:gd name="connsiteX10" fmla="*/ 316863 w 324497"/>
                <a:gd name="connsiteY10" fmla="*/ 61464 h 76352"/>
                <a:gd name="connsiteX11" fmla="*/ 181337 w 324497"/>
                <a:gd name="connsiteY11" fmla="*/ 17179 h 76352"/>
                <a:gd name="connsiteX12" fmla="*/ 29968 w 324497"/>
                <a:gd name="connsiteY12" fmla="*/ 3054 h 76352"/>
                <a:gd name="connsiteX13" fmla="*/ 10117 w 324497"/>
                <a:gd name="connsiteY13" fmla="*/ 26342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42398" y="68144"/>
                  </a:moveTo>
                  <a:cubicBezTo>
                    <a:pt x="85133" y="50965"/>
                    <a:pt x="56692" y="42185"/>
                    <a:pt x="0" y="25005"/>
                  </a:cubicBezTo>
                  <a:cubicBezTo>
                    <a:pt x="8781" y="16607"/>
                    <a:pt x="13171" y="11835"/>
                    <a:pt x="21379" y="0"/>
                  </a:cubicBezTo>
                  <a:cubicBezTo>
                    <a:pt x="85896" y="6681"/>
                    <a:pt x="118155" y="9544"/>
                    <a:pt x="182482" y="14698"/>
                  </a:cubicBezTo>
                  <a:cubicBezTo>
                    <a:pt x="239938" y="34168"/>
                    <a:pt x="268951" y="43712"/>
                    <a:pt x="326979" y="62227"/>
                  </a:cubicBezTo>
                  <a:cubicBezTo>
                    <a:pt x="319917" y="75016"/>
                    <a:pt x="316099" y="80170"/>
                    <a:pt x="308082" y="89905"/>
                  </a:cubicBezTo>
                  <a:cubicBezTo>
                    <a:pt x="241846" y="81888"/>
                    <a:pt x="208633" y="77498"/>
                    <a:pt x="142398" y="68144"/>
                  </a:cubicBezTo>
                  <a:close/>
                  <a:moveTo>
                    <a:pt x="10117" y="26342"/>
                  </a:moveTo>
                  <a:cubicBezTo>
                    <a:pt x="63182" y="42566"/>
                    <a:pt x="89905" y="50774"/>
                    <a:pt x="143733" y="66999"/>
                  </a:cubicBezTo>
                  <a:cubicBezTo>
                    <a:pt x="205961" y="75589"/>
                    <a:pt x="236883" y="79788"/>
                    <a:pt x="299111" y="87233"/>
                  </a:cubicBezTo>
                  <a:cubicBezTo>
                    <a:pt x="306555" y="78261"/>
                    <a:pt x="310182" y="73298"/>
                    <a:pt x="316863" y="61464"/>
                  </a:cubicBezTo>
                  <a:cubicBezTo>
                    <a:pt x="262271" y="44094"/>
                    <a:pt x="235357" y="35313"/>
                    <a:pt x="181337" y="17179"/>
                  </a:cubicBezTo>
                  <a:cubicBezTo>
                    <a:pt x="120828" y="12216"/>
                    <a:pt x="90668" y="9353"/>
                    <a:pt x="29968" y="3054"/>
                  </a:cubicBezTo>
                  <a:cubicBezTo>
                    <a:pt x="22524" y="13934"/>
                    <a:pt x="18325" y="18325"/>
                    <a:pt x="10117" y="26342"/>
                  </a:cubicBezTo>
                  <a:close/>
                </a:path>
              </a:pathLst>
            </a:custGeom>
            <a:grpFill/>
            <a:ln w="19088" cap="flat">
              <a:noFill/>
              <a:prstDash val="solid"/>
              <a:miter/>
            </a:ln>
          </p:spPr>
          <p:txBody>
            <a:bodyPr rtlCol="0" anchor="ctr"/>
            <a:lstStyle/>
            <a:p>
              <a:endParaRPr lang="en-US" dirty="0"/>
            </a:p>
          </p:txBody>
        </p:sp>
        <p:sp>
          <p:nvSpPr>
            <p:cNvPr id="63" name="Freeform: Shape 62">
              <a:extLst>
                <a:ext uri="{FF2B5EF4-FFF2-40B4-BE49-F238E27FC236}">
                  <a16:creationId xmlns:a16="http://schemas.microsoft.com/office/drawing/2014/main" id="{C36C53A8-6FAE-4FBA-A7A2-0DEF66C5A1D0}"/>
                </a:ext>
              </a:extLst>
            </p:cNvPr>
            <p:cNvSpPr/>
            <p:nvPr/>
          </p:nvSpPr>
          <p:spPr>
            <a:xfrm>
              <a:off x="5010460" y="3204954"/>
              <a:ext cx="324498" cy="76352"/>
            </a:xfrm>
            <a:custGeom>
              <a:avLst/>
              <a:gdLst>
                <a:gd name="connsiteX0" fmla="*/ 147360 w 324497"/>
                <a:gd name="connsiteY0" fmla="*/ 70626 h 76352"/>
                <a:gd name="connsiteX1" fmla="*/ 0 w 324497"/>
                <a:gd name="connsiteY1" fmla="*/ 27487 h 76352"/>
                <a:gd name="connsiteX2" fmla="*/ 18897 w 324497"/>
                <a:gd name="connsiteY2" fmla="*/ 0 h 76352"/>
                <a:gd name="connsiteX3" fmla="*/ 182291 w 324497"/>
                <a:gd name="connsiteY3" fmla="*/ 12216 h 76352"/>
                <a:gd name="connsiteX4" fmla="*/ 331942 w 324497"/>
                <a:gd name="connsiteY4" fmla="*/ 57837 h 76352"/>
                <a:gd name="connsiteX5" fmla="*/ 315717 w 324497"/>
                <a:gd name="connsiteY5" fmla="*/ 87805 h 76352"/>
                <a:gd name="connsiteX6" fmla="*/ 147360 w 324497"/>
                <a:gd name="connsiteY6" fmla="*/ 70626 h 76352"/>
                <a:gd name="connsiteX7" fmla="*/ 10308 w 324497"/>
                <a:gd name="connsiteY7" fmla="*/ 28823 h 76352"/>
                <a:gd name="connsiteX8" fmla="*/ 148696 w 324497"/>
                <a:gd name="connsiteY8" fmla="*/ 69290 h 76352"/>
                <a:gd name="connsiteX9" fmla="*/ 306555 w 324497"/>
                <a:gd name="connsiteY9" fmla="*/ 85515 h 76352"/>
                <a:gd name="connsiteX10" fmla="*/ 321825 w 324497"/>
                <a:gd name="connsiteY10" fmla="*/ 57455 h 76352"/>
                <a:gd name="connsiteX11" fmla="*/ 181528 w 324497"/>
                <a:gd name="connsiteY11" fmla="*/ 14698 h 76352"/>
                <a:gd name="connsiteX12" fmla="*/ 28060 w 324497"/>
                <a:gd name="connsiteY12" fmla="*/ 3054 h 76352"/>
                <a:gd name="connsiteX13" fmla="*/ 10308 w 324497"/>
                <a:gd name="connsiteY13" fmla="*/ 2882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47360" y="70626"/>
                  </a:moveTo>
                  <a:cubicBezTo>
                    <a:pt x="87996" y="53828"/>
                    <a:pt x="58601" y="45048"/>
                    <a:pt x="0" y="27487"/>
                  </a:cubicBezTo>
                  <a:cubicBezTo>
                    <a:pt x="8017" y="17943"/>
                    <a:pt x="11835" y="12598"/>
                    <a:pt x="18897" y="0"/>
                  </a:cubicBezTo>
                  <a:cubicBezTo>
                    <a:pt x="84369" y="5917"/>
                    <a:pt x="117010" y="8399"/>
                    <a:pt x="182291" y="12216"/>
                  </a:cubicBezTo>
                  <a:cubicBezTo>
                    <a:pt x="241846" y="31304"/>
                    <a:pt x="271814" y="40467"/>
                    <a:pt x="331942" y="57837"/>
                  </a:cubicBezTo>
                  <a:cubicBezTo>
                    <a:pt x="325834" y="71389"/>
                    <a:pt x="322589" y="77307"/>
                    <a:pt x="315717" y="87805"/>
                  </a:cubicBezTo>
                  <a:cubicBezTo>
                    <a:pt x="248527" y="82079"/>
                    <a:pt x="214741" y="78643"/>
                    <a:pt x="147360" y="70626"/>
                  </a:cubicBezTo>
                  <a:close/>
                  <a:moveTo>
                    <a:pt x="10308" y="28823"/>
                  </a:moveTo>
                  <a:cubicBezTo>
                    <a:pt x="65281" y="45239"/>
                    <a:pt x="92959" y="53447"/>
                    <a:pt x="148696" y="69290"/>
                  </a:cubicBezTo>
                  <a:cubicBezTo>
                    <a:pt x="211878" y="76543"/>
                    <a:pt x="243564" y="79979"/>
                    <a:pt x="306555" y="85515"/>
                  </a:cubicBezTo>
                  <a:cubicBezTo>
                    <a:pt x="313045" y="75589"/>
                    <a:pt x="316099" y="70053"/>
                    <a:pt x="321825" y="57455"/>
                  </a:cubicBezTo>
                  <a:cubicBezTo>
                    <a:pt x="265324" y="41039"/>
                    <a:pt x="237265" y="32450"/>
                    <a:pt x="181528" y="14698"/>
                  </a:cubicBezTo>
                  <a:cubicBezTo>
                    <a:pt x="120255" y="10880"/>
                    <a:pt x="89523" y="8590"/>
                    <a:pt x="28060" y="3054"/>
                  </a:cubicBezTo>
                  <a:cubicBezTo>
                    <a:pt x="21188" y="14698"/>
                    <a:pt x="17561" y="19852"/>
                    <a:pt x="10308" y="28823"/>
                  </a:cubicBezTo>
                  <a:close/>
                </a:path>
              </a:pathLst>
            </a:custGeom>
            <a:grpFill/>
            <a:ln w="19088" cap="flat">
              <a:noFill/>
              <a:prstDash val="solid"/>
              <a:miter/>
            </a:ln>
          </p:spPr>
          <p:txBody>
            <a:bodyPr rtlCol="0" anchor="ctr"/>
            <a:lstStyle/>
            <a:p>
              <a:endParaRPr lang="en-US" dirty="0"/>
            </a:p>
          </p:txBody>
        </p:sp>
        <p:sp>
          <p:nvSpPr>
            <p:cNvPr id="64" name="Freeform: Shape 63">
              <a:extLst>
                <a:ext uri="{FF2B5EF4-FFF2-40B4-BE49-F238E27FC236}">
                  <a16:creationId xmlns:a16="http://schemas.microsoft.com/office/drawing/2014/main" id="{9009444C-F569-45F7-90C0-085DEDBF3E72}"/>
                </a:ext>
              </a:extLst>
            </p:cNvPr>
            <p:cNvSpPr/>
            <p:nvPr/>
          </p:nvSpPr>
          <p:spPr>
            <a:xfrm>
              <a:off x="5316442" y="3261263"/>
              <a:ext cx="324498" cy="76352"/>
            </a:xfrm>
            <a:custGeom>
              <a:avLst/>
              <a:gdLst>
                <a:gd name="connsiteX0" fmla="*/ 152514 w 324497"/>
                <a:gd name="connsiteY0" fmla="*/ 69672 h 76352"/>
                <a:gd name="connsiteX1" fmla="*/ 0 w 324497"/>
                <a:gd name="connsiteY1" fmla="*/ 29968 h 76352"/>
                <a:gd name="connsiteX2" fmla="*/ 16415 w 324497"/>
                <a:gd name="connsiteY2" fmla="*/ 0 h 76352"/>
                <a:gd name="connsiteX3" fmla="*/ 182291 w 324497"/>
                <a:gd name="connsiteY3" fmla="*/ 6681 h 76352"/>
                <a:gd name="connsiteX4" fmla="*/ 337096 w 324497"/>
                <a:gd name="connsiteY4" fmla="*/ 47148 h 76352"/>
                <a:gd name="connsiteX5" fmla="*/ 323543 w 324497"/>
                <a:gd name="connsiteY5" fmla="*/ 79216 h 76352"/>
                <a:gd name="connsiteX6" fmla="*/ 152514 w 324497"/>
                <a:gd name="connsiteY6" fmla="*/ 69672 h 76352"/>
                <a:gd name="connsiteX7" fmla="*/ 10498 w 324497"/>
                <a:gd name="connsiteY7" fmla="*/ 30923 h 76352"/>
                <a:gd name="connsiteX8" fmla="*/ 153659 w 324497"/>
                <a:gd name="connsiteY8" fmla="*/ 68144 h 76352"/>
                <a:gd name="connsiteX9" fmla="*/ 313808 w 324497"/>
                <a:gd name="connsiteY9" fmla="*/ 77116 h 76352"/>
                <a:gd name="connsiteX10" fmla="*/ 326597 w 324497"/>
                <a:gd name="connsiteY10" fmla="*/ 47148 h 76352"/>
                <a:gd name="connsiteX11" fmla="*/ 181528 w 324497"/>
                <a:gd name="connsiteY11" fmla="*/ 9162 h 76352"/>
                <a:gd name="connsiteX12" fmla="*/ 25769 w 324497"/>
                <a:gd name="connsiteY12" fmla="*/ 2672 h 76352"/>
                <a:gd name="connsiteX13" fmla="*/ 10498 w 324497"/>
                <a:gd name="connsiteY13" fmla="*/ 3092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52514" y="69672"/>
                  </a:moveTo>
                  <a:cubicBezTo>
                    <a:pt x="91050" y="54592"/>
                    <a:pt x="60509" y="46575"/>
                    <a:pt x="0" y="29968"/>
                  </a:cubicBezTo>
                  <a:cubicBezTo>
                    <a:pt x="6871" y="19470"/>
                    <a:pt x="10308" y="13743"/>
                    <a:pt x="16415" y="0"/>
                  </a:cubicBezTo>
                  <a:cubicBezTo>
                    <a:pt x="82842" y="4008"/>
                    <a:pt x="116055" y="5345"/>
                    <a:pt x="182291" y="6681"/>
                  </a:cubicBezTo>
                  <a:cubicBezTo>
                    <a:pt x="243946" y="24051"/>
                    <a:pt x="274869" y="32068"/>
                    <a:pt x="337096" y="47148"/>
                  </a:cubicBezTo>
                  <a:cubicBezTo>
                    <a:pt x="332133" y="61464"/>
                    <a:pt x="329461" y="67763"/>
                    <a:pt x="323543" y="79216"/>
                  </a:cubicBezTo>
                  <a:cubicBezTo>
                    <a:pt x="255017" y="76734"/>
                    <a:pt x="220849" y="74825"/>
                    <a:pt x="152514" y="69672"/>
                  </a:cubicBezTo>
                  <a:close/>
                  <a:moveTo>
                    <a:pt x="10498" y="30923"/>
                  </a:moveTo>
                  <a:cubicBezTo>
                    <a:pt x="67381" y="46384"/>
                    <a:pt x="96013" y="53828"/>
                    <a:pt x="153659" y="68144"/>
                  </a:cubicBezTo>
                  <a:cubicBezTo>
                    <a:pt x="217795" y="72917"/>
                    <a:pt x="249863" y="74825"/>
                    <a:pt x="313808" y="77116"/>
                  </a:cubicBezTo>
                  <a:cubicBezTo>
                    <a:pt x="319344" y="66427"/>
                    <a:pt x="322016" y="60509"/>
                    <a:pt x="326597" y="47148"/>
                  </a:cubicBezTo>
                  <a:cubicBezTo>
                    <a:pt x="268379" y="33022"/>
                    <a:pt x="239365" y="25387"/>
                    <a:pt x="181528" y="9162"/>
                  </a:cubicBezTo>
                  <a:cubicBezTo>
                    <a:pt x="119301" y="7826"/>
                    <a:pt x="88187" y="6490"/>
                    <a:pt x="25769" y="2672"/>
                  </a:cubicBezTo>
                  <a:cubicBezTo>
                    <a:pt x="20042" y="15461"/>
                    <a:pt x="16798" y="20806"/>
                    <a:pt x="10498" y="30923"/>
                  </a:cubicBezTo>
                  <a:close/>
                </a:path>
              </a:pathLst>
            </a:custGeom>
            <a:grpFill/>
            <a:ln w="19088" cap="flat">
              <a:noFill/>
              <a:prstDash val="solid"/>
              <a:miter/>
            </a:ln>
          </p:spPr>
          <p:txBody>
            <a:bodyPr rtlCol="0" anchor="ctr"/>
            <a:lstStyle/>
            <a:p>
              <a:endParaRPr lang="en-US" dirty="0"/>
            </a:p>
          </p:txBody>
        </p:sp>
        <p:sp>
          <p:nvSpPr>
            <p:cNvPr id="65" name="Freeform: Shape 64">
              <a:extLst>
                <a:ext uri="{FF2B5EF4-FFF2-40B4-BE49-F238E27FC236}">
                  <a16:creationId xmlns:a16="http://schemas.microsoft.com/office/drawing/2014/main" id="{5E2588AF-BC8C-45CF-A56C-4BD1C53CAF3F}"/>
                </a:ext>
              </a:extLst>
            </p:cNvPr>
            <p:cNvSpPr/>
            <p:nvPr/>
          </p:nvSpPr>
          <p:spPr>
            <a:xfrm>
              <a:off x="5629678" y="3305548"/>
              <a:ext cx="324498" cy="57264"/>
            </a:xfrm>
            <a:custGeom>
              <a:avLst/>
              <a:gdLst>
                <a:gd name="connsiteX0" fmla="*/ 157095 w 324497"/>
                <a:gd name="connsiteY0" fmla="*/ 66236 h 57264"/>
                <a:gd name="connsiteX1" fmla="*/ 0 w 324497"/>
                <a:gd name="connsiteY1" fmla="*/ 33786 h 57264"/>
                <a:gd name="connsiteX2" fmla="*/ 13743 w 324497"/>
                <a:gd name="connsiteY2" fmla="*/ 1909 h 57264"/>
                <a:gd name="connsiteX3" fmla="*/ 181527 w 324497"/>
                <a:gd name="connsiteY3" fmla="*/ 0 h 57264"/>
                <a:gd name="connsiteX4" fmla="*/ 340341 w 324497"/>
                <a:gd name="connsiteY4" fmla="*/ 31686 h 57264"/>
                <a:gd name="connsiteX5" fmla="*/ 329270 w 324497"/>
                <a:gd name="connsiteY5" fmla="*/ 65090 h 57264"/>
                <a:gd name="connsiteX6" fmla="*/ 157095 w 324497"/>
                <a:gd name="connsiteY6" fmla="*/ 66236 h 57264"/>
                <a:gd name="connsiteX7" fmla="*/ 10689 w 324497"/>
                <a:gd name="connsiteY7" fmla="*/ 34168 h 57264"/>
                <a:gd name="connsiteX8" fmla="*/ 158049 w 324497"/>
                <a:gd name="connsiteY8" fmla="*/ 64518 h 57264"/>
                <a:gd name="connsiteX9" fmla="*/ 319535 w 324497"/>
                <a:gd name="connsiteY9" fmla="*/ 63372 h 57264"/>
                <a:gd name="connsiteX10" fmla="*/ 330033 w 324497"/>
                <a:gd name="connsiteY10" fmla="*/ 32068 h 57264"/>
                <a:gd name="connsiteX11" fmla="*/ 181146 w 324497"/>
                <a:gd name="connsiteY11" fmla="*/ 2481 h 57264"/>
                <a:gd name="connsiteX12" fmla="*/ 23669 w 324497"/>
                <a:gd name="connsiteY12" fmla="*/ 4199 h 57264"/>
                <a:gd name="connsiteX13" fmla="*/ 10689 w 324497"/>
                <a:gd name="connsiteY13" fmla="*/ 34168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57095" y="66236"/>
                  </a:moveTo>
                  <a:cubicBezTo>
                    <a:pt x="93913" y="54401"/>
                    <a:pt x="62609" y="47911"/>
                    <a:pt x="0" y="33786"/>
                  </a:cubicBezTo>
                  <a:cubicBezTo>
                    <a:pt x="5917" y="22333"/>
                    <a:pt x="8780" y="16225"/>
                    <a:pt x="13743" y="1909"/>
                  </a:cubicBezTo>
                  <a:cubicBezTo>
                    <a:pt x="80933" y="2672"/>
                    <a:pt x="114529" y="2481"/>
                    <a:pt x="181527" y="0"/>
                  </a:cubicBezTo>
                  <a:cubicBezTo>
                    <a:pt x="244900" y="14125"/>
                    <a:pt x="276586" y="20615"/>
                    <a:pt x="340341" y="31686"/>
                  </a:cubicBezTo>
                  <a:cubicBezTo>
                    <a:pt x="336523" y="46575"/>
                    <a:pt x="334232" y="53065"/>
                    <a:pt x="329270" y="65090"/>
                  </a:cubicBezTo>
                  <a:cubicBezTo>
                    <a:pt x="260552" y="66999"/>
                    <a:pt x="226003" y="67190"/>
                    <a:pt x="157095" y="66236"/>
                  </a:cubicBezTo>
                  <a:close/>
                  <a:moveTo>
                    <a:pt x="10689" y="34168"/>
                  </a:moveTo>
                  <a:cubicBezTo>
                    <a:pt x="69290" y="47338"/>
                    <a:pt x="98876" y="53447"/>
                    <a:pt x="158049" y="64518"/>
                  </a:cubicBezTo>
                  <a:cubicBezTo>
                    <a:pt x="222758" y="65472"/>
                    <a:pt x="255017" y="65281"/>
                    <a:pt x="319535" y="63372"/>
                  </a:cubicBezTo>
                  <a:cubicBezTo>
                    <a:pt x="324116" y="52110"/>
                    <a:pt x="326216" y="46002"/>
                    <a:pt x="330033" y="32068"/>
                  </a:cubicBezTo>
                  <a:cubicBezTo>
                    <a:pt x="270288" y="21570"/>
                    <a:pt x="240510" y="15652"/>
                    <a:pt x="181146" y="2481"/>
                  </a:cubicBezTo>
                  <a:cubicBezTo>
                    <a:pt x="118346" y="4581"/>
                    <a:pt x="86660" y="4772"/>
                    <a:pt x="23669" y="4199"/>
                  </a:cubicBezTo>
                  <a:cubicBezTo>
                    <a:pt x="18706" y="17561"/>
                    <a:pt x="16034" y="23287"/>
                    <a:pt x="10689" y="34168"/>
                  </a:cubicBezTo>
                  <a:close/>
                </a:path>
              </a:pathLst>
            </a:custGeom>
            <a:grpFill/>
            <a:ln w="19088" cap="flat">
              <a:noFill/>
              <a:prstDash val="solid"/>
              <a:miter/>
            </a:ln>
          </p:spPr>
          <p:txBody>
            <a:bodyPr rtlCol="0" anchor="ctr"/>
            <a:lstStyle/>
            <a:p>
              <a:endParaRPr lang="en-US" dirty="0"/>
            </a:p>
          </p:txBody>
        </p:sp>
        <p:sp>
          <p:nvSpPr>
            <p:cNvPr id="66" name="Freeform: Shape 65">
              <a:extLst>
                <a:ext uri="{FF2B5EF4-FFF2-40B4-BE49-F238E27FC236}">
                  <a16:creationId xmlns:a16="http://schemas.microsoft.com/office/drawing/2014/main" id="{CB3D8B1E-6736-4236-A581-1C5695D6F122}"/>
                </a:ext>
              </a:extLst>
            </p:cNvPr>
            <p:cNvSpPr/>
            <p:nvPr/>
          </p:nvSpPr>
          <p:spPr>
            <a:xfrm>
              <a:off x="5948640" y="3323109"/>
              <a:ext cx="324498" cy="57264"/>
            </a:xfrm>
            <a:custGeom>
              <a:avLst/>
              <a:gdLst>
                <a:gd name="connsiteX0" fmla="*/ 159958 w 324497"/>
                <a:gd name="connsiteY0" fmla="*/ 68144 h 57264"/>
                <a:gd name="connsiteX1" fmla="*/ 0 w 324497"/>
                <a:gd name="connsiteY1" fmla="*/ 46766 h 57264"/>
                <a:gd name="connsiteX2" fmla="*/ 11071 w 324497"/>
                <a:gd name="connsiteY2" fmla="*/ 13362 h 57264"/>
                <a:gd name="connsiteX3" fmla="*/ 179619 w 324497"/>
                <a:gd name="connsiteY3" fmla="*/ 0 h 57264"/>
                <a:gd name="connsiteX4" fmla="*/ 340341 w 324497"/>
                <a:gd name="connsiteY4" fmla="*/ 18706 h 57264"/>
                <a:gd name="connsiteX5" fmla="*/ 331560 w 324497"/>
                <a:gd name="connsiteY5" fmla="*/ 52683 h 57264"/>
                <a:gd name="connsiteX6" fmla="*/ 159958 w 324497"/>
                <a:gd name="connsiteY6" fmla="*/ 68144 h 57264"/>
                <a:gd name="connsiteX7" fmla="*/ 10689 w 324497"/>
                <a:gd name="connsiteY7" fmla="*/ 46384 h 57264"/>
                <a:gd name="connsiteX8" fmla="*/ 160722 w 324497"/>
                <a:gd name="connsiteY8" fmla="*/ 66236 h 57264"/>
                <a:gd name="connsiteX9" fmla="*/ 321635 w 324497"/>
                <a:gd name="connsiteY9" fmla="*/ 51920 h 57264"/>
                <a:gd name="connsiteX10" fmla="*/ 330033 w 324497"/>
                <a:gd name="connsiteY10" fmla="*/ 20042 h 57264"/>
                <a:gd name="connsiteX11" fmla="*/ 179238 w 324497"/>
                <a:gd name="connsiteY11" fmla="*/ 2481 h 57264"/>
                <a:gd name="connsiteX12" fmla="*/ 20997 w 324497"/>
                <a:gd name="connsiteY12" fmla="*/ 15080 h 57264"/>
                <a:gd name="connsiteX13" fmla="*/ 10689 w 324497"/>
                <a:gd name="connsiteY13" fmla="*/ 46384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59958" y="68144"/>
                  </a:moveTo>
                  <a:cubicBezTo>
                    <a:pt x="95822" y="61082"/>
                    <a:pt x="63945" y="56883"/>
                    <a:pt x="0" y="46766"/>
                  </a:cubicBezTo>
                  <a:cubicBezTo>
                    <a:pt x="4963" y="34740"/>
                    <a:pt x="7254" y="28250"/>
                    <a:pt x="11071" y="13362"/>
                  </a:cubicBezTo>
                  <a:cubicBezTo>
                    <a:pt x="78643" y="9735"/>
                    <a:pt x="112429" y="7253"/>
                    <a:pt x="179619" y="0"/>
                  </a:cubicBezTo>
                  <a:cubicBezTo>
                    <a:pt x="243946" y="9544"/>
                    <a:pt x="276205" y="12980"/>
                    <a:pt x="340341" y="18706"/>
                  </a:cubicBezTo>
                  <a:cubicBezTo>
                    <a:pt x="337287" y="33595"/>
                    <a:pt x="335569" y="40276"/>
                    <a:pt x="331560" y="52683"/>
                  </a:cubicBezTo>
                  <a:cubicBezTo>
                    <a:pt x="263225" y="60509"/>
                    <a:pt x="228866" y="63754"/>
                    <a:pt x="159958" y="68144"/>
                  </a:cubicBezTo>
                  <a:close/>
                  <a:moveTo>
                    <a:pt x="10689" y="46384"/>
                  </a:moveTo>
                  <a:cubicBezTo>
                    <a:pt x="70626" y="55737"/>
                    <a:pt x="100594" y="59746"/>
                    <a:pt x="160722" y="66236"/>
                  </a:cubicBezTo>
                  <a:cubicBezTo>
                    <a:pt x="225430" y="62036"/>
                    <a:pt x="257689" y="58982"/>
                    <a:pt x="321635" y="51920"/>
                  </a:cubicBezTo>
                  <a:cubicBezTo>
                    <a:pt x="325452" y="40276"/>
                    <a:pt x="327170" y="33977"/>
                    <a:pt x="330033" y="20042"/>
                  </a:cubicBezTo>
                  <a:cubicBezTo>
                    <a:pt x="269906" y="14507"/>
                    <a:pt x="239746" y="11262"/>
                    <a:pt x="179238" y="2481"/>
                  </a:cubicBezTo>
                  <a:cubicBezTo>
                    <a:pt x="116246" y="9162"/>
                    <a:pt x="84560" y="11644"/>
                    <a:pt x="20997" y="15080"/>
                  </a:cubicBezTo>
                  <a:cubicBezTo>
                    <a:pt x="17370" y="29014"/>
                    <a:pt x="15270" y="34931"/>
                    <a:pt x="10689" y="46384"/>
                  </a:cubicBezTo>
                  <a:close/>
                </a:path>
              </a:pathLst>
            </a:custGeom>
            <a:grpFill/>
            <a:ln w="19088" cap="flat">
              <a:noFill/>
              <a:prstDash val="solid"/>
              <a:miter/>
            </a:ln>
          </p:spPr>
          <p:txBody>
            <a:bodyPr rtlCol="0" anchor="ctr"/>
            <a:lstStyle/>
            <a:p>
              <a:endParaRPr lang="en-US" dirty="0"/>
            </a:p>
          </p:txBody>
        </p:sp>
        <p:sp>
          <p:nvSpPr>
            <p:cNvPr id="67" name="Freeform: Shape 66">
              <a:extLst>
                <a:ext uri="{FF2B5EF4-FFF2-40B4-BE49-F238E27FC236}">
                  <a16:creationId xmlns:a16="http://schemas.microsoft.com/office/drawing/2014/main" id="{446DB79C-DDC7-4945-A291-18C267B609DB}"/>
                </a:ext>
              </a:extLst>
            </p:cNvPr>
            <p:cNvSpPr/>
            <p:nvPr/>
          </p:nvSpPr>
          <p:spPr>
            <a:xfrm>
              <a:off x="6269892" y="3316046"/>
              <a:ext cx="324498" cy="57264"/>
            </a:xfrm>
            <a:custGeom>
              <a:avLst/>
              <a:gdLst>
                <a:gd name="connsiteX0" fmla="*/ 159958 w 324497"/>
                <a:gd name="connsiteY0" fmla="*/ 69862 h 57264"/>
                <a:gd name="connsiteX1" fmla="*/ 0 w 324497"/>
                <a:gd name="connsiteY1" fmla="*/ 60127 h 57264"/>
                <a:gd name="connsiteX2" fmla="*/ 8971 w 324497"/>
                <a:gd name="connsiteY2" fmla="*/ 26151 h 57264"/>
                <a:gd name="connsiteX3" fmla="*/ 175039 w 324497"/>
                <a:gd name="connsiteY3" fmla="*/ 0 h 57264"/>
                <a:gd name="connsiteX4" fmla="*/ 333851 w 324497"/>
                <a:gd name="connsiteY4" fmla="*/ 9162 h 57264"/>
                <a:gd name="connsiteX5" fmla="*/ 327744 w 324497"/>
                <a:gd name="connsiteY5" fmla="*/ 44857 h 57264"/>
                <a:gd name="connsiteX6" fmla="*/ 159958 w 324497"/>
                <a:gd name="connsiteY6" fmla="*/ 69862 h 57264"/>
                <a:gd name="connsiteX7" fmla="*/ 10499 w 324497"/>
                <a:gd name="connsiteY7" fmla="*/ 58791 h 57264"/>
                <a:gd name="connsiteX8" fmla="*/ 160532 w 324497"/>
                <a:gd name="connsiteY8" fmla="*/ 67954 h 57264"/>
                <a:gd name="connsiteX9" fmla="*/ 318008 w 324497"/>
                <a:gd name="connsiteY9" fmla="*/ 44475 h 57264"/>
                <a:gd name="connsiteX10" fmla="*/ 323735 w 324497"/>
                <a:gd name="connsiteY10" fmla="*/ 11071 h 57264"/>
                <a:gd name="connsiteX11" fmla="*/ 174657 w 324497"/>
                <a:gd name="connsiteY11" fmla="*/ 2672 h 57264"/>
                <a:gd name="connsiteX12" fmla="*/ 18898 w 324497"/>
                <a:gd name="connsiteY12" fmla="*/ 27105 h 57264"/>
                <a:gd name="connsiteX13" fmla="*/ 10499 w 324497"/>
                <a:gd name="connsiteY13" fmla="*/ 58791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59958" y="69862"/>
                  </a:moveTo>
                  <a:cubicBezTo>
                    <a:pt x="96014" y="66617"/>
                    <a:pt x="64136" y="64900"/>
                    <a:pt x="0" y="60127"/>
                  </a:cubicBezTo>
                  <a:cubicBezTo>
                    <a:pt x="4009" y="47720"/>
                    <a:pt x="5918" y="41230"/>
                    <a:pt x="8971" y="26151"/>
                  </a:cubicBezTo>
                  <a:cubicBezTo>
                    <a:pt x="75971" y="17179"/>
                    <a:pt x="109185" y="11835"/>
                    <a:pt x="175039" y="0"/>
                  </a:cubicBezTo>
                  <a:cubicBezTo>
                    <a:pt x="238792" y="4772"/>
                    <a:pt x="270669" y="6490"/>
                    <a:pt x="333851" y="9162"/>
                  </a:cubicBezTo>
                  <a:cubicBezTo>
                    <a:pt x="331942" y="24624"/>
                    <a:pt x="330606" y="31686"/>
                    <a:pt x="327744" y="44857"/>
                  </a:cubicBezTo>
                  <a:cubicBezTo>
                    <a:pt x="261316" y="55928"/>
                    <a:pt x="227721" y="60891"/>
                    <a:pt x="159958" y="69862"/>
                  </a:cubicBezTo>
                  <a:close/>
                  <a:moveTo>
                    <a:pt x="10499" y="58791"/>
                  </a:moveTo>
                  <a:cubicBezTo>
                    <a:pt x="70626" y="63182"/>
                    <a:pt x="100595" y="64900"/>
                    <a:pt x="160532" y="67954"/>
                  </a:cubicBezTo>
                  <a:cubicBezTo>
                    <a:pt x="224094" y="59555"/>
                    <a:pt x="255399" y="54974"/>
                    <a:pt x="318008" y="44475"/>
                  </a:cubicBezTo>
                  <a:cubicBezTo>
                    <a:pt x="320680" y="32068"/>
                    <a:pt x="321825" y="25387"/>
                    <a:pt x="323735" y="11071"/>
                  </a:cubicBezTo>
                  <a:cubicBezTo>
                    <a:pt x="264371" y="8590"/>
                    <a:pt x="234594" y="7063"/>
                    <a:pt x="174657" y="2672"/>
                  </a:cubicBezTo>
                  <a:cubicBezTo>
                    <a:pt x="112811" y="13743"/>
                    <a:pt x="81698" y="18515"/>
                    <a:pt x="18898" y="27105"/>
                  </a:cubicBezTo>
                  <a:cubicBezTo>
                    <a:pt x="16035" y="40849"/>
                    <a:pt x="14316" y="47148"/>
                    <a:pt x="10499" y="58791"/>
                  </a:cubicBezTo>
                  <a:close/>
                </a:path>
              </a:pathLst>
            </a:custGeom>
            <a:grpFill/>
            <a:ln w="19088" cap="flat">
              <a:noFill/>
              <a:prstDash val="solid"/>
              <a:miter/>
            </a:ln>
          </p:spPr>
          <p:txBody>
            <a:bodyPr rtlCol="0" anchor="ctr"/>
            <a:lstStyle/>
            <a:p>
              <a:endParaRPr lang="en-US" dirty="0"/>
            </a:p>
          </p:txBody>
        </p:sp>
        <p:sp>
          <p:nvSpPr>
            <p:cNvPr id="68" name="Freeform: Shape 67">
              <a:extLst>
                <a:ext uri="{FF2B5EF4-FFF2-40B4-BE49-F238E27FC236}">
                  <a16:creationId xmlns:a16="http://schemas.microsoft.com/office/drawing/2014/main" id="{7EC1A413-E936-4D90-BF11-95739D1B35AC}"/>
                </a:ext>
              </a:extLst>
            </p:cNvPr>
            <p:cNvSpPr/>
            <p:nvPr/>
          </p:nvSpPr>
          <p:spPr>
            <a:xfrm>
              <a:off x="6587519" y="3291041"/>
              <a:ext cx="305410" cy="57264"/>
            </a:xfrm>
            <a:custGeom>
              <a:avLst/>
              <a:gdLst>
                <a:gd name="connsiteX0" fmla="*/ 158813 w 305409"/>
                <a:gd name="connsiteY0" fmla="*/ 74634 h 57264"/>
                <a:gd name="connsiteX1" fmla="*/ 0 w 305409"/>
                <a:gd name="connsiteY1" fmla="*/ 70435 h 57264"/>
                <a:gd name="connsiteX2" fmla="*/ 6108 w 305409"/>
                <a:gd name="connsiteY2" fmla="*/ 34740 h 57264"/>
                <a:gd name="connsiteX3" fmla="*/ 167212 w 305409"/>
                <a:gd name="connsiteY3" fmla="*/ 0 h 57264"/>
                <a:gd name="connsiteX4" fmla="*/ 323925 w 305409"/>
                <a:gd name="connsiteY4" fmla="*/ 3054 h 57264"/>
                <a:gd name="connsiteX5" fmla="*/ 321634 w 305409"/>
                <a:gd name="connsiteY5" fmla="*/ 41803 h 57264"/>
                <a:gd name="connsiteX6" fmla="*/ 158813 w 305409"/>
                <a:gd name="connsiteY6" fmla="*/ 74634 h 57264"/>
                <a:gd name="connsiteX7" fmla="*/ 10307 w 305409"/>
                <a:gd name="connsiteY7" fmla="*/ 68717 h 57264"/>
                <a:gd name="connsiteX8" fmla="*/ 159195 w 305409"/>
                <a:gd name="connsiteY8" fmla="*/ 72535 h 57264"/>
                <a:gd name="connsiteX9" fmla="*/ 311900 w 305409"/>
                <a:gd name="connsiteY9" fmla="*/ 41803 h 57264"/>
                <a:gd name="connsiteX10" fmla="*/ 314191 w 305409"/>
                <a:gd name="connsiteY10" fmla="*/ 5536 h 57264"/>
                <a:gd name="connsiteX11" fmla="*/ 167021 w 305409"/>
                <a:gd name="connsiteY11" fmla="*/ 2672 h 57264"/>
                <a:gd name="connsiteX12" fmla="*/ 15843 w 305409"/>
                <a:gd name="connsiteY12" fmla="*/ 35313 h 57264"/>
                <a:gd name="connsiteX13" fmla="*/ 10307 w 305409"/>
                <a:gd name="connsiteY13" fmla="*/ 68717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57264">
                  <a:moveTo>
                    <a:pt x="158813" y="74634"/>
                  </a:moveTo>
                  <a:cubicBezTo>
                    <a:pt x="95249" y="73298"/>
                    <a:pt x="63564" y="72535"/>
                    <a:pt x="0" y="70435"/>
                  </a:cubicBezTo>
                  <a:cubicBezTo>
                    <a:pt x="2864" y="57264"/>
                    <a:pt x="4199" y="50202"/>
                    <a:pt x="6108" y="34740"/>
                  </a:cubicBezTo>
                  <a:cubicBezTo>
                    <a:pt x="71198" y="22142"/>
                    <a:pt x="103457" y="15080"/>
                    <a:pt x="167212" y="0"/>
                  </a:cubicBezTo>
                  <a:cubicBezTo>
                    <a:pt x="230202" y="1909"/>
                    <a:pt x="261316" y="2481"/>
                    <a:pt x="323925" y="3054"/>
                  </a:cubicBezTo>
                  <a:cubicBezTo>
                    <a:pt x="323544" y="19470"/>
                    <a:pt x="322970" y="27105"/>
                    <a:pt x="321634" y="41803"/>
                  </a:cubicBezTo>
                  <a:cubicBezTo>
                    <a:pt x="257307" y="56119"/>
                    <a:pt x="224667" y="62609"/>
                    <a:pt x="158813" y="74634"/>
                  </a:cubicBezTo>
                  <a:close/>
                  <a:moveTo>
                    <a:pt x="10307" y="68717"/>
                  </a:moveTo>
                  <a:cubicBezTo>
                    <a:pt x="69862" y="70626"/>
                    <a:pt x="99639" y="71389"/>
                    <a:pt x="159195" y="72535"/>
                  </a:cubicBezTo>
                  <a:cubicBezTo>
                    <a:pt x="220849" y="61273"/>
                    <a:pt x="251390" y="54974"/>
                    <a:pt x="311900" y="41803"/>
                  </a:cubicBezTo>
                  <a:cubicBezTo>
                    <a:pt x="313045" y="28059"/>
                    <a:pt x="313617" y="20806"/>
                    <a:pt x="314191" y="5536"/>
                  </a:cubicBezTo>
                  <a:cubicBezTo>
                    <a:pt x="255399" y="4963"/>
                    <a:pt x="226194" y="4390"/>
                    <a:pt x="167021" y="2672"/>
                  </a:cubicBezTo>
                  <a:cubicBezTo>
                    <a:pt x="107275" y="16798"/>
                    <a:pt x="76926" y="23287"/>
                    <a:pt x="15843" y="35313"/>
                  </a:cubicBezTo>
                  <a:cubicBezTo>
                    <a:pt x="14125" y="49629"/>
                    <a:pt x="12980" y="56310"/>
                    <a:pt x="10307" y="68717"/>
                  </a:cubicBezTo>
                  <a:close/>
                </a:path>
              </a:pathLst>
            </a:custGeom>
            <a:grpFill/>
            <a:ln w="19088" cap="flat">
              <a:noFill/>
              <a:prstDash val="solid"/>
              <a:miter/>
            </a:ln>
          </p:spPr>
          <p:txBody>
            <a:bodyPr rtlCol="0" anchor="ctr"/>
            <a:lstStyle/>
            <a:p>
              <a:endParaRPr lang="en-US" dirty="0"/>
            </a:p>
          </p:txBody>
        </p:sp>
        <p:sp>
          <p:nvSpPr>
            <p:cNvPr id="69" name="Freeform: Shape 68">
              <a:extLst>
                <a:ext uri="{FF2B5EF4-FFF2-40B4-BE49-F238E27FC236}">
                  <a16:creationId xmlns:a16="http://schemas.microsoft.com/office/drawing/2014/main" id="{61441CEB-B867-4FC8-B3F9-D1A007CF9C34}"/>
                </a:ext>
              </a:extLst>
            </p:cNvPr>
            <p:cNvSpPr/>
            <p:nvPr/>
          </p:nvSpPr>
          <p:spPr>
            <a:xfrm>
              <a:off x="6899609" y="3253437"/>
              <a:ext cx="305410" cy="76352"/>
            </a:xfrm>
            <a:custGeom>
              <a:avLst/>
              <a:gdLst>
                <a:gd name="connsiteX0" fmla="*/ 157668 w 305409"/>
                <a:gd name="connsiteY0" fmla="*/ 81888 h 76352"/>
                <a:gd name="connsiteX1" fmla="*/ 0 w 305409"/>
                <a:gd name="connsiteY1" fmla="*/ 80552 h 76352"/>
                <a:gd name="connsiteX2" fmla="*/ 2290 w 305409"/>
                <a:gd name="connsiteY2" fmla="*/ 41803 h 76352"/>
                <a:gd name="connsiteX3" fmla="*/ 157477 w 305409"/>
                <a:gd name="connsiteY3" fmla="*/ 0 h 76352"/>
                <a:gd name="connsiteX4" fmla="*/ 312472 w 305409"/>
                <a:gd name="connsiteY4" fmla="*/ 0 h 76352"/>
                <a:gd name="connsiteX5" fmla="*/ 314954 w 305409"/>
                <a:gd name="connsiteY5" fmla="*/ 42757 h 76352"/>
                <a:gd name="connsiteX6" fmla="*/ 157668 w 305409"/>
                <a:gd name="connsiteY6" fmla="*/ 81888 h 76352"/>
                <a:gd name="connsiteX7" fmla="*/ 9735 w 305409"/>
                <a:gd name="connsiteY7" fmla="*/ 78452 h 76352"/>
                <a:gd name="connsiteX8" fmla="*/ 157668 w 305409"/>
                <a:gd name="connsiteY8" fmla="*/ 79597 h 76352"/>
                <a:gd name="connsiteX9" fmla="*/ 305220 w 305409"/>
                <a:gd name="connsiteY9" fmla="*/ 42948 h 76352"/>
                <a:gd name="connsiteX10" fmla="*/ 302928 w 305409"/>
                <a:gd name="connsiteY10" fmla="*/ 2863 h 76352"/>
                <a:gd name="connsiteX11" fmla="*/ 157477 w 305409"/>
                <a:gd name="connsiteY11" fmla="*/ 2863 h 76352"/>
                <a:gd name="connsiteX12" fmla="*/ 11835 w 305409"/>
                <a:gd name="connsiteY12" fmla="*/ 41994 h 76352"/>
                <a:gd name="connsiteX13" fmla="*/ 9735 w 305409"/>
                <a:gd name="connsiteY13" fmla="*/ 78452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76352">
                  <a:moveTo>
                    <a:pt x="157668" y="81888"/>
                  </a:moveTo>
                  <a:cubicBezTo>
                    <a:pt x="94486" y="81315"/>
                    <a:pt x="62992" y="81124"/>
                    <a:pt x="0" y="80552"/>
                  </a:cubicBezTo>
                  <a:cubicBezTo>
                    <a:pt x="1336" y="65854"/>
                    <a:pt x="1910" y="58219"/>
                    <a:pt x="2290" y="41803"/>
                  </a:cubicBezTo>
                  <a:cubicBezTo>
                    <a:pt x="65091" y="26151"/>
                    <a:pt x="96205" y="17752"/>
                    <a:pt x="157477" y="0"/>
                  </a:cubicBezTo>
                  <a:cubicBezTo>
                    <a:pt x="219513" y="382"/>
                    <a:pt x="250436" y="191"/>
                    <a:pt x="312472" y="0"/>
                  </a:cubicBezTo>
                  <a:cubicBezTo>
                    <a:pt x="313808" y="17752"/>
                    <a:pt x="314382" y="26342"/>
                    <a:pt x="314954" y="42757"/>
                  </a:cubicBezTo>
                  <a:cubicBezTo>
                    <a:pt x="252727" y="59555"/>
                    <a:pt x="221232" y="67381"/>
                    <a:pt x="157668" y="81888"/>
                  </a:cubicBezTo>
                  <a:close/>
                  <a:moveTo>
                    <a:pt x="9735" y="78452"/>
                  </a:moveTo>
                  <a:cubicBezTo>
                    <a:pt x="68909" y="79025"/>
                    <a:pt x="98304" y="79216"/>
                    <a:pt x="157668" y="79597"/>
                  </a:cubicBezTo>
                  <a:cubicBezTo>
                    <a:pt x="217414" y="65854"/>
                    <a:pt x="246810" y="58410"/>
                    <a:pt x="305220" y="42948"/>
                  </a:cubicBezTo>
                  <a:cubicBezTo>
                    <a:pt x="304647" y="27487"/>
                    <a:pt x="304264" y="19470"/>
                    <a:pt x="302928" y="2863"/>
                  </a:cubicBezTo>
                  <a:cubicBezTo>
                    <a:pt x="244710" y="3054"/>
                    <a:pt x="215696" y="3054"/>
                    <a:pt x="157477" y="2863"/>
                  </a:cubicBezTo>
                  <a:cubicBezTo>
                    <a:pt x="99832" y="19470"/>
                    <a:pt x="70817" y="27296"/>
                    <a:pt x="11835" y="41994"/>
                  </a:cubicBezTo>
                  <a:cubicBezTo>
                    <a:pt x="11454" y="57264"/>
                    <a:pt x="11071" y="64518"/>
                    <a:pt x="9735" y="78452"/>
                  </a:cubicBezTo>
                  <a:close/>
                </a:path>
              </a:pathLst>
            </a:custGeom>
            <a:grpFill/>
            <a:ln w="19088" cap="flat">
              <a:noFill/>
              <a:prstDash val="solid"/>
              <a:miter/>
            </a:ln>
          </p:spPr>
          <p:txBody>
            <a:bodyPr rtlCol="0" anchor="ctr"/>
            <a:lstStyle/>
            <a:p>
              <a:endParaRPr lang="en-US" dirty="0"/>
            </a:p>
          </p:txBody>
        </p:sp>
        <p:sp>
          <p:nvSpPr>
            <p:cNvPr id="70" name="Freeform: Shape 69">
              <a:extLst>
                <a:ext uri="{FF2B5EF4-FFF2-40B4-BE49-F238E27FC236}">
                  <a16:creationId xmlns:a16="http://schemas.microsoft.com/office/drawing/2014/main" id="{1FC51701-0C73-4E47-B365-26914B8E0DF6}"/>
                </a:ext>
              </a:extLst>
            </p:cNvPr>
            <p:cNvSpPr/>
            <p:nvPr/>
          </p:nvSpPr>
          <p:spPr>
            <a:xfrm>
              <a:off x="7202347" y="3208008"/>
              <a:ext cx="305410" cy="76352"/>
            </a:xfrm>
            <a:custGeom>
              <a:avLst/>
              <a:gdLst>
                <a:gd name="connsiteX0" fmla="*/ 159767 w 305409"/>
                <a:gd name="connsiteY0" fmla="*/ 90478 h 76352"/>
                <a:gd name="connsiteX1" fmla="*/ 2482 w 305409"/>
                <a:gd name="connsiteY1" fmla="*/ 89714 h 76352"/>
                <a:gd name="connsiteX2" fmla="*/ 0 w 305409"/>
                <a:gd name="connsiteY2" fmla="*/ 46957 h 76352"/>
                <a:gd name="connsiteX3" fmla="*/ 149078 w 305409"/>
                <a:gd name="connsiteY3" fmla="*/ 382 h 76352"/>
                <a:gd name="connsiteX4" fmla="*/ 302928 w 305409"/>
                <a:gd name="connsiteY4" fmla="*/ 0 h 76352"/>
                <a:gd name="connsiteX5" fmla="*/ 310945 w 305409"/>
                <a:gd name="connsiteY5" fmla="*/ 47148 h 76352"/>
                <a:gd name="connsiteX6" fmla="*/ 159767 w 305409"/>
                <a:gd name="connsiteY6" fmla="*/ 90478 h 76352"/>
                <a:gd name="connsiteX7" fmla="*/ 12026 w 305409"/>
                <a:gd name="connsiteY7" fmla="*/ 87233 h 76352"/>
                <a:gd name="connsiteX8" fmla="*/ 159385 w 305409"/>
                <a:gd name="connsiteY8" fmla="*/ 87996 h 76352"/>
                <a:gd name="connsiteX9" fmla="*/ 301401 w 305409"/>
                <a:gd name="connsiteY9" fmla="*/ 47148 h 76352"/>
                <a:gd name="connsiteX10" fmla="*/ 293956 w 305409"/>
                <a:gd name="connsiteY10" fmla="*/ 3054 h 76352"/>
                <a:gd name="connsiteX11" fmla="*/ 149650 w 305409"/>
                <a:gd name="connsiteY11" fmla="*/ 3436 h 76352"/>
                <a:gd name="connsiteX12" fmla="*/ 9734 w 305409"/>
                <a:gd name="connsiteY12" fmla="*/ 47148 h 76352"/>
                <a:gd name="connsiteX13" fmla="*/ 12026 w 305409"/>
                <a:gd name="connsiteY13" fmla="*/ 8723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76352">
                  <a:moveTo>
                    <a:pt x="159767" y="90478"/>
                  </a:moveTo>
                  <a:cubicBezTo>
                    <a:pt x="96586" y="89905"/>
                    <a:pt x="65281" y="89714"/>
                    <a:pt x="2482" y="89714"/>
                  </a:cubicBezTo>
                  <a:cubicBezTo>
                    <a:pt x="1908" y="73298"/>
                    <a:pt x="1336" y="64709"/>
                    <a:pt x="0" y="46957"/>
                  </a:cubicBezTo>
                  <a:cubicBezTo>
                    <a:pt x="60509" y="29205"/>
                    <a:pt x="90286" y="19852"/>
                    <a:pt x="149078" y="382"/>
                  </a:cubicBezTo>
                  <a:cubicBezTo>
                    <a:pt x="210541" y="191"/>
                    <a:pt x="241273" y="0"/>
                    <a:pt x="302928" y="0"/>
                  </a:cubicBezTo>
                  <a:cubicBezTo>
                    <a:pt x="306364" y="19279"/>
                    <a:pt x="308081" y="28632"/>
                    <a:pt x="310945" y="47148"/>
                  </a:cubicBezTo>
                  <a:cubicBezTo>
                    <a:pt x="251390" y="65281"/>
                    <a:pt x="221039" y="73871"/>
                    <a:pt x="159767" y="90478"/>
                  </a:cubicBezTo>
                  <a:close/>
                  <a:moveTo>
                    <a:pt x="12026" y="87233"/>
                  </a:moveTo>
                  <a:cubicBezTo>
                    <a:pt x="70816" y="87423"/>
                    <a:pt x="100213" y="87423"/>
                    <a:pt x="159385" y="87996"/>
                  </a:cubicBezTo>
                  <a:cubicBezTo>
                    <a:pt x="216841" y="72344"/>
                    <a:pt x="245282" y="64136"/>
                    <a:pt x="301401" y="47148"/>
                  </a:cubicBezTo>
                  <a:cubicBezTo>
                    <a:pt x="298728" y="29777"/>
                    <a:pt x="297202" y="20997"/>
                    <a:pt x="293956" y="3054"/>
                  </a:cubicBezTo>
                  <a:cubicBezTo>
                    <a:pt x="236120" y="3054"/>
                    <a:pt x="207296" y="3245"/>
                    <a:pt x="149650" y="3436"/>
                  </a:cubicBezTo>
                  <a:cubicBezTo>
                    <a:pt x="94295" y="21570"/>
                    <a:pt x="66426" y="30350"/>
                    <a:pt x="9734" y="47148"/>
                  </a:cubicBezTo>
                  <a:cubicBezTo>
                    <a:pt x="11070" y="63563"/>
                    <a:pt x="11452" y="71580"/>
                    <a:pt x="12026" y="87233"/>
                  </a:cubicBezTo>
                  <a:close/>
                </a:path>
              </a:pathLst>
            </a:custGeom>
            <a:grpFill/>
            <a:ln w="19088" cap="flat">
              <a:noFill/>
              <a:prstDash val="solid"/>
              <a:miter/>
            </a:ln>
          </p:spPr>
          <p:txBody>
            <a:bodyPr rtlCol="0" anchor="ctr"/>
            <a:lstStyle/>
            <a:p>
              <a:endParaRPr lang="en-US" dirty="0"/>
            </a:p>
          </p:txBody>
        </p:sp>
        <p:sp>
          <p:nvSpPr>
            <p:cNvPr id="71" name="Freeform: Shape 70">
              <a:extLst>
                <a:ext uri="{FF2B5EF4-FFF2-40B4-BE49-F238E27FC236}">
                  <a16:creationId xmlns:a16="http://schemas.microsoft.com/office/drawing/2014/main" id="{E5F55FB1-5BEB-4466-B20E-BF2E9725DA43}"/>
                </a:ext>
              </a:extLst>
            </p:cNvPr>
            <p:cNvSpPr/>
            <p:nvPr/>
          </p:nvSpPr>
          <p:spPr>
            <a:xfrm>
              <a:off x="7496303" y="3159906"/>
              <a:ext cx="305410" cy="95440"/>
            </a:xfrm>
            <a:custGeom>
              <a:avLst/>
              <a:gdLst>
                <a:gd name="connsiteX0" fmla="*/ 165304 w 305409"/>
                <a:gd name="connsiteY0" fmla="*/ 99067 h 95440"/>
                <a:gd name="connsiteX1" fmla="*/ 7827 w 305409"/>
                <a:gd name="connsiteY1" fmla="*/ 96586 h 95440"/>
                <a:gd name="connsiteX2" fmla="*/ 0 w 305409"/>
                <a:gd name="connsiteY2" fmla="*/ 49438 h 95440"/>
                <a:gd name="connsiteX3" fmla="*/ 143352 w 305409"/>
                <a:gd name="connsiteY3" fmla="*/ 0 h 95440"/>
                <a:gd name="connsiteX4" fmla="*/ 297202 w 305409"/>
                <a:gd name="connsiteY4" fmla="*/ 1336 h 95440"/>
                <a:gd name="connsiteX5" fmla="*/ 311327 w 305409"/>
                <a:gd name="connsiteY5" fmla="*/ 53065 h 95440"/>
                <a:gd name="connsiteX6" fmla="*/ 165304 w 305409"/>
                <a:gd name="connsiteY6" fmla="*/ 99067 h 95440"/>
                <a:gd name="connsiteX7" fmla="*/ 16989 w 305409"/>
                <a:gd name="connsiteY7" fmla="*/ 93723 h 95440"/>
                <a:gd name="connsiteX8" fmla="*/ 164539 w 305409"/>
                <a:gd name="connsiteY8" fmla="*/ 96013 h 95440"/>
                <a:gd name="connsiteX9" fmla="*/ 301402 w 305409"/>
                <a:gd name="connsiteY9" fmla="*/ 52683 h 95440"/>
                <a:gd name="connsiteX10" fmla="*/ 288421 w 305409"/>
                <a:gd name="connsiteY10" fmla="*/ 4390 h 95440"/>
                <a:gd name="connsiteX11" fmla="*/ 144115 w 305409"/>
                <a:gd name="connsiteY11" fmla="*/ 3245 h 95440"/>
                <a:gd name="connsiteX12" fmla="*/ 9544 w 305409"/>
                <a:gd name="connsiteY12" fmla="*/ 49629 h 95440"/>
                <a:gd name="connsiteX13" fmla="*/ 16989 w 305409"/>
                <a:gd name="connsiteY13" fmla="*/ 93723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95440">
                  <a:moveTo>
                    <a:pt x="165304" y="99067"/>
                  </a:moveTo>
                  <a:cubicBezTo>
                    <a:pt x="101931" y="97540"/>
                    <a:pt x="70435" y="97158"/>
                    <a:pt x="7827" y="96586"/>
                  </a:cubicBezTo>
                  <a:cubicBezTo>
                    <a:pt x="4963" y="78070"/>
                    <a:pt x="3436" y="68717"/>
                    <a:pt x="0" y="49438"/>
                  </a:cubicBezTo>
                  <a:cubicBezTo>
                    <a:pt x="58029" y="30159"/>
                    <a:pt x="86661" y="20233"/>
                    <a:pt x="143352" y="0"/>
                  </a:cubicBezTo>
                  <a:cubicBezTo>
                    <a:pt x="204625" y="191"/>
                    <a:pt x="235357" y="382"/>
                    <a:pt x="297202" y="1336"/>
                  </a:cubicBezTo>
                  <a:cubicBezTo>
                    <a:pt x="302928" y="22142"/>
                    <a:pt x="305792" y="32450"/>
                    <a:pt x="311327" y="53065"/>
                  </a:cubicBezTo>
                  <a:cubicBezTo>
                    <a:pt x="253491" y="71962"/>
                    <a:pt x="224285" y="81124"/>
                    <a:pt x="165304" y="99067"/>
                  </a:cubicBezTo>
                  <a:close/>
                  <a:moveTo>
                    <a:pt x="16989" y="93723"/>
                  </a:moveTo>
                  <a:cubicBezTo>
                    <a:pt x="75780" y="94295"/>
                    <a:pt x="105176" y="94677"/>
                    <a:pt x="164539" y="96013"/>
                  </a:cubicBezTo>
                  <a:cubicBezTo>
                    <a:pt x="219895" y="79216"/>
                    <a:pt x="247191" y="70435"/>
                    <a:pt x="301402" y="52683"/>
                  </a:cubicBezTo>
                  <a:cubicBezTo>
                    <a:pt x="296248" y="33595"/>
                    <a:pt x="293766" y="23860"/>
                    <a:pt x="288421" y="4390"/>
                  </a:cubicBezTo>
                  <a:cubicBezTo>
                    <a:pt x="230394" y="3436"/>
                    <a:pt x="201570" y="3436"/>
                    <a:pt x="144115" y="3245"/>
                  </a:cubicBezTo>
                  <a:cubicBezTo>
                    <a:pt x="90860" y="22142"/>
                    <a:pt x="63946" y="31495"/>
                    <a:pt x="9544" y="49629"/>
                  </a:cubicBezTo>
                  <a:cubicBezTo>
                    <a:pt x="12599" y="67572"/>
                    <a:pt x="14125" y="76352"/>
                    <a:pt x="16989" y="93723"/>
                  </a:cubicBezTo>
                  <a:close/>
                </a:path>
              </a:pathLst>
            </a:custGeom>
            <a:grpFill/>
            <a:ln w="19088" cap="flat">
              <a:noFill/>
              <a:prstDash val="solid"/>
              <a:miter/>
            </a:ln>
          </p:spPr>
          <p:txBody>
            <a:bodyPr rtlCol="0" anchor="ctr"/>
            <a:lstStyle/>
            <a:p>
              <a:endParaRPr lang="en-US" dirty="0"/>
            </a:p>
          </p:txBody>
        </p:sp>
        <p:sp>
          <p:nvSpPr>
            <p:cNvPr id="72" name="Freeform: Shape 71">
              <a:extLst>
                <a:ext uri="{FF2B5EF4-FFF2-40B4-BE49-F238E27FC236}">
                  <a16:creationId xmlns:a16="http://schemas.microsoft.com/office/drawing/2014/main" id="{7F10BC9A-377D-4EF7-B7F9-6A9E5DB6091A}"/>
                </a:ext>
              </a:extLst>
            </p:cNvPr>
            <p:cNvSpPr/>
            <p:nvPr/>
          </p:nvSpPr>
          <p:spPr>
            <a:xfrm>
              <a:off x="7784152" y="3112567"/>
              <a:ext cx="305410" cy="95440"/>
            </a:xfrm>
            <a:custGeom>
              <a:avLst/>
              <a:gdLst>
                <a:gd name="connsiteX0" fmla="*/ 172747 w 305409"/>
                <a:gd name="connsiteY0" fmla="*/ 107657 h 95440"/>
                <a:gd name="connsiteX1" fmla="*/ 13934 w 305409"/>
                <a:gd name="connsiteY1" fmla="*/ 101740 h 95440"/>
                <a:gd name="connsiteX2" fmla="*/ 0 w 305409"/>
                <a:gd name="connsiteY2" fmla="*/ 50202 h 95440"/>
                <a:gd name="connsiteX3" fmla="*/ 138389 w 305409"/>
                <a:gd name="connsiteY3" fmla="*/ 0 h 95440"/>
                <a:gd name="connsiteX4" fmla="*/ 293575 w 305409"/>
                <a:gd name="connsiteY4" fmla="*/ 4963 h 95440"/>
                <a:gd name="connsiteX5" fmla="*/ 313999 w 305409"/>
                <a:gd name="connsiteY5" fmla="*/ 60700 h 95440"/>
                <a:gd name="connsiteX6" fmla="*/ 172747 w 305409"/>
                <a:gd name="connsiteY6" fmla="*/ 107657 h 95440"/>
                <a:gd name="connsiteX7" fmla="*/ 22906 w 305409"/>
                <a:gd name="connsiteY7" fmla="*/ 98685 h 95440"/>
                <a:gd name="connsiteX8" fmla="*/ 171793 w 305409"/>
                <a:gd name="connsiteY8" fmla="*/ 104221 h 95440"/>
                <a:gd name="connsiteX9" fmla="*/ 304073 w 305409"/>
                <a:gd name="connsiteY9" fmla="*/ 60318 h 95440"/>
                <a:gd name="connsiteX10" fmla="*/ 285176 w 305409"/>
                <a:gd name="connsiteY10" fmla="*/ 8208 h 95440"/>
                <a:gd name="connsiteX11" fmla="*/ 139534 w 305409"/>
                <a:gd name="connsiteY11" fmla="*/ 3436 h 95440"/>
                <a:gd name="connsiteX12" fmla="*/ 9544 w 305409"/>
                <a:gd name="connsiteY12" fmla="*/ 50393 h 95440"/>
                <a:gd name="connsiteX13" fmla="*/ 22906 w 305409"/>
                <a:gd name="connsiteY13" fmla="*/ 98685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95440">
                  <a:moveTo>
                    <a:pt x="172747" y="107657"/>
                  </a:moveTo>
                  <a:cubicBezTo>
                    <a:pt x="108611" y="104603"/>
                    <a:pt x="76924" y="103457"/>
                    <a:pt x="13934" y="101740"/>
                  </a:cubicBezTo>
                  <a:cubicBezTo>
                    <a:pt x="8399" y="81315"/>
                    <a:pt x="5726" y="71008"/>
                    <a:pt x="0" y="50202"/>
                  </a:cubicBezTo>
                  <a:cubicBezTo>
                    <a:pt x="55928" y="30350"/>
                    <a:pt x="83606" y="20424"/>
                    <a:pt x="138389" y="0"/>
                  </a:cubicBezTo>
                  <a:cubicBezTo>
                    <a:pt x="200043" y="1336"/>
                    <a:pt x="230966" y="2291"/>
                    <a:pt x="293575" y="4963"/>
                  </a:cubicBezTo>
                  <a:cubicBezTo>
                    <a:pt x="301783" y="27296"/>
                    <a:pt x="305792" y="38367"/>
                    <a:pt x="313999" y="60700"/>
                  </a:cubicBezTo>
                  <a:cubicBezTo>
                    <a:pt x="258071" y="79788"/>
                    <a:pt x="229820" y="89141"/>
                    <a:pt x="172747" y="107657"/>
                  </a:cubicBezTo>
                  <a:close/>
                  <a:moveTo>
                    <a:pt x="22906" y="98685"/>
                  </a:moveTo>
                  <a:cubicBezTo>
                    <a:pt x="82079" y="100212"/>
                    <a:pt x="111856" y="101358"/>
                    <a:pt x="171793" y="104221"/>
                  </a:cubicBezTo>
                  <a:cubicBezTo>
                    <a:pt x="225239" y="86851"/>
                    <a:pt x="251772" y="78070"/>
                    <a:pt x="304073" y="60318"/>
                  </a:cubicBezTo>
                  <a:cubicBezTo>
                    <a:pt x="296438" y="39321"/>
                    <a:pt x="292621" y="29014"/>
                    <a:pt x="285176" y="8208"/>
                  </a:cubicBezTo>
                  <a:cubicBezTo>
                    <a:pt x="226576" y="5726"/>
                    <a:pt x="197371" y="4772"/>
                    <a:pt x="139534" y="3436"/>
                  </a:cubicBezTo>
                  <a:cubicBezTo>
                    <a:pt x="87996" y="22333"/>
                    <a:pt x="62036" y="31877"/>
                    <a:pt x="9544" y="50393"/>
                  </a:cubicBezTo>
                  <a:cubicBezTo>
                    <a:pt x="15079" y="69862"/>
                    <a:pt x="17561" y="79597"/>
                    <a:pt x="22906" y="98685"/>
                  </a:cubicBezTo>
                  <a:close/>
                </a:path>
              </a:pathLst>
            </a:custGeom>
            <a:grpFill/>
            <a:ln w="19088" cap="flat">
              <a:noFill/>
              <a:prstDash val="solid"/>
              <a:miter/>
            </a:ln>
          </p:spPr>
          <p:txBody>
            <a:bodyPr rtlCol="0" anchor="ctr"/>
            <a:lstStyle/>
            <a:p>
              <a:endParaRPr lang="en-US" dirty="0"/>
            </a:p>
          </p:txBody>
        </p:sp>
        <p:sp>
          <p:nvSpPr>
            <p:cNvPr id="73" name="Freeform: Shape 72">
              <a:extLst>
                <a:ext uri="{FF2B5EF4-FFF2-40B4-BE49-F238E27FC236}">
                  <a16:creationId xmlns:a16="http://schemas.microsoft.com/office/drawing/2014/main" id="{F352684B-764D-4328-965D-32729B624282}"/>
                </a:ext>
              </a:extLst>
            </p:cNvPr>
            <p:cNvSpPr/>
            <p:nvPr/>
          </p:nvSpPr>
          <p:spPr>
            <a:xfrm>
              <a:off x="8068755" y="3070192"/>
              <a:ext cx="305410" cy="114529"/>
            </a:xfrm>
            <a:custGeom>
              <a:avLst/>
              <a:gdLst>
                <a:gd name="connsiteX0" fmla="*/ 181719 w 305409"/>
                <a:gd name="connsiteY0" fmla="*/ 115101 h 114528"/>
                <a:gd name="connsiteX1" fmla="*/ 20233 w 305409"/>
                <a:gd name="connsiteY1" fmla="*/ 104221 h 114528"/>
                <a:gd name="connsiteX2" fmla="*/ 0 w 305409"/>
                <a:gd name="connsiteY2" fmla="*/ 48675 h 114528"/>
                <a:gd name="connsiteX3" fmla="*/ 134953 w 305409"/>
                <a:gd name="connsiteY3" fmla="*/ 0 h 114528"/>
                <a:gd name="connsiteX4" fmla="*/ 292812 w 305409"/>
                <a:gd name="connsiteY4" fmla="*/ 10308 h 114528"/>
                <a:gd name="connsiteX5" fmla="*/ 319345 w 305409"/>
                <a:gd name="connsiteY5" fmla="*/ 69481 h 114528"/>
                <a:gd name="connsiteX6" fmla="*/ 181719 w 305409"/>
                <a:gd name="connsiteY6" fmla="*/ 115101 h 114528"/>
                <a:gd name="connsiteX7" fmla="*/ 28823 w 305409"/>
                <a:gd name="connsiteY7" fmla="*/ 101358 h 114528"/>
                <a:gd name="connsiteX8" fmla="*/ 180192 w 305409"/>
                <a:gd name="connsiteY8" fmla="*/ 111474 h 114528"/>
                <a:gd name="connsiteX9" fmla="*/ 309227 w 305409"/>
                <a:gd name="connsiteY9" fmla="*/ 68717 h 114528"/>
                <a:gd name="connsiteX10" fmla="*/ 284604 w 305409"/>
                <a:gd name="connsiteY10" fmla="*/ 13362 h 114528"/>
                <a:gd name="connsiteX11" fmla="*/ 136289 w 305409"/>
                <a:gd name="connsiteY11" fmla="*/ 3627 h 114528"/>
                <a:gd name="connsiteX12" fmla="*/ 9735 w 305409"/>
                <a:gd name="connsiteY12" fmla="*/ 49056 h 114528"/>
                <a:gd name="connsiteX13" fmla="*/ 28823 w 305409"/>
                <a:gd name="connsiteY13" fmla="*/ 10135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114528">
                  <a:moveTo>
                    <a:pt x="181719" y="115101"/>
                  </a:moveTo>
                  <a:cubicBezTo>
                    <a:pt x="116438" y="109947"/>
                    <a:pt x="84179" y="107848"/>
                    <a:pt x="20233" y="104221"/>
                  </a:cubicBezTo>
                  <a:cubicBezTo>
                    <a:pt x="12026" y="81888"/>
                    <a:pt x="8018" y="70817"/>
                    <a:pt x="0" y="48675"/>
                  </a:cubicBezTo>
                  <a:cubicBezTo>
                    <a:pt x="54402" y="29205"/>
                    <a:pt x="81315" y="19470"/>
                    <a:pt x="134953" y="0"/>
                  </a:cubicBezTo>
                  <a:cubicBezTo>
                    <a:pt x="197563" y="3436"/>
                    <a:pt x="229057" y="5345"/>
                    <a:pt x="292812" y="10308"/>
                  </a:cubicBezTo>
                  <a:cubicBezTo>
                    <a:pt x="303119" y="33786"/>
                    <a:pt x="308464" y="45621"/>
                    <a:pt x="319345" y="69481"/>
                  </a:cubicBezTo>
                  <a:cubicBezTo>
                    <a:pt x="264562" y="87805"/>
                    <a:pt x="237075" y="96968"/>
                    <a:pt x="181719" y="115101"/>
                  </a:cubicBezTo>
                  <a:close/>
                  <a:moveTo>
                    <a:pt x="28823" y="101358"/>
                  </a:moveTo>
                  <a:cubicBezTo>
                    <a:pt x="88760" y="104603"/>
                    <a:pt x="119111" y="106702"/>
                    <a:pt x="180192" y="111474"/>
                  </a:cubicBezTo>
                  <a:cubicBezTo>
                    <a:pt x="232112" y="94295"/>
                    <a:pt x="257880" y="85706"/>
                    <a:pt x="309227" y="68717"/>
                  </a:cubicBezTo>
                  <a:cubicBezTo>
                    <a:pt x="299111" y="46384"/>
                    <a:pt x="294148" y="35313"/>
                    <a:pt x="284604" y="13362"/>
                  </a:cubicBezTo>
                  <a:cubicBezTo>
                    <a:pt x="224667" y="8781"/>
                    <a:pt x="195081" y="6872"/>
                    <a:pt x="136289" y="3627"/>
                  </a:cubicBezTo>
                  <a:cubicBezTo>
                    <a:pt x="85896" y="21760"/>
                    <a:pt x="60701" y="30923"/>
                    <a:pt x="9735" y="49056"/>
                  </a:cubicBezTo>
                  <a:cubicBezTo>
                    <a:pt x="17180" y="70053"/>
                    <a:pt x="20998" y="80552"/>
                    <a:pt x="28823" y="101358"/>
                  </a:cubicBezTo>
                  <a:close/>
                </a:path>
              </a:pathLst>
            </a:custGeom>
            <a:grpFill/>
            <a:ln w="19088" cap="flat">
              <a:noFill/>
              <a:prstDash val="solid"/>
              <a:miter/>
            </a:ln>
          </p:spPr>
          <p:txBody>
            <a:bodyPr rtlCol="0" anchor="ctr"/>
            <a:lstStyle/>
            <a:p>
              <a:endParaRPr lang="en-US" dirty="0"/>
            </a:p>
          </p:txBody>
        </p:sp>
        <p:sp>
          <p:nvSpPr>
            <p:cNvPr id="74" name="Freeform: Shape 73">
              <a:extLst>
                <a:ext uri="{FF2B5EF4-FFF2-40B4-BE49-F238E27FC236}">
                  <a16:creationId xmlns:a16="http://schemas.microsoft.com/office/drawing/2014/main" id="{048A9FDA-1BB8-4689-BC78-9DBD1234A68E}"/>
                </a:ext>
              </a:extLst>
            </p:cNvPr>
            <p:cNvSpPr/>
            <p:nvPr/>
          </p:nvSpPr>
          <p:spPr>
            <a:xfrm>
              <a:off x="8352405" y="3036787"/>
              <a:ext cx="324498" cy="114529"/>
            </a:xfrm>
            <a:custGeom>
              <a:avLst/>
              <a:gdLst>
                <a:gd name="connsiteX0" fmla="*/ 192026 w 324497"/>
                <a:gd name="connsiteY0" fmla="*/ 121019 h 114528"/>
                <a:gd name="connsiteX1" fmla="*/ 26342 w 324497"/>
                <a:gd name="connsiteY1" fmla="*/ 104030 h 114528"/>
                <a:gd name="connsiteX2" fmla="*/ 0 w 324497"/>
                <a:gd name="connsiteY2" fmla="*/ 44857 h 114528"/>
                <a:gd name="connsiteX3" fmla="*/ 133235 w 324497"/>
                <a:gd name="connsiteY3" fmla="*/ 0 h 114528"/>
                <a:gd name="connsiteX4" fmla="*/ 295866 w 324497"/>
                <a:gd name="connsiteY4" fmla="*/ 17179 h 114528"/>
                <a:gd name="connsiteX5" fmla="*/ 328125 w 324497"/>
                <a:gd name="connsiteY5" fmla="*/ 78834 h 114528"/>
                <a:gd name="connsiteX6" fmla="*/ 192026 w 324497"/>
                <a:gd name="connsiteY6" fmla="*/ 121019 h 114528"/>
                <a:gd name="connsiteX7" fmla="*/ 34930 w 324497"/>
                <a:gd name="connsiteY7" fmla="*/ 101167 h 114528"/>
                <a:gd name="connsiteX8" fmla="*/ 190117 w 324497"/>
                <a:gd name="connsiteY8" fmla="*/ 117201 h 114528"/>
                <a:gd name="connsiteX9" fmla="*/ 317625 w 324497"/>
                <a:gd name="connsiteY9" fmla="*/ 77498 h 114528"/>
                <a:gd name="connsiteX10" fmla="*/ 287658 w 324497"/>
                <a:gd name="connsiteY10" fmla="*/ 19661 h 114528"/>
                <a:gd name="connsiteX11" fmla="*/ 135143 w 324497"/>
                <a:gd name="connsiteY11" fmla="*/ 3627 h 114528"/>
                <a:gd name="connsiteX12" fmla="*/ 9925 w 324497"/>
                <a:gd name="connsiteY12" fmla="*/ 45621 h 114528"/>
                <a:gd name="connsiteX13" fmla="*/ 34930 w 324497"/>
                <a:gd name="connsiteY13" fmla="*/ 101167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14528">
                  <a:moveTo>
                    <a:pt x="192026" y="121019"/>
                  </a:moveTo>
                  <a:cubicBezTo>
                    <a:pt x="125027" y="113192"/>
                    <a:pt x="91814" y="109757"/>
                    <a:pt x="26342" y="104030"/>
                  </a:cubicBezTo>
                  <a:cubicBezTo>
                    <a:pt x="15652" y="80170"/>
                    <a:pt x="10307" y="68335"/>
                    <a:pt x="0" y="44857"/>
                  </a:cubicBezTo>
                  <a:cubicBezTo>
                    <a:pt x="53446" y="26532"/>
                    <a:pt x="79979" y="17370"/>
                    <a:pt x="133235" y="0"/>
                  </a:cubicBezTo>
                  <a:cubicBezTo>
                    <a:pt x="197370" y="5917"/>
                    <a:pt x="229820" y="9353"/>
                    <a:pt x="295866" y="17179"/>
                  </a:cubicBezTo>
                  <a:cubicBezTo>
                    <a:pt x="308272" y="41421"/>
                    <a:pt x="314763" y="53828"/>
                    <a:pt x="328125" y="78834"/>
                  </a:cubicBezTo>
                  <a:cubicBezTo>
                    <a:pt x="273723" y="95250"/>
                    <a:pt x="246618" y="103839"/>
                    <a:pt x="192026" y="121019"/>
                  </a:cubicBezTo>
                  <a:close/>
                  <a:moveTo>
                    <a:pt x="34930" y="101167"/>
                  </a:moveTo>
                  <a:cubicBezTo>
                    <a:pt x="96395" y="106702"/>
                    <a:pt x="127317" y="109947"/>
                    <a:pt x="190117" y="117201"/>
                  </a:cubicBezTo>
                  <a:cubicBezTo>
                    <a:pt x="241273" y="100976"/>
                    <a:pt x="266660" y="92959"/>
                    <a:pt x="317625" y="77498"/>
                  </a:cubicBezTo>
                  <a:cubicBezTo>
                    <a:pt x="305219" y="54019"/>
                    <a:pt x="299301" y="42376"/>
                    <a:pt x="287658" y="19661"/>
                  </a:cubicBezTo>
                  <a:cubicBezTo>
                    <a:pt x="225811" y="12407"/>
                    <a:pt x="195462" y="9162"/>
                    <a:pt x="135143" y="3627"/>
                  </a:cubicBezTo>
                  <a:cubicBezTo>
                    <a:pt x="85132" y="20042"/>
                    <a:pt x="60127" y="28441"/>
                    <a:pt x="9925" y="45621"/>
                  </a:cubicBezTo>
                  <a:cubicBezTo>
                    <a:pt x="19660" y="67763"/>
                    <a:pt x="24814" y="78834"/>
                    <a:pt x="34930" y="101167"/>
                  </a:cubicBezTo>
                  <a:close/>
                </a:path>
              </a:pathLst>
            </a:custGeom>
            <a:grpFill/>
            <a:ln w="19088" cap="flat">
              <a:noFill/>
              <a:prstDash val="solid"/>
              <a:miter/>
            </a:ln>
          </p:spPr>
          <p:txBody>
            <a:bodyPr rtlCol="0" anchor="ctr"/>
            <a:lstStyle/>
            <a:p>
              <a:endParaRPr lang="en-US" dirty="0"/>
            </a:p>
          </p:txBody>
        </p:sp>
        <p:sp>
          <p:nvSpPr>
            <p:cNvPr id="75" name="Freeform: Shape 74">
              <a:extLst>
                <a:ext uri="{FF2B5EF4-FFF2-40B4-BE49-F238E27FC236}">
                  <a16:creationId xmlns:a16="http://schemas.microsoft.com/office/drawing/2014/main" id="{F83B31C8-E7AD-4F23-8727-E532B0421A03}"/>
                </a:ext>
              </a:extLst>
            </p:cNvPr>
            <p:cNvSpPr/>
            <p:nvPr/>
          </p:nvSpPr>
          <p:spPr>
            <a:xfrm>
              <a:off x="8639107" y="3015791"/>
              <a:ext cx="324498" cy="114529"/>
            </a:xfrm>
            <a:custGeom>
              <a:avLst/>
              <a:gdLst>
                <a:gd name="connsiteX0" fmla="*/ 203289 w 324497"/>
                <a:gd name="connsiteY0" fmla="*/ 124836 h 114528"/>
                <a:gd name="connsiteX1" fmla="*/ 32068 w 324497"/>
                <a:gd name="connsiteY1" fmla="*/ 100403 h 114528"/>
                <a:gd name="connsiteX2" fmla="*/ 0 w 324497"/>
                <a:gd name="connsiteY2" fmla="*/ 38749 h 114528"/>
                <a:gd name="connsiteX3" fmla="*/ 134190 w 324497"/>
                <a:gd name="connsiteY3" fmla="*/ 0 h 114528"/>
                <a:gd name="connsiteX4" fmla="*/ 303310 w 324497"/>
                <a:gd name="connsiteY4" fmla="*/ 25196 h 114528"/>
                <a:gd name="connsiteX5" fmla="*/ 340150 w 324497"/>
                <a:gd name="connsiteY5" fmla="*/ 88187 h 114528"/>
                <a:gd name="connsiteX6" fmla="*/ 203289 w 324497"/>
                <a:gd name="connsiteY6" fmla="*/ 124836 h 114528"/>
                <a:gd name="connsiteX7" fmla="*/ 40467 w 324497"/>
                <a:gd name="connsiteY7" fmla="*/ 97922 h 114528"/>
                <a:gd name="connsiteX8" fmla="*/ 200998 w 324497"/>
                <a:gd name="connsiteY8" fmla="*/ 120828 h 114528"/>
                <a:gd name="connsiteX9" fmla="*/ 329461 w 324497"/>
                <a:gd name="connsiteY9" fmla="*/ 86469 h 114528"/>
                <a:gd name="connsiteX10" fmla="*/ 294911 w 324497"/>
                <a:gd name="connsiteY10" fmla="*/ 27487 h 114528"/>
                <a:gd name="connsiteX11" fmla="*/ 136289 w 324497"/>
                <a:gd name="connsiteY11" fmla="*/ 3818 h 114528"/>
                <a:gd name="connsiteX12" fmla="*/ 10308 w 324497"/>
                <a:gd name="connsiteY12" fmla="*/ 40085 h 114528"/>
                <a:gd name="connsiteX13" fmla="*/ 40467 w 324497"/>
                <a:gd name="connsiteY13" fmla="*/ 97922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14528">
                  <a:moveTo>
                    <a:pt x="203289" y="124836"/>
                  </a:moveTo>
                  <a:cubicBezTo>
                    <a:pt x="133808" y="114147"/>
                    <a:pt x="99640" y="109184"/>
                    <a:pt x="32068" y="100403"/>
                  </a:cubicBezTo>
                  <a:cubicBezTo>
                    <a:pt x="18897" y="75398"/>
                    <a:pt x="12408" y="62991"/>
                    <a:pt x="0" y="38749"/>
                  </a:cubicBezTo>
                  <a:cubicBezTo>
                    <a:pt x="53448" y="22524"/>
                    <a:pt x="80170" y="14507"/>
                    <a:pt x="134190" y="0"/>
                  </a:cubicBezTo>
                  <a:cubicBezTo>
                    <a:pt x="200807" y="8971"/>
                    <a:pt x="234594" y="14125"/>
                    <a:pt x="303310" y="25196"/>
                  </a:cubicBezTo>
                  <a:cubicBezTo>
                    <a:pt x="317435" y="49629"/>
                    <a:pt x="324880" y="62418"/>
                    <a:pt x="340150" y="88187"/>
                  </a:cubicBezTo>
                  <a:cubicBezTo>
                    <a:pt x="285176" y="102121"/>
                    <a:pt x="257880" y="109566"/>
                    <a:pt x="203289" y="124836"/>
                  </a:cubicBezTo>
                  <a:close/>
                  <a:moveTo>
                    <a:pt x="40467" y="97922"/>
                  </a:moveTo>
                  <a:cubicBezTo>
                    <a:pt x="103839" y="106130"/>
                    <a:pt x="135907" y="110711"/>
                    <a:pt x="200998" y="120828"/>
                  </a:cubicBezTo>
                  <a:cubicBezTo>
                    <a:pt x="252154" y="106512"/>
                    <a:pt x="277733" y="99449"/>
                    <a:pt x="329461" y="86469"/>
                  </a:cubicBezTo>
                  <a:cubicBezTo>
                    <a:pt x="315145" y="62418"/>
                    <a:pt x="308273" y="50583"/>
                    <a:pt x="294911" y="27487"/>
                  </a:cubicBezTo>
                  <a:cubicBezTo>
                    <a:pt x="230585" y="16988"/>
                    <a:pt x="198708" y="12407"/>
                    <a:pt x="136289" y="3818"/>
                  </a:cubicBezTo>
                  <a:cubicBezTo>
                    <a:pt x="85515" y="17561"/>
                    <a:pt x="60510" y="25005"/>
                    <a:pt x="10308" y="40085"/>
                  </a:cubicBezTo>
                  <a:cubicBezTo>
                    <a:pt x="21952" y="62800"/>
                    <a:pt x="28060" y="74444"/>
                    <a:pt x="40467" y="97922"/>
                  </a:cubicBezTo>
                  <a:close/>
                </a:path>
              </a:pathLst>
            </a:custGeom>
            <a:grpFill/>
            <a:ln w="19088" cap="flat">
              <a:noFill/>
              <a:prstDash val="solid"/>
              <a:miter/>
            </a:ln>
          </p:spPr>
          <p:txBody>
            <a:bodyPr rtlCol="0" anchor="ctr"/>
            <a:lstStyle/>
            <a:p>
              <a:endParaRPr lang="en-US" dirty="0"/>
            </a:p>
          </p:txBody>
        </p:sp>
        <p:sp>
          <p:nvSpPr>
            <p:cNvPr id="76" name="Freeform: Shape 75">
              <a:extLst>
                <a:ext uri="{FF2B5EF4-FFF2-40B4-BE49-F238E27FC236}">
                  <a16:creationId xmlns:a16="http://schemas.microsoft.com/office/drawing/2014/main" id="{50919904-6E74-4353-B480-BF31E2119E03}"/>
                </a:ext>
              </a:extLst>
            </p:cNvPr>
            <p:cNvSpPr/>
            <p:nvPr/>
          </p:nvSpPr>
          <p:spPr>
            <a:xfrm>
              <a:off x="8932873" y="3012355"/>
              <a:ext cx="343586" cy="114529"/>
            </a:xfrm>
            <a:custGeom>
              <a:avLst/>
              <a:gdLst>
                <a:gd name="connsiteX0" fmla="*/ 216460 w 343585"/>
                <a:gd name="connsiteY0" fmla="*/ 125600 h 114528"/>
                <a:gd name="connsiteX1" fmla="*/ 36649 w 343585"/>
                <a:gd name="connsiteY1" fmla="*/ 91814 h 114528"/>
                <a:gd name="connsiteX2" fmla="*/ 0 w 343585"/>
                <a:gd name="connsiteY2" fmla="*/ 29014 h 114528"/>
                <a:gd name="connsiteX3" fmla="*/ 139534 w 343585"/>
                <a:gd name="connsiteY3" fmla="*/ 0 h 114528"/>
                <a:gd name="connsiteX4" fmla="*/ 319535 w 343585"/>
                <a:gd name="connsiteY4" fmla="*/ 36458 h 114528"/>
                <a:gd name="connsiteX5" fmla="*/ 359810 w 343585"/>
                <a:gd name="connsiteY5" fmla="*/ 99258 h 114528"/>
                <a:gd name="connsiteX6" fmla="*/ 216460 w 343585"/>
                <a:gd name="connsiteY6" fmla="*/ 125600 h 114528"/>
                <a:gd name="connsiteX7" fmla="*/ 45239 w 343585"/>
                <a:gd name="connsiteY7" fmla="*/ 89714 h 114528"/>
                <a:gd name="connsiteX8" fmla="*/ 213978 w 343585"/>
                <a:gd name="connsiteY8" fmla="*/ 121591 h 114528"/>
                <a:gd name="connsiteX9" fmla="*/ 348358 w 343585"/>
                <a:gd name="connsiteY9" fmla="*/ 96968 h 114528"/>
                <a:gd name="connsiteX10" fmla="*/ 310755 w 343585"/>
                <a:gd name="connsiteY10" fmla="*/ 37985 h 114528"/>
                <a:gd name="connsiteX11" fmla="*/ 141824 w 343585"/>
                <a:gd name="connsiteY11" fmla="*/ 3818 h 114528"/>
                <a:gd name="connsiteX12" fmla="*/ 10689 w 343585"/>
                <a:gd name="connsiteY12" fmla="*/ 30923 h 114528"/>
                <a:gd name="connsiteX13" fmla="*/ 45239 w 343585"/>
                <a:gd name="connsiteY13" fmla="*/ 8971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216460" y="125600"/>
                  </a:moveTo>
                  <a:cubicBezTo>
                    <a:pt x="143352" y="110711"/>
                    <a:pt x="107084" y="103839"/>
                    <a:pt x="36649" y="91814"/>
                  </a:cubicBezTo>
                  <a:cubicBezTo>
                    <a:pt x="21379" y="66045"/>
                    <a:pt x="13934" y="53447"/>
                    <a:pt x="0" y="29014"/>
                  </a:cubicBezTo>
                  <a:cubicBezTo>
                    <a:pt x="54592" y="15652"/>
                    <a:pt x="82652" y="10308"/>
                    <a:pt x="139534" y="0"/>
                  </a:cubicBezTo>
                  <a:cubicBezTo>
                    <a:pt x="210351" y="13362"/>
                    <a:pt x="246428" y="20806"/>
                    <a:pt x="319535" y="36458"/>
                  </a:cubicBezTo>
                  <a:cubicBezTo>
                    <a:pt x="334996" y="60891"/>
                    <a:pt x="343014" y="73680"/>
                    <a:pt x="359810" y="99258"/>
                  </a:cubicBezTo>
                  <a:cubicBezTo>
                    <a:pt x="301783" y="108802"/>
                    <a:pt x="273151" y="113956"/>
                    <a:pt x="216460" y="125600"/>
                  </a:cubicBezTo>
                  <a:close/>
                  <a:moveTo>
                    <a:pt x="45239" y="89714"/>
                  </a:moveTo>
                  <a:cubicBezTo>
                    <a:pt x="111284" y="100976"/>
                    <a:pt x="145260" y="107657"/>
                    <a:pt x="213978" y="121591"/>
                  </a:cubicBezTo>
                  <a:cubicBezTo>
                    <a:pt x="267042" y="110711"/>
                    <a:pt x="293957" y="105748"/>
                    <a:pt x="348358" y="96968"/>
                  </a:cubicBezTo>
                  <a:cubicBezTo>
                    <a:pt x="332705" y="72917"/>
                    <a:pt x="325261" y="61082"/>
                    <a:pt x="310755" y="37985"/>
                  </a:cubicBezTo>
                  <a:cubicBezTo>
                    <a:pt x="242228" y="23287"/>
                    <a:pt x="208252" y="16416"/>
                    <a:pt x="141824" y="3818"/>
                  </a:cubicBezTo>
                  <a:cubicBezTo>
                    <a:pt x="88569" y="13362"/>
                    <a:pt x="62036" y="18515"/>
                    <a:pt x="10689" y="30923"/>
                  </a:cubicBezTo>
                  <a:cubicBezTo>
                    <a:pt x="23860" y="53638"/>
                    <a:pt x="30923" y="65472"/>
                    <a:pt x="45239" y="89714"/>
                  </a:cubicBezTo>
                  <a:close/>
                </a:path>
              </a:pathLst>
            </a:custGeom>
            <a:grpFill/>
            <a:ln w="19088" cap="flat">
              <a:noFill/>
              <a:prstDash val="solid"/>
              <a:miter/>
            </a:ln>
          </p:spPr>
          <p:txBody>
            <a:bodyPr rtlCol="0" anchor="ctr"/>
            <a:lstStyle/>
            <a:p>
              <a:endParaRPr lang="en-US" dirty="0"/>
            </a:p>
          </p:txBody>
        </p:sp>
        <p:sp>
          <p:nvSpPr>
            <p:cNvPr id="77" name="Freeform: Shape 76">
              <a:extLst>
                <a:ext uri="{FF2B5EF4-FFF2-40B4-BE49-F238E27FC236}">
                  <a16:creationId xmlns:a16="http://schemas.microsoft.com/office/drawing/2014/main" id="{A336B37D-A561-4171-84A3-C2DCABDF8520}"/>
                </a:ext>
              </a:extLst>
            </p:cNvPr>
            <p:cNvSpPr/>
            <p:nvPr/>
          </p:nvSpPr>
          <p:spPr>
            <a:xfrm>
              <a:off x="9242292" y="3028961"/>
              <a:ext cx="362674" cy="114529"/>
            </a:xfrm>
            <a:custGeom>
              <a:avLst/>
              <a:gdLst>
                <a:gd name="connsiteX0" fmla="*/ 229820 w 362673"/>
                <a:gd name="connsiteY0" fmla="*/ 125409 h 114528"/>
                <a:gd name="connsiteX1" fmla="*/ 40085 w 362673"/>
                <a:gd name="connsiteY1" fmla="*/ 82079 h 114528"/>
                <a:gd name="connsiteX2" fmla="*/ 0 w 362673"/>
                <a:gd name="connsiteY2" fmla="*/ 19279 h 114528"/>
                <a:gd name="connsiteX3" fmla="*/ 146596 w 362673"/>
                <a:gd name="connsiteY3" fmla="*/ 0 h 114528"/>
                <a:gd name="connsiteX4" fmla="*/ 336332 w 362673"/>
                <a:gd name="connsiteY4" fmla="*/ 44666 h 114528"/>
                <a:gd name="connsiteX5" fmla="*/ 379661 w 362673"/>
                <a:gd name="connsiteY5" fmla="*/ 107275 h 114528"/>
                <a:gd name="connsiteX6" fmla="*/ 229820 w 362673"/>
                <a:gd name="connsiteY6" fmla="*/ 125409 h 114528"/>
                <a:gd name="connsiteX7" fmla="*/ 49057 w 362673"/>
                <a:gd name="connsiteY7" fmla="*/ 80743 h 114528"/>
                <a:gd name="connsiteX8" fmla="*/ 226957 w 362673"/>
                <a:gd name="connsiteY8" fmla="*/ 121400 h 114528"/>
                <a:gd name="connsiteX9" fmla="*/ 367255 w 362673"/>
                <a:gd name="connsiteY9" fmla="*/ 104412 h 114528"/>
                <a:gd name="connsiteX10" fmla="*/ 326788 w 362673"/>
                <a:gd name="connsiteY10" fmla="*/ 45621 h 114528"/>
                <a:gd name="connsiteX11" fmla="*/ 148887 w 362673"/>
                <a:gd name="connsiteY11" fmla="*/ 3627 h 114528"/>
                <a:gd name="connsiteX12" fmla="*/ 11261 w 362673"/>
                <a:gd name="connsiteY12" fmla="*/ 21570 h 114528"/>
                <a:gd name="connsiteX13" fmla="*/ 49057 w 362673"/>
                <a:gd name="connsiteY13" fmla="*/ 8074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14528">
                  <a:moveTo>
                    <a:pt x="229820" y="125409"/>
                  </a:moveTo>
                  <a:cubicBezTo>
                    <a:pt x="152896" y="107275"/>
                    <a:pt x="114910" y="98495"/>
                    <a:pt x="40085" y="82079"/>
                  </a:cubicBezTo>
                  <a:cubicBezTo>
                    <a:pt x="23478" y="56310"/>
                    <a:pt x="15270" y="43712"/>
                    <a:pt x="0" y="19279"/>
                  </a:cubicBezTo>
                  <a:cubicBezTo>
                    <a:pt x="57836" y="10498"/>
                    <a:pt x="87233" y="6681"/>
                    <a:pt x="146596" y="0"/>
                  </a:cubicBezTo>
                  <a:cubicBezTo>
                    <a:pt x="221422" y="16988"/>
                    <a:pt x="259407" y="25960"/>
                    <a:pt x="336332" y="44666"/>
                  </a:cubicBezTo>
                  <a:cubicBezTo>
                    <a:pt x="353130" y="69099"/>
                    <a:pt x="361720" y="81697"/>
                    <a:pt x="379661" y="107275"/>
                  </a:cubicBezTo>
                  <a:cubicBezTo>
                    <a:pt x="318961" y="113765"/>
                    <a:pt x="288993" y="117392"/>
                    <a:pt x="229820" y="125409"/>
                  </a:cubicBezTo>
                  <a:close/>
                  <a:moveTo>
                    <a:pt x="49057" y="80743"/>
                  </a:moveTo>
                  <a:cubicBezTo>
                    <a:pt x="119301" y="96204"/>
                    <a:pt x="154995" y="104412"/>
                    <a:pt x="226957" y="121400"/>
                  </a:cubicBezTo>
                  <a:cubicBezTo>
                    <a:pt x="282504" y="113765"/>
                    <a:pt x="310563" y="110520"/>
                    <a:pt x="367255" y="104412"/>
                  </a:cubicBezTo>
                  <a:cubicBezTo>
                    <a:pt x="350457" y="80361"/>
                    <a:pt x="342441" y="68526"/>
                    <a:pt x="326788" y="45621"/>
                  </a:cubicBezTo>
                  <a:cubicBezTo>
                    <a:pt x="254635" y="28059"/>
                    <a:pt x="219131" y="19661"/>
                    <a:pt x="148887" y="3627"/>
                  </a:cubicBezTo>
                  <a:cubicBezTo>
                    <a:pt x="93150" y="9926"/>
                    <a:pt x="65663" y="13553"/>
                    <a:pt x="11261" y="21570"/>
                  </a:cubicBezTo>
                  <a:cubicBezTo>
                    <a:pt x="25960" y="44857"/>
                    <a:pt x="33595" y="56692"/>
                    <a:pt x="49057" y="80743"/>
                  </a:cubicBezTo>
                  <a:close/>
                </a:path>
              </a:pathLst>
            </a:custGeom>
            <a:grpFill/>
            <a:ln w="19088" cap="flat">
              <a:noFill/>
              <a:prstDash val="solid"/>
              <a:miter/>
            </a:ln>
          </p:spPr>
          <p:txBody>
            <a:bodyPr rtlCol="0" anchor="ctr"/>
            <a:lstStyle/>
            <a:p>
              <a:endParaRPr lang="en-US" dirty="0"/>
            </a:p>
          </p:txBody>
        </p:sp>
        <p:sp>
          <p:nvSpPr>
            <p:cNvPr id="78" name="Freeform: Shape 77">
              <a:extLst>
                <a:ext uri="{FF2B5EF4-FFF2-40B4-BE49-F238E27FC236}">
                  <a16:creationId xmlns:a16="http://schemas.microsoft.com/office/drawing/2014/main" id="{BC0ACA1F-36AA-405F-AE58-46CB65C9AB79}"/>
                </a:ext>
              </a:extLst>
            </p:cNvPr>
            <p:cNvSpPr/>
            <p:nvPr/>
          </p:nvSpPr>
          <p:spPr>
            <a:xfrm>
              <a:off x="9567935" y="3060838"/>
              <a:ext cx="381762" cy="114529"/>
            </a:xfrm>
            <a:custGeom>
              <a:avLst/>
              <a:gdLst>
                <a:gd name="connsiteX0" fmla="*/ 242037 w 381762"/>
                <a:gd name="connsiteY0" fmla="*/ 124836 h 114528"/>
                <a:gd name="connsiteX1" fmla="*/ 43139 w 381762"/>
                <a:gd name="connsiteY1" fmla="*/ 74634 h 114528"/>
                <a:gd name="connsiteX2" fmla="*/ 0 w 381762"/>
                <a:gd name="connsiteY2" fmla="*/ 12026 h 114528"/>
                <a:gd name="connsiteX3" fmla="*/ 152896 w 381762"/>
                <a:gd name="connsiteY3" fmla="*/ 0 h 114528"/>
                <a:gd name="connsiteX4" fmla="*/ 351602 w 381762"/>
                <a:gd name="connsiteY4" fmla="*/ 50774 h 114528"/>
                <a:gd name="connsiteX5" fmla="*/ 397795 w 381762"/>
                <a:gd name="connsiteY5" fmla="*/ 113192 h 114528"/>
                <a:gd name="connsiteX6" fmla="*/ 242037 w 381762"/>
                <a:gd name="connsiteY6" fmla="*/ 124836 h 114528"/>
                <a:gd name="connsiteX7" fmla="*/ 52492 w 381762"/>
                <a:gd name="connsiteY7" fmla="*/ 73680 h 114528"/>
                <a:gd name="connsiteX8" fmla="*/ 238982 w 381762"/>
                <a:gd name="connsiteY8" fmla="*/ 120828 h 114528"/>
                <a:gd name="connsiteX9" fmla="*/ 384816 w 381762"/>
                <a:gd name="connsiteY9" fmla="*/ 109757 h 114528"/>
                <a:gd name="connsiteX10" fmla="*/ 341486 w 381762"/>
                <a:gd name="connsiteY10" fmla="*/ 51156 h 114528"/>
                <a:gd name="connsiteX11" fmla="*/ 155186 w 381762"/>
                <a:gd name="connsiteY11" fmla="*/ 3436 h 114528"/>
                <a:gd name="connsiteX12" fmla="*/ 11835 w 381762"/>
                <a:gd name="connsiteY12" fmla="*/ 14698 h 114528"/>
                <a:gd name="connsiteX13" fmla="*/ 52492 w 381762"/>
                <a:gd name="connsiteY13" fmla="*/ 73680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14528">
                  <a:moveTo>
                    <a:pt x="242037" y="124836"/>
                  </a:moveTo>
                  <a:cubicBezTo>
                    <a:pt x="161676" y="104030"/>
                    <a:pt x="121782" y="93913"/>
                    <a:pt x="43139" y="74634"/>
                  </a:cubicBezTo>
                  <a:cubicBezTo>
                    <a:pt x="25386" y="49056"/>
                    <a:pt x="16607" y="36458"/>
                    <a:pt x="0" y="12026"/>
                  </a:cubicBezTo>
                  <a:cubicBezTo>
                    <a:pt x="60318" y="6299"/>
                    <a:pt x="91049" y="4009"/>
                    <a:pt x="152896" y="0"/>
                  </a:cubicBezTo>
                  <a:cubicBezTo>
                    <a:pt x="231348" y="19661"/>
                    <a:pt x="271241" y="29968"/>
                    <a:pt x="351602" y="50774"/>
                  </a:cubicBezTo>
                  <a:cubicBezTo>
                    <a:pt x="369545" y="75207"/>
                    <a:pt x="378707" y="87805"/>
                    <a:pt x="397795" y="113192"/>
                  </a:cubicBezTo>
                  <a:cubicBezTo>
                    <a:pt x="334805" y="117201"/>
                    <a:pt x="303691" y="119491"/>
                    <a:pt x="242037" y="124836"/>
                  </a:cubicBezTo>
                  <a:close/>
                  <a:moveTo>
                    <a:pt x="52492" y="73680"/>
                  </a:moveTo>
                  <a:cubicBezTo>
                    <a:pt x="126363" y="92005"/>
                    <a:pt x="163585" y="101358"/>
                    <a:pt x="238982" y="120828"/>
                  </a:cubicBezTo>
                  <a:cubicBezTo>
                    <a:pt x="296820" y="115865"/>
                    <a:pt x="326024" y="113574"/>
                    <a:pt x="384816" y="109757"/>
                  </a:cubicBezTo>
                  <a:cubicBezTo>
                    <a:pt x="367064" y="85896"/>
                    <a:pt x="358283" y="74062"/>
                    <a:pt x="341486" y="51156"/>
                  </a:cubicBezTo>
                  <a:cubicBezTo>
                    <a:pt x="266088" y="31495"/>
                    <a:pt x="228866" y="21951"/>
                    <a:pt x="155186" y="3436"/>
                  </a:cubicBezTo>
                  <a:cubicBezTo>
                    <a:pt x="97158" y="7253"/>
                    <a:pt x="68526" y="9544"/>
                    <a:pt x="11835" y="14698"/>
                  </a:cubicBezTo>
                  <a:cubicBezTo>
                    <a:pt x="27678" y="37794"/>
                    <a:pt x="35886" y="49629"/>
                    <a:pt x="52492" y="73680"/>
                  </a:cubicBezTo>
                  <a:close/>
                </a:path>
              </a:pathLst>
            </a:custGeom>
            <a:grpFill/>
            <a:ln w="19088" cap="flat">
              <a:noFill/>
              <a:prstDash val="solid"/>
              <a:miter/>
            </a:ln>
          </p:spPr>
          <p:txBody>
            <a:bodyPr rtlCol="0" anchor="ctr"/>
            <a:lstStyle/>
            <a:p>
              <a:endParaRPr lang="en-US" dirty="0"/>
            </a:p>
          </p:txBody>
        </p:sp>
        <p:sp>
          <p:nvSpPr>
            <p:cNvPr id="79" name="Freeform: Shape 78">
              <a:extLst>
                <a:ext uri="{FF2B5EF4-FFF2-40B4-BE49-F238E27FC236}">
                  <a16:creationId xmlns:a16="http://schemas.microsoft.com/office/drawing/2014/main" id="{7ABF5321-6C8A-400B-AC0E-414B26228702}"/>
                </a:ext>
              </a:extLst>
            </p:cNvPr>
            <p:cNvSpPr/>
            <p:nvPr/>
          </p:nvSpPr>
          <p:spPr>
            <a:xfrm>
              <a:off x="9908275" y="3103214"/>
              <a:ext cx="400850" cy="114529"/>
            </a:xfrm>
            <a:custGeom>
              <a:avLst/>
              <a:gdLst>
                <a:gd name="connsiteX0" fmla="*/ 253108 w 400850"/>
                <a:gd name="connsiteY0" fmla="*/ 124454 h 114528"/>
                <a:gd name="connsiteX1" fmla="*/ 46003 w 400850"/>
                <a:gd name="connsiteY1" fmla="*/ 69290 h 114528"/>
                <a:gd name="connsiteX2" fmla="*/ 0 w 400850"/>
                <a:gd name="connsiteY2" fmla="*/ 6872 h 114528"/>
                <a:gd name="connsiteX3" fmla="*/ 158241 w 400850"/>
                <a:gd name="connsiteY3" fmla="*/ 0 h 114528"/>
                <a:gd name="connsiteX4" fmla="*/ 364774 w 400850"/>
                <a:gd name="connsiteY4" fmla="*/ 54783 h 114528"/>
                <a:gd name="connsiteX5" fmla="*/ 413640 w 400850"/>
                <a:gd name="connsiteY5" fmla="*/ 117010 h 114528"/>
                <a:gd name="connsiteX6" fmla="*/ 253108 w 400850"/>
                <a:gd name="connsiteY6" fmla="*/ 124454 h 114528"/>
                <a:gd name="connsiteX7" fmla="*/ 55738 w 400850"/>
                <a:gd name="connsiteY7" fmla="*/ 68717 h 114528"/>
                <a:gd name="connsiteX8" fmla="*/ 250055 w 400850"/>
                <a:gd name="connsiteY8" fmla="*/ 120446 h 114528"/>
                <a:gd name="connsiteX9" fmla="*/ 400469 w 400850"/>
                <a:gd name="connsiteY9" fmla="*/ 113383 h 114528"/>
                <a:gd name="connsiteX10" fmla="*/ 354657 w 400850"/>
                <a:gd name="connsiteY10" fmla="*/ 54974 h 114528"/>
                <a:gd name="connsiteX11" fmla="*/ 160914 w 400850"/>
                <a:gd name="connsiteY11" fmla="*/ 3436 h 114528"/>
                <a:gd name="connsiteX12" fmla="*/ 12408 w 400850"/>
                <a:gd name="connsiteY12" fmla="*/ 9926 h 114528"/>
                <a:gd name="connsiteX13" fmla="*/ 55738 w 400850"/>
                <a:gd name="connsiteY13" fmla="*/ 68717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253108" y="124454"/>
                  </a:moveTo>
                  <a:cubicBezTo>
                    <a:pt x="169502" y="101930"/>
                    <a:pt x="128082" y="90859"/>
                    <a:pt x="46003" y="69290"/>
                  </a:cubicBezTo>
                  <a:cubicBezTo>
                    <a:pt x="27106" y="43903"/>
                    <a:pt x="17753" y="31304"/>
                    <a:pt x="0" y="6872"/>
                  </a:cubicBezTo>
                  <a:cubicBezTo>
                    <a:pt x="62801" y="3436"/>
                    <a:pt x="94486" y="2100"/>
                    <a:pt x="158241" y="0"/>
                  </a:cubicBezTo>
                  <a:cubicBezTo>
                    <a:pt x="240129" y="21570"/>
                    <a:pt x="281360" y="32450"/>
                    <a:pt x="364774" y="54783"/>
                  </a:cubicBezTo>
                  <a:cubicBezTo>
                    <a:pt x="383863" y="79216"/>
                    <a:pt x="393598" y="91623"/>
                    <a:pt x="413640" y="117010"/>
                  </a:cubicBezTo>
                  <a:cubicBezTo>
                    <a:pt x="348931" y="119491"/>
                    <a:pt x="316863" y="121019"/>
                    <a:pt x="253108" y="124454"/>
                  </a:cubicBezTo>
                  <a:close/>
                  <a:moveTo>
                    <a:pt x="55738" y="68717"/>
                  </a:moveTo>
                  <a:cubicBezTo>
                    <a:pt x="132854" y="88951"/>
                    <a:pt x="171603" y="99449"/>
                    <a:pt x="250055" y="120446"/>
                  </a:cubicBezTo>
                  <a:cubicBezTo>
                    <a:pt x="309801" y="117201"/>
                    <a:pt x="339960" y="115865"/>
                    <a:pt x="400469" y="113383"/>
                  </a:cubicBezTo>
                  <a:cubicBezTo>
                    <a:pt x="381762" y="89714"/>
                    <a:pt x="372600" y="77879"/>
                    <a:pt x="354657" y="54974"/>
                  </a:cubicBezTo>
                  <a:cubicBezTo>
                    <a:pt x="276588" y="34168"/>
                    <a:pt x="237838" y="23669"/>
                    <a:pt x="160914" y="3436"/>
                  </a:cubicBezTo>
                  <a:cubicBezTo>
                    <a:pt x="100977" y="5536"/>
                    <a:pt x="71199" y="6872"/>
                    <a:pt x="12408" y="9926"/>
                  </a:cubicBezTo>
                  <a:cubicBezTo>
                    <a:pt x="29205" y="33213"/>
                    <a:pt x="37986" y="44857"/>
                    <a:pt x="55738" y="68717"/>
                  </a:cubicBezTo>
                  <a:close/>
                </a:path>
              </a:pathLst>
            </a:custGeom>
            <a:grpFill/>
            <a:ln w="19088" cap="flat">
              <a:noFill/>
              <a:prstDash val="solid"/>
              <a:miter/>
            </a:ln>
          </p:spPr>
          <p:txBody>
            <a:bodyPr rtlCol="0" anchor="ctr"/>
            <a:lstStyle/>
            <a:p>
              <a:endParaRPr lang="en-US" dirty="0"/>
            </a:p>
          </p:txBody>
        </p:sp>
        <p:sp>
          <p:nvSpPr>
            <p:cNvPr id="80" name="Freeform: Shape 79">
              <a:extLst>
                <a:ext uri="{FF2B5EF4-FFF2-40B4-BE49-F238E27FC236}">
                  <a16:creationId xmlns:a16="http://schemas.microsoft.com/office/drawing/2014/main" id="{33354727-5CE6-432E-8278-096A56286CBF}"/>
                </a:ext>
              </a:extLst>
            </p:cNvPr>
            <p:cNvSpPr/>
            <p:nvPr/>
          </p:nvSpPr>
          <p:spPr>
            <a:xfrm>
              <a:off x="10261405" y="3152461"/>
              <a:ext cx="419938" cy="114529"/>
            </a:xfrm>
            <a:custGeom>
              <a:avLst/>
              <a:gdLst>
                <a:gd name="connsiteX0" fmla="*/ 262844 w 419938"/>
                <a:gd name="connsiteY0" fmla="*/ 124073 h 114528"/>
                <a:gd name="connsiteX1" fmla="*/ 48867 w 419938"/>
                <a:gd name="connsiteY1" fmla="*/ 66236 h 114528"/>
                <a:gd name="connsiteX2" fmla="*/ 0 w 419938"/>
                <a:gd name="connsiteY2" fmla="*/ 4009 h 114528"/>
                <a:gd name="connsiteX3" fmla="*/ 162631 w 419938"/>
                <a:gd name="connsiteY3" fmla="*/ 0 h 114528"/>
                <a:gd name="connsiteX4" fmla="*/ 375273 w 419938"/>
                <a:gd name="connsiteY4" fmla="*/ 56501 h 114528"/>
                <a:gd name="connsiteX5" fmla="*/ 426811 w 419938"/>
                <a:gd name="connsiteY5" fmla="*/ 118346 h 114528"/>
                <a:gd name="connsiteX6" fmla="*/ 262844 w 419938"/>
                <a:gd name="connsiteY6" fmla="*/ 124073 h 114528"/>
                <a:gd name="connsiteX7" fmla="*/ 58983 w 419938"/>
                <a:gd name="connsiteY7" fmla="*/ 65854 h 114528"/>
                <a:gd name="connsiteX8" fmla="*/ 259599 w 419938"/>
                <a:gd name="connsiteY8" fmla="*/ 120064 h 114528"/>
                <a:gd name="connsiteX9" fmla="*/ 413258 w 419938"/>
                <a:gd name="connsiteY9" fmla="*/ 114910 h 114528"/>
                <a:gd name="connsiteX10" fmla="*/ 364966 w 419938"/>
                <a:gd name="connsiteY10" fmla="*/ 56883 h 114528"/>
                <a:gd name="connsiteX11" fmla="*/ 165495 w 419938"/>
                <a:gd name="connsiteY11" fmla="*/ 3818 h 114528"/>
                <a:gd name="connsiteX12" fmla="*/ 12981 w 419938"/>
                <a:gd name="connsiteY12" fmla="*/ 7635 h 114528"/>
                <a:gd name="connsiteX13" fmla="*/ 58983 w 419938"/>
                <a:gd name="connsiteY13" fmla="*/ 6585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62844" y="124073"/>
                  </a:moveTo>
                  <a:cubicBezTo>
                    <a:pt x="176756" y="100785"/>
                    <a:pt x="133999" y="89141"/>
                    <a:pt x="48867" y="66236"/>
                  </a:cubicBezTo>
                  <a:cubicBezTo>
                    <a:pt x="28823" y="40849"/>
                    <a:pt x="19088" y="28441"/>
                    <a:pt x="0" y="4009"/>
                  </a:cubicBezTo>
                  <a:cubicBezTo>
                    <a:pt x="64518" y="2100"/>
                    <a:pt x="97159" y="1336"/>
                    <a:pt x="162631" y="0"/>
                  </a:cubicBezTo>
                  <a:cubicBezTo>
                    <a:pt x="247191" y="22524"/>
                    <a:pt x="289758" y="33786"/>
                    <a:pt x="375273" y="56501"/>
                  </a:cubicBezTo>
                  <a:cubicBezTo>
                    <a:pt x="395315" y="80934"/>
                    <a:pt x="405813" y="93341"/>
                    <a:pt x="426811" y="118346"/>
                  </a:cubicBezTo>
                  <a:cubicBezTo>
                    <a:pt x="360957" y="120446"/>
                    <a:pt x="328125" y="121591"/>
                    <a:pt x="262844" y="124073"/>
                  </a:cubicBezTo>
                  <a:close/>
                  <a:moveTo>
                    <a:pt x="58983" y="65854"/>
                  </a:moveTo>
                  <a:cubicBezTo>
                    <a:pt x="138771" y="87423"/>
                    <a:pt x="178857" y="98304"/>
                    <a:pt x="259599" y="120064"/>
                  </a:cubicBezTo>
                  <a:cubicBezTo>
                    <a:pt x="320872" y="117774"/>
                    <a:pt x="351604" y="116819"/>
                    <a:pt x="413258" y="114910"/>
                  </a:cubicBezTo>
                  <a:cubicBezTo>
                    <a:pt x="393598" y="91241"/>
                    <a:pt x="383863" y="79597"/>
                    <a:pt x="364966" y="56883"/>
                  </a:cubicBezTo>
                  <a:cubicBezTo>
                    <a:pt x="284795" y="35504"/>
                    <a:pt x="244901" y="24815"/>
                    <a:pt x="165495" y="3818"/>
                  </a:cubicBezTo>
                  <a:cubicBezTo>
                    <a:pt x="104221" y="4963"/>
                    <a:pt x="73681" y="5726"/>
                    <a:pt x="12981" y="7635"/>
                  </a:cubicBezTo>
                  <a:cubicBezTo>
                    <a:pt x="30924" y="30350"/>
                    <a:pt x="40086" y="41994"/>
                    <a:pt x="58983" y="65854"/>
                  </a:cubicBezTo>
                  <a:close/>
                </a:path>
              </a:pathLst>
            </a:custGeom>
            <a:grpFill/>
            <a:ln w="19088" cap="flat">
              <a:noFill/>
              <a:prstDash val="solid"/>
              <a:miter/>
            </a:ln>
          </p:spPr>
          <p:txBody>
            <a:bodyPr rtlCol="0" anchor="ctr"/>
            <a:lstStyle/>
            <a:p>
              <a:endParaRPr lang="en-US" dirty="0"/>
            </a:p>
          </p:txBody>
        </p:sp>
        <p:sp>
          <p:nvSpPr>
            <p:cNvPr id="81" name="Freeform: Shape 80">
              <a:extLst>
                <a:ext uri="{FF2B5EF4-FFF2-40B4-BE49-F238E27FC236}">
                  <a16:creationId xmlns:a16="http://schemas.microsoft.com/office/drawing/2014/main" id="{BEC0CB33-3F61-4BAE-9CD2-3713D7D03A5D}"/>
                </a:ext>
              </a:extLst>
            </p:cNvPr>
            <p:cNvSpPr/>
            <p:nvPr/>
          </p:nvSpPr>
          <p:spPr>
            <a:xfrm>
              <a:off x="10625034" y="3204190"/>
              <a:ext cx="419938" cy="114529"/>
            </a:xfrm>
            <a:custGeom>
              <a:avLst/>
              <a:gdLst>
                <a:gd name="connsiteX0" fmla="*/ 270096 w 419938"/>
                <a:gd name="connsiteY0" fmla="*/ 123309 h 114528"/>
                <a:gd name="connsiteX1" fmla="*/ 51347 w 419938"/>
                <a:gd name="connsiteY1" fmla="*/ 65090 h 114528"/>
                <a:gd name="connsiteX2" fmla="*/ 0 w 419938"/>
                <a:gd name="connsiteY2" fmla="*/ 3245 h 114528"/>
                <a:gd name="connsiteX3" fmla="*/ 164730 w 419938"/>
                <a:gd name="connsiteY3" fmla="*/ 0 h 114528"/>
                <a:gd name="connsiteX4" fmla="*/ 380998 w 419938"/>
                <a:gd name="connsiteY4" fmla="*/ 55928 h 114528"/>
                <a:gd name="connsiteX5" fmla="*/ 435017 w 419938"/>
                <a:gd name="connsiteY5" fmla="*/ 117583 h 114528"/>
                <a:gd name="connsiteX6" fmla="*/ 270096 w 419938"/>
                <a:gd name="connsiteY6" fmla="*/ 123309 h 114528"/>
                <a:gd name="connsiteX7" fmla="*/ 61463 w 419938"/>
                <a:gd name="connsiteY7" fmla="*/ 64900 h 114528"/>
                <a:gd name="connsiteX8" fmla="*/ 266660 w 419938"/>
                <a:gd name="connsiteY8" fmla="*/ 119491 h 114528"/>
                <a:gd name="connsiteX9" fmla="*/ 421464 w 419938"/>
                <a:gd name="connsiteY9" fmla="*/ 114147 h 114528"/>
                <a:gd name="connsiteX10" fmla="*/ 370882 w 419938"/>
                <a:gd name="connsiteY10" fmla="*/ 56310 h 114528"/>
                <a:gd name="connsiteX11" fmla="*/ 167784 w 419938"/>
                <a:gd name="connsiteY11" fmla="*/ 3627 h 114528"/>
                <a:gd name="connsiteX12" fmla="*/ 13171 w 419938"/>
                <a:gd name="connsiteY12" fmla="*/ 6681 h 114528"/>
                <a:gd name="connsiteX13" fmla="*/ 61463 w 419938"/>
                <a:gd name="connsiteY13" fmla="*/ 64900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70096" y="123309"/>
                  </a:moveTo>
                  <a:cubicBezTo>
                    <a:pt x="182291" y="100213"/>
                    <a:pt x="138580" y="88378"/>
                    <a:pt x="51347" y="65090"/>
                  </a:cubicBezTo>
                  <a:cubicBezTo>
                    <a:pt x="30349" y="39894"/>
                    <a:pt x="20042" y="27487"/>
                    <a:pt x="0" y="3245"/>
                  </a:cubicBezTo>
                  <a:cubicBezTo>
                    <a:pt x="65853" y="1909"/>
                    <a:pt x="98685" y="1145"/>
                    <a:pt x="164730" y="0"/>
                  </a:cubicBezTo>
                  <a:cubicBezTo>
                    <a:pt x="251008" y="22524"/>
                    <a:pt x="294338" y="33786"/>
                    <a:pt x="380998" y="55928"/>
                  </a:cubicBezTo>
                  <a:cubicBezTo>
                    <a:pt x="402186" y="80170"/>
                    <a:pt x="413066" y="92577"/>
                    <a:pt x="435017" y="117583"/>
                  </a:cubicBezTo>
                  <a:cubicBezTo>
                    <a:pt x="368972" y="119873"/>
                    <a:pt x="335950" y="121019"/>
                    <a:pt x="270096" y="123309"/>
                  </a:cubicBezTo>
                  <a:close/>
                  <a:moveTo>
                    <a:pt x="61463" y="64900"/>
                  </a:moveTo>
                  <a:cubicBezTo>
                    <a:pt x="143352" y="86851"/>
                    <a:pt x="184391" y="97731"/>
                    <a:pt x="266660" y="119491"/>
                  </a:cubicBezTo>
                  <a:cubicBezTo>
                    <a:pt x="328505" y="117392"/>
                    <a:pt x="359619" y="116247"/>
                    <a:pt x="421464" y="114147"/>
                  </a:cubicBezTo>
                  <a:cubicBezTo>
                    <a:pt x="400850" y="90668"/>
                    <a:pt x="390733" y="79216"/>
                    <a:pt x="370882" y="56310"/>
                  </a:cubicBezTo>
                  <a:cubicBezTo>
                    <a:pt x="289566" y="35504"/>
                    <a:pt x="248908" y="24815"/>
                    <a:pt x="167784" y="3627"/>
                  </a:cubicBezTo>
                  <a:cubicBezTo>
                    <a:pt x="105748" y="4772"/>
                    <a:pt x="74825" y="5345"/>
                    <a:pt x="13171" y="6681"/>
                  </a:cubicBezTo>
                  <a:cubicBezTo>
                    <a:pt x="32068" y="29587"/>
                    <a:pt x="41803" y="41230"/>
                    <a:pt x="61463" y="64900"/>
                  </a:cubicBezTo>
                  <a:close/>
                </a:path>
              </a:pathLst>
            </a:custGeom>
            <a:grpFill/>
            <a:ln w="19088" cap="flat">
              <a:noFill/>
              <a:prstDash val="solid"/>
              <a:miter/>
            </a:ln>
          </p:spPr>
          <p:txBody>
            <a:bodyPr rtlCol="0" anchor="ctr"/>
            <a:lstStyle/>
            <a:p>
              <a:endParaRPr lang="en-US" dirty="0"/>
            </a:p>
          </p:txBody>
        </p:sp>
        <p:sp>
          <p:nvSpPr>
            <p:cNvPr id="82" name="Freeform: Shape 81">
              <a:extLst>
                <a:ext uri="{FF2B5EF4-FFF2-40B4-BE49-F238E27FC236}">
                  <a16:creationId xmlns:a16="http://schemas.microsoft.com/office/drawing/2014/main" id="{74F0D281-54A0-4D16-B52C-B5B359BD3581}"/>
                </a:ext>
              </a:extLst>
            </p:cNvPr>
            <p:cNvSpPr/>
            <p:nvPr/>
          </p:nvSpPr>
          <p:spPr>
            <a:xfrm>
              <a:off x="10994197" y="3253437"/>
              <a:ext cx="419938" cy="114529"/>
            </a:xfrm>
            <a:custGeom>
              <a:avLst/>
              <a:gdLst>
                <a:gd name="connsiteX0" fmla="*/ 274869 w 419938"/>
                <a:gd name="connsiteY0" fmla="*/ 122927 h 114528"/>
                <a:gd name="connsiteX1" fmla="*/ 54020 w 419938"/>
                <a:gd name="connsiteY1" fmla="*/ 66617 h 114528"/>
                <a:gd name="connsiteX2" fmla="*/ 0 w 419938"/>
                <a:gd name="connsiteY2" fmla="*/ 4963 h 114528"/>
                <a:gd name="connsiteX3" fmla="*/ 164348 w 419938"/>
                <a:gd name="connsiteY3" fmla="*/ 0 h 114528"/>
                <a:gd name="connsiteX4" fmla="*/ 381381 w 419938"/>
                <a:gd name="connsiteY4" fmla="*/ 52874 h 114528"/>
                <a:gd name="connsiteX5" fmla="*/ 438072 w 419938"/>
                <a:gd name="connsiteY5" fmla="*/ 114147 h 114528"/>
                <a:gd name="connsiteX6" fmla="*/ 274869 w 419938"/>
                <a:gd name="connsiteY6" fmla="*/ 122927 h 114528"/>
                <a:gd name="connsiteX7" fmla="*/ 64136 w 419938"/>
                <a:gd name="connsiteY7" fmla="*/ 66427 h 114528"/>
                <a:gd name="connsiteX8" fmla="*/ 271242 w 419938"/>
                <a:gd name="connsiteY8" fmla="*/ 119110 h 114528"/>
                <a:gd name="connsiteX9" fmla="*/ 424329 w 419938"/>
                <a:gd name="connsiteY9" fmla="*/ 111093 h 114528"/>
                <a:gd name="connsiteX10" fmla="*/ 371264 w 419938"/>
                <a:gd name="connsiteY10" fmla="*/ 53638 h 114528"/>
                <a:gd name="connsiteX11" fmla="*/ 167594 w 419938"/>
                <a:gd name="connsiteY11" fmla="*/ 4008 h 114528"/>
                <a:gd name="connsiteX12" fmla="*/ 13362 w 419938"/>
                <a:gd name="connsiteY12" fmla="*/ 8781 h 114528"/>
                <a:gd name="connsiteX13" fmla="*/ 64136 w 419938"/>
                <a:gd name="connsiteY13" fmla="*/ 66427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74869" y="122927"/>
                  </a:moveTo>
                  <a:cubicBezTo>
                    <a:pt x="186682" y="100785"/>
                    <a:pt x="142398" y="89523"/>
                    <a:pt x="54020" y="66617"/>
                  </a:cubicBezTo>
                  <a:cubicBezTo>
                    <a:pt x="32068" y="41612"/>
                    <a:pt x="21188" y="29205"/>
                    <a:pt x="0" y="4963"/>
                  </a:cubicBezTo>
                  <a:cubicBezTo>
                    <a:pt x="65854" y="3054"/>
                    <a:pt x="98876" y="2100"/>
                    <a:pt x="164348" y="0"/>
                  </a:cubicBezTo>
                  <a:cubicBezTo>
                    <a:pt x="251200" y="21570"/>
                    <a:pt x="294720" y="32259"/>
                    <a:pt x="381381" y="52874"/>
                  </a:cubicBezTo>
                  <a:cubicBezTo>
                    <a:pt x="403714" y="77116"/>
                    <a:pt x="414975" y="89332"/>
                    <a:pt x="438072" y="114147"/>
                  </a:cubicBezTo>
                  <a:cubicBezTo>
                    <a:pt x="373172" y="118155"/>
                    <a:pt x="340341" y="119873"/>
                    <a:pt x="274869" y="122927"/>
                  </a:cubicBezTo>
                  <a:close/>
                  <a:moveTo>
                    <a:pt x="64136" y="66427"/>
                  </a:moveTo>
                  <a:cubicBezTo>
                    <a:pt x="146979" y="87805"/>
                    <a:pt x="188399" y="98304"/>
                    <a:pt x="271242" y="119110"/>
                  </a:cubicBezTo>
                  <a:cubicBezTo>
                    <a:pt x="332705" y="116056"/>
                    <a:pt x="363438" y="114529"/>
                    <a:pt x="424329" y="111093"/>
                  </a:cubicBezTo>
                  <a:cubicBezTo>
                    <a:pt x="402760" y="87805"/>
                    <a:pt x="392260" y="76352"/>
                    <a:pt x="371264" y="53638"/>
                  </a:cubicBezTo>
                  <a:cubicBezTo>
                    <a:pt x="289948" y="34168"/>
                    <a:pt x="249099" y="24242"/>
                    <a:pt x="167594" y="4008"/>
                  </a:cubicBezTo>
                  <a:cubicBezTo>
                    <a:pt x="106130" y="6108"/>
                    <a:pt x="75207" y="7063"/>
                    <a:pt x="13362" y="8781"/>
                  </a:cubicBezTo>
                  <a:cubicBezTo>
                    <a:pt x="33404" y="31304"/>
                    <a:pt x="43521" y="42948"/>
                    <a:pt x="64136" y="66427"/>
                  </a:cubicBezTo>
                  <a:close/>
                </a:path>
              </a:pathLst>
            </a:custGeom>
            <a:grpFill/>
            <a:ln w="19088" cap="flat">
              <a:noFill/>
              <a:prstDash val="solid"/>
              <a:miter/>
            </a:ln>
          </p:spPr>
          <p:txBody>
            <a:bodyPr rtlCol="0" anchor="ctr"/>
            <a:lstStyle/>
            <a:p>
              <a:endParaRPr lang="en-US" dirty="0"/>
            </a:p>
          </p:txBody>
        </p:sp>
        <p:sp>
          <p:nvSpPr>
            <p:cNvPr id="83" name="Freeform: Shape 82">
              <a:extLst>
                <a:ext uri="{FF2B5EF4-FFF2-40B4-BE49-F238E27FC236}">
                  <a16:creationId xmlns:a16="http://schemas.microsoft.com/office/drawing/2014/main" id="{3E82183C-9D49-43A2-AC2B-87460FA7CA17}"/>
                </a:ext>
              </a:extLst>
            </p:cNvPr>
            <p:cNvSpPr/>
            <p:nvPr/>
          </p:nvSpPr>
          <p:spPr>
            <a:xfrm>
              <a:off x="11363933" y="3295813"/>
              <a:ext cx="419938" cy="114529"/>
            </a:xfrm>
            <a:custGeom>
              <a:avLst/>
              <a:gdLst>
                <a:gd name="connsiteX0" fmla="*/ 276205 w 419938"/>
                <a:gd name="connsiteY0" fmla="*/ 122164 h 114528"/>
                <a:gd name="connsiteX1" fmla="*/ 56501 w 419938"/>
                <a:gd name="connsiteY1" fmla="*/ 70626 h 114528"/>
                <a:gd name="connsiteX2" fmla="*/ 0 w 419938"/>
                <a:gd name="connsiteY2" fmla="*/ 9353 h 114528"/>
                <a:gd name="connsiteX3" fmla="*/ 160532 w 419938"/>
                <a:gd name="connsiteY3" fmla="*/ 0 h 114528"/>
                <a:gd name="connsiteX4" fmla="*/ 374508 w 419938"/>
                <a:gd name="connsiteY4" fmla="*/ 47148 h 114528"/>
                <a:gd name="connsiteX5" fmla="*/ 433873 w 419938"/>
                <a:gd name="connsiteY5" fmla="*/ 108229 h 114528"/>
                <a:gd name="connsiteX6" fmla="*/ 276205 w 419938"/>
                <a:gd name="connsiteY6" fmla="*/ 122164 h 114528"/>
                <a:gd name="connsiteX7" fmla="*/ 66427 w 419938"/>
                <a:gd name="connsiteY7" fmla="*/ 70053 h 114528"/>
                <a:gd name="connsiteX8" fmla="*/ 272388 w 419938"/>
                <a:gd name="connsiteY8" fmla="*/ 118346 h 114528"/>
                <a:gd name="connsiteX9" fmla="*/ 420320 w 419938"/>
                <a:gd name="connsiteY9" fmla="*/ 105175 h 114528"/>
                <a:gd name="connsiteX10" fmla="*/ 364774 w 419938"/>
                <a:gd name="connsiteY10" fmla="*/ 47911 h 114528"/>
                <a:gd name="connsiteX11" fmla="*/ 163967 w 419938"/>
                <a:gd name="connsiteY11" fmla="*/ 3627 h 114528"/>
                <a:gd name="connsiteX12" fmla="*/ 13362 w 419938"/>
                <a:gd name="connsiteY12" fmla="*/ 12598 h 114528"/>
                <a:gd name="connsiteX13" fmla="*/ 66427 w 419938"/>
                <a:gd name="connsiteY13" fmla="*/ 7005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76205" y="122164"/>
                  </a:moveTo>
                  <a:cubicBezTo>
                    <a:pt x="188782" y="102121"/>
                    <a:pt x="144688" y="91814"/>
                    <a:pt x="56501" y="70626"/>
                  </a:cubicBezTo>
                  <a:cubicBezTo>
                    <a:pt x="33595" y="45811"/>
                    <a:pt x="22143" y="33595"/>
                    <a:pt x="0" y="9353"/>
                  </a:cubicBezTo>
                  <a:cubicBezTo>
                    <a:pt x="64709" y="6108"/>
                    <a:pt x="96968" y="4199"/>
                    <a:pt x="160532" y="0"/>
                  </a:cubicBezTo>
                  <a:cubicBezTo>
                    <a:pt x="246619" y="19470"/>
                    <a:pt x="289376" y="29014"/>
                    <a:pt x="374508" y="47148"/>
                  </a:cubicBezTo>
                  <a:cubicBezTo>
                    <a:pt x="397988" y="71389"/>
                    <a:pt x="409822" y="83606"/>
                    <a:pt x="433873" y="108229"/>
                  </a:cubicBezTo>
                  <a:cubicBezTo>
                    <a:pt x="371455" y="114338"/>
                    <a:pt x="339959" y="117010"/>
                    <a:pt x="276205" y="122164"/>
                  </a:cubicBezTo>
                  <a:close/>
                  <a:moveTo>
                    <a:pt x="66427" y="70053"/>
                  </a:moveTo>
                  <a:cubicBezTo>
                    <a:pt x="149078" y="89905"/>
                    <a:pt x="190309" y="99640"/>
                    <a:pt x="272388" y="118346"/>
                  </a:cubicBezTo>
                  <a:cubicBezTo>
                    <a:pt x="332133" y="113574"/>
                    <a:pt x="361911" y="111093"/>
                    <a:pt x="420320" y="105175"/>
                  </a:cubicBezTo>
                  <a:cubicBezTo>
                    <a:pt x="397797" y="82079"/>
                    <a:pt x="386725" y="70626"/>
                    <a:pt x="364774" y="47911"/>
                  </a:cubicBezTo>
                  <a:cubicBezTo>
                    <a:pt x="284985" y="30923"/>
                    <a:pt x="244710" y="21951"/>
                    <a:pt x="163967" y="3627"/>
                  </a:cubicBezTo>
                  <a:cubicBezTo>
                    <a:pt x="104413" y="7635"/>
                    <a:pt x="74062" y="9353"/>
                    <a:pt x="13362" y="12598"/>
                  </a:cubicBezTo>
                  <a:cubicBezTo>
                    <a:pt x="34360" y="35122"/>
                    <a:pt x="44858" y="46766"/>
                    <a:pt x="66427" y="70053"/>
                  </a:cubicBezTo>
                  <a:close/>
                </a:path>
              </a:pathLst>
            </a:custGeom>
            <a:grpFill/>
            <a:ln w="19088" cap="flat">
              <a:noFill/>
              <a:prstDash val="solid"/>
              <a:miter/>
            </a:ln>
          </p:spPr>
          <p:txBody>
            <a:bodyPr rtlCol="0" anchor="ctr"/>
            <a:lstStyle/>
            <a:p>
              <a:endParaRPr lang="en-US" dirty="0"/>
            </a:p>
          </p:txBody>
        </p:sp>
        <p:sp>
          <p:nvSpPr>
            <p:cNvPr id="84" name="Freeform: Shape 83">
              <a:extLst>
                <a:ext uri="{FF2B5EF4-FFF2-40B4-BE49-F238E27FC236}">
                  <a16:creationId xmlns:a16="http://schemas.microsoft.com/office/drawing/2014/main" id="{07293D59-F648-4289-B16D-40C1F6E24C9B}"/>
                </a:ext>
              </a:extLst>
            </p:cNvPr>
            <p:cNvSpPr/>
            <p:nvPr/>
          </p:nvSpPr>
          <p:spPr>
            <a:xfrm>
              <a:off x="11726989" y="3325399"/>
              <a:ext cx="419938" cy="114529"/>
            </a:xfrm>
            <a:custGeom>
              <a:avLst/>
              <a:gdLst>
                <a:gd name="connsiteX0" fmla="*/ 273533 w 419938"/>
                <a:gd name="connsiteY0" fmla="*/ 121782 h 114528"/>
                <a:gd name="connsiteX1" fmla="*/ 59173 w 419938"/>
                <a:gd name="connsiteY1" fmla="*/ 77498 h 114528"/>
                <a:gd name="connsiteX2" fmla="*/ 0 w 419938"/>
                <a:gd name="connsiteY2" fmla="*/ 16416 h 114528"/>
                <a:gd name="connsiteX3" fmla="*/ 152323 w 419938"/>
                <a:gd name="connsiteY3" fmla="*/ 0 h 114528"/>
                <a:gd name="connsiteX4" fmla="*/ 358856 w 419938"/>
                <a:gd name="connsiteY4" fmla="*/ 38558 h 114528"/>
                <a:gd name="connsiteX5" fmla="*/ 421083 w 419938"/>
                <a:gd name="connsiteY5" fmla="*/ 99449 h 114528"/>
                <a:gd name="connsiteX6" fmla="*/ 273533 w 419938"/>
                <a:gd name="connsiteY6" fmla="*/ 121782 h 114528"/>
                <a:gd name="connsiteX7" fmla="*/ 68717 w 419938"/>
                <a:gd name="connsiteY7" fmla="*/ 76543 h 114528"/>
                <a:gd name="connsiteX8" fmla="*/ 269715 w 419938"/>
                <a:gd name="connsiteY8" fmla="*/ 117964 h 114528"/>
                <a:gd name="connsiteX9" fmla="*/ 408104 w 419938"/>
                <a:gd name="connsiteY9" fmla="*/ 97158 h 114528"/>
                <a:gd name="connsiteX10" fmla="*/ 349885 w 419938"/>
                <a:gd name="connsiteY10" fmla="*/ 40085 h 114528"/>
                <a:gd name="connsiteX11" fmla="*/ 155949 w 419938"/>
                <a:gd name="connsiteY11" fmla="*/ 3818 h 114528"/>
                <a:gd name="connsiteX12" fmla="*/ 13171 w 419938"/>
                <a:gd name="connsiteY12" fmla="*/ 19470 h 114528"/>
                <a:gd name="connsiteX13" fmla="*/ 68717 w 419938"/>
                <a:gd name="connsiteY13" fmla="*/ 7654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73533" y="121782"/>
                  </a:moveTo>
                  <a:cubicBezTo>
                    <a:pt x="188591" y="104985"/>
                    <a:pt x="145642" y="96013"/>
                    <a:pt x="59173" y="77498"/>
                  </a:cubicBezTo>
                  <a:cubicBezTo>
                    <a:pt x="35313" y="52874"/>
                    <a:pt x="23287" y="40658"/>
                    <a:pt x="0" y="16416"/>
                  </a:cubicBezTo>
                  <a:cubicBezTo>
                    <a:pt x="62036" y="10689"/>
                    <a:pt x="92577" y="7444"/>
                    <a:pt x="152323" y="0"/>
                  </a:cubicBezTo>
                  <a:cubicBezTo>
                    <a:pt x="235929" y="16416"/>
                    <a:pt x="277160" y="24051"/>
                    <a:pt x="358856" y="38558"/>
                  </a:cubicBezTo>
                  <a:cubicBezTo>
                    <a:pt x="383480" y="62609"/>
                    <a:pt x="395887" y="74825"/>
                    <a:pt x="421083" y="99449"/>
                  </a:cubicBezTo>
                  <a:cubicBezTo>
                    <a:pt x="363247" y="109184"/>
                    <a:pt x="333660" y="113765"/>
                    <a:pt x="273533" y="121782"/>
                  </a:cubicBezTo>
                  <a:close/>
                  <a:moveTo>
                    <a:pt x="68717" y="76543"/>
                  </a:moveTo>
                  <a:cubicBezTo>
                    <a:pt x="149841" y="93913"/>
                    <a:pt x="190118" y="102121"/>
                    <a:pt x="269715" y="117964"/>
                  </a:cubicBezTo>
                  <a:cubicBezTo>
                    <a:pt x="326216" y="110329"/>
                    <a:pt x="353893" y="106321"/>
                    <a:pt x="408104" y="97158"/>
                  </a:cubicBezTo>
                  <a:cubicBezTo>
                    <a:pt x="384626" y="74253"/>
                    <a:pt x="372981" y="62800"/>
                    <a:pt x="349885" y="40085"/>
                  </a:cubicBezTo>
                  <a:cubicBezTo>
                    <a:pt x="273151" y="26342"/>
                    <a:pt x="234402" y="19088"/>
                    <a:pt x="155949" y="3818"/>
                  </a:cubicBezTo>
                  <a:cubicBezTo>
                    <a:pt x="99830" y="10880"/>
                    <a:pt x="71198" y="13934"/>
                    <a:pt x="13171" y="19470"/>
                  </a:cubicBezTo>
                  <a:cubicBezTo>
                    <a:pt x="35123" y="41994"/>
                    <a:pt x="46193" y="53447"/>
                    <a:pt x="68717" y="76543"/>
                  </a:cubicBezTo>
                  <a:close/>
                </a:path>
              </a:pathLst>
            </a:custGeom>
            <a:grpFill/>
            <a:ln w="19088" cap="flat">
              <a:noFill/>
              <a:prstDash val="solid"/>
              <a:miter/>
            </a:ln>
          </p:spPr>
          <p:txBody>
            <a:bodyPr rtlCol="0" anchor="ctr"/>
            <a:lstStyle/>
            <a:p>
              <a:endParaRPr lang="en-US" dirty="0"/>
            </a:p>
          </p:txBody>
        </p:sp>
        <p:sp>
          <p:nvSpPr>
            <p:cNvPr id="85" name="Freeform: Shape 84">
              <a:extLst>
                <a:ext uri="{FF2B5EF4-FFF2-40B4-BE49-F238E27FC236}">
                  <a16:creationId xmlns:a16="http://schemas.microsoft.com/office/drawing/2014/main" id="{FC8FA44F-2021-4A00-A671-C6B50F8D215B}"/>
                </a:ext>
              </a:extLst>
            </p:cNvPr>
            <p:cNvSpPr/>
            <p:nvPr/>
          </p:nvSpPr>
          <p:spPr>
            <a:xfrm>
              <a:off x="184988" y="3411678"/>
              <a:ext cx="419938" cy="114529"/>
            </a:xfrm>
            <a:custGeom>
              <a:avLst/>
              <a:gdLst>
                <a:gd name="connsiteX0" fmla="*/ 151750 w 419938"/>
                <a:gd name="connsiteY0" fmla="*/ 118919 h 114528"/>
                <a:gd name="connsiteX1" fmla="*/ 0 w 419938"/>
                <a:gd name="connsiteY1" fmla="*/ 102503 h 114528"/>
                <a:gd name="connsiteX2" fmla="*/ 63372 w 419938"/>
                <a:gd name="connsiteY2" fmla="*/ 41039 h 114528"/>
                <a:gd name="connsiteX3" fmla="*/ 272769 w 419938"/>
                <a:gd name="connsiteY3" fmla="*/ 0 h 114528"/>
                <a:gd name="connsiteX4" fmla="*/ 428146 w 419938"/>
                <a:gd name="connsiteY4" fmla="*/ 10498 h 114528"/>
                <a:gd name="connsiteX5" fmla="*/ 370882 w 419938"/>
                <a:gd name="connsiteY5" fmla="*/ 67190 h 114528"/>
                <a:gd name="connsiteX6" fmla="*/ 151750 w 419938"/>
                <a:gd name="connsiteY6" fmla="*/ 118919 h 114528"/>
                <a:gd name="connsiteX7" fmla="*/ 12980 w 419938"/>
                <a:gd name="connsiteY7" fmla="*/ 100022 h 114528"/>
                <a:gd name="connsiteX8" fmla="*/ 155568 w 419938"/>
                <a:gd name="connsiteY8" fmla="*/ 115101 h 114528"/>
                <a:gd name="connsiteX9" fmla="*/ 360765 w 419938"/>
                <a:gd name="connsiteY9" fmla="*/ 66999 h 114528"/>
                <a:gd name="connsiteX10" fmla="*/ 414784 w 419938"/>
                <a:gd name="connsiteY10" fmla="*/ 13553 h 114528"/>
                <a:gd name="connsiteX11" fmla="*/ 268951 w 419938"/>
                <a:gd name="connsiteY11" fmla="*/ 3627 h 114528"/>
                <a:gd name="connsiteX12" fmla="*/ 72153 w 419938"/>
                <a:gd name="connsiteY12" fmla="*/ 42376 h 114528"/>
                <a:gd name="connsiteX13" fmla="*/ 12980 w 419938"/>
                <a:gd name="connsiteY13" fmla="*/ 100022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151750" y="118919"/>
                  </a:moveTo>
                  <a:cubicBezTo>
                    <a:pt x="89141" y="114529"/>
                    <a:pt x="58791" y="111284"/>
                    <a:pt x="0" y="102503"/>
                  </a:cubicBezTo>
                  <a:cubicBezTo>
                    <a:pt x="25387" y="77879"/>
                    <a:pt x="38176" y="65472"/>
                    <a:pt x="63372" y="41039"/>
                  </a:cubicBezTo>
                  <a:cubicBezTo>
                    <a:pt x="146024" y="25960"/>
                    <a:pt x="188018" y="17561"/>
                    <a:pt x="272769" y="0"/>
                  </a:cubicBezTo>
                  <a:cubicBezTo>
                    <a:pt x="333469" y="5917"/>
                    <a:pt x="364583" y="8017"/>
                    <a:pt x="428146" y="10498"/>
                  </a:cubicBezTo>
                  <a:cubicBezTo>
                    <a:pt x="405240" y="33213"/>
                    <a:pt x="393788" y="44475"/>
                    <a:pt x="370882" y="67190"/>
                  </a:cubicBezTo>
                  <a:cubicBezTo>
                    <a:pt x="282504" y="88760"/>
                    <a:pt x="238601" y="99258"/>
                    <a:pt x="151750" y="118919"/>
                  </a:cubicBezTo>
                  <a:close/>
                  <a:moveTo>
                    <a:pt x="12980" y="100022"/>
                  </a:moveTo>
                  <a:cubicBezTo>
                    <a:pt x="68335" y="108039"/>
                    <a:pt x="96968" y="111093"/>
                    <a:pt x="155568" y="115101"/>
                  </a:cubicBezTo>
                  <a:cubicBezTo>
                    <a:pt x="237074" y="96777"/>
                    <a:pt x="278113" y="87042"/>
                    <a:pt x="360765" y="66999"/>
                  </a:cubicBezTo>
                  <a:cubicBezTo>
                    <a:pt x="382335" y="45621"/>
                    <a:pt x="393215" y="34931"/>
                    <a:pt x="414784" y="13553"/>
                  </a:cubicBezTo>
                  <a:cubicBezTo>
                    <a:pt x="355230" y="11071"/>
                    <a:pt x="326025" y="9162"/>
                    <a:pt x="268951" y="3627"/>
                  </a:cubicBezTo>
                  <a:cubicBezTo>
                    <a:pt x="189545" y="20233"/>
                    <a:pt x="150032" y="28060"/>
                    <a:pt x="72153" y="42376"/>
                  </a:cubicBezTo>
                  <a:cubicBezTo>
                    <a:pt x="48675" y="65472"/>
                    <a:pt x="36840" y="76925"/>
                    <a:pt x="12980" y="100022"/>
                  </a:cubicBezTo>
                  <a:close/>
                </a:path>
              </a:pathLst>
            </a:custGeom>
            <a:grpFill/>
            <a:ln w="19088" cap="flat">
              <a:noFill/>
              <a:prstDash val="solid"/>
              <a:miter/>
            </a:ln>
          </p:spPr>
          <p:txBody>
            <a:bodyPr rtlCol="0" anchor="ctr"/>
            <a:lstStyle/>
            <a:p>
              <a:endParaRPr lang="en-US" dirty="0"/>
            </a:p>
          </p:txBody>
        </p:sp>
        <p:sp>
          <p:nvSpPr>
            <p:cNvPr id="86" name="Freeform: Shape 85">
              <a:extLst>
                <a:ext uri="{FF2B5EF4-FFF2-40B4-BE49-F238E27FC236}">
                  <a16:creationId xmlns:a16="http://schemas.microsoft.com/office/drawing/2014/main" id="{0386082E-5ABB-4385-8DB5-20D314FDD3D5}"/>
                </a:ext>
              </a:extLst>
            </p:cNvPr>
            <p:cNvSpPr/>
            <p:nvPr/>
          </p:nvSpPr>
          <p:spPr>
            <a:xfrm>
              <a:off x="543844" y="3368729"/>
              <a:ext cx="419938" cy="95440"/>
            </a:xfrm>
            <a:custGeom>
              <a:avLst/>
              <a:gdLst>
                <a:gd name="connsiteX0" fmla="*/ 165112 w 419938"/>
                <a:gd name="connsiteY0" fmla="*/ 110711 h 95440"/>
                <a:gd name="connsiteX1" fmla="*/ 0 w 419938"/>
                <a:gd name="connsiteY1" fmla="*/ 111665 h 95440"/>
                <a:gd name="connsiteX2" fmla="*/ 57455 w 419938"/>
                <a:gd name="connsiteY2" fmla="*/ 54783 h 95440"/>
                <a:gd name="connsiteX3" fmla="*/ 273723 w 419938"/>
                <a:gd name="connsiteY3" fmla="*/ 3054 h 95440"/>
                <a:gd name="connsiteX4" fmla="*/ 438835 w 419938"/>
                <a:gd name="connsiteY4" fmla="*/ 0 h 95440"/>
                <a:gd name="connsiteX5" fmla="*/ 387870 w 419938"/>
                <a:gd name="connsiteY5" fmla="*/ 50202 h 95440"/>
                <a:gd name="connsiteX6" fmla="*/ 165112 w 419938"/>
                <a:gd name="connsiteY6" fmla="*/ 110711 h 95440"/>
                <a:gd name="connsiteX7" fmla="*/ 13743 w 419938"/>
                <a:gd name="connsiteY7" fmla="*/ 108420 h 95440"/>
                <a:gd name="connsiteX8" fmla="*/ 168548 w 419938"/>
                <a:gd name="connsiteY8" fmla="*/ 107466 h 95440"/>
                <a:gd name="connsiteX9" fmla="*/ 377181 w 419938"/>
                <a:gd name="connsiteY9" fmla="*/ 50965 h 95440"/>
                <a:gd name="connsiteX10" fmla="*/ 425283 w 419938"/>
                <a:gd name="connsiteY10" fmla="*/ 3818 h 95440"/>
                <a:gd name="connsiteX11" fmla="*/ 270478 w 419938"/>
                <a:gd name="connsiteY11" fmla="*/ 6681 h 95440"/>
                <a:gd name="connsiteX12" fmla="*/ 67381 w 419938"/>
                <a:gd name="connsiteY12" fmla="*/ 55546 h 95440"/>
                <a:gd name="connsiteX13" fmla="*/ 13743 w 419938"/>
                <a:gd name="connsiteY13" fmla="*/ 10842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95440">
                  <a:moveTo>
                    <a:pt x="165112" y="110711"/>
                  </a:moveTo>
                  <a:cubicBezTo>
                    <a:pt x="97731" y="113002"/>
                    <a:pt x="64709" y="113192"/>
                    <a:pt x="0" y="111665"/>
                  </a:cubicBezTo>
                  <a:cubicBezTo>
                    <a:pt x="23096" y="88951"/>
                    <a:pt x="34549" y="77498"/>
                    <a:pt x="57455" y="54783"/>
                  </a:cubicBezTo>
                  <a:cubicBezTo>
                    <a:pt x="143542" y="34740"/>
                    <a:pt x="186872" y="24242"/>
                    <a:pt x="273723" y="3054"/>
                  </a:cubicBezTo>
                  <a:cubicBezTo>
                    <a:pt x="338623" y="3436"/>
                    <a:pt x="371645" y="2863"/>
                    <a:pt x="438835" y="0"/>
                  </a:cubicBezTo>
                  <a:cubicBezTo>
                    <a:pt x="418411" y="20233"/>
                    <a:pt x="408294" y="30159"/>
                    <a:pt x="387870" y="50202"/>
                  </a:cubicBezTo>
                  <a:cubicBezTo>
                    <a:pt x="298729" y="74634"/>
                    <a:pt x="254253" y="86851"/>
                    <a:pt x="165112" y="110711"/>
                  </a:cubicBezTo>
                  <a:close/>
                  <a:moveTo>
                    <a:pt x="13743" y="108420"/>
                  </a:moveTo>
                  <a:cubicBezTo>
                    <a:pt x="74443" y="109757"/>
                    <a:pt x="105557" y="109375"/>
                    <a:pt x="168548" y="107466"/>
                  </a:cubicBezTo>
                  <a:cubicBezTo>
                    <a:pt x="251963" y="85133"/>
                    <a:pt x="293766" y="73680"/>
                    <a:pt x="377181" y="50965"/>
                  </a:cubicBezTo>
                  <a:cubicBezTo>
                    <a:pt x="396460" y="32068"/>
                    <a:pt x="406004" y="22715"/>
                    <a:pt x="425283" y="3818"/>
                  </a:cubicBezTo>
                  <a:cubicBezTo>
                    <a:pt x="362483" y="6299"/>
                    <a:pt x="331369" y="6872"/>
                    <a:pt x="270478" y="6681"/>
                  </a:cubicBezTo>
                  <a:cubicBezTo>
                    <a:pt x="188972" y="26723"/>
                    <a:pt x="148314" y="36649"/>
                    <a:pt x="67381" y="55546"/>
                  </a:cubicBezTo>
                  <a:cubicBezTo>
                    <a:pt x="46002" y="76543"/>
                    <a:pt x="35313" y="87042"/>
                    <a:pt x="13743" y="108420"/>
                  </a:cubicBezTo>
                  <a:close/>
                </a:path>
              </a:pathLst>
            </a:custGeom>
            <a:grpFill/>
            <a:ln w="19088" cap="flat">
              <a:noFill/>
              <a:prstDash val="solid"/>
              <a:miter/>
            </a:ln>
          </p:spPr>
          <p:txBody>
            <a:bodyPr rtlCol="0" anchor="ctr"/>
            <a:lstStyle/>
            <a:p>
              <a:endParaRPr lang="en-US" dirty="0"/>
            </a:p>
          </p:txBody>
        </p:sp>
        <p:sp>
          <p:nvSpPr>
            <p:cNvPr id="87" name="Freeform: Shape 86">
              <a:extLst>
                <a:ext uri="{FF2B5EF4-FFF2-40B4-BE49-F238E27FC236}">
                  <a16:creationId xmlns:a16="http://schemas.microsoft.com/office/drawing/2014/main" id="{926CF120-663C-4EE4-B1F6-67865735967A}"/>
                </a:ext>
              </a:extLst>
            </p:cNvPr>
            <p:cNvSpPr/>
            <p:nvPr/>
          </p:nvSpPr>
          <p:spPr>
            <a:xfrm>
              <a:off x="919498" y="3300776"/>
              <a:ext cx="419938" cy="114529"/>
            </a:xfrm>
            <a:custGeom>
              <a:avLst/>
              <a:gdLst>
                <a:gd name="connsiteX0" fmla="*/ 172366 w 419938"/>
                <a:gd name="connsiteY0" fmla="*/ 106130 h 114528"/>
                <a:gd name="connsiteX1" fmla="*/ 0 w 419938"/>
                <a:gd name="connsiteY1" fmla="*/ 120446 h 114528"/>
                <a:gd name="connsiteX2" fmla="*/ 51156 w 419938"/>
                <a:gd name="connsiteY2" fmla="*/ 70053 h 114528"/>
                <a:gd name="connsiteX3" fmla="*/ 268379 w 419938"/>
                <a:gd name="connsiteY3" fmla="*/ 12789 h 114528"/>
                <a:gd name="connsiteX4" fmla="*/ 437881 w 419938"/>
                <a:gd name="connsiteY4" fmla="*/ 0 h 114528"/>
                <a:gd name="connsiteX5" fmla="*/ 392833 w 419938"/>
                <a:gd name="connsiteY5" fmla="*/ 42376 h 114528"/>
                <a:gd name="connsiteX6" fmla="*/ 172366 w 419938"/>
                <a:gd name="connsiteY6" fmla="*/ 106130 h 114528"/>
                <a:gd name="connsiteX7" fmla="*/ 13743 w 419938"/>
                <a:gd name="connsiteY7" fmla="*/ 116628 h 114528"/>
                <a:gd name="connsiteX8" fmla="*/ 175229 w 419938"/>
                <a:gd name="connsiteY8" fmla="*/ 103267 h 114528"/>
                <a:gd name="connsiteX9" fmla="*/ 382335 w 419938"/>
                <a:gd name="connsiteY9" fmla="*/ 43712 h 114528"/>
                <a:gd name="connsiteX10" fmla="*/ 424710 w 419938"/>
                <a:gd name="connsiteY10" fmla="*/ 3627 h 114528"/>
                <a:gd name="connsiteX11" fmla="*/ 265516 w 419938"/>
                <a:gd name="connsiteY11" fmla="*/ 15843 h 114528"/>
                <a:gd name="connsiteX12" fmla="*/ 61464 w 419938"/>
                <a:gd name="connsiteY12" fmla="*/ 69672 h 114528"/>
                <a:gd name="connsiteX13" fmla="*/ 13743 w 419938"/>
                <a:gd name="connsiteY13" fmla="*/ 11662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172366" y="106130"/>
                  </a:moveTo>
                  <a:cubicBezTo>
                    <a:pt x="102694" y="113383"/>
                    <a:pt x="68145" y="116246"/>
                    <a:pt x="0" y="120446"/>
                  </a:cubicBezTo>
                  <a:cubicBezTo>
                    <a:pt x="20615" y="100403"/>
                    <a:pt x="30732" y="90478"/>
                    <a:pt x="51156" y="70053"/>
                  </a:cubicBezTo>
                  <a:cubicBezTo>
                    <a:pt x="138198" y="47338"/>
                    <a:pt x="181719" y="35695"/>
                    <a:pt x="268379" y="12789"/>
                  </a:cubicBezTo>
                  <a:cubicBezTo>
                    <a:pt x="335569" y="8971"/>
                    <a:pt x="369546" y="6299"/>
                    <a:pt x="437881" y="0"/>
                  </a:cubicBezTo>
                  <a:cubicBezTo>
                    <a:pt x="419747" y="17179"/>
                    <a:pt x="410776" y="25578"/>
                    <a:pt x="392833" y="42376"/>
                  </a:cubicBezTo>
                  <a:cubicBezTo>
                    <a:pt x="305219" y="67572"/>
                    <a:pt x="260934" y="80361"/>
                    <a:pt x="172366" y="106130"/>
                  </a:cubicBezTo>
                  <a:close/>
                  <a:moveTo>
                    <a:pt x="13743" y="116628"/>
                  </a:moveTo>
                  <a:cubicBezTo>
                    <a:pt x="77689" y="112620"/>
                    <a:pt x="109948" y="109947"/>
                    <a:pt x="175229" y="103267"/>
                  </a:cubicBezTo>
                  <a:cubicBezTo>
                    <a:pt x="258262" y="79216"/>
                    <a:pt x="299874" y="67190"/>
                    <a:pt x="382335" y="43712"/>
                  </a:cubicBezTo>
                  <a:cubicBezTo>
                    <a:pt x="399323" y="27869"/>
                    <a:pt x="407722" y="19852"/>
                    <a:pt x="424710" y="3627"/>
                  </a:cubicBezTo>
                  <a:cubicBezTo>
                    <a:pt x="360574" y="9544"/>
                    <a:pt x="328697" y="12025"/>
                    <a:pt x="265516" y="15843"/>
                  </a:cubicBezTo>
                  <a:cubicBezTo>
                    <a:pt x="184009" y="37413"/>
                    <a:pt x="143161" y="48293"/>
                    <a:pt x="61464" y="69672"/>
                  </a:cubicBezTo>
                  <a:cubicBezTo>
                    <a:pt x="42566" y="88569"/>
                    <a:pt x="33022" y="97922"/>
                    <a:pt x="13743" y="116628"/>
                  </a:cubicBezTo>
                  <a:close/>
                </a:path>
              </a:pathLst>
            </a:custGeom>
            <a:grpFill/>
            <a:ln w="19088" cap="flat">
              <a:noFill/>
              <a:prstDash val="solid"/>
              <a:miter/>
            </a:ln>
          </p:spPr>
          <p:txBody>
            <a:bodyPr rtlCol="0" anchor="ctr"/>
            <a:lstStyle/>
            <a:p>
              <a:endParaRPr lang="en-US" dirty="0"/>
            </a:p>
          </p:txBody>
        </p:sp>
        <p:sp>
          <p:nvSpPr>
            <p:cNvPr id="88" name="Freeform: Shape 87">
              <a:extLst>
                <a:ext uri="{FF2B5EF4-FFF2-40B4-BE49-F238E27FC236}">
                  <a16:creationId xmlns:a16="http://schemas.microsoft.com/office/drawing/2014/main" id="{BCA272C1-D464-45F5-BDD3-D0488950F691}"/>
                </a:ext>
              </a:extLst>
            </p:cNvPr>
            <p:cNvSpPr/>
            <p:nvPr/>
          </p:nvSpPr>
          <p:spPr>
            <a:xfrm>
              <a:off x="1300497" y="3225569"/>
              <a:ext cx="419938" cy="114529"/>
            </a:xfrm>
            <a:custGeom>
              <a:avLst/>
              <a:gdLst>
                <a:gd name="connsiteX0" fmla="*/ 174274 w 419938"/>
                <a:gd name="connsiteY0" fmla="*/ 96777 h 114528"/>
                <a:gd name="connsiteX1" fmla="*/ 0 w 419938"/>
                <a:gd name="connsiteY1" fmla="*/ 120064 h 114528"/>
                <a:gd name="connsiteX2" fmla="*/ 45239 w 419938"/>
                <a:gd name="connsiteY2" fmla="*/ 77307 h 114528"/>
                <a:gd name="connsiteX3" fmla="*/ 259216 w 419938"/>
                <a:gd name="connsiteY3" fmla="*/ 19088 h 114528"/>
                <a:gd name="connsiteX4" fmla="*/ 429100 w 419938"/>
                <a:gd name="connsiteY4" fmla="*/ 0 h 114528"/>
                <a:gd name="connsiteX5" fmla="*/ 389206 w 419938"/>
                <a:gd name="connsiteY5" fmla="*/ 34549 h 114528"/>
                <a:gd name="connsiteX6" fmla="*/ 174274 w 419938"/>
                <a:gd name="connsiteY6" fmla="*/ 96777 h 114528"/>
                <a:gd name="connsiteX7" fmla="*/ 13552 w 419938"/>
                <a:gd name="connsiteY7" fmla="*/ 116246 h 114528"/>
                <a:gd name="connsiteX8" fmla="*/ 176947 w 419938"/>
                <a:gd name="connsiteY8" fmla="*/ 94486 h 114528"/>
                <a:gd name="connsiteX9" fmla="*/ 378517 w 419938"/>
                <a:gd name="connsiteY9" fmla="*/ 36267 h 114528"/>
                <a:gd name="connsiteX10" fmla="*/ 416121 w 419938"/>
                <a:gd name="connsiteY10" fmla="*/ 3627 h 114528"/>
                <a:gd name="connsiteX11" fmla="*/ 256544 w 419938"/>
                <a:gd name="connsiteY11" fmla="*/ 21570 h 114528"/>
                <a:gd name="connsiteX12" fmla="*/ 55737 w 419938"/>
                <a:gd name="connsiteY12" fmla="*/ 76161 h 114528"/>
                <a:gd name="connsiteX13" fmla="*/ 13552 w 419938"/>
                <a:gd name="connsiteY13" fmla="*/ 116246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174274" y="96777"/>
                  </a:moveTo>
                  <a:cubicBezTo>
                    <a:pt x="104221" y="107084"/>
                    <a:pt x="69290" y="111856"/>
                    <a:pt x="0" y="120064"/>
                  </a:cubicBezTo>
                  <a:cubicBezTo>
                    <a:pt x="18134" y="103076"/>
                    <a:pt x="27105" y="94677"/>
                    <a:pt x="45239" y="77307"/>
                  </a:cubicBezTo>
                  <a:cubicBezTo>
                    <a:pt x="131326" y="53828"/>
                    <a:pt x="174084" y="42185"/>
                    <a:pt x="259216" y="19088"/>
                  </a:cubicBezTo>
                  <a:cubicBezTo>
                    <a:pt x="326979" y="12407"/>
                    <a:pt x="360956" y="8590"/>
                    <a:pt x="429100" y="0"/>
                  </a:cubicBezTo>
                  <a:cubicBezTo>
                    <a:pt x="413066" y="14125"/>
                    <a:pt x="405240" y="20997"/>
                    <a:pt x="389206" y="34549"/>
                  </a:cubicBezTo>
                  <a:cubicBezTo>
                    <a:pt x="303883" y="58791"/>
                    <a:pt x="260934" y="71389"/>
                    <a:pt x="174274" y="96777"/>
                  </a:cubicBezTo>
                  <a:close/>
                  <a:moveTo>
                    <a:pt x="13552" y="116246"/>
                  </a:moveTo>
                  <a:cubicBezTo>
                    <a:pt x="78643" y="108611"/>
                    <a:pt x="111284" y="104221"/>
                    <a:pt x="176947" y="94486"/>
                  </a:cubicBezTo>
                  <a:cubicBezTo>
                    <a:pt x="258071" y="70626"/>
                    <a:pt x="298538" y="58982"/>
                    <a:pt x="378517" y="36267"/>
                  </a:cubicBezTo>
                  <a:cubicBezTo>
                    <a:pt x="393597" y="23478"/>
                    <a:pt x="401041" y="16988"/>
                    <a:pt x="416121" y="3627"/>
                  </a:cubicBezTo>
                  <a:cubicBezTo>
                    <a:pt x="352175" y="11644"/>
                    <a:pt x="320298" y="15270"/>
                    <a:pt x="256544" y="21570"/>
                  </a:cubicBezTo>
                  <a:cubicBezTo>
                    <a:pt x="176565" y="43139"/>
                    <a:pt x="136480" y="54019"/>
                    <a:pt x="55737" y="76161"/>
                  </a:cubicBezTo>
                  <a:cubicBezTo>
                    <a:pt x="38749" y="92577"/>
                    <a:pt x="30350" y="100403"/>
                    <a:pt x="13552" y="116246"/>
                  </a:cubicBezTo>
                  <a:close/>
                </a:path>
              </a:pathLst>
            </a:custGeom>
            <a:grpFill/>
            <a:ln w="19088" cap="flat">
              <a:noFill/>
              <a:prstDash val="solid"/>
              <a:miter/>
            </a:ln>
          </p:spPr>
          <p:txBody>
            <a:bodyPr rtlCol="0" anchor="ctr"/>
            <a:lstStyle/>
            <a:p>
              <a:endParaRPr lang="en-US" dirty="0"/>
            </a:p>
          </p:txBody>
        </p:sp>
        <p:sp>
          <p:nvSpPr>
            <p:cNvPr id="89" name="Freeform: Shape 88">
              <a:extLst>
                <a:ext uri="{FF2B5EF4-FFF2-40B4-BE49-F238E27FC236}">
                  <a16:creationId xmlns:a16="http://schemas.microsoft.com/office/drawing/2014/main" id="{586B27FF-1715-4AC9-A582-7618C1A60C13}"/>
                </a:ext>
              </a:extLst>
            </p:cNvPr>
            <p:cNvSpPr/>
            <p:nvPr/>
          </p:nvSpPr>
          <p:spPr>
            <a:xfrm>
              <a:off x="1677677" y="3151889"/>
              <a:ext cx="400850" cy="95440"/>
            </a:xfrm>
            <a:custGeom>
              <a:avLst/>
              <a:gdLst>
                <a:gd name="connsiteX0" fmla="*/ 172366 w 400850"/>
                <a:gd name="connsiteY0" fmla="*/ 83224 h 95440"/>
                <a:gd name="connsiteX1" fmla="*/ 0 w 400850"/>
                <a:gd name="connsiteY1" fmla="*/ 111093 h 95440"/>
                <a:gd name="connsiteX2" fmla="*/ 40085 w 400850"/>
                <a:gd name="connsiteY2" fmla="*/ 76352 h 95440"/>
                <a:gd name="connsiteX3" fmla="*/ 247954 w 400850"/>
                <a:gd name="connsiteY3" fmla="*/ 21379 h 95440"/>
                <a:gd name="connsiteX4" fmla="*/ 414975 w 400850"/>
                <a:gd name="connsiteY4" fmla="*/ 0 h 95440"/>
                <a:gd name="connsiteX5" fmla="*/ 379280 w 400850"/>
                <a:gd name="connsiteY5" fmla="*/ 26914 h 95440"/>
                <a:gd name="connsiteX6" fmla="*/ 172366 w 400850"/>
                <a:gd name="connsiteY6" fmla="*/ 83224 h 95440"/>
                <a:gd name="connsiteX7" fmla="*/ 13362 w 400850"/>
                <a:gd name="connsiteY7" fmla="*/ 107275 h 95440"/>
                <a:gd name="connsiteX8" fmla="*/ 174847 w 400850"/>
                <a:gd name="connsiteY8" fmla="*/ 81315 h 95440"/>
                <a:gd name="connsiteX9" fmla="*/ 368782 w 400850"/>
                <a:gd name="connsiteY9" fmla="*/ 28441 h 95440"/>
                <a:gd name="connsiteX10" fmla="*/ 402377 w 400850"/>
                <a:gd name="connsiteY10" fmla="*/ 3054 h 95440"/>
                <a:gd name="connsiteX11" fmla="*/ 245664 w 400850"/>
                <a:gd name="connsiteY11" fmla="*/ 23287 h 95440"/>
                <a:gd name="connsiteX12" fmla="*/ 50774 w 400850"/>
                <a:gd name="connsiteY12" fmla="*/ 75016 h 95440"/>
                <a:gd name="connsiteX13" fmla="*/ 13362 w 400850"/>
                <a:gd name="connsiteY13" fmla="*/ 107275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95440">
                  <a:moveTo>
                    <a:pt x="172366" y="83224"/>
                  </a:moveTo>
                  <a:cubicBezTo>
                    <a:pt x="103458" y="95059"/>
                    <a:pt x="68908" y="100594"/>
                    <a:pt x="0" y="111093"/>
                  </a:cubicBezTo>
                  <a:cubicBezTo>
                    <a:pt x="16034" y="97540"/>
                    <a:pt x="23860" y="90668"/>
                    <a:pt x="40085" y="76352"/>
                  </a:cubicBezTo>
                  <a:cubicBezTo>
                    <a:pt x="123882" y="53638"/>
                    <a:pt x="165494" y="42757"/>
                    <a:pt x="247954" y="21379"/>
                  </a:cubicBezTo>
                  <a:cubicBezTo>
                    <a:pt x="314763" y="13553"/>
                    <a:pt x="348358" y="9162"/>
                    <a:pt x="414975" y="0"/>
                  </a:cubicBezTo>
                  <a:cubicBezTo>
                    <a:pt x="400659" y="11262"/>
                    <a:pt x="393597" y="16416"/>
                    <a:pt x="379280" y="26914"/>
                  </a:cubicBezTo>
                  <a:cubicBezTo>
                    <a:pt x="297392" y="48293"/>
                    <a:pt x="255971" y="59555"/>
                    <a:pt x="172366" y="83224"/>
                  </a:cubicBezTo>
                  <a:close/>
                  <a:moveTo>
                    <a:pt x="13362" y="107275"/>
                  </a:moveTo>
                  <a:cubicBezTo>
                    <a:pt x="77879" y="97540"/>
                    <a:pt x="110329" y="92196"/>
                    <a:pt x="174847" y="81315"/>
                  </a:cubicBezTo>
                  <a:cubicBezTo>
                    <a:pt x="253108" y="59173"/>
                    <a:pt x="292048" y="48675"/>
                    <a:pt x="368782" y="28441"/>
                  </a:cubicBezTo>
                  <a:cubicBezTo>
                    <a:pt x="382144" y="18515"/>
                    <a:pt x="388825" y="13553"/>
                    <a:pt x="402377" y="3054"/>
                  </a:cubicBezTo>
                  <a:cubicBezTo>
                    <a:pt x="339768" y="11644"/>
                    <a:pt x="308464" y="15843"/>
                    <a:pt x="245664" y="23287"/>
                  </a:cubicBezTo>
                  <a:cubicBezTo>
                    <a:pt x="168166" y="43330"/>
                    <a:pt x="129226" y="53638"/>
                    <a:pt x="50774" y="75016"/>
                  </a:cubicBezTo>
                  <a:cubicBezTo>
                    <a:pt x="35695" y="88187"/>
                    <a:pt x="28251" y="94677"/>
                    <a:pt x="13362" y="107275"/>
                  </a:cubicBezTo>
                  <a:close/>
                </a:path>
              </a:pathLst>
            </a:custGeom>
            <a:grpFill/>
            <a:ln w="19088" cap="flat">
              <a:noFill/>
              <a:prstDash val="solid"/>
              <a:miter/>
            </a:ln>
          </p:spPr>
          <p:txBody>
            <a:bodyPr rtlCol="0" anchor="ctr"/>
            <a:lstStyle/>
            <a:p>
              <a:endParaRPr lang="en-US" dirty="0"/>
            </a:p>
          </p:txBody>
        </p:sp>
        <p:sp>
          <p:nvSpPr>
            <p:cNvPr id="90" name="Freeform: Shape 89">
              <a:extLst>
                <a:ext uri="{FF2B5EF4-FFF2-40B4-BE49-F238E27FC236}">
                  <a16:creationId xmlns:a16="http://schemas.microsoft.com/office/drawing/2014/main" id="{87DA18A6-22D8-441A-AD2E-C267B85DB14D}"/>
                </a:ext>
              </a:extLst>
            </p:cNvPr>
            <p:cNvSpPr/>
            <p:nvPr/>
          </p:nvSpPr>
          <p:spPr>
            <a:xfrm>
              <a:off x="2045314" y="3085462"/>
              <a:ext cx="381762" cy="95440"/>
            </a:xfrm>
            <a:custGeom>
              <a:avLst/>
              <a:gdLst>
                <a:gd name="connsiteX0" fmla="*/ 167402 w 381762"/>
                <a:gd name="connsiteY0" fmla="*/ 67572 h 95440"/>
                <a:gd name="connsiteX1" fmla="*/ 0 w 381762"/>
                <a:gd name="connsiteY1" fmla="*/ 95822 h 95440"/>
                <a:gd name="connsiteX2" fmla="*/ 35886 w 381762"/>
                <a:gd name="connsiteY2" fmla="*/ 68717 h 95440"/>
                <a:gd name="connsiteX3" fmla="*/ 235738 w 381762"/>
                <a:gd name="connsiteY3" fmla="*/ 20043 h 95440"/>
                <a:gd name="connsiteX4" fmla="*/ 397414 w 381762"/>
                <a:gd name="connsiteY4" fmla="*/ 0 h 95440"/>
                <a:gd name="connsiteX5" fmla="*/ 364773 w 381762"/>
                <a:gd name="connsiteY5" fmla="*/ 20043 h 95440"/>
                <a:gd name="connsiteX6" fmla="*/ 167402 w 381762"/>
                <a:gd name="connsiteY6" fmla="*/ 67572 h 95440"/>
                <a:gd name="connsiteX7" fmla="*/ 12598 w 381762"/>
                <a:gd name="connsiteY7" fmla="*/ 92386 h 95440"/>
                <a:gd name="connsiteX8" fmla="*/ 169502 w 381762"/>
                <a:gd name="connsiteY8" fmla="*/ 66045 h 95440"/>
                <a:gd name="connsiteX9" fmla="*/ 354848 w 381762"/>
                <a:gd name="connsiteY9" fmla="*/ 21379 h 95440"/>
                <a:gd name="connsiteX10" fmla="*/ 385579 w 381762"/>
                <a:gd name="connsiteY10" fmla="*/ 2481 h 95440"/>
                <a:gd name="connsiteX11" fmla="*/ 233638 w 381762"/>
                <a:gd name="connsiteY11" fmla="*/ 21570 h 95440"/>
                <a:gd name="connsiteX12" fmla="*/ 46193 w 381762"/>
                <a:gd name="connsiteY12" fmla="*/ 67190 h 95440"/>
                <a:gd name="connsiteX13" fmla="*/ 12598 w 381762"/>
                <a:gd name="connsiteY13" fmla="*/ 92386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95440">
                  <a:moveTo>
                    <a:pt x="167402" y="67572"/>
                  </a:moveTo>
                  <a:cubicBezTo>
                    <a:pt x="100785" y="79025"/>
                    <a:pt x="67381" y="84751"/>
                    <a:pt x="0" y="95822"/>
                  </a:cubicBezTo>
                  <a:cubicBezTo>
                    <a:pt x="14316" y="85324"/>
                    <a:pt x="21379" y="80170"/>
                    <a:pt x="35886" y="68717"/>
                  </a:cubicBezTo>
                  <a:cubicBezTo>
                    <a:pt x="116628" y="48484"/>
                    <a:pt x="156522" y="38749"/>
                    <a:pt x="235738" y="20043"/>
                  </a:cubicBezTo>
                  <a:cubicBezTo>
                    <a:pt x="300828" y="12216"/>
                    <a:pt x="333278" y="8208"/>
                    <a:pt x="397414" y="0"/>
                  </a:cubicBezTo>
                  <a:cubicBezTo>
                    <a:pt x="384244" y="8590"/>
                    <a:pt x="377753" y="12407"/>
                    <a:pt x="364773" y="20043"/>
                  </a:cubicBezTo>
                  <a:cubicBezTo>
                    <a:pt x="286703" y="37604"/>
                    <a:pt x="247191" y="47148"/>
                    <a:pt x="167402" y="67572"/>
                  </a:cubicBezTo>
                  <a:close/>
                  <a:moveTo>
                    <a:pt x="12598" y="92386"/>
                  </a:moveTo>
                  <a:cubicBezTo>
                    <a:pt x="75589" y="82079"/>
                    <a:pt x="107084" y="76734"/>
                    <a:pt x="169502" y="66045"/>
                  </a:cubicBezTo>
                  <a:cubicBezTo>
                    <a:pt x="244327" y="46957"/>
                    <a:pt x="281358" y="38176"/>
                    <a:pt x="354848" y="21379"/>
                  </a:cubicBezTo>
                  <a:cubicBezTo>
                    <a:pt x="367064" y="14125"/>
                    <a:pt x="373172" y="10498"/>
                    <a:pt x="385579" y="2481"/>
                  </a:cubicBezTo>
                  <a:cubicBezTo>
                    <a:pt x="325070" y="10308"/>
                    <a:pt x="294720" y="14125"/>
                    <a:pt x="233638" y="21570"/>
                  </a:cubicBezTo>
                  <a:cubicBezTo>
                    <a:pt x="159386" y="38940"/>
                    <a:pt x="121782" y="48102"/>
                    <a:pt x="46193" y="67190"/>
                  </a:cubicBezTo>
                  <a:cubicBezTo>
                    <a:pt x="32640" y="77689"/>
                    <a:pt x="25960" y="82651"/>
                    <a:pt x="12598" y="92386"/>
                  </a:cubicBezTo>
                  <a:close/>
                </a:path>
              </a:pathLst>
            </a:custGeom>
            <a:grpFill/>
            <a:ln w="19088" cap="flat">
              <a:noFill/>
              <a:prstDash val="solid"/>
              <a:miter/>
            </a:ln>
          </p:spPr>
          <p:txBody>
            <a:bodyPr rtlCol="0" anchor="ctr"/>
            <a:lstStyle/>
            <a:p>
              <a:endParaRPr lang="en-US" dirty="0"/>
            </a:p>
          </p:txBody>
        </p:sp>
        <p:sp>
          <p:nvSpPr>
            <p:cNvPr id="91" name="Freeform: Shape 90">
              <a:extLst>
                <a:ext uri="{FF2B5EF4-FFF2-40B4-BE49-F238E27FC236}">
                  <a16:creationId xmlns:a16="http://schemas.microsoft.com/office/drawing/2014/main" id="{E8B0FC78-C1DC-43B4-B937-2937CF69EE7D}"/>
                </a:ext>
              </a:extLst>
            </p:cNvPr>
            <p:cNvSpPr/>
            <p:nvPr/>
          </p:nvSpPr>
          <p:spPr>
            <a:xfrm>
              <a:off x="2399017" y="3032588"/>
              <a:ext cx="362674" cy="57264"/>
            </a:xfrm>
            <a:custGeom>
              <a:avLst/>
              <a:gdLst>
                <a:gd name="connsiteX0" fmla="*/ 160531 w 362673"/>
                <a:gd name="connsiteY0" fmla="*/ 50393 h 57264"/>
                <a:gd name="connsiteX1" fmla="*/ 0 w 362673"/>
                <a:gd name="connsiteY1" fmla="*/ 75016 h 57264"/>
                <a:gd name="connsiteX2" fmla="*/ 32832 w 362673"/>
                <a:gd name="connsiteY2" fmla="*/ 54783 h 57264"/>
                <a:gd name="connsiteX3" fmla="*/ 223903 w 362673"/>
                <a:gd name="connsiteY3" fmla="*/ 15270 h 57264"/>
                <a:gd name="connsiteX4" fmla="*/ 379089 w 362673"/>
                <a:gd name="connsiteY4" fmla="*/ 0 h 57264"/>
                <a:gd name="connsiteX5" fmla="*/ 348358 w 362673"/>
                <a:gd name="connsiteY5" fmla="*/ 14507 h 57264"/>
                <a:gd name="connsiteX6" fmla="*/ 160531 w 362673"/>
                <a:gd name="connsiteY6" fmla="*/ 50393 h 57264"/>
                <a:gd name="connsiteX7" fmla="*/ 12026 w 362673"/>
                <a:gd name="connsiteY7" fmla="*/ 72153 h 57264"/>
                <a:gd name="connsiteX8" fmla="*/ 162439 w 362673"/>
                <a:gd name="connsiteY8" fmla="*/ 49247 h 57264"/>
                <a:gd name="connsiteX9" fmla="*/ 338814 w 362673"/>
                <a:gd name="connsiteY9" fmla="*/ 15652 h 57264"/>
                <a:gd name="connsiteX10" fmla="*/ 367636 w 362673"/>
                <a:gd name="connsiteY10" fmla="*/ 1909 h 57264"/>
                <a:gd name="connsiteX11" fmla="*/ 221804 w 362673"/>
                <a:gd name="connsiteY11" fmla="*/ 16416 h 57264"/>
                <a:gd name="connsiteX12" fmla="*/ 42566 w 362673"/>
                <a:gd name="connsiteY12" fmla="*/ 53256 h 57264"/>
                <a:gd name="connsiteX13" fmla="*/ 12026 w 362673"/>
                <a:gd name="connsiteY13" fmla="*/ 72153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60531" y="50393"/>
                  </a:moveTo>
                  <a:cubicBezTo>
                    <a:pt x="96777" y="59937"/>
                    <a:pt x="64708" y="65090"/>
                    <a:pt x="0" y="75016"/>
                  </a:cubicBezTo>
                  <a:cubicBezTo>
                    <a:pt x="13171" y="67381"/>
                    <a:pt x="19661" y="63563"/>
                    <a:pt x="32832" y="54783"/>
                  </a:cubicBezTo>
                  <a:cubicBezTo>
                    <a:pt x="110138" y="37985"/>
                    <a:pt x="148314" y="29968"/>
                    <a:pt x="223903" y="15270"/>
                  </a:cubicBezTo>
                  <a:cubicBezTo>
                    <a:pt x="286512" y="8971"/>
                    <a:pt x="317626" y="5917"/>
                    <a:pt x="379089" y="0"/>
                  </a:cubicBezTo>
                  <a:cubicBezTo>
                    <a:pt x="366682" y="6490"/>
                    <a:pt x="360574" y="9162"/>
                    <a:pt x="348358" y="14507"/>
                  </a:cubicBezTo>
                  <a:cubicBezTo>
                    <a:pt x="274105" y="27296"/>
                    <a:pt x="236501" y="34549"/>
                    <a:pt x="160531" y="50393"/>
                  </a:cubicBezTo>
                  <a:close/>
                  <a:moveTo>
                    <a:pt x="12026" y="72153"/>
                  </a:moveTo>
                  <a:cubicBezTo>
                    <a:pt x="72726" y="62800"/>
                    <a:pt x="102885" y="58219"/>
                    <a:pt x="162439" y="49247"/>
                  </a:cubicBezTo>
                  <a:cubicBezTo>
                    <a:pt x="233638" y="34359"/>
                    <a:pt x="268951" y="27678"/>
                    <a:pt x="338814" y="15652"/>
                  </a:cubicBezTo>
                  <a:cubicBezTo>
                    <a:pt x="350267" y="10689"/>
                    <a:pt x="356184" y="8017"/>
                    <a:pt x="367636" y="1909"/>
                  </a:cubicBezTo>
                  <a:cubicBezTo>
                    <a:pt x="309800" y="7635"/>
                    <a:pt x="280595" y="10498"/>
                    <a:pt x="221804" y="16416"/>
                  </a:cubicBezTo>
                  <a:cubicBezTo>
                    <a:pt x="150796" y="30159"/>
                    <a:pt x="114910" y="37604"/>
                    <a:pt x="42566" y="53256"/>
                  </a:cubicBezTo>
                  <a:cubicBezTo>
                    <a:pt x="30541" y="61464"/>
                    <a:pt x="24433" y="65090"/>
                    <a:pt x="12026" y="72153"/>
                  </a:cubicBezTo>
                  <a:close/>
                </a:path>
              </a:pathLst>
            </a:custGeom>
            <a:grpFill/>
            <a:ln w="19088" cap="flat">
              <a:noFill/>
              <a:prstDash val="solid"/>
              <a:miter/>
            </a:ln>
          </p:spPr>
          <p:txBody>
            <a:bodyPr rtlCol="0" anchor="ctr"/>
            <a:lstStyle/>
            <a:p>
              <a:endParaRPr lang="en-US" dirty="0"/>
            </a:p>
          </p:txBody>
        </p:sp>
        <p:sp>
          <p:nvSpPr>
            <p:cNvPr id="92" name="Freeform: Shape 91">
              <a:extLst>
                <a:ext uri="{FF2B5EF4-FFF2-40B4-BE49-F238E27FC236}">
                  <a16:creationId xmlns:a16="http://schemas.microsoft.com/office/drawing/2014/main" id="{4E9DF7EE-7318-4F8B-A645-9C95ECE94D2E}"/>
                </a:ext>
              </a:extLst>
            </p:cNvPr>
            <p:cNvSpPr/>
            <p:nvPr/>
          </p:nvSpPr>
          <p:spPr>
            <a:xfrm>
              <a:off x="2737067" y="2999566"/>
              <a:ext cx="343586" cy="38176"/>
            </a:xfrm>
            <a:custGeom>
              <a:avLst/>
              <a:gdLst>
                <a:gd name="connsiteX0" fmla="*/ 152896 w 343585"/>
                <a:gd name="connsiteY0" fmla="*/ 31877 h 38176"/>
                <a:gd name="connsiteX1" fmla="*/ 0 w 343585"/>
                <a:gd name="connsiteY1" fmla="*/ 49056 h 38176"/>
                <a:gd name="connsiteX2" fmla="*/ 30732 w 343585"/>
                <a:gd name="connsiteY2" fmla="*/ 34549 h 38176"/>
                <a:gd name="connsiteX3" fmla="*/ 213023 w 343585"/>
                <a:gd name="connsiteY3" fmla="*/ 6681 h 38176"/>
                <a:gd name="connsiteX4" fmla="*/ 361147 w 343585"/>
                <a:gd name="connsiteY4" fmla="*/ 0 h 38176"/>
                <a:gd name="connsiteX5" fmla="*/ 331560 w 343585"/>
                <a:gd name="connsiteY5" fmla="*/ 10308 h 38176"/>
                <a:gd name="connsiteX6" fmla="*/ 152896 w 343585"/>
                <a:gd name="connsiteY6" fmla="*/ 31877 h 38176"/>
                <a:gd name="connsiteX7" fmla="*/ 11262 w 343585"/>
                <a:gd name="connsiteY7" fmla="*/ 47148 h 38176"/>
                <a:gd name="connsiteX8" fmla="*/ 154614 w 343585"/>
                <a:gd name="connsiteY8" fmla="*/ 31304 h 38176"/>
                <a:gd name="connsiteX9" fmla="*/ 322398 w 343585"/>
                <a:gd name="connsiteY9" fmla="*/ 10880 h 38176"/>
                <a:gd name="connsiteX10" fmla="*/ 350267 w 343585"/>
                <a:gd name="connsiteY10" fmla="*/ 1145 h 38176"/>
                <a:gd name="connsiteX11" fmla="*/ 211114 w 343585"/>
                <a:gd name="connsiteY11" fmla="*/ 7826 h 38176"/>
                <a:gd name="connsiteX12" fmla="*/ 40085 w 343585"/>
                <a:gd name="connsiteY12" fmla="*/ 33786 h 38176"/>
                <a:gd name="connsiteX13" fmla="*/ 11262 w 343585"/>
                <a:gd name="connsiteY13" fmla="*/ 47148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38176">
                  <a:moveTo>
                    <a:pt x="152896" y="31877"/>
                  </a:moveTo>
                  <a:cubicBezTo>
                    <a:pt x="92386" y="37985"/>
                    <a:pt x="61845" y="41612"/>
                    <a:pt x="0" y="49056"/>
                  </a:cubicBezTo>
                  <a:cubicBezTo>
                    <a:pt x="12217" y="43712"/>
                    <a:pt x="18515" y="41039"/>
                    <a:pt x="30732" y="34549"/>
                  </a:cubicBezTo>
                  <a:cubicBezTo>
                    <a:pt x="104412" y="22142"/>
                    <a:pt x="140870" y="16607"/>
                    <a:pt x="213023" y="6681"/>
                  </a:cubicBezTo>
                  <a:cubicBezTo>
                    <a:pt x="272960" y="3436"/>
                    <a:pt x="302547" y="1909"/>
                    <a:pt x="361147" y="0"/>
                  </a:cubicBezTo>
                  <a:cubicBezTo>
                    <a:pt x="349312" y="4963"/>
                    <a:pt x="343395" y="6681"/>
                    <a:pt x="331560" y="10308"/>
                  </a:cubicBezTo>
                  <a:cubicBezTo>
                    <a:pt x="260935" y="17179"/>
                    <a:pt x="225049" y="21570"/>
                    <a:pt x="152896" y="31877"/>
                  </a:cubicBezTo>
                  <a:close/>
                  <a:moveTo>
                    <a:pt x="11262" y="47148"/>
                  </a:moveTo>
                  <a:cubicBezTo>
                    <a:pt x="69099" y="40276"/>
                    <a:pt x="97922" y="37031"/>
                    <a:pt x="154614" y="31304"/>
                  </a:cubicBezTo>
                  <a:cubicBezTo>
                    <a:pt x="222376" y="21570"/>
                    <a:pt x="255971" y="17561"/>
                    <a:pt x="322398" y="10880"/>
                  </a:cubicBezTo>
                  <a:cubicBezTo>
                    <a:pt x="333469" y="7444"/>
                    <a:pt x="339005" y="5726"/>
                    <a:pt x="350267" y="1145"/>
                  </a:cubicBezTo>
                  <a:cubicBezTo>
                    <a:pt x="295102" y="3245"/>
                    <a:pt x="267233" y="4581"/>
                    <a:pt x="211114" y="7826"/>
                  </a:cubicBezTo>
                  <a:cubicBezTo>
                    <a:pt x="143352" y="17179"/>
                    <a:pt x="109184" y="22333"/>
                    <a:pt x="40085" y="33786"/>
                  </a:cubicBezTo>
                  <a:cubicBezTo>
                    <a:pt x="28632" y="39703"/>
                    <a:pt x="22906" y="42185"/>
                    <a:pt x="11262" y="47148"/>
                  </a:cubicBezTo>
                  <a:close/>
                </a:path>
              </a:pathLst>
            </a:custGeom>
            <a:grpFill/>
            <a:ln w="19088" cap="flat">
              <a:noFill/>
              <a:prstDash val="solid"/>
              <a:miter/>
            </a:ln>
          </p:spPr>
          <p:txBody>
            <a:bodyPr rtlCol="0" anchor="ctr"/>
            <a:lstStyle/>
            <a:p>
              <a:endParaRPr lang="en-US" dirty="0"/>
            </a:p>
          </p:txBody>
        </p:sp>
        <p:sp>
          <p:nvSpPr>
            <p:cNvPr id="93" name="Freeform: Shape 92">
              <a:extLst>
                <a:ext uri="{FF2B5EF4-FFF2-40B4-BE49-F238E27FC236}">
                  <a16:creationId xmlns:a16="http://schemas.microsoft.com/office/drawing/2014/main" id="{993230B8-9955-413C-972C-27D73AD2FBB5}"/>
                </a:ext>
              </a:extLst>
            </p:cNvPr>
            <p:cNvSpPr/>
            <p:nvPr/>
          </p:nvSpPr>
          <p:spPr>
            <a:xfrm>
              <a:off x="3058702" y="2985822"/>
              <a:ext cx="343586" cy="19088"/>
            </a:xfrm>
            <a:custGeom>
              <a:avLst/>
              <a:gdLst>
                <a:gd name="connsiteX0" fmla="*/ 145260 w 343585"/>
                <a:gd name="connsiteY0" fmla="*/ 19088 h 19088"/>
                <a:gd name="connsiteX1" fmla="*/ 0 w 343585"/>
                <a:gd name="connsiteY1" fmla="*/ 24815 h 19088"/>
                <a:gd name="connsiteX2" fmla="*/ 29586 w 343585"/>
                <a:gd name="connsiteY2" fmla="*/ 14316 h 19088"/>
                <a:gd name="connsiteX3" fmla="*/ 203861 w 343585"/>
                <a:gd name="connsiteY3" fmla="*/ 0 h 19088"/>
                <a:gd name="connsiteX4" fmla="*/ 345113 w 343585"/>
                <a:gd name="connsiteY4" fmla="*/ 5154 h 19088"/>
                <a:gd name="connsiteX5" fmla="*/ 316099 w 343585"/>
                <a:gd name="connsiteY5" fmla="*/ 13553 h 19088"/>
                <a:gd name="connsiteX6" fmla="*/ 145260 w 343585"/>
                <a:gd name="connsiteY6" fmla="*/ 19088 h 19088"/>
                <a:gd name="connsiteX7" fmla="*/ 10880 w 343585"/>
                <a:gd name="connsiteY7" fmla="*/ 23669 h 19088"/>
                <a:gd name="connsiteX8" fmla="*/ 146978 w 343585"/>
                <a:gd name="connsiteY8" fmla="*/ 18515 h 19088"/>
                <a:gd name="connsiteX9" fmla="*/ 307319 w 343585"/>
                <a:gd name="connsiteY9" fmla="*/ 13171 h 19088"/>
                <a:gd name="connsiteX10" fmla="*/ 334614 w 343585"/>
                <a:gd name="connsiteY10" fmla="*/ 5154 h 19088"/>
                <a:gd name="connsiteX11" fmla="*/ 201952 w 343585"/>
                <a:gd name="connsiteY11" fmla="*/ 573 h 19088"/>
                <a:gd name="connsiteX12" fmla="*/ 38558 w 343585"/>
                <a:gd name="connsiteY12" fmla="*/ 13743 h 19088"/>
                <a:gd name="connsiteX13" fmla="*/ 10880 w 343585"/>
                <a:gd name="connsiteY13" fmla="*/ 23669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9088">
                  <a:moveTo>
                    <a:pt x="145260" y="19088"/>
                  </a:moveTo>
                  <a:cubicBezTo>
                    <a:pt x="87805" y="20042"/>
                    <a:pt x="58791" y="21379"/>
                    <a:pt x="0" y="24815"/>
                  </a:cubicBezTo>
                  <a:cubicBezTo>
                    <a:pt x="11835" y="21188"/>
                    <a:pt x="17752" y="19279"/>
                    <a:pt x="29586" y="14316"/>
                  </a:cubicBezTo>
                  <a:cubicBezTo>
                    <a:pt x="100021" y="7253"/>
                    <a:pt x="134953" y="4390"/>
                    <a:pt x="203861" y="0"/>
                  </a:cubicBezTo>
                  <a:cubicBezTo>
                    <a:pt x="261125" y="1145"/>
                    <a:pt x="289376" y="2481"/>
                    <a:pt x="345113" y="5154"/>
                  </a:cubicBezTo>
                  <a:cubicBezTo>
                    <a:pt x="333469" y="9353"/>
                    <a:pt x="327742" y="10880"/>
                    <a:pt x="316099" y="13553"/>
                  </a:cubicBezTo>
                  <a:cubicBezTo>
                    <a:pt x="248527" y="14316"/>
                    <a:pt x="214359" y="15080"/>
                    <a:pt x="145260" y="19088"/>
                  </a:cubicBezTo>
                  <a:close/>
                  <a:moveTo>
                    <a:pt x="10880" y="23669"/>
                  </a:moveTo>
                  <a:cubicBezTo>
                    <a:pt x="66045" y="20615"/>
                    <a:pt x="93150" y="19470"/>
                    <a:pt x="146978" y="18515"/>
                  </a:cubicBezTo>
                  <a:cubicBezTo>
                    <a:pt x="211687" y="14889"/>
                    <a:pt x="243946" y="13934"/>
                    <a:pt x="307319" y="13171"/>
                  </a:cubicBezTo>
                  <a:cubicBezTo>
                    <a:pt x="318198" y="10498"/>
                    <a:pt x="323734" y="9162"/>
                    <a:pt x="334614" y="5154"/>
                  </a:cubicBezTo>
                  <a:cubicBezTo>
                    <a:pt x="282122" y="2672"/>
                    <a:pt x="255589" y="1527"/>
                    <a:pt x="201952" y="573"/>
                  </a:cubicBezTo>
                  <a:cubicBezTo>
                    <a:pt x="137243" y="4772"/>
                    <a:pt x="104602" y="7253"/>
                    <a:pt x="38558" y="13743"/>
                  </a:cubicBezTo>
                  <a:cubicBezTo>
                    <a:pt x="27487" y="18515"/>
                    <a:pt x="21951" y="20233"/>
                    <a:pt x="10880" y="23669"/>
                  </a:cubicBezTo>
                  <a:close/>
                </a:path>
              </a:pathLst>
            </a:custGeom>
            <a:grpFill/>
            <a:ln w="19088" cap="flat">
              <a:noFill/>
              <a:prstDash val="solid"/>
              <a:miter/>
            </a:ln>
          </p:spPr>
          <p:txBody>
            <a:bodyPr rtlCol="0" anchor="ctr"/>
            <a:lstStyle/>
            <a:p>
              <a:endParaRPr lang="en-US" dirty="0"/>
            </a:p>
          </p:txBody>
        </p:sp>
        <p:sp>
          <p:nvSpPr>
            <p:cNvPr id="94" name="Freeform: Shape 93">
              <a:extLst>
                <a:ext uri="{FF2B5EF4-FFF2-40B4-BE49-F238E27FC236}">
                  <a16:creationId xmlns:a16="http://schemas.microsoft.com/office/drawing/2014/main" id="{41A881DC-FE40-49F6-AA80-D4DD46577128}"/>
                </a:ext>
              </a:extLst>
            </p:cNvPr>
            <p:cNvSpPr/>
            <p:nvPr/>
          </p:nvSpPr>
          <p:spPr>
            <a:xfrm>
              <a:off x="3365256" y="2989199"/>
              <a:ext cx="324498" cy="19088"/>
            </a:xfrm>
            <a:custGeom>
              <a:avLst/>
              <a:gdLst>
                <a:gd name="connsiteX0" fmla="*/ 138770 w 324497"/>
                <a:gd name="connsiteY0" fmla="*/ 18575 h 19088"/>
                <a:gd name="connsiteX1" fmla="*/ 0 w 324497"/>
                <a:gd name="connsiteY1" fmla="*/ 10176 h 19088"/>
                <a:gd name="connsiteX2" fmla="*/ 29014 w 324497"/>
                <a:gd name="connsiteY2" fmla="*/ 1778 h 19088"/>
                <a:gd name="connsiteX3" fmla="*/ 196035 w 324497"/>
                <a:gd name="connsiteY3" fmla="*/ 60 h 19088"/>
                <a:gd name="connsiteX4" fmla="*/ 332514 w 324497"/>
                <a:gd name="connsiteY4" fmla="*/ 16666 h 19088"/>
                <a:gd name="connsiteX5" fmla="*/ 304264 w 324497"/>
                <a:gd name="connsiteY5" fmla="*/ 26210 h 19088"/>
                <a:gd name="connsiteX6" fmla="*/ 138770 w 324497"/>
                <a:gd name="connsiteY6" fmla="*/ 18575 h 19088"/>
                <a:gd name="connsiteX7" fmla="*/ 10498 w 324497"/>
                <a:gd name="connsiteY7" fmla="*/ 9985 h 19088"/>
                <a:gd name="connsiteX8" fmla="*/ 140679 w 324497"/>
                <a:gd name="connsiteY8" fmla="*/ 18002 h 19088"/>
                <a:gd name="connsiteX9" fmla="*/ 295866 w 324497"/>
                <a:gd name="connsiteY9" fmla="*/ 24683 h 19088"/>
                <a:gd name="connsiteX10" fmla="*/ 322398 w 324497"/>
                <a:gd name="connsiteY10" fmla="*/ 15903 h 19088"/>
                <a:gd name="connsiteX11" fmla="*/ 194317 w 324497"/>
                <a:gd name="connsiteY11" fmla="*/ 632 h 19088"/>
                <a:gd name="connsiteX12" fmla="*/ 37604 w 324497"/>
                <a:gd name="connsiteY12" fmla="*/ 1968 h 19088"/>
                <a:gd name="connsiteX13" fmla="*/ 10498 w 324497"/>
                <a:gd name="connsiteY13" fmla="*/ 9985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9088">
                  <a:moveTo>
                    <a:pt x="138770" y="18575"/>
                  </a:moveTo>
                  <a:cubicBezTo>
                    <a:pt x="83796" y="13803"/>
                    <a:pt x="55928" y="12085"/>
                    <a:pt x="0" y="10176"/>
                  </a:cubicBezTo>
                  <a:cubicBezTo>
                    <a:pt x="11643" y="7313"/>
                    <a:pt x="17370" y="5977"/>
                    <a:pt x="29014" y="1778"/>
                  </a:cubicBezTo>
                  <a:cubicBezTo>
                    <a:pt x="96395" y="60"/>
                    <a:pt x="129799" y="-131"/>
                    <a:pt x="196035" y="60"/>
                  </a:cubicBezTo>
                  <a:cubicBezTo>
                    <a:pt x="251008" y="5786"/>
                    <a:pt x="278304" y="9031"/>
                    <a:pt x="332514" y="16666"/>
                  </a:cubicBezTo>
                  <a:cubicBezTo>
                    <a:pt x="321252" y="21247"/>
                    <a:pt x="315717" y="22965"/>
                    <a:pt x="304264" y="26210"/>
                  </a:cubicBezTo>
                  <a:cubicBezTo>
                    <a:pt x="238601" y="22011"/>
                    <a:pt x="205388" y="20484"/>
                    <a:pt x="138770" y="18575"/>
                  </a:cubicBezTo>
                  <a:close/>
                  <a:moveTo>
                    <a:pt x="10498" y="9985"/>
                  </a:moveTo>
                  <a:cubicBezTo>
                    <a:pt x="62990" y="12085"/>
                    <a:pt x="88951" y="13612"/>
                    <a:pt x="140679" y="18002"/>
                  </a:cubicBezTo>
                  <a:cubicBezTo>
                    <a:pt x="203097" y="19720"/>
                    <a:pt x="234211" y="21247"/>
                    <a:pt x="295866" y="24683"/>
                  </a:cubicBezTo>
                  <a:cubicBezTo>
                    <a:pt x="306555" y="21629"/>
                    <a:pt x="311899" y="20102"/>
                    <a:pt x="322398" y="15903"/>
                  </a:cubicBezTo>
                  <a:cubicBezTo>
                    <a:pt x="271433" y="9031"/>
                    <a:pt x="245855" y="5977"/>
                    <a:pt x="194317" y="632"/>
                  </a:cubicBezTo>
                  <a:cubicBezTo>
                    <a:pt x="132280" y="441"/>
                    <a:pt x="100976" y="632"/>
                    <a:pt x="37604" y="1968"/>
                  </a:cubicBezTo>
                  <a:cubicBezTo>
                    <a:pt x="26723" y="5977"/>
                    <a:pt x="21379" y="7504"/>
                    <a:pt x="10498" y="9985"/>
                  </a:cubicBezTo>
                  <a:close/>
                </a:path>
              </a:pathLst>
            </a:custGeom>
            <a:grpFill/>
            <a:ln w="19088" cap="flat">
              <a:noFill/>
              <a:prstDash val="solid"/>
              <a:miter/>
            </a:ln>
          </p:spPr>
          <p:txBody>
            <a:bodyPr rtlCol="0" anchor="ctr"/>
            <a:lstStyle/>
            <a:p>
              <a:endParaRPr lang="en-US" dirty="0"/>
            </a:p>
          </p:txBody>
        </p:sp>
        <p:sp>
          <p:nvSpPr>
            <p:cNvPr id="95" name="Freeform: Shape 94">
              <a:extLst>
                <a:ext uri="{FF2B5EF4-FFF2-40B4-BE49-F238E27FC236}">
                  <a16:creationId xmlns:a16="http://schemas.microsoft.com/office/drawing/2014/main" id="{502AFB70-E4F1-48C1-9E9F-A5B4EED5C0ED}"/>
                </a:ext>
              </a:extLst>
            </p:cNvPr>
            <p:cNvSpPr/>
            <p:nvPr/>
          </p:nvSpPr>
          <p:spPr>
            <a:xfrm>
              <a:off x="3660168" y="3004910"/>
              <a:ext cx="324498" cy="38176"/>
            </a:xfrm>
            <a:custGeom>
              <a:avLst/>
              <a:gdLst>
                <a:gd name="connsiteX0" fmla="*/ 135716 w 324497"/>
                <a:gd name="connsiteY0" fmla="*/ 29777 h 38176"/>
                <a:gd name="connsiteX1" fmla="*/ 0 w 324497"/>
                <a:gd name="connsiteY1" fmla="*/ 9353 h 38176"/>
                <a:gd name="connsiteX2" fmla="*/ 28250 w 324497"/>
                <a:gd name="connsiteY2" fmla="*/ 0 h 38176"/>
                <a:gd name="connsiteX3" fmla="*/ 191071 w 324497"/>
                <a:gd name="connsiteY3" fmla="*/ 8590 h 38176"/>
                <a:gd name="connsiteX4" fmla="*/ 325833 w 324497"/>
                <a:gd name="connsiteY4" fmla="*/ 35313 h 38176"/>
                <a:gd name="connsiteX5" fmla="*/ 298729 w 324497"/>
                <a:gd name="connsiteY5" fmla="*/ 46384 h 38176"/>
                <a:gd name="connsiteX6" fmla="*/ 135716 w 324497"/>
                <a:gd name="connsiteY6" fmla="*/ 29777 h 38176"/>
                <a:gd name="connsiteX7" fmla="*/ 10117 w 324497"/>
                <a:gd name="connsiteY7" fmla="*/ 9926 h 38176"/>
                <a:gd name="connsiteX8" fmla="*/ 137434 w 324497"/>
                <a:gd name="connsiteY8" fmla="*/ 29205 h 38176"/>
                <a:gd name="connsiteX9" fmla="*/ 290330 w 324497"/>
                <a:gd name="connsiteY9" fmla="*/ 44666 h 38176"/>
                <a:gd name="connsiteX10" fmla="*/ 315908 w 324497"/>
                <a:gd name="connsiteY10" fmla="*/ 34359 h 38176"/>
                <a:gd name="connsiteX11" fmla="*/ 189545 w 324497"/>
                <a:gd name="connsiteY11" fmla="*/ 9544 h 38176"/>
                <a:gd name="connsiteX12" fmla="*/ 36840 w 324497"/>
                <a:gd name="connsiteY12" fmla="*/ 1145 h 38176"/>
                <a:gd name="connsiteX13" fmla="*/ 10117 w 324497"/>
                <a:gd name="connsiteY13" fmla="*/ 9926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38176">
                  <a:moveTo>
                    <a:pt x="135716" y="29777"/>
                  </a:moveTo>
                  <a:cubicBezTo>
                    <a:pt x="81697" y="20424"/>
                    <a:pt x="54592" y="16416"/>
                    <a:pt x="0" y="9353"/>
                  </a:cubicBezTo>
                  <a:cubicBezTo>
                    <a:pt x="11262" y="6108"/>
                    <a:pt x="16988" y="4581"/>
                    <a:pt x="28250" y="0"/>
                  </a:cubicBezTo>
                  <a:cubicBezTo>
                    <a:pt x="93913" y="2863"/>
                    <a:pt x="126363" y="4581"/>
                    <a:pt x="191071" y="8590"/>
                  </a:cubicBezTo>
                  <a:cubicBezTo>
                    <a:pt x="245091" y="18706"/>
                    <a:pt x="272005" y="24051"/>
                    <a:pt x="325833" y="35313"/>
                  </a:cubicBezTo>
                  <a:cubicBezTo>
                    <a:pt x="315144" y="40467"/>
                    <a:pt x="309608" y="42566"/>
                    <a:pt x="298729" y="46384"/>
                  </a:cubicBezTo>
                  <a:cubicBezTo>
                    <a:pt x="233638" y="39131"/>
                    <a:pt x="201188" y="35695"/>
                    <a:pt x="135716" y="29777"/>
                  </a:cubicBezTo>
                  <a:close/>
                  <a:moveTo>
                    <a:pt x="10117" y="9926"/>
                  </a:moveTo>
                  <a:cubicBezTo>
                    <a:pt x="61273" y="16607"/>
                    <a:pt x="86660" y="20424"/>
                    <a:pt x="137434" y="29205"/>
                  </a:cubicBezTo>
                  <a:cubicBezTo>
                    <a:pt x="198898" y="34740"/>
                    <a:pt x="229439" y="37985"/>
                    <a:pt x="290330" y="44666"/>
                  </a:cubicBezTo>
                  <a:cubicBezTo>
                    <a:pt x="300638" y="41039"/>
                    <a:pt x="305791" y="39131"/>
                    <a:pt x="315908" y="34359"/>
                  </a:cubicBezTo>
                  <a:cubicBezTo>
                    <a:pt x="265515" y="23860"/>
                    <a:pt x="240128" y="18706"/>
                    <a:pt x="189545" y="9544"/>
                  </a:cubicBezTo>
                  <a:cubicBezTo>
                    <a:pt x="128845" y="5726"/>
                    <a:pt x="98304" y="4008"/>
                    <a:pt x="36840" y="1145"/>
                  </a:cubicBezTo>
                  <a:cubicBezTo>
                    <a:pt x="26151" y="5345"/>
                    <a:pt x="20806" y="6872"/>
                    <a:pt x="10117" y="9926"/>
                  </a:cubicBezTo>
                  <a:close/>
                </a:path>
              </a:pathLst>
            </a:custGeom>
            <a:grpFill/>
            <a:ln w="19088" cap="flat">
              <a:noFill/>
              <a:prstDash val="solid"/>
              <a:miter/>
            </a:ln>
          </p:spPr>
          <p:txBody>
            <a:bodyPr rtlCol="0" anchor="ctr"/>
            <a:lstStyle/>
            <a:p>
              <a:endParaRPr lang="en-US" dirty="0"/>
            </a:p>
          </p:txBody>
        </p:sp>
        <p:sp>
          <p:nvSpPr>
            <p:cNvPr id="96" name="Freeform: Shape 95">
              <a:extLst>
                <a:ext uri="{FF2B5EF4-FFF2-40B4-BE49-F238E27FC236}">
                  <a16:creationId xmlns:a16="http://schemas.microsoft.com/office/drawing/2014/main" id="{74231C1B-B2FF-4E3D-B99B-ED6D1013D236}"/>
                </a:ext>
              </a:extLst>
            </p:cNvPr>
            <p:cNvSpPr/>
            <p:nvPr/>
          </p:nvSpPr>
          <p:spPr>
            <a:xfrm>
              <a:off x="3949543" y="3038887"/>
              <a:ext cx="305410" cy="57264"/>
            </a:xfrm>
            <a:custGeom>
              <a:avLst/>
              <a:gdLst>
                <a:gd name="connsiteX0" fmla="*/ 135335 w 305409"/>
                <a:gd name="connsiteY0" fmla="*/ 41039 h 57264"/>
                <a:gd name="connsiteX1" fmla="*/ 0 w 305409"/>
                <a:gd name="connsiteY1" fmla="*/ 11071 h 57264"/>
                <a:gd name="connsiteX2" fmla="*/ 27296 w 305409"/>
                <a:gd name="connsiteY2" fmla="*/ 0 h 57264"/>
                <a:gd name="connsiteX3" fmla="*/ 188400 w 305409"/>
                <a:gd name="connsiteY3" fmla="*/ 16034 h 57264"/>
                <a:gd name="connsiteX4" fmla="*/ 323925 w 305409"/>
                <a:gd name="connsiteY4" fmla="*/ 50774 h 57264"/>
                <a:gd name="connsiteX5" fmla="*/ 298157 w 305409"/>
                <a:gd name="connsiteY5" fmla="*/ 63945 h 57264"/>
                <a:gd name="connsiteX6" fmla="*/ 135335 w 305409"/>
                <a:gd name="connsiteY6" fmla="*/ 41039 h 57264"/>
                <a:gd name="connsiteX7" fmla="*/ 10117 w 305409"/>
                <a:gd name="connsiteY7" fmla="*/ 12216 h 57264"/>
                <a:gd name="connsiteX8" fmla="*/ 137053 w 305409"/>
                <a:gd name="connsiteY8" fmla="*/ 40467 h 57264"/>
                <a:gd name="connsiteX9" fmla="*/ 289567 w 305409"/>
                <a:gd name="connsiteY9" fmla="*/ 61845 h 57264"/>
                <a:gd name="connsiteX10" fmla="*/ 313808 w 305409"/>
                <a:gd name="connsiteY10" fmla="*/ 49629 h 57264"/>
                <a:gd name="connsiteX11" fmla="*/ 186682 w 305409"/>
                <a:gd name="connsiteY11" fmla="*/ 17179 h 57264"/>
                <a:gd name="connsiteX12" fmla="*/ 35504 w 305409"/>
                <a:gd name="connsiteY12" fmla="*/ 1909 h 57264"/>
                <a:gd name="connsiteX13" fmla="*/ 10117 w 305409"/>
                <a:gd name="connsiteY13" fmla="*/ 12216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57264">
                  <a:moveTo>
                    <a:pt x="135335" y="41039"/>
                  </a:moveTo>
                  <a:cubicBezTo>
                    <a:pt x="81124" y="28060"/>
                    <a:pt x="54020" y="22142"/>
                    <a:pt x="0" y="11071"/>
                  </a:cubicBezTo>
                  <a:cubicBezTo>
                    <a:pt x="10880" y="7253"/>
                    <a:pt x="16416" y="5345"/>
                    <a:pt x="27296" y="0"/>
                  </a:cubicBezTo>
                  <a:cubicBezTo>
                    <a:pt x="92005" y="6108"/>
                    <a:pt x="124264" y="9544"/>
                    <a:pt x="188400" y="16034"/>
                  </a:cubicBezTo>
                  <a:cubicBezTo>
                    <a:pt x="242610" y="29396"/>
                    <a:pt x="269524" y="36458"/>
                    <a:pt x="323925" y="50774"/>
                  </a:cubicBezTo>
                  <a:cubicBezTo>
                    <a:pt x="313808" y="56883"/>
                    <a:pt x="308464" y="59173"/>
                    <a:pt x="298157" y="63945"/>
                  </a:cubicBezTo>
                  <a:cubicBezTo>
                    <a:pt x="233066" y="54592"/>
                    <a:pt x="200616" y="49820"/>
                    <a:pt x="135335" y="41039"/>
                  </a:cubicBezTo>
                  <a:close/>
                  <a:moveTo>
                    <a:pt x="10117" y="12216"/>
                  </a:moveTo>
                  <a:cubicBezTo>
                    <a:pt x="60891" y="22715"/>
                    <a:pt x="86279" y="28441"/>
                    <a:pt x="137053" y="40467"/>
                  </a:cubicBezTo>
                  <a:cubicBezTo>
                    <a:pt x="198135" y="48675"/>
                    <a:pt x="228676" y="53065"/>
                    <a:pt x="289567" y="61845"/>
                  </a:cubicBezTo>
                  <a:cubicBezTo>
                    <a:pt x="299302" y="57455"/>
                    <a:pt x="304264" y="55165"/>
                    <a:pt x="313808" y="49629"/>
                  </a:cubicBezTo>
                  <a:cubicBezTo>
                    <a:pt x="262844" y="36267"/>
                    <a:pt x="237456" y="29777"/>
                    <a:pt x="186682" y="17179"/>
                  </a:cubicBezTo>
                  <a:cubicBezTo>
                    <a:pt x="126364" y="10880"/>
                    <a:pt x="96204" y="7826"/>
                    <a:pt x="35504" y="1909"/>
                  </a:cubicBezTo>
                  <a:cubicBezTo>
                    <a:pt x="25388" y="6681"/>
                    <a:pt x="20424" y="8399"/>
                    <a:pt x="10117" y="12216"/>
                  </a:cubicBezTo>
                  <a:close/>
                </a:path>
              </a:pathLst>
            </a:custGeom>
            <a:grpFill/>
            <a:ln w="19088" cap="flat">
              <a:noFill/>
              <a:prstDash val="solid"/>
              <a:miter/>
            </a:ln>
          </p:spPr>
          <p:txBody>
            <a:bodyPr rtlCol="0" anchor="ctr"/>
            <a:lstStyle/>
            <a:p>
              <a:endParaRPr lang="en-US" dirty="0"/>
            </a:p>
          </p:txBody>
        </p:sp>
        <p:sp>
          <p:nvSpPr>
            <p:cNvPr id="97" name="Freeform: Shape 96">
              <a:extLst>
                <a:ext uri="{FF2B5EF4-FFF2-40B4-BE49-F238E27FC236}">
                  <a16:creationId xmlns:a16="http://schemas.microsoft.com/office/drawing/2014/main" id="{BFDDC933-1F9F-4473-8740-FF02EE593964}"/>
                </a:ext>
              </a:extLst>
            </p:cNvPr>
            <p:cNvSpPr/>
            <p:nvPr/>
          </p:nvSpPr>
          <p:spPr>
            <a:xfrm>
              <a:off x="4238155" y="3087944"/>
              <a:ext cx="324498" cy="76352"/>
            </a:xfrm>
            <a:custGeom>
              <a:avLst/>
              <a:gdLst>
                <a:gd name="connsiteX0" fmla="*/ 137434 w 324497"/>
                <a:gd name="connsiteY0" fmla="*/ 50393 h 76352"/>
                <a:gd name="connsiteX1" fmla="*/ 0 w 324497"/>
                <a:gd name="connsiteY1" fmla="*/ 13171 h 76352"/>
                <a:gd name="connsiteX2" fmla="*/ 25960 w 324497"/>
                <a:gd name="connsiteY2" fmla="*/ 0 h 76352"/>
                <a:gd name="connsiteX3" fmla="*/ 187445 w 324497"/>
                <a:gd name="connsiteY3" fmla="*/ 20806 h 76352"/>
                <a:gd name="connsiteX4" fmla="*/ 325643 w 324497"/>
                <a:gd name="connsiteY4" fmla="*/ 61082 h 76352"/>
                <a:gd name="connsiteX5" fmla="*/ 301401 w 324497"/>
                <a:gd name="connsiteY5" fmla="*/ 76734 h 76352"/>
                <a:gd name="connsiteX6" fmla="*/ 137434 w 324497"/>
                <a:gd name="connsiteY6" fmla="*/ 50393 h 76352"/>
                <a:gd name="connsiteX7" fmla="*/ 10307 w 324497"/>
                <a:gd name="connsiteY7" fmla="*/ 14507 h 76352"/>
                <a:gd name="connsiteX8" fmla="*/ 139152 w 324497"/>
                <a:gd name="connsiteY8" fmla="*/ 49438 h 76352"/>
                <a:gd name="connsiteX9" fmla="*/ 293002 w 324497"/>
                <a:gd name="connsiteY9" fmla="*/ 74062 h 76352"/>
                <a:gd name="connsiteX10" fmla="*/ 315717 w 324497"/>
                <a:gd name="connsiteY10" fmla="*/ 59555 h 76352"/>
                <a:gd name="connsiteX11" fmla="*/ 186109 w 324497"/>
                <a:gd name="connsiteY11" fmla="*/ 21760 h 76352"/>
                <a:gd name="connsiteX12" fmla="*/ 34549 w 324497"/>
                <a:gd name="connsiteY12" fmla="*/ 2100 h 76352"/>
                <a:gd name="connsiteX13" fmla="*/ 10307 w 324497"/>
                <a:gd name="connsiteY13" fmla="*/ 14507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37434" y="50393"/>
                  </a:moveTo>
                  <a:cubicBezTo>
                    <a:pt x="82270" y="34740"/>
                    <a:pt x="54783" y="27296"/>
                    <a:pt x="0" y="13171"/>
                  </a:cubicBezTo>
                  <a:cubicBezTo>
                    <a:pt x="10498" y="8399"/>
                    <a:pt x="15652" y="6108"/>
                    <a:pt x="25960" y="0"/>
                  </a:cubicBezTo>
                  <a:cubicBezTo>
                    <a:pt x="90668" y="8399"/>
                    <a:pt x="122927" y="12598"/>
                    <a:pt x="187445" y="20806"/>
                  </a:cubicBezTo>
                  <a:cubicBezTo>
                    <a:pt x="242419" y="36649"/>
                    <a:pt x="270097" y="44857"/>
                    <a:pt x="325643" y="61082"/>
                  </a:cubicBezTo>
                  <a:cubicBezTo>
                    <a:pt x="316099" y="68145"/>
                    <a:pt x="311327" y="71008"/>
                    <a:pt x="301401" y="76734"/>
                  </a:cubicBezTo>
                  <a:cubicBezTo>
                    <a:pt x="235929" y="66236"/>
                    <a:pt x="203097" y="60891"/>
                    <a:pt x="137434" y="50393"/>
                  </a:cubicBezTo>
                  <a:close/>
                  <a:moveTo>
                    <a:pt x="10307" y="14507"/>
                  </a:moveTo>
                  <a:cubicBezTo>
                    <a:pt x="61654" y="27869"/>
                    <a:pt x="87423" y="34931"/>
                    <a:pt x="139152" y="49438"/>
                  </a:cubicBezTo>
                  <a:cubicBezTo>
                    <a:pt x="200616" y="59173"/>
                    <a:pt x="231538" y="64327"/>
                    <a:pt x="293002" y="74062"/>
                  </a:cubicBezTo>
                  <a:cubicBezTo>
                    <a:pt x="302164" y="68717"/>
                    <a:pt x="306745" y="66045"/>
                    <a:pt x="315717" y="59555"/>
                  </a:cubicBezTo>
                  <a:cubicBezTo>
                    <a:pt x="263607" y="44284"/>
                    <a:pt x="237647" y="36649"/>
                    <a:pt x="186109" y="21760"/>
                  </a:cubicBezTo>
                  <a:cubicBezTo>
                    <a:pt x="125599" y="13934"/>
                    <a:pt x="95249" y="9926"/>
                    <a:pt x="34549" y="2100"/>
                  </a:cubicBezTo>
                  <a:cubicBezTo>
                    <a:pt x="24814" y="7826"/>
                    <a:pt x="20042" y="10117"/>
                    <a:pt x="10307" y="14507"/>
                  </a:cubicBezTo>
                  <a:close/>
                </a:path>
              </a:pathLst>
            </a:custGeom>
            <a:grpFill/>
            <a:ln w="19088" cap="flat">
              <a:noFill/>
              <a:prstDash val="solid"/>
              <a:miter/>
            </a:ln>
          </p:spPr>
          <p:txBody>
            <a:bodyPr rtlCol="0" anchor="ctr"/>
            <a:lstStyle/>
            <a:p>
              <a:endParaRPr lang="en-US" dirty="0"/>
            </a:p>
          </p:txBody>
        </p:sp>
        <p:sp>
          <p:nvSpPr>
            <p:cNvPr id="98" name="Freeform: Shape 97">
              <a:extLst>
                <a:ext uri="{FF2B5EF4-FFF2-40B4-BE49-F238E27FC236}">
                  <a16:creationId xmlns:a16="http://schemas.microsoft.com/office/drawing/2014/main" id="{E525E815-9AC3-4771-8A40-9EF1BF8E89E0}"/>
                </a:ext>
              </a:extLst>
            </p:cNvPr>
            <p:cNvSpPr/>
            <p:nvPr/>
          </p:nvSpPr>
          <p:spPr>
            <a:xfrm>
              <a:off x="4530394" y="3147117"/>
              <a:ext cx="324498" cy="76352"/>
            </a:xfrm>
            <a:custGeom>
              <a:avLst/>
              <a:gdLst>
                <a:gd name="connsiteX0" fmla="*/ 141061 w 324497"/>
                <a:gd name="connsiteY0" fmla="*/ 57455 h 76352"/>
                <a:gd name="connsiteX1" fmla="*/ 0 w 324497"/>
                <a:gd name="connsiteY1" fmla="*/ 15652 h 76352"/>
                <a:gd name="connsiteX2" fmla="*/ 24242 w 324497"/>
                <a:gd name="connsiteY2" fmla="*/ 0 h 76352"/>
                <a:gd name="connsiteX3" fmla="*/ 187445 w 324497"/>
                <a:gd name="connsiteY3" fmla="*/ 22715 h 76352"/>
                <a:gd name="connsiteX4" fmla="*/ 329842 w 324497"/>
                <a:gd name="connsiteY4" fmla="*/ 66045 h 76352"/>
                <a:gd name="connsiteX5" fmla="*/ 307700 w 324497"/>
                <a:gd name="connsiteY5" fmla="*/ 84369 h 76352"/>
                <a:gd name="connsiteX6" fmla="*/ 141061 w 324497"/>
                <a:gd name="connsiteY6" fmla="*/ 57455 h 76352"/>
                <a:gd name="connsiteX7" fmla="*/ 10117 w 324497"/>
                <a:gd name="connsiteY7" fmla="*/ 17179 h 76352"/>
                <a:gd name="connsiteX8" fmla="*/ 142397 w 324497"/>
                <a:gd name="connsiteY8" fmla="*/ 56501 h 76352"/>
                <a:gd name="connsiteX9" fmla="*/ 298538 w 324497"/>
                <a:gd name="connsiteY9" fmla="*/ 81697 h 76352"/>
                <a:gd name="connsiteX10" fmla="*/ 319344 w 324497"/>
                <a:gd name="connsiteY10" fmla="*/ 64518 h 76352"/>
                <a:gd name="connsiteX11" fmla="*/ 185727 w 324497"/>
                <a:gd name="connsiteY11" fmla="*/ 24051 h 76352"/>
                <a:gd name="connsiteX12" fmla="*/ 32640 w 324497"/>
                <a:gd name="connsiteY12" fmla="*/ 2672 h 76352"/>
                <a:gd name="connsiteX13" fmla="*/ 10117 w 324497"/>
                <a:gd name="connsiteY13" fmla="*/ 17179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41061" y="57455"/>
                  </a:moveTo>
                  <a:cubicBezTo>
                    <a:pt x="84179" y="40276"/>
                    <a:pt x="56119" y="31877"/>
                    <a:pt x="0" y="15652"/>
                  </a:cubicBezTo>
                  <a:cubicBezTo>
                    <a:pt x="9735" y="9926"/>
                    <a:pt x="14698" y="7063"/>
                    <a:pt x="24242" y="0"/>
                  </a:cubicBezTo>
                  <a:cubicBezTo>
                    <a:pt x="89523" y="9353"/>
                    <a:pt x="122164" y="13934"/>
                    <a:pt x="187445" y="22715"/>
                  </a:cubicBezTo>
                  <a:cubicBezTo>
                    <a:pt x="244136" y="40085"/>
                    <a:pt x="272578" y="48675"/>
                    <a:pt x="329842" y="66045"/>
                  </a:cubicBezTo>
                  <a:cubicBezTo>
                    <a:pt x="321061" y="74062"/>
                    <a:pt x="316672" y="77498"/>
                    <a:pt x="307700" y="84369"/>
                  </a:cubicBezTo>
                  <a:cubicBezTo>
                    <a:pt x="240892" y="73871"/>
                    <a:pt x="207488" y="68335"/>
                    <a:pt x="141061" y="57455"/>
                  </a:cubicBezTo>
                  <a:close/>
                  <a:moveTo>
                    <a:pt x="10117" y="17179"/>
                  </a:moveTo>
                  <a:cubicBezTo>
                    <a:pt x="62799" y="32450"/>
                    <a:pt x="89141" y="40467"/>
                    <a:pt x="142397" y="56501"/>
                  </a:cubicBezTo>
                  <a:cubicBezTo>
                    <a:pt x="204815" y="66808"/>
                    <a:pt x="236120" y="71962"/>
                    <a:pt x="298538" y="81697"/>
                  </a:cubicBezTo>
                  <a:cubicBezTo>
                    <a:pt x="306936" y="75207"/>
                    <a:pt x="311136" y="72153"/>
                    <a:pt x="319344" y="64518"/>
                  </a:cubicBezTo>
                  <a:cubicBezTo>
                    <a:pt x="265516" y="48293"/>
                    <a:pt x="238983" y="40276"/>
                    <a:pt x="185727" y="24051"/>
                  </a:cubicBezTo>
                  <a:cubicBezTo>
                    <a:pt x="124454" y="15843"/>
                    <a:pt x="93913" y="11453"/>
                    <a:pt x="32640" y="2672"/>
                  </a:cubicBezTo>
                  <a:cubicBezTo>
                    <a:pt x="23860" y="8971"/>
                    <a:pt x="19279" y="11835"/>
                    <a:pt x="10117" y="17179"/>
                  </a:cubicBezTo>
                  <a:close/>
                </a:path>
              </a:pathLst>
            </a:custGeom>
            <a:grpFill/>
            <a:ln w="19088" cap="flat">
              <a:noFill/>
              <a:prstDash val="solid"/>
              <a:miter/>
            </a:ln>
          </p:spPr>
          <p:txBody>
            <a:bodyPr rtlCol="0" anchor="ctr"/>
            <a:lstStyle/>
            <a:p>
              <a:endParaRPr lang="en-US" dirty="0"/>
            </a:p>
          </p:txBody>
        </p:sp>
        <p:sp>
          <p:nvSpPr>
            <p:cNvPr id="99" name="Freeform: Shape 98">
              <a:extLst>
                <a:ext uri="{FF2B5EF4-FFF2-40B4-BE49-F238E27FC236}">
                  <a16:creationId xmlns:a16="http://schemas.microsoft.com/office/drawing/2014/main" id="{9EAA6F28-3F6A-4328-B702-487FB7AC98D0}"/>
                </a:ext>
              </a:extLst>
            </p:cNvPr>
            <p:cNvSpPr/>
            <p:nvPr/>
          </p:nvSpPr>
          <p:spPr>
            <a:xfrm>
              <a:off x="4828359" y="3210871"/>
              <a:ext cx="324498" cy="76352"/>
            </a:xfrm>
            <a:custGeom>
              <a:avLst/>
              <a:gdLst>
                <a:gd name="connsiteX0" fmla="*/ 145833 w 324497"/>
                <a:gd name="connsiteY0" fmla="*/ 61845 h 76352"/>
                <a:gd name="connsiteX1" fmla="*/ 0 w 324497"/>
                <a:gd name="connsiteY1" fmla="*/ 18325 h 76352"/>
                <a:gd name="connsiteX2" fmla="*/ 22142 w 324497"/>
                <a:gd name="connsiteY2" fmla="*/ 0 h 76352"/>
                <a:gd name="connsiteX3" fmla="*/ 187827 w 324497"/>
                <a:gd name="connsiteY3" fmla="*/ 21570 h 76352"/>
                <a:gd name="connsiteX4" fmla="*/ 335187 w 324497"/>
                <a:gd name="connsiteY4" fmla="*/ 64709 h 76352"/>
                <a:gd name="connsiteX5" fmla="*/ 315335 w 324497"/>
                <a:gd name="connsiteY5" fmla="*/ 85706 h 76352"/>
                <a:gd name="connsiteX6" fmla="*/ 145833 w 324497"/>
                <a:gd name="connsiteY6" fmla="*/ 61845 h 76352"/>
                <a:gd name="connsiteX7" fmla="*/ 10308 w 324497"/>
                <a:gd name="connsiteY7" fmla="*/ 19852 h 76352"/>
                <a:gd name="connsiteX8" fmla="*/ 147169 w 324497"/>
                <a:gd name="connsiteY8" fmla="*/ 60509 h 76352"/>
                <a:gd name="connsiteX9" fmla="*/ 306173 w 324497"/>
                <a:gd name="connsiteY9" fmla="*/ 83033 h 76352"/>
                <a:gd name="connsiteX10" fmla="*/ 324879 w 324497"/>
                <a:gd name="connsiteY10" fmla="*/ 63372 h 76352"/>
                <a:gd name="connsiteX11" fmla="*/ 186682 w 324497"/>
                <a:gd name="connsiteY11" fmla="*/ 22906 h 76352"/>
                <a:gd name="connsiteX12" fmla="*/ 31114 w 324497"/>
                <a:gd name="connsiteY12" fmla="*/ 2672 h 76352"/>
                <a:gd name="connsiteX13" fmla="*/ 10308 w 324497"/>
                <a:gd name="connsiteY13" fmla="*/ 19852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45833" y="61845"/>
                  </a:moveTo>
                  <a:cubicBezTo>
                    <a:pt x="87042" y="44475"/>
                    <a:pt x="57837" y="35695"/>
                    <a:pt x="0" y="18325"/>
                  </a:cubicBezTo>
                  <a:cubicBezTo>
                    <a:pt x="8971" y="11453"/>
                    <a:pt x="13552" y="8017"/>
                    <a:pt x="22142" y="0"/>
                  </a:cubicBezTo>
                  <a:cubicBezTo>
                    <a:pt x="88378" y="9353"/>
                    <a:pt x="121591" y="13743"/>
                    <a:pt x="187827" y="21570"/>
                  </a:cubicBezTo>
                  <a:cubicBezTo>
                    <a:pt x="246427" y="39131"/>
                    <a:pt x="275823" y="47911"/>
                    <a:pt x="335187" y="64709"/>
                  </a:cubicBezTo>
                  <a:cubicBezTo>
                    <a:pt x="327361" y="73871"/>
                    <a:pt x="323352" y="77879"/>
                    <a:pt x="315335" y="85706"/>
                  </a:cubicBezTo>
                  <a:cubicBezTo>
                    <a:pt x="247382" y="76925"/>
                    <a:pt x="213596" y="71962"/>
                    <a:pt x="145833" y="61845"/>
                  </a:cubicBezTo>
                  <a:close/>
                  <a:moveTo>
                    <a:pt x="10308" y="19852"/>
                  </a:moveTo>
                  <a:cubicBezTo>
                    <a:pt x="64709" y="36077"/>
                    <a:pt x="92005" y="44284"/>
                    <a:pt x="147169" y="60509"/>
                  </a:cubicBezTo>
                  <a:cubicBezTo>
                    <a:pt x="210733" y="70053"/>
                    <a:pt x="242419" y="74634"/>
                    <a:pt x="306173" y="83033"/>
                  </a:cubicBezTo>
                  <a:cubicBezTo>
                    <a:pt x="313808" y="75589"/>
                    <a:pt x="317626" y="71771"/>
                    <a:pt x="324879" y="63372"/>
                  </a:cubicBezTo>
                  <a:cubicBezTo>
                    <a:pt x="269142" y="47529"/>
                    <a:pt x="241655" y="39321"/>
                    <a:pt x="186682" y="22906"/>
                  </a:cubicBezTo>
                  <a:cubicBezTo>
                    <a:pt x="124454" y="15461"/>
                    <a:pt x="93341" y="11262"/>
                    <a:pt x="31114" y="2672"/>
                  </a:cubicBezTo>
                  <a:cubicBezTo>
                    <a:pt x="22906" y="10308"/>
                    <a:pt x="18707" y="13553"/>
                    <a:pt x="10308" y="19852"/>
                  </a:cubicBezTo>
                  <a:close/>
                </a:path>
              </a:pathLst>
            </a:custGeom>
            <a:grpFill/>
            <a:ln w="19088" cap="flat">
              <a:noFill/>
              <a:prstDash val="solid"/>
              <a:miter/>
            </a:ln>
          </p:spPr>
          <p:txBody>
            <a:bodyPr rtlCol="0" anchor="ctr"/>
            <a:lstStyle/>
            <a:p>
              <a:endParaRPr lang="en-US" dirty="0"/>
            </a:p>
          </p:txBody>
        </p:sp>
        <p:sp>
          <p:nvSpPr>
            <p:cNvPr id="100" name="Freeform: Shape 99">
              <a:extLst>
                <a:ext uri="{FF2B5EF4-FFF2-40B4-BE49-F238E27FC236}">
                  <a16:creationId xmlns:a16="http://schemas.microsoft.com/office/drawing/2014/main" id="{64602EDF-7FCE-4256-8A3A-197CEA8C912D}"/>
                </a:ext>
              </a:extLst>
            </p:cNvPr>
            <p:cNvSpPr/>
            <p:nvPr/>
          </p:nvSpPr>
          <p:spPr>
            <a:xfrm>
              <a:off x="5133769" y="3273671"/>
              <a:ext cx="324498" cy="76352"/>
            </a:xfrm>
            <a:custGeom>
              <a:avLst/>
              <a:gdLst>
                <a:gd name="connsiteX0" fmla="*/ 151178 w 324497"/>
                <a:gd name="connsiteY0" fmla="*/ 62800 h 76352"/>
                <a:gd name="connsiteX1" fmla="*/ 0 w 324497"/>
                <a:gd name="connsiteY1" fmla="*/ 20997 h 76352"/>
                <a:gd name="connsiteX2" fmla="*/ 20043 w 324497"/>
                <a:gd name="connsiteY2" fmla="*/ 0 h 76352"/>
                <a:gd name="connsiteX3" fmla="*/ 188399 w 324497"/>
                <a:gd name="connsiteY3" fmla="*/ 17179 h 76352"/>
                <a:gd name="connsiteX4" fmla="*/ 340914 w 324497"/>
                <a:gd name="connsiteY4" fmla="*/ 56883 h 76352"/>
                <a:gd name="connsiteX5" fmla="*/ 323544 w 324497"/>
                <a:gd name="connsiteY5" fmla="*/ 80552 h 76352"/>
                <a:gd name="connsiteX6" fmla="*/ 151178 w 324497"/>
                <a:gd name="connsiteY6" fmla="*/ 62800 h 76352"/>
                <a:gd name="connsiteX7" fmla="*/ 10499 w 324497"/>
                <a:gd name="connsiteY7" fmla="*/ 22333 h 76352"/>
                <a:gd name="connsiteX8" fmla="*/ 152323 w 324497"/>
                <a:gd name="connsiteY8" fmla="*/ 61464 h 76352"/>
                <a:gd name="connsiteX9" fmla="*/ 313999 w 324497"/>
                <a:gd name="connsiteY9" fmla="*/ 78070 h 76352"/>
                <a:gd name="connsiteX10" fmla="*/ 330415 w 324497"/>
                <a:gd name="connsiteY10" fmla="*/ 55928 h 76352"/>
                <a:gd name="connsiteX11" fmla="*/ 187254 w 324497"/>
                <a:gd name="connsiteY11" fmla="*/ 18706 h 76352"/>
                <a:gd name="connsiteX12" fmla="*/ 29205 w 324497"/>
                <a:gd name="connsiteY12" fmla="*/ 2481 h 76352"/>
                <a:gd name="connsiteX13" fmla="*/ 10499 w 324497"/>
                <a:gd name="connsiteY13" fmla="*/ 2233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51178" y="62800"/>
                  </a:moveTo>
                  <a:cubicBezTo>
                    <a:pt x="90287" y="46384"/>
                    <a:pt x="59937" y="37985"/>
                    <a:pt x="0" y="20997"/>
                  </a:cubicBezTo>
                  <a:cubicBezTo>
                    <a:pt x="8208" y="12980"/>
                    <a:pt x="12217" y="9162"/>
                    <a:pt x="20043" y="0"/>
                  </a:cubicBezTo>
                  <a:cubicBezTo>
                    <a:pt x="87424" y="7826"/>
                    <a:pt x="121018" y="11453"/>
                    <a:pt x="188399" y="17179"/>
                  </a:cubicBezTo>
                  <a:cubicBezTo>
                    <a:pt x="249100" y="33786"/>
                    <a:pt x="279641" y="41803"/>
                    <a:pt x="340914" y="56883"/>
                  </a:cubicBezTo>
                  <a:cubicBezTo>
                    <a:pt x="334233" y="66999"/>
                    <a:pt x="330606" y="71580"/>
                    <a:pt x="323544" y="80552"/>
                  </a:cubicBezTo>
                  <a:cubicBezTo>
                    <a:pt x="254635" y="74444"/>
                    <a:pt x="220086" y="70817"/>
                    <a:pt x="151178" y="62800"/>
                  </a:cubicBezTo>
                  <a:close/>
                  <a:moveTo>
                    <a:pt x="10499" y="22333"/>
                  </a:moveTo>
                  <a:cubicBezTo>
                    <a:pt x="66808" y="38176"/>
                    <a:pt x="95249" y="46002"/>
                    <a:pt x="152323" y="61464"/>
                  </a:cubicBezTo>
                  <a:cubicBezTo>
                    <a:pt x="216841" y="68908"/>
                    <a:pt x="249291" y="72344"/>
                    <a:pt x="313999" y="78070"/>
                  </a:cubicBezTo>
                  <a:cubicBezTo>
                    <a:pt x="320680" y="69672"/>
                    <a:pt x="324116" y="65472"/>
                    <a:pt x="330415" y="55928"/>
                  </a:cubicBezTo>
                  <a:cubicBezTo>
                    <a:pt x="272769" y="41612"/>
                    <a:pt x="244137" y="34168"/>
                    <a:pt x="187254" y="18706"/>
                  </a:cubicBezTo>
                  <a:cubicBezTo>
                    <a:pt x="124073" y="13171"/>
                    <a:pt x="92386" y="9735"/>
                    <a:pt x="29205" y="2481"/>
                  </a:cubicBezTo>
                  <a:cubicBezTo>
                    <a:pt x="21951" y="11071"/>
                    <a:pt x="18134" y="14889"/>
                    <a:pt x="10499" y="22333"/>
                  </a:cubicBezTo>
                  <a:close/>
                </a:path>
              </a:pathLst>
            </a:custGeom>
            <a:grpFill/>
            <a:ln w="19088" cap="flat">
              <a:noFill/>
              <a:prstDash val="solid"/>
              <a:miter/>
            </a:ln>
          </p:spPr>
          <p:txBody>
            <a:bodyPr rtlCol="0" anchor="ctr"/>
            <a:lstStyle/>
            <a:p>
              <a:endParaRPr lang="en-US" dirty="0"/>
            </a:p>
          </p:txBody>
        </p:sp>
        <p:sp>
          <p:nvSpPr>
            <p:cNvPr id="101" name="Freeform: Shape 100">
              <a:extLst>
                <a:ext uri="{FF2B5EF4-FFF2-40B4-BE49-F238E27FC236}">
                  <a16:creationId xmlns:a16="http://schemas.microsoft.com/office/drawing/2014/main" id="{56CE0685-7035-48BE-98A8-4EDA9891CB92}"/>
                </a:ext>
              </a:extLst>
            </p:cNvPr>
            <p:cNvSpPr/>
            <p:nvPr/>
          </p:nvSpPr>
          <p:spPr>
            <a:xfrm>
              <a:off x="5447196" y="3329026"/>
              <a:ext cx="343586" cy="57264"/>
            </a:xfrm>
            <a:custGeom>
              <a:avLst/>
              <a:gdLst>
                <a:gd name="connsiteX0" fmla="*/ 156141 w 343585"/>
                <a:gd name="connsiteY0" fmla="*/ 59746 h 57264"/>
                <a:gd name="connsiteX1" fmla="*/ 0 w 343585"/>
                <a:gd name="connsiteY1" fmla="*/ 23478 h 57264"/>
                <a:gd name="connsiteX2" fmla="*/ 17561 w 343585"/>
                <a:gd name="connsiteY2" fmla="*/ 0 h 57264"/>
                <a:gd name="connsiteX3" fmla="*/ 188208 w 343585"/>
                <a:gd name="connsiteY3" fmla="*/ 9544 h 57264"/>
                <a:gd name="connsiteX4" fmla="*/ 345304 w 343585"/>
                <a:gd name="connsiteY4" fmla="*/ 41994 h 57264"/>
                <a:gd name="connsiteX5" fmla="*/ 330415 w 343585"/>
                <a:gd name="connsiteY5" fmla="*/ 67763 h 57264"/>
                <a:gd name="connsiteX6" fmla="*/ 156141 w 343585"/>
                <a:gd name="connsiteY6" fmla="*/ 59746 h 57264"/>
                <a:gd name="connsiteX7" fmla="*/ 10689 w 343585"/>
                <a:gd name="connsiteY7" fmla="*/ 24433 h 57264"/>
                <a:gd name="connsiteX8" fmla="*/ 157095 w 343585"/>
                <a:gd name="connsiteY8" fmla="*/ 58219 h 57264"/>
                <a:gd name="connsiteX9" fmla="*/ 320489 w 343585"/>
                <a:gd name="connsiteY9" fmla="*/ 65663 h 57264"/>
                <a:gd name="connsiteX10" fmla="*/ 334614 w 343585"/>
                <a:gd name="connsiteY10" fmla="*/ 41612 h 57264"/>
                <a:gd name="connsiteX11" fmla="*/ 187254 w 343585"/>
                <a:gd name="connsiteY11" fmla="*/ 11071 h 57264"/>
                <a:gd name="connsiteX12" fmla="*/ 26914 w 343585"/>
                <a:gd name="connsiteY12" fmla="*/ 2100 h 57264"/>
                <a:gd name="connsiteX13" fmla="*/ 10689 w 343585"/>
                <a:gd name="connsiteY13" fmla="*/ 24433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57264">
                  <a:moveTo>
                    <a:pt x="156141" y="59746"/>
                  </a:moveTo>
                  <a:cubicBezTo>
                    <a:pt x="93341" y="46002"/>
                    <a:pt x="62036" y="38749"/>
                    <a:pt x="0" y="23478"/>
                  </a:cubicBezTo>
                  <a:cubicBezTo>
                    <a:pt x="7063" y="14507"/>
                    <a:pt x="10689" y="10117"/>
                    <a:pt x="17561" y="0"/>
                  </a:cubicBezTo>
                  <a:cubicBezTo>
                    <a:pt x="85896" y="5154"/>
                    <a:pt x="120064" y="7063"/>
                    <a:pt x="188208" y="9544"/>
                  </a:cubicBezTo>
                  <a:cubicBezTo>
                    <a:pt x="250817" y="23669"/>
                    <a:pt x="282122" y="30159"/>
                    <a:pt x="345304" y="41994"/>
                  </a:cubicBezTo>
                  <a:cubicBezTo>
                    <a:pt x="339577" y="52874"/>
                    <a:pt x="336523" y="57837"/>
                    <a:pt x="330415" y="67763"/>
                  </a:cubicBezTo>
                  <a:cubicBezTo>
                    <a:pt x="260744" y="65854"/>
                    <a:pt x="226003" y="64136"/>
                    <a:pt x="156141" y="59746"/>
                  </a:cubicBezTo>
                  <a:close/>
                  <a:moveTo>
                    <a:pt x="10689" y="24433"/>
                  </a:moveTo>
                  <a:cubicBezTo>
                    <a:pt x="68908" y="38558"/>
                    <a:pt x="98113" y="45430"/>
                    <a:pt x="157095" y="58219"/>
                  </a:cubicBezTo>
                  <a:cubicBezTo>
                    <a:pt x="222567" y="62418"/>
                    <a:pt x="255208" y="63945"/>
                    <a:pt x="320489" y="65663"/>
                  </a:cubicBezTo>
                  <a:cubicBezTo>
                    <a:pt x="326216" y="56501"/>
                    <a:pt x="329079" y="51729"/>
                    <a:pt x="334614" y="41612"/>
                  </a:cubicBezTo>
                  <a:cubicBezTo>
                    <a:pt x="275441" y="30350"/>
                    <a:pt x="246045" y="24242"/>
                    <a:pt x="187254" y="11071"/>
                  </a:cubicBezTo>
                  <a:cubicBezTo>
                    <a:pt x="123118" y="8590"/>
                    <a:pt x="91050" y="6681"/>
                    <a:pt x="26914" y="2100"/>
                  </a:cubicBezTo>
                  <a:cubicBezTo>
                    <a:pt x="20615" y="11644"/>
                    <a:pt x="17370" y="16034"/>
                    <a:pt x="10689" y="24433"/>
                  </a:cubicBezTo>
                  <a:close/>
                </a:path>
              </a:pathLst>
            </a:custGeom>
            <a:grpFill/>
            <a:ln w="19088" cap="flat">
              <a:noFill/>
              <a:prstDash val="solid"/>
              <a:miter/>
            </a:ln>
          </p:spPr>
          <p:txBody>
            <a:bodyPr rtlCol="0" anchor="ctr"/>
            <a:lstStyle/>
            <a:p>
              <a:endParaRPr lang="en-US" dirty="0"/>
            </a:p>
          </p:txBody>
        </p:sp>
        <p:sp>
          <p:nvSpPr>
            <p:cNvPr id="102" name="Freeform: Shape 101">
              <a:extLst>
                <a:ext uri="{FF2B5EF4-FFF2-40B4-BE49-F238E27FC236}">
                  <a16:creationId xmlns:a16="http://schemas.microsoft.com/office/drawing/2014/main" id="{55B8A7B0-32D2-4025-BC1F-9AE4F66DDAC5}"/>
                </a:ext>
              </a:extLst>
            </p:cNvPr>
            <p:cNvSpPr/>
            <p:nvPr/>
          </p:nvSpPr>
          <p:spPr>
            <a:xfrm>
              <a:off x="5767303" y="3368729"/>
              <a:ext cx="343586" cy="38176"/>
            </a:xfrm>
            <a:custGeom>
              <a:avLst/>
              <a:gdLst>
                <a:gd name="connsiteX0" fmla="*/ 159767 w 343585"/>
                <a:gd name="connsiteY0" fmla="*/ 53638 h 38176"/>
                <a:gd name="connsiteX1" fmla="*/ 0 w 343585"/>
                <a:gd name="connsiteY1" fmla="*/ 26914 h 38176"/>
                <a:gd name="connsiteX2" fmla="*/ 14889 w 343585"/>
                <a:gd name="connsiteY2" fmla="*/ 1336 h 38176"/>
                <a:gd name="connsiteX3" fmla="*/ 186873 w 343585"/>
                <a:gd name="connsiteY3" fmla="*/ 0 h 38176"/>
                <a:gd name="connsiteX4" fmla="*/ 346831 w 343585"/>
                <a:gd name="connsiteY4" fmla="*/ 21188 h 38176"/>
                <a:gd name="connsiteX5" fmla="*/ 334233 w 343585"/>
                <a:gd name="connsiteY5" fmla="*/ 48102 h 38176"/>
                <a:gd name="connsiteX6" fmla="*/ 159767 w 343585"/>
                <a:gd name="connsiteY6" fmla="*/ 53638 h 38176"/>
                <a:gd name="connsiteX7" fmla="*/ 10880 w 343585"/>
                <a:gd name="connsiteY7" fmla="*/ 27105 h 38176"/>
                <a:gd name="connsiteX8" fmla="*/ 160722 w 343585"/>
                <a:gd name="connsiteY8" fmla="*/ 51920 h 38176"/>
                <a:gd name="connsiteX9" fmla="*/ 324498 w 343585"/>
                <a:gd name="connsiteY9" fmla="*/ 47148 h 38176"/>
                <a:gd name="connsiteX10" fmla="*/ 336332 w 343585"/>
                <a:gd name="connsiteY10" fmla="*/ 21951 h 38176"/>
                <a:gd name="connsiteX11" fmla="*/ 186300 w 343585"/>
                <a:gd name="connsiteY11" fmla="*/ 1909 h 38176"/>
                <a:gd name="connsiteX12" fmla="*/ 24814 w 343585"/>
                <a:gd name="connsiteY12" fmla="*/ 3054 h 38176"/>
                <a:gd name="connsiteX13" fmla="*/ 10880 w 343585"/>
                <a:gd name="connsiteY13" fmla="*/ 27105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38176">
                  <a:moveTo>
                    <a:pt x="159767" y="53638"/>
                  </a:moveTo>
                  <a:cubicBezTo>
                    <a:pt x="95632" y="44093"/>
                    <a:pt x="63563" y="38749"/>
                    <a:pt x="0" y="26914"/>
                  </a:cubicBezTo>
                  <a:cubicBezTo>
                    <a:pt x="6108" y="17179"/>
                    <a:pt x="9162" y="12216"/>
                    <a:pt x="14889" y="1336"/>
                  </a:cubicBezTo>
                  <a:cubicBezTo>
                    <a:pt x="83797" y="2481"/>
                    <a:pt x="118346" y="2291"/>
                    <a:pt x="186873" y="0"/>
                  </a:cubicBezTo>
                  <a:cubicBezTo>
                    <a:pt x="250818" y="10117"/>
                    <a:pt x="282695" y="14316"/>
                    <a:pt x="346831" y="21188"/>
                  </a:cubicBezTo>
                  <a:cubicBezTo>
                    <a:pt x="342059" y="32641"/>
                    <a:pt x="339386" y="37794"/>
                    <a:pt x="334233" y="48102"/>
                  </a:cubicBezTo>
                  <a:cubicBezTo>
                    <a:pt x="264752" y="52110"/>
                    <a:pt x="229821" y="53065"/>
                    <a:pt x="159767" y="53638"/>
                  </a:cubicBezTo>
                  <a:close/>
                  <a:moveTo>
                    <a:pt x="10880" y="27105"/>
                  </a:moveTo>
                  <a:cubicBezTo>
                    <a:pt x="70626" y="37985"/>
                    <a:pt x="100594" y="43139"/>
                    <a:pt x="160722" y="51920"/>
                  </a:cubicBezTo>
                  <a:cubicBezTo>
                    <a:pt x="226385" y="51347"/>
                    <a:pt x="259026" y="50393"/>
                    <a:pt x="324498" y="47148"/>
                  </a:cubicBezTo>
                  <a:cubicBezTo>
                    <a:pt x="329461" y="37413"/>
                    <a:pt x="331751" y="32450"/>
                    <a:pt x="336332" y="21951"/>
                  </a:cubicBezTo>
                  <a:cubicBezTo>
                    <a:pt x="276205" y="15270"/>
                    <a:pt x="246236" y="11262"/>
                    <a:pt x="186300" y="1909"/>
                  </a:cubicBezTo>
                  <a:cubicBezTo>
                    <a:pt x="121782" y="3818"/>
                    <a:pt x="89523" y="4009"/>
                    <a:pt x="24814" y="3054"/>
                  </a:cubicBezTo>
                  <a:cubicBezTo>
                    <a:pt x="19470" y="13362"/>
                    <a:pt x="16607" y="17943"/>
                    <a:pt x="10880" y="27105"/>
                  </a:cubicBezTo>
                  <a:close/>
                </a:path>
              </a:pathLst>
            </a:custGeom>
            <a:grpFill/>
            <a:ln w="19088" cap="flat">
              <a:noFill/>
              <a:prstDash val="solid"/>
              <a:miter/>
            </a:ln>
          </p:spPr>
          <p:txBody>
            <a:bodyPr rtlCol="0" anchor="ctr"/>
            <a:lstStyle/>
            <a:p>
              <a:endParaRPr lang="en-US" dirty="0"/>
            </a:p>
          </p:txBody>
        </p:sp>
        <p:sp>
          <p:nvSpPr>
            <p:cNvPr id="103" name="Freeform: Shape 102">
              <a:extLst>
                <a:ext uri="{FF2B5EF4-FFF2-40B4-BE49-F238E27FC236}">
                  <a16:creationId xmlns:a16="http://schemas.microsoft.com/office/drawing/2014/main" id="{C573E897-82EA-4CBC-A92E-B03FF82E53CE}"/>
                </a:ext>
              </a:extLst>
            </p:cNvPr>
            <p:cNvSpPr/>
            <p:nvPr/>
          </p:nvSpPr>
          <p:spPr>
            <a:xfrm>
              <a:off x="6091419" y="3374456"/>
              <a:ext cx="343586" cy="38176"/>
            </a:xfrm>
            <a:custGeom>
              <a:avLst/>
              <a:gdLst>
                <a:gd name="connsiteX0" fmla="*/ 161294 w 343585"/>
                <a:gd name="connsiteY0" fmla="*/ 55928 h 38176"/>
                <a:gd name="connsiteX1" fmla="*/ 0 w 343585"/>
                <a:gd name="connsiteY1" fmla="*/ 42185 h 38176"/>
                <a:gd name="connsiteX2" fmla="*/ 12598 w 343585"/>
                <a:gd name="connsiteY2" fmla="*/ 15270 h 38176"/>
                <a:gd name="connsiteX3" fmla="*/ 184009 w 343585"/>
                <a:gd name="connsiteY3" fmla="*/ 0 h 38176"/>
                <a:gd name="connsiteX4" fmla="*/ 343968 w 343585"/>
                <a:gd name="connsiteY4" fmla="*/ 9735 h 38176"/>
                <a:gd name="connsiteX5" fmla="*/ 333851 w 343585"/>
                <a:gd name="connsiteY5" fmla="*/ 38558 h 38176"/>
                <a:gd name="connsiteX6" fmla="*/ 161294 w 343585"/>
                <a:gd name="connsiteY6" fmla="*/ 55928 h 38176"/>
                <a:gd name="connsiteX7" fmla="*/ 10689 w 343585"/>
                <a:gd name="connsiteY7" fmla="*/ 41612 h 38176"/>
                <a:gd name="connsiteX8" fmla="*/ 161867 w 343585"/>
                <a:gd name="connsiteY8" fmla="*/ 54210 h 38176"/>
                <a:gd name="connsiteX9" fmla="*/ 323733 w 343585"/>
                <a:gd name="connsiteY9" fmla="*/ 37985 h 38176"/>
                <a:gd name="connsiteX10" fmla="*/ 333277 w 343585"/>
                <a:gd name="connsiteY10" fmla="*/ 11071 h 38176"/>
                <a:gd name="connsiteX11" fmla="*/ 183245 w 343585"/>
                <a:gd name="connsiteY11" fmla="*/ 1909 h 38176"/>
                <a:gd name="connsiteX12" fmla="*/ 22333 w 343585"/>
                <a:gd name="connsiteY12" fmla="*/ 16416 h 38176"/>
                <a:gd name="connsiteX13" fmla="*/ 10689 w 343585"/>
                <a:gd name="connsiteY13" fmla="*/ 41612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38176">
                  <a:moveTo>
                    <a:pt x="161294" y="55928"/>
                  </a:moveTo>
                  <a:cubicBezTo>
                    <a:pt x="96776" y="51347"/>
                    <a:pt x="64518" y="49056"/>
                    <a:pt x="0" y="42185"/>
                  </a:cubicBezTo>
                  <a:cubicBezTo>
                    <a:pt x="5154" y="31877"/>
                    <a:pt x="7826" y="26723"/>
                    <a:pt x="12598" y="15270"/>
                  </a:cubicBezTo>
                  <a:cubicBezTo>
                    <a:pt x="81506" y="11071"/>
                    <a:pt x="115864" y="7635"/>
                    <a:pt x="184009" y="0"/>
                  </a:cubicBezTo>
                  <a:cubicBezTo>
                    <a:pt x="248145" y="4772"/>
                    <a:pt x="280022" y="6681"/>
                    <a:pt x="343968" y="9735"/>
                  </a:cubicBezTo>
                  <a:cubicBezTo>
                    <a:pt x="340150" y="21760"/>
                    <a:pt x="338050" y="27487"/>
                    <a:pt x="333851" y="38558"/>
                  </a:cubicBezTo>
                  <a:cubicBezTo>
                    <a:pt x="265134" y="46575"/>
                    <a:pt x="230584" y="50011"/>
                    <a:pt x="161294" y="55928"/>
                  </a:cubicBezTo>
                  <a:close/>
                  <a:moveTo>
                    <a:pt x="10689" y="41612"/>
                  </a:moveTo>
                  <a:cubicBezTo>
                    <a:pt x="71198" y="47720"/>
                    <a:pt x="101358" y="49820"/>
                    <a:pt x="161867" y="54210"/>
                  </a:cubicBezTo>
                  <a:cubicBezTo>
                    <a:pt x="226957" y="48675"/>
                    <a:pt x="259407" y="45430"/>
                    <a:pt x="323733" y="37985"/>
                  </a:cubicBezTo>
                  <a:cubicBezTo>
                    <a:pt x="327742" y="27487"/>
                    <a:pt x="329652" y="22333"/>
                    <a:pt x="333277" y="11071"/>
                  </a:cubicBezTo>
                  <a:cubicBezTo>
                    <a:pt x="273342" y="8017"/>
                    <a:pt x="243373" y="6299"/>
                    <a:pt x="183245" y="1909"/>
                  </a:cubicBezTo>
                  <a:cubicBezTo>
                    <a:pt x="119301" y="9162"/>
                    <a:pt x="87042" y="12216"/>
                    <a:pt x="22333" y="16416"/>
                  </a:cubicBezTo>
                  <a:cubicBezTo>
                    <a:pt x="17943" y="27105"/>
                    <a:pt x="15652" y="31877"/>
                    <a:pt x="10689" y="41612"/>
                  </a:cubicBezTo>
                  <a:close/>
                </a:path>
              </a:pathLst>
            </a:custGeom>
            <a:grpFill/>
            <a:ln w="19088" cap="flat">
              <a:noFill/>
              <a:prstDash val="solid"/>
              <a:miter/>
            </a:ln>
          </p:spPr>
          <p:txBody>
            <a:bodyPr rtlCol="0" anchor="ctr"/>
            <a:lstStyle/>
            <a:p>
              <a:endParaRPr lang="en-US" dirty="0"/>
            </a:p>
          </p:txBody>
        </p:sp>
        <p:sp>
          <p:nvSpPr>
            <p:cNvPr id="104" name="Freeform: Shape 103">
              <a:extLst>
                <a:ext uri="{FF2B5EF4-FFF2-40B4-BE49-F238E27FC236}">
                  <a16:creationId xmlns:a16="http://schemas.microsoft.com/office/drawing/2014/main" id="{9E74E09A-E218-414F-A073-216231D78DE6}"/>
                </a:ext>
              </a:extLst>
            </p:cNvPr>
            <p:cNvSpPr/>
            <p:nvPr/>
          </p:nvSpPr>
          <p:spPr>
            <a:xfrm>
              <a:off x="6414963" y="3359758"/>
              <a:ext cx="324498" cy="57264"/>
            </a:xfrm>
            <a:custGeom>
              <a:avLst/>
              <a:gdLst>
                <a:gd name="connsiteX0" fmla="*/ 161104 w 324497"/>
                <a:gd name="connsiteY0" fmla="*/ 61464 h 57264"/>
                <a:gd name="connsiteX1" fmla="*/ 0 w 324497"/>
                <a:gd name="connsiteY1" fmla="*/ 53828 h 57264"/>
                <a:gd name="connsiteX2" fmla="*/ 10307 w 324497"/>
                <a:gd name="connsiteY2" fmla="*/ 25005 h 57264"/>
                <a:gd name="connsiteX3" fmla="*/ 178091 w 324497"/>
                <a:gd name="connsiteY3" fmla="*/ 0 h 57264"/>
                <a:gd name="connsiteX4" fmla="*/ 336904 w 324497"/>
                <a:gd name="connsiteY4" fmla="*/ 4199 h 57264"/>
                <a:gd name="connsiteX5" fmla="*/ 330224 w 324497"/>
                <a:gd name="connsiteY5" fmla="*/ 36649 h 57264"/>
                <a:gd name="connsiteX6" fmla="*/ 161104 w 324497"/>
                <a:gd name="connsiteY6" fmla="*/ 61464 h 57264"/>
                <a:gd name="connsiteX7" fmla="*/ 10498 w 324497"/>
                <a:gd name="connsiteY7" fmla="*/ 52492 h 57264"/>
                <a:gd name="connsiteX8" fmla="*/ 161485 w 324497"/>
                <a:gd name="connsiteY8" fmla="*/ 59555 h 57264"/>
                <a:gd name="connsiteX9" fmla="*/ 320107 w 324497"/>
                <a:gd name="connsiteY9" fmla="*/ 36267 h 57264"/>
                <a:gd name="connsiteX10" fmla="*/ 326406 w 324497"/>
                <a:gd name="connsiteY10" fmla="*/ 5917 h 57264"/>
                <a:gd name="connsiteX11" fmla="*/ 177519 w 324497"/>
                <a:gd name="connsiteY11" fmla="*/ 1909 h 57264"/>
                <a:gd name="connsiteX12" fmla="*/ 20042 w 324497"/>
                <a:gd name="connsiteY12" fmla="*/ 25387 h 57264"/>
                <a:gd name="connsiteX13" fmla="*/ 10498 w 324497"/>
                <a:gd name="connsiteY13" fmla="*/ 52492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61104" y="61464"/>
                  </a:moveTo>
                  <a:cubicBezTo>
                    <a:pt x="96586" y="58600"/>
                    <a:pt x="64327" y="57073"/>
                    <a:pt x="0" y="53828"/>
                  </a:cubicBezTo>
                  <a:cubicBezTo>
                    <a:pt x="4199" y="42757"/>
                    <a:pt x="6298" y="37031"/>
                    <a:pt x="10307" y="25005"/>
                  </a:cubicBezTo>
                  <a:cubicBezTo>
                    <a:pt x="78070" y="16225"/>
                    <a:pt x="111474" y="11262"/>
                    <a:pt x="178091" y="0"/>
                  </a:cubicBezTo>
                  <a:cubicBezTo>
                    <a:pt x="241655" y="2100"/>
                    <a:pt x="273342" y="2863"/>
                    <a:pt x="336904" y="4199"/>
                  </a:cubicBezTo>
                  <a:cubicBezTo>
                    <a:pt x="334423" y="17561"/>
                    <a:pt x="333086" y="24051"/>
                    <a:pt x="330224" y="36649"/>
                  </a:cubicBezTo>
                  <a:cubicBezTo>
                    <a:pt x="263033" y="47529"/>
                    <a:pt x="229247" y="52492"/>
                    <a:pt x="161104" y="61464"/>
                  </a:cubicBezTo>
                  <a:close/>
                  <a:moveTo>
                    <a:pt x="10498" y="52492"/>
                  </a:moveTo>
                  <a:cubicBezTo>
                    <a:pt x="70816" y="55546"/>
                    <a:pt x="100976" y="56883"/>
                    <a:pt x="161485" y="59555"/>
                  </a:cubicBezTo>
                  <a:cubicBezTo>
                    <a:pt x="225430" y="51156"/>
                    <a:pt x="257116" y="46384"/>
                    <a:pt x="320107" y="36267"/>
                  </a:cubicBezTo>
                  <a:cubicBezTo>
                    <a:pt x="322779" y="24433"/>
                    <a:pt x="324116" y="18515"/>
                    <a:pt x="326406" y="5917"/>
                  </a:cubicBezTo>
                  <a:cubicBezTo>
                    <a:pt x="266851" y="4581"/>
                    <a:pt x="237074" y="4008"/>
                    <a:pt x="177519" y="1909"/>
                  </a:cubicBezTo>
                  <a:cubicBezTo>
                    <a:pt x="115101" y="12407"/>
                    <a:pt x="83606" y="16988"/>
                    <a:pt x="20042" y="25387"/>
                  </a:cubicBezTo>
                  <a:cubicBezTo>
                    <a:pt x="16607" y="36649"/>
                    <a:pt x="14506" y="41994"/>
                    <a:pt x="10498" y="52492"/>
                  </a:cubicBezTo>
                  <a:close/>
                </a:path>
              </a:pathLst>
            </a:custGeom>
            <a:grpFill/>
            <a:ln w="19088" cap="flat">
              <a:noFill/>
              <a:prstDash val="solid"/>
              <a:miter/>
            </a:ln>
          </p:spPr>
          <p:txBody>
            <a:bodyPr rtlCol="0" anchor="ctr"/>
            <a:lstStyle/>
            <a:p>
              <a:endParaRPr lang="en-US" dirty="0"/>
            </a:p>
          </p:txBody>
        </p:sp>
        <p:sp>
          <p:nvSpPr>
            <p:cNvPr id="105" name="Freeform: Shape 104">
              <a:extLst>
                <a:ext uri="{FF2B5EF4-FFF2-40B4-BE49-F238E27FC236}">
                  <a16:creationId xmlns:a16="http://schemas.microsoft.com/office/drawing/2014/main" id="{F6E37938-2A14-438B-BB12-99CE8C713295}"/>
                </a:ext>
              </a:extLst>
            </p:cNvPr>
            <p:cNvSpPr/>
            <p:nvPr/>
          </p:nvSpPr>
          <p:spPr>
            <a:xfrm>
              <a:off x="6734878" y="3331699"/>
              <a:ext cx="324498" cy="57264"/>
            </a:xfrm>
            <a:custGeom>
              <a:avLst/>
              <a:gdLst>
                <a:gd name="connsiteX0" fmla="*/ 160914 w 324497"/>
                <a:gd name="connsiteY0" fmla="*/ 70053 h 57264"/>
                <a:gd name="connsiteX1" fmla="*/ 0 w 324497"/>
                <a:gd name="connsiteY1" fmla="*/ 65281 h 57264"/>
                <a:gd name="connsiteX2" fmla="*/ 6682 w 324497"/>
                <a:gd name="connsiteY2" fmla="*/ 32832 h 57264"/>
                <a:gd name="connsiteX3" fmla="*/ 169502 w 324497"/>
                <a:gd name="connsiteY3" fmla="*/ 0 h 57264"/>
                <a:gd name="connsiteX4" fmla="*/ 327170 w 324497"/>
                <a:gd name="connsiteY4" fmla="*/ 1336 h 57264"/>
                <a:gd name="connsiteX5" fmla="*/ 325262 w 324497"/>
                <a:gd name="connsiteY5" fmla="*/ 38749 h 57264"/>
                <a:gd name="connsiteX6" fmla="*/ 160914 w 324497"/>
                <a:gd name="connsiteY6" fmla="*/ 70053 h 57264"/>
                <a:gd name="connsiteX7" fmla="*/ 10499 w 324497"/>
                <a:gd name="connsiteY7" fmla="*/ 63563 h 57264"/>
                <a:gd name="connsiteX8" fmla="*/ 161295 w 324497"/>
                <a:gd name="connsiteY8" fmla="*/ 67954 h 57264"/>
                <a:gd name="connsiteX9" fmla="*/ 315527 w 324497"/>
                <a:gd name="connsiteY9" fmla="*/ 38558 h 57264"/>
                <a:gd name="connsiteX10" fmla="*/ 317435 w 324497"/>
                <a:gd name="connsiteY10" fmla="*/ 3627 h 57264"/>
                <a:gd name="connsiteX11" fmla="*/ 169502 w 324497"/>
                <a:gd name="connsiteY11" fmla="*/ 2481 h 57264"/>
                <a:gd name="connsiteX12" fmla="*/ 16608 w 324497"/>
                <a:gd name="connsiteY12" fmla="*/ 33213 h 57264"/>
                <a:gd name="connsiteX13" fmla="*/ 10499 w 324497"/>
                <a:gd name="connsiteY13" fmla="*/ 63563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60914" y="70053"/>
                  </a:moveTo>
                  <a:cubicBezTo>
                    <a:pt x="96396" y="67954"/>
                    <a:pt x="64137" y="67190"/>
                    <a:pt x="0" y="65281"/>
                  </a:cubicBezTo>
                  <a:cubicBezTo>
                    <a:pt x="2864" y="52683"/>
                    <a:pt x="4200" y="46193"/>
                    <a:pt x="6682" y="32832"/>
                  </a:cubicBezTo>
                  <a:cubicBezTo>
                    <a:pt x="72536" y="20806"/>
                    <a:pt x="105176" y="14316"/>
                    <a:pt x="169502" y="0"/>
                  </a:cubicBezTo>
                  <a:cubicBezTo>
                    <a:pt x="232494" y="573"/>
                    <a:pt x="263989" y="764"/>
                    <a:pt x="327170" y="1336"/>
                  </a:cubicBezTo>
                  <a:cubicBezTo>
                    <a:pt x="326598" y="16607"/>
                    <a:pt x="326216" y="24051"/>
                    <a:pt x="325262" y="38749"/>
                  </a:cubicBezTo>
                  <a:cubicBezTo>
                    <a:pt x="260362" y="52301"/>
                    <a:pt x="227340" y="58410"/>
                    <a:pt x="160914" y="70053"/>
                  </a:cubicBezTo>
                  <a:close/>
                  <a:moveTo>
                    <a:pt x="10499" y="63563"/>
                  </a:moveTo>
                  <a:cubicBezTo>
                    <a:pt x="70626" y="65281"/>
                    <a:pt x="100786" y="66045"/>
                    <a:pt x="161295" y="67954"/>
                  </a:cubicBezTo>
                  <a:cubicBezTo>
                    <a:pt x="223522" y="56883"/>
                    <a:pt x="254445" y="51156"/>
                    <a:pt x="315527" y="38558"/>
                  </a:cubicBezTo>
                  <a:cubicBezTo>
                    <a:pt x="316481" y="24815"/>
                    <a:pt x="316863" y="17943"/>
                    <a:pt x="317435" y="3627"/>
                  </a:cubicBezTo>
                  <a:cubicBezTo>
                    <a:pt x="258071" y="3054"/>
                    <a:pt x="228676" y="3054"/>
                    <a:pt x="169502" y="2481"/>
                  </a:cubicBezTo>
                  <a:cubicBezTo>
                    <a:pt x="108993" y="15652"/>
                    <a:pt x="78453" y="21951"/>
                    <a:pt x="16608" y="33213"/>
                  </a:cubicBezTo>
                  <a:cubicBezTo>
                    <a:pt x="14316" y="45621"/>
                    <a:pt x="12981" y="51729"/>
                    <a:pt x="10499" y="63563"/>
                  </a:cubicBezTo>
                  <a:close/>
                </a:path>
              </a:pathLst>
            </a:custGeom>
            <a:grpFill/>
            <a:ln w="19088" cap="flat">
              <a:noFill/>
              <a:prstDash val="solid"/>
              <a:miter/>
            </a:ln>
          </p:spPr>
          <p:txBody>
            <a:bodyPr rtlCol="0" anchor="ctr"/>
            <a:lstStyle/>
            <a:p>
              <a:endParaRPr lang="en-US" dirty="0"/>
            </a:p>
          </p:txBody>
        </p:sp>
        <p:sp>
          <p:nvSpPr>
            <p:cNvPr id="106" name="Freeform: Shape 105">
              <a:extLst>
                <a:ext uri="{FF2B5EF4-FFF2-40B4-BE49-F238E27FC236}">
                  <a16:creationId xmlns:a16="http://schemas.microsoft.com/office/drawing/2014/main" id="{304704AA-189C-4F78-A1DE-9F5334E913FF}"/>
                </a:ext>
              </a:extLst>
            </p:cNvPr>
            <p:cNvSpPr/>
            <p:nvPr/>
          </p:nvSpPr>
          <p:spPr>
            <a:xfrm>
              <a:off x="7050405" y="3295240"/>
              <a:ext cx="305410" cy="76352"/>
            </a:xfrm>
            <a:custGeom>
              <a:avLst/>
              <a:gdLst>
                <a:gd name="connsiteX0" fmla="*/ 160913 w 305409"/>
                <a:gd name="connsiteY0" fmla="*/ 80361 h 76352"/>
                <a:gd name="connsiteX1" fmla="*/ 0 w 305409"/>
                <a:gd name="connsiteY1" fmla="*/ 76161 h 76352"/>
                <a:gd name="connsiteX2" fmla="*/ 2099 w 305409"/>
                <a:gd name="connsiteY2" fmla="*/ 38940 h 76352"/>
                <a:gd name="connsiteX3" fmla="*/ 159385 w 305409"/>
                <a:gd name="connsiteY3" fmla="*/ 0 h 76352"/>
                <a:gd name="connsiteX4" fmla="*/ 316481 w 305409"/>
                <a:gd name="connsiteY4" fmla="*/ 764 h 76352"/>
                <a:gd name="connsiteX5" fmla="*/ 320299 w 305409"/>
                <a:gd name="connsiteY5" fmla="*/ 43712 h 76352"/>
                <a:gd name="connsiteX6" fmla="*/ 160913 w 305409"/>
                <a:gd name="connsiteY6" fmla="*/ 80361 h 76352"/>
                <a:gd name="connsiteX7" fmla="*/ 9926 w 305409"/>
                <a:gd name="connsiteY7" fmla="*/ 74062 h 76352"/>
                <a:gd name="connsiteX8" fmla="*/ 160721 w 305409"/>
                <a:gd name="connsiteY8" fmla="*/ 77879 h 76352"/>
                <a:gd name="connsiteX9" fmla="*/ 309991 w 305409"/>
                <a:gd name="connsiteY9" fmla="*/ 43330 h 76352"/>
                <a:gd name="connsiteX10" fmla="*/ 306555 w 305409"/>
                <a:gd name="connsiteY10" fmla="*/ 3245 h 76352"/>
                <a:gd name="connsiteX11" fmla="*/ 159004 w 305409"/>
                <a:gd name="connsiteY11" fmla="*/ 2481 h 76352"/>
                <a:gd name="connsiteX12" fmla="*/ 11452 w 305409"/>
                <a:gd name="connsiteY12" fmla="*/ 38940 h 76352"/>
                <a:gd name="connsiteX13" fmla="*/ 9926 w 305409"/>
                <a:gd name="connsiteY13" fmla="*/ 74062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76352">
                  <a:moveTo>
                    <a:pt x="160913" y="80361"/>
                  </a:moveTo>
                  <a:cubicBezTo>
                    <a:pt x="96204" y="78261"/>
                    <a:pt x="64136" y="77498"/>
                    <a:pt x="0" y="76161"/>
                  </a:cubicBezTo>
                  <a:cubicBezTo>
                    <a:pt x="954" y="61464"/>
                    <a:pt x="1336" y="54210"/>
                    <a:pt x="2099" y="38940"/>
                  </a:cubicBezTo>
                  <a:cubicBezTo>
                    <a:pt x="65663" y="24242"/>
                    <a:pt x="97159" y="16416"/>
                    <a:pt x="159385" y="0"/>
                  </a:cubicBezTo>
                  <a:cubicBezTo>
                    <a:pt x="221995" y="191"/>
                    <a:pt x="253491" y="191"/>
                    <a:pt x="316481" y="764"/>
                  </a:cubicBezTo>
                  <a:cubicBezTo>
                    <a:pt x="318198" y="18134"/>
                    <a:pt x="318772" y="26532"/>
                    <a:pt x="320299" y="43712"/>
                  </a:cubicBezTo>
                  <a:cubicBezTo>
                    <a:pt x="257116" y="59173"/>
                    <a:pt x="225239" y="66427"/>
                    <a:pt x="160913" y="80361"/>
                  </a:cubicBezTo>
                  <a:close/>
                  <a:moveTo>
                    <a:pt x="9926" y="74062"/>
                  </a:moveTo>
                  <a:cubicBezTo>
                    <a:pt x="70053" y="75207"/>
                    <a:pt x="100213" y="75971"/>
                    <a:pt x="160721" y="77879"/>
                  </a:cubicBezTo>
                  <a:cubicBezTo>
                    <a:pt x="221041" y="64709"/>
                    <a:pt x="251009" y="57837"/>
                    <a:pt x="309991" y="43330"/>
                  </a:cubicBezTo>
                  <a:cubicBezTo>
                    <a:pt x="308654" y="27487"/>
                    <a:pt x="308082" y="19470"/>
                    <a:pt x="306555" y="3245"/>
                  </a:cubicBezTo>
                  <a:cubicBezTo>
                    <a:pt x="247382" y="2672"/>
                    <a:pt x="217986" y="2672"/>
                    <a:pt x="159004" y="2481"/>
                  </a:cubicBezTo>
                  <a:cubicBezTo>
                    <a:pt x="100595" y="17943"/>
                    <a:pt x="71198" y="25196"/>
                    <a:pt x="11452" y="38940"/>
                  </a:cubicBezTo>
                  <a:cubicBezTo>
                    <a:pt x="11262" y="53256"/>
                    <a:pt x="10880" y="60128"/>
                    <a:pt x="9926" y="74062"/>
                  </a:cubicBezTo>
                  <a:close/>
                </a:path>
              </a:pathLst>
            </a:custGeom>
            <a:grpFill/>
            <a:ln w="19088" cap="flat">
              <a:noFill/>
              <a:prstDash val="solid"/>
              <a:miter/>
            </a:ln>
          </p:spPr>
          <p:txBody>
            <a:bodyPr rtlCol="0" anchor="ctr"/>
            <a:lstStyle/>
            <a:p>
              <a:endParaRPr lang="en-US" dirty="0"/>
            </a:p>
          </p:txBody>
        </p:sp>
        <p:sp>
          <p:nvSpPr>
            <p:cNvPr id="107" name="Freeform: Shape 106">
              <a:extLst>
                <a:ext uri="{FF2B5EF4-FFF2-40B4-BE49-F238E27FC236}">
                  <a16:creationId xmlns:a16="http://schemas.microsoft.com/office/drawing/2014/main" id="{F694C075-BF12-4149-9865-FC1D3A75CBA8}"/>
                </a:ext>
              </a:extLst>
            </p:cNvPr>
            <p:cNvSpPr/>
            <p:nvPr/>
          </p:nvSpPr>
          <p:spPr>
            <a:xfrm>
              <a:off x="7356960" y="3253628"/>
              <a:ext cx="305410" cy="76352"/>
            </a:xfrm>
            <a:custGeom>
              <a:avLst/>
              <a:gdLst>
                <a:gd name="connsiteX0" fmla="*/ 165302 w 305409"/>
                <a:gd name="connsiteY0" fmla="*/ 91814 h 76352"/>
                <a:gd name="connsiteX1" fmla="*/ 3627 w 305409"/>
                <a:gd name="connsiteY1" fmla="*/ 86278 h 76352"/>
                <a:gd name="connsiteX2" fmla="*/ 0 w 305409"/>
                <a:gd name="connsiteY2" fmla="*/ 43521 h 76352"/>
                <a:gd name="connsiteX3" fmla="*/ 151369 w 305409"/>
                <a:gd name="connsiteY3" fmla="*/ 0 h 76352"/>
                <a:gd name="connsiteX4" fmla="*/ 308654 w 305409"/>
                <a:gd name="connsiteY4" fmla="*/ 2481 h 76352"/>
                <a:gd name="connsiteX5" fmla="*/ 318963 w 305409"/>
                <a:gd name="connsiteY5" fmla="*/ 51156 h 76352"/>
                <a:gd name="connsiteX6" fmla="*/ 165302 w 305409"/>
                <a:gd name="connsiteY6" fmla="*/ 91814 h 76352"/>
                <a:gd name="connsiteX7" fmla="*/ 13362 w 305409"/>
                <a:gd name="connsiteY7" fmla="*/ 83988 h 76352"/>
                <a:gd name="connsiteX8" fmla="*/ 164921 w 305409"/>
                <a:gd name="connsiteY8" fmla="*/ 88951 h 76352"/>
                <a:gd name="connsiteX9" fmla="*/ 309227 w 305409"/>
                <a:gd name="connsiteY9" fmla="*/ 50774 h 76352"/>
                <a:gd name="connsiteX10" fmla="*/ 299683 w 305409"/>
                <a:gd name="connsiteY10" fmla="*/ 5345 h 76352"/>
                <a:gd name="connsiteX11" fmla="*/ 151942 w 305409"/>
                <a:gd name="connsiteY11" fmla="*/ 3054 h 76352"/>
                <a:gd name="connsiteX12" fmla="*/ 9926 w 305409"/>
                <a:gd name="connsiteY12" fmla="*/ 43712 h 76352"/>
                <a:gd name="connsiteX13" fmla="*/ 13362 w 305409"/>
                <a:gd name="connsiteY13" fmla="*/ 83988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76352">
                  <a:moveTo>
                    <a:pt x="165302" y="91814"/>
                  </a:moveTo>
                  <a:cubicBezTo>
                    <a:pt x="100213" y="89141"/>
                    <a:pt x="67954" y="87996"/>
                    <a:pt x="3627" y="86278"/>
                  </a:cubicBezTo>
                  <a:cubicBezTo>
                    <a:pt x="2290" y="69290"/>
                    <a:pt x="1527" y="60891"/>
                    <a:pt x="0" y="43521"/>
                  </a:cubicBezTo>
                  <a:cubicBezTo>
                    <a:pt x="61273" y="26914"/>
                    <a:pt x="91623" y="18134"/>
                    <a:pt x="151369" y="0"/>
                  </a:cubicBezTo>
                  <a:cubicBezTo>
                    <a:pt x="213978" y="573"/>
                    <a:pt x="245473" y="954"/>
                    <a:pt x="308654" y="2481"/>
                  </a:cubicBezTo>
                  <a:cubicBezTo>
                    <a:pt x="312854" y="21951"/>
                    <a:pt x="314954" y="31686"/>
                    <a:pt x="318963" y="51156"/>
                  </a:cubicBezTo>
                  <a:cubicBezTo>
                    <a:pt x="258452" y="67954"/>
                    <a:pt x="227530" y="76161"/>
                    <a:pt x="165302" y="91814"/>
                  </a:cubicBezTo>
                  <a:close/>
                  <a:moveTo>
                    <a:pt x="13362" y="83988"/>
                  </a:moveTo>
                  <a:cubicBezTo>
                    <a:pt x="73680" y="85515"/>
                    <a:pt x="103839" y="86469"/>
                    <a:pt x="164921" y="88951"/>
                  </a:cubicBezTo>
                  <a:cubicBezTo>
                    <a:pt x="223331" y="74253"/>
                    <a:pt x="252154" y="66617"/>
                    <a:pt x="309227" y="50774"/>
                  </a:cubicBezTo>
                  <a:cubicBezTo>
                    <a:pt x="305410" y="32641"/>
                    <a:pt x="303691" y="23478"/>
                    <a:pt x="299683" y="5345"/>
                  </a:cubicBezTo>
                  <a:cubicBezTo>
                    <a:pt x="240320" y="4008"/>
                    <a:pt x="210732" y="3627"/>
                    <a:pt x="151942" y="3054"/>
                  </a:cubicBezTo>
                  <a:cubicBezTo>
                    <a:pt x="95823" y="20042"/>
                    <a:pt x="67382" y="28250"/>
                    <a:pt x="9926" y="43712"/>
                  </a:cubicBezTo>
                  <a:cubicBezTo>
                    <a:pt x="11452" y="59937"/>
                    <a:pt x="12026" y="67954"/>
                    <a:pt x="13362" y="83988"/>
                  </a:cubicBezTo>
                  <a:close/>
                </a:path>
              </a:pathLst>
            </a:custGeom>
            <a:grpFill/>
            <a:ln w="19088" cap="flat">
              <a:noFill/>
              <a:prstDash val="solid"/>
              <a:miter/>
            </a:ln>
          </p:spPr>
          <p:txBody>
            <a:bodyPr rtlCol="0" anchor="ctr"/>
            <a:lstStyle/>
            <a:p>
              <a:endParaRPr lang="en-US" dirty="0"/>
            </a:p>
          </p:txBody>
        </p:sp>
        <p:sp>
          <p:nvSpPr>
            <p:cNvPr id="108" name="Freeform: Shape 107">
              <a:extLst>
                <a:ext uri="{FF2B5EF4-FFF2-40B4-BE49-F238E27FC236}">
                  <a16:creationId xmlns:a16="http://schemas.microsoft.com/office/drawing/2014/main" id="{D97A06BD-4A01-483F-ABC3-6B1B67C8BCD2}"/>
                </a:ext>
              </a:extLst>
            </p:cNvPr>
            <p:cNvSpPr/>
            <p:nvPr/>
          </p:nvSpPr>
          <p:spPr>
            <a:xfrm>
              <a:off x="7656261" y="3211253"/>
              <a:ext cx="305410" cy="95440"/>
            </a:xfrm>
            <a:custGeom>
              <a:avLst/>
              <a:gdLst>
                <a:gd name="connsiteX0" fmla="*/ 173320 w 305409"/>
                <a:gd name="connsiteY0" fmla="*/ 103076 h 95440"/>
                <a:gd name="connsiteX1" fmla="*/ 10117 w 305409"/>
                <a:gd name="connsiteY1" fmla="*/ 94677 h 95440"/>
                <a:gd name="connsiteX2" fmla="*/ 0 w 305409"/>
                <a:gd name="connsiteY2" fmla="*/ 46193 h 95440"/>
                <a:gd name="connsiteX3" fmla="*/ 145833 w 305409"/>
                <a:gd name="connsiteY3" fmla="*/ 0 h 95440"/>
                <a:gd name="connsiteX4" fmla="*/ 304647 w 305409"/>
                <a:gd name="connsiteY4" fmla="*/ 5917 h 95440"/>
                <a:gd name="connsiteX5" fmla="*/ 322016 w 305409"/>
                <a:gd name="connsiteY5" fmla="*/ 60127 h 95440"/>
                <a:gd name="connsiteX6" fmla="*/ 173320 w 305409"/>
                <a:gd name="connsiteY6" fmla="*/ 103076 h 95440"/>
                <a:gd name="connsiteX7" fmla="*/ 19470 w 305409"/>
                <a:gd name="connsiteY7" fmla="*/ 92005 h 95440"/>
                <a:gd name="connsiteX8" fmla="*/ 172366 w 305409"/>
                <a:gd name="connsiteY8" fmla="*/ 99831 h 95440"/>
                <a:gd name="connsiteX9" fmla="*/ 311709 w 305409"/>
                <a:gd name="connsiteY9" fmla="*/ 59555 h 95440"/>
                <a:gd name="connsiteX10" fmla="*/ 295674 w 305409"/>
                <a:gd name="connsiteY10" fmla="*/ 8781 h 95440"/>
                <a:gd name="connsiteX11" fmla="*/ 146596 w 305409"/>
                <a:gd name="connsiteY11" fmla="*/ 3245 h 95440"/>
                <a:gd name="connsiteX12" fmla="*/ 9735 w 305409"/>
                <a:gd name="connsiteY12" fmla="*/ 46384 h 95440"/>
                <a:gd name="connsiteX13" fmla="*/ 19470 w 305409"/>
                <a:gd name="connsiteY13" fmla="*/ 92005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05409" h="95440">
                  <a:moveTo>
                    <a:pt x="173320" y="103076"/>
                  </a:moveTo>
                  <a:cubicBezTo>
                    <a:pt x="107466" y="99067"/>
                    <a:pt x="74825" y="97349"/>
                    <a:pt x="10117" y="94677"/>
                  </a:cubicBezTo>
                  <a:cubicBezTo>
                    <a:pt x="6108" y="75398"/>
                    <a:pt x="4200" y="65663"/>
                    <a:pt x="0" y="46193"/>
                  </a:cubicBezTo>
                  <a:cubicBezTo>
                    <a:pt x="58983" y="28250"/>
                    <a:pt x="88187" y="19088"/>
                    <a:pt x="145833" y="0"/>
                  </a:cubicBezTo>
                  <a:cubicBezTo>
                    <a:pt x="208824" y="1718"/>
                    <a:pt x="240511" y="2863"/>
                    <a:pt x="304647" y="5917"/>
                  </a:cubicBezTo>
                  <a:cubicBezTo>
                    <a:pt x="311518" y="27678"/>
                    <a:pt x="314954" y="38367"/>
                    <a:pt x="322016" y="60127"/>
                  </a:cubicBezTo>
                  <a:cubicBezTo>
                    <a:pt x="263226" y="77689"/>
                    <a:pt x="233447" y="86278"/>
                    <a:pt x="173320" y="103076"/>
                  </a:cubicBezTo>
                  <a:close/>
                  <a:moveTo>
                    <a:pt x="19470" y="92005"/>
                  </a:moveTo>
                  <a:cubicBezTo>
                    <a:pt x="80170" y="94486"/>
                    <a:pt x="110711" y="96013"/>
                    <a:pt x="172366" y="99831"/>
                  </a:cubicBezTo>
                  <a:cubicBezTo>
                    <a:pt x="228675" y="84178"/>
                    <a:pt x="256544" y="75971"/>
                    <a:pt x="311709" y="59555"/>
                  </a:cubicBezTo>
                  <a:cubicBezTo>
                    <a:pt x="305219" y="39131"/>
                    <a:pt x="302165" y="29014"/>
                    <a:pt x="295674" y="8781"/>
                  </a:cubicBezTo>
                  <a:cubicBezTo>
                    <a:pt x="235548" y="5917"/>
                    <a:pt x="205770" y="4963"/>
                    <a:pt x="146596" y="3245"/>
                  </a:cubicBezTo>
                  <a:cubicBezTo>
                    <a:pt x="92387" y="20997"/>
                    <a:pt x="65091" y="29587"/>
                    <a:pt x="9735" y="46384"/>
                  </a:cubicBezTo>
                  <a:cubicBezTo>
                    <a:pt x="13744" y="64709"/>
                    <a:pt x="15652" y="73871"/>
                    <a:pt x="19470" y="92005"/>
                  </a:cubicBezTo>
                  <a:close/>
                </a:path>
              </a:pathLst>
            </a:custGeom>
            <a:grpFill/>
            <a:ln w="19088" cap="flat">
              <a:noFill/>
              <a:prstDash val="solid"/>
              <a:miter/>
            </a:ln>
          </p:spPr>
          <p:txBody>
            <a:bodyPr rtlCol="0" anchor="ctr"/>
            <a:lstStyle/>
            <a:p>
              <a:endParaRPr lang="en-US" dirty="0"/>
            </a:p>
          </p:txBody>
        </p:sp>
        <p:sp>
          <p:nvSpPr>
            <p:cNvPr id="109" name="Freeform: Shape 108">
              <a:extLst>
                <a:ext uri="{FF2B5EF4-FFF2-40B4-BE49-F238E27FC236}">
                  <a16:creationId xmlns:a16="http://schemas.microsoft.com/office/drawing/2014/main" id="{6276D654-0F15-4CA5-A92E-44F77629DE95}"/>
                </a:ext>
              </a:extLst>
            </p:cNvPr>
            <p:cNvSpPr/>
            <p:nvPr/>
          </p:nvSpPr>
          <p:spPr>
            <a:xfrm>
              <a:off x="7951364" y="3171549"/>
              <a:ext cx="324498" cy="95440"/>
            </a:xfrm>
            <a:custGeom>
              <a:avLst/>
              <a:gdLst>
                <a:gd name="connsiteX0" fmla="*/ 182864 w 324497"/>
                <a:gd name="connsiteY0" fmla="*/ 113574 h 95440"/>
                <a:gd name="connsiteX1" fmla="*/ 17179 w 324497"/>
                <a:gd name="connsiteY1" fmla="*/ 100976 h 95440"/>
                <a:gd name="connsiteX2" fmla="*/ 0 w 324497"/>
                <a:gd name="connsiteY2" fmla="*/ 46957 h 95440"/>
                <a:gd name="connsiteX3" fmla="*/ 141061 w 324497"/>
                <a:gd name="connsiteY3" fmla="*/ 0 h 95440"/>
                <a:gd name="connsiteX4" fmla="*/ 302546 w 324497"/>
                <a:gd name="connsiteY4" fmla="*/ 10880 h 95440"/>
                <a:gd name="connsiteX5" fmla="*/ 327170 w 324497"/>
                <a:gd name="connsiteY5" fmla="*/ 70244 h 95440"/>
                <a:gd name="connsiteX6" fmla="*/ 182864 w 324497"/>
                <a:gd name="connsiteY6" fmla="*/ 113574 h 95440"/>
                <a:gd name="connsiteX7" fmla="*/ 26342 w 324497"/>
                <a:gd name="connsiteY7" fmla="*/ 98113 h 95440"/>
                <a:gd name="connsiteX8" fmla="*/ 181528 w 324497"/>
                <a:gd name="connsiteY8" fmla="*/ 109947 h 95440"/>
                <a:gd name="connsiteX9" fmla="*/ 316862 w 324497"/>
                <a:gd name="connsiteY9" fmla="*/ 68908 h 95440"/>
                <a:gd name="connsiteX10" fmla="*/ 293956 w 324497"/>
                <a:gd name="connsiteY10" fmla="*/ 13362 h 95440"/>
                <a:gd name="connsiteX11" fmla="*/ 142396 w 324497"/>
                <a:gd name="connsiteY11" fmla="*/ 3245 h 95440"/>
                <a:gd name="connsiteX12" fmla="*/ 9925 w 324497"/>
                <a:gd name="connsiteY12" fmla="*/ 47148 h 95440"/>
                <a:gd name="connsiteX13" fmla="*/ 26342 w 324497"/>
                <a:gd name="connsiteY13" fmla="*/ 98113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95440">
                  <a:moveTo>
                    <a:pt x="182864" y="113574"/>
                  </a:moveTo>
                  <a:cubicBezTo>
                    <a:pt x="115865" y="107657"/>
                    <a:pt x="82842" y="105175"/>
                    <a:pt x="17179" y="100976"/>
                  </a:cubicBezTo>
                  <a:cubicBezTo>
                    <a:pt x="10307" y="79216"/>
                    <a:pt x="6871" y="68526"/>
                    <a:pt x="0" y="46957"/>
                  </a:cubicBezTo>
                  <a:cubicBezTo>
                    <a:pt x="57073" y="28441"/>
                    <a:pt x="85132" y="19088"/>
                    <a:pt x="141061" y="0"/>
                  </a:cubicBezTo>
                  <a:cubicBezTo>
                    <a:pt x="205006" y="3436"/>
                    <a:pt x="237265" y="5536"/>
                    <a:pt x="302546" y="10880"/>
                  </a:cubicBezTo>
                  <a:cubicBezTo>
                    <a:pt x="312281" y="34549"/>
                    <a:pt x="317244" y="46384"/>
                    <a:pt x="327170" y="70244"/>
                  </a:cubicBezTo>
                  <a:cubicBezTo>
                    <a:pt x="270096" y="87614"/>
                    <a:pt x="241274" y="96395"/>
                    <a:pt x="182864" y="113574"/>
                  </a:cubicBezTo>
                  <a:close/>
                  <a:moveTo>
                    <a:pt x="26342" y="98113"/>
                  </a:moveTo>
                  <a:cubicBezTo>
                    <a:pt x="87805" y="102121"/>
                    <a:pt x="118918" y="104412"/>
                    <a:pt x="181528" y="109947"/>
                  </a:cubicBezTo>
                  <a:cubicBezTo>
                    <a:pt x="236120" y="93723"/>
                    <a:pt x="263224" y="85515"/>
                    <a:pt x="316862" y="68908"/>
                  </a:cubicBezTo>
                  <a:cubicBezTo>
                    <a:pt x="307700" y="46575"/>
                    <a:pt x="303119" y="35504"/>
                    <a:pt x="293956" y="13362"/>
                  </a:cubicBezTo>
                  <a:cubicBezTo>
                    <a:pt x="232684" y="8590"/>
                    <a:pt x="202524" y="6490"/>
                    <a:pt x="142396" y="3245"/>
                  </a:cubicBezTo>
                  <a:cubicBezTo>
                    <a:pt x="89904" y="20997"/>
                    <a:pt x="63564" y="29777"/>
                    <a:pt x="9925" y="47148"/>
                  </a:cubicBezTo>
                  <a:cubicBezTo>
                    <a:pt x="16607" y="67572"/>
                    <a:pt x="19851" y="77689"/>
                    <a:pt x="26342" y="98113"/>
                  </a:cubicBezTo>
                  <a:close/>
                </a:path>
              </a:pathLst>
            </a:custGeom>
            <a:grpFill/>
            <a:ln w="19088" cap="flat">
              <a:noFill/>
              <a:prstDash val="solid"/>
              <a:miter/>
            </a:ln>
          </p:spPr>
          <p:txBody>
            <a:bodyPr rtlCol="0" anchor="ctr"/>
            <a:lstStyle/>
            <a:p>
              <a:endParaRPr lang="en-US" dirty="0"/>
            </a:p>
          </p:txBody>
        </p:sp>
        <p:sp>
          <p:nvSpPr>
            <p:cNvPr id="110" name="Freeform: Shape 109">
              <a:extLst>
                <a:ext uri="{FF2B5EF4-FFF2-40B4-BE49-F238E27FC236}">
                  <a16:creationId xmlns:a16="http://schemas.microsoft.com/office/drawing/2014/main" id="{35A4A936-E17C-42D3-8FEB-520B1540C527}"/>
                </a:ext>
              </a:extLst>
            </p:cNvPr>
            <p:cNvSpPr/>
            <p:nvPr/>
          </p:nvSpPr>
          <p:spPr>
            <a:xfrm>
              <a:off x="8244556" y="3137573"/>
              <a:ext cx="324498" cy="114529"/>
            </a:xfrm>
            <a:custGeom>
              <a:avLst/>
              <a:gdLst>
                <a:gd name="connsiteX0" fmla="*/ 193745 w 324497"/>
                <a:gd name="connsiteY0" fmla="*/ 122927 h 114528"/>
                <a:gd name="connsiteX1" fmla="*/ 24433 w 324497"/>
                <a:gd name="connsiteY1" fmla="*/ 104794 h 114528"/>
                <a:gd name="connsiteX2" fmla="*/ 0 w 324497"/>
                <a:gd name="connsiteY2" fmla="*/ 45621 h 114528"/>
                <a:gd name="connsiteX3" fmla="*/ 137626 w 324497"/>
                <a:gd name="connsiteY3" fmla="*/ 0 h 114528"/>
                <a:gd name="connsiteX4" fmla="*/ 303119 w 324497"/>
                <a:gd name="connsiteY4" fmla="*/ 16988 h 114528"/>
                <a:gd name="connsiteX5" fmla="*/ 334615 w 324497"/>
                <a:gd name="connsiteY5" fmla="*/ 80552 h 114528"/>
                <a:gd name="connsiteX6" fmla="*/ 193745 w 324497"/>
                <a:gd name="connsiteY6" fmla="*/ 122927 h 114528"/>
                <a:gd name="connsiteX7" fmla="*/ 33213 w 324497"/>
                <a:gd name="connsiteY7" fmla="*/ 102121 h 114528"/>
                <a:gd name="connsiteX8" fmla="*/ 191835 w 324497"/>
                <a:gd name="connsiteY8" fmla="*/ 119110 h 114528"/>
                <a:gd name="connsiteX9" fmla="*/ 324116 w 324497"/>
                <a:gd name="connsiteY9" fmla="*/ 79216 h 114528"/>
                <a:gd name="connsiteX10" fmla="*/ 294720 w 324497"/>
                <a:gd name="connsiteY10" fmla="*/ 19852 h 114528"/>
                <a:gd name="connsiteX11" fmla="*/ 139343 w 324497"/>
                <a:gd name="connsiteY11" fmla="*/ 3818 h 114528"/>
                <a:gd name="connsiteX12" fmla="*/ 10117 w 324497"/>
                <a:gd name="connsiteY12" fmla="*/ 46575 h 114528"/>
                <a:gd name="connsiteX13" fmla="*/ 33213 w 324497"/>
                <a:gd name="connsiteY13" fmla="*/ 10212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14528">
                  <a:moveTo>
                    <a:pt x="193745" y="122927"/>
                  </a:moveTo>
                  <a:cubicBezTo>
                    <a:pt x="125218" y="114719"/>
                    <a:pt x="91432" y="111093"/>
                    <a:pt x="24433" y="104794"/>
                  </a:cubicBezTo>
                  <a:cubicBezTo>
                    <a:pt x="14698" y="80934"/>
                    <a:pt x="9735" y="69099"/>
                    <a:pt x="0" y="45621"/>
                  </a:cubicBezTo>
                  <a:cubicBezTo>
                    <a:pt x="55546" y="27296"/>
                    <a:pt x="82843" y="18134"/>
                    <a:pt x="137626" y="0"/>
                  </a:cubicBezTo>
                  <a:cubicBezTo>
                    <a:pt x="203098" y="5917"/>
                    <a:pt x="236120" y="9162"/>
                    <a:pt x="303119" y="16988"/>
                  </a:cubicBezTo>
                  <a:cubicBezTo>
                    <a:pt x="315527" y="42185"/>
                    <a:pt x="321825" y="54783"/>
                    <a:pt x="334615" y="80552"/>
                  </a:cubicBezTo>
                  <a:cubicBezTo>
                    <a:pt x="278686" y="97349"/>
                    <a:pt x="250436" y="105939"/>
                    <a:pt x="193745" y="122927"/>
                  </a:cubicBezTo>
                  <a:close/>
                  <a:moveTo>
                    <a:pt x="33213" y="102121"/>
                  </a:moveTo>
                  <a:cubicBezTo>
                    <a:pt x="96014" y="108039"/>
                    <a:pt x="127699" y="111474"/>
                    <a:pt x="191835" y="119110"/>
                  </a:cubicBezTo>
                  <a:cubicBezTo>
                    <a:pt x="245092" y="103267"/>
                    <a:pt x="271623" y="95250"/>
                    <a:pt x="324116" y="79216"/>
                  </a:cubicBezTo>
                  <a:cubicBezTo>
                    <a:pt x="312281" y="55165"/>
                    <a:pt x="306364" y="43330"/>
                    <a:pt x="294720" y="19852"/>
                  </a:cubicBezTo>
                  <a:cubicBezTo>
                    <a:pt x="231921" y="12598"/>
                    <a:pt x="200807" y="9353"/>
                    <a:pt x="139343" y="3818"/>
                  </a:cubicBezTo>
                  <a:cubicBezTo>
                    <a:pt x="87996" y="20806"/>
                    <a:pt x="62227" y="29396"/>
                    <a:pt x="10117" y="46575"/>
                  </a:cubicBezTo>
                  <a:cubicBezTo>
                    <a:pt x="19279" y="68526"/>
                    <a:pt x="23860" y="79597"/>
                    <a:pt x="33213" y="102121"/>
                  </a:cubicBezTo>
                  <a:close/>
                </a:path>
              </a:pathLst>
            </a:custGeom>
            <a:grpFill/>
            <a:ln w="19088" cap="flat">
              <a:noFill/>
              <a:prstDash val="solid"/>
              <a:miter/>
            </a:ln>
          </p:spPr>
          <p:txBody>
            <a:bodyPr rtlCol="0" anchor="ctr"/>
            <a:lstStyle/>
            <a:p>
              <a:endParaRPr lang="en-US" dirty="0"/>
            </a:p>
          </p:txBody>
        </p:sp>
        <p:sp>
          <p:nvSpPr>
            <p:cNvPr id="111" name="Freeform: Shape 110">
              <a:extLst>
                <a:ext uri="{FF2B5EF4-FFF2-40B4-BE49-F238E27FC236}">
                  <a16:creationId xmlns:a16="http://schemas.microsoft.com/office/drawing/2014/main" id="{C5FA0E15-90CF-44EF-A949-B2897CE60AFA}"/>
                </a:ext>
              </a:extLst>
            </p:cNvPr>
            <p:cNvSpPr/>
            <p:nvPr/>
          </p:nvSpPr>
          <p:spPr>
            <a:xfrm>
              <a:off x="8538323" y="3113140"/>
              <a:ext cx="343586" cy="114529"/>
            </a:xfrm>
            <a:custGeom>
              <a:avLst/>
              <a:gdLst>
                <a:gd name="connsiteX0" fmla="*/ 205388 w 343585"/>
                <a:gd name="connsiteY0" fmla="*/ 129990 h 114528"/>
                <a:gd name="connsiteX1" fmla="*/ 31305 w 343585"/>
                <a:gd name="connsiteY1" fmla="*/ 105557 h 114528"/>
                <a:gd name="connsiteX2" fmla="*/ 0 w 343585"/>
                <a:gd name="connsiteY2" fmla="*/ 42185 h 114528"/>
                <a:gd name="connsiteX3" fmla="*/ 136098 w 343585"/>
                <a:gd name="connsiteY3" fmla="*/ 0 h 114528"/>
                <a:gd name="connsiteX4" fmla="*/ 307318 w 343585"/>
                <a:gd name="connsiteY4" fmla="*/ 24433 h 114528"/>
                <a:gd name="connsiteX5" fmla="*/ 345303 w 343585"/>
                <a:gd name="connsiteY5" fmla="*/ 90859 h 114528"/>
                <a:gd name="connsiteX6" fmla="*/ 205388 w 343585"/>
                <a:gd name="connsiteY6" fmla="*/ 129990 h 114528"/>
                <a:gd name="connsiteX7" fmla="*/ 40085 w 343585"/>
                <a:gd name="connsiteY7" fmla="*/ 102885 h 114528"/>
                <a:gd name="connsiteX8" fmla="*/ 203288 w 343585"/>
                <a:gd name="connsiteY8" fmla="*/ 125791 h 114528"/>
                <a:gd name="connsiteX9" fmla="*/ 334233 w 343585"/>
                <a:gd name="connsiteY9" fmla="*/ 88951 h 114528"/>
                <a:gd name="connsiteX10" fmla="*/ 298728 w 343585"/>
                <a:gd name="connsiteY10" fmla="*/ 26723 h 114528"/>
                <a:gd name="connsiteX11" fmla="*/ 138007 w 343585"/>
                <a:gd name="connsiteY11" fmla="*/ 3818 h 114528"/>
                <a:gd name="connsiteX12" fmla="*/ 10307 w 343585"/>
                <a:gd name="connsiteY12" fmla="*/ 43330 h 114528"/>
                <a:gd name="connsiteX13" fmla="*/ 40085 w 343585"/>
                <a:gd name="connsiteY13" fmla="*/ 102885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205388" y="129990"/>
                  </a:moveTo>
                  <a:cubicBezTo>
                    <a:pt x="134953" y="119301"/>
                    <a:pt x="100021" y="114338"/>
                    <a:pt x="31305" y="105557"/>
                  </a:cubicBezTo>
                  <a:cubicBezTo>
                    <a:pt x="18515" y="79979"/>
                    <a:pt x="12217" y="67381"/>
                    <a:pt x="0" y="42185"/>
                  </a:cubicBezTo>
                  <a:cubicBezTo>
                    <a:pt x="54592" y="25005"/>
                    <a:pt x="81696" y="16416"/>
                    <a:pt x="136098" y="0"/>
                  </a:cubicBezTo>
                  <a:cubicBezTo>
                    <a:pt x="203670" y="8781"/>
                    <a:pt x="237837" y="13553"/>
                    <a:pt x="307318" y="24433"/>
                  </a:cubicBezTo>
                  <a:cubicBezTo>
                    <a:pt x="322207" y="50583"/>
                    <a:pt x="329842" y="63945"/>
                    <a:pt x="345303" y="90859"/>
                  </a:cubicBezTo>
                  <a:cubicBezTo>
                    <a:pt x="289375" y="106130"/>
                    <a:pt x="261507" y="114147"/>
                    <a:pt x="205388" y="129990"/>
                  </a:cubicBezTo>
                  <a:close/>
                  <a:moveTo>
                    <a:pt x="40085" y="102885"/>
                  </a:moveTo>
                  <a:cubicBezTo>
                    <a:pt x="104602" y="111284"/>
                    <a:pt x="137243" y="115865"/>
                    <a:pt x="203288" y="125791"/>
                  </a:cubicBezTo>
                  <a:cubicBezTo>
                    <a:pt x="255780" y="110711"/>
                    <a:pt x="281930" y="103267"/>
                    <a:pt x="334233" y="88951"/>
                  </a:cubicBezTo>
                  <a:cubicBezTo>
                    <a:pt x="319917" y="63754"/>
                    <a:pt x="312663" y="51347"/>
                    <a:pt x="298728" y="26723"/>
                  </a:cubicBezTo>
                  <a:cubicBezTo>
                    <a:pt x="233638" y="16607"/>
                    <a:pt x="201570" y="12026"/>
                    <a:pt x="138007" y="3818"/>
                  </a:cubicBezTo>
                  <a:cubicBezTo>
                    <a:pt x="87042" y="19279"/>
                    <a:pt x="61463" y="27296"/>
                    <a:pt x="10307" y="43330"/>
                  </a:cubicBezTo>
                  <a:cubicBezTo>
                    <a:pt x="21951" y="66999"/>
                    <a:pt x="28059" y="79025"/>
                    <a:pt x="40085" y="102885"/>
                  </a:cubicBezTo>
                  <a:close/>
                </a:path>
              </a:pathLst>
            </a:custGeom>
            <a:grpFill/>
            <a:ln w="19088" cap="flat">
              <a:noFill/>
              <a:prstDash val="solid"/>
              <a:miter/>
            </a:ln>
          </p:spPr>
          <p:txBody>
            <a:bodyPr rtlCol="0" anchor="ctr"/>
            <a:lstStyle/>
            <a:p>
              <a:endParaRPr lang="en-US" dirty="0"/>
            </a:p>
          </p:txBody>
        </p:sp>
        <p:sp>
          <p:nvSpPr>
            <p:cNvPr id="112" name="Freeform: Shape 111">
              <a:extLst>
                <a:ext uri="{FF2B5EF4-FFF2-40B4-BE49-F238E27FC236}">
                  <a16:creationId xmlns:a16="http://schemas.microsoft.com/office/drawing/2014/main" id="{CE890F45-8111-49CC-9987-4B8A13DA6FBF}"/>
                </a:ext>
              </a:extLst>
            </p:cNvPr>
            <p:cNvSpPr/>
            <p:nvPr/>
          </p:nvSpPr>
          <p:spPr>
            <a:xfrm>
              <a:off x="8835905" y="3101305"/>
              <a:ext cx="343586" cy="133617"/>
            </a:xfrm>
            <a:custGeom>
              <a:avLst/>
              <a:gdLst>
                <a:gd name="connsiteX0" fmla="*/ 217987 w 343585"/>
                <a:gd name="connsiteY0" fmla="*/ 134571 h 133616"/>
                <a:gd name="connsiteX1" fmla="*/ 37795 w 343585"/>
                <a:gd name="connsiteY1" fmla="*/ 103076 h 133616"/>
                <a:gd name="connsiteX2" fmla="*/ 0 w 343585"/>
                <a:gd name="connsiteY2" fmla="*/ 36649 h 133616"/>
                <a:gd name="connsiteX3" fmla="*/ 136863 w 343585"/>
                <a:gd name="connsiteY3" fmla="*/ 0 h 133616"/>
                <a:gd name="connsiteX4" fmla="*/ 316672 w 343585"/>
                <a:gd name="connsiteY4" fmla="*/ 33977 h 133616"/>
                <a:gd name="connsiteX5" fmla="*/ 359238 w 343585"/>
                <a:gd name="connsiteY5" fmla="*/ 101549 h 133616"/>
                <a:gd name="connsiteX6" fmla="*/ 217987 w 343585"/>
                <a:gd name="connsiteY6" fmla="*/ 134571 h 133616"/>
                <a:gd name="connsiteX7" fmla="*/ 46384 w 343585"/>
                <a:gd name="connsiteY7" fmla="*/ 100594 h 133616"/>
                <a:gd name="connsiteX8" fmla="*/ 215314 w 343585"/>
                <a:gd name="connsiteY8" fmla="*/ 130181 h 133616"/>
                <a:gd name="connsiteX9" fmla="*/ 347786 w 343585"/>
                <a:gd name="connsiteY9" fmla="*/ 98876 h 133616"/>
                <a:gd name="connsiteX10" fmla="*/ 307891 w 343585"/>
                <a:gd name="connsiteY10" fmla="*/ 35504 h 133616"/>
                <a:gd name="connsiteX11" fmla="*/ 139344 w 343585"/>
                <a:gd name="connsiteY11" fmla="*/ 3818 h 133616"/>
                <a:gd name="connsiteX12" fmla="*/ 10880 w 343585"/>
                <a:gd name="connsiteY12" fmla="*/ 38176 h 133616"/>
                <a:gd name="connsiteX13" fmla="*/ 46384 w 343585"/>
                <a:gd name="connsiteY13" fmla="*/ 10059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33616">
                  <a:moveTo>
                    <a:pt x="217987" y="134571"/>
                  </a:moveTo>
                  <a:cubicBezTo>
                    <a:pt x="145070" y="121018"/>
                    <a:pt x="108993" y="114719"/>
                    <a:pt x="37795" y="103076"/>
                  </a:cubicBezTo>
                  <a:cubicBezTo>
                    <a:pt x="22524" y="76161"/>
                    <a:pt x="14889" y="62800"/>
                    <a:pt x="0" y="36649"/>
                  </a:cubicBezTo>
                  <a:cubicBezTo>
                    <a:pt x="54593" y="21379"/>
                    <a:pt x="81889" y="13934"/>
                    <a:pt x="136863" y="0"/>
                  </a:cubicBezTo>
                  <a:cubicBezTo>
                    <a:pt x="207298" y="12025"/>
                    <a:pt x="243564" y="19088"/>
                    <a:pt x="316672" y="33977"/>
                  </a:cubicBezTo>
                  <a:cubicBezTo>
                    <a:pt x="333279" y="60509"/>
                    <a:pt x="341869" y="74062"/>
                    <a:pt x="359238" y="101549"/>
                  </a:cubicBezTo>
                  <a:cubicBezTo>
                    <a:pt x="302165" y="113383"/>
                    <a:pt x="274106" y="120255"/>
                    <a:pt x="217987" y="134571"/>
                  </a:cubicBezTo>
                  <a:close/>
                  <a:moveTo>
                    <a:pt x="46384" y="100594"/>
                  </a:moveTo>
                  <a:cubicBezTo>
                    <a:pt x="113192" y="111665"/>
                    <a:pt x="146979" y="117583"/>
                    <a:pt x="215314" y="130181"/>
                  </a:cubicBezTo>
                  <a:cubicBezTo>
                    <a:pt x="267998" y="116819"/>
                    <a:pt x="294148" y="110329"/>
                    <a:pt x="347786" y="98876"/>
                  </a:cubicBezTo>
                  <a:cubicBezTo>
                    <a:pt x="331560" y="73298"/>
                    <a:pt x="323544" y="60509"/>
                    <a:pt x="307891" y="35504"/>
                  </a:cubicBezTo>
                  <a:cubicBezTo>
                    <a:pt x="239366" y="21760"/>
                    <a:pt x="205388" y="15080"/>
                    <a:pt x="139344" y="3818"/>
                  </a:cubicBezTo>
                  <a:cubicBezTo>
                    <a:pt x="87615" y="16798"/>
                    <a:pt x="62036" y="23860"/>
                    <a:pt x="10880" y="38176"/>
                  </a:cubicBezTo>
                  <a:cubicBezTo>
                    <a:pt x="24624" y="62800"/>
                    <a:pt x="31878" y="75398"/>
                    <a:pt x="46384" y="100594"/>
                  </a:cubicBezTo>
                  <a:close/>
                </a:path>
              </a:pathLst>
            </a:custGeom>
            <a:grpFill/>
            <a:ln w="19088" cap="flat">
              <a:noFill/>
              <a:prstDash val="solid"/>
              <a:miter/>
            </a:ln>
          </p:spPr>
          <p:txBody>
            <a:bodyPr rtlCol="0" anchor="ctr"/>
            <a:lstStyle/>
            <a:p>
              <a:endParaRPr lang="en-US" dirty="0"/>
            </a:p>
          </p:txBody>
        </p:sp>
        <p:sp>
          <p:nvSpPr>
            <p:cNvPr id="113" name="Freeform: Shape 112">
              <a:extLst>
                <a:ext uri="{FF2B5EF4-FFF2-40B4-BE49-F238E27FC236}">
                  <a16:creationId xmlns:a16="http://schemas.microsoft.com/office/drawing/2014/main" id="{306AE85A-2D70-47D8-8ED2-009C5A985679}"/>
                </a:ext>
              </a:extLst>
            </p:cNvPr>
            <p:cNvSpPr/>
            <p:nvPr/>
          </p:nvSpPr>
          <p:spPr>
            <a:xfrm>
              <a:off x="9142460" y="3108559"/>
              <a:ext cx="362674" cy="133617"/>
            </a:xfrm>
            <a:custGeom>
              <a:avLst/>
              <a:gdLst>
                <a:gd name="connsiteX0" fmla="*/ 231348 w 362673"/>
                <a:gd name="connsiteY0" fmla="*/ 134380 h 133616"/>
                <a:gd name="connsiteX1" fmla="*/ 42567 w 362673"/>
                <a:gd name="connsiteY1" fmla="*/ 93913 h 133616"/>
                <a:gd name="connsiteX2" fmla="*/ 0 w 362673"/>
                <a:gd name="connsiteY2" fmla="*/ 26342 h 133616"/>
                <a:gd name="connsiteX3" fmla="*/ 143161 w 362673"/>
                <a:gd name="connsiteY3" fmla="*/ 0 h 133616"/>
                <a:gd name="connsiteX4" fmla="*/ 332897 w 362673"/>
                <a:gd name="connsiteY4" fmla="*/ 43330 h 133616"/>
                <a:gd name="connsiteX5" fmla="*/ 378708 w 362673"/>
                <a:gd name="connsiteY5" fmla="*/ 110329 h 133616"/>
                <a:gd name="connsiteX6" fmla="*/ 231348 w 362673"/>
                <a:gd name="connsiteY6" fmla="*/ 134380 h 133616"/>
                <a:gd name="connsiteX7" fmla="*/ 51347 w 362673"/>
                <a:gd name="connsiteY7" fmla="*/ 91814 h 133616"/>
                <a:gd name="connsiteX8" fmla="*/ 228485 w 362673"/>
                <a:gd name="connsiteY8" fmla="*/ 129990 h 133616"/>
                <a:gd name="connsiteX9" fmla="*/ 366683 w 362673"/>
                <a:gd name="connsiteY9" fmla="*/ 107466 h 133616"/>
                <a:gd name="connsiteX10" fmla="*/ 323926 w 362673"/>
                <a:gd name="connsiteY10" fmla="*/ 44475 h 133616"/>
                <a:gd name="connsiteX11" fmla="*/ 146024 w 362673"/>
                <a:gd name="connsiteY11" fmla="*/ 3818 h 133616"/>
                <a:gd name="connsiteX12" fmla="*/ 11454 w 362673"/>
                <a:gd name="connsiteY12" fmla="*/ 28441 h 133616"/>
                <a:gd name="connsiteX13" fmla="*/ 51347 w 362673"/>
                <a:gd name="connsiteY13" fmla="*/ 9181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31348" y="134380"/>
                  </a:moveTo>
                  <a:cubicBezTo>
                    <a:pt x="154805" y="117201"/>
                    <a:pt x="117010" y="109184"/>
                    <a:pt x="42567" y="93913"/>
                  </a:cubicBezTo>
                  <a:cubicBezTo>
                    <a:pt x="25196" y="66617"/>
                    <a:pt x="16607" y="53065"/>
                    <a:pt x="0" y="26342"/>
                  </a:cubicBezTo>
                  <a:cubicBezTo>
                    <a:pt x="56501" y="14698"/>
                    <a:pt x="85133" y="9353"/>
                    <a:pt x="143161" y="0"/>
                  </a:cubicBezTo>
                  <a:cubicBezTo>
                    <a:pt x="217987" y="16416"/>
                    <a:pt x="255972" y="25196"/>
                    <a:pt x="332897" y="43330"/>
                  </a:cubicBezTo>
                  <a:cubicBezTo>
                    <a:pt x="350839" y="69862"/>
                    <a:pt x="360002" y="83224"/>
                    <a:pt x="378708" y="110329"/>
                  </a:cubicBezTo>
                  <a:cubicBezTo>
                    <a:pt x="319154" y="118919"/>
                    <a:pt x="289567" y="123691"/>
                    <a:pt x="231348" y="134380"/>
                  </a:cubicBezTo>
                  <a:close/>
                  <a:moveTo>
                    <a:pt x="51347" y="91814"/>
                  </a:moveTo>
                  <a:cubicBezTo>
                    <a:pt x="121401" y="106130"/>
                    <a:pt x="156905" y="113956"/>
                    <a:pt x="228485" y="129990"/>
                  </a:cubicBezTo>
                  <a:cubicBezTo>
                    <a:pt x="283077" y="120064"/>
                    <a:pt x="310755" y="115674"/>
                    <a:pt x="366683" y="107466"/>
                  </a:cubicBezTo>
                  <a:cubicBezTo>
                    <a:pt x="349313" y="82079"/>
                    <a:pt x="340723" y="69290"/>
                    <a:pt x="323926" y="44475"/>
                  </a:cubicBezTo>
                  <a:cubicBezTo>
                    <a:pt x="251772" y="27487"/>
                    <a:pt x="216269" y="19279"/>
                    <a:pt x="146024" y="3818"/>
                  </a:cubicBezTo>
                  <a:cubicBezTo>
                    <a:pt x="91624" y="12789"/>
                    <a:pt x="64709" y="17561"/>
                    <a:pt x="11454" y="28441"/>
                  </a:cubicBezTo>
                  <a:cubicBezTo>
                    <a:pt x="27106" y="53638"/>
                    <a:pt x="35123" y="66236"/>
                    <a:pt x="51347" y="91814"/>
                  </a:cubicBezTo>
                  <a:close/>
                </a:path>
              </a:pathLst>
            </a:custGeom>
            <a:grpFill/>
            <a:ln w="19088" cap="flat">
              <a:noFill/>
              <a:prstDash val="solid"/>
              <a:miter/>
            </a:ln>
          </p:spPr>
          <p:txBody>
            <a:bodyPr rtlCol="0" anchor="ctr"/>
            <a:lstStyle/>
            <a:p>
              <a:endParaRPr lang="en-US" dirty="0"/>
            </a:p>
          </p:txBody>
        </p:sp>
        <p:sp>
          <p:nvSpPr>
            <p:cNvPr id="114" name="Freeform: Shape 113">
              <a:extLst>
                <a:ext uri="{FF2B5EF4-FFF2-40B4-BE49-F238E27FC236}">
                  <a16:creationId xmlns:a16="http://schemas.microsoft.com/office/drawing/2014/main" id="{9D93568F-ACC1-4633-A4DA-C69BE1F067AE}"/>
                </a:ext>
              </a:extLst>
            </p:cNvPr>
            <p:cNvSpPr/>
            <p:nvPr/>
          </p:nvSpPr>
          <p:spPr>
            <a:xfrm>
              <a:off x="9465050" y="3133182"/>
              <a:ext cx="381762" cy="114529"/>
            </a:xfrm>
            <a:custGeom>
              <a:avLst/>
              <a:gdLst>
                <a:gd name="connsiteX0" fmla="*/ 243564 w 381762"/>
                <a:gd name="connsiteY0" fmla="*/ 133426 h 114528"/>
                <a:gd name="connsiteX1" fmla="*/ 45621 w 381762"/>
                <a:gd name="connsiteY1" fmla="*/ 84942 h 114528"/>
                <a:gd name="connsiteX2" fmla="*/ 0 w 381762"/>
                <a:gd name="connsiteY2" fmla="*/ 17943 h 114528"/>
                <a:gd name="connsiteX3" fmla="*/ 149651 w 381762"/>
                <a:gd name="connsiteY3" fmla="*/ 0 h 114528"/>
                <a:gd name="connsiteX4" fmla="*/ 348549 w 381762"/>
                <a:gd name="connsiteY4" fmla="*/ 50202 h 114528"/>
                <a:gd name="connsiteX5" fmla="*/ 397223 w 381762"/>
                <a:gd name="connsiteY5" fmla="*/ 116819 h 114528"/>
                <a:gd name="connsiteX6" fmla="*/ 243564 w 381762"/>
                <a:gd name="connsiteY6" fmla="*/ 133426 h 114528"/>
                <a:gd name="connsiteX7" fmla="*/ 54592 w 381762"/>
                <a:gd name="connsiteY7" fmla="*/ 83606 h 114528"/>
                <a:gd name="connsiteX8" fmla="*/ 240320 w 381762"/>
                <a:gd name="connsiteY8" fmla="*/ 129036 h 114528"/>
                <a:gd name="connsiteX9" fmla="*/ 384052 w 381762"/>
                <a:gd name="connsiteY9" fmla="*/ 113383 h 114528"/>
                <a:gd name="connsiteX10" fmla="*/ 338623 w 381762"/>
                <a:gd name="connsiteY10" fmla="*/ 50965 h 114528"/>
                <a:gd name="connsiteX11" fmla="*/ 152132 w 381762"/>
                <a:gd name="connsiteY11" fmla="*/ 3818 h 114528"/>
                <a:gd name="connsiteX12" fmla="*/ 11643 w 381762"/>
                <a:gd name="connsiteY12" fmla="*/ 20615 h 114528"/>
                <a:gd name="connsiteX13" fmla="*/ 54592 w 381762"/>
                <a:gd name="connsiteY13" fmla="*/ 83606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14528">
                  <a:moveTo>
                    <a:pt x="243564" y="133426"/>
                  </a:moveTo>
                  <a:cubicBezTo>
                    <a:pt x="163585" y="113383"/>
                    <a:pt x="123882" y="103648"/>
                    <a:pt x="45621" y="84942"/>
                  </a:cubicBezTo>
                  <a:cubicBezTo>
                    <a:pt x="27105" y="57837"/>
                    <a:pt x="17943" y="44284"/>
                    <a:pt x="0" y="17943"/>
                  </a:cubicBezTo>
                  <a:cubicBezTo>
                    <a:pt x="59173" y="9735"/>
                    <a:pt x="89141" y="6299"/>
                    <a:pt x="149651" y="0"/>
                  </a:cubicBezTo>
                  <a:cubicBezTo>
                    <a:pt x="228294" y="19470"/>
                    <a:pt x="268188" y="29587"/>
                    <a:pt x="348549" y="50202"/>
                  </a:cubicBezTo>
                  <a:cubicBezTo>
                    <a:pt x="367637" y="76543"/>
                    <a:pt x="377372" y="89905"/>
                    <a:pt x="397223" y="116819"/>
                  </a:cubicBezTo>
                  <a:cubicBezTo>
                    <a:pt x="334996" y="122736"/>
                    <a:pt x="304264" y="125981"/>
                    <a:pt x="243564" y="133426"/>
                  </a:cubicBezTo>
                  <a:close/>
                  <a:moveTo>
                    <a:pt x="54592" y="83606"/>
                  </a:moveTo>
                  <a:cubicBezTo>
                    <a:pt x="128082" y="101167"/>
                    <a:pt x="165302" y="110329"/>
                    <a:pt x="240320" y="129036"/>
                  </a:cubicBezTo>
                  <a:cubicBezTo>
                    <a:pt x="297393" y="122164"/>
                    <a:pt x="326025" y="118919"/>
                    <a:pt x="384052" y="113383"/>
                  </a:cubicBezTo>
                  <a:cubicBezTo>
                    <a:pt x="365538" y="88187"/>
                    <a:pt x="356375" y="75589"/>
                    <a:pt x="338623" y="50965"/>
                  </a:cubicBezTo>
                  <a:cubicBezTo>
                    <a:pt x="263224" y="31495"/>
                    <a:pt x="225813" y="22142"/>
                    <a:pt x="152132" y="3818"/>
                  </a:cubicBezTo>
                  <a:cubicBezTo>
                    <a:pt x="95441" y="9735"/>
                    <a:pt x="67190" y="13171"/>
                    <a:pt x="11643" y="20615"/>
                  </a:cubicBezTo>
                  <a:cubicBezTo>
                    <a:pt x="28632" y="45621"/>
                    <a:pt x="37222" y="58219"/>
                    <a:pt x="54592" y="83606"/>
                  </a:cubicBezTo>
                  <a:close/>
                </a:path>
              </a:pathLst>
            </a:custGeom>
            <a:grpFill/>
            <a:ln w="19088" cap="flat">
              <a:noFill/>
              <a:prstDash val="solid"/>
              <a:miter/>
            </a:ln>
          </p:spPr>
          <p:txBody>
            <a:bodyPr rtlCol="0" anchor="ctr"/>
            <a:lstStyle/>
            <a:p>
              <a:endParaRPr lang="en-US" dirty="0"/>
            </a:p>
          </p:txBody>
        </p:sp>
        <p:sp>
          <p:nvSpPr>
            <p:cNvPr id="115" name="Freeform: Shape 114">
              <a:extLst>
                <a:ext uri="{FF2B5EF4-FFF2-40B4-BE49-F238E27FC236}">
                  <a16:creationId xmlns:a16="http://schemas.microsoft.com/office/drawing/2014/main" id="{2548E967-4C51-45F5-9AF9-41730404844E}"/>
                </a:ext>
              </a:extLst>
            </p:cNvPr>
            <p:cNvSpPr/>
            <p:nvPr/>
          </p:nvSpPr>
          <p:spPr>
            <a:xfrm>
              <a:off x="9802336" y="3170404"/>
              <a:ext cx="400850" cy="114529"/>
            </a:xfrm>
            <a:custGeom>
              <a:avLst/>
              <a:gdLst>
                <a:gd name="connsiteX0" fmla="*/ 255018 w 400850"/>
                <a:gd name="connsiteY0" fmla="*/ 132471 h 114528"/>
                <a:gd name="connsiteX1" fmla="*/ 48485 w 400850"/>
                <a:gd name="connsiteY1" fmla="*/ 78261 h 114528"/>
                <a:gd name="connsiteX2" fmla="*/ 0 w 400850"/>
                <a:gd name="connsiteY2" fmla="*/ 11644 h 114528"/>
                <a:gd name="connsiteX3" fmla="*/ 155377 w 400850"/>
                <a:gd name="connsiteY3" fmla="*/ 0 h 114528"/>
                <a:gd name="connsiteX4" fmla="*/ 362483 w 400850"/>
                <a:gd name="connsiteY4" fmla="*/ 55165 h 114528"/>
                <a:gd name="connsiteX5" fmla="*/ 413830 w 400850"/>
                <a:gd name="connsiteY5" fmla="*/ 121209 h 114528"/>
                <a:gd name="connsiteX6" fmla="*/ 255018 w 400850"/>
                <a:gd name="connsiteY6" fmla="*/ 132471 h 114528"/>
                <a:gd name="connsiteX7" fmla="*/ 58029 w 400850"/>
                <a:gd name="connsiteY7" fmla="*/ 77498 h 114528"/>
                <a:gd name="connsiteX8" fmla="*/ 251772 w 400850"/>
                <a:gd name="connsiteY8" fmla="*/ 128463 h 114528"/>
                <a:gd name="connsiteX9" fmla="*/ 400469 w 400850"/>
                <a:gd name="connsiteY9" fmla="*/ 117774 h 114528"/>
                <a:gd name="connsiteX10" fmla="*/ 352367 w 400850"/>
                <a:gd name="connsiteY10" fmla="*/ 55737 h 114528"/>
                <a:gd name="connsiteX11" fmla="*/ 158050 w 400850"/>
                <a:gd name="connsiteY11" fmla="*/ 4009 h 114528"/>
                <a:gd name="connsiteX12" fmla="*/ 12026 w 400850"/>
                <a:gd name="connsiteY12" fmla="*/ 15080 h 114528"/>
                <a:gd name="connsiteX13" fmla="*/ 58029 w 400850"/>
                <a:gd name="connsiteY13" fmla="*/ 7749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255018" y="132471"/>
                  </a:moveTo>
                  <a:cubicBezTo>
                    <a:pt x="171602" y="110329"/>
                    <a:pt x="130372" y="99449"/>
                    <a:pt x="48485" y="78261"/>
                  </a:cubicBezTo>
                  <a:cubicBezTo>
                    <a:pt x="28823" y="51347"/>
                    <a:pt x="19088" y="37985"/>
                    <a:pt x="0" y="11644"/>
                  </a:cubicBezTo>
                  <a:cubicBezTo>
                    <a:pt x="61655" y="6299"/>
                    <a:pt x="92769" y="4009"/>
                    <a:pt x="155377" y="0"/>
                  </a:cubicBezTo>
                  <a:cubicBezTo>
                    <a:pt x="237456" y="21570"/>
                    <a:pt x="278878" y="32641"/>
                    <a:pt x="362483" y="55165"/>
                  </a:cubicBezTo>
                  <a:cubicBezTo>
                    <a:pt x="382716" y="81315"/>
                    <a:pt x="393025" y="94486"/>
                    <a:pt x="413830" y="121209"/>
                  </a:cubicBezTo>
                  <a:cubicBezTo>
                    <a:pt x="349885" y="125218"/>
                    <a:pt x="318008" y="127508"/>
                    <a:pt x="255018" y="132471"/>
                  </a:cubicBezTo>
                  <a:close/>
                  <a:moveTo>
                    <a:pt x="58029" y="77498"/>
                  </a:moveTo>
                  <a:cubicBezTo>
                    <a:pt x="134953" y="97349"/>
                    <a:pt x="173702" y="107657"/>
                    <a:pt x="251772" y="128463"/>
                  </a:cubicBezTo>
                  <a:cubicBezTo>
                    <a:pt x="310755" y="123691"/>
                    <a:pt x="340532" y="121591"/>
                    <a:pt x="400469" y="117774"/>
                  </a:cubicBezTo>
                  <a:cubicBezTo>
                    <a:pt x="380999" y="92768"/>
                    <a:pt x="371455" y="80361"/>
                    <a:pt x="352367" y="55737"/>
                  </a:cubicBezTo>
                  <a:cubicBezTo>
                    <a:pt x="274106" y="34740"/>
                    <a:pt x="235166" y="24242"/>
                    <a:pt x="158050" y="4009"/>
                  </a:cubicBezTo>
                  <a:cubicBezTo>
                    <a:pt x="99067" y="7826"/>
                    <a:pt x="69863" y="9926"/>
                    <a:pt x="12026" y="15080"/>
                  </a:cubicBezTo>
                  <a:cubicBezTo>
                    <a:pt x="30351" y="39703"/>
                    <a:pt x="39513" y="52110"/>
                    <a:pt x="58029" y="77498"/>
                  </a:cubicBezTo>
                  <a:close/>
                </a:path>
              </a:pathLst>
            </a:custGeom>
            <a:grpFill/>
            <a:ln w="19088" cap="flat">
              <a:noFill/>
              <a:prstDash val="solid"/>
              <a:miter/>
            </a:ln>
          </p:spPr>
          <p:txBody>
            <a:bodyPr rtlCol="0" anchor="ctr"/>
            <a:lstStyle/>
            <a:p>
              <a:endParaRPr lang="en-US" dirty="0"/>
            </a:p>
          </p:txBody>
        </p:sp>
        <p:sp>
          <p:nvSpPr>
            <p:cNvPr id="116" name="Freeform: Shape 115">
              <a:extLst>
                <a:ext uri="{FF2B5EF4-FFF2-40B4-BE49-F238E27FC236}">
                  <a16:creationId xmlns:a16="http://schemas.microsoft.com/office/drawing/2014/main" id="{C4E2688C-BA62-466D-82DE-9D4552373760}"/>
                </a:ext>
              </a:extLst>
            </p:cNvPr>
            <p:cNvSpPr/>
            <p:nvPr/>
          </p:nvSpPr>
          <p:spPr>
            <a:xfrm>
              <a:off x="10153558" y="3216788"/>
              <a:ext cx="419938" cy="114529"/>
            </a:xfrm>
            <a:custGeom>
              <a:avLst/>
              <a:gdLst>
                <a:gd name="connsiteX0" fmla="*/ 265134 w 419938"/>
                <a:gd name="connsiteY0" fmla="*/ 131326 h 114528"/>
                <a:gd name="connsiteX1" fmla="*/ 51156 w 419938"/>
                <a:gd name="connsiteY1" fmla="*/ 73489 h 114528"/>
                <a:gd name="connsiteX2" fmla="*/ 0 w 419938"/>
                <a:gd name="connsiteY2" fmla="*/ 7444 h 114528"/>
                <a:gd name="connsiteX3" fmla="*/ 160339 w 419938"/>
                <a:gd name="connsiteY3" fmla="*/ 0 h 114528"/>
                <a:gd name="connsiteX4" fmla="*/ 374126 w 419938"/>
                <a:gd name="connsiteY4" fmla="*/ 57837 h 114528"/>
                <a:gd name="connsiteX5" fmla="*/ 427764 w 419938"/>
                <a:gd name="connsiteY5" fmla="*/ 123309 h 114528"/>
                <a:gd name="connsiteX6" fmla="*/ 265134 w 419938"/>
                <a:gd name="connsiteY6" fmla="*/ 131326 h 114528"/>
                <a:gd name="connsiteX7" fmla="*/ 60891 w 419938"/>
                <a:gd name="connsiteY7" fmla="*/ 72726 h 114528"/>
                <a:gd name="connsiteX8" fmla="*/ 261698 w 419938"/>
                <a:gd name="connsiteY8" fmla="*/ 127127 h 114528"/>
                <a:gd name="connsiteX9" fmla="*/ 414403 w 419938"/>
                <a:gd name="connsiteY9" fmla="*/ 119491 h 114528"/>
                <a:gd name="connsiteX10" fmla="*/ 364010 w 419938"/>
                <a:gd name="connsiteY10" fmla="*/ 58028 h 114528"/>
                <a:gd name="connsiteX11" fmla="*/ 163394 w 419938"/>
                <a:gd name="connsiteY11" fmla="*/ 3818 h 114528"/>
                <a:gd name="connsiteX12" fmla="*/ 12789 w 419938"/>
                <a:gd name="connsiteY12" fmla="*/ 10880 h 114528"/>
                <a:gd name="connsiteX13" fmla="*/ 60891 w 419938"/>
                <a:gd name="connsiteY13" fmla="*/ 72726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65134" y="131326"/>
                  </a:moveTo>
                  <a:cubicBezTo>
                    <a:pt x="179046" y="108039"/>
                    <a:pt x="136098" y="96395"/>
                    <a:pt x="51156" y="73489"/>
                  </a:cubicBezTo>
                  <a:cubicBezTo>
                    <a:pt x="30349" y="46766"/>
                    <a:pt x="20042" y="33595"/>
                    <a:pt x="0" y="7444"/>
                  </a:cubicBezTo>
                  <a:cubicBezTo>
                    <a:pt x="63754" y="4008"/>
                    <a:pt x="95823" y="2481"/>
                    <a:pt x="160339" y="0"/>
                  </a:cubicBezTo>
                  <a:cubicBezTo>
                    <a:pt x="245282" y="22906"/>
                    <a:pt x="288230" y="34549"/>
                    <a:pt x="374126" y="57837"/>
                  </a:cubicBezTo>
                  <a:cubicBezTo>
                    <a:pt x="395315" y="83797"/>
                    <a:pt x="406004" y="96968"/>
                    <a:pt x="427764" y="123309"/>
                  </a:cubicBezTo>
                  <a:cubicBezTo>
                    <a:pt x="362483" y="125981"/>
                    <a:pt x="329842" y="127699"/>
                    <a:pt x="265134" y="131326"/>
                  </a:cubicBezTo>
                  <a:close/>
                  <a:moveTo>
                    <a:pt x="60891" y="72726"/>
                  </a:moveTo>
                  <a:cubicBezTo>
                    <a:pt x="140679" y="94295"/>
                    <a:pt x="180955" y="105175"/>
                    <a:pt x="261698" y="127127"/>
                  </a:cubicBezTo>
                  <a:cubicBezTo>
                    <a:pt x="322398" y="123691"/>
                    <a:pt x="353130" y="122355"/>
                    <a:pt x="414403" y="119491"/>
                  </a:cubicBezTo>
                  <a:cubicBezTo>
                    <a:pt x="393979" y="94677"/>
                    <a:pt x="383861" y="82270"/>
                    <a:pt x="364010" y="58028"/>
                  </a:cubicBezTo>
                  <a:cubicBezTo>
                    <a:pt x="283267" y="36267"/>
                    <a:pt x="243182" y="25387"/>
                    <a:pt x="163394" y="3818"/>
                  </a:cubicBezTo>
                  <a:cubicBezTo>
                    <a:pt x="102694" y="6299"/>
                    <a:pt x="72535" y="7635"/>
                    <a:pt x="12789" y="10880"/>
                  </a:cubicBezTo>
                  <a:cubicBezTo>
                    <a:pt x="31686" y="35313"/>
                    <a:pt x="41421" y="47720"/>
                    <a:pt x="60891" y="72726"/>
                  </a:cubicBezTo>
                  <a:close/>
                </a:path>
              </a:pathLst>
            </a:custGeom>
            <a:grpFill/>
            <a:ln w="19088" cap="flat">
              <a:noFill/>
              <a:prstDash val="solid"/>
              <a:miter/>
            </a:ln>
          </p:spPr>
          <p:txBody>
            <a:bodyPr rtlCol="0" anchor="ctr"/>
            <a:lstStyle/>
            <a:p>
              <a:endParaRPr lang="en-US" dirty="0"/>
            </a:p>
          </p:txBody>
        </p:sp>
        <p:sp>
          <p:nvSpPr>
            <p:cNvPr id="117" name="Freeform: Shape 116">
              <a:extLst>
                <a:ext uri="{FF2B5EF4-FFF2-40B4-BE49-F238E27FC236}">
                  <a16:creationId xmlns:a16="http://schemas.microsoft.com/office/drawing/2014/main" id="{322B479E-A615-4318-A72E-2B746C4B82B5}"/>
                </a:ext>
              </a:extLst>
            </p:cNvPr>
            <p:cNvSpPr/>
            <p:nvPr/>
          </p:nvSpPr>
          <p:spPr>
            <a:xfrm>
              <a:off x="10516040" y="3267181"/>
              <a:ext cx="419938" cy="114529"/>
            </a:xfrm>
            <a:custGeom>
              <a:avLst/>
              <a:gdLst>
                <a:gd name="connsiteX0" fmla="*/ 273342 w 419938"/>
                <a:gd name="connsiteY0" fmla="*/ 130372 h 114528"/>
                <a:gd name="connsiteX1" fmla="*/ 53638 w 419938"/>
                <a:gd name="connsiteY1" fmla="*/ 71008 h 114528"/>
                <a:gd name="connsiteX2" fmla="*/ 0 w 419938"/>
                <a:gd name="connsiteY2" fmla="*/ 5536 h 114528"/>
                <a:gd name="connsiteX3" fmla="*/ 163776 w 419938"/>
                <a:gd name="connsiteY3" fmla="*/ 0 h 114528"/>
                <a:gd name="connsiteX4" fmla="*/ 382525 w 419938"/>
                <a:gd name="connsiteY4" fmla="*/ 58219 h 114528"/>
                <a:gd name="connsiteX5" fmla="*/ 438644 w 419938"/>
                <a:gd name="connsiteY5" fmla="*/ 123118 h 114528"/>
                <a:gd name="connsiteX6" fmla="*/ 273342 w 419938"/>
                <a:gd name="connsiteY6" fmla="*/ 130372 h 114528"/>
                <a:gd name="connsiteX7" fmla="*/ 63755 w 419938"/>
                <a:gd name="connsiteY7" fmla="*/ 70626 h 114528"/>
                <a:gd name="connsiteX8" fmla="*/ 269906 w 419938"/>
                <a:gd name="connsiteY8" fmla="*/ 126363 h 114528"/>
                <a:gd name="connsiteX9" fmla="*/ 424901 w 419938"/>
                <a:gd name="connsiteY9" fmla="*/ 119682 h 114528"/>
                <a:gd name="connsiteX10" fmla="*/ 372409 w 419938"/>
                <a:gd name="connsiteY10" fmla="*/ 58791 h 114528"/>
                <a:gd name="connsiteX11" fmla="*/ 167212 w 419938"/>
                <a:gd name="connsiteY11" fmla="*/ 4199 h 114528"/>
                <a:gd name="connsiteX12" fmla="*/ 13553 w 419938"/>
                <a:gd name="connsiteY12" fmla="*/ 9353 h 114528"/>
                <a:gd name="connsiteX13" fmla="*/ 63755 w 419938"/>
                <a:gd name="connsiteY13" fmla="*/ 70626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73342" y="130372"/>
                  </a:moveTo>
                  <a:cubicBezTo>
                    <a:pt x="185155" y="106702"/>
                    <a:pt x="141061" y="94677"/>
                    <a:pt x="53638" y="71008"/>
                  </a:cubicBezTo>
                  <a:cubicBezTo>
                    <a:pt x="31877" y="44475"/>
                    <a:pt x="21188" y="31304"/>
                    <a:pt x="0" y="5536"/>
                  </a:cubicBezTo>
                  <a:cubicBezTo>
                    <a:pt x="65281" y="3054"/>
                    <a:pt x="98113" y="2100"/>
                    <a:pt x="163776" y="0"/>
                  </a:cubicBezTo>
                  <a:cubicBezTo>
                    <a:pt x="251009" y="23287"/>
                    <a:pt x="294720" y="35122"/>
                    <a:pt x="382525" y="58219"/>
                  </a:cubicBezTo>
                  <a:cubicBezTo>
                    <a:pt x="404668" y="83988"/>
                    <a:pt x="415929" y="96968"/>
                    <a:pt x="438644" y="123118"/>
                  </a:cubicBezTo>
                  <a:cubicBezTo>
                    <a:pt x="372409" y="125981"/>
                    <a:pt x="339387" y="127508"/>
                    <a:pt x="273342" y="130372"/>
                  </a:cubicBezTo>
                  <a:close/>
                  <a:moveTo>
                    <a:pt x="63755" y="70626"/>
                  </a:moveTo>
                  <a:cubicBezTo>
                    <a:pt x="145833" y="92959"/>
                    <a:pt x="187254" y="104030"/>
                    <a:pt x="269906" y="126363"/>
                  </a:cubicBezTo>
                  <a:cubicBezTo>
                    <a:pt x="331751" y="123500"/>
                    <a:pt x="362674" y="122355"/>
                    <a:pt x="424901" y="119682"/>
                  </a:cubicBezTo>
                  <a:cubicBezTo>
                    <a:pt x="403714" y="95059"/>
                    <a:pt x="393214" y="82842"/>
                    <a:pt x="372409" y="58791"/>
                  </a:cubicBezTo>
                  <a:cubicBezTo>
                    <a:pt x="290139" y="37031"/>
                    <a:pt x="249099" y="25960"/>
                    <a:pt x="167212" y="4199"/>
                  </a:cubicBezTo>
                  <a:cubicBezTo>
                    <a:pt x="105558" y="6108"/>
                    <a:pt x="74634" y="7063"/>
                    <a:pt x="13553" y="9353"/>
                  </a:cubicBezTo>
                  <a:cubicBezTo>
                    <a:pt x="33213" y="33404"/>
                    <a:pt x="43330" y="45811"/>
                    <a:pt x="63755" y="70626"/>
                  </a:cubicBezTo>
                  <a:close/>
                </a:path>
              </a:pathLst>
            </a:custGeom>
            <a:grpFill/>
            <a:ln w="19088" cap="flat">
              <a:noFill/>
              <a:prstDash val="solid"/>
              <a:miter/>
            </a:ln>
          </p:spPr>
          <p:txBody>
            <a:bodyPr rtlCol="0" anchor="ctr"/>
            <a:lstStyle/>
            <a:p>
              <a:endParaRPr lang="en-US" dirty="0"/>
            </a:p>
          </p:txBody>
        </p:sp>
        <p:sp>
          <p:nvSpPr>
            <p:cNvPr id="118" name="Freeform: Shape 117">
              <a:extLst>
                <a:ext uri="{FF2B5EF4-FFF2-40B4-BE49-F238E27FC236}">
                  <a16:creationId xmlns:a16="http://schemas.microsoft.com/office/drawing/2014/main" id="{9B6F78DC-F082-4809-A996-56B10D82C571}"/>
                </a:ext>
              </a:extLst>
            </p:cNvPr>
            <p:cNvSpPr/>
            <p:nvPr/>
          </p:nvSpPr>
          <p:spPr>
            <a:xfrm>
              <a:off x="10886731" y="3318146"/>
              <a:ext cx="439026" cy="114529"/>
            </a:xfrm>
            <a:custGeom>
              <a:avLst/>
              <a:gdLst>
                <a:gd name="connsiteX0" fmla="*/ 279068 w 439026"/>
                <a:gd name="connsiteY0" fmla="*/ 129036 h 114528"/>
                <a:gd name="connsiteX1" fmla="*/ 55928 w 439026"/>
                <a:gd name="connsiteY1" fmla="*/ 70626 h 114528"/>
                <a:gd name="connsiteX2" fmla="*/ 0 w 439026"/>
                <a:gd name="connsiteY2" fmla="*/ 5726 h 114528"/>
                <a:gd name="connsiteX3" fmla="*/ 164921 w 439026"/>
                <a:gd name="connsiteY3" fmla="*/ 0 h 114528"/>
                <a:gd name="connsiteX4" fmla="*/ 385771 w 439026"/>
                <a:gd name="connsiteY4" fmla="*/ 56119 h 114528"/>
                <a:gd name="connsiteX5" fmla="*/ 444180 w 439026"/>
                <a:gd name="connsiteY5" fmla="*/ 120446 h 114528"/>
                <a:gd name="connsiteX6" fmla="*/ 279068 w 439026"/>
                <a:gd name="connsiteY6" fmla="*/ 129036 h 114528"/>
                <a:gd name="connsiteX7" fmla="*/ 66045 w 439026"/>
                <a:gd name="connsiteY7" fmla="*/ 70244 h 114528"/>
                <a:gd name="connsiteX8" fmla="*/ 275441 w 439026"/>
                <a:gd name="connsiteY8" fmla="*/ 125027 h 114528"/>
                <a:gd name="connsiteX9" fmla="*/ 430247 w 439026"/>
                <a:gd name="connsiteY9" fmla="*/ 117010 h 114528"/>
                <a:gd name="connsiteX10" fmla="*/ 375654 w 439026"/>
                <a:gd name="connsiteY10" fmla="*/ 56692 h 114528"/>
                <a:gd name="connsiteX11" fmla="*/ 168357 w 439026"/>
                <a:gd name="connsiteY11" fmla="*/ 4008 h 114528"/>
                <a:gd name="connsiteX12" fmla="*/ 13553 w 439026"/>
                <a:gd name="connsiteY12" fmla="*/ 9544 h 114528"/>
                <a:gd name="connsiteX13" fmla="*/ 66045 w 439026"/>
                <a:gd name="connsiteY13" fmla="*/ 7024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279068" y="129036"/>
                  </a:moveTo>
                  <a:cubicBezTo>
                    <a:pt x="189736" y="105939"/>
                    <a:pt x="145070" y="94295"/>
                    <a:pt x="55928" y="70626"/>
                  </a:cubicBezTo>
                  <a:cubicBezTo>
                    <a:pt x="33213" y="44475"/>
                    <a:pt x="21952" y="31304"/>
                    <a:pt x="0" y="5726"/>
                  </a:cubicBezTo>
                  <a:cubicBezTo>
                    <a:pt x="66045" y="3436"/>
                    <a:pt x="99067" y="2291"/>
                    <a:pt x="164921" y="0"/>
                  </a:cubicBezTo>
                  <a:cubicBezTo>
                    <a:pt x="253299" y="22715"/>
                    <a:pt x="297393" y="33977"/>
                    <a:pt x="385771" y="56119"/>
                  </a:cubicBezTo>
                  <a:cubicBezTo>
                    <a:pt x="408868" y="81506"/>
                    <a:pt x="420511" y="94486"/>
                    <a:pt x="444180" y="120446"/>
                  </a:cubicBezTo>
                  <a:cubicBezTo>
                    <a:pt x="378326" y="124073"/>
                    <a:pt x="345113" y="125791"/>
                    <a:pt x="279068" y="129036"/>
                  </a:cubicBezTo>
                  <a:close/>
                  <a:moveTo>
                    <a:pt x="66045" y="70244"/>
                  </a:moveTo>
                  <a:cubicBezTo>
                    <a:pt x="149651" y="92386"/>
                    <a:pt x="191645" y="103457"/>
                    <a:pt x="275441" y="125027"/>
                  </a:cubicBezTo>
                  <a:cubicBezTo>
                    <a:pt x="337477" y="121973"/>
                    <a:pt x="368401" y="120446"/>
                    <a:pt x="430247" y="117010"/>
                  </a:cubicBezTo>
                  <a:cubicBezTo>
                    <a:pt x="408104" y="92768"/>
                    <a:pt x="397223" y="80552"/>
                    <a:pt x="375654" y="56692"/>
                  </a:cubicBezTo>
                  <a:cubicBezTo>
                    <a:pt x="292812" y="35886"/>
                    <a:pt x="251391" y="25387"/>
                    <a:pt x="168357" y="4008"/>
                  </a:cubicBezTo>
                  <a:cubicBezTo>
                    <a:pt x="106512" y="6299"/>
                    <a:pt x="75398" y="7253"/>
                    <a:pt x="13553" y="9544"/>
                  </a:cubicBezTo>
                  <a:cubicBezTo>
                    <a:pt x="34360" y="33404"/>
                    <a:pt x="44858" y="45621"/>
                    <a:pt x="66045" y="70244"/>
                  </a:cubicBezTo>
                  <a:close/>
                </a:path>
              </a:pathLst>
            </a:custGeom>
            <a:grpFill/>
            <a:ln w="19088" cap="flat">
              <a:noFill/>
              <a:prstDash val="solid"/>
              <a:miter/>
            </a:ln>
          </p:spPr>
          <p:txBody>
            <a:bodyPr rtlCol="0" anchor="ctr"/>
            <a:lstStyle/>
            <a:p>
              <a:endParaRPr lang="en-US" dirty="0"/>
            </a:p>
          </p:txBody>
        </p:sp>
        <p:sp>
          <p:nvSpPr>
            <p:cNvPr id="119" name="Freeform: Shape 118">
              <a:extLst>
                <a:ext uri="{FF2B5EF4-FFF2-40B4-BE49-F238E27FC236}">
                  <a16:creationId xmlns:a16="http://schemas.microsoft.com/office/drawing/2014/main" id="{A0EEB4AF-D92D-4E98-B356-CD9BE10CC43C}"/>
                </a:ext>
              </a:extLst>
            </p:cNvPr>
            <p:cNvSpPr/>
            <p:nvPr/>
          </p:nvSpPr>
          <p:spPr>
            <a:xfrm>
              <a:off x="11260476" y="3364339"/>
              <a:ext cx="439026" cy="114529"/>
            </a:xfrm>
            <a:custGeom>
              <a:avLst/>
              <a:gdLst>
                <a:gd name="connsiteX0" fmla="*/ 281932 w 439026"/>
                <a:gd name="connsiteY0" fmla="*/ 127890 h 114528"/>
                <a:gd name="connsiteX1" fmla="*/ 58218 w 439026"/>
                <a:gd name="connsiteY1" fmla="*/ 72917 h 114528"/>
                <a:gd name="connsiteX2" fmla="*/ 0 w 439026"/>
                <a:gd name="connsiteY2" fmla="*/ 8590 h 114528"/>
                <a:gd name="connsiteX3" fmla="*/ 163203 w 439026"/>
                <a:gd name="connsiteY3" fmla="*/ 0 h 114528"/>
                <a:gd name="connsiteX4" fmla="*/ 382716 w 439026"/>
                <a:gd name="connsiteY4" fmla="*/ 51538 h 114528"/>
                <a:gd name="connsiteX5" fmla="*/ 443416 w 439026"/>
                <a:gd name="connsiteY5" fmla="*/ 115292 h 114528"/>
                <a:gd name="connsiteX6" fmla="*/ 281932 w 439026"/>
                <a:gd name="connsiteY6" fmla="*/ 127890 h 114528"/>
                <a:gd name="connsiteX7" fmla="*/ 68336 w 439026"/>
                <a:gd name="connsiteY7" fmla="*/ 72153 h 114528"/>
                <a:gd name="connsiteX8" fmla="*/ 278114 w 439026"/>
                <a:gd name="connsiteY8" fmla="*/ 123691 h 114528"/>
                <a:gd name="connsiteX9" fmla="*/ 429482 w 439026"/>
                <a:gd name="connsiteY9" fmla="*/ 111856 h 114528"/>
                <a:gd name="connsiteX10" fmla="*/ 372600 w 439026"/>
                <a:gd name="connsiteY10" fmla="*/ 52110 h 114528"/>
                <a:gd name="connsiteX11" fmla="*/ 166449 w 439026"/>
                <a:gd name="connsiteY11" fmla="*/ 3627 h 114528"/>
                <a:gd name="connsiteX12" fmla="*/ 13362 w 439026"/>
                <a:gd name="connsiteY12" fmla="*/ 11835 h 114528"/>
                <a:gd name="connsiteX13" fmla="*/ 68336 w 439026"/>
                <a:gd name="connsiteY13" fmla="*/ 7215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281932" y="127890"/>
                  </a:moveTo>
                  <a:cubicBezTo>
                    <a:pt x="192789" y="106321"/>
                    <a:pt x="147933" y="95440"/>
                    <a:pt x="58218" y="72917"/>
                  </a:cubicBezTo>
                  <a:cubicBezTo>
                    <a:pt x="34740" y="46957"/>
                    <a:pt x="22906" y="34168"/>
                    <a:pt x="0" y="8590"/>
                  </a:cubicBezTo>
                  <a:cubicBezTo>
                    <a:pt x="65663" y="5536"/>
                    <a:pt x="98304" y="3818"/>
                    <a:pt x="163203" y="0"/>
                  </a:cubicBezTo>
                  <a:cubicBezTo>
                    <a:pt x="251390" y="21188"/>
                    <a:pt x="295294" y="31495"/>
                    <a:pt x="382716" y="51538"/>
                  </a:cubicBezTo>
                  <a:cubicBezTo>
                    <a:pt x="406767" y="76734"/>
                    <a:pt x="418793" y="89523"/>
                    <a:pt x="443416" y="115292"/>
                  </a:cubicBezTo>
                  <a:cubicBezTo>
                    <a:pt x="379472" y="120637"/>
                    <a:pt x="347022" y="123118"/>
                    <a:pt x="281932" y="127890"/>
                  </a:cubicBezTo>
                  <a:close/>
                  <a:moveTo>
                    <a:pt x="68336" y="72153"/>
                  </a:moveTo>
                  <a:cubicBezTo>
                    <a:pt x="152514" y="93150"/>
                    <a:pt x="194508" y="103648"/>
                    <a:pt x="278114" y="123691"/>
                  </a:cubicBezTo>
                  <a:cubicBezTo>
                    <a:pt x="339196" y="119301"/>
                    <a:pt x="369545" y="117010"/>
                    <a:pt x="429482" y="111856"/>
                  </a:cubicBezTo>
                  <a:cubicBezTo>
                    <a:pt x="406576" y="87805"/>
                    <a:pt x="395124" y="75780"/>
                    <a:pt x="372600" y="52110"/>
                  </a:cubicBezTo>
                  <a:cubicBezTo>
                    <a:pt x="290522" y="33213"/>
                    <a:pt x="249291" y="23478"/>
                    <a:pt x="166449" y="3627"/>
                  </a:cubicBezTo>
                  <a:cubicBezTo>
                    <a:pt x="105558" y="7253"/>
                    <a:pt x="74825" y="8781"/>
                    <a:pt x="13362" y="11835"/>
                  </a:cubicBezTo>
                  <a:cubicBezTo>
                    <a:pt x="35313" y="35886"/>
                    <a:pt x="46384" y="47911"/>
                    <a:pt x="68336" y="72153"/>
                  </a:cubicBezTo>
                  <a:close/>
                </a:path>
              </a:pathLst>
            </a:custGeom>
            <a:grpFill/>
            <a:ln w="19088" cap="flat">
              <a:noFill/>
              <a:prstDash val="solid"/>
              <a:miter/>
            </a:ln>
          </p:spPr>
          <p:txBody>
            <a:bodyPr rtlCol="0" anchor="ctr"/>
            <a:lstStyle/>
            <a:p>
              <a:endParaRPr lang="en-US" dirty="0"/>
            </a:p>
          </p:txBody>
        </p:sp>
        <p:sp>
          <p:nvSpPr>
            <p:cNvPr id="120" name="Freeform: Shape 119">
              <a:extLst>
                <a:ext uri="{FF2B5EF4-FFF2-40B4-BE49-F238E27FC236}">
                  <a16:creationId xmlns:a16="http://schemas.microsoft.com/office/drawing/2014/main" id="{F022428F-95C6-41DC-80E4-DAAE3830E683}"/>
                </a:ext>
              </a:extLst>
            </p:cNvPr>
            <p:cNvSpPr/>
            <p:nvPr/>
          </p:nvSpPr>
          <p:spPr>
            <a:xfrm>
              <a:off x="11631358" y="3400416"/>
              <a:ext cx="419938" cy="114529"/>
            </a:xfrm>
            <a:custGeom>
              <a:avLst/>
              <a:gdLst>
                <a:gd name="connsiteX0" fmla="*/ 281167 w 419938"/>
                <a:gd name="connsiteY0" fmla="*/ 126936 h 114528"/>
                <a:gd name="connsiteX1" fmla="*/ 60509 w 419938"/>
                <a:gd name="connsiteY1" fmla="*/ 77879 h 114528"/>
                <a:gd name="connsiteX2" fmla="*/ 0 w 419938"/>
                <a:gd name="connsiteY2" fmla="*/ 14125 h 114528"/>
                <a:gd name="connsiteX3" fmla="*/ 157668 w 419938"/>
                <a:gd name="connsiteY3" fmla="*/ 0 h 114528"/>
                <a:gd name="connsiteX4" fmla="*/ 371836 w 419938"/>
                <a:gd name="connsiteY4" fmla="*/ 44094 h 114528"/>
                <a:gd name="connsiteX5" fmla="*/ 434827 w 419938"/>
                <a:gd name="connsiteY5" fmla="*/ 107275 h 114528"/>
                <a:gd name="connsiteX6" fmla="*/ 281167 w 419938"/>
                <a:gd name="connsiteY6" fmla="*/ 126936 h 114528"/>
                <a:gd name="connsiteX7" fmla="*/ 70626 w 419938"/>
                <a:gd name="connsiteY7" fmla="*/ 76925 h 114528"/>
                <a:gd name="connsiteX8" fmla="*/ 277351 w 419938"/>
                <a:gd name="connsiteY8" fmla="*/ 122736 h 114528"/>
                <a:gd name="connsiteX9" fmla="*/ 421657 w 419938"/>
                <a:gd name="connsiteY9" fmla="*/ 104603 h 114528"/>
                <a:gd name="connsiteX10" fmla="*/ 362483 w 419938"/>
                <a:gd name="connsiteY10" fmla="*/ 45430 h 114528"/>
                <a:gd name="connsiteX11" fmla="*/ 161295 w 419938"/>
                <a:gd name="connsiteY11" fmla="*/ 3818 h 114528"/>
                <a:gd name="connsiteX12" fmla="*/ 13553 w 419938"/>
                <a:gd name="connsiteY12" fmla="*/ 17179 h 114528"/>
                <a:gd name="connsiteX13" fmla="*/ 70626 w 419938"/>
                <a:gd name="connsiteY13" fmla="*/ 76925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81167" y="126936"/>
                  </a:moveTo>
                  <a:cubicBezTo>
                    <a:pt x="193554" y="108039"/>
                    <a:pt x="149460" y="98304"/>
                    <a:pt x="60509" y="77879"/>
                  </a:cubicBezTo>
                  <a:cubicBezTo>
                    <a:pt x="36077" y="52110"/>
                    <a:pt x="23860" y="39512"/>
                    <a:pt x="0" y="14125"/>
                  </a:cubicBezTo>
                  <a:cubicBezTo>
                    <a:pt x="63755" y="9162"/>
                    <a:pt x="95441" y="6299"/>
                    <a:pt x="157668" y="0"/>
                  </a:cubicBezTo>
                  <a:cubicBezTo>
                    <a:pt x="244138" y="18515"/>
                    <a:pt x="287086" y="27487"/>
                    <a:pt x="371836" y="44094"/>
                  </a:cubicBezTo>
                  <a:cubicBezTo>
                    <a:pt x="396842" y="69099"/>
                    <a:pt x="409440" y="81697"/>
                    <a:pt x="434827" y="107275"/>
                  </a:cubicBezTo>
                  <a:cubicBezTo>
                    <a:pt x="374508" y="116056"/>
                    <a:pt x="343777" y="119873"/>
                    <a:pt x="281167" y="126936"/>
                  </a:cubicBezTo>
                  <a:close/>
                  <a:moveTo>
                    <a:pt x="70626" y="76925"/>
                  </a:moveTo>
                  <a:cubicBezTo>
                    <a:pt x="153850" y="96013"/>
                    <a:pt x="195271" y="105175"/>
                    <a:pt x="277351" y="122736"/>
                  </a:cubicBezTo>
                  <a:cubicBezTo>
                    <a:pt x="335951" y="116056"/>
                    <a:pt x="364964" y="112620"/>
                    <a:pt x="421657" y="104603"/>
                  </a:cubicBezTo>
                  <a:cubicBezTo>
                    <a:pt x="397797" y="80743"/>
                    <a:pt x="385962" y="68908"/>
                    <a:pt x="362483" y="45430"/>
                  </a:cubicBezTo>
                  <a:cubicBezTo>
                    <a:pt x="282695" y="29587"/>
                    <a:pt x="242419" y="21188"/>
                    <a:pt x="161295" y="3818"/>
                  </a:cubicBezTo>
                  <a:cubicBezTo>
                    <a:pt x="102885" y="9735"/>
                    <a:pt x="73299" y="12407"/>
                    <a:pt x="13553" y="17179"/>
                  </a:cubicBezTo>
                  <a:cubicBezTo>
                    <a:pt x="36268" y="41039"/>
                    <a:pt x="47720" y="52874"/>
                    <a:pt x="70626" y="76925"/>
                  </a:cubicBezTo>
                  <a:close/>
                </a:path>
              </a:pathLst>
            </a:custGeom>
            <a:grpFill/>
            <a:ln w="19088" cap="flat">
              <a:noFill/>
              <a:prstDash val="solid"/>
              <a:miter/>
            </a:ln>
          </p:spPr>
          <p:txBody>
            <a:bodyPr rtlCol="0" anchor="ctr"/>
            <a:lstStyle/>
            <a:p>
              <a:endParaRPr lang="en-US" dirty="0"/>
            </a:p>
          </p:txBody>
        </p:sp>
        <p:sp>
          <p:nvSpPr>
            <p:cNvPr id="121" name="Freeform: Shape 120">
              <a:extLst>
                <a:ext uri="{FF2B5EF4-FFF2-40B4-BE49-F238E27FC236}">
                  <a16:creationId xmlns:a16="http://schemas.microsoft.com/office/drawing/2014/main" id="{5E1B9D06-180A-4967-8777-871BE5CD7004}"/>
                </a:ext>
              </a:extLst>
            </p:cNvPr>
            <p:cNvSpPr/>
            <p:nvPr/>
          </p:nvSpPr>
          <p:spPr>
            <a:xfrm>
              <a:off x="11992123" y="3421794"/>
              <a:ext cx="400850" cy="114529"/>
            </a:xfrm>
            <a:custGeom>
              <a:avLst/>
              <a:gdLst>
                <a:gd name="connsiteX0" fmla="*/ 276204 w 400850"/>
                <a:gd name="connsiteY0" fmla="*/ 125790 h 114528"/>
                <a:gd name="connsiteX1" fmla="*/ 62990 w 400850"/>
                <a:gd name="connsiteY1" fmla="*/ 85515 h 114528"/>
                <a:gd name="connsiteX2" fmla="*/ 0 w 400850"/>
                <a:gd name="connsiteY2" fmla="*/ 22333 h 114528"/>
                <a:gd name="connsiteX3" fmla="*/ 147551 w 400850"/>
                <a:gd name="connsiteY3" fmla="*/ 0 h 114528"/>
                <a:gd name="connsiteX4" fmla="*/ 351794 w 400850"/>
                <a:gd name="connsiteY4" fmla="*/ 34168 h 114528"/>
                <a:gd name="connsiteX5" fmla="*/ 417457 w 400850"/>
                <a:gd name="connsiteY5" fmla="*/ 96777 h 114528"/>
                <a:gd name="connsiteX6" fmla="*/ 276204 w 400850"/>
                <a:gd name="connsiteY6" fmla="*/ 125790 h 114528"/>
                <a:gd name="connsiteX7" fmla="*/ 72343 w 400850"/>
                <a:gd name="connsiteY7" fmla="*/ 83988 h 114528"/>
                <a:gd name="connsiteX8" fmla="*/ 272197 w 400850"/>
                <a:gd name="connsiteY8" fmla="*/ 121591 h 114528"/>
                <a:gd name="connsiteX9" fmla="*/ 405049 w 400850"/>
                <a:gd name="connsiteY9" fmla="*/ 94677 h 114528"/>
                <a:gd name="connsiteX10" fmla="*/ 343395 w 400850"/>
                <a:gd name="connsiteY10" fmla="*/ 35886 h 114528"/>
                <a:gd name="connsiteX11" fmla="*/ 151369 w 400850"/>
                <a:gd name="connsiteY11" fmla="*/ 3627 h 114528"/>
                <a:gd name="connsiteX12" fmla="*/ 13171 w 400850"/>
                <a:gd name="connsiteY12" fmla="*/ 24624 h 114528"/>
                <a:gd name="connsiteX13" fmla="*/ 72343 w 400850"/>
                <a:gd name="connsiteY13" fmla="*/ 8398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276204" y="125790"/>
                  </a:moveTo>
                  <a:cubicBezTo>
                    <a:pt x="192026" y="110711"/>
                    <a:pt x="149269" y="102694"/>
                    <a:pt x="62990" y="85515"/>
                  </a:cubicBezTo>
                  <a:cubicBezTo>
                    <a:pt x="37603" y="60127"/>
                    <a:pt x="25005" y="47529"/>
                    <a:pt x="0" y="22333"/>
                  </a:cubicBezTo>
                  <a:cubicBezTo>
                    <a:pt x="60318" y="14316"/>
                    <a:pt x="89904" y="9926"/>
                    <a:pt x="147551" y="0"/>
                  </a:cubicBezTo>
                  <a:cubicBezTo>
                    <a:pt x="230583" y="14698"/>
                    <a:pt x="271432" y="21570"/>
                    <a:pt x="351794" y="34168"/>
                  </a:cubicBezTo>
                  <a:cubicBezTo>
                    <a:pt x="377944" y="58982"/>
                    <a:pt x="391115" y="71580"/>
                    <a:pt x="417457" y="96777"/>
                  </a:cubicBezTo>
                  <a:cubicBezTo>
                    <a:pt x="362483" y="109375"/>
                    <a:pt x="334233" y="115101"/>
                    <a:pt x="276204" y="125790"/>
                  </a:cubicBezTo>
                  <a:close/>
                  <a:moveTo>
                    <a:pt x="72343" y="83988"/>
                  </a:moveTo>
                  <a:cubicBezTo>
                    <a:pt x="153086" y="100022"/>
                    <a:pt x="193171" y="107466"/>
                    <a:pt x="272197" y="121591"/>
                  </a:cubicBezTo>
                  <a:cubicBezTo>
                    <a:pt x="326597" y="111665"/>
                    <a:pt x="353321" y="106321"/>
                    <a:pt x="405049" y="94677"/>
                  </a:cubicBezTo>
                  <a:cubicBezTo>
                    <a:pt x="380235" y="71008"/>
                    <a:pt x="368018" y="59173"/>
                    <a:pt x="343395" y="35886"/>
                  </a:cubicBezTo>
                  <a:cubicBezTo>
                    <a:pt x="267805" y="24051"/>
                    <a:pt x="229248" y="17561"/>
                    <a:pt x="151369" y="3627"/>
                  </a:cubicBezTo>
                  <a:cubicBezTo>
                    <a:pt x="97158" y="12980"/>
                    <a:pt x="69481" y="16988"/>
                    <a:pt x="13171" y="24624"/>
                  </a:cubicBezTo>
                  <a:cubicBezTo>
                    <a:pt x="36649" y="48293"/>
                    <a:pt x="48483" y="60127"/>
                    <a:pt x="72343" y="83988"/>
                  </a:cubicBezTo>
                  <a:close/>
                </a:path>
              </a:pathLst>
            </a:custGeom>
            <a:grpFill/>
            <a:ln w="19088" cap="flat">
              <a:noFill/>
              <a:prstDash val="solid"/>
              <a:miter/>
            </a:ln>
          </p:spPr>
          <p:txBody>
            <a:bodyPr rtlCol="0" anchor="ctr"/>
            <a:lstStyle/>
            <a:p>
              <a:endParaRPr lang="en-US" dirty="0"/>
            </a:p>
          </p:txBody>
        </p:sp>
        <p:sp>
          <p:nvSpPr>
            <p:cNvPr id="122" name="Freeform: Shape 121">
              <a:extLst>
                <a:ext uri="{FF2B5EF4-FFF2-40B4-BE49-F238E27FC236}">
                  <a16:creationId xmlns:a16="http://schemas.microsoft.com/office/drawing/2014/main" id="{0D8BAA00-84E8-4381-AB1E-8E16300C0EA4}"/>
                </a:ext>
              </a:extLst>
            </p:cNvPr>
            <p:cNvSpPr/>
            <p:nvPr/>
          </p:nvSpPr>
          <p:spPr>
            <a:xfrm>
              <a:off x="-82436" y="3510936"/>
              <a:ext cx="419938" cy="114529"/>
            </a:xfrm>
            <a:custGeom>
              <a:avLst/>
              <a:gdLst>
                <a:gd name="connsiteX0" fmla="*/ 145451 w 419938"/>
                <a:gd name="connsiteY0" fmla="*/ 126554 h 114528"/>
                <a:gd name="connsiteX1" fmla="*/ 0 w 419938"/>
                <a:gd name="connsiteY1" fmla="*/ 101167 h 114528"/>
                <a:gd name="connsiteX2" fmla="*/ 67763 w 419938"/>
                <a:gd name="connsiteY2" fmla="*/ 36458 h 114528"/>
                <a:gd name="connsiteX3" fmla="*/ 275823 w 419938"/>
                <a:gd name="connsiteY3" fmla="*/ 0 h 114528"/>
                <a:gd name="connsiteX4" fmla="*/ 427764 w 419938"/>
                <a:gd name="connsiteY4" fmla="*/ 16225 h 114528"/>
                <a:gd name="connsiteX5" fmla="*/ 365728 w 419938"/>
                <a:gd name="connsiteY5" fmla="*/ 77116 h 114528"/>
                <a:gd name="connsiteX6" fmla="*/ 145451 w 419938"/>
                <a:gd name="connsiteY6" fmla="*/ 126554 h 114528"/>
                <a:gd name="connsiteX7" fmla="*/ 12980 w 419938"/>
                <a:gd name="connsiteY7" fmla="*/ 99067 h 114528"/>
                <a:gd name="connsiteX8" fmla="*/ 149651 w 419938"/>
                <a:gd name="connsiteY8" fmla="*/ 122546 h 114528"/>
                <a:gd name="connsiteX9" fmla="*/ 355802 w 419938"/>
                <a:gd name="connsiteY9" fmla="*/ 76543 h 114528"/>
                <a:gd name="connsiteX10" fmla="*/ 414212 w 419938"/>
                <a:gd name="connsiteY10" fmla="*/ 19279 h 114528"/>
                <a:gd name="connsiteX11" fmla="*/ 271814 w 419938"/>
                <a:gd name="connsiteY11" fmla="*/ 3818 h 114528"/>
                <a:gd name="connsiteX12" fmla="*/ 76352 w 419938"/>
                <a:gd name="connsiteY12" fmla="*/ 38367 h 114528"/>
                <a:gd name="connsiteX13" fmla="*/ 12980 w 419938"/>
                <a:gd name="connsiteY13" fmla="*/ 99067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145451" y="126554"/>
                  </a:moveTo>
                  <a:cubicBezTo>
                    <a:pt x="84942" y="118728"/>
                    <a:pt x="55928" y="113765"/>
                    <a:pt x="0" y="101167"/>
                  </a:cubicBezTo>
                  <a:cubicBezTo>
                    <a:pt x="27296" y="75207"/>
                    <a:pt x="40849" y="62227"/>
                    <a:pt x="67763" y="36458"/>
                  </a:cubicBezTo>
                  <a:cubicBezTo>
                    <a:pt x="149460" y="23669"/>
                    <a:pt x="191263" y="16225"/>
                    <a:pt x="275823" y="0"/>
                  </a:cubicBezTo>
                  <a:cubicBezTo>
                    <a:pt x="334614" y="8590"/>
                    <a:pt x="365155" y="11835"/>
                    <a:pt x="427764" y="16225"/>
                  </a:cubicBezTo>
                  <a:cubicBezTo>
                    <a:pt x="403141" y="40467"/>
                    <a:pt x="390733" y="52492"/>
                    <a:pt x="365728" y="77116"/>
                  </a:cubicBezTo>
                  <a:cubicBezTo>
                    <a:pt x="276586" y="98495"/>
                    <a:pt x="232493" y="108420"/>
                    <a:pt x="145451" y="126554"/>
                  </a:cubicBezTo>
                  <a:close/>
                  <a:moveTo>
                    <a:pt x="12980" y="99067"/>
                  </a:moveTo>
                  <a:cubicBezTo>
                    <a:pt x="65663" y="110711"/>
                    <a:pt x="92959" y="115292"/>
                    <a:pt x="149651" y="122546"/>
                  </a:cubicBezTo>
                  <a:cubicBezTo>
                    <a:pt x="231157" y="105557"/>
                    <a:pt x="272387" y="96204"/>
                    <a:pt x="355802" y="76543"/>
                  </a:cubicBezTo>
                  <a:cubicBezTo>
                    <a:pt x="379280" y="53447"/>
                    <a:pt x="390924" y="41994"/>
                    <a:pt x="414212" y="19279"/>
                  </a:cubicBezTo>
                  <a:cubicBezTo>
                    <a:pt x="355611" y="15080"/>
                    <a:pt x="327170" y="12026"/>
                    <a:pt x="271814" y="3818"/>
                  </a:cubicBezTo>
                  <a:cubicBezTo>
                    <a:pt x="192408" y="19088"/>
                    <a:pt x="153277" y="26151"/>
                    <a:pt x="76352" y="38367"/>
                  </a:cubicBezTo>
                  <a:cubicBezTo>
                    <a:pt x="51156" y="62609"/>
                    <a:pt x="38558" y="74634"/>
                    <a:pt x="12980" y="99067"/>
                  </a:cubicBezTo>
                  <a:close/>
                </a:path>
              </a:pathLst>
            </a:custGeom>
            <a:grpFill/>
            <a:ln w="19088" cap="flat">
              <a:noFill/>
              <a:prstDash val="solid"/>
              <a:miter/>
            </a:ln>
          </p:spPr>
          <p:txBody>
            <a:bodyPr rtlCol="0" anchor="ctr"/>
            <a:lstStyle/>
            <a:p>
              <a:endParaRPr lang="en-US" dirty="0"/>
            </a:p>
          </p:txBody>
        </p:sp>
        <p:sp>
          <p:nvSpPr>
            <p:cNvPr id="123" name="Freeform: Shape 122">
              <a:extLst>
                <a:ext uri="{FF2B5EF4-FFF2-40B4-BE49-F238E27FC236}">
                  <a16:creationId xmlns:a16="http://schemas.microsoft.com/office/drawing/2014/main" id="{7F5A2754-B8DC-42F6-B323-9C92376FA44B}"/>
                </a:ext>
              </a:extLst>
            </p:cNvPr>
            <p:cNvSpPr/>
            <p:nvPr/>
          </p:nvSpPr>
          <p:spPr>
            <a:xfrm>
              <a:off x="271457" y="3476005"/>
              <a:ext cx="439026" cy="114529"/>
            </a:xfrm>
            <a:custGeom>
              <a:avLst/>
              <a:gdLst>
                <a:gd name="connsiteX0" fmla="*/ 163012 w 439026"/>
                <a:gd name="connsiteY0" fmla="*/ 117774 h 114528"/>
                <a:gd name="connsiteX1" fmla="*/ 0 w 439026"/>
                <a:gd name="connsiteY1" fmla="*/ 113574 h 114528"/>
                <a:gd name="connsiteX2" fmla="*/ 62227 w 439026"/>
                <a:gd name="connsiteY2" fmla="*/ 52492 h 114528"/>
                <a:gd name="connsiteX3" fmla="*/ 280977 w 439026"/>
                <a:gd name="connsiteY3" fmla="*/ 1145 h 114528"/>
                <a:gd name="connsiteX4" fmla="*/ 446089 w 439026"/>
                <a:gd name="connsiteY4" fmla="*/ 0 h 114528"/>
                <a:gd name="connsiteX5" fmla="*/ 390543 w 439026"/>
                <a:gd name="connsiteY5" fmla="*/ 54783 h 114528"/>
                <a:gd name="connsiteX6" fmla="*/ 163012 w 439026"/>
                <a:gd name="connsiteY6" fmla="*/ 117774 h 114528"/>
                <a:gd name="connsiteX7" fmla="*/ 13743 w 439026"/>
                <a:gd name="connsiteY7" fmla="*/ 110329 h 114528"/>
                <a:gd name="connsiteX8" fmla="*/ 166830 w 439026"/>
                <a:gd name="connsiteY8" fmla="*/ 114147 h 114528"/>
                <a:gd name="connsiteX9" fmla="*/ 380044 w 439026"/>
                <a:gd name="connsiteY9" fmla="*/ 55355 h 114528"/>
                <a:gd name="connsiteX10" fmla="*/ 432345 w 439026"/>
                <a:gd name="connsiteY10" fmla="*/ 3627 h 114528"/>
                <a:gd name="connsiteX11" fmla="*/ 277541 w 439026"/>
                <a:gd name="connsiteY11" fmla="*/ 4581 h 114528"/>
                <a:gd name="connsiteX12" fmla="*/ 71962 w 439026"/>
                <a:gd name="connsiteY12" fmla="*/ 53065 h 114528"/>
                <a:gd name="connsiteX13" fmla="*/ 13743 w 439026"/>
                <a:gd name="connsiteY13" fmla="*/ 110329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163012" y="117774"/>
                  </a:moveTo>
                  <a:cubicBezTo>
                    <a:pt x="96204" y="118155"/>
                    <a:pt x="63563" y="117392"/>
                    <a:pt x="0" y="113574"/>
                  </a:cubicBezTo>
                  <a:cubicBezTo>
                    <a:pt x="25196" y="88950"/>
                    <a:pt x="37604" y="76734"/>
                    <a:pt x="62227" y="52492"/>
                  </a:cubicBezTo>
                  <a:cubicBezTo>
                    <a:pt x="149078" y="33022"/>
                    <a:pt x="192981" y="22524"/>
                    <a:pt x="280977" y="1145"/>
                  </a:cubicBezTo>
                  <a:cubicBezTo>
                    <a:pt x="345686" y="2672"/>
                    <a:pt x="378708" y="2291"/>
                    <a:pt x="446089" y="0"/>
                  </a:cubicBezTo>
                  <a:cubicBezTo>
                    <a:pt x="423947" y="21760"/>
                    <a:pt x="412876" y="32641"/>
                    <a:pt x="390543" y="54783"/>
                  </a:cubicBezTo>
                  <a:cubicBezTo>
                    <a:pt x="299301" y="80552"/>
                    <a:pt x="253681" y="93341"/>
                    <a:pt x="163012" y="117774"/>
                  </a:cubicBezTo>
                  <a:close/>
                  <a:moveTo>
                    <a:pt x="13743" y="110329"/>
                  </a:moveTo>
                  <a:cubicBezTo>
                    <a:pt x="73489" y="113765"/>
                    <a:pt x="104030" y="114529"/>
                    <a:pt x="166830" y="114147"/>
                  </a:cubicBezTo>
                  <a:cubicBezTo>
                    <a:pt x="251772" y="91241"/>
                    <a:pt x="294529" y="79406"/>
                    <a:pt x="380044" y="55355"/>
                  </a:cubicBezTo>
                  <a:cubicBezTo>
                    <a:pt x="401041" y="34549"/>
                    <a:pt x="411539" y="24242"/>
                    <a:pt x="432345" y="3627"/>
                  </a:cubicBezTo>
                  <a:cubicBezTo>
                    <a:pt x="369164" y="5726"/>
                    <a:pt x="338241" y="5917"/>
                    <a:pt x="277541" y="4581"/>
                  </a:cubicBezTo>
                  <a:cubicBezTo>
                    <a:pt x="194890" y="24815"/>
                    <a:pt x="153659" y="34549"/>
                    <a:pt x="71962" y="53065"/>
                  </a:cubicBezTo>
                  <a:cubicBezTo>
                    <a:pt x="48865" y="75780"/>
                    <a:pt x="37222" y="87233"/>
                    <a:pt x="13743" y="110329"/>
                  </a:cubicBezTo>
                  <a:close/>
                </a:path>
              </a:pathLst>
            </a:custGeom>
            <a:grpFill/>
            <a:ln w="19088" cap="flat">
              <a:noFill/>
              <a:prstDash val="solid"/>
              <a:miter/>
            </a:ln>
          </p:spPr>
          <p:txBody>
            <a:bodyPr rtlCol="0" anchor="ctr"/>
            <a:lstStyle/>
            <a:p>
              <a:endParaRPr lang="en-US" dirty="0"/>
            </a:p>
          </p:txBody>
        </p:sp>
        <p:sp>
          <p:nvSpPr>
            <p:cNvPr id="124" name="Freeform: Shape 123">
              <a:extLst>
                <a:ext uri="{FF2B5EF4-FFF2-40B4-BE49-F238E27FC236}">
                  <a16:creationId xmlns:a16="http://schemas.microsoft.com/office/drawing/2014/main" id="{58815830-1230-4E79-93D9-7FA6748142BE}"/>
                </a:ext>
              </a:extLst>
            </p:cNvPr>
            <p:cNvSpPr/>
            <p:nvPr/>
          </p:nvSpPr>
          <p:spPr>
            <a:xfrm>
              <a:off x="649783" y="3403470"/>
              <a:ext cx="439026" cy="114529"/>
            </a:xfrm>
            <a:custGeom>
              <a:avLst/>
              <a:gdLst>
                <a:gd name="connsiteX0" fmla="*/ 173511 w 439026"/>
                <a:gd name="connsiteY0" fmla="*/ 117010 h 114528"/>
                <a:gd name="connsiteX1" fmla="*/ 0 w 439026"/>
                <a:gd name="connsiteY1" fmla="*/ 129608 h 114528"/>
                <a:gd name="connsiteX2" fmla="*/ 55738 w 439026"/>
                <a:gd name="connsiteY2" fmla="*/ 74634 h 114528"/>
                <a:gd name="connsiteX3" fmla="*/ 278305 w 439026"/>
                <a:gd name="connsiteY3" fmla="*/ 14316 h 114528"/>
                <a:gd name="connsiteX4" fmla="*/ 450479 w 439026"/>
                <a:gd name="connsiteY4" fmla="*/ 0 h 114528"/>
                <a:gd name="connsiteX5" fmla="*/ 401423 w 439026"/>
                <a:gd name="connsiteY5" fmla="*/ 47148 h 114528"/>
                <a:gd name="connsiteX6" fmla="*/ 173511 w 439026"/>
                <a:gd name="connsiteY6" fmla="*/ 117010 h 114528"/>
                <a:gd name="connsiteX7" fmla="*/ 14125 w 439026"/>
                <a:gd name="connsiteY7" fmla="*/ 125600 h 114528"/>
                <a:gd name="connsiteX8" fmla="*/ 176756 w 439026"/>
                <a:gd name="connsiteY8" fmla="*/ 113765 h 114528"/>
                <a:gd name="connsiteX9" fmla="*/ 390543 w 439026"/>
                <a:gd name="connsiteY9" fmla="*/ 48484 h 114528"/>
                <a:gd name="connsiteX10" fmla="*/ 436736 w 439026"/>
                <a:gd name="connsiteY10" fmla="*/ 4009 h 114528"/>
                <a:gd name="connsiteX11" fmla="*/ 275060 w 439026"/>
                <a:gd name="connsiteY11" fmla="*/ 17370 h 114528"/>
                <a:gd name="connsiteX12" fmla="*/ 66236 w 439026"/>
                <a:gd name="connsiteY12" fmla="*/ 74253 h 114528"/>
                <a:gd name="connsiteX13" fmla="*/ 14125 w 439026"/>
                <a:gd name="connsiteY13" fmla="*/ 125600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173511" y="117010"/>
                  </a:moveTo>
                  <a:cubicBezTo>
                    <a:pt x="103076" y="123691"/>
                    <a:pt x="68335" y="126363"/>
                    <a:pt x="0" y="129608"/>
                  </a:cubicBezTo>
                  <a:cubicBezTo>
                    <a:pt x="22524" y="107275"/>
                    <a:pt x="33595" y="96395"/>
                    <a:pt x="55738" y="74634"/>
                  </a:cubicBezTo>
                  <a:cubicBezTo>
                    <a:pt x="144688" y="50965"/>
                    <a:pt x="189163" y="38749"/>
                    <a:pt x="278305" y="14316"/>
                  </a:cubicBezTo>
                  <a:cubicBezTo>
                    <a:pt x="346258" y="10117"/>
                    <a:pt x="380808" y="7253"/>
                    <a:pt x="450479" y="0"/>
                  </a:cubicBezTo>
                  <a:cubicBezTo>
                    <a:pt x="431009" y="18706"/>
                    <a:pt x="421275" y="28060"/>
                    <a:pt x="401423" y="47148"/>
                  </a:cubicBezTo>
                  <a:cubicBezTo>
                    <a:pt x="310563" y="75016"/>
                    <a:pt x="264943" y="89141"/>
                    <a:pt x="173511" y="117010"/>
                  </a:cubicBezTo>
                  <a:close/>
                  <a:moveTo>
                    <a:pt x="14125" y="125600"/>
                  </a:moveTo>
                  <a:cubicBezTo>
                    <a:pt x="78261" y="122355"/>
                    <a:pt x="110902" y="120064"/>
                    <a:pt x="176756" y="113765"/>
                  </a:cubicBezTo>
                  <a:cubicBezTo>
                    <a:pt x="262461" y="87614"/>
                    <a:pt x="305219" y="74444"/>
                    <a:pt x="390543" y="48484"/>
                  </a:cubicBezTo>
                  <a:cubicBezTo>
                    <a:pt x="409058" y="30350"/>
                    <a:pt x="418411" y="21570"/>
                    <a:pt x="436736" y="4009"/>
                  </a:cubicBezTo>
                  <a:cubicBezTo>
                    <a:pt x="371455" y="10689"/>
                    <a:pt x="339005" y="13362"/>
                    <a:pt x="275060" y="17370"/>
                  </a:cubicBezTo>
                  <a:cubicBezTo>
                    <a:pt x="191454" y="40276"/>
                    <a:pt x="149651" y="51729"/>
                    <a:pt x="66236" y="74253"/>
                  </a:cubicBezTo>
                  <a:cubicBezTo>
                    <a:pt x="45430" y="94486"/>
                    <a:pt x="35122" y="104794"/>
                    <a:pt x="14125" y="125600"/>
                  </a:cubicBezTo>
                  <a:close/>
                </a:path>
              </a:pathLst>
            </a:custGeom>
            <a:grpFill/>
            <a:ln w="19088" cap="flat">
              <a:noFill/>
              <a:prstDash val="solid"/>
              <a:miter/>
            </a:ln>
          </p:spPr>
          <p:txBody>
            <a:bodyPr rtlCol="0" anchor="ctr"/>
            <a:lstStyle/>
            <a:p>
              <a:endParaRPr lang="en-US" dirty="0"/>
            </a:p>
          </p:txBody>
        </p:sp>
        <p:sp>
          <p:nvSpPr>
            <p:cNvPr id="125" name="Freeform: Shape 124">
              <a:extLst>
                <a:ext uri="{FF2B5EF4-FFF2-40B4-BE49-F238E27FC236}">
                  <a16:creationId xmlns:a16="http://schemas.microsoft.com/office/drawing/2014/main" id="{0016E784-6FDC-4CB7-9FBA-2022681D381B}"/>
                </a:ext>
              </a:extLst>
            </p:cNvPr>
            <p:cNvSpPr/>
            <p:nvPr/>
          </p:nvSpPr>
          <p:spPr>
            <a:xfrm>
              <a:off x="1038799" y="3319291"/>
              <a:ext cx="439026" cy="133617"/>
            </a:xfrm>
            <a:custGeom>
              <a:avLst/>
              <a:gdLst>
                <a:gd name="connsiteX0" fmla="*/ 177710 w 439026"/>
                <a:gd name="connsiteY0" fmla="*/ 109757 h 133616"/>
                <a:gd name="connsiteX1" fmla="*/ 0 w 439026"/>
                <a:gd name="connsiteY1" fmla="*/ 133998 h 133616"/>
                <a:gd name="connsiteX2" fmla="*/ 49247 w 439026"/>
                <a:gd name="connsiteY2" fmla="*/ 86660 h 133616"/>
                <a:gd name="connsiteX3" fmla="*/ 269906 w 439026"/>
                <a:gd name="connsiteY3" fmla="*/ 23097 h 133616"/>
                <a:gd name="connsiteX4" fmla="*/ 444180 w 439026"/>
                <a:gd name="connsiteY4" fmla="*/ 0 h 133616"/>
                <a:gd name="connsiteX5" fmla="*/ 401232 w 439026"/>
                <a:gd name="connsiteY5" fmla="*/ 38749 h 133616"/>
                <a:gd name="connsiteX6" fmla="*/ 177710 w 439026"/>
                <a:gd name="connsiteY6" fmla="*/ 109757 h 133616"/>
                <a:gd name="connsiteX7" fmla="*/ 13934 w 439026"/>
                <a:gd name="connsiteY7" fmla="*/ 129799 h 133616"/>
                <a:gd name="connsiteX8" fmla="*/ 180574 w 439026"/>
                <a:gd name="connsiteY8" fmla="*/ 107084 h 133616"/>
                <a:gd name="connsiteX9" fmla="*/ 389970 w 439026"/>
                <a:gd name="connsiteY9" fmla="*/ 40658 h 133616"/>
                <a:gd name="connsiteX10" fmla="*/ 430436 w 439026"/>
                <a:gd name="connsiteY10" fmla="*/ 4009 h 133616"/>
                <a:gd name="connsiteX11" fmla="*/ 266852 w 439026"/>
                <a:gd name="connsiteY11" fmla="*/ 25769 h 133616"/>
                <a:gd name="connsiteX12" fmla="*/ 59746 w 439026"/>
                <a:gd name="connsiteY12" fmla="*/ 85515 h 133616"/>
                <a:gd name="connsiteX13" fmla="*/ 13934 w 439026"/>
                <a:gd name="connsiteY13" fmla="*/ 129799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177710" y="109757"/>
                  </a:moveTo>
                  <a:cubicBezTo>
                    <a:pt x="106130" y="120637"/>
                    <a:pt x="70435" y="125600"/>
                    <a:pt x="0" y="133998"/>
                  </a:cubicBezTo>
                  <a:cubicBezTo>
                    <a:pt x="19852" y="114719"/>
                    <a:pt x="29587" y="105366"/>
                    <a:pt x="49247" y="86660"/>
                  </a:cubicBezTo>
                  <a:cubicBezTo>
                    <a:pt x="137816" y="61082"/>
                    <a:pt x="182101" y="48293"/>
                    <a:pt x="269906" y="23097"/>
                  </a:cubicBezTo>
                  <a:cubicBezTo>
                    <a:pt x="339196" y="15080"/>
                    <a:pt x="374127" y="10308"/>
                    <a:pt x="444180" y="0"/>
                  </a:cubicBezTo>
                  <a:cubicBezTo>
                    <a:pt x="427001" y="15270"/>
                    <a:pt x="418602" y="22906"/>
                    <a:pt x="401232" y="38749"/>
                  </a:cubicBezTo>
                  <a:cubicBezTo>
                    <a:pt x="312281" y="66427"/>
                    <a:pt x="267615" y="80743"/>
                    <a:pt x="177710" y="109757"/>
                  </a:cubicBezTo>
                  <a:close/>
                  <a:moveTo>
                    <a:pt x="13934" y="129799"/>
                  </a:moveTo>
                  <a:cubicBezTo>
                    <a:pt x="80170" y="121782"/>
                    <a:pt x="113574" y="117201"/>
                    <a:pt x="180574" y="107084"/>
                  </a:cubicBezTo>
                  <a:cubicBezTo>
                    <a:pt x="264943" y="79979"/>
                    <a:pt x="306746" y="66617"/>
                    <a:pt x="389970" y="40658"/>
                  </a:cubicBezTo>
                  <a:cubicBezTo>
                    <a:pt x="406386" y="25769"/>
                    <a:pt x="414403" y="18515"/>
                    <a:pt x="430436" y="4009"/>
                  </a:cubicBezTo>
                  <a:cubicBezTo>
                    <a:pt x="364774" y="13743"/>
                    <a:pt x="331942" y="18134"/>
                    <a:pt x="266852" y="25769"/>
                  </a:cubicBezTo>
                  <a:cubicBezTo>
                    <a:pt x="184391" y="49438"/>
                    <a:pt x="142970" y="61464"/>
                    <a:pt x="59746" y="85515"/>
                  </a:cubicBezTo>
                  <a:cubicBezTo>
                    <a:pt x="41612" y="103076"/>
                    <a:pt x="32450" y="111856"/>
                    <a:pt x="13934" y="129799"/>
                  </a:cubicBezTo>
                  <a:close/>
                </a:path>
              </a:pathLst>
            </a:custGeom>
            <a:grpFill/>
            <a:ln w="19088" cap="flat">
              <a:noFill/>
              <a:prstDash val="solid"/>
              <a:miter/>
            </a:ln>
          </p:spPr>
          <p:txBody>
            <a:bodyPr rtlCol="0" anchor="ctr"/>
            <a:lstStyle/>
            <a:p>
              <a:endParaRPr lang="en-US" dirty="0"/>
            </a:p>
          </p:txBody>
        </p:sp>
        <p:sp>
          <p:nvSpPr>
            <p:cNvPr id="126" name="Freeform: Shape 125">
              <a:extLst>
                <a:ext uri="{FF2B5EF4-FFF2-40B4-BE49-F238E27FC236}">
                  <a16:creationId xmlns:a16="http://schemas.microsoft.com/office/drawing/2014/main" id="{CFB3A227-0B3A-476D-97B1-6702FD0197EA}"/>
                </a:ext>
              </a:extLst>
            </p:cNvPr>
            <p:cNvSpPr/>
            <p:nvPr/>
          </p:nvSpPr>
          <p:spPr>
            <a:xfrm>
              <a:off x="1427432" y="3232250"/>
              <a:ext cx="419938" cy="114529"/>
            </a:xfrm>
            <a:custGeom>
              <a:avLst/>
              <a:gdLst>
                <a:gd name="connsiteX0" fmla="*/ 176947 w 419938"/>
                <a:gd name="connsiteY0" fmla="*/ 97731 h 114528"/>
                <a:gd name="connsiteX1" fmla="*/ 0 w 419938"/>
                <a:gd name="connsiteY1" fmla="*/ 128845 h 114528"/>
                <a:gd name="connsiteX2" fmla="*/ 43139 w 419938"/>
                <a:gd name="connsiteY2" fmla="*/ 89714 h 114528"/>
                <a:gd name="connsiteX3" fmla="*/ 258071 w 419938"/>
                <a:gd name="connsiteY3" fmla="*/ 27678 h 114528"/>
                <a:gd name="connsiteX4" fmla="*/ 430246 w 419938"/>
                <a:gd name="connsiteY4" fmla="*/ 0 h 114528"/>
                <a:gd name="connsiteX5" fmla="*/ 392069 w 419938"/>
                <a:gd name="connsiteY5" fmla="*/ 30541 h 114528"/>
                <a:gd name="connsiteX6" fmla="*/ 176947 w 419938"/>
                <a:gd name="connsiteY6" fmla="*/ 97731 h 114528"/>
                <a:gd name="connsiteX7" fmla="*/ 13744 w 419938"/>
                <a:gd name="connsiteY7" fmla="*/ 124645 h 114528"/>
                <a:gd name="connsiteX8" fmla="*/ 179619 w 419938"/>
                <a:gd name="connsiteY8" fmla="*/ 95631 h 114528"/>
                <a:gd name="connsiteX9" fmla="*/ 381571 w 419938"/>
                <a:gd name="connsiteY9" fmla="*/ 32832 h 114528"/>
                <a:gd name="connsiteX10" fmla="*/ 417457 w 419938"/>
                <a:gd name="connsiteY10" fmla="*/ 4008 h 114528"/>
                <a:gd name="connsiteX11" fmla="*/ 255781 w 419938"/>
                <a:gd name="connsiteY11" fmla="*/ 30159 h 114528"/>
                <a:gd name="connsiteX12" fmla="*/ 54019 w 419938"/>
                <a:gd name="connsiteY12" fmla="*/ 88569 h 114528"/>
                <a:gd name="connsiteX13" fmla="*/ 13744 w 419938"/>
                <a:gd name="connsiteY13" fmla="*/ 124645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176947" y="97731"/>
                  </a:moveTo>
                  <a:cubicBezTo>
                    <a:pt x="106130" y="110902"/>
                    <a:pt x="70626" y="117201"/>
                    <a:pt x="0" y="128845"/>
                  </a:cubicBezTo>
                  <a:cubicBezTo>
                    <a:pt x="17370" y="112811"/>
                    <a:pt x="25960" y="105175"/>
                    <a:pt x="43139" y="89714"/>
                  </a:cubicBezTo>
                  <a:cubicBezTo>
                    <a:pt x="129799" y="64136"/>
                    <a:pt x="172747" y="51729"/>
                    <a:pt x="258071" y="27678"/>
                  </a:cubicBezTo>
                  <a:cubicBezTo>
                    <a:pt x="326979" y="17370"/>
                    <a:pt x="361338" y="11835"/>
                    <a:pt x="430246" y="0"/>
                  </a:cubicBezTo>
                  <a:cubicBezTo>
                    <a:pt x="415166" y="12025"/>
                    <a:pt x="407531" y="17943"/>
                    <a:pt x="392069" y="30541"/>
                  </a:cubicBezTo>
                  <a:cubicBezTo>
                    <a:pt x="306937" y="56310"/>
                    <a:pt x="263988" y="69862"/>
                    <a:pt x="176947" y="97731"/>
                  </a:cubicBezTo>
                  <a:close/>
                  <a:moveTo>
                    <a:pt x="13744" y="124645"/>
                  </a:moveTo>
                  <a:cubicBezTo>
                    <a:pt x="79979" y="113765"/>
                    <a:pt x="113193" y="107848"/>
                    <a:pt x="179619" y="95631"/>
                  </a:cubicBezTo>
                  <a:cubicBezTo>
                    <a:pt x="261125" y="69672"/>
                    <a:pt x="301592" y="56883"/>
                    <a:pt x="381571" y="32832"/>
                  </a:cubicBezTo>
                  <a:cubicBezTo>
                    <a:pt x="396078" y="20997"/>
                    <a:pt x="403141" y="15270"/>
                    <a:pt x="417457" y="4008"/>
                  </a:cubicBezTo>
                  <a:cubicBezTo>
                    <a:pt x="352939" y="15080"/>
                    <a:pt x="320489" y="20233"/>
                    <a:pt x="255781" y="30159"/>
                  </a:cubicBezTo>
                  <a:cubicBezTo>
                    <a:pt x="175610" y="52874"/>
                    <a:pt x="135335" y="64518"/>
                    <a:pt x="54019" y="88569"/>
                  </a:cubicBezTo>
                  <a:cubicBezTo>
                    <a:pt x="37985" y="102503"/>
                    <a:pt x="29968" y="109757"/>
                    <a:pt x="13744" y="124645"/>
                  </a:cubicBezTo>
                  <a:close/>
                </a:path>
              </a:pathLst>
            </a:custGeom>
            <a:grpFill/>
            <a:ln w="19088" cap="flat">
              <a:noFill/>
              <a:prstDash val="solid"/>
              <a:miter/>
            </a:ln>
          </p:spPr>
          <p:txBody>
            <a:bodyPr rtlCol="0" anchor="ctr"/>
            <a:lstStyle/>
            <a:p>
              <a:endParaRPr lang="en-US" dirty="0"/>
            </a:p>
          </p:txBody>
        </p:sp>
        <p:sp>
          <p:nvSpPr>
            <p:cNvPr id="127" name="Freeform: Shape 126">
              <a:extLst>
                <a:ext uri="{FF2B5EF4-FFF2-40B4-BE49-F238E27FC236}">
                  <a16:creationId xmlns:a16="http://schemas.microsoft.com/office/drawing/2014/main" id="{EB98AEC3-612E-4861-8666-783F47E1E34C}"/>
                </a:ext>
              </a:extLst>
            </p:cNvPr>
            <p:cNvSpPr/>
            <p:nvPr/>
          </p:nvSpPr>
          <p:spPr>
            <a:xfrm>
              <a:off x="1807858" y="3150553"/>
              <a:ext cx="400850" cy="114529"/>
            </a:xfrm>
            <a:custGeom>
              <a:avLst/>
              <a:gdLst>
                <a:gd name="connsiteX0" fmla="*/ 172557 w 400850"/>
                <a:gd name="connsiteY0" fmla="*/ 82270 h 114528"/>
                <a:gd name="connsiteX1" fmla="*/ 0 w 400850"/>
                <a:gd name="connsiteY1" fmla="*/ 115292 h 114528"/>
                <a:gd name="connsiteX2" fmla="*/ 38176 w 400850"/>
                <a:gd name="connsiteY2" fmla="*/ 84560 h 114528"/>
                <a:gd name="connsiteX3" fmla="*/ 245091 w 400850"/>
                <a:gd name="connsiteY3" fmla="*/ 28059 h 114528"/>
                <a:gd name="connsiteX4" fmla="*/ 412303 w 400850"/>
                <a:gd name="connsiteY4" fmla="*/ 0 h 114528"/>
                <a:gd name="connsiteX5" fmla="*/ 377944 w 400850"/>
                <a:gd name="connsiteY5" fmla="*/ 22906 h 114528"/>
                <a:gd name="connsiteX6" fmla="*/ 172557 w 400850"/>
                <a:gd name="connsiteY6" fmla="*/ 82270 h 114528"/>
                <a:gd name="connsiteX7" fmla="*/ 12980 w 400850"/>
                <a:gd name="connsiteY7" fmla="*/ 111284 h 114528"/>
                <a:gd name="connsiteX8" fmla="*/ 174847 w 400850"/>
                <a:gd name="connsiteY8" fmla="*/ 80361 h 114528"/>
                <a:gd name="connsiteX9" fmla="*/ 367446 w 400850"/>
                <a:gd name="connsiteY9" fmla="*/ 25005 h 114528"/>
                <a:gd name="connsiteX10" fmla="*/ 399705 w 400850"/>
                <a:gd name="connsiteY10" fmla="*/ 3245 h 114528"/>
                <a:gd name="connsiteX11" fmla="*/ 242801 w 400850"/>
                <a:gd name="connsiteY11" fmla="*/ 29777 h 114528"/>
                <a:gd name="connsiteX12" fmla="*/ 48865 w 400850"/>
                <a:gd name="connsiteY12" fmla="*/ 82842 h 114528"/>
                <a:gd name="connsiteX13" fmla="*/ 12980 w 400850"/>
                <a:gd name="connsiteY13" fmla="*/ 11128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172557" y="82270"/>
                  </a:moveTo>
                  <a:cubicBezTo>
                    <a:pt x="103839" y="95631"/>
                    <a:pt x="69290" y="102312"/>
                    <a:pt x="0" y="115292"/>
                  </a:cubicBezTo>
                  <a:cubicBezTo>
                    <a:pt x="15461" y="102503"/>
                    <a:pt x="23096" y="96586"/>
                    <a:pt x="38176" y="84560"/>
                  </a:cubicBezTo>
                  <a:cubicBezTo>
                    <a:pt x="121782" y="60891"/>
                    <a:pt x="163013" y="49629"/>
                    <a:pt x="245091" y="28059"/>
                  </a:cubicBezTo>
                  <a:cubicBezTo>
                    <a:pt x="312281" y="17179"/>
                    <a:pt x="345685" y="11453"/>
                    <a:pt x="412303" y="0"/>
                  </a:cubicBezTo>
                  <a:cubicBezTo>
                    <a:pt x="398560" y="8971"/>
                    <a:pt x="391879" y="13362"/>
                    <a:pt x="377944" y="22906"/>
                  </a:cubicBezTo>
                  <a:cubicBezTo>
                    <a:pt x="296629" y="45239"/>
                    <a:pt x="255589" y="57073"/>
                    <a:pt x="172557" y="82270"/>
                  </a:cubicBezTo>
                  <a:close/>
                  <a:moveTo>
                    <a:pt x="12980" y="111284"/>
                  </a:moveTo>
                  <a:cubicBezTo>
                    <a:pt x="77879" y="99067"/>
                    <a:pt x="110329" y="92768"/>
                    <a:pt x="174847" y="80361"/>
                  </a:cubicBezTo>
                  <a:cubicBezTo>
                    <a:pt x="252726" y="56883"/>
                    <a:pt x="291284" y="45811"/>
                    <a:pt x="367446" y="25005"/>
                  </a:cubicBezTo>
                  <a:cubicBezTo>
                    <a:pt x="380426" y="16034"/>
                    <a:pt x="386916" y="11835"/>
                    <a:pt x="399705" y="3245"/>
                  </a:cubicBezTo>
                  <a:cubicBezTo>
                    <a:pt x="337286" y="13934"/>
                    <a:pt x="305791" y="19470"/>
                    <a:pt x="242801" y="29777"/>
                  </a:cubicBezTo>
                  <a:cubicBezTo>
                    <a:pt x="165876" y="50011"/>
                    <a:pt x="127127" y="60700"/>
                    <a:pt x="48865" y="82842"/>
                  </a:cubicBezTo>
                  <a:cubicBezTo>
                    <a:pt x="34549" y="93913"/>
                    <a:pt x="27296" y="99640"/>
                    <a:pt x="12980" y="111284"/>
                  </a:cubicBezTo>
                  <a:close/>
                </a:path>
              </a:pathLst>
            </a:custGeom>
            <a:grpFill/>
            <a:ln w="19088" cap="flat">
              <a:noFill/>
              <a:prstDash val="solid"/>
              <a:miter/>
            </a:ln>
          </p:spPr>
          <p:txBody>
            <a:bodyPr rtlCol="0" anchor="ctr"/>
            <a:lstStyle/>
            <a:p>
              <a:endParaRPr lang="en-US" dirty="0"/>
            </a:p>
          </p:txBody>
        </p:sp>
        <p:sp>
          <p:nvSpPr>
            <p:cNvPr id="128" name="Freeform: Shape 127">
              <a:extLst>
                <a:ext uri="{FF2B5EF4-FFF2-40B4-BE49-F238E27FC236}">
                  <a16:creationId xmlns:a16="http://schemas.microsoft.com/office/drawing/2014/main" id="{044374E7-CC5F-4070-B3D3-43495E03EC04}"/>
                </a:ext>
              </a:extLst>
            </p:cNvPr>
            <p:cNvSpPr/>
            <p:nvPr/>
          </p:nvSpPr>
          <p:spPr>
            <a:xfrm>
              <a:off x="2174159" y="3081263"/>
              <a:ext cx="381762" cy="76352"/>
            </a:xfrm>
            <a:custGeom>
              <a:avLst/>
              <a:gdLst>
                <a:gd name="connsiteX0" fmla="*/ 165876 w 381762"/>
                <a:gd name="connsiteY0" fmla="*/ 64327 h 76352"/>
                <a:gd name="connsiteX1" fmla="*/ 0 w 381762"/>
                <a:gd name="connsiteY1" fmla="*/ 95059 h 76352"/>
                <a:gd name="connsiteX2" fmla="*/ 34549 w 381762"/>
                <a:gd name="connsiteY2" fmla="*/ 71962 h 76352"/>
                <a:gd name="connsiteX3" fmla="*/ 232111 w 381762"/>
                <a:gd name="connsiteY3" fmla="*/ 24433 h 76352"/>
                <a:gd name="connsiteX4" fmla="*/ 392451 w 381762"/>
                <a:gd name="connsiteY4" fmla="*/ 0 h 76352"/>
                <a:gd name="connsiteX5" fmla="*/ 360574 w 381762"/>
                <a:gd name="connsiteY5" fmla="*/ 16416 h 76352"/>
                <a:gd name="connsiteX6" fmla="*/ 165876 w 381762"/>
                <a:gd name="connsiteY6" fmla="*/ 64327 h 76352"/>
                <a:gd name="connsiteX7" fmla="*/ 12407 w 381762"/>
                <a:gd name="connsiteY7" fmla="*/ 91623 h 76352"/>
                <a:gd name="connsiteX8" fmla="*/ 167784 w 381762"/>
                <a:gd name="connsiteY8" fmla="*/ 62991 h 76352"/>
                <a:gd name="connsiteX9" fmla="*/ 350457 w 381762"/>
                <a:gd name="connsiteY9" fmla="*/ 17943 h 76352"/>
                <a:gd name="connsiteX10" fmla="*/ 380426 w 381762"/>
                <a:gd name="connsiteY10" fmla="*/ 2291 h 76352"/>
                <a:gd name="connsiteX11" fmla="*/ 229820 w 381762"/>
                <a:gd name="connsiteY11" fmla="*/ 25387 h 76352"/>
                <a:gd name="connsiteX12" fmla="*/ 44666 w 381762"/>
                <a:gd name="connsiteY12" fmla="*/ 70053 h 76352"/>
                <a:gd name="connsiteX13" fmla="*/ 12407 w 381762"/>
                <a:gd name="connsiteY13" fmla="*/ 9162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76352">
                  <a:moveTo>
                    <a:pt x="165876" y="64327"/>
                  </a:moveTo>
                  <a:cubicBezTo>
                    <a:pt x="100021" y="76161"/>
                    <a:pt x="66808" y="82461"/>
                    <a:pt x="0" y="95059"/>
                  </a:cubicBezTo>
                  <a:cubicBezTo>
                    <a:pt x="13934" y="85324"/>
                    <a:pt x="20806" y="80934"/>
                    <a:pt x="34549" y="71962"/>
                  </a:cubicBezTo>
                  <a:cubicBezTo>
                    <a:pt x="114338" y="51538"/>
                    <a:pt x="153850" y="42185"/>
                    <a:pt x="232111" y="24433"/>
                  </a:cubicBezTo>
                  <a:cubicBezTo>
                    <a:pt x="296820" y="14507"/>
                    <a:pt x="328888" y="9544"/>
                    <a:pt x="392451" y="0"/>
                  </a:cubicBezTo>
                  <a:cubicBezTo>
                    <a:pt x="379853" y="6299"/>
                    <a:pt x="373363" y="9353"/>
                    <a:pt x="360574" y="16416"/>
                  </a:cubicBezTo>
                  <a:cubicBezTo>
                    <a:pt x="283649" y="33786"/>
                    <a:pt x="244709" y="43521"/>
                    <a:pt x="165876" y="64327"/>
                  </a:cubicBezTo>
                  <a:close/>
                  <a:moveTo>
                    <a:pt x="12407" y="91623"/>
                  </a:moveTo>
                  <a:cubicBezTo>
                    <a:pt x="75016" y="79979"/>
                    <a:pt x="106130" y="74062"/>
                    <a:pt x="167784" y="62991"/>
                  </a:cubicBezTo>
                  <a:cubicBezTo>
                    <a:pt x="241655" y="43521"/>
                    <a:pt x="278304" y="34549"/>
                    <a:pt x="350457" y="17943"/>
                  </a:cubicBezTo>
                  <a:cubicBezTo>
                    <a:pt x="362483" y="11262"/>
                    <a:pt x="368400" y="8399"/>
                    <a:pt x="380426" y="2291"/>
                  </a:cubicBezTo>
                  <a:cubicBezTo>
                    <a:pt x="320680" y="11262"/>
                    <a:pt x="290521" y="16034"/>
                    <a:pt x="229820" y="25387"/>
                  </a:cubicBezTo>
                  <a:cubicBezTo>
                    <a:pt x="156522" y="41994"/>
                    <a:pt x="119491" y="50965"/>
                    <a:pt x="44666" y="70053"/>
                  </a:cubicBezTo>
                  <a:cubicBezTo>
                    <a:pt x="31877" y="78452"/>
                    <a:pt x="25387" y="82651"/>
                    <a:pt x="12407" y="91623"/>
                  </a:cubicBezTo>
                  <a:close/>
                </a:path>
              </a:pathLst>
            </a:custGeom>
            <a:grpFill/>
            <a:ln w="19088" cap="flat">
              <a:noFill/>
              <a:prstDash val="solid"/>
              <a:miter/>
            </a:ln>
          </p:spPr>
          <p:txBody>
            <a:bodyPr rtlCol="0" anchor="ctr"/>
            <a:lstStyle/>
            <a:p>
              <a:endParaRPr lang="en-US" dirty="0"/>
            </a:p>
          </p:txBody>
        </p:sp>
        <p:sp>
          <p:nvSpPr>
            <p:cNvPr id="129" name="Freeform: Shape 128">
              <a:extLst>
                <a:ext uri="{FF2B5EF4-FFF2-40B4-BE49-F238E27FC236}">
                  <a16:creationId xmlns:a16="http://schemas.microsoft.com/office/drawing/2014/main" id="{0DA14D5B-A050-4579-A2F0-C3C5C1523ACC}"/>
                </a:ext>
              </a:extLst>
            </p:cNvPr>
            <p:cNvSpPr/>
            <p:nvPr/>
          </p:nvSpPr>
          <p:spPr>
            <a:xfrm>
              <a:off x="2523853" y="3030298"/>
              <a:ext cx="362674" cy="57264"/>
            </a:xfrm>
            <a:custGeom>
              <a:avLst/>
              <a:gdLst>
                <a:gd name="connsiteX0" fmla="*/ 157859 w 362673"/>
                <a:gd name="connsiteY0" fmla="*/ 45430 h 57264"/>
                <a:gd name="connsiteX1" fmla="*/ 0 w 362673"/>
                <a:gd name="connsiteY1" fmla="*/ 69481 h 57264"/>
                <a:gd name="connsiteX2" fmla="*/ 31877 w 362673"/>
                <a:gd name="connsiteY2" fmla="*/ 52874 h 57264"/>
                <a:gd name="connsiteX3" fmla="*/ 219895 w 362673"/>
                <a:gd name="connsiteY3" fmla="*/ 16988 h 57264"/>
                <a:gd name="connsiteX4" fmla="*/ 372600 w 362673"/>
                <a:gd name="connsiteY4" fmla="*/ 0 h 57264"/>
                <a:gd name="connsiteX5" fmla="*/ 342441 w 362673"/>
                <a:gd name="connsiteY5" fmla="*/ 11453 h 57264"/>
                <a:gd name="connsiteX6" fmla="*/ 157859 w 362673"/>
                <a:gd name="connsiteY6" fmla="*/ 45430 h 57264"/>
                <a:gd name="connsiteX7" fmla="*/ 11835 w 362673"/>
                <a:gd name="connsiteY7" fmla="*/ 66808 h 57264"/>
                <a:gd name="connsiteX8" fmla="*/ 159768 w 362673"/>
                <a:gd name="connsiteY8" fmla="*/ 44475 h 57264"/>
                <a:gd name="connsiteX9" fmla="*/ 332897 w 362673"/>
                <a:gd name="connsiteY9" fmla="*/ 12598 h 57264"/>
                <a:gd name="connsiteX10" fmla="*/ 361338 w 362673"/>
                <a:gd name="connsiteY10" fmla="*/ 1718 h 57264"/>
                <a:gd name="connsiteX11" fmla="*/ 217795 w 362673"/>
                <a:gd name="connsiteY11" fmla="*/ 17752 h 57264"/>
                <a:gd name="connsiteX12" fmla="*/ 41613 w 362673"/>
                <a:gd name="connsiteY12" fmla="*/ 51347 h 57264"/>
                <a:gd name="connsiteX13" fmla="*/ 11835 w 362673"/>
                <a:gd name="connsiteY13" fmla="*/ 66808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57859" y="45430"/>
                  </a:moveTo>
                  <a:cubicBezTo>
                    <a:pt x="95441" y="54210"/>
                    <a:pt x="63755" y="59173"/>
                    <a:pt x="0" y="69481"/>
                  </a:cubicBezTo>
                  <a:cubicBezTo>
                    <a:pt x="12789" y="62418"/>
                    <a:pt x="19088" y="59173"/>
                    <a:pt x="31877" y="52874"/>
                  </a:cubicBezTo>
                  <a:cubicBezTo>
                    <a:pt x="107848" y="37031"/>
                    <a:pt x="145452" y="29777"/>
                    <a:pt x="219895" y="16988"/>
                  </a:cubicBezTo>
                  <a:cubicBezTo>
                    <a:pt x="281741" y="9544"/>
                    <a:pt x="312282" y="6108"/>
                    <a:pt x="372600" y="0"/>
                  </a:cubicBezTo>
                  <a:cubicBezTo>
                    <a:pt x="360575" y="4390"/>
                    <a:pt x="354466" y="6299"/>
                    <a:pt x="342441" y="11453"/>
                  </a:cubicBezTo>
                  <a:cubicBezTo>
                    <a:pt x="269524" y="23097"/>
                    <a:pt x="232494" y="29968"/>
                    <a:pt x="157859" y="45430"/>
                  </a:cubicBezTo>
                  <a:close/>
                  <a:moveTo>
                    <a:pt x="11835" y="66808"/>
                  </a:moveTo>
                  <a:cubicBezTo>
                    <a:pt x="71580" y="57264"/>
                    <a:pt x="101167" y="52683"/>
                    <a:pt x="159768" y="44475"/>
                  </a:cubicBezTo>
                  <a:cubicBezTo>
                    <a:pt x="229821" y="29968"/>
                    <a:pt x="264561" y="23669"/>
                    <a:pt x="332897" y="12598"/>
                  </a:cubicBezTo>
                  <a:cubicBezTo>
                    <a:pt x="344350" y="7826"/>
                    <a:pt x="349885" y="5917"/>
                    <a:pt x="361338" y="1718"/>
                  </a:cubicBezTo>
                  <a:cubicBezTo>
                    <a:pt x="304455" y="7444"/>
                    <a:pt x="275823" y="10880"/>
                    <a:pt x="217795" y="17752"/>
                  </a:cubicBezTo>
                  <a:cubicBezTo>
                    <a:pt x="148124" y="29777"/>
                    <a:pt x="112811" y="36458"/>
                    <a:pt x="41613" y="51347"/>
                  </a:cubicBezTo>
                  <a:cubicBezTo>
                    <a:pt x="29778" y="57264"/>
                    <a:pt x="23860" y="60318"/>
                    <a:pt x="11835" y="66808"/>
                  </a:cubicBezTo>
                  <a:close/>
                </a:path>
              </a:pathLst>
            </a:custGeom>
            <a:grpFill/>
            <a:ln w="19088" cap="flat">
              <a:noFill/>
              <a:prstDash val="solid"/>
              <a:miter/>
            </a:ln>
          </p:spPr>
          <p:txBody>
            <a:bodyPr rtlCol="0" anchor="ctr"/>
            <a:lstStyle/>
            <a:p>
              <a:endParaRPr lang="en-US" dirty="0"/>
            </a:p>
          </p:txBody>
        </p:sp>
        <p:sp>
          <p:nvSpPr>
            <p:cNvPr id="130" name="Freeform: Shape 129">
              <a:extLst>
                <a:ext uri="{FF2B5EF4-FFF2-40B4-BE49-F238E27FC236}">
                  <a16:creationId xmlns:a16="http://schemas.microsoft.com/office/drawing/2014/main" id="{DF1B24C9-A655-42F7-9B63-578DF02434FC}"/>
                </a:ext>
              </a:extLst>
            </p:cNvPr>
            <p:cNvSpPr/>
            <p:nvPr/>
          </p:nvSpPr>
          <p:spPr>
            <a:xfrm>
              <a:off x="2855795" y="3004338"/>
              <a:ext cx="343586" cy="38176"/>
            </a:xfrm>
            <a:custGeom>
              <a:avLst/>
              <a:gdLst>
                <a:gd name="connsiteX0" fmla="*/ 149651 w 343585"/>
                <a:gd name="connsiteY0" fmla="*/ 25769 h 38176"/>
                <a:gd name="connsiteX1" fmla="*/ 0 w 343585"/>
                <a:gd name="connsiteY1" fmla="*/ 38940 h 38176"/>
                <a:gd name="connsiteX2" fmla="*/ 30159 w 343585"/>
                <a:gd name="connsiteY2" fmla="*/ 27296 h 38176"/>
                <a:gd name="connsiteX3" fmla="*/ 209015 w 343585"/>
                <a:gd name="connsiteY3" fmla="*/ 5536 h 38176"/>
                <a:gd name="connsiteX4" fmla="*/ 354275 w 343585"/>
                <a:gd name="connsiteY4" fmla="*/ 0 h 38176"/>
                <a:gd name="connsiteX5" fmla="*/ 324879 w 343585"/>
                <a:gd name="connsiteY5" fmla="*/ 8208 h 38176"/>
                <a:gd name="connsiteX6" fmla="*/ 149651 w 343585"/>
                <a:gd name="connsiteY6" fmla="*/ 25769 h 38176"/>
                <a:gd name="connsiteX7" fmla="*/ 11262 w 343585"/>
                <a:gd name="connsiteY7" fmla="*/ 37031 h 38176"/>
                <a:gd name="connsiteX8" fmla="*/ 151560 w 343585"/>
                <a:gd name="connsiteY8" fmla="*/ 24815 h 38176"/>
                <a:gd name="connsiteX9" fmla="*/ 316099 w 343585"/>
                <a:gd name="connsiteY9" fmla="*/ 8399 h 38176"/>
                <a:gd name="connsiteX10" fmla="*/ 343777 w 343585"/>
                <a:gd name="connsiteY10" fmla="*/ 573 h 38176"/>
                <a:gd name="connsiteX11" fmla="*/ 207488 w 343585"/>
                <a:gd name="connsiteY11" fmla="*/ 5917 h 38176"/>
                <a:gd name="connsiteX12" fmla="*/ 39703 w 343585"/>
                <a:gd name="connsiteY12" fmla="*/ 26342 h 38176"/>
                <a:gd name="connsiteX13" fmla="*/ 11262 w 343585"/>
                <a:gd name="connsiteY13" fmla="*/ 37031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38176">
                  <a:moveTo>
                    <a:pt x="149651" y="25769"/>
                  </a:moveTo>
                  <a:cubicBezTo>
                    <a:pt x="90477" y="29587"/>
                    <a:pt x="60510" y="32450"/>
                    <a:pt x="0" y="38940"/>
                  </a:cubicBezTo>
                  <a:cubicBezTo>
                    <a:pt x="12217" y="33786"/>
                    <a:pt x="18134" y="31686"/>
                    <a:pt x="30159" y="27296"/>
                  </a:cubicBezTo>
                  <a:cubicBezTo>
                    <a:pt x="102503" y="16798"/>
                    <a:pt x="138389" y="12407"/>
                    <a:pt x="209015" y="5536"/>
                  </a:cubicBezTo>
                  <a:cubicBezTo>
                    <a:pt x="267806" y="2291"/>
                    <a:pt x="296820" y="954"/>
                    <a:pt x="354275" y="0"/>
                  </a:cubicBezTo>
                  <a:cubicBezTo>
                    <a:pt x="342441" y="3054"/>
                    <a:pt x="336714" y="4390"/>
                    <a:pt x="324879" y="8208"/>
                  </a:cubicBezTo>
                  <a:cubicBezTo>
                    <a:pt x="255780" y="12980"/>
                    <a:pt x="220658" y="16416"/>
                    <a:pt x="149651" y="25769"/>
                  </a:cubicBezTo>
                  <a:close/>
                  <a:moveTo>
                    <a:pt x="11262" y="37031"/>
                  </a:moveTo>
                  <a:cubicBezTo>
                    <a:pt x="67954" y="30923"/>
                    <a:pt x="96013" y="28441"/>
                    <a:pt x="151560" y="24815"/>
                  </a:cubicBezTo>
                  <a:cubicBezTo>
                    <a:pt x="218177" y="16225"/>
                    <a:pt x="251008" y="12980"/>
                    <a:pt x="316099" y="8399"/>
                  </a:cubicBezTo>
                  <a:cubicBezTo>
                    <a:pt x="327170" y="4772"/>
                    <a:pt x="332705" y="3436"/>
                    <a:pt x="343777" y="573"/>
                  </a:cubicBezTo>
                  <a:cubicBezTo>
                    <a:pt x="289948" y="1527"/>
                    <a:pt x="262652" y="2863"/>
                    <a:pt x="207488" y="5917"/>
                  </a:cubicBezTo>
                  <a:cubicBezTo>
                    <a:pt x="141061" y="12598"/>
                    <a:pt x="107657" y="16607"/>
                    <a:pt x="39703" y="26342"/>
                  </a:cubicBezTo>
                  <a:cubicBezTo>
                    <a:pt x="28441" y="30350"/>
                    <a:pt x="22715" y="32450"/>
                    <a:pt x="11262" y="37031"/>
                  </a:cubicBezTo>
                  <a:close/>
                </a:path>
              </a:pathLst>
            </a:custGeom>
            <a:grpFill/>
            <a:ln w="19088" cap="flat">
              <a:noFill/>
              <a:prstDash val="solid"/>
              <a:miter/>
            </a:ln>
          </p:spPr>
          <p:txBody>
            <a:bodyPr rtlCol="0" anchor="ctr"/>
            <a:lstStyle/>
            <a:p>
              <a:endParaRPr lang="en-US" dirty="0"/>
            </a:p>
          </p:txBody>
        </p:sp>
        <p:sp>
          <p:nvSpPr>
            <p:cNvPr id="131" name="Freeform: Shape 130">
              <a:extLst>
                <a:ext uri="{FF2B5EF4-FFF2-40B4-BE49-F238E27FC236}">
                  <a16:creationId xmlns:a16="http://schemas.microsoft.com/office/drawing/2014/main" id="{997C5FE1-64C5-4114-9D4E-B9ED97F9809C}"/>
                </a:ext>
              </a:extLst>
            </p:cNvPr>
            <p:cNvSpPr/>
            <p:nvPr/>
          </p:nvSpPr>
          <p:spPr>
            <a:xfrm>
              <a:off x="3171130" y="2998993"/>
              <a:ext cx="324498" cy="19088"/>
            </a:xfrm>
            <a:custGeom>
              <a:avLst/>
              <a:gdLst>
                <a:gd name="connsiteX0" fmla="*/ 142016 w 324497"/>
                <a:gd name="connsiteY0" fmla="*/ 16225 h 0"/>
                <a:gd name="connsiteX1" fmla="*/ 0 w 324497"/>
                <a:gd name="connsiteY1" fmla="*/ 13934 h 0"/>
                <a:gd name="connsiteX2" fmla="*/ 29396 w 324497"/>
                <a:gd name="connsiteY2" fmla="*/ 5726 h 0"/>
                <a:gd name="connsiteX3" fmla="*/ 200425 w 324497"/>
                <a:gd name="connsiteY3" fmla="*/ 0 h 0"/>
                <a:gd name="connsiteX4" fmla="*/ 339196 w 324497"/>
                <a:gd name="connsiteY4" fmla="*/ 8590 h 0"/>
                <a:gd name="connsiteX5" fmla="*/ 310373 w 324497"/>
                <a:gd name="connsiteY5" fmla="*/ 16607 h 0"/>
                <a:gd name="connsiteX6" fmla="*/ 142016 w 324497"/>
                <a:gd name="connsiteY6" fmla="*/ 16225 h 0"/>
                <a:gd name="connsiteX7" fmla="*/ 10689 w 324497"/>
                <a:gd name="connsiteY7" fmla="*/ 13362 h 0"/>
                <a:gd name="connsiteX8" fmla="*/ 143924 w 324497"/>
                <a:gd name="connsiteY8" fmla="*/ 15652 h 0"/>
                <a:gd name="connsiteX9" fmla="*/ 301783 w 324497"/>
                <a:gd name="connsiteY9" fmla="*/ 16034 h 0"/>
                <a:gd name="connsiteX10" fmla="*/ 328888 w 324497"/>
                <a:gd name="connsiteY10" fmla="*/ 8590 h 0"/>
                <a:gd name="connsiteX11" fmla="*/ 198707 w 324497"/>
                <a:gd name="connsiteY11" fmla="*/ 764 h 0"/>
                <a:gd name="connsiteX12" fmla="*/ 38367 w 324497"/>
                <a:gd name="connsiteY12" fmla="*/ 5726 h 0"/>
                <a:gd name="connsiteX13" fmla="*/ 10689 w 324497"/>
                <a:gd name="connsiteY13" fmla="*/ 13362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a:moveTo>
                    <a:pt x="142016" y="16225"/>
                  </a:moveTo>
                  <a:cubicBezTo>
                    <a:pt x="85896" y="12980"/>
                    <a:pt x="57455" y="12789"/>
                    <a:pt x="0" y="13934"/>
                  </a:cubicBezTo>
                  <a:cubicBezTo>
                    <a:pt x="11835" y="10117"/>
                    <a:pt x="17561" y="8590"/>
                    <a:pt x="29396" y="5726"/>
                  </a:cubicBezTo>
                  <a:cubicBezTo>
                    <a:pt x="98495" y="1718"/>
                    <a:pt x="132663" y="764"/>
                    <a:pt x="200425" y="0"/>
                  </a:cubicBezTo>
                  <a:cubicBezTo>
                    <a:pt x="256354" y="2100"/>
                    <a:pt x="284222" y="3818"/>
                    <a:pt x="339196" y="8590"/>
                  </a:cubicBezTo>
                  <a:cubicBezTo>
                    <a:pt x="327743" y="11453"/>
                    <a:pt x="321826" y="12789"/>
                    <a:pt x="310373" y="16607"/>
                  </a:cubicBezTo>
                  <a:cubicBezTo>
                    <a:pt x="243564" y="15080"/>
                    <a:pt x="209779" y="14889"/>
                    <a:pt x="142016" y="16225"/>
                  </a:cubicBezTo>
                  <a:close/>
                  <a:moveTo>
                    <a:pt x="10689" y="13362"/>
                  </a:moveTo>
                  <a:cubicBezTo>
                    <a:pt x="64518" y="12407"/>
                    <a:pt x="91051" y="12598"/>
                    <a:pt x="143924" y="15652"/>
                  </a:cubicBezTo>
                  <a:cubicBezTo>
                    <a:pt x="207679" y="14316"/>
                    <a:pt x="239174" y="14507"/>
                    <a:pt x="301783" y="16034"/>
                  </a:cubicBezTo>
                  <a:cubicBezTo>
                    <a:pt x="312663" y="12598"/>
                    <a:pt x="318008" y="11262"/>
                    <a:pt x="328888" y="8590"/>
                  </a:cubicBezTo>
                  <a:cubicBezTo>
                    <a:pt x="277160" y="4199"/>
                    <a:pt x="251199" y="2672"/>
                    <a:pt x="198707" y="764"/>
                  </a:cubicBezTo>
                  <a:cubicBezTo>
                    <a:pt x="135335" y="1527"/>
                    <a:pt x="103267" y="2100"/>
                    <a:pt x="38367" y="5726"/>
                  </a:cubicBezTo>
                  <a:cubicBezTo>
                    <a:pt x="27105" y="8399"/>
                    <a:pt x="21570" y="9735"/>
                    <a:pt x="10689" y="13362"/>
                  </a:cubicBezTo>
                  <a:close/>
                </a:path>
              </a:pathLst>
            </a:custGeom>
            <a:grpFill/>
            <a:ln w="19088" cap="flat">
              <a:noFill/>
              <a:prstDash val="solid"/>
              <a:miter/>
            </a:ln>
          </p:spPr>
          <p:txBody>
            <a:bodyPr rtlCol="0" anchor="ctr"/>
            <a:lstStyle/>
            <a:p>
              <a:endParaRPr lang="en-US" dirty="0"/>
            </a:p>
          </p:txBody>
        </p:sp>
        <p:sp>
          <p:nvSpPr>
            <p:cNvPr id="132" name="Freeform: Shape 131">
              <a:extLst>
                <a:ext uri="{FF2B5EF4-FFF2-40B4-BE49-F238E27FC236}">
                  <a16:creationId xmlns:a16="http://schemas.microsoft.com/office/drawing/2014/main" id="{05F697DE-176B-4965-9BAB-E7B32BBB288D}"/>
                </a:ext>
              </a:extLst>
            </p:cNvPr>
            <p:cNvSpPr/>
            <p:nvPr/>
          </p:nvSpPr>
          <p:spPr>
            <a:xfrm>
              <a:off x="3471959" y="3007201"/>
              <a:ext cx="324498" cy="19088"/>
            </a:xfrm>
            <a:custGeom>
              <a:avLst/>
              <a:gdLst>
                <a:gd name="connsiteX0" fmla="*/ 137435 w 324497"/>
                <a:gd name="connsiteY0" fmla="*/ 25387 h 19088"/>
                <a:gd name="connsiteX1" fmla="*/ 0 w 324497"/>
                <a:gd name="connsiteY1" fmla="*/ 8017 h 19088"/>
                <a:gd name="connsiteX2" fmla="*/ 28823 w 324497"/>
                <a:gd name="connsiteY2" fmla="*/ 0 h 19088"/>
                <a:gd name="connsiteX3" fmla="*/ 194317 w 324497"/>
                <a:gd name="connsiteY3" fmla="*/ 7063 h 19088"/>
                <a:gd name="connsiteX4" fmla="*/ 330033 w 324497"/>
                <a:gd name="connsiteY4" fmla="*/ 27678 h 19088"/>
                <a:gd name="connsiteX5" fmla="*/ 302164 w 324497"/>
                <a:gd name="connsiteY5" fmla="*/ 37031 h 19088"/>
                <a:gd name="connsiteX6" fmla="*/ 137435 w 324497"/>
                <a:gd name="connsiteY6" fmla="*/ 25387 h 19088"/>
                <a:gd name="connsiteX7" fmla="*/ 10308 w 324497"/>
                <a:gd name="connsiteY7" fmla="*/ 8208 h 19088"/>
                <a:gd name="connsiteX8" fmla="*/ 139152 w 324497"/>
                <a:gd name="connsiteY8" fmla="*/ 24433 h 19088"/>
                <a:gd name="connsiteX9" fmla="*/ 293384 w 324497"/>
                <a:gd name="connsiteY9" fmla="*/ 35504 h 19088"/>
                <a:gd name="connsiteX10" fmla="*/ 319726 w 324497"/>
                <a:gd name="connsiteY10" fmla="*/ 26723 h 19088"/>
                <a:gd name="connsiteX11" fmla="*/ 192408 w 324497"/>
                <a:gd name="connsiteY11" fmla="*/ 7635 h 19088"/>
                <a:gd name="connsiteX12" fmla="*/ 37222 w 324497"/>
                <a:gd name="connsiteY12" fmla="*/ 764 h 19088"/>
                <a:gd name="connsiteX13" fmla="*/ 10308 w 324497"/>
                <a:gd name="connsiteY13" fmla="*/ 8208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9088">
                  <a:moveTo>
                    <a:pt x="137435" y="25387"/>
                  </a:moveTo>
                  <a:cubicBezTo>
                    <a:pt x="82651" y="16798"/>
                    <a:pt x="55355" y="13362"/>
                    <a:pt x="0" y="8017"/>
                  </a:cubicBezTo>
                  <a:cubicBezTo>
                    <a:pt x="11453" y="4199"/>
                    <a:pt x="17370" y="2863"/>
                    <a:pt x="28823" y="0"/>
                  </a:cubicBezTo>
                  <a:cubicBezTo>
                    <a:pt x="95441" y="1718"/>
                    <a:pt x="128654" y="3245"/>
                    <a:pt x="194317" y="7063"/>
                  </a:cubicBezTo>
                  <a:cubicBezTo>
                    <a:pt x="248718" y="14125"/>
                    <a:pt x="275823" y="18325"/>
                    <a:pt x="330033" y="27678"/>
                  </a:cubicBezTo>
                  <a:cubicBezTo>
                    <a:pt x="318772" y="31114"/>
                    <a:pt x="313236" y="32641"/>
                    <a:pt x="302164" y="37031"/>
                  </a:cubicBezTo>
                  <a:cubicBezTo>
                    <a:pt x="236502" y="31304"/>
                    <a:pt x="203479" y="28823"/>
                    <a:pt x="137435" y="25387"/>
                  </a:cubicBezTo>
                  <a:close/>
                  <a:moveTo>
                    <a:pt x="10308" y="8208"/>
                  </a:moveTo>
                  <a:cubicBezTo>
                    <a:pt x="62227" y="13362"/>
                    <a:pt x="87996" y="16607"/>
                    <a:pt x="139152" y="24433"/>
                  </a:cubicBezTo>
                  <a:cubicBezTo>
                    <a:pt x="201189" y="27678"/>
                    <a:pt x="232111" y="29968"/>
                    <a:pt x="293384" y="35504"/>
                  </a:cubicBezTo>
                  <a:cubicBezTo>
                    <a:pt x="303883" y="31495"/>
                    <a:pt x="309036" y="29968"/>
                    <a:pt x="319726" y="26723"/>
                  </a:cubicBezTo>
                  <a:cubicBezTo>
                    <a:pt x="268951" y="18134"/>
                    <a:pt x="243564" y="14316"/>
                    <a:pt x="192408" y="7635"/>
                  </a:cubicBezTo>
                  <a:cubicBezTo>
                    <a:pt x="130754" y="4009"/>
                    <a:pt x="99640" y="2481"/>
                    <a:pt x="37222" y="764"/>
                  </a:cubicBezTo>
                  <a:cubicBezTo>
                    <a:pt x="26533" y="3436"/>
                    <a:pt x="20997" y="4772"/>
                    <a:pt x="10308" y="8208"/>
                  </a:cubicBezTo>
                  <a:close/>
                </a:path>
              </a:pathLst>
            </a:custGeom>
            <a:grpFill/>
            <a:ln w="19088" cap="flat">
              <a:noFill/>
              <a:prstDash val="solid"/>
              <a:miter/>
            </a:ln>
          </p:spPr>
          <p:txBody>
            <a:bodyPr rtlCol="0" anchor="ctr"/>
            <a:lstStyle/>
            <a:p>
              <a:endParaRPr lang="en-US" dirty="0"/>
            </a:p>
          </p:txBody>
        </p:sp>
        <p:sp>
          <p:nvSpPr>
            <p:cNvPr id="133" name="Freeform: Shape 132">
              <a:extLst>
                <a:ext uri="{FF2B5EF4-FFF2-40B4-BE49-F238E27FC236}">
                  <a16:creationId xmlns:a16="http://schemas.microsoft.com/office/drawing/2014/main" id="{D2E87614-A87F-4E00-BA5D-2386954BC4E1}"/>
                </a:ext>
              </a:extLst>
            </p:cNvPr>
            <p:cNvSpPr/>
            <p:nvPr/>
          </p:nvSpPr>
          <p:spPr>
            <a:xfrm>
              <a:off x="3764579" y="3033733"/>
              <a:ext cx="324498" cy="57264"/>
            </a:xfrm>
            <a:custGeom>
              <a:avLst/>
              <a:gdLst>
                <a:gd name="connsiteX0" fmla="*/ 136098 w 324497"/>
                <a:gd name="connsiteY0" fmla="*/ 37794 h 57264"/>
                <a:gd name="connsiteX1" fmla="*/ 0 w 324497"/>
                <a:gd name="connsiteY1" fmla="*/ 9353 h 57264"/>
                <a:gd name="connsiteX2" fmla="*/ 28060 w 324497"/>
                <a:gd name="connsiteY2" fmla="*/ 0 h 57264"/>
                <a:gd name="connsiteX3" fmla="*/ 190881 w 324497"/>
                <a:gd name="connsiteY3" fmla="*/ 16416 h 57264"/>
                <a:gd name="connsiteX4" fmla="*/ 326216 w 324497"/>
                <a:gd name="connsiteY4" fmla="*/ 46575 h 57264"/>
                <a:gd name="connsiteX5" fmla="*/ 299302 w 324497"/>
                <a:gd name="connsiteY5" fmla="*/ 57837 h 57264"/>
                <a:gd name="connsiteX6" fmla="*/ 136098 w 324497"/>
                <a:gd name="connsiteY6" fmla="*/ 37794 h 57264"/>
                <a:gd name="connsiteX7" fmla="*/ 10117 w 324497"/>
                <a:gd name="connsiteY7" fmla="*/ 10117 h 57264"/>
                <a:gd name="connsiteX8" fmla="*/ 137816 w 324497"/>
                <a:gd name="connsiteY8" fmla="*/ 36840 h 57264"/>
                <a:gd name="connsiteX9" fmla="*/ 291094 w 324497"/>
                <a:gd name="connsiteY9" fmla="*/ 55546 h 57264"/>
                <a:gd name="connsiteX10" fmla="*/ 316290 w 324497"/>
                <a:gd name="connsiteY10" fmla="*/ 45048 h 57264"/>
                <a:gd name="connsiteX11" fmla="*/ 189354 w 324497"/>
                <a:gd name="connsiteY11" fmla="*/ 16798 h 57264"/>
                <a:gd name="connsiteX12" fmla="*/ 36458 w 324497"/>
                <a:gd name="connsiteY12" fmla="*/ 1145 h 57264"/>
                <a:gd name="connsiteX13" fmla="*/ 10117 w 324497"/>
                <a:gd name="connsiteY13" fmla="*/ 10117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36098" y="37794"/>
                  </a:moveTo>
                  <a:cubicBezTo>
                    <a:pt x="81698" y="25005"/>
                    <a:pt x="54592" y="19279"/>
                    <a:pt x="0" y="9353"/>
                  </a:cubicBezTo>
                  <a:cubicBezTo>
                    <a:pt x="11071" y="5154"/>
                    <a:pt x="16798" y="3436"/>
                    <a:pt x="28060" y="0"/>
                  </a:cubicBezTo>
                  <a:cubicBezTo>
                    <a:pt x="93532" y="5917"/>
                    <a:pt x="125982" y="9162"/>
                    <a:pt x="190881" y="16416"/>
                  </a:cubicBezTo>
                  <a:cubicBezTo>
                    <a:pt x="245092" y="27487"/>
                    <a:pt x="272005" y="33595"/>
                    <a:pt x="326216" y="46575"/>
                  </a:cubicBezTo>
                  <a:cubicBezTo>
                    <a:pt x="315527" y="50774"/>
                    <a:pt x="309991" y="52874"/>
                    <a:pt x="299302" y="57837"/>
                  </a:cubicBezTo>
                  <a:cubicBezTo>
                    <a:pt x="234211" y="49056"/>
                    <a:pt x="201571" y="44857"/>
                    <a:pt x="136098" y="37794"/>
                  </a:cubicBezTo>
                  <a:close/>
                  <a:moveTo>
                    <a:pt x="10117" y="10117"/>
                  </a:moveTo>
                  <a:cubicBezTo>
                    <a:pt x="61273" y="19661"/>
                    <a:pt x="86660" y="25005"/>
                    <a:pt x="137816" y="36840"/>
                  </a:cubicBezTo>
                  <a:cubicBezTo>
                    <a:pt x="199280" y="43521"/>
                    <a:pt x="229821" y="47338"/>
                    <a:pt x="291094" y="55546"/>
                  </a:cubicBezTo>
                  <a:cubicBezTo>
                    <a:pt x="301211" y="50965"/>
                    <a:pt x="306173" y="49056"/>
                    <a:pt x="316290" y="45048"/>
                  </a:cubicBezTo>
                  <a:cubicBezTo>
                    <a:pt x="265516" y="33022"/>
                    <a:pt x="240129" y="27296"/>
                    <a:pt x="189354" y="16798"/>
                  </a:cubicBezTo>
                  <a:cubicBezTo>
                    <a:pt x="128463" y="9926"/>
                    <a:pt x="97922" y="6872"/>
                    <a:pt x="36458" y="1145"/>
                  </a:cubicBezTo>
                  <a:cubicBezTo>
                    <a:pt x="25769" y="4581"/>
                    <a:pt x="20615" y="6299"/>
                    <a:pt x="10117" y="10117"/>
                  </a:cubicBezTo>
                  <a:close/>
                </a:path>
              </a:pathLst>
            </a:custGeom>
            <a:grpFill/>
            <a:ln w="19088" cap="flat">
              <a:noFill/>
              <a:prstDash val="solid"/>
              <a:miter/>
            </a:ln>
          </p:spPr>
          <p:txBody>
            <a:bodyPr rtlCol="0" anchor="ctr"/>
            <a:lstStyle/>
            <a:p>
              <a:endParaRPr lang="en-US" dirty="0"/>
            </a:p>
          </p:txBody>
        </p:sp>
        <p:sp>
          <p:nvSpPr>
            <p:cNvPr id="134" name="Freeform: Shape 133">
              <a:extLst>
                <a:ext uri="{FF2B5EF4-FFF2-40B4-BE49-F238E27FC236}">
                  <a16:creationId xmlns:a16="http://schemas.microsoft.com/office/drawing/2014/main" id="{55CA585B-88E4-4F6E-9D01-0AA6FF92E098}"/>
                </a:ext>
              </a:extLst>
            </p:cNvPr>
            <p:cNvSpPr/>
            <p:nvPr/>
          </p:nvSpPr>
          <p:spPr>
            <a:xfrm>
              <a:off x="4054719" y="3078590"/>
              <a:ext cx="324498" cy="57264"/>
            </a:xfrm>
            <a:custGeom>
              <a:avLst/>
              <a:gdLst>
                <a:gd name="connsiteX0" fmla="*/ 137243 w 324497"/>
                <a:gd name="connsiteY0" fmla="*/ 48484 h 57264"/>
                <a:gd name="connsiteX1" fmla="*/ 0 w 324497"/>
                <a:gd name="connsiteY1" fmla="*/ 11262 h 57264"/>
                <a:gd name="connsiteX2" fmla="*/ 26914 w 324497"/>
                <a:gd name="connsiteY2" fmla="*/ 0 h 57264"/>
                <a:gd name="connsiteX3" fmla="*/ 189545 w 324497"/>
                <a:gd name="connsiteY3" fmla="*/ 22906 h 57264"/>
                <a:gd name="connsiteX4" fmla="*/ 326979 w 324497"/>
                <a:gd name="connsiteY4" fmla="*/ 60128 h 57264"/>
                <a:gd name="connsiteX5" fmla="*/ 301592 w 324497"/>
                <a:gd name="connsiteY5" fmla="*/ 73680 h 57264"/>
                <a:gd name="connsiteX6" fmla="*/ 137243 w 324497"/>
                <a:gd name="connsiteY6" fmla="*/ 48484 h 57264"/>
                <a:gd name="connsiteX7" fmla="*/ 10117 w 324497"/>
                <a:gd name="connsiteY7" fmla="*/ 12598 h 57264"/>
                <a:gd name="connsiteX8" fmla="*/ 138961 w 324497"/>
                <a:gd name="connsiteY8" fmla="*/ 47529 h 57264"/>
                <a:gd name="connsiteX9" fmla="*/ 293002 w 324497"/>
                <a:gd name="connsiteY9" fmla="*/ 71199 h 57264"/>
                <a:gd name="connsiteX10" fmla="*/ 316863 w 324497"/>
                <a:gd name="connsiteY10" fmla="*/ 58600 h 57264"/>
                <a:gd name="connsiteX11" fmla="*/ 188018 w 324497"/>
                <a:gd name="connsiteY11" fmla="*/ 23669 h 57264"/>
                <a:gd name="connsiteX12" fmla="*/ 35504 w 324497"/>
                <a:gd name="connsiteY12" fmla="*/ 2100 h 57264"/>
                <a:gd name="connsiteX13" fmla="*/ 10117 w 324497"/>
                <a:gd name="connsiteY13" fmla="*/ 12598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37243" y="48484"/>
                  </a:moveTo>
                  <a:cubicBezTo>
                    <a:pt x="82079" y="32450"/>
                    <a:pt x="54783" y="25005"/>
                    <a:pt x="0" y="11262"/>
                  </a:cubicBezTo>
                  <a:cubicBezTo>
                    <a:pt x="10689" y="6299"/>
                    <a:pt x="16034" y="4199"/>
                    <a:pt x="26914" y="0"/>
                  </a:cubicBezTo>
                  <a:cubicBezTo>
                    <a:pt x="92005" y="8781"/>
                    <a:pt x="124645" y="13362"/>
                    <a:pt x="189545" y="22906"/>
                  </a:cubicBezTo>
                  <a:cubicBezTo>
                    <a:pt x="244327" y="37222"/>
                    <a:pt x="271814" y="44666"/>
                    <a:pt x="326979" y="60128"/>
                  </a:cubicBezTo>
                  <a:cubicBezTo>
                    <a:pt x="316863" y="65281"/>
                    <a:pt x="311709" y="67763"/>
                    <a:pt x="301592" y="73680"/>
                  </a:cubicBezTo>
                  <a:cubicBezTo>
                    <a:pt x="235738" y="63182"/>
                    <a:pt x="202907" y="58028"/>
                    <a:pt x="137243" y="48484"/>
                  </a:cubicBezTo>
                  <a:close/>
                  <a:moveTo>
                    <a:pt x="10117" y="12598"/>
                  </a:moveTo>
                  <a:cubicBezTo>
                    <a:pt x="61464" y="25578"/>
                    <a:pt x="87233" y="32641"/>
                    <a:pt x="138961" y="47529"/>
                  </a:cubicBezTo>
                  <a:cubicBezTo>
                    <a:pt x="200616" y="56501"/>
                    <a:pt x="231348" y="61464"/>
                    <a:pt x="293002" y="71199"/>
                  </a:cubicBezTo>
                  <a:cubicBezTo>
                    <a:pt x="302547" y="65663"/>
                    <a:pt x="307319" y="63372"/>
                    <a:pt x="316863" y="58600"/>
                  </a:cubicBezTo>
                  <a:cubicBezTo>
                    <a:pt x="265134" y="44094"/>
                    <a:pt x="239365" y="37031"/>
                    <a:pt x="188018" y="23669"/>
                  </a:cubicBezTo>
                  <a:cubicBezTo>
                    <a:pt x="127127" y="14698"/>
                    <a:pt x="96586" y="10308"/>
                    <a:pt x="35504" y="2100"/>
                  </a:cubicBezTo>
                  <a:cubicBezTo>
                    <a:pt x="25196" y="5917"/>
                    <a:pt x="20042" y="7826"/>
                    <a:pt x="10117" y="12598"/>
                  </a:cubicBezTo>
                  <a:close/>
                </a:path>
              </a:pathLst>
            </a:custGeom>
            <a:grpFill/>
            <a:ln w="19088" cap="flat">
              <a:noFill/>
              <a:prstDash val="solid"/>
              <a:miter/>
            </a:ln>
          </p:spPr>
          <p:txBody>
            <a:bodyPr rtlCol="0" anchor="ctr"/>
            <a:lstStyle/>
            <a:p>
              <a:endParaRPr lang="en-US" dirty="0"/>
            </a:p>
          </p:txBody>
        </p:sp>
        <p:sp>
          <p:nvSpPr>
            <p:cNvPr id="135" name="Freeform: Shape 134">
              <a:extLst>
                <a:ext uri="{FF2B5EF4-FFF2-40B4-BE49-F238E27FC236}">
                  <a16:creationId xmlns:a16="http://schemas.microsoft.com/office/drawing/2014/main" id="{59465D4B-073E-4B31-AFD7-3593C3AB3C78}"/>
                </a:ext>
              </a:extLst>
            </p:cNvPr>
            <p:cNvSpPr/>
            <p:nvPr/>
          </p:nvSpPr>
          <p:spPr>
            <a:xfrm>
              <a:off x="4346766" y="3136618"/>
              <a:ext cx="324498" cy="76352"/>
            </a:xfrm>
            <a:custGeom>
              <a:avLst/>
              <a:gdLst>
                <a:gd name="connsiteX0" fmla="*/ 140489 w 324497"/>
                <a:gd name="connsiteY0" fmla="*/ 57073 h 76352"/>
                <a:gd name="connsiteX1" fmla="*/ 0 w 324497"/>
                <a:gd name="connsiteY1" fmla="*/ 13553 h 76352"/>
                <a:gd name="connsiteX2" fmla="*/ 25388 w 324497"/>
                <a:gd name="connsiteY2" fmla="*/ 0 h 76352"/>
                <a:gd name="connsiteX3" fmla="*/ 189354 w 324497"/>
                <a:gd name="connsiteY3" fmla="*/ 26342 h 76352"/>
                <a:gd name="connsiteX4" fmla="*/ 330416 w 324497"/>
                <a:gd name="connsiteY4" fmla="*/ 68144 h 76352"/>
                <a:gd name="connsiteX5" fmla="*/ 306937 w 324497"/>
                <a:gd name="connsiteY5" fmla="*/ 84369 h 76352"/>
                <a:gd name="connsiteX6" fmla="*/ 140489 w 324497"/>
                <a:gd name="connsiteY6" fmla="*/ 57073 h 76352"/>
                <a:gd name="connsiteX7" fmla="*/ 10117 w 324497"/>
                <a:gd name="connsiteY7" fmla="*/ 15270 h 76352"/>
                <a:gd name="connsiteX8" fmla="*/ 141825 w 324497"/>
                <a:gd name="connsiteY8" fmla="*/ 55928 h 76352"/>
                <a:gd name="connsiteX9" fmla="*/ 297966 w 324497"/>
                <a:gd name="connsiteY9" fmla="*/ 81697 h 76352"/>
                <a:gd name="connsiteX10" fmla="*/ 320108 w 324497"/>
                <a:gd name="connsiteY10" fmla="*/ 66427 h 76352"/>
                <a:gd name="connsiteX11" fmla="*/ 187827 w 324497"/>
                <a:gd name="connsiteY11" fmla="*/ 27105 h 76352"/>
                <a:gd name="connsiteX12" fmla="*/ 33977 w 324497"/>
                <a:gd name="connsiteY12" fmla="*/ 2291 h 76352"/>
                <a:gd name="connsiteX13" fmla="*/ 10117 w 324497"/>
                <a:gd name="connsiteY13" fmla="*/ 15270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40489" y="57073"/>
                  </a:moveTo>
                  <a:cubicBezTo>
                    <a:pt x="83988" y="38940"/>
                    <a:pt x="55929" y="30159"/>
                    <a:pt x="0" y="13553"/>
                  </a:cubicBezTo>
                  <a:cubicBezTo>
                    <a:pt x="10117" y="7635"/>
                    <a:pt x="15271" y="5154"/>
                    <a:pt x="25388" y="0"/>
                  </a:cubicBezTo>
                  <a:cubicBezTo>
                    <a:pt x="91051" y="10498"/>
                    <a:pt x="123691" y="15843"/>
                    <a:pt x="189354" y="26342"/>
                  </a:cubicBezTo>
                  <a:cubicBezTo>
                    <a:pt x="245473" y="42757"/>
                    <a:pt x="273533" y="51156"/>
                    <a:pt x="330416" y="68144"/>
                  </a:cubicBezTo>
                  <a:cubicBezTo>
                    <a:pt x="320872" y="74444"/>
                    <a:pt x="316099" y="77307"/>
                    <a:pt x="306937" y="84369"/>
                  </a:cubicBezTo>
                  <a:cubicBezTo>
                    <a:pt x="240320" y="73489"/>
                    <a:pt x="206916" y="67954"/>
                    <a:pt x="140489" y="57073"/>
                  </a:cubicBezTo>
                  <a:close/>
                  <a:moveTo>
                    <a:pt x="10117" y="15270"/>
                  </a:moveTo>
                  <a:cubicBezTo>
                    <a:pt x="62610" y="30923"/>
                    <a:pt x="88951" y="38940"/>
                    <a:pt x="141825" y="55928"/>
                  </a:cubicBezTo>
                  <a:cubicBezTo>
                    <a:pt x="204243" y="66045"/>
                    <a:pt x="235357" y="71389"/>
                    <a:pt x="297966" y="81697"/>
                  </a:cubicBezTo>
                  <a:cubicBezTo>
                    <a:pt x="306746" y="75207"/>
                    <a:pt x="311327" y="72344"/>
                    <a:pt x="320108" y="66427"/>
                  </a:cubicBezTo>
                  <a:cubicBezTo>
                    <a:pt x="266852" y="50393"/>
                    <a:pt x="240320" y="42566"/>
                    <a:pt x="187827" y="27105"/>
                  </a:cubicBezTo>
                  <a:cubicBezTo>
                    <a:pt x="126364" y="17179"/>
                    <a:pt x="95441" y="12216"/>
                    <a:pt x="33977" y="2291"/>
                  </a:cubicBezTo>
                  <a:cubicBezTo>
                    <a:pt x="24433" y="7444"/>
                    <a:pt x="19661" y="9735"/>
                    <a:pt x="10117" y="15270"/>
                  </a:cubicBezTo>
                  <a:close/>
                </a:path>
              </a:pathLst>
            </a:custGeom>
            <a:grpFill/>
            <a:ln w="19088" cap="flat">
              <a:noFill/>
              <a:prstDash val="solid"/>
              <a:miter/>
            </a:ln>
          </p:spPr>
          <p:txBody>
            <a:bodyPr rtlCol="0" anchor="ctr"/>
            <a:lstStyle/>
            <a:p>
              <a:endParaRPr lang="en-US" dirty="0"/>
            </a:p>
          </p:txBody>
        </p:sp>
        <p:sp>
          <p:nvSpPr>
            <p:cNvPr id="136" name="Freeform: Shape 135">
              <a:extLst>
                <a:ext uri="{FF2B5EF4-FFF2-40B4-BE49-F238E27FC236}">
                  <a16:creationId xmlns:a16="http://schemas.microsoft.com/office/drawing/2014/main" id="{57B88294-5D90-4A49-A34D-A1397775DC55}"/>
                </a:ext>
              </a:extLst>
            </p:cNvPr>
            <p:cNvSpPr/>
            <p:nvPr/>
          </p:nvSpPr>
          <p:spPr>
            <a:xfrm>
              <a:off x="4644159" y="3202663"/>
              <a:ext cx="324498" cy="76352"/>
            </a:xfrm>
            <a:custGeom>
              <a:avLst/>
              <a:gdLst>
                <a:gd name="connsiteX0" fmla="*/ 145070 w 324497"/>
                <a:gd name="connsiteY0" fmla="*/ 62991 h 76352"/>
                <a:gd name="connsiteX1" fmla="*/ 0 w 324497"/>
                <a:gd name="connsiteY1" fmla="*/ 16225 h 76352"/>
                <a:gd name="connsiteX2" fmla="*/ 23669 w 324497"/>
                <a:gd name="connsiteY2" fmla="*/ 0 h 76352"/>
                <a:gd name="connsiteX3" fmla="*/ 190117 w 324497"/>
                <a:gd name="connsiteY3" fmla="*/ 26723 h 76352"/>
                <a:gd name="connsiteX4" fmla="*/ 335951 w 324497"/>
                <a:gd name="connsiteY4" fmla="*/ 70244 h 76352"/>
                <a:gd name="connsiteX5" fmla="*/ 314572 w 324497"/>
                <a:gd name="connsiteY5" fmla="*/ 89332 h 76352"/>
                <a:gd name="connsiteX6" fmla="*/ 145070 w 324497"/>
                <a:gd name="connsiteY6" fmla="*/ 62991 h 76352"/>
                <a:gd name="connsiteX7" fmla="*/ 10308 w 324497"/>
                <a:gd name="connsiteY7" fmla="*/ 17943 h 76352"/>
                <a:gd name="connsiteX8" fmla="*/ 146405 w 324497"/>
                <a:gd name="connsiteY8" fmla="*/ 61655 h 76352"/>
                <a:gd name="connsiteX9" fmla="*/ 305219 w 324497"/>
                <a:gd name="connsiteY9" fmla="*/ 86469 h 76352"/>
                <a:gd name="connsiteX10" fmla="*/ 325452 w 324497"/>
                <a:gd name="connsiteY10" fmla="*/ 68717 h 76352"/>
                <a:gd name="connsiteX11" fmla="*/ 188591 w 324497"/>
                <a:gd name="connsiteY11" fmla="*/ 27869 h 76352"/>
                <a:gd name="connsiteX12" fmla="*/ 32259 w 324497"/>
                <a:gd name="connsiteY12" fmla="*/ 2672 h 76352"/>
                <a:gd name="connsiteX13" fmla="*/ 10308 w 324497"/>
                <a:gd name="connsiteY13" fmla="*/ 1794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45070" y="62991"/>
                  </a:moveTo>
                  <a:cubicBezTo>
                    <a:pt x="86469" y="43712"/>
                    <a:pt x="57455" y="34359"/>
                    <a:pt x="0" y="16225"/>
                  </a:cubicBezTo>
                  <a:cubicBezTo>
                    <a:pt x="9353" y="9162"/>
                    <a:pt x="14125" y="6108"/>
                    <a:pt x="23669" y="0"/>
                  </a:cubicBezTo>
                  <a:cubicBezTo>
                    <a:pt x="90287" y="10880"/>
                    <a:pt x="123500" y="16416"/>
                    <a:pt x="190117" y="26723"/>
                  </a:cubicBezTo>
                  <a:cubicBezTo>
                    <a:pt x="247954" y="44094"/>
                    <a:pt x="277159" y="52683"/>
                    <a:pt x="335951" y="70244"/>
                  </a:cubicBezTo>
                  <a:cubicBezTo>
                    <a:pt x="327361" y="77498"/>
                    <a:pt x="322970" y="81124"/>
                    <a:pt x="314572" y="89332"/>
                  </a:cubicBezTo>
                  <a:cubicBezTo>
                    <a:pt x="246618" y="79025"/>
                    <a:pt x="212641" y="73680"/>
                    <a:pt x="145070" y="62991"/>
                  </a:cubicBezTo>
                  <a:close/>
                  <a:moveTo>
                    <a:pt x="10308" y="17943"/>
                  </a:moveTo>
                  <a:cubicBezTo>
                    <a:pt x="64327" y="34931"/>
                    <a:pt x="91623" y="43712"/>
                    <a:pt x="146405" y="61655"/>
                  </a:cubicBezTo>
                  <a:cubicBezTo>
                    <a:pt x="209778" y="71771"/>
                    <a:pt x="241655" y="76734"/>
                    <a:pt x="305219" y="86469"/>
                  </a:cubicBezTo>
                  <a:cubicBezTo>
                    <a:pt x="313236" y="78834"/>
                    <a:pt x="317244" y="75589"/>
                    <a:pt x="325452" y="68717"/>
                  </a:cubicBezTo>
                  <a:cubicBezTo>
                    <a:pt x="270288" y="52301"/>
                    <a:pt x="242992" y="44094"/>
                    <a:pt x="188591" y="27869"/>
                  </a:cubicBezTo>
                  <a:cubicBezTo>
                    <a:pt x="125982" y="18134"/>
                    <a:pt x="94868" y="12980"/>
                    <a:pt x="32259" y="2672"/>
                  </a:cubicBezTo>
                  <a:cubicBezTo>
                    <a:pt x="23479" y="8590"/>
                    <a:pt x="19088" y="11453"/>
                    <a:pt x="10308" y="17943"/>
                  </a:cubicBezTo>
                  <a:close/>
                </a:path>
              </a:pathLst>
            </a:custGeom>
            <a:grpFill/>
            <a:ln w="19088" cap="flat">
              <a:noFill/>
              <a:prstDash val="solid"/>
              <a:miter/>
            </a:ln>
          </p:spPr>
          <p:txBody>
            <a:bodyPr rtlCol="0" anchor="ctr"/>
            <a:lstStyle/>
            <a:p>
              <a:endParaRPr lang="en-US" dirty="0"/>
            </a:p>
          </p:txBody>
        </p:sp>
        <p:sp>
          <p:nvSpPr>
            <p:cNvPr id="137" name="Freeform: Shape 136">
              <a:extLst>
                <a:ext uri="{FF2B5EF4-FFF2-40B4-BE49-F238E27FC236}">
                  <a16:creationId xmlns:a16="http://schemas.microsoft.com/office/drawing/2014/main" id="{AAB7EA34-6AA9-4C59-8379-B623CA94B96D}"/>
                </a:ext>
              </a:extLst>
            </p:cNvPr>
            <p:cNvSpPr/>
            <p:nvPr/>
          </p:nvSpPr>
          <p:spPr>
            <a:xfrm>
              <a:off x="4948615" y="3270617"/>
              <a:ext cx="324498" cy="76352"/>
            </a:xfrm>
            <a:custGeom>
              <a:avLst/>
              <a:gdLst>
                <a:gd name="connsiteX0" fmla="*/ 150605 w 324497"/>
                <a:gd name="connsiteY0" fmla="*/ 65854 h 76352"/>
                <a:gd name="connsiteX1" fmla="*/ 0 w 324497"/>
                <a:gd name="connsiteY1" fmla="*/ 19088 h 76352"/>
                <a:gd name="connsiteX2" fmla="*/ 21569 w 324497"/>
                <a:gd name="connsiteY2" fmla="*/ 0 h 76352"/>
                <a:gd name="connsiteX3" fmla="*/ 191071 w 324497"/>
                <a:gd name="connsiteY3" fmla="*/ 24051 h 76352"/>
                <a:gd name="connsiteX4" fmla="*/ 342250 w 324497"/>
                <a:gd name="connsiteY4" fmla="*/ 65663 h 76352"/>
                <a:gd name="connsiteX5" fmla="*/ 323161 w 324497"/>
                <a:gd name="connsiteY5" fmla="*/ 87423 h 76352"/>
                <a:gd name="connsiteX6" fmla="*/ 150605 w 324497"/>
                <a:gd name="connsiteY6" fmla="*/ 65854 h 76352"/>
                <a:gd name="connsiteX7" fmla="*/ 10689 w 324497"/>
                <a:gd name="connsiteY7" fmla="*/ 20806 h 76352"/>
                <a:gd name="connsiteX8" fmla="*/ 151941 w 324497"/>
                <a:gd name="connsiteY8" fmla="*/ 64518 h 76352"/>
                <a:gd name="connsiteX9" fmla="*/ 313808 w 324497"/>
                <a:gd name="connsiteY9" fmla="*/ 84942 h 76352"/>
                <a:gd name="connsiteX10" fmla="*/ 331751 w 324497"/>
                <a:gd name="connsiteY10" fmla="*/ 64518 h 76352"/>
                <a:gd name="connsiteX11" fmla="*/ 189926 w 324497"/>
                <a:gd name="connsiteY11" fmla="*/ 25387 h 76352"/>
                <a:gd name="connsiteX12" fmla="*/ 30923 w 324497"/>
                <a:gd name="connsiteY12" fmla="*/ 2863 h 76352"/>
                <a:gd name="connsiteX13" fmla="*/ 10689 w 324497"/>
                <a:gd name="connsiteY13" fmla="*/ 20806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50605" y="65854"/>
                  </a:moveTo>
                  <a:cubicBezTo>
                    <a:pt x="89905" y="46957"/>
                    <a:pt x="59745" y="37604"/>
                    <a:pt x="0" y="19088"/>
                  </a:cubicBezTo>
                  <a:cubicBezTo>
                    <a:pt x="8589" y="10880"/>
                    <a:pt x="12789" y="7444"/>
                    <a:pt x="21569" y="0"/>
                  </a:cubicBezTo>
                  <a:cubicBezTo>
                    <a:pt x="89332" y="10117"/>
                    <a:pt x="123118" y="15080"/>
                    <a:pt x="191071" y="24051"/>
                  </a:cubicBezTo>
                  <a:cubicBezTo>
                    <a:pt x="251008" y="41039"/>
                    <a:pt x="281358" y="49438"/>
                    <a:pt x="342250" y="65663"/>
                  </a:cubicBezTo>
                  <a:cubicBezTo>
                    <a:pt x="334614" y="74062"/>
                    <a:pt x="330605" y="78261"/>
                    <a:pt x="323161" y="87423"/>
                  </a:cubicBezTo>
                  <a:cubicBezTo>
                    <a:pt x="254063" y="79597"/>
                    <a:pt x="219513" y="75207"/>
                    <a:pt x="150605" y="65854"/>
                  </a:cubicBezTo>
                  <a:close/>
                  <a:moveTo>
                    <a:pt x="10689" y="20806"/>
                  </a:moveTo>
                  <a:cubicBezTo>
                    <a:pt x="66617" y="38176"/>
                    <a:pt x="94867" y="46957"/>
                    <a:pt x="151941" y="64518"/>
                  </a:cubicBezTo>
                  <a:cubicBezTo>
                    <a:pt x="216649" y="73107"/>
                    <a:pt x="248908" y="77307"/>
                    <a:pt x="313808" y="84942"/>
                  </a:cubicBezTo>
                  <a:cubicBezTo>
                    <a:pt x="320871" y="76352"/>
                    <a:pt x="324498" y="72344"/>
                    <a:pt x="331751" y="64518"/>
                  </a:cubicBezTo>
                  <a:cubicBezTo>
                    <a:pt x="274677" y="49056"/>
                    <a:pt x="246236" y="41230"/>
                    <a:pt x="189926" y="25387"/>
                  </a:cubicBezTo>
                  <a:cubicBezTo>
                    <a:pt x="126172" y="16988"/>
                    <a:pt x="94486" y="12407"/>
                    <a:pt x="30923" y="2863"/>
                  </a:cubicBezTo>
                  <a:cubicBezTo>
                    <a:pt x="22714" y="9735"/>
                    <a:pt x="18706" y="13171"/>
                    <a:pt x="10689" y="20806"/>
                  </a:cubicBezTo>
                  <a:close/>
                </a:path>
              </a:pathLst>
            </a:custGeom>
            <a:grpFill/>
            <a:ln w="19088" cap="flat">
              <a:noFill/>
              <a:prstDash val="solid"/>
              <a:miter/>
            </a:ln>
          </p:spPr>
          <p:txBody>
            <a:bodyPr rtlCol="0" anchor="ctr"/>
            <a:lstStyle/>
            <a:p>
              <a:endParaRPr lang="en-US" dirty="0"/>
            </a:p>
          </p:txBody>
        </p:sp>
        <p:sp>
          <p:nvSpPr>
            <p:cNvPr id="138" name="Freeform: Shape 137">
              <a:extLst>
                <a:ext uri="{FF2B5EF4-FFF2-40B4-BE49-F238E27FC236}">
                  <a16:creationId xmlns:a16="http://schemas.microsoft.com/office/drawing/2014/main" id="{EFE9FCDD-10C4-4391-96F6-D066F551A8AC}"/>
                </a:ext>
              </a:extLst>
            </p:cNvPr>
            <p:cNvSpPr/>
            <p:nvPr/>
          </p:nvSpPr>
          <p:spPr>
            <a:xfrm>
              <a:off x="5261659" y="3334562"/>
              <a:ext cx="343586" cy="76352"/>
            </a:xfrm>
            <a:custGeom>
              <a:avLst/>
              <a:gdLst>
                <a:gd name="connsiteX0" fmla="*/ 155949 w 343585"/>
                <a:gd name="connsiteY0" fmla="*/ 64709 h 76352"/>
                <a:gd name="connsiteX1" fmla="*/ 0 w 343585"/>
                <a:gd name="connsiteY1" fmla="*/ 21760 h 76352"/>
                <a:gd name="connsiteX2" fmla="*/ 19088 w 343585"/>
                <a:gd name="connsiteY2" fmla="*/ 0 h 76352"/>
                <a:gd name="connsiteX3" fmla="*/ 191263 w 343585"/>
                <a:gd name="connsiteY3" fmla="*/ 17752 h 76352"/>
                <a:gd name="connsiteX4" fmla="*/ 347403 w 343585"/>
                <a:gd name="connsiteY4" fmla="*/ 53828 h 76352"/>
                <a:gd name="connsiteX5" fmla="*/ 330797 w 343585"/>
                <a:gd name="connsiteY5" fmla="*/ 78070 h 76352"/>
                <a:gd name="connsiteX6" fmla="*/ 155949 w 343585"/>
                <a:gd name="connsiteY6" fmla="*/ 64709 h 76352"/>
                <a:gd name="connsiteX7" fmla="*/ 10689 w 343585"/>
                <a:gd name="connsiteY7" fmla="*/ 22906 h 76352"/>
                <a:gd name="connsiteX8" fmla="*/ 156904 w 343585"/>
                <a:gd name="connsiteY8" fmla="*/ 62991 h 76352"/>
                <a:gd name="connsiteX9" fmla="*/ 321061 w 343585"/>
                <a:gd name="connsiteY9" fmla="*/ 75780 h 76352"/>
                <a:gd name="connsiteX10" fmla="*/ 336714 w 343585"/>
                <a:gd name="connsiteY10" fmla="*/ 53065 h 76352"/>
                <a:gd name="connsiteX11" fmla="*/ 190308 w 343585"/>
                <a:gd name="connsiteY11" fmla="*/ 19088 h 76352"/>
                <a:gd name="connsiteX12" fmla="*/ 28632 w 343585"/>
                <a:gd name="connsiteY12" fmla="*/ 2481 h 76352"/>
                <a:gd name="connsiteX13" fmla="*/ 10689 w 343585"/>
                <a:gd name="connsiteY13" fmla="*/ 22906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76352">
                  <a:moveTo>
                    <a:pt x="155949" y="64709"/>
                  </a:moveTo>
                  <a:cubicBezTo>
                    <a:pt x="93150" y="47720"/>
                    <a:pt x="61845" y="39131"/>
                    <a:pt x="0" y="21760"/>
                  </a:cubicBezTo>
                  <a:cubicBezTo>
                    <a:pt x="7635" y="12598"/>
                    <a:pt x="11453" y="8399"/>
                    <a:pt x="19088" y="0"/>
                  </a:cubicBezTo>
                  <a:cubicBezTo>
                    <a:pt x="87996" y="8017"/>
                    <a:pt x="122355" y="11644"/>
                    <a:pt x="191263" y="17752"/>
                  </a:cubicBezTo>
                  <a:cubicBezTo>
                    <a:pt x="253299" y="32832"/>
                    <a:pt x="284604" y="40085"/>
                    <a:pt x="347403" y="53828"/>
                  </a:cubicBezTo>
                  <a:cubicBezTo>
                    <a:pt x="340723" y="63182"/>
                    <a:pt x="337286" y="67954"/>
                    <a:pt x="330797" y="78070"/>
                  </a:cubicBezTo>
                  <a:cubicBezTo>
                    <a:pt x="260934" y="73680"/>
                    <a:pt x="226003" y="71008"/>
                    <a:pt x="155949" y="64709"/>
                  </a:cubicBezTo>
                  <a:close/>
                  <a:moveTo>
                    <a:pt x="10689" y="22906"/>
                  </a:moveTo>
                  <a:cubicBezTo>
                    <a:pt x="68717" y="39131"/>
                    <a:pt x="97922" y="47338"/>
                    <a:pt x="156904" y="62991"/>
                  </a:cubicBezTo>
                  <a:cubicBezTo>
                    <a:pt x="222567" y="68908"/>
                    <a:pt x="255399" y="71580"/>
                    <a:pt x="321061" y="75780"/>
                  </a:cubicBezTo>
                  <a:cubicBezTo>
                    <a:pt x="327170" y="66236"/>
                    <a:pt x="330415" y="61845"/>
                    <a:pt x="336714" y="53065"/>
                  </a:cubicBezTo>
                  <a:cubicBezTo>
                    <a:pt x="277732" y="40085"/>
                    <a:pt x="248527" y="33213"/>
                    <a:pt x="190308" y="19088"/>
                  </a:cubicBezTo>
                  <a:cubicBezTo>
                    <a:pt x="125599" y="13362"/>
                    <a:pt x="93341" y="9926"/>
                    <a:pt x="28632" y="2481"/>
                  </a:cubicBezTo>
                  <a:cubicBezTo>
                    <a:pt x="21379" y="10498"/>
                    <a:pt x="17752" y="14316"/>
                    <a:pt x="10689" y="22906"/>
                  </a:cubicBezTo>
                  <a:close/>
                </a:path>
              </a:pathLst>
            </a:custGeom>
            <a:grpFill/>
            <a:ln w="19088" cap="flat">
              <a:noFill/>
              <a:prstDash val="solid"/>
              <a:miter/>
            </a:ln>
          </p:spPr>
          <p:txBody>
            <a:bodyPr rtlCol="0" anchor="ctr"/>
            <a:lstStyle/>
            <a:p>
              <a:endParaRPr lang="en-US" dirty="0"/>
            </a:p>
          </p:txBody>
        </p:sp>
        <p:sp>
          <p:nvSpPr>
            <p:cNvPr id="139" name="Freeform: Shape 138">
              <a:extLst>
                <a:ext uri="{FF2B5EF4-FFF2-40B4-BE49-F238E27FC236}">
                  <a16:creationId xmlns:a16="http://schemas.microsoft.com/office/drawing/2014/main" id="{89EC2A78-3264-4119-90B5-69EE97EDE745}"/>
                </a:ext>
              </a:extLst>
            </p:cNvPr>
            <p:cNvSpPr/>
            <p:nvPr/>
          </p:nvSpPr>
          <p:spPr>
            <a:xfrm>
              <a:off x="5582339" y="3386863"/>
              <a:ext cx="343586" cy="57264"/>
            </a:xfrm>
            <a:custGeom>
              <a:avLst/>
              <a:gdLst>
                <a:gd name="connsiteX0" fmla="*/ 160340 w 343585"/>
                <a:gd name="connsiteY0" fmla="*/ 59364 h 57264"/>
                <a:gd name="connsiteX1" fmla="*/ 0 w 343585"/>
                <a:gd name="connsiteY1" fmla="*/ 24242 h 57264"/>
                <a:gd name="connsiteX2" fmla="*/ 16607 w 343585"/>
                <a:gd name="connsiteY2" fmla="*/ 0 h 57264"/>
                <a:gd name="connsiteX3" fmla="*/ 190881 w 343585"/>
                <a:gd name="connsiteY3" fmla="*/ 8017 h 57264"/>
                <a:gd name="connsiteX4" fmla="*/ 350648 w 343585"/>
                <a:gd name="connsiteY4" fmla="*/ 34549 h 57264"/>
                <a:gd name="connsiteX5" fmla="*/ 336523 w 343585"/>
                <a:gd name="connsiteY5" fmla="*/ 60509 h 57264"/>
                <a:gd name="connsiteX6" fmla="*/ 160340 w 343585"/>
                <a:gd name="connsiteY6" fmla="*/ 59364 h 57264"/>
                <a:gd name="connsiteX7" fmla="*/ 10880 w 343585"/>
                <a:gd name="connsiteY7" fmla="*/ 25005 h 57264"/>
                <a:gd name="connsiteX8" fmla="*/ 161295 w 343585"/>
                <a:gd name="connsiteY8" fmla="*/ 57646 h 57264"/>
                <a:gd name="connsiteX9" fmla="*/ 326407 w 343585"/>
                <a:gd name="connsiteY9" fmla="*/ 59173 h 57264"/>
                <a:gd name="connsiteX10" fmla="*/ 339769 w 343585"/>
                <a:gd name="connsiteY10" fmla="*/ 34740 h 57264"/>
                <a:gd name="connsiteX11" fmla="*/ 189927 w 343585"/>
                <a:gd name="connsiteY11" fmla="*/ 9735 h 57264"/>
                <a:gd name="connsiteX12" fmla="*/ 26342 w 343585"/>
                <a:gd name="connsiteY12" fmla="*/ 2291 h 57264"/>
                <a:gd name="connsiteX13" fmla="*/ 10880 w 343585"/>
                <a:gd name="connsiteY13" fmla="*/ 25005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57264">
                  <a:moveTo>
                    <a:pt x="160340" y="59364"/>
                  </a:moveTo>
                  <a:cubicBezTo>
                    <a:pt x="95822" y="46193"/>
                    <a:pt x="63754" y="38940"/>
                    <a:pt x="0" y="24242"/>
                  </a:cubicBezTo>
                  <a:cubicBezTo>
                    <a:pt x="6490" y="14125"/>
                    <a:pt x="9926" y="9353"/>
                    <a:pt x="16607" y="0"/>
                  </a:cubicBezTo>
                  <a:cubicBezTo>
                    <a:pt x="86278" y="4390"/>
                    <a:pt x="121210" y="6108"/>
                    <a:pt x="190881" y="8017"/>
                  </a:cubicBezTo>
                  <a:cubicBezTo>
                    <a:pt x="254445" y="19852"/>
                    <a:pt x="286513" y="25196"/>
                    <a:pt x="350648" y="34549"/>
                  </a:cubicBezTo>
                  <a:cubicBezTo>
                    <a:pt x="344922" y="44666"/>
                    <a:pt x="342059" y="49629"/>
                    <a:pt x="336523" y="60509"/>
                  </a:cubicBezTo>
                  <a:cubicBezTo>
                    <a:pt x="266088" y="61464"/>
                    <a:pt x="230966" y="61082"/>
                    <a:pt x="160340" y="59364"/>
                  </a:cubicBezTo>
                  <a:close/>
                  <a:moveTo>
                    <a:pt x="10880" y="25005"/>
                  </a:moveTo>
                  <a:cubicBezTo>
                    <a:pt x="70626" y="38749"/>
                    <a:pt x="100785" y="45239"/>
                    <a:pt x="161295" y="57646"/>
                  </a:cubicBezTo>
                  <a:cubicBezTo>
                    <a:pt x="227339" y="59364"/>
                    <a:pt x="260552" y="59746"/>
                    <a:pt x="326407" y="59173"/>
                  </a:cubicBezTo>
                  <a:cubicBezTo>
                    <a:pt x="331560" y="49056"/>
                    <a:pt x="334423" y="44284"/>
                    <a:pt x="339769" y="34740"/>
                  </a:cubicBezTo>
                  <a:cubicBezTo>
                    <a:pt x="279641" y="25769"/>
                    <a:pt x="249482" y="20615"/>
                    <a:pt x="189927" y="9735"/>
                  </a:cubicBezTo>
                  <a:cubicBezTo>
                    <a:pt x="124645" y="8017"/>
                    <a:pt x="91814" y="6490"/>
                    <a:pt x="26342" y="2291"/>
                  </a:cubicBezTo>
                  <a:cubicBezTo>
                    <a:pt x="20043" y="11071"/>
                    <a:pt x="16989" y="15461"/>
                    <a:pt x="10880" y="25005"/>
                  </a:cubicBezTo>
                  <a:close/>
                </a:path>
              </a:pathLst>
            </a:custGeom>
            <a:grpFill/>
            <a:ln w="19088" cap="flat">
              <a:noFill/>
              <a:prstDash val="solid"/>
              <a:miter/>
            </a:ln>
          </p:spPr>
          <p:txBody>
            <a:bodyPr rtlCol="0" anchor="ctr"/>
            <a:lstStyle/>
            <a:p>
              <a:endParaRPr lang="en-US" dirty="0"/>
            </a:p>
          </p:txBody>
        </p:sp>
        <p:sp>
          <p:nvSpPr>
            <p:cNvPr id="140" name="Freeform: Shape 139">
              <a:extLst>
                <a:ext uri="{FF2B5EF4-FFF2-40B4-BE49-F238E27FC236}">
                  <a16:creationId xmlns:a16="http://schemas.microsoft.com/office/drawing/2014/main" id="{ACCD4F6E-B7CF-4C16-A989-8D1B0BC5BF81}"/>
                </a:ext>
              </a:extLst>
            </p:cNvPr>
            <p:cNvSpPr/>
            <p:nvPr/>
          </p:nvSpPr>
          <p:spPr>
            <a:xfrm>
              <a:off x="5908555" y="3415877"/>
              <a:ext cx="343586" cy="38176"/>
            </a:xfrm>
            <a:custGeom>
              <a:avLst/>
              <a:gdLst>
                <a:gd name="connsiteX0" fmla="*/ 162821 w 343585"/>
                <a:gd name="connsiteY0" fmla="*/ 53828 h 38176"/>
                <a:gd name="connsiteX1" fmla="*/ 0 w 343585"/>
                <a:gd name="connsiteY1" fmla="*/ 31114 h 38176"/>
                <a:gd name="connsiteX2" fmla="*/ 14126 w 343585"/>
                <a:gd name="connsiteY2" fmla="*/ 5154 h 38176"/>
                <a:gd name="connsiteX3" fmla="*/ 188591 w 343585"/>
                <a:gd name="connsiteY3" fmla="*/ 0 h 38176"/>
                <a:gd name="connsiteX4" fmla="*/ 349885 w 343585"/>
                <a:gd name="connsiteY4" fmla="*/ 13362 h 38176"/>
                <a:gd name="connsiteX5" fmla="*/ 338051 w 343585"/>
                <a:gd name="connsiteY5" fmla="*/ 40658 h 38176"/>
                <a:gd name="connsiteX6" fmla="*/ 162821 w 343585"/>
                <a:gd name="connsiteY6" fmla="*/ 53828 h 38176"/>
                <a:gd name="connsiteX7" fmla="*/ 10689 w 343585"/>
                <a:gd name="connsiteY7" fmla="*/ 30732 h 38176"/>
                <a:gd name="connsiteX8" fmla="*/ 163394 w 343585"/>
                <a:gd name="connsiteY8" fmla="*/ 51729 h 38176"/>
                <a:gd name="connsiteX9" fmla="*/ 327743 w 343585"/>
                <a:gd name="connsiteY9" fmla="*/ 39512 h 38176"/>
                <a:gd name="connsiteX10" fmla="*/ 339005 w 343585"/>
                <a:gd name="connsiteY10" fmla="*/ 13934 h 38176"/>
                <a:gd name="connsiteX11" fmla="*/ 187636 w 343585"/>
                <a:gd name="connsiteY11" fmla="*/ 1145 h 38176"/>
                <a:gd name="connsiteX12" fmla="*/ 23860 w 343585"/>
                <a:gd name="connsiteY12" fmla="*/ 6108 h 38176"/>
                <a:gd name="connsiteX13" fmla="*/ 10689 w 343585"/>
                <a:gd name="connsiteY13" fmla="*/ 30732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38176">
                  <a:moveTo>
                    <a:pt x="162821" y="53828"/>
                  </a:moveTo>
                  <a:cubicBezTo>
                    <a:pt x="97540" y="46002"/>
                    <a:pt x="64899" y="41421"/>
                    <a:pt x="0" y="31114"/>
                  </a:cubicBezTo>
                  <a:cubicBezTo>
                    <a:pt x="5536" y="20233"/>
                    <a:pt x="8399" y="15270"/>
                    <a:pt x="14126" y="5154"/>
                  </a:cubicBezTo>
                  <a:cubicBezTo>
                    <a:pt x="84179" y="4581"/>
                    <a:pt x="119110" y="3627"/>
                    <a:pt x="188591" y="0"/>
                  </a:cubicBezTo>
                  <a:cubicBezTo>
                    <a:pt x="253108" y="6681"/>
                    <a:pt x="285367" y="8781"/>
                    <a:pt x="349885" y="13362"/>
                  </a:cubicBezTo>
                  <a:cubicBezTo>
                    <a:pt x="345113" y="24051"/>
                    <a:pt x="342632" y="29205"/>
                    <a:pt x="338051" y="40658"/>
                  </a:cubicBezTo>
                  <a:cubicBezTo>
                    <a:pt x="267997" y="46575"/>
                    <a:pt x="233066" y="49629"/>
                    <a:pt x="162821" y="53828"/>
                  </a:cubicBezTo>
                  <a:close/>
                  <a:moveTo>
                    <a:pt x="10689" y="30732"/>
                  </a:moveTo>
                  <a:cubicBezTo>
                    <a:pt x="71580" y="40276"/>
                    <a:pt x="102121" y="44475"/>
                    <a:pt x="163394" y="51729"/>
                  </a:cubicBezTo>
                  <a:cubicBezTo>
                    <a:pt x="229248" y="47911"/>
                    <a:pt x="262080" y="45048"/>
                    <a:pt x="327743" y="39512"/>
                  </a:cubicBezTo>
                  <a:cubicBezTo>
                    <a:pt x="332133" y="28823"/>
                    <a:pt x="334424" y="23860"/>
                    <a:pt x="339005" y="13934"/>
                  </a:cubicBezTo>
                  <a:cubicBezTo>
                    <a:pt x="278495" y="9544"/>
                    <a:pt x="248145" y="7444"/>
                    <a:pt x="187636" y="1145"/>
                  </a:cubicBezTo>
                  <a:cubicBezTo>
                    <a:pt x="122355" y="4581"/>
                    <a:pt x="89523" y="5536"/>
                    <a:pt x="23860" y="6108"/>
                  </a:cubicBezTo>
                  <a:cubicBezTo>
                    <a:pt x="18707" y="15843"/>
                    <a:pt x="15843" y="20615"/>
                    <a:pt x="10689" y="30732"/>
                  </a:cubicBezTo>
                  <a:close/>
                </a:path>
              </a:pathLst>
            </a:custGeom>
            <a:grpFill/>
            <a:ln w="19088" cap="flat">
              <a:noFill/>
              <a:prstDash val="solid"/>
              <a:miter/>
            </a:ln>
          </p:spPr>
          <p:txBody>
            <a:bodyPr rtlCol="0" anchor="ctr"/>
            <a:lstStyle/>
            <a:p>
              <a:endParaRPr lang="en-US" dirty="0"/>
            </a:p>
          </p:txBody>
        </p:sp>
        <p:sp>
          <p:nvSpPr>
            <p:cNvPr id="141" name="Freeform: Shape 140">
              <a:extLst>
                <a:ext uri="{FF2B5EF4-FFF2-40B4-BE49-F238E27FC236}">
                  <a16:creationId xmlns:a16="http://schemas.microsoft.com/office/drawing/2014/main" id="{C38C97D1-F8A9-4559-9D39-00B31458CEAF}"/>
                </a:ext>
              </a:extLst>
            </p:cNvPr>
            <p:cNvSpPr/>
            <p:nvPr/>
          </p:nvSpPr>
          <p:spPr>
            <a:xfrm>
              <a:off x="6236107" y="3412059"/>
              <a:ext cx="343586" cy="57264"/>
            </a:xfrm>
            <a:custGeom>
              <a:avLst/>
              <a:gdLst>
                <a:gd name="connsiteX0" fmla="*/ 163585 w 343585"/>
                <a:gd name="connsiteY0" fmla="*/ 57837 h 57264"/>
                <a:gd name="connsiteX1" fmla="*/ 0 w 343585"/>
                <a:gd name="connsiteY1" fmla="*/ 44475 h 57264"/>
                <a:gd name="connsiteX2" fmla="*/ 12026 w 343585"/>
                <a:gd name="connsiteY2" fmla="*/ 17179 h 57264"/>
                <a:gd name="connsiteX3" fmla="*/ 184582 w 343585"/>
                <a:gd name="connsiteY3" fmla="*/ 0 h 57264"/>
                <a:gd name="connsiteX4" fmla="*/ 345686 w 343585"/>
                <a:gd name="connsiteY4" fmla="*/ 7635 h 57264"/>
                <a:gd name="connsiteX5" fmla="*/ 336714 w 343585"/>
                <a:gd name="connsiteY5" fmla="*/ 37985 h 57264"/>
                <a:gd name="connsiteX6" fmla="*/ 163585 w 343585"/>
                <a:gd name="connsiteY6" fmla="*/ 57837 h 57264"/>
                <a:gd name="connsiteX7" fmla="*/ 10689 w 343585"/>
                <a:gd name="connsiteY7" fmla="*/ 43521 h 57264"/>
                <a:gd name="connsiteX8" fmla="*/ 164158 w 343585"/>
                <a:gd name="connsiteY8" fmla="*/ 55928 h 57264"/>
                <a:gd name="connsiteX9" fmla="*/ 326598 w 343585"/>
                <a:gd name="connsiteY9" fmla="*/ 37413 h 57264"/>
                <a:gd name="connsiteX10" fmla="*/ 334997 w 343585"/>
                <a:gd name="connsiteY10" fmla="*/ 8971 h 57264"/>
                <a:gd name="connsiteX11" fmla="*/ 183818 w 343585"/>
                <a:gd name="connsiteY11" fmla="*/ 1718 h 57264"/>
                <a:gd name="connsiteX12" fmla="*/ 21951 w 343585"/>
                <a:gd name="connsiteY12" fmla="*/ 17943 h 57264"/>
                <a:gd name="connsiteX13" fmla="*/ 10689 w 343585"/>
                <a:gd name="connsiteY13" fmla="*/ 43521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57264">
                  <a:moveTo>
                    <a:pt x="163585" y="57837"/>
                  </a:moveTo>
                  <a:cubicBezTo>
                    <a:pt x="97921" y="52492"/>
                    <a:pt x="65282" y="50011"/>
                    <a:pt x="0" y="44475"/>
                  </a:cubicBezTo>
                  <a:cubicBezTo>
                    <a:pt x="4581" y="33022"/>
                    <a:pt x="7063" y="27869"/>
                    <a:pt x="12026" y="17179"/>
                  </a:cubicBezTo>
                  <a:cubicBezTo>
                    <a:pt x="81506" y="11262"/>
                    <a:pt x="116055" y="7826"/>
                    <a:pt x="184582" y="0"/>
                  </a:cubicBezTo>
                  <a:cubicBezTo>
                    <a:pt x="248909" y="3245"/>
                    <a:pt x="281168" y="4772"/>
                    <a:pt x="345686" y="7635"/>
                  </a:cubicBezTo>
                  <a:cubicBezTo>
                    <a:pt x="342059" y="19470"/>
                    <a:pt x="340150" y="25387"/>
                    <a:pt x="336714" y="37985"/>
                  </a:cubicBezTo>
                  <a:cubicBezTo>
                    <a:pt x="267806" y="46384"/>
                    <a:pt x="233066" y="50393"/>
                    <a:pt x="163585" y="57837"/>
                  </a:cubicBezTo>
                  <a:close/>
                  <a:moveTo>
                    <a:pt x="10689" y="43521"/>
                  </a:moveTo>
                  <a:cubicBezTo>
                    <a:pt x="71962" y="48675"/>
                    <a:pt x="102504" y="50965"/>
                    <a:pt x="164158" y="55928"/>
                  </a:cubicBezTo>
                  <a:cubicBezTo>
                    <a:pt x="229439" y="49056"/>
                    <a:pt x="261889" y="45430"/>
                    <a:pt x="326598" y="37413"/>
                  </a:cubicBezTo>
                  <a:cubicBezTo>
                    <a:pt x="329842" y="25769"/>
                    <a:pt x="331561" y="20233"/>
                    <a:pt x="334997" y="8971"/>
                  </a:cubicBezTo>
                  <a:cubicBezTo>
                    <a:pt x="274486" y="6299"/>
                    <a:pt x="244137" y="4963"/>
                    <a:pt x="183818" y="1718"/>
                  </a:cubicBezTo>
                  <a:cubicBezTo>
                    <a:pt x="119301" y="9162"/>
                    <a:pt x="87042" y="12216"/>
                    <a:pt x="21951" y="17943"/>
                  </a:cubicBezTo>
                  <a:cubicBezTo>
                    <a:pt x="17370" y="27869"/>
                    <a:pt x="15080" y="32832"/>
                    <a:pt x="10689" y="43521"/>
                  </a:cubicBezTo>
                  <a:close/>
                </a:path>
              </a:pathLst>
            </a:custGeom>
            <a:grpFill/>
            <a:ln w="19088" cap="flat">
              <a:noFill/>
              <a:prstDash val="solid"/>
              <a:miter/>
            </a:ln>
          </p:spPr>
          <p:txBody>
            <a:bodyPr rtlCol="0" anchor="ctr"/>
            <a:lstStyle/>
            <a:p>
              <a:endParaRPr lang="en-US" dirty="0"/>
            </a:p>
          </p:txBody>
        </p:sp>
        <p:sp>
          <p:nvSpPr>
            <p:cNvPr id="142" name="Freeform: Shape 141">
              <a:extLst>
                <a:ext uri="{FF2B5EF4-FFF2-40B4-BE49-F238E27FC236}">
                  <a16:creationId xmlns:a16="http://schemas.microsoft.com/office/drawing/2014/main" id="{87AA413B-3EBA-437A-A95A-43E70E7788D2}"/>
                </a:ext>
              </a:extLst>
            </p:cNvPr>
            <p:cNvSpPr/>
            <p:nvPr/>
          </p:nvSpPr>
          <p:spPr>
            <a:xfrm>
              <a:off x="6562322" y="3395071"/>
              <a:ext cx="324498" cy="57264"/>
            </a:xfrm>
            <a:custGeom>
              <a:avLst/>
              <a:gdLst>
                <a:gd name="connsiteX0" fmla="*/ 164348 w 324497"/>
                <a:gd name="connsiteY0" fmla="*/ 65663 h 57264"/>
                <a:gd name="connsiteX1" fmla="*/ 0 w 324497"/>
                <a:gd name="connsiteY1" fmla="*/ 55165 h 57264"/>
                <a:gd name="connsiteX2" fmla="*/ 8972 w 324497"/>
                <a:gd name="connsiteY2" fmla="*/ 24815 h 57264"/>
                <a:gd name="connsiteX3" fmla="*/ 177901 w 324497"/>
                <a:gd name="connsiteY3" fmla="*/ 0 h 57264"/>
                <a:gd name="connsiteX4" fmla="*/ 338623 w 324497"/>
                <a:gd name="connsiteY4" fmla="*/ 4772 h 57264"/>
                <a:gd name="connsiteX5" fmla="*/ 334042 w 324497"/>
                <a:gd name="connsiteY5" fmla="*/ 39703 h 57264"/>
                <a:gd name="connsiteX6" fmla="*/ 164348 w 324497"/>
                <a:gd name="connsiteY6" fmla="*/ 65663 h 57264"/>
                <a:gd name="connsiteX7" fmla="*/ 10689 w 324497"/>
                <a:gd name="connsiteY7" fmla="*/ 53828 h 57264"/>
                <a:gd name="connsiteX8" fmla="*/ 164730 w 324497"/>
                <a:gd name="connsiteY8" fmla="*/ 63372 h 57264"/>
                <a:gd name="connsiteX9" fmla="*/ 324116 w 324497"/>
                <a:gd name="connsiteY9" fmla="*/ 39131 h 57264"/>
                <a:gd name="connsiteX10" fmla="*/ 328698 w 324497"/>
                <a:gd name="connsiteY10" fmla="*/ 6490 h 57264"/>
                <a:gd name="connsiteX11" fmla="*/ 177710 w 324497"/>
                <a:gd name="connsiteY11" fmla="*/ 1909 h 57264"/>
                <a:gd name="connsiteX12" fmla="*/ 19088 w 324497"/>
                <a:gd name="connsiteY12" fmla="*/ 25196 h 57264"/>
                <a:gd name="connsiteX13" fmla="*/ 10689 w 324497"/>
                <a:gd name="connsiteY13" fmla="*/ 53828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64348" y="65663"/>
                  </a:moveTo>
                  <a:cubicBezTo>
                    <a:pt x="98304" y="61273"/>
                    <a:pt x="65472" y="59364"/>
                    <a:pt x="0" y="55165"/>
                  </a:cubicBezTo>
                  <a:cubicBezTo>
                    <a:pt x="3436" y="42566"/>
                    <a:pt x="5345" y="36840"/>
                    <a:pt x="8972" y="24815"/>
                  </a:cubicBezTo>
                  <a:cubicBezTo>
                    <a:pt x="77116" y="15843"/>
                    <a:pt x="110902" y="10880"/>
                    <a:pt x="177901" y="0"/>
                  </a:cubicBezTo>
                  <a:cubicBezTo>
                    <a:pt x="242037" y="1909"/>
                    <a:pt x="274105" y="2672"/>
                    <a:pt x="338623" y="4772"/>
                  </a:cubicBezTo>
                  <a:cubicBezTo>
                    <a:pt x="336714" y="18515"/>
                    <a:pt x="335760" y="25387"/>
                    <a:pt x="334042" y="39703"/>
                  </a:cubicBezTo>
                  <a:cubicBezTo>
                    <a:pt x="266661" y="50774"/>
                    <a:pt x="232684" y="55928"/>
                    <a:pt x="164348" y="65663"/>
                  </a:cubicBezTo>
                  <a:close/>
                  <a:moveTo>
                    <a:pt x="10689" y="53828"/>
                  </a:moveTo>
                  <a:cubicBezTo>
                    <a:pt x="71963" y="57455"/>
                    <a:pt x="102885" y="59364"/>
                    <a:pt x="164730" y="63372"/>
                  </a:cubicBezTo>
                  <a:cubicBezTo>
                    <a:pt x="228866" y="54210"/>
                    <a:pt x="260744" y="49438"/>
                    <a:pt x="324116" y="39131"/>
                  </a:cubicBezTo>
                  <a:cubicBezTo>
                    <a:pt x="325834" y="25769"/>
                    <a:pt x="326788" y="19279"/>
                    <a:pt x="328698" y="6490"/>
                  </a:cubicBezTo>
                  <a:cubicBezTo>
                    <a:pt x="268188" y="4581"/>
                    <a:pt x="238029" y="3818"/>
                    <a:pt x="177710" y="1909"/>
                  </a:cubicBezTo>
                  <a:cubicBezTo>
                    <a:pt x="114720" y="12025"/>
                    <a:pt x="83034" y="16798"/>
                    <a:pt x="19088" y="25196"/>
                  </a:cubicBezTo>
                  <a:cubicBezTo>
                    <a:pt x="15652" y="36458"/>
                    <a:pt x="13934" y="42185"/>
                    <a:pt x="10689" y="53828"/>
                  </a:cubicBezTo>
                  <a:close/>
                </a:path>
              </a:pathLst>
            </a:custGeom>
            <a:grpFill/>
            <a:ln w="19088" cap="flat">
              <a:noFill/>
              <a:prstDash val="solid"/>
              <a:miter/>
            </a:ln>
          </p:spPr>
          <p:txBody>
            <a:bodyPr rtlCol="0" anchor="ctr"/>
            <a:lstStyle/>
            <a:p>
              <a:endParaRPr lang="en-US" dirty="0"/>
            </a:p>
          </p:txBody>
        </p:sp>
        <p:sp>
          <p:nvSpPr>
            <p:cNvPr id="143" name="Freeform: Shape 142">
              <a:extLst>
                <a:ext uri="{FF2B5EF4-FFF2-40B4-BE49-F238E27FC236}">
                  <a16:creationId xmlns:a16="http://schemas.microsoft.com/office/drawing/2014/main" id="{002DFCD4-452F-4CAF-A07E-6A6F9E60B723}"/>
                </a:ext>
              </a:extLst>
            </p:cNvPr>
            <p:cNvSpPr/>
            <p:nvPr/>
          </p:nvSpPr>
          <p:spPr>
            <a:xfrm>
              <a:off x="6886248" y="3369302"/>
              <a:ext cx="324498" cy="57264"/>
            </a:xfrm>
            <a:custGeom>
              <a:avLst/>
              <a:gdLst>
                <a:gd name="connsiteX0" fmla="*/ 164920 w 324497"/>
                <a:gd name="connsiteY0" fmla="*/ 75589 h 57264"/>
                <a:gd name="connsiteX1" fmla="*/ 0 w 324497"/>
                <a:gd name="connsiteY1" fmla="*/ 66236 h 57264"/>
                <a:gd name="connsiteX2" fmla="*/ 4772 w 324497"/>
                <a:gd name="connsiteY2" fmla="*/ 31495 h 57264"/>
                <a:gd name="connsiteX3" fmla="*/ 169120 w 324497"/>
                <a:gd name="connsiteY3" fmla="*/ 0 h 57264"/>
                <a:gd name="connsiteX4" fmla="*/ 330033 w 324497"/>
                <a:gd name="connsiteY4" fmla="*/ 4008 h 57264"/>
                <a:gd name="connsiteX5" fmla="*/ 330796 w 324497"/>
                <a:gd name="connsiteY5" fmla="*/ 44475 h 57264"/>
                <a:gd name="connsiteX6" fmla="*/ 164920 w 324497"/>
                <a:gd name="connsiteY6" fmla="*/ 75589 h 57264"/>
                <a:gd name="connsiteX7" fmla="*/ 10307 w 324497"/>
                <a:gd name="connsiteY7" fmla="*/ 64518 h 57264"/>
                <a:gd name="connsiteX8" fmla="*/ 164920 w 324497"/>
                <a:gd name="connsiteY8" fmla="*/ 73107 h 57264"/>
                <a:gd name="connsiteX9" fmla="*/ 320298 w 324497"/>
                <a:gd name="connsiteY9" fmla="*/ 43903 h 57264"/>
                <a:gd name="connsiteX10" fmla="*/ 319916 w 324497"/>
                <a:gd name="connsiteY10" fmla="*/ 6108 h 57264"/>
                <a:gd name="connsiteX11" fmla="*/ 168929 w 324497"/>
                <a:gd name="connsiteY11" fmla="*/ 2291 h 57264"/>
                <a:gd name="connsiteX12" fmla="*/ 14697 w 324497"/>
                <a:gd name="connsiteY12" fmla="*/ 31686 h 57264"/>
                <a:gd name="connsiteX13" fmla="*/ 10307 w 324497"/>
                <a:gd name="connsiteY13" fmla="*/ 64518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64920" y="75589"/>
                  </a:moveTo>
                  <a:cubicBezTo>
                    <a:pt x="98494" y="71389"/>
                    <a:pt x="65472" y="69481"/>
                    <a:pt x="0" y="66236"/>
                  </a:cubicBezTo>
                  <a:cubicBezTo>
                    <a:pt x="1717" y="51920"/>
                    <a:pt x="2863" y="45048"/>
                    <a:pt x="4772" y="31495"/>
                  </a:cubicBezTo>
                  <a:cubicBezTo>
                    <a:pt x="71198" y="19852"/>
                    <a:pt x="104029" y="13553"/>
                    <a:pt x="169120" y="0"/>
                  </a:cubicBezTo>
                  <a:cubicBezTo>
                    <a:pt x="233256" y="1336"/>
                    <a:pt x="265324" y="2100"/>
                    <a:pt x="330033" y="4008"/>
                  </a:cubicBezTo>
                  <a:cubicBezTo>
                    <a:pt x="330224" y="20042"/>
                    <a:pt x="330415" y="28059"/>
                    <a:pt x="330796" y="44475"/>
                  </a:cubicBezTo>
                  <a:cubicBezTo>
                    <a:pt x="264943" y="57646"/>
                    <a:pt x="231729" y="63754"/>
                    <a:pt x="164920" y="75589"/>
                  </a:cubicBezTo>
                  <a:close/>
                  <a:moveTo>
                    <a:pt x="10307" y="64518"/>
                  </a:moveTo>
                  <a:cubicBezTo>
                    <a:pt x="71961" y="67572"/>
                    <a:pt x="102694" y="69290"/>
                    <a:pt x="164920" y="73107"/>
                  </a:cubicBezTo>
                  <a:cubicBezTo>
                    <a:pt x="227530" y="62036"/>
                    <a:pt x="258644" y="56310"/>
                    <a:pt x="320298" y="43903"/>
                  </a:cubicBezTo>
                  <a:cubicBezTo>
                    <a:pt x="320107" y="28441"/>
                    <a:pt x="319916" y="20997"/>
                    <a:pt x="319916" y="6108"/>
                  </a:cubicBezTo>
                  <a:cubicBezTo>
                    <a:pt x="259216" y="4199"/>
                    <a:pt x="229057" y="3436"/>
                    <a:pt x="168929" y="2291"/>
                  </a:cubicBezTo>
                  <a:cubicBezTo>
                    <a:pt x="107847" y="14889"/>
                    <a:pt x="76924" y="20806"/>
                    <a:pt x="14697" y="31686"/>
                  </a:cubicBezTo>
                  <a:cubicBezTo>
                    <a:pt x="12980" y="44475"/>
                    <a:pt x="12026" y="50965"/>
                    <a:pt x="10307" y="64518"/>
                  </a:cubicBezTo>
                  <a:close/>
                </a:path>
              </a:pathLst>
            </a:custGeom>
            <a:grpFill/>
            <a:ln w="19088" cap="flat">
              <a:noFill/>
              <a:prstDash val="solid"/>
              <a:miter/>
            </a:ln>
          </p:spPr>
          <p:txBody>
            <a:bodyPr rtlCol="0" anchor="ctr"/>
            <a:lstStyle/>
            <a:p>
              <a:endParaRPr lang="en-US" dirty="0"/>
            </a:p>
          </p:txBody>
        </p:sp>
        <p:sp>
          <p:nvSpPr>
            <p:cNvPr id="144" name="Freeform: Shape 143">
              <a:extLst>
                <a:ext uri="{FF2B5EF4-FFF2-40B4-BE49-F238E27FC236}">
                  <a16:creationId xmlns:a16="http://schemas.microsoft.com/office/drawing/2014/main" id="{44384A1C-82AE-4228-8674-27EA3FB4D3E5}"/>
                </a:ext>
              </a:extLst>
            </p:cNvPr>
            <p:cNvSpPr/>
            <p:nvPr/>
          </p:nvSpPr>
          <p:spPr>
            <a:xfrm>
              <a:off x="7206163" y="3337425"/>
              <a:ext cx="324498" cy="76352"/>
            </a:xfrm>
            <a:custGeom>
              <a:avLst/>
              <a:gdLst>
                <a:gd name="connsiteX0" fmla="*/ 166640 w 324497"/>
                <a:gd name="connsiteY0" fmla="*/ 87233 h 76352"/>
                <a:gd name="connsiteX1" fmla="*/ 573 w 324497"/>
                <a:gd name="connsiteY1" fmla="*/ 77116 h 76352"/>
                <a:gd name="connsiteX2" fmla="*/ 0 w 324497"/>
                <a:gd name="connsiteY2" fmla="*/ 36840 h 76352"/>
                <a:gd name="connsiteX3" fmla="*/ 159195 w 324497"/>
                <a:gd name="connsiteY3" fmla="*/ 0 h 76352"/>
                <a:gd name="connsiteX4" fmla="*/ 320681 w 324497"/>
                <a:gd name="connsiteY4" fmla="*/ 5345 h 76352"/>
                <a:gd name="connsiteX5" fmla="*/ 327744 w 324497"/>
                <a:gd name="connsiteY5" fmla="*/ 51920 h 76352"/>
                <a:gd name="connsiteX6" fmla="*/ 166640 w 324497"/>
                <a:gd name="connsiteY6" fmla="*/ 87233 h 76352"/>
                <a:gd name="connsiteX7" fmla="*/ 10689 w 324497"/>
                <a:gd name="connsiteY7" fmla="*/ 75016 h 76352"/>
                <a:gd name="connsiteX8" fmla="*/ 166449 w 324497"/>
                <a:gd name="connsiteY8" fmla="*/ 84369 h 76352"/>
                <a:gd name="connsiteX9" fmla="*/ 317435 w 324497"/>
                <a:gd name="connsiteY9" fmla="*/ 51156 h 76352"/>
                <a:gd name="connsiteX10" fmla="*/ 311137 w 324497"/>
                <a:gd name="connsiteY10" fmla="*/ 7635 h 76352"/>
                <a:gd name="connsiteX11" fmla="*/ 159577 w 324497"/>
                <a:gd name="connsiteY11" fmla="*/ 2481 h 76352"/>
                <a:gd name="connsiteX12" fmla="*/ 10308 w 324497"/>
                <a:gd name="connsiteY12" fmla="*/ 36840 h 76352"/>
                <a:gd name="connsiteX13" fmla="*/ 10689 w 324497"/>
                <a:gd name="connsiteY13" fmla="*/ 75016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66640" y="87233"/>
                  </a:moveTo>
                  <a:cubicBezTo>
                    <a:pt x="99832" y="82651"/>
                    <a:pt x="66618" y="80552"/>
                    <a:pt x="573" y="77116"/>
                  </a:cubicBezTo>
                  <a:cubicBezTo>
                    <a:pt x="191" y="60700"/>
                    <a:pt x="191" y="52683"/>
                    <a:pt x="0" y="36840"/>
                  </a:cubicBezTo>
                  <a:cubicBezTo>
                    <a:pt x="64328" y="22906"/>
                    <a:pt x="96205" y="15652"/>
                    <a:pt x="159195" y="0"/>
                  </a:cubicBezTo>
                  <a:cubicBezTo>
                    <a:pt x="223331" y="1527"/>
                    <a:pt x="255590" y="2672"/>
                    <a:pt x="320681" y="5345"/>
                  </a:cubicBezTo>
                  <a:cubicBezTo>
                    <a:pt x="323352" y="23860"/>
                    <a:pt x="324880" y="33022"/>
                    <a:pt x="327744" y="51920"/>
                  </a:cubicBezTo>
                  <a:cubicBezTo>
                    <a:pt x="263989" y="66617"/>
                    <a:pt x="231730" y="73680"/>
                    <a:pt x="166640" y="87233"/>
                  </a:cubicBezTo>
                  <a:close/>
                  <a:moveTo>
                    <a:pt x="10689" y="75016"/>
                  </a:moveTo>
                  <a:cubicBezTo>
                    <a:pt x="72536" y="78261"/>
                    <a:pt x="103649" y="80170"/>
                    <a:pt x="166449" y="84369"/>
                  </a:cubicBezTo>
                  <a:cubicBezTo>
                    <a:pt x="227340" y="71580"/>
                    <a:pt x="257689" y="65090"/>
                    <a:pt x="317435" y="51156"/>
                  </a:cubicBezTo>
                  <a:cubicBezTo>
                    <a:pt x="314764" y="33595"/>
                    <a:pt x="313619" y="24815"/>
                    <a:pt x="311137" y="7635"/>
                  </a:cubicBezTo>
                  <a:cubicBezTo>
                    <a:pt x="250055" y="5154"/>
                    <a:pt x="219704" y="4008"/>
                    <a:pt x="159577" y="2481"/>
                  </a:cubicBezTo>
                  <a:cubicBezTo>
                    <a:pt x="100404" y="16988"/>
                    <a:pt x="70626" y="23860"/>
                    <a:pt x="10308" y="36840"/>
                  </a:cubicBezTo>
                  <a:cubicBezTo>
                    <a:pt x="10308" y="52110"/>
                    <a:pt x="10308" y="59555"/>
                    <a:pt x="10689" y="75016"/>
                  </a:cubicBezTo>
                  <a:close/>
                </a:path>
              </a:pathLst>
            </a:custGeom>
            <a:grpFill/>
            <a:ln w="19088" cap="flat">
              <a:noFill/>
              <a:prstDash val="solid"/>
              <a:miter/>
            </a:ln>
          </p:spPr>
          <p:txBody>
            <a:bodyPr rtlCol="0" anchor="ctr"/>
            <a:lstStyle/>
            <a:p>
              <a:endParaRPr lang="en-US" dirty="0"/>
            </a:p>
          </p:txBody>
        </p:sp>
        <p:sp>
          <p:nvSpPr>
            <p:cNvPr id="145" name="Freeform: Shape 144">
              <a:extLst>
                <a:ext uri="{FF2B5EF4-FFF2-40B4-BE49-F238E27FC236}">
                  <a16:creationId xmlns:a16="http://schemas.microsoft.com/office/drawing/2014/main" id="{B414AAE5-7CCB-4AE5-B2E9-3EDB382530C7}"/>
                </a:ext>
              </a:extLst>
            </p:cNvPr>
            <p:cNvSpPr/>
            <p:nvPr/>
          </p:nvSpPr>
          <p:spPr>
            <a:xfrm>
              <a:off x="7516918" y="3303066"/>
              <a:ext cx="324498" cy="95440"/>
            </a:xfrm>
            <a:custGeom>
              <a:avLst/>
              <a:gdLst>
                <a:gd name="connsiteX0" fmla="*/ 174657 w 324497"/>
                <a:gd name="connsiteY0" fmla="*/ 99449 h 95440"/>
                <a:gd name="connsiteX1" fmla="*/ 6871 w 324497"/>
                <a:gd name="connsiteY1" fmla="*/ 87042 h 95440"/>
                <a:gd name="connsiteX2" fmla="*/ 0 w 324497"/>
                <a:gd name="connsiteY2" fmla="*/ 40658 h 95440"/>
                <a:gd name="connsiteX3" fmla="*/ 153659 w 324497"/>
                <a:gd name="connsiteY3" fmla="*/ 0 h 95440"/>
                <a:gd name="connsiteX4" fmla="*/ 316672 w 324497"/>
                <a:gd name="connsiteY4" fmla="*/ 8208 h 95440"/>
                <a:gd name="connsiteX5" fmla="*/ 330797 w 324497"/>
                <a:gd name="connsiteY5" fmla="*/ 60891 h 95440"/>
                <a:gd name="connsiteX6" fmla="*/ 174657 w 324497"/>
                <a:gd name="connsiteY6" fmla="*/ 99449 h 95440"/>
                <a:gd name="connsiteX7" fmla="*/ 16798 w 324497"/>
                <a:gd name="connsiteY7" fmla="*/ 84751 h 95440"/>
                <a:gd name="connsiteX8" fmla="*/ 174083 w 324497"/>
                <a:gd name="connsiteY8" fmla="*/ 96204 h 95440"/>
                <a:gd name="connsiteX9" fmla="*/ 320680 w 324497"/>
                <a:gd name="connsiteY9" fmla="*/ 60128 h 95440"/>
                <a:gd name="connsiteX10" fmla="*/ 307700 w 324497"/>
                <a:gd name="connsiteY10" fmla="*/ 10880 h 95440"/>
                <a:gd name="connsiteX11" fmla="*/ 154613 w 324497"/>
                <a:gd name="connsiteY11" fmla="*/ 3054 h 95440"/>
                <a:gd name="connsiteX12" fmla="*/ 10307 w 324497"/>
                <a:gd name="connsiteY12" fmla="*/ 41230 h 95440"/>
                <a:gd name="connsiteX13" fmla="*/ 16798 w 324497"/>
                <a:gd name="connsiteY13" fmla="*/ 84751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95440">
                  <a:moveTo>
                    <a:pt x="174657" y="99449"/>
                  </a:moveTo>
                  <a:cubicBezTo>
                    <a:pt x="107084" y="93723"/>
                    <a:pt x="73489" y="91241"/>
                    <a:pt x="6871" y="87042"/>
                  </a:cubicBezTo>
                  <a:cubicBezTo>
                    <a:pt x="4009" y="68145"/>
                    <a:pt x="2673" y="58982"/>
                    <a:pt x="0" y="40658"/>
                  </a:cubicBezTo>
                  <a:cubicBezTo>
                    <a:pt x="62227" y="25005"/>
                    <a:pt x="92959" y="16988"/>
                    <a:pt x="153659" y="0"/>
                  </a:cubicBezTo>
                  <a:cubicBezTo>
                    <a:pt x="218368" y="2672"/>
                    <a:pt x="250818" y="4199"/>
                    <a:pt x="316672" y="8208"/>
                  </a:cubicBezTo>
                  <a:cubicBezTo>
                    <a:pt x="322207" y="29205"/>
                    <a:pt x="325070" y="39703"/>
                    <a:pt x="330797" y="60891"/>
                  </a:cubicBezTo>
                  <a:cubicBezTo>
                    <a:pt x="269142" y="76925"/>
                    <a:pt x="237838" y="84560"/>
                    <a:pt x="174657" y="99449"/>
                  </a:cubicBezTo>
                  <a:close/>
                  <a:moveTo>
                    <a:pt x="16798" y="84751"/>
                  </a:moveTo>
                  <a:cubicBezTo>
                    <a:pt x="79216" y="88760"/>
                    <a:pt x="110711" y="91050"/>
                    <a:pt x="174083" y="96204"/>
                  </a:cubicBezTo>
                  <a:cubicBezTo>
                    <a:pt x="233256" y="82270"/>
                    <a:pt x="262652" y="75016"/>
                    <a:pt x="320680" y="60128"/>
                  </a:cubicBezTo>
                  <a:cubicBezTo>
                    <a:pt x="315336" y="40276"/>
                    <a:pt x="312854" y="30350"/>
                    <a:pt x="307700" y="10880"/>
                  </a:cubicBezTo>
                  <a:cubicBezTo>
                    <a:pt x="246046" y="7063"/>
                    <a:pt x="215313" y="5536"/>
                    <a:pt x="154613" y="3054"/>
                  </a:cubicBezTo>
                  <a:cubicBezTo>
                    <a:pt x="97540" y="18897"/>
                    <a:pt x="68717" y="26532"/>
                    <a:pt x="10307" y="41230"/>
                  </a:cubicBezTo>
                  <a:cubicBezTo>
                    <a:pt x="12789" y="58410"/>
                    <a:pt x="14125" y="67190"/>
                    <a:pt x="16798" y="84751"/>
                  </a:cubicBezTo>
                  <a:close/>
                </a:path>
              </a:pathLst>
            </a:custGeom>
            <a:grpFill/>
            <a:ln w="19088" cap="flat">
              <a:noFill/>
              <a:prstDash val="solid"/>
              <a:miter/>
            </a:ln>
          </p:spPr>
          <p:txBody>
            <a:bodyPr rtlCol="0" anchor="ctr"/>
            <a:lstStyle/>
            <a:p>
              <a:endParaRPr lang="en-US" dirty="0"/>
            </a:p>
          </p:txBody>
        </p:sp>
        <p:sp>
          <p:nvSpPr>
            <p:cNvPr id="146" name="Freeform: Shape 145">
              <a:extLst>
                <a:ext uri="{FF2B5EF4-FFF2-40B4-BE49-F238E27FC236}">
                  <a16:creationId xmlns:a16="http://schemas.microsoft.com/office/drawing/2014/main" id="{D0246B87-5289-4357-A620-A99F04620BBD}"/>
                </a:ext>
              </a:extLst>
            </p:cNvPr>
            <p:cNvSpPr/>
            <p:nvPr/>
          </p:nvSpPr>
          <p:spPr>
            <a:xfrm>
              <a:off x="7824046" y="3269471"/>
              <a:ext cx="324498" cy="95440"/>
            </a:xfrm>
            <a:custGeom>
              <a:avLst/>
              <a:gdLst>
                <a:gd name="connsiteX0" fmla="*/ 184008 w 324497"/>
                <a:gd name="connsiteY0" fmla="*/ 111284 h 95440"/>
                <a:gd name="connsiteX1" fmla="*/ 13934 w 324497"/>
                <a:gd name="connsiteY1" fmla="*/ 95440 h 95440"/>
                <a:gd name="connsiteX2" fmla="*/ 0 w 324497"/>
                <a:gd name="connsiteY2" fmla="*/ 42948 h 95440"/>
                <a:gd name="connsiteX3" fmla="*/ 148505 w 324497"/>
                <a:gd name="connsiteY3" fmla="*/ 0 h 95440"/>
                <a:gd name="connsiteX4" fmla="*/ 313998 w 324497"/>
                <a:gd name="connsiteY4" fmla="*/ 12598 h 95440"/>
                <a:gd name="connsiteX5" fmla="*/ 335568 w 324497"/>
                <a:gd name="connsiteY5" fmla="*/ 71199 h 95440"/>
                <a:gd name="connsiteX6" fmla="*/ 184008 w 324497"/>
                <a:gd name="connsiteY6" fmla="*/ 111284 h 95440"/>
                <a:gd name="connsiteX7" fmla="*/ 23478 w 324497"/>
                <a:gd name="connsiteY7" fmla="*/ 92959 h 95440"/>
                <a:gd name="connsiteX8" fmla="*/ 182863 w 324497"/>
                <a:gd name="connsiteY8" fmla="*/ 107657 h 95440"/>
                <a:gd name="connsiteX9" fmla="*/ 325070 w 324497"/>
                <a:gd name="connsiteY9" fmla="*/ 69862 h 95440"/>
                <a:gd name="connsiteX10" fmla="*/ 305027 w 324497"/>
                <a:gd name="connsiteY10" fmla="*/ 15080 h 95440"/>
                <a:gd name="connsiteX11" fmla="*/ 149650 w 324497"/>
                <a:gd name="connsiteY11" fmla="*/ 3245 h 95440"/>
                <a:gd name="connsiteX12" fmla="*/ 10116 w 324497"/>
                <a:gd name="connsiteY12" fmla="*/ 43521 h 95440"/>
                <a:gd name="connsiteX13" fmla="*/ 23478 w 324497"/>
                <a:gd name="connsiteY13" fmla="*/ 92959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95440">
                  <a:moveTo>
                    <a:pt x="184008" y="111284"/>
                  </a:moveTo>
                  <a:cubicBezTo>
                    <a:pt x="115292" y="104221"/>
                    <a:pt x="81314" y="100976"/>
                    <a:pt x="13934" y="95440"/>
                  </a:cubicBezTo>
                  <a:cubicBezTo>
                    <a:pt x="8398" y="74253"/>
                    <a:pt x="5535" y="63754"/>
                    <a:pt x="0" y="42948"/>
                  </a:cubicBezTo>
                  <a:cubicBezTo>
                    <a:pt x="60127" y="26151"/>
                    <a:pt x="89904" y="17561"/>
                    <a:pt x="148505" y="0"/>
                  </a:cubicBezTo>
                  <a:cubicBezTo>
                    <a:pt x="213977" y="4199"/>
                    <a:pt x="247190" y="6681"/>
                    <a:pt x="313998" y="12598"/>
                  </a:cubicBezTo>
                  <a:cubicBezTo>
                    <a:pt x="322588" y="35886"/>
                    <a:pt x="326978" y="47529"/>
                    <a:pt x="335568" y="71199"/>
                  </a:cubicBezTo>
                  <a:cubicBezTo>
                    <a:pt x="275631" y="87423"/>
                    <a:pt x="245282" y="95440"/>
                    <a:pt x="184008" y="111284"/>
                  </a:cubicBezTo>
                  <a:close/>
                  <a:moveTo>
                    <a:pt x="23478" y="92959"/>
                  </a:moveTo>
                  <a:cubicBezTo>
                    <a:pt x="86660" y="98113"/>
                    <a:pt x="118536" y="101167"/>
                    <a:pt x="182863" y="107657"/>
                  </a:cubicBezTo>
                  <a:cubicBezTo>
                    <a:pt x="240319" y="92768"/>
                    <a:pt x="268760" y="85324"/>
                    <a:pt x="325070" y="69862"/>
                  </a:cubicBezTo>
                  <a:cubicBezTo>
                    <a:pt x="317053" y="47720"/>
                    <a:pt x="313044" y="36840"/>
                    <a:pt x="305027" y="15080"/>
                  </a:cubicBezTo>
                  <a:cubicBezTo>
                    <a:pt x="242227" y="9544"/>
                    <a:pt x="211304" y="7253"/>
                    <a:pt x="149650" y="3245"/>
                  </a:cubicBezTo>
                  <a:cubicBezTo>
                    <a:pt x="94485" y="19661"/>
                    <a:pt x="66617" y="27869"/>
                    <a:pt x="10116" y="43521"/>
                  </a:cubicBezTo>
                  <a:cubicBezTo>
                    <a:pt x="15461" y="63182"/>
                    <a:pt x="18133" y="72917"/>
                    <a:pt x="23478" y="92959"/>
                  </a:cubicBezTo>
                  <a:close/>
                </a:path>
              </a:pathLst>
            </a:custGeom>
            <a:grpFill/>
            <a:ln w="19088" cap="flat">
              <a:noFill/>
              <a:prstDash val="solid"/>
              <a:miter/>
            </a:ln>
          </p:spPr>
          <p:txBody>
            <a:bodyPr rtlCol="0" anchor="ctr"/>
            <a:lstStyle/>
            <a:p>
              <a:endParaRPr lang="en-US" dirty="0"/>
            </a:p>
          </p:txBody>
        </p:sp>
        <p:sp>
          <p:nvSpPr>
            <p:cNvPr id="147" name="Freeform: Shape 146">
              <a:extLst>
                <a:ext uri="{FF2B5EF4-FFF2-40B4-BE49-F238E27FC236}">
                  <a16:creationId xmlns:a16="http://schemas.microsoft.com/office/drawing/2014/main" id="{4A4708F4-29CB-4815-9E60-CDB1B0F0AD17}"/>
                </a:ext>
              </a:extLst>
            </p:cNvPr>
            <p:cNvSpPr/>
            <p:nvPr/>
          </p:nvSpPr>
          <p:spPr>
            <a:xfrm>
              <a:off x="8128309" y="3238930"/>
              <a:ext cx="324498" cy="114529"/>
            </a:xfrm>
            <a:custGeom>
              <a:avLst/>
              <a:gdLst>
                <a:gd name="connsiteX0" fmla="*/ 194699 w 324497"/>
                <a:gd name="connsiteY0" fmla="*/ 122355 h 114528"/>
                <a:gd name="connsiteX1" fmla="*/ 21380 w 324497"/>
                <a:gd name="connsiteY1" fmla="*/ 102121 h 114528"/>
                <a:gd name="connsiteX2" fmla="*/ 0 w 324497"/>
                <a:gd name="connsiteY2" fmla="*/ 43712 h 114528"/>
                <a:gd name="connsiteX3" fmla="*/ 144116 w 324497"/>
                <a:gd name="connsiteY3" fmla="*/ 0 h 114528"/>
                <a:gd name="connsiteX4" fmla="*/ 313236 w 324497"/>
                <a:gd name="connsiteY4" fmla="*/ 18134 h 114528"/>
                <a:gd name="connsiteX5" fmla="*/ 342441 w 324497"/>
                <a:gd name="connsiteY5" fmla="*/ 81697 h 114528"/>
                <a:gd name="connsiteX6" fmla="*/ 194699 w 324497"/>
                <a:gd name="connsiteY6" fmla="*/ 122355 h 114528"/>
                <a:gd name="connsiteX7" fmla="*/ 30733 w 324497"/>
                <a:gd name="connsiteY7" fmla="*/ 99640 h 114528"/>
                <a:gd name="connsiteX8" fmla="*/ 193173 w 324497"/>
                <a:gd name="connsiteY8" fmla="*/ 118537 h 114528"/>
                <a:gd name="connsiteX9" fmla="*/ 331751 w 324497"/>
                <a:gd name="connsiteY9" fmla="*/ 80361 h 114528"/>
                <a:gd name="connsiteX10" fmla="*/ 304647 w 324497"/>
                <a:gd name="connsiteY10" fmla="*/ 20806 h 114528"/>
                <a:gd name="connsiteX11" fmla="*/ 145833 w 324497"/>
                <a:gd name="connsiteY11" fmla="*/ 3818 h 114528"/>
                <a:gd name="connsiteX12" fmla="*/ 10499 w 324497"/>
                <a:gd name="connsiteY12" fmla="*/ 44666 h 114528"/>
                <a:gd name="connsiteX13" fmla="*/ 30733 w 324497"/>
                <a:gd name="connsiteY13" fmla="*/ 99640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14528">
                  <a:moveTo>
                    <a:pt x="194699" y="122355"/>
                  </a:moveTo>
                  <a:cubicBezTo>
                    <a:pt x="124646" y="113383"/>
                    <a:pt x="90096" y="109375"/>
                    <a:pt x="21380" y="102121"/>
                  </a:cubicBezTo>
                  <a:cubicBezTo>
                    <a:pt x="12790" y="78643"/>
                    <a:pt x="8590" y="66999"/>
                    <a:pt x="0" y="43712"/>
                  </a:cubicBezTo>
                  <a:cubicBezTo>
                    <a:pt x="58220" y="26532"/>
                    <a:pt x="87043" y="17752"/>
                    <a:pt x="144116" y="0"/>
                  </a:cubicBezTo>
                  <a:cubicBezTo>
                    <a:pt x="210924" y="6299"/>
                    <a:pt x="244901" y="9926"/>
                    <a:pt x="313236" y="18134"/>
                  </a:cubicBezTo>
                  <a:cubicBezTo>
                    <a:pt x="324880" y="43330"/>
                    <a:pt x="330606" y="56119"/>
                    <a:pt x="342441" y="81697"/>
                  </a:cubicBezTo>
                  <a:cubicBezTo>
                    <a:pt x="284031" y="98304"/>
                    <a:pt x="254445" y="106321"/>
                    <a:pt x="194699" y="122355"/>
                  </a:cubicBezTo>
                  <a:close/>
                  <a:moveTo>
                    <a:pt x="30733" y="99640"/>
                  </a:moveTo>
                  <a:cubicBezTo>
                    <a:pt x="95060" y="106512"/>
                    <a:pt x="127699" y="110138"/>
                    <a:pt x="193173" y="118537"/>
                  </a:cubicBezTo>
                  <a:cubicBezTo>
                    <a:pt x="249101" y="103457"/>
                    <a:pt x="276777" y="95822"/>
                    <a:pt x="331751" y="80361"/>
                  </a:cubicBezTo>
                  <a:cubicBezTo>
                    <a:pt x="320872" y="56501"/>
                    <a:pt x="315527" y="44475"/>
                    <a:pt x="304647" y="20806"/>
                  </a:cubicBezTo>
                  <a:cubicBezTo>
                    <a:pt x="240511" y="13171"/>
                    <a:pt x="208634" y="9735"/>
                    <a:pt x="145833" y="3818"/>
                  </a:cubicBezTo>
                  <a:cubicBezTo>
                    <a:pt x="92196" y="20424"/>
                    <a:pt x="65091" y="28632"/>
                    <a:pt x="10499" y="44666"/>
                  </a:cubicBezTo>
                  <a:cubicBezTo>
                    <a:pt x="18516" y="66617"/>
                    <a:pt x="22525" y="77498"/>
                    <a:pt x="30733" y="99640"/>
                  </a:cubicBezTo>
                  <a:close/>
                </a:path>
              </a:pathLst>
            </a:custGeom>
            <a:grpFill/>
            <a:ln w="19088" cap="flat">
              <a:noFill/>
              <a:prstDash val="solid"/>
              <a:miter/>
            </a:ln>
          </p:spPr>
          <p:txBody>
            <a:bodyPr rtlCol="0" anchor="ctr"/>
            <a:lstStyle/>
            <a:p>
              <a:endParaRPr lang="en-US" dirty="0"/>
            </a:p>
          </p:txBody>
        </p:sp>
        <p:sp>
          <p:nvSpPr>
            <p:cNvPr id="148" name="Freeform: Shape 147">
              <a:extLst>
                <a:ext uri="{FF2B5EF4-FFF2-40B4-BE49-F238E27FC236}">
                  <a16:creationId xmlns:a16="http://schemas.microsoft.com/office/drawing/2014/main" id="{42CFDA8D-F4FD-4119-A69C-3B8E1227B56A}"/>
                </a:ext>
              </a:extLst>
            </p:cNvPr>
            <p:cNvSpPr/>
            <p:nvPr/>
          </p:nvSpPr>
          <p:spPr>
            <a:xfrm>
              <a:off x="8432002" y="3215452"/>
              <a:ext cx="343586" cy="114529"/>
            </a:xfrm>
            <a:custGeom>
              <a:avLst/>
              <a:gdLst>
                <a:gd name="connsiteX0" fmla="*/ 206151 w 343585"/>
                <a:gd name="connsiteY0" fmla="*/ 131135 h 114528"/>
                <a:gd name="connsiteX1" fmla="*/ 28823 w 343585"/>
                <a:gd name="connsiteY1" fmla="*/ 105748 h 114528"/>
                <a:gd name="connsiteX2" fmla="*/ 0 w 343585"/>
                <a:gd name="connsiteY2" fmla="*/ 42376 h 114528"/>
                <a:gd name="connsiteX3" fmla="*/ 141061 w 343585"/>
                <a:gd name="connsiteY3" fmla="*/ 0 h 114528"/>
                <a:gd name="connsiteX4" fmla="*/ 314954 w 343585"/>
                <a:gd name="connsiteY4" fmla="*/ 24433 h 114528"/>
                <a:gd name="connsiteX5" fmla="*/ 351222 w 343585"/>
                <a:gd name="connsiteY5" fmla="*/ 92005 h 114528"/>
                <a:gd name="connsiteX6" fmla="*/ 206151 w 343585"/>
                <a:gd name="connsiteY6" fmla="*/ 131135 h 114528"/>
                <a:gd name="connsiteX7" fmla="*/ 37985 w 343585"/>
                <a:gd name="connsiteY7" fmla="*/ 103267 h 114528"/>
                <a:gd name="connsiteX8" fmla="*/ 204243 w 343585"/>
                <a:gd name="connsiteY8" fmla="*/ 126936 h 114528"/>
                <a:gd name="connsiteX9" fmla="*/ 340150 w 343585"/>
                <a:gd name="connsiteY9" fmla="*/ 90096 h 114528"/>
                <a:gd name="connsiteX10" fmla="*/ 306364 w 343585"/>
                <a:gd name="connsiteY10" fmla="*/ 26723 h 114528"/>
                <a:gd name="connsiteX11" fmla="*/ 142970 w 343585"/>
                <a:gd name="connsiteY11" fmla="*/ 3818 h 114528"/>
                <a:gd name="connsiteX12" fmla="*/ 10689 w 343585"/>
                <a:gd name="connsiteY12" fmla="*/ 43521 h 114528"/>
                <a:gd name="connsiteX13" fmla="*/ 37985 w 343585"/>
                <a:gd name="connsiteY13" fmla="*/ 103267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206151" y="131135"/>
                  </a:moveTo>
                  <a:cubicBezTo>
                    <a:pt x="134571" y="120255"/>
                    <a:pt x="99067" y="115101"/>
                    <a:pt x="28823" y="105748"/>
                  </a:cubicBezTo>
                  <a:cubicBezTo>
                    <a:pt x="17180" y="80170"/>
                    <a:pt x="11452" y="67572"/>
                    <a:pt x="0" y="42376"/>
                  </a:cubicBezTo>
                  <a:cubicBezTo>
                    <a:pt x="56882" y="25387"/>
                    <a:pt x="84942" y="16798"/>
                    <a:pt x="141061" y="0"/>
                  </a:cubicBezTo>
                  <a:cubicBezTo>
                    <a:pt x="209778" y="8781"/>
                    <a:pt x="244519" y="13743"/>
                    <a:pt x="314954" y="24433"/>
                  </a:cubicBezTo>
                  <a:cubicBezTo>
                    <a:pt x="329461" y="51347"/>
                    <a:pt x="336714" y="64900"/>
                    <a:pt x="351222" y="92005"/>
                  </a:cubicBezTo>
                  <a:cubicBezTo>
                    <a:pt x="293575" y="107657"/>
                    <a:pt x="264561" y="115483"/>
                    <a:pt x="206151" y="131135"/>
                  </a:cubicBezTo>
                  <a:close/>
                  <a:moveTo>
                    <a:pt x="37985" y="103267"/>
                  </a:moveTo>
                  <a:cubicBezTo>
                    <a:pt x="103839" y="112047"/>
                    <a:pt x="137052" y="116819"/>
                    <a:pt x="204243" y="126936"/>
                  </a:cubicBezTo>
                  <a:cubicBezTo>
                    <a:pt x="259026" y="112238"/>
                    <a:pt x="286130" y="104794"/>
                    <a:pt x="340150" y="90096"/>
                  </a:cubicBezTo>
                  <a:cubicBezTo>
                    <a:pt x="326597" y="64709"/>
                    <a:pt x="319726" y="51920"/>
                    <a:pt x="306364" y="26723"/>
                  </a:cubicBezTo>
                  <a:cubicBezTo>
                    <a:pt x="240319" y="16798"/>
                    <a:pt x="207679" y="12025"/>
                    <a:pt x="142970" y="3818"/>
                  </a:cubicBezTo>
                  <a:cubicBezTo>
                    <a:pt x="90286" y="19661"/>
                    <a:pt x="63945" y="27678"/>
                    <a:pt x="10689" y="43521"/>
                  </a:cubicBezTo>
                  <a:cubicBezTo>
                    <a:pt x="21570" y="67381"/>
                    <a:pt x="26914" y="79406"/>
                    <a:pt x="37985" y="103267"/>
                  </a:cubicBezTo>
                  <a:close/>
                </a:path>
              </a:pathLst>
            </a:custGeom>
            <a:grpFill/>
            <a:ln w="19088" cap="flat">
              <a:noFill/>
              <a:prstDash val="solid"/>
              <a:miter/>
            </a:ln>
          </p:spPr>
          <p:txBody>
            <a:bodyPr rtlCol="0" anchor="ctr"/>
            <a:lstStyle/>
            <a:p>
              <a:endParaRPr lang="en-US" dirty="0"/>
            </a:p>
          </p:txBody>
        </p:sp>
        <p:sp>
          <p:nvSpPr>
            <p:cNvPr id="149" name="Freeform: Shape 148">
              <a:extLst>
                <a:ext uri="{FF2B5EF4-FFF2-40B4-BE49-F238E27FC236}">
                  <a16:creationId xmlns:a16="http://schemas.microsoft.com/office/drawing/2014/main" id="{D5E3EB44-4C96-4375-AAE9-200DA928C888}"/>
                </a:ext>
              </a:extLst>
            </p:cNvPr>
            <p:cNvSpPr/>
            <p:nvPr/>
          </p:nvSpPr>
          <p:spPr>
            <a:xfrm>
              <a:off x="8737220" y="3200945"/>
              <a:ext cx="343586" cy="133617"/>
            </a:xfrm>
            <a:custGeom>
              <a:avLst/>
              <a:gdLst>
                <a:gd name="connsiteX0" fmla="*/ 218177 w 343585"/>
                <a:gd name="connsiteY0" fmla="*/ 137816 h 133616"/>
                <a:gd name="connsiteX1" fmla="*/ 36077 w 343585"/>
                <a:gd name="connsiteY1" fmla="*/ 106702 h 133616"/>
                <a:gd name="connsiteX2" fmla="*/ 0 w 343585"/>
                <a:gd name="connsiteY2" fmla="*/ 39321 h 133616"/>
                <a:gd name="connsiteX3" fmla="*/ 139534 w 343585"/>
                <a:gd name="connsiteY3" fmla="*/ 0 h 133616"/>
                <a:gd name="connsiteX4" fmla="*/ 319726 w 343585"/>
                <a:gd name="connsiteY4" fmla="*/ 31686 h 133616"/>
                <a:gd name="connsiteX5" fmla="*/ 362292 w 343585"/>
                <a:gd name="connsiteY5" fmla="*/ 101930 h 133616"/>
                <a:gd name="connsiteX6" fmla="*/ 218177 w 343585"/>
                <a:gd name="connsiteY6" fmla="*/ 137816 h 133616"/>
                <a:gd name="connsiteX7" fmla="*/ 44857 w 343585"/>
                <a:gd name="connsiteY7" fmla="*/ 104412 h 133616"/>
                <a:gd name="connsiteX8" fmla="*/ 215695 w 343585"/>
                <a:gd name="connsiteY8" fmla="*/ 133617 h 133616"/>
                <a:gd name="connsiteX9" fmla="*/ 350648 w 343585"/>
                <a:gd name="connsiteY9" fmla="*/ 99640 h 133616"/>
                <a:gd name="connsiteX10" fmla="*/ 310945 w 343585"/>
                <a:gd name="connsiteY10" fmla="*/ 33786 h 133616"/>
                <a:gd name="connsiteX11" fmla="*/ 141824 w 343585"/>
                <a:gd name="connsiteY11" fmla="*/ 4199 h 133616"/>
                <a:gd name="connsiteX12" fmla="*/ 10689 w 343585"/>
                <a:gd name="connsiteY12" fmla="*/ 41039 h 133616"/>
                <a:gd name="connsiteX13" fmla="*/ 44857 w 343585"/>
                <a:gd name="connsiteY13" fmla="*/ 10441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33616">
                  <a:moveTo>
                    <a:pt x="218177" y="137816"/>
                  </a:moveTo>
                  <a:cubicBezTo>
                    <a:pt x="144688" y="124645"/>
                    <a:pt x="108229" y="118346"/>
                    <a:pt x="36077" y="106702"/>
                  </a:cubicBezTo>
                  <a:cubicBezTo>
                    <a:pt x="21570" y="79597"/>
                    <a:pt x="14316" y="66045"/>
                    <a:pt x="0" y="39321"/>
                  </a:cubicBezTo>
                  <a:cubicBezTo>
                    <a:pt x="55928" y="23287"/>
                    <a:pt x="83797" y="15461"/>
                    <a:pt x="139534" y="0"/>
                  </a:cubicBezTo>
                  <a:cubicBezTo>
                    <a:pt x="210732" y="11644"/>
                    <a:pt x="246809" y="17943"/>
                    <a:pt x="319726" y="31686"/>
                  </a:cubicBezTo>
                  <a:cubicBezTo>
                    <a:pt x="336714" y="59555"/>
                    <a:pt x="345304" y="73680"/>
                    <a:pt x="362292" y="101930"/>
                  </a:cubicBezTo>
                  <a:cubicBezTo>
                    <a:pt x="304647" y="115865"/>
                    <a:pt x="276014" y="123118"/>
                    <a:pt x="218177" y="137816"/>
                  </a:cubicBezTo>
                  <a:close/>
                  <a:moveTo>
                    <a:pt x="44857" y="104412"/>
                  </a:moveTo>
                  <a:cubicBezTo>
                    <a:pt x="112620" y="115292"/>
                    <a:pt x="146788" y="121209"/>
                    <a:pt x="215695" y="133617"/>
                  </a:cubicBezTo>
                  <a:cubicBezTo>
                    <a:pt x="269906" y="119873"/>
                    <a:pt x="296820" y="113002"/>
                    <a:pt x="350648" y="99640"/>
                  </a:cubicBezTo>
                  <a:cubicBezTo>
                    <a:pt x="334805" y="73298"/>
                    <a:pt x="326788" y="60128"/>
                    <a:pt x="310945" y="33786"/>
                  </a:cubicBezTo>
                  <a:cubicBezTo>
                    <a:pt x="242610" y="21188"/>
                    <a:pt x="208633" y="15080"/>
                    <a:pt x="141824" y="4199"/>
                  </a:cubicBezTo>
                  <a:cubicBezTo>
                    <a:pt x="89523" y="18515"/>
                    <a:pt x="63373" y="25960"/>
                    <a:pt x="10689" y="41039"/>
                  </a:cubicBezTo>
                  <a:cubicBezTo>
                    <a:pt x="24433" y="66236"/>
                    <a:pt x="31305" y="79025"/>
                    <a:pt x="44857" y="104412"/>
                  </a:cubicBezTo>
                  <a:close/>
                </a:path>
              </a:pathLst>
            </a:custGeom>
            <a:grpFill/>
            <a:ln w="19088" cap="flat">
              <a:noFill/>
              <a:prstDash val="solid"/>
              <a:miter/>
            </a:ln>
          </p:spPr>
          <p:txBody>
            <a:bodyPr rtlCol="0" anchor="ctr"/>
            <a:lstStyle/>
            <a:p>
              <a:endParaRPr lang="en-US" dirty="0"/>
            </a:p>
          </p:txBody>
        </p:sp>
        <p:sp>
          <p:nvSpPr>
            <p:cNvPr id="150" name="Freeform: Shape 149">
              <a:extLst>
                <a:ext uri="{FF2B5EF4-FFF2-40B4-BE49-F238E27FC236}">
                  <a16:creationId xmlns:a16="http://schemas.microsoft.com/office/drawing/2014/main" id="{9D5EBD88-8E11-4C15-8688-80240E8D2B44}"/>
                </a:ext>
              </a:extLst>
            </p:cNvPr>
            <p:cNvSpPr/>
            <p:nvPr/>
          </p:nvSpPr>
          <p:spPr>
            <a:xfrm>
              <a:off x="9046830" y="3199227"/>
              <a:ext cx="362674" cy="133617"/>
            </a:xfrm>
            <a:custGeom>
              <a:avLst/>
              <a:gdLst>
                <a:gd name="connsiteX0" fmla="*/ 229629 w 362673"/>
                <a:gd name="connsiteY0" fmla="*/ 140107 h 133616"/>
                <a:gd name="connsiteX1" fmla="*/ 42375 w 362673"/>
                <a:gd name="connsiteY1" fmla="*/ 103457 h 133616"/>
                <a:gd name="connsiteX2" fmla="*/ 0 w 362673"/>
                <a:gd name="connsiteY2" fmla="*/ 33404 h 133616"/>
                <a:gd name="connsiteX3" fmla="*/ 141251 w 362673"/>
                <a:gd name="connsiteY3" fmla="*/ 0 h 133616"/>
                <a:gd name="connsiteX4" fmla="*/ 330033 w 362673"/>
                <a:gd name="connsiteY4" fmla="*/ 40658 h 133616"/>
                <a:gd name="connsiteX5" fmla="*/ 376035 w 362673"/>
                <a:gd name="connsiteY5" fmla="*/ 110520 h 133616"/>
                <a:gd name="connsiteX6" fmla="*/ 229629 w 362673"/>
                <a:gd name="connsiteY6" fmla="*/ 140107 h 133616"/>
                <a:gd name="connsiteX7" fmla="*/ 51156 w 362673"/>
                <a:gd name="connsiteY7" fmla="*/ 101358 h 133616"/>
                <a:gd name="connsiteX8" fmla="*/ 226957 w 362673"/>
                <a:gd name="connsiteY8" fmla="*/ 135907 h 133616"/>
                <a:gd name="connsiteX9" fmla="*/ 364200 w 362673"/>
                <a:gd name="connsiteY9" fmla="*/ 108039 h 133616"/>
                <a:gd name="connsiteX10" fmla="*/ 321061 w 362673"/>
                <a:gd name="connsiteY10" fmla="*/ 42376 h 133616"/>
                <a:gd name="connsiteX11" fmla="*/ 143924 w 362673"/>
                <a:gd name="connsiteY11" fmla="*/ 4390 h 133616"/>
                <a:gd name="connsiteX12" fmla="*/ 11452 w 362673"/>
                <a:gd name="connsiteY12" fmla="*/ 35504 h 133616"/>
                <a:gd name="connsiteX13" fmla="*/ 51156 w 362673"/>
                <a:gd name="connsiteY13" fmla="*/ 10135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29629" y="140107"/>
                  </a:moveTo>
                  <a:cubicBezTo>
                    <a:pt x="153850" y="124645"/>
                    <a:pt x="116819" y="117583"/>
                    <a:pt x="42375" y="103457"/>
                  </a:cubicBezTo>
                  <a:cubicBezTo>
                    <a:pt x="25577" y="75398"/>
                    <a:pt x="16988" y="61273"/>
                    <a:pt x="0" y="33404"/>
                  </a:cubicBezTo>
                  <a:cubicBezTo>
                    <a:pt x="56119" y="19088"/>
                    <a:pt x="83987" y="12216"/>
                    <a:pt x="141251" y="0"/>
                  </a:cubicBezTo>
                  <a:cubicBezTo>
                    <a:pt x="215695" y="15270"/>
                    <a:pt x="253680" y="23478"/>
                    <a:pt x="330033" y="40658"/>
                  </a:cubicBezTo>
                  <a:cubicBezTo>
                    <a:pt x="348358" y="68526"/>
                    <a:pt x="357711" y="82651"/>
                    <a:pt x="376035" y="110520"/>
                  </a:cubicBezTo>
                  <a:cubicBezTo>
                    <a:pt x="317053" y="121400"/>
                    <a:pt x="287657" y="127318"/>
                    <a:pt x="229629" y="140107"/>
                  </a:cubicBezTo>
                  <a:close/>
                  <a:moveTo>
                    <a:pt x="51156" y="101358"/>
                  </a:moveTo>
                  <a:cubicBezTo>
                    <a:pt x="121018" y="114719"/>
                    <a:pt x="155949" y="121400"/>
                    <a:pt x="226957" y="135907"/>
                  </a:cubicBezTo>
                  <a:cubicBezTo>
                    <a:pt x="281358" y="123882"/>
                    <a:pt x="308845" y="118346"/>
                    <a:pt x="364200" y="108039"/>
                  </a:cubicBezTo>
                  <a:cubicBezTo>
                    <a:pt x="347022" y="81697"/>
                    <a:pt x="338241" y="68526"/>
                    <a:pt x="321061" y="42376"/>
                  </a:cubicBezTo>
                  <a:cubicBezTo>
                    <a:pt x="249291" y="26342"/>
                    <a:pt x="213977" y="18706"/>
                    <a:pt x="143924" y="4390"/>
                  </a:cubicBezTo>
                  <a:cubicBezTo>
                    <a:pt x="90286" y="15843"/>
                    <a:pt x="63945" y="22333"/>
                    <a:pt x="11452" y="35504"/>
                  </a:cubicBezTo>
                  <a:cubicBezTo>
                    <a:pt x="27296" y="61655"/>
                    <a:pt x="35313" y="75016"/>
                    <a:pt x="51156" y="101358"/>
                  </a:cubicBezTo>
                  <a:close/>
                </a:path>
              </a:pathLst>
            </a:custGeom>
            <a:grpFill/>
            <a:ln w="19088" cap="flat">
              <a:noFill/>
              <a:prstDash val="solid"/>
              <a:miter/>
            </a:ln>
          </p:spPr>
          <p:txBody>
            <a:bodyPr rtlCol="0" anchor="ctr"/>
            <a:lstStyle/>
            <a:p>
              <a:endParaRPr lang="en-US" dirty="0"/>
            </a:p>
          </p:txBody>
        </p:sp>
        <p:sp>
          <p:nvSpPr>
            <p:cNvPr id="151" name="Freeform: Shape 150">
              <a:extLst>
                <a:ext uri="{FF2B5EF4-FFF2-40B4-BE49-F238E27FC236}">
                  <a16:creationId xmlns:a16="http://schemas.microsoft.com/office/drawing/2014/main" id="{48D1CB29-EE42-4688-82E7-43256DA859C4}"/>
                </a:ext>
              </a:extLst>
            </p:cNvPr>
            <p:cNvSpPr/>
            <p:nvPr/>
          </p:nvSpPr>
          <p:spPr>
            <a:xfrm>
              <a:off x="9366364" y="3215261"/>
              <a:ext cx="381762" cy="133617"/>
            </a:xfrm>
            <a:custGeom>
              <a:avLst/>
              <a:gdLst>
                <a:gd name="connsiteX0" fmla="*/ 242228 w 381762"/>
                <a:gd name="connsiteY0" fmla="*/ 139343 h 133616"/>
                <a:gd name="connsiteX1" fmla="*/ 46002 w 381762"/>
                <a:gd name="connsiteY1" fmla="*/ 94104 h 133616"/>
                <a:gd name="connsiteX2" fmla="*/ 0 w 381762"/>
                <a:gd name="connsiteY2" fmla="*/ 24051 h 133616"/>
                <a:gd name="connsiteX3" fmla="*/ 147169 w 381762"/>
                <a:gd name="connsiteY3" fmla="*/ 0 h 133616"/>
                <a:gd name="connsiteX4" fmla="*/ 345303 w 381762"/>
                <a:gd name="connsiteY4" fmla="*/ 48484 h 133616"/>
                <a:gd name="connsiteX5" fmla="*/ 394360 w 381762"/>
                <a:gd name="connsiteY5" fmla="*/ 117964 h 133616"/>
                <a:gd name="connsiteX6" fmla="*/ 242228 w 381762"/>
                <a:gd name="connsiteY6" fmla="*/ 139343 h 133616"/>
                <a:gd name="connsiteX7" fmla="*/ 55164 w 381762"/>
                <a:gd name="connsiteY7" fmla="*/ 92386 h 133616"/>
                <a:gd name="connsiteX8" fmla="*/ 239364 w 381762"/>
                <a:gd name="connsiteY8" fmla="*/ 134953 h 133616"/>
                <a:gd name="connsiteX9" fmla="*/ 382143 w 381762"/>
                <a:gd name="connsiteY9" fmla="*/ 114910 h 133616"/>
                <a:gd name="connsiteX10" fmla="*/ 336141 w 381762"/>
                <a:gd name="connsiteY10" fmla="*/ 49820 h 133616"/>
                <a:gd name="connsiteX11" fmla="*/ 150414 w 381762"/>
                <a:gd name="connsiteY11" fmla="*/ 4390 h 133616"/>
                <a:gd name="connsiteX12" fmla="*/ 12215 w 381762"/>
                <a:gd name="connsiteY12" fmla="*/ 26914 h 133616"/>
                <a:gd name="connsiteX13" fmla="*/ 55164 w 381762"/>
                <a:gd name="connsiteY13" fmla="*/ 92386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33616">
                  <a:moveTo>
                    <a:pt x="242228" y="139343"/>
                  </a:moveTo>
                  <a:cubicBezTo>
                    <a:pt x="163012" y="120446"/>
                    <a:pt x="123691" y="111474"/>
                    <a:pt x="46002" y="94104"/>
                  </a:cubicBezTo>
                  <a:cubicBezTo>
                    <a:pt x="27678" y="66045"/>
                    <a:pt x="18324" y="51920"/>
                    <a:pt x="0" y="24051"/>
                  </a:cubicBezTo>
                  <a:cubicBezTo>
                    <a:pt x="58218" y="13553"/>
                    <a:pt x="87614" y="8590"/>
                    <a:pt x="147169" y="0"/>
                  </a:cubicBezTo>
                  <a:cubicBezTo>
                    <a:pt x="225430" y="18706"/>
                    <a:pt x="265133" y="28441"/>
                    <a:pt x="345303" y="48484"/>
                  </a:cubicBezTo>
                  <a:cubicBezTo>
                    <a:pt x="364964" y="76161"/>
                    <a:pt x="374889" y="90096"/>
                    <a:pt x="394360" y="117964"/>
                  </a:cubicBezTo>
                  <a:cubicBezTo>
                    <a:pt x="333088" y="125791"/>
                    <a:pt x="302737" y="129990"/>
                    <a:pt x="242228" y="139343"/>
                  </a:cubicBezTo>
                  <a:close/>
                  <a:moveTo>
                    <a:pt x="55164" y="92386"/>
                  </a:moveTo>
                  <a:cubicBezTo>
                    <a:pt x="128080" y="108802"/>
                    <a:pt x="164920" y="117201"/>
                    <a:pt x="239364" y="134953"/>
                  </a:cubicBezTo>
                  <a:cubicBezTo>
                    <a:pt x="296057" y="126172"/>
                    <a:pt x="324498" y="122164"/>
                    <a:pt x="382143" y="114910"/>
                  </a:cubicBezTo>
                  <a:cubicBezTo>
                    <a:pt x="363819" y="88760"/>
                    <a:pt x="354466" y="75780"/>
                    <a:pt x="336141" y="49820"/>
                  </a:cubicBezTo>
                  <a:cubicBezTo>
                    <a:pt x="261125" y="31114"/>
                    <a:pt x="223903" y="21951"/>
                    <a:pt x="150414" y="4390"/>
                  </a:cubicBezTo>
                  <a:cubicBezTo>
                    <a:pt x="94486" y="12598"/>
                    <a:pt x="66808" y="16988"/>
                    <a:pt x="12215" y="26914"/>
                  </a:cubicBezTo>
                  <a:cubicBezTo>
                    <a:pt x="29204" y="52874"/>
                    <a:pt x="37985" y="66045"/>
                    <a:pt x="55164" y="92386"/>
                  </a:cubicBezTo>
                  <a:close/>
                </a:path>
              </a:pathLst>
            </a:custGeom>
            <a:grpFill/>
            <a:ln w="19088" cap="flat">
              <a:noFill/>
              <a:prstDash val="solid"/>
              <a:miter/>
            </a:ln>
          </p:spPr>
          <p:txBody>
            <a:bodyPr rtlCol="0" anchor="ctr"/>
            <a:lstStyle/>
            <a:p>
              <a:endParaRPr lang="en-US" dirty="0"/>
            </a:p>
          </p:txBody>
        </p:sp>
        <p:sp>
          <p:nvSpPr>
            <p:cNvPr id="152" name="Freeform: Shape 151">
              <a:extLst>
                <a:ext uri="{FF2B5EF4-FFF2-40B4-BE49-F238E27FC236}">
                  <a16:creationId xmlns:a16="http://schemas.microsoft.com/office/drawing/2014/main" id="{1C6BECF1-632D-4DFE-9B62-6CE0AB51C856}"/>
                </a:ext>
              </a:extLst>
            </p:cNvPr>
            <p:cNvSpPr/>
            <p:nvPr/>
          </p:nvSpPr>
          <p:spPr>
            <a:xfrm>
              <a:off x="9700787" y="3246375"/>
              <a:ext cx="400850" cy="133617"/>
            </a:xfrm>
            <a:custGeom>
              <a:avLst/>
              <a:gdLst>
                <a:gd name="connsiteX0" fmla="*/ 254063 w 400850"/>
                <a:gd name="connsiteY0" fmla="*/ 138007 h 133616"/>
                <a:gd name="connsiteX1" fmla="*/ 49057 w 400850"/>
                <a:gd name="connsiteY1" fmla="*/ 86087 h 133616"/>
                <a:gd name="connsiteX2" fmla="*/ 0 w 400850"/>
                <a:gd name="connsiteY2" fmla="*/ 16607 h 133616"/>
                <a:gd name="connsiteX3" fmla="*/ 153278 w 400850"/>
                <a:gd name="connsiteY3" fmla="*/ 0 h 133616"/>
                <a:gd name="connsiteX4" fmla="*/ 359811 w 400850"/>
                <a:gd name="connsiteY4" fmla="*/ 54210 h 133616"/>
                <a:gd name="connsiteX5" fmla="*/ 411730 w 400850"/>
                <a:gd name="connsiteY5" fmla="*/ 123118 h 133616"/>
                <a:gd name="connsiteX6" fmla="*/ 254063 w 400850"/>
                <a:gd name="connsiteY6" fmla="*/ 138007 h 133616"/>
                <a:gd name="connsiteX7" fmla="*/ 58601 w 400850"/>
                <a:gd name="connsiteY7" fmla="*/ 84751 h 133616"/>
                <a:gd name="connsiteX8" fmla="*/ 251009 w 400850"/>
                <a:gd name="connsiteY8" fmla="*/ 133617 h 133616"/>
                <a:gd name="connsiteX9" fmla="*/ 398942 w 400850"/>
                <a:gd name="connsiteY9" fmla="*/ 119491 h 133616"/>
                <a:gd name="connsiteX10" fmla="*/ 350267 w 400850"/>
                <a:gd name="connsiteY10" fmla="*/ 54783 h 133616"/>
                <a:gd name="connsiteX11" fmla="*/ 156523 w 400850"/>
                <a:gd name="connsiteY11" fmla="*/ 4009 h 133616"/>
                <a:gd name="connsiteX12" fmla="*/ 12599 w 400850"/>
                <a:gd name="connsiteY12" fmla="*/ 19661 h 133616"/>
                <a:gd name="connsiteX13" fmla="*/ 58601 w 400850"/>
                <a:gd name="connsiteY13" fmla="*/ 84751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254063" y="138007"/>
                  </a:moveTo>
                  <a:cubicBezTo>
                    <a:pt x="171412" y="116628"/>
                    <a:pt x="130372" y="106321"/>
                    <a:pt x="49057" y="86087"/>
                  </a:cubicBezTo>
                  <a:cubicBezTo>
                    <a:pt x="29396" y="58219"/>
                    <a:pt x="19661" y="44284"/>
                    <a:pt x="0" y="16607"/>
                  </a:cubicBezTo>
                  <a:cubicBezTo>
                    <a:pt x="60701" y="9162"/>
                    <a:pt x="91433" y="5917"/>
                    <a:pt x="153278" y="0"/>
                  </a:cubicBezTo>
                  <a:cubicBezTo>
                    <a:pt x="235166" y="21188"/>
                    <a:pt x="276588" y="32068"/>
                    <a:pt x="359811" y="54210"/>
                  </a:cubicBezTo>
                  <a:cubicBezTo>
                    <a:pt x="380427" y="81697"/>
                    <a:pt x="390925" y="95440"/>
                    <a:pt x="411730" y="123118"/>
                  </a:cubicBezTo>
                  <a:cubicBezTo>
                    <a:pt x="348358" y="128272"/>
                    <a:pt x="316672" y="131326"/>
                    <a:pt x="254063" y="138007"/>
                  </a:cubicBezTo>
                  <a:close/>
                  <a:moveTo>
                    <a:pt x="58601" y="84751"/>
                  </a:moveTo>
                  <a:cubicBezTo>
                    <a:pt x="134953" y="103839"/>
                    <a:pt x="173320" y="113574"/>
                    <a:pt x="251009" y="133617"/>
                  </a:cubicBezTo>
                  <a:cubicBezTo>
                    <a:pt x="309801" y="127508"/>
                    <a:pt x="339387" y="124645"/>
                    <a:pt x="398942" y="119491"/>
                  </a:cubicBezTo>
                  <a:cubicBezTo>
                    <a:pt x="379472" y="93532"/>
                    <a:pt x="369736" y="80552"/>
                    <a:pt x="350267" y="54783"/>
                  </a:cubicBezTo>
                  <a:cubicBezTo>
                    <a:pt x="272197" y="33977"/>
                    <a:pt x="233257" y="23860"/>
                    <a:pt x="156523" y="4009"/>
                  </a:cubicBezTo>
                  <a:cubicBezTo>
                    <a:pt x="98495" y="9544"/>
                    <a:pt x="69672" y="12598"/>
                    <a:pt x="12599" y="19661"/>
                  </a:cubicBezTo>
                  <a:cubicBezTo>
                    <a:pt x="30923" y="45621"/>
                    <a:pt x="40086" y="58600"/>
                    <a:pt x="58601" y="84751"/>
                  </a:cubicBezTo>
                  <a:close/>
                </a:path>
              </a:pathLst>
            </a:custGeom>
            <a:grpFill/>
            <a:ln w="19088" cap="flat">
              <a:noFill/>
              <a:prstDash val="solid"/>
              <a:miter/>
            </a:ln>
          </p:spPr>
          <p:txBody>
            <a:bodyPr rtlCol="0" anchor="ctr"/>
            <a:lstStyle/>
            <a:p>
              <a:endParaRPr lang="en-US" dirty="0"/>
            </a:p>
          </p:txBody>
        </p:sp>
        <p:sp>
          <p:nvSpPr>
            <p:cNvPr id="153" name="Freeform: Shape 152">
              <a:extLst>
                <a:ext uri="{FF2B5EF4-FFF2-40B4-BE49-F238E27FC236}">
                  <a16:creationId xmlns:a16="http://schemas.microsoft.com/office/drawing/2014/main" id="{CFC6034E-E9A9-414D-9BEA-86C9DB1384A4}"/>
                </a:ext>
              </a:extLst>
            </p:cNvPr>
            <p:cNvSpPr/>
            <p:nvPr/>
          </p:nvSpPr>
          <p:spPr>
            <a:xfrm>
              <a:off x="10049145" y="3287796"/>
              <a:ext cx="419938" cy="133617"/>
            </a:xfrm>
            <a:custGeom>
              <a:avLst/>
              <a:gdLst>
                <a:gd name="connsiteX0" fmla="*/ 264943 w 419938"/>
                <a:gd name="connsiteY0" fmla="*/ 136862 h 133616"/>
                <a:gd name="connsiteX1" fmla="*/ 51920 w 419938"/>
                <a:gd name="connsiteY1" fmla="*/ 80170 h 133616"/>
                <a:gd name="connsiteX2" fmla="*/ 0 w 419938"/>
                <a:gd name="connsiteY2" fmla="*/ 11262 h 133616"/>
                <a:gd name="connsiteX3" fmla="*/ 158622 w 419938"/>
                <a:gd name="connsiteY3" fmla="*/ 0 h 133616"/>
                <a:gd name="connsiteX4" fmla="*/ 372600 w 419938"/>
                <a:gd name="connsiteY4" fmla="*/ 57837 h 133616"/>
                <a:gd name="connsiteX5" fmla="*/ 427192 w 419938"/>
                <a:gd name="connsiteY5" fmla="*/ 125981 h 133616"/>
                <a:gd name="connsiteX6" fmla="*/ 264943 w 419938"/>
                <a:gd name="connsiteY6" fmla="*/ 136862 h 133616"/>
                <a:gd name="connsiteX7" fmla="*/ 61846 w 419938"/>
                <a:gd name="connsiteY7" fmla="*/ 79406 h 133616"/>
                <a:gd name="connsiteX8" fmla="*/ 261698 w 419938"/>
                <a:gd name="connsiteY8" fmla="*/ 132662 h 133616"/>
                <a:gd name="connsiteX9" fmla="*/ 413831 w 419938"/>
                <a:gd name="connsiteY9" fmla="*/ 122546 h 133616"/>
                <a:gd name="connsiteX10" fmla="*/ 362674 w 419938"/>
                <a:gd name="connsiteY10" fmla="*/ 58600 h 133616"/>
                <a:gd name="connsiteX11" fmla="*/ 161868 w 419938"/>
                <a:gd name="connsiteY11" fmla="*/ 4390 h 133616"/>
                <a:gd name="connsiteX12" fmla="*/ 12981 w 419938"/>
                <a:gd name="connsiteY12" fmla="*/ 15080 h 133616"/>
                <a:gd name="connsiteX13" fmla="*/ 61846 w 419938"/>
                <a:gd name="connsiteY13" fmla="*/ 79406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33616">
                  <a:moveTo>
                    <a:pt x="264943" y="136862"/>
                  </a:moveTo>
                  <a:cubicBezTo>
                    <a:pt x="179238" y="113956"/>
                    <a:pt x="136671" y="102503"/>
                    <a:pt x="51920" y="80170"/>
                  </a:cubicBezTo>
                  <a:cubicBezTo>
                    <a:pt x="31114" y="52492"/>
                    <a:pt x="20807" y="38749"/>
                    <a:pt x="0" y="11262"/>
                  </a:cubicBezTo>
                  <a:cubicBezTo>
                    <a:pt x="62992" y="6108"/>
                    <a:pt x="94677" y="3818"/>
                    <a:pt x="158622" y="0"/>
                  </a:cubicBezTo>
                  <a:cubicBezTo>
                    <a:pt x="243755" y="22906"/>
                    <a:pt x="286513" y="34549"/>
                    <a:pt x="372600" y="57837"/>
                  </a:cubicBezTo>
                  <a:cubicBezTo>
                    <a:pt x="394361" y="84942"/>
                    <a:pt x="405241" y="98685"/>
                    <a:pt x="427192" y="125981"/>
                  </a:cubicBezTo>
                  <a:cubicBezTo>
                    <a:pt x="362102" y="129990"/>
                    <a:pt x="329652" y="132280"/>
                    <a:pt x="264943" y="136862"/>
                  </a:cubicBezTo>
                  <a:close/>
                  <a:moveTo>
                    <a:pt x="61846" y="79406"/>
                  </a:moveTo>
                  <a:cubicBezTo>
                    <a:pt x="141252" y="100403"/>
                    <a:pt x="181337" y="111093"/>
                    <a:pt x="261698" y="132662"/>
                  </a:cubicBezTo>
                  <a:cubicBezTo>
                    <a:pt x="322207" y="128272"/>
                    <a:pt x="352749" y="126172"/>
                    <a:pt x="413831" y="122546"/>
                  </a:cubicBezTo>
                  <a:cubicBezTo>
                    <a:pt x="393407" y="96777"/>
                    <a:pt x="383098" y="83988"/>
                    <a:pt x="362674" y="58600"/>
                  </a:cubicBezTo>
                  <a:cubicBezTo>
                    <a:pt x="281932" y="36649"/>
                    <a:pt x="241656" y="25769"/>
                    <a:pt x="161868" y="4390"/>
                  </a:cubicBezTo>
                  <a:cubicBezTo>
                    <a:pt x="101931" y="8208"/>
                    <a:pt x="72154" y="10308"/>
                    <a:pt x="12981" y="15080"/>
                  </a:cubicBezTo>
                  <a:cubicBezTo>
                    <a:pt x="32641" y="40467"/>
                    <a:pt x="42376" y="53447"/>
                    <a:pt x="61846" y="79406"/>
                  </a:cubicBezTo>
                  <a:close/>
                </a:path>
              </a:pathLst>
            </a:custGeom>
            <a:grpFill/>
            <a:ln w="19088" cap="flat">
              <a:noFill/>
              <a:prstDash val="solid"/>
              <a:miter/>
            </a:ln>
          </p:spPr>
          <p:txBody>
            <a:bodyPr rtlCol="0" anchor="ctr"/>
            <a:lstStyle/>
            <a:p>
              <a:endParaRPr lang="en-US" dirty="0"/>
            </a:p>
          </p:txBody>
        </p:sp>
        <p:sp>
          <p:nvSpPr>
            <p:cNvPr id="154" name="Freeform: Shape 153">
              <a:extLst>
                <a:ext uri="{FF2B5EF4-FFF2-40B4-BE49-F238E27FC236}">
                  <a16:creationId xmlns:a16="http://schemas.microsoft.com/office/drawing/2014/main" id="{AE273E4C-F0C9-4D0D-ABB6-007FDF3D2C37}"/>
                </a:ext>
              </a:extLst>
            </p:cNvPr>
            <p:cNvSpPr/>
            <p:nvPr/>
          </p:nvSpPr>
          <p:spPr>
            <a:xfrm>
              <a:off x="10410293" y="3335707"/>
              <a:ext cx="439026" cy="133617"/>
            </a:xfrm>
            <a:custGeom>
              <a:avLst/>
              <a:gdLst>
                <a:gd name="connsiteX0" fmla="*/ 273914 w 439026"/>
                <a:gd name="connsiteY0" fmla="*/ 135907 h 133616"/>
                <a:gd name="connsiteX1" fmla="*/ 54401 w 439026"/>
                <a:gd name="connsiteY1" fmla="*/ 76543 h 133616"/>
                <a:gd name="connsiteX2" fmla="*/ 0 w 439026"/>
                <a:gd name="connsiteY2" fmla="*/ 8208 h 133616"/>
                <a:gd name="connsiteX3" fmla="*/ 162821 w 439026"/>
                <a:gd name="connsiteY3" fmla="*/ 0 h 133616"/>
                <a:gd name="connsiteX4" fmla="*/ 382525 w 439026"/>
                <a:gd name="connsiteY4" fmla="*/ 59364 h 133616"/>
                <a:gd name="connsiteX5" fmla="*/ 439407 w 439026"/>
                <a:gd name="connsiteY5" fmla="*/ 126936 h 133616"/>
                <a:gd name="connsiteX6" fmla="*/ 273914 w 439026"/>
                <a:gd name="connsiteY6" fmla="*/ 135907 h 133616"/>
                <a:gd name="connsiteX7" fmla="*/ 64518 w 439026"/>
                <a:gd name="connsiteY7" fmla="*/ 75971 h 133616"/>
                <a:gd name="connsiteX8" fmla="*/ 270478 w 439026"/>
                <a:gd name="connsiteY8" fmla="*/ 131708 h 133616"/>
                <a:gd name="connsiteX9" fmla="*/ 425664 w 439026"/>
                <a:gd name="connsiteY9" fmla="*/ 123500 h 133616"/>
                <a:gd name="connsiteX10" fmla="*/ 372218 w 439026"/>
                <a:gd name="connsiteY10" fmla="*/ 60127 h 133616"/>
                <a:gd name="connsiteX11" fmla="*/ 166066 w 439026"/>
                <a:gd name="connsiteY11" fmla="*/ 4390 h 133616"/>
                <a:gd name="connsiteX12" fmla="*/ 13361 w 439026"/>
                <a:gd name="connsiteY12" fmla="*/ 12025 h 133616"/>
                <a:gd name="connsiteX13" fmla="*/ 64518 w 439026"/>
                <a:gd name="connsiteY13" fmla="*/ 75971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73914" y="135907"/>
                  </a:moveTo>
                  <a:cubicBezTo>
                    <a:pt x="185727" y="112238"/>
                    <a:pt x="141824" y="100212"/>
                    <a:pt x="54401" y="76543"/>
                  </a:cubicBezTo>
                  <a:cubicBezTo>
                    <a:pt x="32640" y="49056"/>
                    <a:pt x="21570" y="35504"/>
                    <a:pt x="0" y="8208"/>
                  </a:cubicBezTo>
                  <a:cubicBezTo>
                    <a:pt x="64708" y="4581"/>
                    <a:pt x="97349" y="3054"/>
                    <a:pt x="162821" y="0"/>
                  </a:cubicBezTo>
                  <a:cubicBezTo>
                    <a:pt x="250436" y="23669"/>
                    <a:pt x="294338" y="35695"/>
                    <a:pt x="382525" y="59364"/>
                  </a:cubicBezTo>
                  <a:cubicBezTo>
                    <a:pt x="405240" y="86278"/>
                    <a:pt x="416692" y="99831"/>
                    <a:pt x="439407" y="126936"/>
                  </a:cubicBezTo>
                  <a:cubicBezTo>
                    <a:pt x="373172" y="130563"/>
                    <a:pt x="339959" y="132280"/>
                    <a:pt x="273914" y="135907"/>
                  </a:cubicBezTo>
                  <a:close/>
                  <a:moveTo>
                    <a:pt x="64518" y="75971"/>
                  </a:moveTo>
                  <a:cubicBezTo>
                    <a:pt x="146596" y="98113"/>
                    <a:pt x="187826" y="109375"/>
                    <a:pt x="270478" y="131708"/>
                  </a:cubicBezTo>
                  <a:cubicBezTo>
                    <a:pt x="332323" y="128272"/>
                    <a:pt x="363437" y="126554"/>
                    <a:pt x="425664" y="123500"/>
                  </a:cubicBezTo>
                  <a:cubicBezTo>
                    <a:pt x="404286" y="98113"/>
                    <a:pt x="393597" y="85324"/>
                    <a:pt x="372218" y="60127"/>
                  </a:cubicBezTo>
                  <a:cubicBezTo>
                    <a:pt x="289566" y="37985"/>
                    <a:pt x="248145" y="26723"/>
                    <a:pt x="166066" y="4390"/>
                  </a:cubicBezTo>
                  <a:cubicBezTo>
                    <a:pt x="104602" y="7253"/>
                    <a:pt x="74062" y="8590"/>
                    <a:pt x="13361" y="12025"/>
                  </a:cubicBezTo>
                  <a:cubicBezTo>
                    <a:pt x="33785" y="37604"/>
                    <a:pt x="44093" y="50393"/>
                    <a:pt x="64518" y="75971"/>
                  </a:cubicBezTo>
                  <a:close/>
                </a:path>
              </a:pathLst>
            </a:custGeom>
            <a:grpFill/>
            <a:ln w="19088" cap="flat">
              <a:noFill/>
              <a:prstDash val="solid"/>
              <a:miter/>
            </a:ln>
          </p:spPr>
          <p:txBody>
            <a:bodyPr rtlCol="0" anchor="ctr"/>
            <a:lstStyle/>
            <a:p>
              <a:endParaRPr lang="en-US" dirty="0"/>
            </a:p>
          </p:txBody>
        </p:sp>
        <p:sp>
          <p:nvSpPr>
            <p:cNvPr id="155" name="Freeform: Shape 154">
              <a:extLst>
                <a:ext uri="{FF2B5EF4-FFF2-40B4-BE49-F238E27FC236}">
                  <a16:creationId xmlns:a16="http://schemas.microsoft.com/office/drawing/2014/main" id="{38EC9228-BE0C-47D6-9021-84B2105CDC87}"/>
                </a:ext>
              </a:extLst>
            </p:cNvPr>
            <p:cNvSpPr/>
            <p:nvPr/>
          </p:nvSpPr>
          <p:spPr>
            <a:xfrm>
              <a:off x="10780792" y="3386481"/>
              <a:ext cx="439026" cy="133617"/>
            </a:xfrm>
            <a:custGeom>
              <a:avLst/>
              <a:gdLst>
                <a:gd name="connsiteX0" fmla="*/ 281167 w 439026"/>
                <a:gd name="connsiteY0" fmla="*/ 134380 h 133616"/>
                <a:gd name="connsiteX1" fmla="*/ 56882 w 439026"/>
                <a:gd name="connsiteY1" fmla="*/ 74825 h 133616"/>
                <a:gd name="connsiteX2" fmla="*/ 0 w 439026"/>
                <a:gd name="connsiteY2" fmla="*/ 7253 h 133616"/>
                <a:gd name="connsiteX3" fmla="*/ 165113 w 439026"/>
                <a:gd name="connsiteY3" fmla="*/ 0 h 133616"/>
                <a:gd name="connsiteX4" fmla="*/ 388252 w 439026"/>
                <a:gd name="connsiteY4" fmla="*/ 58410 h 133616"/>
                <a:gd name="connsiteX5" fmla="*/ 447425 w 439026"/>
                <a:gd name="connsiteY5" fmla="*/ 125218 h 133616"/>
                <a:gd name="connsiteX6" fmla="*/ 281167 w 439026"/>
                <a:gd name="connsiteY6" fmla="*/ 134380 h 133616"/>
                <a:gd name="connsiteX7" fmla="*/ 67190 w 439026"/>
                <a:gd name="connsiteY7" fmla="*/ 74253 h 133616"/>
                <a:gd name="connsiteX8" fmla="*/ 277541 w 439026"/>
                <a:gd name="connsiteY8" fmla="*/ 130181 h 133616"/>
                <a:gd name="connsiteX9" fmla="*/ 433682 w 439026"/>
                <a:gd name="connsiteY9" fmla="*/ 121782 h 133616"/>
                <a:gd name="connsiteX10" fmla="*/ 378135 w 439026"/>
                <a:gd name="connsiteY10" fmla="*/ 58982 h 133616"/>
                <a:gd name="connsiteX11" fmla="*/ 168739 w 439026"/>
                <a:gd name="connsiteY11" fmla="*/ 4199 h 133616"/>
                <a:gd name="connsiteX12" fmla="*/ 13744 w 439026"/>
                <a:gd name="connsiteY12" fmla="*/ 10880 h 133616"/>
                <a:gd name="connsiteX13" fmla="*/ 67190 w 439026"/>
                <a:gd name="connsiteY13" fmla="*/ 74253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81167" y="134380"/>
                  </a:moveTo>
                  <a:cubicBezTo>
                    <a:pt x="191263" y="110711"/>
                    <a:pt x="146405" y="98876"/>
                    <a:pt x="56882" y="74825"/>
                  </a:cubicBezTo>
                  <a:cubicBezTo>
                    <a:pt x="34167" y="47720"/>
                    <a:pt x="22715" y="34168"/>
                    <a:pt x="0" y="7253"/>
                  </a:cubicBezTo>
                  <a:cubicBezTo>
                    <a:pt x="65854" y="4199"/>
                    <a:pt x="99067" y="2863"/>
                    <a:pt x="165113" y="0"/>
                  </a:cubicBezTo>
                  <a:cubicBezTo>
                    <a:pt x="254254" y="23669"/>
                    <a:pt x="298920" y="35313"/>
                    <a:pt x="388252" y="58410"/>
                  </a:cubicBezTo>
                  <a:cubicBezTo>
                    <a:pt x="411922" y="84942"/>
                    <a:pt x="423756" y="98495"/>
                    <a:pt x="447425" y="125218"/>
                  </a:cubicBezTo>
                  <a:cubicBezTo>
                    <a:pt x="381190" y="129035"/>
                    <a:pt x="347786" y="130753"/>
                    <a:pt x="281167" y="134380"/>
                  </a:cubicBezTo>
                  <a:close/>
                  <a:moveTo>
                    <a:pt x="67190" y="74253"/>
                  </a:moveTo>
                  <a:cubicBezTo>
                    <a:pt x="151177" y="96777"/>
                    <a:pt x="193363" y="108039"/>
                    <a:pt x="277541" y="130181"/>
                  </a:cubicBezTo>
                  <a:cubicBezTo>
                    <a:pt x="339959" y="126936"/>
                    <a:pt x="371264" y="125218"/>
                    <a:pt x="433682" y="121782"/>
                  </a:cubicBezTo>
                  <a:cubicBezTo>
                    <a:pt x="411348" y="96586"/>
                    <a:pt x="400278" y="83988"/>
                    <a:pt x="378135" y="58982"/>
                  </a:cubicBezTo>
                  <a:cubicBezTo>
                    <a:pt x="294338" y="37222"/>
                    <a:pt x="252345" y="26342"/>
                    <a:pt x="168739" y="4199"/>
                  </a:cubicBezTo>
                  <a:cubicBezTo>
                    <a:pt x="106703" y="6872"/>
                    <a:pt x="75589" y="8208"/>
                    <a:pt x="13744" y="10880"/>
                  </a:cubicBezTo>
                  <a:cubicBezTo>
                    <a:pt x="34932" y="36076"/>
                    <a:pt x="45812" y="48866"/>
                    <a:pt x="67190" y="74253"/>
                  </a:cubicBezTo>
                  <a:close/>
                </a:path>
              </a:pathLst>
            </a:custGeom>
            <a:grpFill/>
            <a:ln w="19088" cap="flat">
              <a:noFill/>
              <a:prstDash val="solid"/>
              <a:miter/>
            </a:ln>
          </p:spPr>
          <p:txBody>
            <a:bodyPr rtlCol="0" anchor="ctr"/>
            <a:lstStyle/>
            <a:p>
              <a:endParaRPr lang="en-US" dirty="0"/>
            </a:p>
          </p:txBody>
        </p:sp>
        <p:sp>
          <p:nvSpPr>
            <p:cNvPr id="156" name="Freeform: Shape 155">
              <a:extLst>
                <a:ext uri="{FF2B5EF4-FFF2-40B4-BE49-F238E27FC236}">
                  <a16:creationId xmlns:a16="http://schemas.microsoft.com/office/drawing/2014/main" id="{01ADFBBF-C6BA-4659-B6B0-2A8C2115A931}"/>
                </a:ext>
              </a:extLst>
            </p:cNvPr>
            <p:cNvSpPr/>
            <p:nvPr/>
          </p:nvSpPr>
          <p:spPr>
            <a:xfrm>
              <a:off x="11157019" y="3434965"/>
              <a:ext cx="439026" cy="114529"/>
            </a:xfrm>
            <a:custGeom>
              <a:avLst/>
              <a:gdLst>
                <a:gd name="connsiteX0" fmla="*/ 285557 w 439026"/>
                <a:gd name="connsiteY0" fmla="*/ 132853 h 114528"/>
                <a:gd name="connsiteX1" fmla="*/ 59173 w 439026"/>
                <a:gd name="connsiteY1" fmla="*/ 75398 h 114528"/>
                <a:gd name="connsiteX2" fmla="*/ 0 w 439026"/>
                <a:gd name="connsiteY2" fmla="*/ 8590 h 114528"/>
                <a:gd name="connsiteX3" fmla="*/ 164921 w 439026"/>
                <a:gd name="connsiteY3" fmla="*/ 0 h 114528"/>
                <a:gd name="connsiteX4" fmla="*/ 388442 w 439026"/>
                <a:gd name="connsiteY4" fmla="*/ 54974 h 114528"/>
                <a:gd name="connsiteX5" fmla="*/ 449907 w 439026"/>
                <a:gd name="connsiteY5" fmla="*/ 121209 h 114528"/>
                <a:gd name="connsiteX6" fmla="*/ 285557 w 439026"/>
                <a:gd name="connsiteY6" fmla="*/ 132853 h 114528"/>
                <a:gd name="connsiteX7" fmla="*/ 69481 w 439026"/>
                <a:gd name="connsiteY7" fmla="*/ 74825 h 114528"/>
                <a:gd name="connsiteX8" fmla="*/ 281741 w 439026"/>
                <a:gd name="connsiteY8" fmla="*/ 128654 h 114528"/>
                <a:gd name="connsiteX9" fmla="*/ 436163 w 439026"/>
                <a:gd name="connsiteY9" fmla="*/ 117583 h 114528"/>
                <a:gd name="connsiteX10" fmla="*/ 378516 w 439026"/>
                <a:gd name="connsiteY10" fmla="*/ 55546 h 114528"/>
                <a:gd name="connsiteX11" fmla="*/ 168547 w 439026"/>
                <a:gd name="connsiteY11" fmla="*/ 3818 h 114528"/>
                <a:gd name="connsiteX12" fmla="*/ 13743 w 439026"/>
                <a:gd name="connsiteY12" fmla="*/ 12025 h 114528"/>
                <a:gd name="connsiteX13" fmla="*/ 69481 w 439026"/>
                <a:gd name="connsiteY13" fmla="*/ 74825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285557" y="132853"/>
                  </a:moveTo>
                  <a:cubicBezTo>
                    <a:pt x="195271" y="110329"/>
                    <a:pt x="149841" y="98685"/>
                    <a:pt x="59173" y="75398"/>
                  </a:cubicBezTo>
                  <a:cubicBezTo>
                    <a:pt x="35504" y="48484"/>
                    <a:pt x="23478" y="35122"/>
                    <a:pt x="0" y="8590"/>
                  </a:cubicBezTo>
                  <a:cubicBezTo>
                    <a:pt x="66044" y="5345"/>
                    <a:pt x="99258" y="3627"/>
                    <a:pt x="164921" y="0"/>
                  </a:cubicBezTo>
                  <a:cubicBezTo>
                    <a:pt x="254635" y="22524"/>
                    <a:pt x="299301" y="33595"/>
                    <a:pt x="388442" y="54974"/>
                  </a:cubicBezTo>
                  <a:cubicBezTo>
                    <a:pt x="412876" y="81315"/>
                    <a:pt x="425282" y="94486"/>
                    <a:pt x="449907" y="121209"/>
                  </a:cubicBezTo>
                  <a:cubicBezTo>
                    <a:pt x="384816" y="125981"/>
                    <a:pt x="351794" y="128463"/>
                    <a:pt x="285557" y="132853"/>
                  </a:cubicBezTo>
                  <a:close/>
                  <a:moveTo>
                    <a:pt x="69481" y="74825"/>
                  </a:moveTo>
                  <a:cubicBezTo>
                    <a:pt x="154422" y="96777"/>
                    <a:pt x="196989" y="107466"/>
                    <a:pt x="281741" y="128654"/>
                  </a:cubicBezTo>
                  <a:cubicBezTo>
                    <a:pt x="343777" y="124454"/>
                    <a:pt x="374700" y="122355"/>
                    <a:pt x="436163" y="117583"/>
                  </a:cubicBezTo>
                  <a:cubicBezTo>
                    <a:pt x="413067" y="92577"/>
                    <a:pt x="401422" y="80170"/>
                    <a:pt x="378516" y="55546"/>
                  </a:cubicBezTo>
                  <a:cubicBezTo>
                    <a:pt x="294911" y="35313"/>
                    <a:pt x="252726" y="25005"/>
                    <a:pt x="168547" y="3818"/>
                  </a:cubicBezTo>
                  <a:cubicBezTo>
                    <a:pt x="106893" y="7253"/>
                    <a:pt x="75779" y="8781"/>
                    <a:pt x="13743" y="12025"/>
                  </a:cubicBezTo>
                  <a:cubicBezTo>
                    <a:pt x="36077" y="37031"/>
                    <a:pt x="47147" y="49629"/>
                    <a:pt x="69481" y="74825"/>
                  </a:cubicBezTo>
                  <a:close/>
                </a:path>
              </a:pathLst>
            </a:custGeom>
            <a:grpFill/>
            <a:ln w="19088" cap="flat">
              <a:noFill/>
              <a:prstDash val="solid"/>
              <a:miter/>
            </a:ln>
          </p:spPr>
          <p:txBody>
            <a:bodyPr rtlCol="0" anchor="ctr"/>
            <a:lstStyle/>
            <a:p>
              <a:endParaRPr lang="en-US" dirty="0"/>
            </a:p>
          </p:txBody>
        </p:sp>
        <p:sp>
          <p:nvSpPr>
            <p:cNvPr id="157" name="Freeform: Shape 156">
              <a:extLst>
                <a:ext uri="{FF2B5EF4-FFF2-40B4-BE49-F238E27FC236}">
                  <a16:creationId xmlns:a16="http://schemas.microsoft.com/office/drawing/2014/main" id="{B4A9443F-DE37-46D7-9BEF-1ADE64C3BBDD}"/>
                </a:ext>
              </a:extLst>
            </p:cNvPr>
            <p:cNvSpPr/>
            <p:nvPr/>
          </p:nvSpPr>
          <p:spPr>
            <a:xfrm>
              <a:off x="11533627" y="3475814"/>
              <a:ext cx="439026" cy="114529"/>
            </a:xfrm>
            <a:custGeom>
              <a:avLst/>
              <a:gdLst>
                <a:gd name="connsiteX0" fmla="*/ 286704 w 439026"/>
                <a:gd name="connsiteY0" fmla="*/ 131708 h 114528"/>
                <a:gd name="connsiteX1" fmla="*/ 61464 w 439026"/>
                <a:gd name="connsiteY1" fmla="*/ 78834 h 114528"/>
                <a:gd name="connsiteX2" fmla="*/ 0 w 439026"/>
                <a:gd name="connsiteY2" fmla="*/ 12598 h 114528"/>
                <a:gd name="connsiteX3" fmla="*/ 161486 w 439026"/>
                <a:gd name="connsiteY3" fmla="*/ 0 h 114528"/>
                <a:gd name="connsiteX4" fmla="*/ 381953 w 439026"/>
                <a:gd name="connsiteY4" fmla="*/ 48866 h 114528"/>
                <a:gd name="connsiteX5" fmla="*/ 445898 w 439026"/>
                <a:gd name="connsiteY5" fmla="*/ 114338 h 114528"/>
                <a:gd name="connsiteX6" fmla="*/ 286704 w 439026"/>
                <a:gd name="connsiteY6" fmla="*/ 131708 h 114528"/>
                <a:gd name="connsiteX7" fmla="*/ 71580 w 439026"/>
                <a:gd name="connsiteY7" fmla="*/ 78070 h 114528"/>
                <a:gd name="connsiteX8" fmla="*/ 282695 w 439026"/>
                <a:gd name="connsiteY8" fmla="*/ 127508 h 114528"/>
                <a:gd name="connsiteX9" fmla="*/ 431964 w 439026"/>
                <a:gd name="connsiteY9" fmla="*/ 111474 h 114528"/>
                <a:gd name="connsiteX10" fmla="*/ 372027 w 439026"/>
                <a:gd name="connsiteY10" fmla="*/ 50011 h 114528"/>
                <a:gd name="connsiteX11" fmla="*/ 165113 w 439026"/>
                <a:gd name="connsiteY11" fmla="*/ 4008 h 114528"/>
                <a:gd name="connsiteX12" fmla="*/ 13744 w 439026"/>
                <a:gd name="connsiteY12" fmla="*/ 16034 h 114528"/>
                <a:gd name="connsiteX13" fmla="*/ 71580 w 439026"/>
                <a:gd name="connsiteY13" fmla="*/ 78070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286704" y="131708"/>
                  </a:moveTo>
                  <a:cubicBezTo>
                    <a:pt x="197180" y="111284"/>
                    <a:pt x="151942" y="100594"/>
                    <a:pt x="61464" y="78834"/>
                  </a:cubicBezTo>
                  <a:cubicBezTo>
                    <a:pt x="36840" y="52301"/>
                    <a:pt x="24433" y="38940"/>
                    <a:pt x="0" y="12598"/>
                  </a:cubicBezTo>
                  <a:cubicBezTo>
                    <a:pt x="65091" y="8017"/>
                    <a:pt x="97540" y="5536"/>
                    <a:pt x="161486" y="0"/>
                  </a:cubicBezTo>
                  <a:cubicBezTo>
                    <a:pt x="250245" y="20424"/>
                    <a:pt x="294338" y="30159"/>
                    <a:pt x="381953" y="48866"/>
                  </a:cubicBezTo>
                  <a:cubicBezTo>
                    <a:pt x="407341" y="74825"/>
                    <a:pt x="420129" y="87996"/>
                    <a:pt x="445898" y="114338"/>
                  </a:cubicBezTo>
                  <a:cubicBezTo>
                    <a:pt x="382907" y="121973"/>
                    <a:pt x="351030" y="125409"/>
                    <a:pt x="286704" y="131708"/>
                  </a:cubicBezTo>
                  <a:close/>
                  <a:moveTo>
                    <a:pt x="71580" y="78070"/>
                  </a:moveTo>
                  <a:cubicBezTo>
                    <a:pt x="156523" y="98495"/>
                    <a:pt x="198708" y="108420"/>
                    <a:pt x="282695" y="127508"/>
                  </a:cubicBezTo>
                  <a:cubicBezTo>
                    <a:pt x="343014" y="121591"/>
                    <a:pt x="372981" y="118537"/>
                    <a:pt x="431964" y="111474"/>
                  </a:cubicBezTo>
                  <a:cubicBezTo>
                    <a:pt x="407913" y="86851"/>
                    <a:pt x="395887" y="74444"/>
                    <a:pt x="372027" y="50011"/>
                  </a:cubicBezTo>
                  <a:cubicBezTo>
                    <a:pt x="289757" y="32259"/>
                    <a:pt x="248336" y="23097"/>
                    <a:pt x="165113" y="4008"/>
                  </a:cubicBezTo>
                  <a:cubicBezTo>
                    <a:pt x="104985" y="9162"/>
                    <a:pt x="74825" y="11644"/>
                    <a:pt x="13744" y="16034"/>
                  </a:cubicBezTo>
                  <a:cubicBezTo>
                    <a:pt x="36840" y="40658"/>
                    <a:pt x="48483" y="53065"/>
                    <a:pt x="71580" y="78070"/>
                  </a:cubicBezTo>
                  <a:close/>
                </a:path>
              </a:pathLst>
            </a:custGeom>
            <a:grpFill/>
            <a:ln w="19088" cap="flat">
              <a:noFill/>
              <a:prstDash val="solid"/>
              <a:miter/>
            </a:ln>
          </p:spPr>
          <p:txBody>
            <a:bodyPr rtlCol="0" anchor="ctr"/>
            <a:lstStyle/>
            <a:p>
              <a:endParaRPr lang="en-US" dirty="0"/>
            </a:p>
          </p:txBody>
        </p:sp>
        <p:sp>
          <p:nvSpPr>
            <p:cNvPr id="158" name="Freeform: Shape 157">
              <a:extLst>
                <a:ext uri="{FF2B5EF4-FFF2-40B4-BE49-F238E27FC236}">
                  <a16:creationId xmlns:a16="http://schemas.microsoft.com/office/drawing/2014/main" id="{270341B4-8A24-4D58-AB0D-6C5A789449D9}"/>
                </a:ext>
              </a:extLst>
            </p:cNvPr>
            <p:cNvSpPr/>
            <p:nvPr/>
          </p:nvSpPr>
          <p:spPr>
            <a:xfrm>
              <a:off x="11903937" y="3504446"/>
              <a:ext cx="419938" cy="114529"/>
            </a:xfrm>
            <a:custGeom>
              <a:avLst/>
              <a:gdLst>
                <a:gd name="connsiteX0" fmla="*/ 284031 w 419938"/>
                <a:gd name="connsiteY0" fmla="*/ 130372 h 114528"/>
                <a:gd name="connsiteX1" fmla="*/ 63754 w 419938"/>
                <a:gd name="connsiteY1" fmla="*/ 84751 h 114528"/>
                <a:gd name="connsiteX2" fmla="*/ 0 w 419938"/>
                <a:gd name="connsiteY2" fmla="*/ 19279 h 114528"/>
                <a:gd name="connsiteX3" fmla="*/ 153850 w 419938"/>
                <a:gd name="connsiteY3" fmla="*/ 0 h 114528"/>
                <a:gd name="connsiteX4" fmla="*/ 366873 w 419938"/>
                <a:gd name="connsiteY4" fmla="*/ 40085 h 114528"/>
                <a:gd name="connsiteX5" fmla="*/ 433299 w 419938"/>
                <a:gd name="connsiteY5" fmla="*/ 104985 h 114528"/>
                <a:gd name="connsiteX6" fmla="*/ 284031 w 419938"/>
                <a:gd name="connsiteY6" fmla="*/ 130372 h 114528"/>
                <a:gd name="connsiteX7" fmla="*/ 73489 w 419938"/>
                <a:gd name="connsiteY7" fmla="*/ 83797 h 114528"/>
                <a:gd name="connsiteX8" fmla="*/ 279831 w 419938"/>
                <a:gd name="connsiteY8" fmla="*/ 126363 h 114528"/>
                <a:gd name="connsiteX9" fmla="*/ 419938 w 419938"/>
                <a:gd name="connsiteY9" fmla="*/ 102885 h 114528"/>
                <a:gd name="connsiteX10" fmla="*/ 357711 w 419938"/>
                <a:gd name="connsiteY10" fmla="*/ 41994 h 114528"/>
                <a:gd name="connsiteX11" fmla="*/ 157668 w 419938"/>
                <a:gd name="connsiteY11" fmla="*/ 4199 h 114528"/>
                <a:gd name="connsiteX12" fmla="*/ 13361 w 419938"/>
                <a:gd name="connsiteY12" fmla="*/ 22524 h 114528"/>
                <a:gd name="connsiteX13" fmla="*/ 73489 w 419938"/>
                <a:gd name="connsiteY13" fmla="*/ 83797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84031" y="130372"/>
                  </a:moveTo>
                  <a:cubicBezTo>
                    <a:pt x="196798" y="113001"/>
                    <a:pt x="152705" y="104030"/>
                    <a:pt x="63754" y="84751"/>
                  </a:cubicBezTo>
                  <a:cubicBezTo>
                    <a:pt x="38176" y="58410"/>
                    <a:pt x="25386" y="45239"/>
                    <a:pt x="0" y="19279"/>
                  </a:cubicBezTo>
                  <a:cubicBezTo>
                    <a:pt x="62417" y="12216"/>
                    <a:pt x="93340" y="8399"/>
                    <a:pt x="153850" y="0"/>
                  </a:cubicBezTo>
                  <a:cubicBezTo>
                    <a:pt x="240127" y="17179"/>
                    <a:pt x="282695" y="25196"/>
                    <a:pt x="366873" y="40085"/>
                  </a:cubicBezTo>
                  <a:cubicBezTo>
                    <a:pt x="393214" y="65854"/>
                    <a:pt x="406576" y="78834"/>
                    <a:pt x="433299" y="104985"/>
                  </a:cubicBezTo>
                  <a:cubicBezTo>
                    <a:pt x="374700" y="116246"/>
                    <a:pt x="344922" y="121209"/>
                    <a:pt x="284031" y="130372"/>
                  </a:cubicBezTo>
                  <a:close/>
                  <a:moveTo>
                    <a:pt x="73489" y="83797"/>
                  </a:moveTo>
                  <a:cubicBezTo>
                    <a:pt x="156713" y="101549"/>
                    <a:pt x="198135" y="110138"/>
                    <a:pt x="279831" y="126363"/>
                  </a:cubicBezTo>
                  <a:cubicBezTo>
                    <a:pt x="336904" y="117773"/>
                    <a:pt x="364964" y="113001"/>
                    <a:pt x="419938" y="102885"/>
                  </a:cubicBezTo>
                  <a:cubicBezTo>
                    <a:pt x="394933" y="78452"/>
                    <a:pt x="382525" y="66236"/>
                    <a:pt x="357711" y="41994"/>
                  </a:cubicBezTo>
                  <a:cubicBezTo>
                    <a:pt x="278686" y="27869"/>
                    <a:pt x="238601" y="20233"/>
                    <a:pt x="157668" y="4199"/>
                  </a:cubicBezTo>
                  <a:cubicBezTo>
                    <a:pt x="100785" y="12216"/>
                    <a:pt x="71961" y="15843"/>
                    <a:pt x="13361" y="22524"/>
                  </a:cubicBezTo>
                  <a:cubicBezTo>
                    <a:pt x="37412" y="46766"/>
                    <a:pt x="49438" y="58982"/>
                    <a:pt x="73489" y="83797"/>
                  </a:cubicBezTo>
                  <a:close/>
                </a:path>
              </a:pathLst>
            </a:custGeom>
            <a:grpFill/>
            <a:ln w="19088" cap="flat">
              <a:noFill/>
              <a:prstDash val="solid"/>
              <a:miter/>
            </a:ln>
          </p:spPr>
          <p:txBody>
            <a:bodyPr rtlCol="0" anchor="ctr"/>
            <a:lstStyle/>
            <a:p>
              <a:endParaRPr lang="en-US" dirty="0"/>
            </a:p>
          </p:txBody>
        </p:sp>
        <p:sp>
          <p:nvSpPr>
            <p:cNvPr id="159" name="Freeform: Shape 158">
              <a:extLst>
                <a:ext uri="{FF2B5EF4-FFF2-40B4-BE49-F238E27FC236}">
                  <a16:creationId xmlns:a16="http://schemas.microsoft.com/office/drawing/2014/main" id="{291CCB24-F522-404F-ACCC-D9E1C5241DA0}"/>
                </a:ext>
              </a:extLst>
            </p:cNvPr>
            <p:cNvSpPr/>
            <p:nvPr/>
          </p:nvSpPr>
          <p:spPr>
            <a:xfrm>
              <a:off x="-7038" y="3585952"/>
              <a:ext cx="439026" cy="114529"/>
            </a:xfrm>
            <a:custGeom>
              <a:avLst/>
              <a:gdLst>
                <a:gd name="connsiteX0" fmla="*/ 158049 w 439026"/>
                <a:gd name="connsiteY0" fmla="*/ 128081 h 114528"/>
                <a:gd name="connsiteX1" fmla="*/ 0 w 439026"/>
                <a:gd name="connsiteY1" fmla="*/ 114719 h 114528"/>
                <a:gd name="connsiteX2" fmla="*/ 67572 w 439026"/>
                <a:gd name="connsiteY2" fmla="*/ 48865 h 114528"/>
                <a:gd name="connsiteX3" fmla="*/ 287467 w 439026"/>
                <a:gd name="connsiteY3" fmla="*/ 0 h 114528"/>
                <a:gd name="connsiteX4" fmla="*/ 450479 w 439026"/>
                <a:gd name="connsiteY4" fmla="*/ 4008 h 114528"/>
                <a:gd name="connsiteX5" fmla="*/ 389206 w 439026"/>
                <a:gd name="connsiteY5" fmla="*/ 65472 h 114528"/>
                <a:gd name="connsiteX6" fmla="*/ 158049 w 439026"/>
                <a:gd name="connsiteY6" fmla="*/ 128081 h 114528"/>
                <a:gd name="connsiteX7" fmla="*/ 13552 w 439026"/>
                <a:gd name="connsiteY7" fmla="*/ 111856 h 114528"/>
                <a:gd name="connsiteX8" fmla="*/ 162058 w 439026"/>
                <a:gd name="connsiteY8" fmla="*/ 124073 h 114528"/>
                <a:gd name="connsiteX9" fmla="*/ 378517 w 439026"/>
                <a:gd name="connsiteY9" fmla="*/ 65663 h 114528"/>
                <a:gd name="connsiteX10" fmla="*/ 436163 w 439026"/>
                <a:gd name="connsiteY10" fmla="*/ 7826 h 114528"/>
                <a:gd name="connsiteX11" fmla="*/ 283267 w 439026"/>
                <a:gd name="connsiteY11" fmla="*/ 3818 h 114528"/>
                <a:gd name="connsiteX12" fmla="*/ 76734 w 439026"/>
                <a:gd name="connsiteY12" fmla="*/ 50202 h 114528"/>
                <a:gd name="connsiteX13" fmla="*/ 13552 w 439026"/>
                <a:gd name="connsiteY13" fmla="*/ 111856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158049" y="128081"/>
                  </a:moveTo>
                  <a:cubicBezTo>
                    <a:pt x="92768" y="125027"/>
                    <a:pt x="61082" y="122546"/>
                    <a:pt x="0" y="114719"/>
                  </a:cubicBezTo>
                  <a:cubicBezTo>
                    <a:pt x="27296" y="88187"/>
                    <a:pt x="40849" y="75016"/>
                    <a:pt x="67572" y="48865"/>
                  </a:cubicBezTo>
                  <a:cubicBezTo>
                    <a:pt x="154423" y="30923"/>
                    <a:pt x="198516" y="20997"/>
                    <a:pt x="287467" y="0"/>
                  </a:cubicBezTo>
                  <a:cubicBezTo>
                    <a:pt x="351030" y="3818"/>
                    <a:pt x="383671" y="4581"/>
                    <a:pt x="450479" y="4008"/>
                  </a:cubicBezTo>
                  <a:cubicBezTo>
                    <a:pt x="426237" y="28059"/>
                    <a:pt x="414021" y="40276"/>
                    <a:pt x="389206" y="65472"/>
                  </a:cubicBezTo>
                  <a:cubicBezTo>
                    <a:pt x="295866" y="91814"/>
                    <a:pt x="249481" y="104603"/>
                    <a:pt x="158049" y="128081"/>
                  </a:cubicBezTo>
                  <a:close/>
                  <a:moveTo>
                    <a:pt x="13552" y="111856"/>
                  </a:moveTo>
                  <a:cubicBezTo>
                    <a:pt x="71199" y="118919"/>
                    <a:pt x="100976" y="121209"/>
                    <a:pt x="162058" y="124073"/>
                  </a:cubicBezTo>
                  <a:cubicBezTo>
                    <a:pt x="247954" y="101930"/>
                    <a:pt x="291284" y="90096"/>
                    <a:pt x="378517" y="65663"/>
                  </a:cubicBezTo>
                  <a:cubicBezTo>
                    <a:pt x="401805" y="42185"/>
                    <a:pt x="413448" y="30541"/>
                    <a:pt x="436163" y="7826"/>
                  </a:cubicBezTo>
                  <a:cubicBezTo>
                    <a:pt x="373554" y="8017"/>
                    <a:pt x="343013" y="7444"/>
                    <a:pt x="283267" y="3818"/>
                  </a:cubicBezTo>
                  <a:cubicBezTo>
                    <a:pt x="199661" y="23669"/>
                    <a:pt x="158240" y="33022"/>
                    <a:pt x="76734" y="50202"/>
                  </a:cubicBezTo>
                  <a:cubicBezTo>
                    <a:pt x="51729" y="74634"/>
                    <a:pt x="39131" y="86851"/>
                    <a:pt x="13552" y="111856"/>
                  </a:cubicBezTo>
                  <a:close/>
                </a:path>
              </a:pathLst>
            </a:custGeom>
            <a:grpFill/>
            <a:ln w="19088" cap="flat">
              <a:noFill/>
              <a:prstDash val="solid"/>
              <a:miter/>
            </a:ln>
          </p:spPr>
          <p:txBody>
            <a:bodyPr rtlCol="0" anchor="ctr"/>
            <a:lstStyle/>
            <a:p>
              <a:endParaRPr lang="en-US" dirty="0"/>
            </a:p>
          </p:txBody>
        </p:sp>
        <p:sp>
          <p:nvSpPr>
            <p:cNvPr id="160" name="Freeform: Shape 159">
              <a:extLst>
                <a:ext uri="{FF2B5EF4-FFF2-40B4-BE49-F238E27FC236}">
                  <a16:creationId xmlns:a16="http://schemas.microsoft.com/office/drawing/2014/main" id="{DE206A49-D1A8-49C0-A9B5-6456BF7B4367}"/>
                </a:ext>
              </a:extLst>
            </p:cNvPr>
            <p:cNvSpPr/>
            <p:nvPr/>
          </p:nvSpPr>
          <p:spPr>
            <a:xfrm>
              <a:off x="369570" y="3516662"/>
              <a:ext cx="458114" cy="133617"/>
            </a:xfrm>
            <a:custGeom>
              <a:avLst/>
              <a:gdLst>
                <a:gd name="connsiteX0" fmla="*/ 172556 w 458114"/>
                <a:gd name="connsiteY0" fmla="*/ 129990 h 133616"/>
                <a:gd name="connsiteX1" fmla="*/ 0 w 458114"/>
                <a:gd name="connsiteY1" fmla="*/ 136862 h 133616"/>
                <a:gd name="connsiteX2" fmla="*/ 61464 w 458114"/>
                <a:gd name="connsiteY2" fmla="*/ 75207 h 133616"/>
                <a:gd name="connsiteX3" fmla="*/ 288803 w 458114"/>
                <a:gd name="connsiteY3" fmla="*/ 12598 h 133616"/>
                <a:gd name="connsiteX4" fmla="*/ 462314 w 458114"/>
                <a:gd name="connsiteY4" fmla="*/ 0 h 133616"/>
                <a:gd name="connsiteX5" fmla="*/ 407722 w 458114"/>
                <a:gd name="connsiteY5" fmla="*/ 54974 h 133616"/>
                <a:gd name="connsiteX6" fmla="*/ 172556 w 458114"/>
                <a:gd name="connsiteY6" fmla="*/ 129990 h 133616"/>
                <a:gd name="connsiteX7" fmla="*/ 14316 w 458114"/>
                <a:gd name="connsiteY7" fmla="*/ 132853 h 133616"/>
                <a:gd name="connsiteX8" fmla="*/ 176183 w 458114"/>
                <a:gd name="connsiteY8" fmla="*/ 126172 h 133616"/>
                <a:gd name="connsiteX9" fmla="*/ 396651 w 458114"/>
                <a:gd name="connsiteY9" fmla="*/ 56310 h 133616"/>
                <a:gd name="connsiteX10" fmla="*/ 447998 w 458114"/>
                <a:gd name="connsiteY10" fmla="*/ 4581 h 133616"/>
                <a:gd name="connsiteX11" fmla="*/ 285367 w 458114"/>
                <a:gd name="connsiteY11" fmla="*/ 16225 h 133616"/>
                <a:gd name="connsiteX12" fmla="*/ 71771 w 458114"/>
                <a:gd name="connsiteY12" fmla="*/ 75398 h 133616"/>
                <a:gd name="connsiteX13" fmla="*/ 14316 w 458114"/>
                <a:gd name="connsiteY13" fmla="*/ 132853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172556" y="129990"/>
                  </a:moveTo>
                  <a:cubicBezTo>
                    <a:pt x="102312" y="134571"/>
                    <a:pt x="67572" y="136098"/>
                    <a:pt x="0" y="136862"/>
                  </a:cubicBezTo>
                  <a:cubicBezTo>
                    <a:pt x="25005" y="111665"/>
                    <a:pt x="37222" y="99449"/>
                    <a:pt x="61464" y="75207"/>
                  </a:cubicBezTo>
                  <a:cubicBezTo>
                    <a:pt x="151941" y="50965"/>
                    <a:pt x="197562" y="38367"/>
                    <a:pt x="288803" y="12598"/>
                  </a:cubicBezTo>
                  <a:cubicBezTo>
                    <a:pt x="357138" y="9353"/>
                    <a:pt x="391879" y="6681"/>
                    <a:pt x="462314" y="0"/>
                  </a:cubicBezTo>
                  <a:cubicBezTo>
                    <a:pt x="440744" y="21379"/>
                    <a:pt x="429864" y="32259"/>
                    <a:pt x="407722" y="54974"/>
                  </a:cubicBezTo>
                  <a:cubicBezTo>
                    <a:pt x="313808" y="85324"/>
                    <a:pt x="266661" y="100594"/>
                    <a:pt x="172556" y="129990"/>
                  </a:cubicBezTo>
                  <a:close/>
                  <a:moveTo>
                    <a:pt x="14316" y="132853"/>
                  </a:moveTo>
                  <a:cubicBezTo>
                    <a:pt x="77879" y="131899"/>
                    <a:pt x="110329" y="130372"/>
                    <a:pt x="176183" y="126172"/>
                  </a:cubicBezTo>
                  <a:cubicBezTo>
                    <a:pt x="264179" y="98685"/>
                    <a:pt x="308464" y="84560"/>
                    <a:pt x="396651" y="56310"/>
                  </a:cubicBezTo>
                  <a:cubicBezTo>
                    <a:pt x="417457" y="34931"/>
                    <a:pt x="427764" y="24815"/>
                    <a:pt x="447998" y="4581"/>
                  </a:cubicBezTo>
                  <a:cubicBezTo>
                    <a:pt x="381953" y="10689"/>
                    <a:pt x="349312" y="13171"/>
                    <a:pt x="285367" y="16225"/>
                  </a:cubicBezTo>
                  <a:cubicBezTo>
                    <a:pt x="199662" y="40467"/>
                    <a:pt x="156904" y="52301"/>
                    <a:pt x="71771" y="75398"/>
                  </a:cubicBezTo>
                  <a:cubicBezTo>
                    <a:pt x="49057" y="97922"/>
                    <a:pt x="37604" y="109375"/>
                    <a:pt x="14316" y="132853"/>
                  </a:cubicBezTo>
                  <a:close/>
                </a:path>
              </a:pathLst>
            </a:custGeom>
            <a:grpFill/>
            <a:ln w="19088" cap="flat">
              <a:noFill/>
              <a:prstDash val="solid"/>
              <a:miter/>
            </a:ln>
          </p:spPr>
          <p:txBody>
            <a:bodyPr rtlCol="0" anchor="ctr"/>
            <a:lstStyle/>
            <a:p>
              <a:endParaRPr lang="en-US" dirty="0"/>
            </a:p>
          </p:txBody>
        </p:sp>
        <p:sp>
          <p:nvSpPr>
            <p:cNvPr id="161" name="Freeform: Shape 160">
              <a:extLst>
                <a:ext uri="{FF2B5EF4-FFF2-40B4-BE49-F238E27FC236}">
                  <a16:creationId xmlns:a16="http://schemas.microsoft.com/office/drawing/2014/main" id="{CC5B8E48-E448-4404-AB6F-62035F33F17A}"/>
                </a:ext>
              </a:extLst>
            </p:cNvPr>
            <p:cNvSpPr/>
            <p:nvPr/>
          </p:nvSpPr>
          <p:spPr>
            <a:xfrm>
              <a:off x="764503" y="3425421"/>
              <a:ext cx="458114" cy="133617"/>
            </a:xfrm>
            <a:custGeom>
              <a:avLst/>
              <a:gdLst>
                <a:gd name="connsiteX0" fmla="*/ 179810 w 458114"/>
                <a:gd name="connsiteY0" fmla="*/ 127318 h 133616"/>
                <a:gd name="connsiteX1" fmla="*/ 0 w 458114"/>
                <a:gd name="connsiteY1" fmla="*/ 149078 h 133616"/>
                <a:gd name="connsiteX2" fmla="*/ 54783 w 458114"/>
                <a:gd name="connsiteY2" fmla="*/ 93913 h 133616"/>
                <a:gd name="connsiteX3" fmla="*/ 282695 w 458114"/>
                <a:gd name="connsiteY3" fmla="*/ 24242 h 133616"/>
                <a:gd name="connsiteX4" fmla="*/ 460405 w 458114"/>
                <a:gd name="connsiteY4" fmla="*/ 0 h 133616"/>
                <a:gd name="connsiteX5" fmla="*/ 412303 w 458114"/>
                <a:gd name="connsiteY5" fmla="*/ 47338 h 133616"/>
                <a:gd name="connsiteX6" fmla="*/ 179810 w 458114"/>
                <a:gd name="connsiteY6" fmla="*/ 127318 h 133616"/>
                <a:gd name="connsiteX7" fmla="*/ 14507 w 458114"/>
                <a:gd name="connsiteY7" fmla="*/ 144497 h 133616"/>
                <a:gd name="connsiteX8" fmla="*/ 183055 w 458114"/>
                <a:gd name="connsiteY8" fmla="*/ 123882 h 133616"/>
                <a:gd name="connsiteX9" fmla="*/ 401041 w 458114"/>
                <a:gd name="connsiteY9" fmla="*/ 49056 h 133616"/>
                <a:gd name="connsiteX10" fmla="*/ 446280 w 458114"/>
                <a:gd name="connsiteY10" fmla="*/ 4390 h 133616"/>
                <a:gd name="connsiteX11" fmla="*/ 279641 w 458114"/>
                <a:gd name="connsiteY11" fmla="*/ 27105 h 133616"/>
                <a:gd name="connsiteX12" fmla="*/ 65663 w 458114"/>
                <a:gd name="connsiteY12" fmla="*/ 92768 h 133616"/>
                <a:gd name="connsiteX13" fmla="*/ 14507 w 458114"/>
                <a:gd name="connsiteY13" fmla="*/ 14449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179810" y="127318"/>
                  </a:moveTo>
                  <a:cubicBezTo>
                    <a:pt x="107275" y="137243"/>
                    <a:pt x="71199" y="141825"/>
                    <a:pt x="0" y="149078"/>
                  </a:cubicBezTo>
                  <a:cubicBezTo>
                    <a:pt x="22333" y="126363"/>
                    <a:pt x="33213" y="115292"/>
                    <a:pt x="54783" y="93913"/>
                  </a:cubicBezTo>
                  <a:cubicBezTo>
                    <a:pt x="146215" y="66045"/>
                    <a:pt x="191835" y="52110"/>
                    <a:pt x="282695" y="24242"/>
                  </a:cubicBezTo>
                  <a:cubicBezTo>
                    <a:pt x="353130" y="15843"/>
                    <a:pt x="388825" y="10880"/>
                    <a:pt x="460405" y="0"/>
                  </a:cubicBezTo>
                  <a:cubicBezTo>
                    <a:pt x="441508" y="18134"/>
                    <a:pt x="431964" y="27487"/>
                    <a:pt x="412303" y="47338"/>
                  </a:cubicBezTo>
                  <a:cubicBezTo>
                    <a:pt x="319916" y="79025"/>
                    <a:pt x="273341" y="95059"/>
                    <a:pt x="179810" y="127318"/>
                  </a:cubicBezTo>
                  <a:close/>
                  <a:moveTo>
                    <a:pt x="14507" y="144497"/>
                  </a:moveTo>
                  <a:cubicBezTo>
                    <a:pt x="81315" y="137434"/>
                    <a:pt x="115101" y="133235"/>
                    <a:pt x="183055" y="123882"/>
                  </a:cubicBezTo>
                  <a:cubicBezTo>
                    <a:pt x="270669" y="93723"/>
                    <a:pt x="314381" y="78643"/>
                    <a:pt x="401041" y="49056"/>
                  </a:cubicBezTo>
                  <a:cubicBezTo>
                    <a:pt x="419556" y="30541"/>
                    <a:pt x="428528" y="21570"/>
                    <a:pt x="446280" y="4390"/>
                  </a:cubicBezTo>
                  <a:cubicBezTo>
                    <a:pt x="379090" y="14507"/>
                    <a:pt x="345686" y="19279"/>
                    <a:pt x="279641" y="27105"/>
                  </a:cubicBezTo>
                  <a:cubicBezTo>
                    <a:pt x="194317" y="53256"/>
                    <a:pt x="151560" y="66617"/>
                    <a:pt x="65663" y="92768"/>
                  </a:cubicBezTo>
                  <a:cubicBezTo>
                    <a:pt x="45621" y="113001"/>
                    <a:pt x="35313" y="123309"/>
                    <a:pt x="14507" y="144497"/>
                  </a:cubicBezTo>
                  <a:close/>
                </a:path>
              </a:pathLst>
            </a:custGeom>
            <a:grpFill/>
            <a:ln w="19088" cap="flat">
              <a:noFill/>
              <a:prstDash val="solid"/>
              <a:miter/>
            </a:ln>
          </p:spPr>
          <p:txBody>
            <a:bodyPr rtlCol="0" anchor="ctr"/>
            <a:lstStyle/>
            <a:p>
              <a:endParaRPr lang="en-US" dirty="0"/>
            </a:p>
          </p:txBody>
        </p:sp>
        <p:sp>
          <p:nvSpPr>
            <p:cNvPr id="162" name="Freeform: Shape 161">
              <a:extLst>
                <a:ext uri="{FF2B5EF4-FFF2-40B4-BE49-F238E27FC236}">
                  <a16:creationId xmlns:a16="http://schemas.microsoft.com/office/drawing/2014/main" id="{3E101914-B2DD-4B39-B9BC-4F7CFC508D19}"/>
                </a:ext>
              </a:extLst>
            </p:cNvPr>
            <p:cNvSpPr/>
            <p:nvPr/>
          </p:nvSpPr>
          <p:spPr>
            <a:xfrm>
              <a:off x="1164017" y="3326926"/>
              <a:ext cx="439026" cy="133617"/>
            </a:xfrm>
            <a:custGeom>
              <a:avLst/>
              <a:gdLst>
                <a:gd name="connsiteX0" fmla="*/ 180955 w 439026"/>
                <a:gd name="connsiteY0" fmla="*/ 118346 h 133616"/>
                <a:gd name="connsiteX1" fmla="*/ 0 w 439026"/>
                <a:gd name="connsiteY1" fmla="*/ 149269 h 133616"/>
                <a:gd name="connsiteX2" fmla="*/ 48293 w 439026"/>
                <a:gd name="connsiteY2" fmla="*/ 101740 h 133616"/>
                <a:gd name="connsiteX3" fmla="*/ 271433 w 439026"/>
                <a:gd name="connsiteY3" fmla="*/ 30923 h 133616"/>
                <a:gd name="connsiteX4" fmla="*/ 448379 w 439026"/>
                <a:gd name="connsiteY4" fmla="*/ 0 h 133616"/>
                <a:gd name="connsiteX5" fmla="*/ 406004 w 439026"/>
                <a:gd name="connsiteY5" fmla="*/ 39321 h 133616"/>
                <a:gd name="connsiteX6" fmla="*/ 180955 w 439026"/>
                <a:gd name="connsiteY6" fmla="*/ 118346 h 133616"/>
                <a:gd name="connsiteX7" fmla="*/ 14316 w 439026"/>
                <a:gd name="connsiteY7" fmla="*/ 144306 h 133616"/>
                <a:gd name="connsiteX8" fmla="*/ 184009 w 439026"/>
                <a:gd name="connsiteY8" fmla="*/ 115292 h 133616"/>
                <a:gd name="connsiteX9" fmla="*/ 395124 w 439026"/>
                <a:gd name="connsiteY9" fmla="*/ 41421 h 133616"/>
                <a:gd name="connsiteX10" fmla="*/ 435018 w 439026"/>
                <a:gd name="connsiteY10" fmla="*/ 4199 h 133616"/>
                <a:gd name="connsiteX11" fmla="*/ 268952 w 439026"/>
                <a:gd name="connsiteY11" fmla="*/ 33404 h 133616"/>
                <a:gd name="connsiteX12" fmla="*/ 59555 w 439026"/>
                <a:gd name="connsiteY12" fmla="*/ 100022 h 133616"/>
                <a:gd name="connsiteX13" fmla="*/ 14316 w 439026"/>
                <a:gd name="connsiteY13" fmla="*/ 144306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180955" y="118346"/>
                  </a:moveTo>
                  <a:cubicBezTo>
                    <a:pt x="108421" y="131326"/>
                    <a:pt x="72153" y="137625"/>
                    <a:pt x="0" y="149269"/>
                  </a:cubicBezTo>
                  <a:cubicBezTo>
                    <a:pt x="19661" y="129417"/>
                    <a:pt x="29205" y="120064"/>
                    <a:pt x="48293" y="101740"/>
                  </a:cubicBezTo>
                  <a:cubicBezTo>
                    <a:pt x="138198" y="72917"/>
                    <a:pt x="182864" y="58600"/>
                    <a:pt x="271433" y="30923"/>
                  </a:cubicBezTo>
                  <a:cubicBezTo>
                    <a:pt x="342059" y="19279"/>
                    <a:pt x="377563" y="12980"/>
                    <a:pt x="448379" y="0"/>
                  </a:cubicBezTo>
                  <a:cubicBezTo>
                    <a:pt x="431773" y="14889"/>
                    <a:pt x="423374" y="22524"/>
                    <a:pt x="406004" y="39321"/>
                  </a:cubicBezTo>
                  <a:cubicBezTo>
                    <a:pt x="317054" y="69862"/>
                    <a:pt x="271815" y="85706"/>
                    <a:pt x="180955" y="118346"/>
                  </a:cubicBezTo>
                  <a:close/>
                  <a:moveTo>
                    <a:pt x="14316" y="144306"/>
                  </a:moveTo>
                  <a:cubicBezTo>
                    <a:pt x="81888" y="133426"/>
                    <a:pt x="116056" y="127508"/>
                    <a:pt x="184009" y="115292"/>
                  </a:cubicBezTo>
                  <a:cubicBezTo>
                    <a:pt x="269142" y="84942"/>
                    <a:pt x="311518" y="70053"/>
                    <a:pt x="395124" y="41421"/>
                  </a:cubicBezTo>
                  <a:cubicBezTo>
                    <a:pt x="411349" y="25578"/>
                    <a:pt x="419366" y="18325"/>
                    <a:pt x="435018" y="4199"/>
                  </a:cubicBezTo>
                  <a:cubicBezTo>
                    <a:pt x="368591" y="16416"/>
                    <a:pt x="335378" y="22333"/>
                    <a:pt x="268952" y="33404"/>
                  </a:cubicBezTo>
                  <a:cubicBezTo>
                    <a:pt x="185727" y="59555"/>
                    <a:pt x="143733" y="72917"/>
                    <a:pt x="59555" y="100022"/>
                  </a:cubicBezTo>
                  <a:cubicBezTo>
                    <a:pt x="41612" y="117010"/>
                    <a:pt x="32641" y="125791"/>
                    <a:pt x="14316" y="144306"/>
                  </a:cubicBezTo>
                  <a:close/>
                </a:path>
              </a:pathLst>
            </a:custGeom>
            <a:grpFill/>
            <a:ln w="19088" cap="flat">
              <a:noFill/>
              <a:prstDash val="solid"/>
              <a:miter/>
            </a:ln>
          </p:spPr>
          <p:txBody>
            <a:bodyPr rtlCol="0" anchor="ctr"/>
            <a:lstStyle/>
            <a:p>
              <a:endParaRPr lang="en-US" dirty="0"/>
            </a:p>
          </p:txBody>
        </p:sp>
        <p:sp>
          <p:nvSpPr>
            <p:cNvPr id="163" name="Freeform: Shape 162">
              <a:extLst>
                <a:ext uri="{FF2B5EF4-FFF2-40B4-BE49-F238E27FC236}">
                  <a16:creationId xmlns:a16="http://schemas.microsoft.com/office/drawing/2014/main" id="{FC895C46-2021-40B0-863E-3BBD69703F77}"/>
                </a:ext>
              </a:extLst>
            </p:cNvPr>
            <p:cNvSpPr/>
            <p:nvPr/>
          </p:nvSpPr>
          <p:spPr>
            <a:xfrm>
              <a:off x="1557804" y="3229768"/>
              <a:ext cx="419938" cy="133617"/>
            </a:xfrm>
            <a:custGeom>
              <a:avLst/>
              <a:gdLst>
                <a:gd name="connsiteX0" fmla="*/ 177519 w 419938"/>
                <a:gd name="connsiteY0" fmla="*/ 105175 h 133616"/>
                <a:gd name="connsiteX1" fmla="*/ 0 w 419938"/>
                <a:gd name="connsiteY1" fmla="*/ 139725 h 133616"/>
                <a:gd name="connsiteX2" fmla="*/ 42567 w 419938"/>
                <a:gd name="connsiteY2" fmla="*/ 100022 h 133616"/>
                <a:gd name="connsiteX3" fmla="*/ 257689 w 419938"/>
                <a:gd name="connsiteY3" fmla="*/ 33022 h 133616"/>
                <a:gd name="connsiteX4" fmla="*/ 430055 w 419938"/>
                <a:gd name="connsiteY4" fmla="*/ 0 h 133616"/>
                <a:gd name="connsiteX5" fmla="*/ 392260 w 419938"/>
                <a:gd name="connsiteY5" fmla="*/ 31877 h 133616"/>
                <a:gd name="connsiteX6" fmla="*/ 177519 w 419938"/>
                <a:gd name="connsiteY6" fmla="*/ 105175 h 133616"/>
                <a:gd name="connsiteX7" fmla="*/ 13552 w 419938"/>
                <a:gd name="connsiteY7" fmla="*/ 135144 h 133616"/>
                <a:gd name="connsiteX8" fmla="*/ 180001 w 419938"/>
                <a:gd name="connsiteY8" fmla="*/ 102694 h 133616"/>
                <a:gd name="connsiteX9" fmla="*/ 381571 w 419938"/>
                <a:gd name="connsiteY9" fmla="*/ 34359 h 133616"/>
                <a:gd name="connsiteX10" fmla="*/ 417075 w 419938"/>
                <a:gd name="connsiteY10" fmla="*/ 4199 h 133616"/>
                <a:gd name="connsiteX11" fmla="*/ 255208 w 419938"/>
                <a:gd name="connsiteY11" fmla="*/ 35313 h 133616"/>
                <a:gd name="connsiteX12" fmla="*/ 53256 w 419938"/>
                <a:gd name="connsiteY12" fmla="*/ 98304 h 133616"/>
                <a:gd name="connsiteX13" fmla="*/ 13552 w 419938"/>
                <a:gd name="connsiteY13" fmla="*/ 13514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33616">
                  <a:moveTo>
                    <a:pt x="177519" y="105175"/>
                  </a:moveTo>
                  <a:cubicBezTo>
                    <a:pt x="106702" y="119110"/>
                    <a:pt x="71199" y="126172"/>
                    <a:pt x="0" y="139725"/>
                  </a:cubicBezTo>
                  <a:cubicBezTo>
                    <a:pt x="17370" y="122927"/>
                    <a:pt x="25769" y="115101"/>
                    <a:pt x="42567" y="100022"/>
                  </a:cubicBezTo>
                  <a:cubicBezTo>
                    <a:pt x="129417" y="72153"/>
                    <a:pt x="172557" y="58791"/>
                    <a:pt x="257689" y="33022"/>
                  </a:cubicBezTo>
                  <a:cubicBezTo>
                    <a:pt x="326979" y="20042"/>
                    <a:pt x="361529" y="13362"/>
                    <a:pt x="430055" y="0"/>
                  </a:cubicBezTo>
                  <a:cubicBezTo>
                    <a:pt x="415166" y="11835"/>
                    <a:pt x="407722" y="17943"/>
                    <a:pt x="392260" y="31877"/>
                  </a:cubicBezTo>
                  <a:cubicBezTo>
                    <a:pt x="307509" y="59937"/>
                    <a:pt x="264561" y="74634"/>
                    <a:pt x="177519" y="105175"/>
                  </a:cubicBezTo>
                  <a:close/>
                  <a:moveTo>
                    <a:pt x="13552" y="135144"/>
                  </a:moveTo>
                  <a:cubicBezTo>
                    <a:pt x="80361" y="122355"/>
                    <a:pt x="113574" y="115674"/>
                    <a:pt x="180001" y="102694"/>
                  </a:cubicBezTo>
                  <a:cubicBezTo>
                    <a:pt x="261507" y="74062"/>
                    <a:pt x="301783" y="60318"/>
                    <a:pt x="381571" y="34359"/>
                  </a:cubicBezTo>
                  <a:cubicBezTo>
                    <a:pt x="396078" y="21379"/>
                    <a:pt x="403141" y="15461"/>
                    <a:pt x="417075" y="4199"/>
                  </a:cubicBezTo>
                  <a:cubicBezTo>
                    <a:pt x="352557" y="16798"/>
                    <a:pt x="320107" y="23097"/>
                    <a:pt x="255208" y="35313"/>
                  </a:cubicBezTo>
                  <a:cubicBezTo>
                    <a:pt x="175229" y="59555"/>
                    <a:pt x="134762" y="72153"/>
                    <a:pt x="53256" y="98304"/>
                  </a:cubicBezTo>
                  <a:cubicBezTo>
                    <a:pt x="37795" y="112047"/>
                    <a:pt x="29777" y="119301"/>
                    <a:pt x="13552" y="135144"/>
                  </a:cubicBezTo>
                  <a:close/>
                </a:path>
              </a:pathLst>
            </a:custGeom>
            <a:grpFill/>
            <a:ln w="19088" cap="flat">
              <a:noFill/>
              <a:prstDash val="solid"/>
              <a:miter/>
            </a:ln>
          </p:spPr>
          <p:txBody>
            <a:bodyPr rtlCol="0" anchor="ctr"/>
            <a:lstStyle/>
            <a:p>
              <a:endParaRPr lang="en-US" dirty="0"/>
            </a:p>
          </p:txBody>
        </p:sp>
        <p:sp>
          <p:nvSpPr>
            <p:cNvPr id="164" name="Freeform: Shape 163">
              <a:extLst>
                <a:ext uri="{FF2B5EF4-FFF2-40B4-BE49-F238E27FC236}">
                  <a16:creationId xmlns:a16="http://schemas.microsoft.com/office/drawing/2014/main" id="{F0FECF64-5F66-4280-9D49-98726A4ED3F8}"/>
                </a:ext>
              </a:extLst>
            </p:cNvPr>
            <p:cNvSpPr/>
            <p:nvPr/>
          </p:nvSpPr>
          <p:spPr>
            <a:xfrm>
              <a:off x="1938230" y="3143299"/>
              <a:ext cx="400850" cy="114529"/>
            </a:xfrm>
            <a:custGeom>
              <a:avLst/>
              <a:gdLst>
                <a:gd name="connsiteX0" fmla="*/ 171220 w 400850"/>
                <a:gd name="connsiteY0" fmla="*/ 88378 h 114528"/>
                <a:gd name="connsiteX1" fmla="*/ 0 w 400850"/>
                <a:gd name="connsiteY1" fmla="*/ 121782 h 114528"/>
                <a:gd name="connsiteX2" fmla="*/ 37795 w 400850"/>
                <a:gd name="connsiteY2" fmla="*/ 89714 h 114528"/>
                <a:gd name="connsiteX3" fmla="*/ 242992 w 400850"/>
                <a:gd name="connsiteY3" fmla="*/ 30541 h 114528"/>
                <a:gd name="connsiteX4" fmla="*/ 408676 w 400850"/>
                <a:gd name="connsiteY4" fmla="*/ 0 h 114528"/>
                <a:gd name="connsiteX5" fmla="*/ 374508 w 400850"/>
                <a:gd name="connsiteY5" fmla="*/ 25387 h 114528"/>
                <a:gd name="connsiteX6" fmla="*/ 171220 w 400850"/>
                <a:gd name="connsiteY6" fmla="*/ 88378 h 114528"/>
                <a:gd name="connsiteX7" fmla="*/ 13171 w 400850"/>
                <a:gd name="connsiteY7" fmla="*/ 117583 h 114528"/>
                <a:gd name="connsiteX8" fmla="*/ 173702 w 400850"/>
                <a:gd name="connsiteY8" fmla="*/ 86278 h 114528"/>
                <a:gd name="connsiteX9" fmla="*/ 364583 w 400850"/>
                <a:gd name="connsiteY9" fmla="*/ 27296 h 114528"/>
                <a:gd name="connsiteX10" fmla="*/ 396842 w 400850"/>
                <a:gd name="connsiteY10" fmla="*/ 3436 h 114528"/>
                <a:gd name="connsiteX11" fmla="*/ 241274 w 400850"/>
                <a:gd name="connsiteY11" fmla="*/ 32259 h 114528"/>
                <a:gd name="connsiteX12" fmla="*/ 48675 w 400850"/>
                <a:gd name="connsiteY12" fmla="*/ 87805 h 114528"/>
                <a:gd name="connsiteX13" fmla="*/ 13171 w 400850"/>
                <a:gd name="connsiteY13" fmla="*/ 11758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171220" y="88378"/>
                  </a:moveTo>
                  <a:cubicBezTo>
                    <a:pt x="103267" y="101167"/>
                    <a:pt x="68908" y="108039"/>
                    <a:pt x="0" y="121782"/>
                  </a:cubicBezTo>
                  <a:cubicBezTo>
                    <a:pt x="15461" y="107848"/>
                    <a:pt x="22906" y="101549"/>
                    <a:pt x="37795" y="89714"/>
                  </a:cubicBezTo>
                  <a:cubicBezTo>
                    <a:pt x="120828" y="64709"/>
                    <a:pt x="161867" y="52874"/>
                    <a:pt x="242992" y="30541"/>
                  </a:cubicBezTo>
                  <a:cubicBezTo>
                    <a:pt x="309800" y="18134"/>
                    <a:pt x="343013" y="11835"/>
                    <a:pt x="408676" y="0"/>
                  </a:cubicBezTo>
                  <a:cubicBezTo>
                    <a:pt x="395124" y="8971"/>
                    <a:pt x="388443" y="13934"/>
                    <a:pt x="374508" y="25387"/>
                  </a:cubicBezTo>
                  <a:cubicBezTo>
                    <a:pt x="294529" y="48866"/>
                    <a:pt x="253681" y="61464"/>
                    <a:pt x="171220" y="88378"/>
                  </a:cubicBezTo>
                  <a:close/>
                  <a:moveTo>
                    <a:pt x="13171" y="117583"/>
                  </a:moveTo>
                  <a:cubicBezTo>
                    <a:pt x="77689" y="104794"/>
                    <a:pt x="109948" y="98495"/>
                    <a:pt x="173702" y="86278"/>
                  </a:cubicBezTo>
                  <a:cubicBezTo>
                    <a:pt x="251008" y="61082"/>
                    <a:pt x="289185" y="49247"/>
                    <a:pt x="364583" y="27296"/>
                  </a:cubicBezTo>
                  <a:cubicBezTo>
                    <a:pt x="377754" y="16607"/>
                    <a:pt x="384052" y="12026"/>
                    <a:pt x="396842" y="3436"/>
                  </a:cubicBezTo>
                  <a:cubicBezTo>
                    <a:pt x="334997" y="14698"/>
                    <a:pt x="303883" y="20424"/>
                    <a:pt x="241274" y="32259"/>
                  </a:cubicBezTo>
                  <a:cubicBezTo>
                    <a:pt x="165112" y="53256"/>
                    <a:pt x="126554" y="64327"/>
                    <a:pt x="48675" y="87805"/>
                  </a:cubicBezTo>
                  <a:cubicBezTo>
                    <a:pt x="34549" y="98685"/>
                    <a:pt x="27487" y="104412"/>
                    <a:pt x="13171" y="117583"/>
                  </a:cubicBezTo>
                  <a:close/>
                </a:path>
              </a:pathLst>
            </a:custGeom>
            <a:grpFill/>
            <a:ln w="19088" cap="flat">
              <a:noFill/>
              <a:prstDash val="solid"/>
              <a:miter/>
            </a:ln>
          </p:spPr>
          <p:txBody>
            <a:bodyPr rtlCol="0" anchor="ctr"/>
            <a:lstStyle/>
            <a:p>
              <a:endParaRPr lang="en-US" dirty="0"/>
            </a:p>
          </p:txBody>
        </p:sp>
        <p:sp>
          <p:nvSpPr>
            <p:cNvPr id="165" name="Freeform: Shape 164">
              <a:extLst>
                <a:ext uri="{FF2B5EF4-FFF2-40B4-BE49-F238E27FC236}">
                  <a16:creationId xmlns:a16="http://schemas.microsoft.com/office/drawing/2014/main" id="{2FE371CD-EBEE-4DC4-BB55-397E3F7B8EB7}"/>
                </a:ext>
              </a:extLst>
            </p:cNvPr>
            <p:cNvSpPr/>
            <p:nvPr/>
          </p:nvSpPr>
          <p:spPr>
            <a:xfrm>
              <a:off x="2301476" y="3074009"/>
              <a:ext cx="381762" cy="95440"/>
            </a:xfrm>
            <a:custGeom>
              <a:avLst/>
              <a:gdLst>
                <a:gd name="connsiteX0" fmla="*/ 163204 w 381762"/>
                <a:gd name="connsiteY0" fmla="*/ 70053 h 95440"/>
                <a:gd name="connsiteX1" fmla="*/ 0 w 381762"/>
                <a:gd name="connsiteY1" fmla="*/ 97349 h 95440"/>
                <a:gd name="connsiteX2" fmla="*/ 34359 w 381762"/>
                <a:gd name="connsiteY2" fmla="*/ 71771 h 95440"/>
                <a:gd name="connsiteX3" fmla="*/ 229057 w 381762"/>
                <a:gd name="connsiteY3" fmla="*/ 23860 h 95440"/>
                <a:gd name="connsiteX4" fmla="*/ 386725 w 381762"/>
                <a:gd name="connsiteY4" fmla="*/ 0 h 95440"/>
                <a:gd name="connsiteX5" fmla="*/ 355039 w 381762"/>
                <a:gd name="connsiteY5" fmla="*/ 20233 h 95440"/>
                <a:gd name="connsiteX6" fmla="*/ 163204 w 381762"/>
                <a:gd name="connsiteY6" fmla="*/ 70053 h 95440"/>
                <a:gd name="connsiteX7" fmla="*/ 12598 w 381762"/>
                <a:gd name="connsiteY7" fmla="*/ 93723 h 95440"/>
                <a:gd name="connsiteX8" fmla="*/ 165494 w 381762"/>
                <a:gd name="connsiteY8" fmla="*/ 68144 h 95440"/>
                <a:gd name="connsiteX9" fmla="*/ 345686 w 381762"/>
                <a:gd name="connsiteY9" fmla="*/ 21570 h 95440"/>
                <a:gd name="connsiteX10" fmla="*/ 375463 w 381762"/>
                <a:gd name="connsiteY10" fmla="*/ 2481 h 95440"/>
                <a:gd name="connsiteX11" fmla="*/ 227339 w 381762"/>
                <a:gd name="connsiteY11" fmla="*/ 25005 h 95440"/>
                <a:gd name="connsiteX12" fmla="*/ 44666 w 381762"/>
                <a:gd name="connsiteY12" fmla="*/ 70053 h 95440"/>
                <a:gd name="connsiteX13" fmla="*/ 12598 w 381762"/>
                <a:gd name="connsiteY13" fmla="*/ 93723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95440">
                  <a:moveTo>
                    <a:pt x="163204" y="70053"/>
                  </a:moveTo>
                  <a:cubicBezTo>
                    <a:pt x="98686" y="79979"/>
                    <a:pt x="66045" y="85515"/>
                    <a:pt x="0" y="97349"/>
                  </a:cubicBezTo>
                  <a:cubicBezTo>
                    <a:pt x="13935" y="85896"/>
                    <a:pt x="20806" y="80934"/>
                    <a:pt x="34359" y="71771"/>
                  </a:cubicBezTo>
                  <a:cubicBezTo>
                    <a:pt x="113193" y="50965"/>
                    <a:pt x="152132" y="41230"/>
                    <a:pt x="229057" y="23860"/>
                  </a:cubicBezTo>
                  <a:cubicBezTo>
                    <a:pt x="292811" y="13553"/>
                    <a:pt x="324307" y="8590"/>
                    <a:pt x="386725" y="0"/>
                  </a:cubicBezTo>
                  <a:cubicBezTo>
                    <a:pt x="374127" y="6872"/>
                    <a:pt x="367828" y="10689"/>
                    <a:pt x="355039" y="20233"/>
                  </a:cubicBezTo>
                  <a:cubicBezTo>
                    <a:pt x="279450" y="37985"/>
                    <a:pt x="241083" y="48102"/>
                    <a:pt x="163204" y="70053"/>
                  </a:cubicBezTo>
                  <a:close/>
                  <a:moveTo>
                    <a:pt x="12598" y="93723"/>
                  </a:moveTo>
                  <a:cubicBezTo>
                    <a:pt x="74253" y="82651"/>
                    <a:pt x="104985" y="77307"/>
                    <a:pt x="165494" y="68144"/>
                  </a:cubicBezTo>
                  <a:cubicBezTo>
                    <a:pt x="238411" y="47720"/>
                    <a:pt x="274487" y="38367"/>
                    <a:pt x="345686" y="21570"/>
                  </a:cubicBezTo>
                  <a:cubicBezTo>
                    <a:pt x="357711" y="12598"/>
                    <a:pt x="363819" y="8971"/>
                    <a:pt x="375463" y="2481"/>
                  </a:cubicBezTo>
                  <a:cubicBezTo>
                    <a:pt x="316863" y="10689"/>
                    <a:pt x="287085" y="15270"/>
                    <a:pt x="227339" y="25005"/>
                  </a:cubicBezTo>
                  <a:cubicBezTo>
                    <a:pt x="155186" y="41421"/>
                    <a:pt x="118538" y="50393"/>
                    <a:pt x="44666" y="70053"/>
                  </a:cubicBezTo>
                  <a:cubicBezTo>
                    <a:pt x="31877" y="78643"/>
                    <a:pt x="25578" y="83224"/>
                    <a:pt x="12598" y="93723"/>
                  </a:cubicBezTo>
                  <a:close/>
                </a:path>
              </a:pathLst>
            </a:custGeom>
            <a:grpFill/>
            <a:ln w="19088" cap="flat">
              <a:noFill/>
              <a:prstDash val="solid"/>
              <a:miter/>
            </a:ln>
          </p:spPr>
          <p:txBody>
            <a:bodyPr rtlCol="0" anchor="ctr"/>
            <a:lstStyle/>
            <a:p>
              <a:endParaRPr lang="en-US" dirty="0"/>
            </a:p>
          </p:txBody>
        </p:sp>
        <p:sp>
          <p:nvSpPr>
            <p:cNvPr id="166" name="Freeform: Shape 165">
              <a:extLst>
                <a:ext uri="{FF2B5EF4-FFF2-40B4-BE49-F238E27FC236}">
                  <a16:creationId xmlns:a16="http://schemas.microsoft.com/office/drawing/2014/main" id="{4F179837-3073-4B05-A0EB-85B58313599B}"/>
                </a:ext>
              </a:extLst>
            </p:cNvPr>
            <p:cNvSpPr/>
            <p:nvPr/>
          </p:nvSpPr>
          <p:spPr>
            <a:xfrm>
              <a:off x="2646017" y="3029152"/>
              <a:ext cx="362674" cy="57264"/>
            </a:xfrm>
            <a:custGeom>
              <a:avLst/>
              <a:gdLst>
                <a:gd name="connsiteX0" fmla="*/ 154423 w 362673"/>
                <a:gd name="connsiteY0" fmla="*/ 50202 h 57264"/>
                <a:gd name="connsiteX1" fmla="*/ 0 w 362673"/>
                <a:gd name="connsiteY1" fmla="*/ 67190 h 57264"/>
                <a:gd name="connsiteX2" fmla="*/ 31877 w 362673"/>
                <a:gd name="connsiteY2" fmla="*/ 46957 h 57264"/>
                <a:gd name="connsiteX3" fmla="*/ 216459 w 362673"/>
                <a:gd name="connsiteY3" fmla="*/ 12980 h 57264"/>
                <a:gd name="connsiteX4" fmla="*/ 365919 w 362673"/>
                <a:gd name="connsiteY4" fmla="*/ 0 h 57264"/>
                <a:gd name="connsiteX5" fmla="*/ 335760 w 362673"/>
                <a:gd name="connsiteY5" fmla="*/ 16607 h 57264"/>
                <a:gd name="connsiteX6" fmla="*/ 154423 w 362673"/>
                <a:gd name="connsiteY6" fmla="*/ 50202 h 57264"/>
                <a:gd name="connsiteX7" fmla="*/ 11643 w 362673"/>
                <a:gd name="connsiteY7" fmla="*/ 64327 h 57264"/>
                <a:gd name="connsiteX8" fmla="*/ 156522 w 362673"/>
                <a:gd name="connsiteY8" fmla="*/ 48484 h 57264"/>
                <a:gd name="connsiteX9" fmla="*/ 326597 w 362673"/>
                <a:gd name="connsiteY9" fmla="*/ 16798 h 57264"/>
                <a:gd name="connsiteX10" fmla="*/ 355038 w 362673"/>
                <a:gd name="connsiteY10" fmla="*/ 1145 h 57264"/>
                <a:gd name="connsiteX11" fmla="*/ 214550 w 362673"/>
                <a:gd name="connsiteY11" fmla="*/ 13553 h 57264"/>
                <a:gd name="connsiteX12" fmla="*/ 41421 w 362673"/>
                <a:gd name="connsiteY12" fmla="*/ 45430 h 57264"/>
                <a:gd name="connsiteX13" fmla="*/ 11643 w 362673"/>
                <a:gd name="connsiteY13" fmla="*/ 64327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54423" y="50202"/>
                  </a:moveTo>
                  <a:cubicBezTo>
                    <a:pt x="93341" y="55355"/>
                    <a:pt x="62418" y="58791"/>
                    <a:pt x="0" y="67190"/>
                  </a:cubicBezTo>
                  <a:cubicBezTo>
                    <a:pt x="12980" y="57646"/>
                    <a:pt x="19279" y="53828"/>
                    <a:pt x="31877" y="46957"/>
                  </a:cubicBezTo>
                  <a:cubicBezTo>
                    <a:pt x="106702" y="31304"/>
                    <a:pt x="143542" y="24624"/>
                    <a:pt x="216459" y="12980"/>
                  </a:cubicBezTo>
                  <a:cubicBezTo>
                    <a:pt x="276968" y="6490"/>
                    <a:pt x="306936" y="3627"/>
                    <a:pt x="365919" y="0"/>
                  </a:cubicBezTo>
                  <a:cubicBezTo>
                    <a:pt x="353893" y="5345"/>
                    <a:pt x="347976" y="8399"/>
                    <a:pt x="335760" y="16607"/>
                  </a:cubicBezTo>
                  <a:cubicBezTo>
                    <a:pt x="264179" y="27487"/>
                    <a:pt x="227912" y="34168"/>
                    <a:pt x="154423" y="50202"/>
                  </a:cubicBezTo>
                  <a:close/>
                  <a:moveTo>
                    <a:pt x="11643" y="64327"/>
                  </a:moveTo>
                  <a:cubicBezTo>
                    <a:pt x="70244" y="56692"/>
                    <a:pt x="99258" y="53256"/>
                    <a:pt x="156522" y="48484"/>
                  </a:cubicBezTo>
                  <a:cubicBezTo>
                    <a:pt x="225430" y="33786"/>
                    <a:pt x="259407" y="27296"/>
                    <a:pt x="326597" y="16798"/>
                  </a:cubicBezTo>
                  <a:cubicBezTo>
                    <a:pt x="338050" y="9162"/>
                    <a:pt x="343586" y="6108"/>
                    <a:pt x="355038" y="1145"/>
                  </a:cubicBezTo>
                  <a:cubicBezTo>
                    <a:pt x="299492" y="4772"/>
                    <a:pt x="271433" y="7444"/>
                    <a:pt x="214550" y="13553"/>
                  </a:cubicBezTo>
                  <a:cubicBezTo>
                    <a:pt x="146215" y="24624"/>
                    <a:pt x="111474" y="30923"/>
                    <a:pt x="41421" y="45430"/>
                  </a:cubicBezTo>
                  <a:cubicBezTo>
                    <a:pt x="29586" y="51920"/>
                    <a:pt x="23669" y="55546"/>
                    <a:pt x="11643" y="64327"/>
                  </a:cubicBezTo>
                  <a:close/>
                </a:path>
              </a:pathLst>
            </a:custGeom>
            <a:grpFill/>
            <a:ln w="19088" cap="flat">
              <a:noFill/>
              <a:prstDash val="solid"/>
              <a:miter/>
            </a:ln>
          </p:spPr>
          <p:txBody>
            <a:bodyPr rtlCol="0" anchor="ctr"/>
            <a:lstStyle/>
            <a:p>
              <a:endParaRPr lang="en-US" dirty="0"/>
            </a:p>
          </p:txBody>
        </p:sp>
        <p:sp>
          <p:nvSpPr>
            <p:cNvPr id="167" name="Freeform: Shape 166">
              <a:extLst>
                <a:ext uri="{FF2B5EF4-FFF2-40B4-BE49-F238E27FC236}">
                  <a16:creationId xmlns:a16="http://schemas.microsoft.com/office/drawing/2014/main" id="{24AD82D4-6F37-4704-BF1E-E8BB1F5198E8}"/>
                </a:ext>
              </a:extLst>
            </p:cNvPr>
            <p:cNvSpPr/>
            <p:nvPr/>
          </p:nvSpPr>
          <p:spPr>
            <a:xfrm>
              <a:off x="2971660" y="3012043"/>
              <a:ext cx="343586" cy="19088"/>
            </a:xfrm>
            <a:custGeom>
              <a:avLst/>
              <a:gdLst>
                <a:gd name="connsiteX0" fmla="*/ 146215 w 343585"/>
                <a:gd name="connsiteY0" fmla="*/ 32570 h 19088"/>
                <a:gd name="connsiteX1" fmla="*/ 0 w 343585"/>
                <a:gd name="connsiteY1" fmla="*/ 34670 h 19088"/>
                <a:gd name="connsiteX2" fmla="*/ 30159 w 343585"/>
                <a:gd name="connsiteY2" fmla="*/ 18063 h 19088"/>
                <a:gd name="connsiteX3" fmla="*/ 205579 w 343585"/>
                <a:gd name="connsiteY3" fmla="*/ 502 h 19088"/>
                <a:gd name="connsiteX4" fmla="*/ 347594 w 343585"/>
                <a:gd name="connsiteY4" fmla="*/ 2984 h 19088"/>
                <a:gd name="connsiteX5" fmla="*/ 318389 w 343585"/>
                <a:gd name="connsiteY5" fmla="*/ 18254 h 19088"/>
                <a:gd name="connsiteX6" fmla="*/ 146215 w 343585"/>
                <a:gd name="connsiteY6" fmla="*/ 32570 h 19088"/>
                <a:gd name="connsiteX7" fmla="*/ 11071 w 343585"/>
                <a:gd name="connsiteY7" fmla="*/ 32761 h 19088"/>
                <a:gd name="connsiteX8" fmla="*/ 148123 w 343585"/>
                <a:gd name="connsiteY8" fmla="*/ 30852 h 19088"/>
                <a:gd name="connsiteX9" fmla="*/ 309609 w 343585"/>
                <a:gd name="connsiteY9" fmla="*/ 17109 h 19088"/>
                <a:gd name="connsiteX10" fmla="*/ 336905 w 343585"/>
                <a:gd name="connsiteY10" fmla="*/ 2793 h 19088"/>
                <a:gd name="connsiteX11" fmla="*/ 203670 w 343585"/>
                <a:gd name="connsiteY11" fmla="*/ 693 h 19088"/>
                <a:gd name="connsiteX12" fmla="*/ 39321 w 343585"/>
                <a:gd name="connsiteY12" fmla="*/ 17109 h 19088"/>
                <a:gd name="connsiteX13" fmla="*/ 11071 w 343585"/>
                <a:gd name="connsiteY13" fmla="*/ 32761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9088">
                  <a:moveTo>
                    <a:pt x="146215" y="32570"/>
                  </a:moveTo>
                  <a:cubicBezTo>
                    <a:pt x="88378" y="31043"/>
                    <a:pt x="59173" y="31616"/>
                    <a:pt x="0" y="34670"/>
                  </a:cubicBezTo>
                  <a:cubicBezTo>
                    <a:pt x="12216" y="26462"/>
                    <a:pt x="18133" y="23217"/>
                    <a:pt x="30159" y="18063"/>
                  </a:cubicBezTo>
                  <a:cubicBezTo>
                    <a:pt x="101167" y="8901"/>
                    <a:pt x="136289" y="5274"/>
                    <a:pt x="205579" y="502"/>
                  </a:cubicBezTo>
                  <a:cubicBezTo>
                    <a:pt x="263034" y="-452"/>
                    <a:pt x="291284" y="-261"/>
                    <a:pt x="347594" y="2984"/>
                  </a:cubicBezTo>
                  <a:cubicBezTo>
                    <a:pt x="335951" y="7565"/>
                    <a:pt x="330033" y="10428"/>
                    <a:pt x="318389" y="18254"/>
                  </a:cubicBezTo>
                  <a:cubicBezTo>
                    <a:pt x="250245" y="20926"/>
                    <a:pt x="215886" y="23790"/>
                    <a:pt x="146215" y="32570"/>
                  </a:cubicBezTo>
                  <a:close/>
                  <a:moveTo>
                    <a:pt x="11071" y="32761"/>
                  </a:moveTo>
                  <a:cubicBezTo>
                    <a:pt x="66617" y="30089"/>
                    <a:pt x="93913" y="29516"/>
                    <a:pt x="148123" y="30852"/>
                  </a:cubicBezTo>
                  <a:cubicBezTo>
                    <a:pt x="213405" y="22835"/>
                    <a:pt x="245664" y="19972"/>
                    <a:pt x="309609" y="17109"/>
                  </a:cubicBezTo>
                  <a:cubicBezTo>
                    <a:pt x="320489" y="9855"/>
                    <a:pt x="326025" y="7183"/>
                    <a:pt x="336905" y="2793"/>
                  </a:cubicBezTo>
                  <a:cubicBezTo>
                    <a:pt x="284222" y="-261"/>
                    <a:pt x="257498" y="-261"/>
                    <a:pt x="203670" y="693"/>
                  </a:cubicBezTo>
                  <a:cubicBezTo>
                    <a:pt x="138579" y="5274"/>
                    <a:pt x="105748" y="8519"/>
                    <a:pt x="39321" y="17109"/>
                  </a:cubicBezTo>
                  <a:cubicBezTo>
                    <a:pt x="28060" y="22263"/>
                    <a:pt x="22524" y="25126"/>
                    <a:pt x="11071" y="32761"/>
                  </a:cubicBezTo>
                  <a:close/>
                </a:path>
              </a:pathLst>
            </a:custGeom>
            <a:grpFill/>
            <a:ln w="19088" cap="flat">
              <a:noFill/>
              <a:prstDash val="solid"/>
              <a:miter/>
            </a:ln>
          </p:spPr>
          <p:txBody>
            <a:bodyPr rtlCol="0" anchor="ctr"/>
            <a:lstStyle/>
            <a:p>
              <a:endParaRPr lang="en-US" dirty="0"/>
            </a:p>
          </p:txBody>
        </p:sp>
        <p:sp>
          <p:nvSpPr>
            <p:cNvPr id="168" name="Freeform: Shape 167">
              <a:extLst>
                <a:ext uri="{FF2B5EF4-FFF2-40B4-BE49-F238E27FC236}">
                  <a16:creationId xmlns:a16="http://schemas.microsoft.com/office/drawing/2014/main" id="{274B2E57-AF67-47CC-9A23-592052AE81FC}"/>
                </a:ext>
              </a:extLst>
            </p:cNvPr>
            <p:cNvSpPr/>
            <p:nvPr/>
          </p:nvSpPr>
          <p:spPr>
            <a:xfrm>
              <a:off x="3280505" y="3013610"/>
              <a:ext cx="324498" cy="19088"/>
            </a:xfrm>
            <a:custGeom>
              <a:avLst/>
              <a:gdLst>
                <a:gd name="connsiteX0" fmla="*/ 140107 w 324497"/>
                <a:gd name="connsiteY0" fmla="*/ 33485 h 19088"/>
                <a:gd name="connsiteX1" fmla="*/ 0 w 324497"/>
                <a:gd name="connsiteY1" fmla="*/ 16306 h 19088"/>
                <a:gd name="connsiteX2" fmla="*/ 29205 w 324497"/>
                <a:gd name="connsiteY2" fmla="*/ 1035 h 19088"/>
                <a:gd name="connsiteX3" fmla="*/ 197562 w 324497"/>
                <a:gd name="connsiteY3" fmla="*/ 1417 h 19088"/>
                <a:gd name="connsiteX4" fmla="*/ 334996 w 324497"/>
                <a:gd name="connsiteY4" fmla="*/ 18787 h 19088"/>
                <a:gd name="connsiteX5" fmla="*/ 306936 w 324497"/>
                <a:gd name="connsiteY5" fmla="*/ 34821 h 19088"/>
                <a:gd name="connsiteX6" fmla="*/ 140107 w 324497"/>
                <a:gd name="connsiteY6" fmla="*/ 33485 h 19088"/>
                <a:gd name="connsiteX7" fmla="*/ 10498 w 324497"/>
                <a:gd name="connsiteY7" fmla="*/ 15924 h 19088"/>
                <a:gd name="connsiteX8" fmla="*/ 141824 w 324497"/>
                <a:gd name="connsiteY8" fmla="*/ 31958 h 19088"/>
                <a:gd name="connsiteX9" fmla="*/ 298156 w 324497"/>
                <a:gd name="connsiteY9" fmla="*/ 33294 h 19088"/>
                <a:gd name="connsiteX10" fmla="*/ 324689 w 324497"/>
                <a:gd name="connsiteY10" fmla="*/ 18406 h 19088"/>
                <a:gd name="connsiteX11" fmla="*/ 195653 w 324497"/>
                <a:gd name="connsiteY11" fmla="*/ 2181 h 19088"/>
                <a:gd name="connsiteX12" fmla="*/ 37795 w 324497"/>
                <a:gd name="connsiteY12" fmla="*/ 1799 h 19088"/>
                <a:gd name="connsiteX13" fmla="*/ 10498 w 324497"/>
                <a:gd name="connsiteY13" fmla="*/ 15924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9088">
                  <a:moveTo>
                    <a:pt x="140107" y="33485"/>
                  </a:moveTo>
                  <a:cubicBezTo>
                    <a:pt x="84560" y="24514"/>
                    <a:pt x="56501" y="21078"/>
                    <a:pt x="0" y="16306"/>
                  </a:cubicBezTo>
                  <a:cubicBezTo>
                    <a:pt x="11643" y="8480"/>
                    <a:pt x="17561" y="5617"/>
                    <a:pt x="29205" y="1035"/>
                  </a:cubicBezTo>
                  <a:cubicBezTo>
                    <a:pt x="97158" y="-492"/>
                    <a:pt x="130754" y="-301"/>
                    <a:pt x="197562" y="1417"/>
                  </a:cubicBezTo>
                  <a:cubicBezTo>
                    <a:pt x="252917" y="6762"/>
                    <a:pt x="280213" y="10198"/>
                    <a:pt x="334996" y="18787"/>
                  </a:cubicBezTo>
                  <a:cubicBezTo>
                    <a:pt x="323734" y="23750"/>
                    <a:pt x="318008" y="26613"/>
                    <a:pt x="306936" y="34821"/>
                  </a:cubicBezTo>
                  <a:cubicBezTo>
                    <a:pt x="240510" y="32531"/>
                    <a:pt x="207106" y="32149"/>
                    <a:pt x="140107" y="33485"/>
                  </a:cubicBezTo>
                  <a:close/>
                  <a:moveTo>
                    <a:pt x="10498" y="15924"/>
                  </a:moveTo>
                  <a:cubicBezTo>
                    <a:pt x="63373" y="20505"/>
                    <a:pt x="89714" y="23750"/>
                    <a:pt x="141824" y="31958"/>
                  </a:cubicBezTo>
                  <a:cubicBezTo>
                    <a:pt x="204816" y="30813"/>
                    <a:pt x="236120" y="31195"/>
                    <a:pt x="298156" y="33294"/>
                  </a:cubicBezTo>
                  <a:cubicBezTo>
                    <a:pt x="308655" y="25850"/>
                    <a:pt x="313999" y="22987"/>
                    <a:pt x="324689" y="18406"/>
                  </a:cubicBezTo>
                  <a:cubicBezTo>
                    <a:pt x="273342" y="10579"/>
                    <a:pt x="247573" y="7335"/>
                    <a:pt x="195653" y="2181"/>
                  </a:cubicBezTo>
                  <a:cubicBezTo>
                    <a:pt x="133044" y="654"/>
                    <a:pt x="101549" y="463"/>
                    <a:pt x="37795" y="1799"/>
                  </a:cubicBezTo>
                  <a:cubicBezTo>
                    <a:pt x="26914" y="5998"/>
                    <a:pt x="21379" y="8671"/>
                    <a:pt x="10498" y="15924"/>
                  </a:cubicBezTo>
                  <a:close/>
                </a:path>
              </a:pathLst>
            </a:custGeom>
            <a:grpFill/>
            <a:ln w="19088" cap="flat">
              <a:noFill/>
              <a:prstDash val="solid"/>
              <a:miter/>
            </a:ln>
          </p:spPr>
          <p:txBody>
            <a:bodyPr rtlCol="0" anchor="ctr"/>
            <a:lstStyle/>
            <a:p>
              <a:endParaRPr lang="en-US" dirty="0"/>
            </a:p>
          </p:txBody>
        </p:sp>
        <p:sp>
          <p:nvSpPr>
            <p:cNvPr id="169" name="Freeform: Shape 168">
              <a:extLst>
                <a:ext uri="{FF2B5EF4-FFF2-40B4-BE49-F238E27FC236}">
                  <a16:creationId xmlns:a16="http://schemas.microsoft.com/office/drawing/2014/main" id="{62264F94-9EE5-4C13-B87E-1135CE065A11}"/>
                </a:ext>
              </a:extLst>
            </p:cNvPr>
            <p:cNvSpPr/>
            <p:nvPr/>
          </p:nvSpPr>
          <p:spPr>
            <a:xfrm>
              <a:off x="3577707" y="3031443"/>
              <a:ext cx="324498" cy="57264"/>
            </a:xfrm>
            <a:custGeom>
              <a:avLst/>
              <a:gdLst>
                <a:gd name="connsiteX0" fmla="*/ 137625 w 324497"/>
                <a:gd name="connsiteY0" fmla="*/ 46002 h 57264"/>
                <a:gd name="connsiteX1" fmla="*/ 0 w 324497"/>
                <a:gd name="connsiteY1" fmla="*/ 16034 h 57264"/>
                <a:gd name="connsiteX2" fmla="*/ 28250 w 324497"/>
                <a:gd name="connsiteY2" fmla="*/ 0 h 57264"/>
                <a:gd name="connsiteX3" fmla="*/ 192790 w 324497"/>
                <a:gd name="connsiteY3" fmla="*/ 11644 h 57264"/>
                <a:gd name="connsiteX4" fmla="*/ 328888 w 324497"/>
                <a:gd name="connsiteY4" fmla="*/ 40085 h 57264"/>
                <a:gd name="connsiteX5" fmla="*/ 301974 w 324497"/>
                <a:gd name="connsiteY5" fmla="*/ 57646 h 57264"/>
                <a:gd name="connsiteX6" fmla="*/ 137625 w 324497"/>
                <a:gd name="connsiteY6" fmla="*/ 46002 h 57264"/>
                <a:gd name="connsiteX7" fmla="*/ 10307 w 324497"/>
                <a:gd name="connsiteY7" fmla="*/ 16416 h 57264"/>
                <a:gd name="connsiteX8" fmla="*/ 139343 w 324497"/>
                <a:gd name="connsiteY8" fmla="*/ 44475 h 57264"/>
                <a:gd name="connsiteX9" fmla="*/ 293384 w 324497"/>
                <a:gd name="connsiteY9" fmla="*/ 55546 h 57264"/>
                <a:gd name="connsiteX10" fmla="*/ 318580 w 324497"/>
                <a:gd name="connsiteY10" fmla="*/ 39131 h 57264"/>
                <a:gd name="connsiteX11" fmla="*/ 190881 w 324497"/>
                <a:gd name="connsiteY11" fmla="*/ 12407 h 57264"/>
                <a:gd name="connsiteX12" fmla="*/ 36649 w 324497"/>
                <a:gd name="connsiteY12" fmla="*/ 1336 h 57264"/>
                <a:gd name="connsiteX13" fmla="*/ 10307 w 324497"/>
                <a:gd name="connsiteY13" fmla="*/ 16416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37625" y="46002"/>
                  </a:moveTo>
                  <a:cubicBezTo>
                    <a:pt x="82651" y="32259"/>
                    <a:pt x="55164" y="26151"/>
                    <a:pt x="0" y="16034"/>
                  </a:cubicBezTo>
                  <a:cubicBezTo>
                    <a:pt x="11262" y="8017"/>
                    <a:pt x="16798" y="4963"/>
                    <a:pt x="28250" y="0"/>
                  </a:cubicBezTo>
                  <a:cubicBezTo>
                    <a:pt x="94486" y="3436"/>
                    <a:pt x="127317" y="5917"/>
                    <a:pt x="192790" y="11644"/>
                  </a:cubicBezTo>
                  <a:cubicBezTo>
                    <a:pt x="247191" y="21760"/>
                    <a:pt x="274487" y="27487"/>
                    <a:pt x="328888" y="40085"/>
                  </a:cubicBezTo>
                  <a:cubicBezTo>
                    <a:pt x="318008" y="45621"/>
                    <a:pt x="312663" y="48866"/>
                    <a:pt x="301974" y="57646"/>
                  </a:cubicBezTo>
                  <a:cubicBezTo>
                    <a:pt x="236501" y="51729"/>
                    <a:pt x="203670" y="49247"/>
                    <a:pt x="137625" y="46002"/>
                  </a:cubicBezTo>
                  <a:close/>
                  <a:moveTo>
                    <a:pt x="10307" y="16416"/>
                  </a:moveTo>
                  <a:cubicBezTo>
                    <a:pt x="62036" y="26151"/>
                    <a:pt x="87805" y="31686"/>
                    <a:pt x="139343" y="44475"/>
                  </a:cubicBezTo>
                  <a:cubicBezTo>
                    <a:pt x="201188" y="47720"/>
                    <a:pt x="231920" y="50011"/>
                    <a:pt x="293384" y="55546"/>
                  </a:cubicBezTo>
                  <a:cubicBezTo>
                    <a:pt x="303310" y="47529"/>
                    <a:pt x="308464" y="44475"/>
                    <a:pt x="318580" y="39131"/>
                  </a:cubicBezTo>
                  <a:cubicBezTo>
                    <a:pt x="267615" y="27296"/>
                    <a:pt x="242037" y="21951"/>
                    <a:pt x="190881" y="12407"/>
                  </a:cubicBezTo>
                  <a:cubicBezTo>
                    <a:pt x="129417" y="7063"/>
                    <a:pt x="98685" y="4772"/>
                    <a:pt x="36649" y="1336"/>
                  </a:cubicBezTo>
                  <a:cubicBezTo>
                    <a:pt x="26151" y="6108"/>
                    <a:pt x="20806" y="8781"/>
                    <a:pt x="10307" y="16416"/>
                  </a:cubicBezTo>
                  <a:close/>
                </a:path>
              </a:pathLst>
            </a:custGeom>
            <a:grpFill/>
            <a:ln w="19088" cap="flat">
              <a:noFill/>
              <a:prstDash val="solid"/>
              <a:miter/>
            </a:ln>
          </p:spPr>
          <p:txBody>
            <a:bodyPr rtlCol="0" anchor="ctr"/>
            <a:lstStyle/>
            <a:p>
              <a:endParaRPr lang="en-US" dirty="0"/>
            </a:p>
          </p:txBody>
        </p:sp>
        <p:sp>
          <p:nvSpPr>
            <p:cNvPr id="170" name="Freeform: Shape 169">
              <a:extLst>
                <a:ext uri="{FF2B5EF4-FFF2-40B4-BE49-F238E27FC236}">
                  <a16:creationId xmlns:a16="http://schemas.microsoft.com/office/drawing/2014/main" id="{F96A8AFD-46F0-44AF-9ED3-AC6E9BF0D1B5}"/>
                </a:ext>
              </a:extLst>
            </p:cNvPr>
            <p:cNvSpPr/>
            <p:nvPr/>
          </p:nvSpPr>
          <p:spPr>
            <a:xfrm>
              <a:off x="3870137" y="3070192"/>
              <a:ext cx="324498" cy="76352"/>
            </a:xfrm>
            <a:custGeom>
              <a:avLst/>
              <a:gdLst>
                <a:gd name="connsiteX0" fmla="*/ 138007 w 324497"/>
                <a:gd name="connsiteY0" fmla="*/ 57646 h 76352"/>
                <a:gd name="connsiteX1" fmla="*/ 0 w 324497"/>
                <a:gd name="connsiteY1" fmla="*/ 17370 h 76352"/>
                <a:gd name="connsiteX2" fmla="*/ 26914 w 324497"/>
                <a:gd name="connsiteY2" fmla="*/ 0 h 76352"/>
                <a:gd name="connsiteX3" fmla="*/ 190308 w 324497"/>
                <a:gd name="connsiteY3" fmla="*/ 20042 h 76352"/>
                <a:gd name="connsiteX4" fmla="*/ 327551 w 324497"/>
                <a:gd name="connsiteY4" fmla="*/ 57264 h 76352"/>
                <a:gd name="connsiteX5" fmla="*/ 302164 w 324497"/>
                <a:gd name="connsiteY5" fmla="*/ 76734 h 76352"/>
                <a:gd name="connsiteX6" fmla="*/ 138007 w 324497"/>
                <a:gd name="connsiteY6" fmla="*/ 57646 h 76352"/>
                <a:gd name="connsiteX7" fmla="*/ 10307 w 324497"/>
                <a:gd name="connsiteY7" fmla="*/ 18325 h 76352"/>
                <a:gd name="connsiteX8" fmla="*/ 139724 w 324497"/>
                <a:gd name="connsiteY8" fmla="*/ 56119 h 76352"/>
                <a:gd name="connsiteX9" fmla="*/ 293766 w 324497"/>
                <a:gd name="connsiteY9" fmla="*/ 74062 h 76352"/>
                <a:gd name="connsiteX10" fmla="*/ 317626 w 324497"/>
                <a:gd name="connsiteY10" fmla="*/ 55737 h 76352"/>
                <a:gd name="connsiteX11" fmla="*/ 188781 w 324497"/>
                <a:gd name="connsiteY11" fmla="*/ 20806 h 76352"/>
                <a:gd name="connsiteX12" fmla="*/ 35504 w 324497"/>
                <a:gd name="connsiteY12" fmla="*/ 2100 h 76352"/>
                <a:gd name="connsiteX13" fmla="*/ 10307 w 324497"/>
                <a:gd name="connsiteY13" fmla="*/ 18325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38007" y="57646"/>
                  </a:moveTo>
                  <a:cubicBezTo>
                    <a:pt x="82651" y="40085"/>
                    <a:pt x="55164" y="31877"/>
                    <a:pt x="0" y="17370"/>
                  </a:cubicBezTo>
                  <a:cubicBezTo>
                    <a:pt x="10689" y="8781"/>
                    <a:pt x="16034" y="5536"/>
                    <a:pt x="26914" y="0"/>
                  </a:cubicBezTo>
                  <a:cubicBezTo>
                    <a:pt x="92386" y="7063"/>
                    <a:pt x="125027" y="11262"/>
                    <a:pt x="190308" y="20042"/>
                  </a:cubicBezTo>
                  <a:cubicBezTo>
                    <a:pt x="245091" y="33786"/>
                    <a:pt x="272387" y="41230"/>
                    <a:pt x="327551" y="57264"/>
                  </a:cubicBezTo>
                  <a:cubicBezTo>
                    <a:pt x="317244" y="63754"/>
                    <a:pt x="312090" y="67381"/>
                    <a:pt x="302164" y="76734"/>
                  </a:cubicBezTo>
                  <a:cubicBezTo>
                    <a:pt x="236692" y="68144"/>
                    <a:pt x="203861" y="64327"/>
                    <a:pt x="138007" y="57646"/>
                  </a:cubicBezTo>
                  <a:close/>
                  <a:moveTo>
                    <a:pt x="10307" y="18325"/>
                  </a:moveTo>
                  <a:cubicBezTo>
                    <a:pt x="61845" y="32068"/>
                    <a:pt x="87805" y="39703"/>
                    <a:pt x="139724" y="56119"/>
                  </a:cubicBezTo>
                  <a:cubicBezTo>
                    <a:pt x="201379" y="62418"/>
                    <a:pt x="232111" y="66045"/>
                    <a:pt x="293766" y="74062"/>
                  </a:cubicBezTo>
                  <a:cubicBezTo>
                    <a:pt x="303119" y="65281"/>
                    <a:pt x="307891" y="61845"/>
                    <a:pt x="317626" y="55737"/>
                  </a:cubicBezTo>
                  <a:cubicBezTo>
                    <a:pt x="265897" y="40849"/>
                    <a:pt x="240128" y="33786"/>
                    <a:pt x="188781" y="20806"/>
                  </a:cubicBezTo>
                  <a:cubicBezTo>
                    <a:pt x="127699" y="12598"/>
                    <a:pt x="96967" y="8781"/>
                    <a:pt x="35504" y="2100"/>
                  </a:cubicBezTo>
                  <a:cubicBezTo>
                    <a:pt x="25387" y="7253"/>
                    <a:pt x="20233" y="10308"/>
                    <a:pt x="10307" y="18325"/>
                  </a:cubicBezTo>
                  <a:close/>
                </a:path>
              </a:pathLst>
            </a:custGeom>
            <a:grpFill/>
            <a:ln w="19088" cap="flat">
              <a:noFill/>
              <a:prstDash val="solid"/>
              <a:miter/>
            </a:ln>
          </p:spPr>
          <p:txBody>
            <a:bodyPr rtlCol="0" anchor="ctr"/>
            <a:lstStyle/>
            <a:p>
              <a:endParaRPr lang="en-US" dirty="0"/>
            </a:p>
          </p:txBody>
        </p:sp>
        <p:sp>
          <p:nvSpPr>
            <p:cNvPr id="171" name="Freeform: Shape 170">
              <a:extLst>
                <a:ext uri="{FF2B5EF4-FFF2-40B4-BE49-F238E27FC236}">
                  <a16:creationId xmlns:a16="http://schemas.microsoft.com/office/drawing/2014/main" id="{411717F6-8AEB-4B1C-A326-89F5B9806EC7}"/>
                </a:ext>
              </a:extLst>
            </p:cNvPr>
            <p:cNvSpPr/>
            <p:nvPr/>
          </p:nvSpPr>
          <p:spPr>
            <a:xfrm>
              <a:off x="4162948" y="3125356"/>
              <a:ext cx="324498" cy="76352"/>
            </a:xfrm>
            <a:custGeom>
              <a:avLst/>
              <a:gdLst>
                <a:gd name="connsiteX0" fmla="*/ 140679 w 324497"/>
                <a:gd name="connsiteY0" fmla="*/ 67572 h 76352"/>
                <a:gd name="connsiteX1" fmla="*/ 0 w 324497"/>
                <a:gd name="connsiteY1" fmla="*/ 19470 h 76352"/>
                <a:gd name="connsiteX2" fmla="*/ 25387 w 324497"/>
                <a:gd name="connsiteY2" fmla="*/ 0 h 76352"/>
                <a:gd name="connsiteX3" fmla="*/ 189545 w 324497"/>
                <a:gd name="connsiteY3" fmla="*/ 25196 h 76352"/>
                <a:gd name="connsiteX4" fmla="*/ 330033 w 324497"/>
                <a:gd name="connsiteY4" fmla="*/ 68526 h 76352"/>
                <a:gd name="connsiteX5" fmla="*/ 306555 w 324497"/>
                <a:gd name="connsiteY5" fmla="*/ 90478 h 76352"/>
                <a:gd name="connsiteX6" fmla="*/ 140679 w 324497"/>
                <a:gd name="connsiteY6" fmla="*/ 67572 h 76352"/>
                <a:gd name="connsiteX7" fmla="*/ 10307 w 324497"/>
                <a:gd name="connsiteY7" fmla="*/ 20806 h 76352"/>
                <a:gd name="connsiteX8" fmla="*/ 142206 w 324497"/>
                <a:gd name="connsiteY8" fmla="*/ 65854 h 76352"/>
                <a:gd name="connsiteX9" fmla="*/ 297774 w 324497"/>
                <a:gd name="connsiteY9" fmla="*/ 87614 h 76352"/>
                <a:gd name="connsiteX10" fmla="*/ 319916 w 324497"/>
                <a:gd name="connsiteY10" fmla="*/ 66999 h 76352"/>
                <a:gd name="connsiteX11" fmla="*/ 188208 w 324497"/>
                <a:gd name="connsiteY11" fmla="*/ 26151 h 76352"/>
                <a:gd name="connsiteX12" fmla="*/ 34167 w 324497"/>
                <a:gd name="connsiteY12" fmla="*/ 2481 h 76352"/>
                <a:gd name="connsiteX13" fmla="*/ 10307 w 324497"/>
                <a:gd name="connsiteY13" fmla="*/ 20806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40679" y="67572"/>
                  </a:moveTo>
                  <a:cubicBezTo>
                    <a:pt x="83988" y="47148"/>
                    <a:pt x="55928" y="37413"/>
                    <a:pt x="0" y="19470"/>
                  </a:cubicBezTo>
                  <a:cubicBezTo>
                    <a:pt x="9926" y="10117"/>
                    <a:pt x="15079" y="6490"/>
                    <a:pt x="25387" y="0"/>
                  </a:cubicBezTo>
                  <a:cubicBezTo>
                    <a:pt x="91050" y="9544"/>
                    <a:pt x="123882" y="14698"/>
                    <a:pt x="189545" y="25196"/>
                  </a:cubicBezTo>
                  <a:cubicBezTo>
                    <a:pt x="245473" y="41803"/>
                    <a:pt x="273532" y="50393"/>
                    <a:pt x="330033" y="68526"/>
                  </a:cubicBezTo>
                  <a:cubicBezTo>
                    <a:pt x="320489" y="75971"/>
                    <a:pt x="315717" y="80170"/>
                    <a:pt x="306555" y="90478"/>
                  </a:cubicBezTo>
                  <a:cubicBezTo>
                    <a:pt x="240128" y="80934"/>
                    <a:pt x="206915" y="76162"/>
                    <a:pt x="140679" y="67572"/>
                  </a:cubicBezTo>
                  <a:close/>
                  <a:moveTo>
                    <a:pt x="10307" y="20806"/>
                  </a:moveTo>
                  <a:cubicBezTo>
                    <a:pt x="62799" y="37604"/>
                    <a:pt x="89141" y="46766"/>
                    <a:pt x="142206" y="65854"/>
                  </a:cubicBezTo>
                  <a:cubicBezTo>
                    <a:pt x="204433" y="73871"/>
                    <a:pt x="235547" y="78452"/>
                    <a:pt x="297774" y="87614"/>
                  </a:cubicBezTo>
                  <a:cubicBezTo>
                    <a:pt x="306364" y="78070"/>
                    <a:pt x="310945" y="74062"/>
                    <a:pt x="319916" y="66999"/>
                  </a:cubicBezTo>
                  <a:cubicBezTo>
                    <a:pt x="266851" y="50011"/>
                    <a:pt x="240510" y="41803"/>
                    <a:pt x="188208" y="26151"/>
                  </a:cubicBezTo>
                  <a:cubicBezTo>
                    <a:pt x="126554" y="16225"/>
                    <a:pt x="95822" y="11453"/>
                    <a:pt x="34167" y="2481"/>
                  </a:cubicBezTo>
                  <a:cubicBezTo>
                    <a:pt x="24433" y="8590"/>
                    <a:pt x="19661" y="12026"/>
                    <a:pt x="10307" y="20806"/>
                  </a:cubicBezTo>
                  <a:close/>
                </a:path>
              </a:pathLst>
            </a:custGeom>
            <a:grpFill/>
            <a:ln w="19088" cap="flat">
              <a:noFill/>
              <a:prstDash val="solid"/>
              <a:miter/>
            </a:ln>
          </p:spPr>
          <p:txBody>
            <a:bodyPr rtlCol="0" anchor="ctr"/>
            <a:lstStyle/>
            <a:p>
              <a:endParaRPr lang="en-US" dirty="0"/>
            </a:p>
          </p:txBody>
        </p:sp>
        <p:sp>
          <p:nvSpPr>
            <p:cNvPr id="172" name="Freeform: Shape 171">
              <a:extLst>
                <a:ext uri="{FF2B5EF4-FFF2-40B4-BE49-F238E27FC236}">
                  <a16:creationId xmlns:a16="http://schemas.microsoft.com/office/drawing/2014/main" id="{1E844E0A-0D41-441F-9F74-562B46C97828}"/>
                </a:ext>
              </a:extLst>
            </p:cNvPr>
            <p:cNvSpPr/>
            <p:nvPr/>
          </p:nvSpPr>
          <p:spPr>
            <a:xfrm>
              <a:off x="4459959" y="3191783"/>
              <a:ext cx="324498" cy="95440"/>
            </a:xfrm>
            <a:custGeom>
              <a:avLst/>
              <a:gdLst>
                <a:gd name="connsiteX0" fmla="*/ 145070 w 324497"/>
                <a:gd name="connsiteY0" fmla="*/ 75016 h 95440"/>
                <a:gd name="connsiteX1" fmla="*/ 0 w 324497"/>
                <a:gd name="connsiteY1" fmla="*/ 21951 h 95440"/>
                <a:gd name="connsiteX2" fmla="*/ 23669 w 324497"/>
                <a:gd name="connsiteY2" fmla="*/ 0 h 95440"/>
                <a:gd name="connsiteX3" fmla="*/ 190117 w 324497"/>
                <a:gd name="connsiteY3" fmla="*/ 27487 h 95440"/>
                <a:gd name="connsiteX4" fmla="*/ 335187 w 324497"/>
                <a:gd name="connsiteY4" fmla="*/ 74062 h 95440"/>
                <a:gd name="connsiteX5" fmla="*/ 313808 w 324497"/>
                <a:gd name="connsiteY5" fmla="*/ 98685 h 95440"/>
                <a:gd name="connsiteX6" fmla="*/ 145070 w 324497"/>
                <a:gd name="connsiteY6" fmla="*/ 75016 h 95440"/>
                <a:gd name="connsiteX7" fmla="*/ 10307 w 324497"/>
                <a:gd name="connsiteY7" fmla="*/ 23478 h 95440"/>
                <a:gd name="connsiteX8" fmla="*/ 146405 w 324497"/>
                <a:gd name="connsiteY8" fmla="*/ 73107 h 95440"/>
                <a:gd name="connsiteX9" fmla="*/ 304646 w 324497"/>
                <a:gd name="connsiteY9" fmla="*/ 95631 h 95440"/>
                <a:gd name="connsiteX10" fmla="*/ 324879 w 324497"/>
                <a:gd name="connsiteY10" fmla="*/ 72535 h 95440"/>
                <a:gd name="connsiteX11" fmla="*/ 188781 w 324497"/>
                <a:gd name="connsiteY11" fmla="*/ 28632 h 95440"/>
                <a:gd name="connsiteX12" fmla="*/ 32640 w 324497"/>
                <a:gd name="connsiteY12" fmla="*/ 2863 h 95440"/>
                <a:gd name="connsiteX13" fmla="*/ 10307 w 324497"/>
                <a:gd name="connsiteY13" fmla="*/ 23478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95440">
                  <a:moveTo>
                    <a:pt x="145070" y="75016"/>
                  </a:moveTo>
                  <a:cubicBezTo>
                    <a:pt x="86469" y="52874"/>
                    <a:pt x="57646" y="42185"/>
                    <a:pt x="0" y="21951"/>
                  </a:cubicBezTo>
                  <a:cubicBezTo>
                    <a:pt x="9162" y="11644"/>
                    <a:pt x="13934" y="7444"/>
                    <a:pt x="23669" y="0"/>
                  </a:cubicBezTo>
                  <a:cubicBezTo>
                    <a:pt x="90096" y="10880"/>
                    <a:pt x="123309" y="16416"/>
                    <a:pt x="190117" y="27487"/>
                  </a:cubicBezTo>
                  <a:cubicBezTo>
                    <a:pt x="247763" y="45621"/>
                    <a:pt x="276777" y="54974"/>
                    <a:pt x="335187" y="74062"/>
                  </a:cubicBezTo>
                  <a:cubicBezTo>
                    <a:pt x="326407" y="82651"/>
                    <a:pt x="322016" y="87233"/>
                    <a:pt x="313808" y="98685"/>
                  </a:cubicBezTo>
                  <a:cubicBezTo>
                    <a:pt x="246045" y="88950"/>
                    <a:pt x="212260" y="84178"/>
                    <a:pt x="145070" y="75016"/>
                  </a:cubicBezTo>
                  <a:close/>
                  <a:moveTo>
                    <a:pt x="10307" y="23478"/>
                  </a:moveTo>
                  <a:cubicBezTo>
                    <a:pt x="64327" y="42566"/>
                    <a:pt x="91432" y="52492"/>
                    <a:pt x="146405" y="73107"/>
                  </a:cubicBezTo>
                  <a:cubicBezTo>
                    <a:pt x="209587" y="81888"/>
                    <a:pt x="241083" y="86469"/>
                    <a:pt x="304646" y="95631"/>
                  </a:cubicBezTo>
                  <a:cubicBezTo>
                    <a:pt x="312472" y="84942"/>
                    <a:pt x="316480" y="80552"/>
                    <a:pt x="324879" y="72535"/>
                  </a:cubicBezTo>
                  <a:cubicBezTo>
                    <a:pt x="269905" y="54592"/>
                    <a:pt x="242801" y="45811"/>
                    <a:pt x="188781" y="28632"/>
                  </a:cubicBezTo>
                  <a:cubicBezTo>
                    <a:pt x="126172" y="18325"/>
                    <a:pt x="95058" y="12980"/>
                    <a:pt x="32640" y="2863"/>
                  </a:cubicBezTo>
                  <a:cubicBezTo>
                    <a:pt x="23288" y="9926"/>
                    <a:pt x="18897" y="13743"/>
                    <a:pt x="10307" y="23478"/>
                  </a:cubicBezTo>
                  <a:close/>
                </a:path>
              </a:pathLst>
            </a:custGeom>
            <a:grpFill/>
            <a:ln w="19088" cap="flat">
              <a:noFill/>
              <a:prstDash val="solid"/>
              <a:miter/>
            </a:ln>
          </p:spPr>
          <p:txBody>
            <a:bodyPr rtlCol="0" anchor="ctr"/>
            <a:lstStyle/>
            <a:p>
              <a:endParaRPr lang="en-US" dirty="0"/>
            </a:p>
          </p:txBody>
        </p:sp>
        <p:sp>
          <p:nvSpPr>
            <p:cNvPr id="173" name="Freeform: Shape 172">
              <a:extLst>
                <a:ext uri="{FF2B5EF4-FFF2-40B4-BE49-F238E27FC236}">
                  <a16:creationId xmlns:a16="http://schemas.microsoft.com/office/drawing/2014/main" id="{57EBCF55-74F5-4EFE-B204-9C5223343BF1}"/>
                </a:ext>
              </a:extLst>
            </p:cNvPr>
            <p:cNvSpPr/>
            <p:nvPr/>
          </p:nvSpPr>
          <p:spPr>
            <a:xfrm>
              <a:off x="4763841" y="3263554"/>
              <a:ext cx="324498" cy="95440"/>
            </a:xfrm>
            <a:custGeom>
              <a:avLst/>
              <a:gdLst>
                <a:gd name="connsiteX0" fmla="*/ 150605 w 324497"/>
                <a:gd name="connsiteY0" fmla="*/ 79406 h 95440"/>
                <a:gd name="connsiteX1" fmla="*/ 0 w 324497"/>
                <a:gd name="connsiteY1" fmla="*/ 24624 h 95440"/>
                <a:gd name="connsiteX2" fmla="*/ 21379 w 324497"/>
                <a:gd name="connsiteY2" fmla="*/ 0 h 95440"/>
                <a:gd name="connsiteX3" fmla="*/ 190691 w 324497"/>
                <a:gd name="connsiteY3" fmla="*/ 26342 h 95440"/>
                <a:gd name="connsiteX4" fmla="*/ 341295 w 324497"/>
                <a:gd name="connsiteY4" fmla="*/ 72917 h 95440"/>
                <a:gd name="connsiteX5" fmla="*/ 322398 w 324497"/>
                <a:gd name="connsiteY5" fmla="*/ 100403 h 95440"/>
                <a:gd name="connsiteX6" fmla="*/ 150605 w 324497"/>
                <a:gd name="connsiteY6" fmla="*/ 79406 h 95440"/>
                <a:gd name="connsiteX7" fmla="*/ 10499 w 324497"/>
                <a:gd name="connsiteY7" fmla="*/ 26151 h 95440"/>
                <a:gd name="connsiteX8" fmla="*/ 151751 w 324497"/>
                <a:gd name="connsiteY8" fmla="*/ 77307 h 95440"/>
                <a:gd name="connsiteX9" fmla="*/ 312854 w 324497"/>
                <a:gd name="connsiteY9" fmla="*/ 97158 h 95440"/>
                <a:gd name="connsiteX10" fmla="*/ 330606 w 324497"/>
                <a:gd name="connsiteY10" fmla="*/ 71580 h 95440"/>
                <a:gd name="connsiteX11" fmla="*/ 189354 w 324497"/>
                <a:gd name="connsiteY11" fmla="*/ 27678 h 95440"/>
                <a:gd name="connsiteX12" fmla="*/ 30350 w 324497"/>
                <a:gd name="connsiteY12" fmla="*/ 3054 h 95440"/>
                <a:gd name="connsiteX13" fmla="*/ 10499 w 324497"/>
                <a:gd name="connsiteY13" fmla="*/ 26151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95440">
                  <a:moveTo>
                    <a:pt x="150605" y="79406"/>
                  </a:moveTo>
                  <a:cubicBezTo>
                    <a:pt x="89714" y="56883"/>
                    <a:pt x="59746" y="46002"/>
                    <a:pt x="0" y="24624"/>
                  </a:cubicBezTo>
                  <a:cubicBezTo>
                    <a:pt x="8208" y="13171"/>
                    <a:pt x="12598" y="8590"/>
                    <a:pt x="21379" y="0"/>
                  </a:cubicBezTo>
                  <a:cubicBezTo>
                    <a:pt x="88951" y="10689"/>
                    <a:pt x="122927" y="16034"/>
                    <a:pt x="190691" y="26342"/>
                  </a:cubicBezTo>
                  <a:cubicBezTo>
                    <a:pt x="250436" y="44857"/>
                    <a:pt x="280404" y="54210"/>
                    <a:pt x="341295" y="72917"/>
                  </a:cubicBezTo>
                  <a:cubicBezTo>
                    <a:pt x="333469" y="82461"/>
                    <a:pt x="329652" y="87805"/>
                    <a:pt x="322398" y="100403"/>
                  </a:cubicBezTo>
                  <a:cubicBezTo>
                    <a:pt x="253490" y="92195"/>
                    <a:pt x="219132" y="87805"/>
                    <a:pt x="150605" y="79406"/>
                  </a:cubicBezTo>
                  <a:close/>
                  <a:moveTo>
                    <a:pt x="10499" y="26151"/>
                  </a:moveTo>
                  <a:cubicBezTo>
                    <a:pt x="66427" y="46002"/>
                    <a:pt x="94677" y="56310"/>
                    <a:pt x="151751" y="77307"/>
                  </a:cubicBezTo>
                  <a:cubicBezTo>
                    <a:pt x="216077" y="85324"/>
                    <a:pt x="248336" y="89332"/>
                    <a:pt x="312854" y="97158"/>
                  </a:cubicBezTo>
                  <a:cubicBezTo>
                    <a:pt x="319726" y="85515"/>
                    <a:pt x="323352" y="80552"/>
                    <a:pt x="330606" y="71580"/>
                  </a:cubicBezTo>
                  <a:cubicBezTo>
                    <a:pt x="273723" y="54019"/>
                    <a:pt x="245473" y="45048"/>
                    <a:pt x="189354" y="27678"/>
                  </a:cubicBezTo>
                  <a:cubicBezTo>
                    <a:pt x="125600" y="17943"/>
                    <a:pt x="93914" y="12980"/>
                    <a:pt x="30350" y="3054"/>
                  </a:cubicBezTo>
                  <a:cubicBezTo>
                    <a:pt x="22333" y="11071"/>
                    <a:pt x="18325" y="15461"/>
                    <a:pt x="10499" y="26151"/>
                  </a:cubicBezTo>
                  <a:close/>
                </a:path>
              </a:pathLst>
            </a:custGeom>
            <a:grpFill/>
            <a:ln w="19088" cap="flat">
              <a:noFill/>
              <a:prstDash val="solid"/>
              <a:miter/>
            </a:ln>
          </p:spPr>
          <p:txBody>
            <a:bodyPr rtlCol="0" anchor="ctr"/>
            <a:lstStyle/>
            <a:p>
              <a:endParaRPr lang="en-US" dirty="0"/>
            </a:p>
          </p:txBody>
        </p:sp>
        <p:sp>
          <p:nvSpPr>
            <p:cNvPr id="174" name="Freeform: Shape 173">
              <a:extLst>
                <a:ext uri="{FF2B5EF4-FFF2-40B4-BE49-F238E27FC236}">
                  <a16:creationId xmlns:a16="http://schemas.microsoft.com/office/drawing/2014/main" id="{B4C38491-F091-4FE1-B80E-BC30D21F8F33}"/>
                </a:ext>
              </a:extLst>
            </p:cNvPr>
            <p:cNvSpPr/>
            <p:nvPr/>
          </p:nvSpPr>
          <p:spPr>
            <a:xfrm>
              <a:off x="5076123" y="3334562"/>
              <a:ext cx="343586" cy="76352"/>
            </a:xfrm>
            <a:custGeom>
              <a:avLst/>
              <a:gdLst>
                <a:gd name="connsiteX0" fmla="*/ 156332 w 343585"/>
                <a:gd name="connsiteY0" fmla="*/ 79979 h 76352"/>
                <a:gd name="connsiteX1" fmla="*/ 0 w 343585"/>
                <a:gd name="connsiteY1" fmla="*/ 27296 h 76352"/>
                <a:gd name="connsiteX2" fmla="*/ 19088 w 343585"/>
                <a:gd name="connsiteY2" fmla="*/ 0 h 76352"/>
                <a:gd name="connsiteX3" fmla="*/ 191644 w 343585"/>
                <a:gd name="connsiteY3" fmla="*/ 21760 h 76352"/>
                <a:gd name="connsiteX4" fmla="*/ 347594 w 343585"/>
                <a:gd name="connsiteY4" fmla="*/ 64518 h 76352"/>
                <a:gd name="connsiteX5" fmla="*/ 331369 w 343585"/>
                <a:gd name="connsiteY5" fmla="*/ 94486 h 76352"/>
                <a:gd name="connsiteX6" fmla="*/ 156332 w 343585"/>
                <a:gd name="connsiteY6" fmla="*/ 79979 h 76352"/>
                <a:gd name="connsiteX7" fmla="*/ 10689 w 343585"/>
                <a:gd name="connsiteY7" fmla="*/ 28441 h 76352"/>
                <a:gd name="connsiteX8" fmla="*/ 157286 w 343585"/>
                <a:gd name="connsiteY8" fmla="*/ 77689 h 76352"/>
                <a:gd name="connsiteX9" fmla="*/ 321252 w 343585"/>
                <a:gd name="connsiteY9" fmla="*/ 91432 h 76352"/>
                <a:gd name="connsiteX10" fmla="*/ 336714 w 343585"/>
                <a:gd name="connsiteY10" fmla="*/ 63372 h 76352"/>
                <a:gd name="connsiteX11" fmla="*/ 190499 w 343585"/>
                <a:gd name="connsiteY11" fmla="*/ 23097 h 76352"/>
                <a:gd name="connsiteX12" fmla="*/ 28632 w 343585"/>
                <a:gd name="connsiteY12" fmla="*/ 2672 h 76352"/>
                <a:gd name="connsiteX13" fmla="*/ 10689 w 343585"/>
                <a:gd name="connsiteY13" fmla="*/ 28441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76352">
                  <a:moveTo>
                    <a:pt x="156332" y="79979"/>
                  </a:moveTo>
                  <a:cubicBezTo>
                    <a:pt x="93150" y="58791"/>
                    <a:pt x="61845" y="48102"/>
                    <a:pt x="0" y="27296"/>
                  </a:cubicBezTo>
                  <a:cubicBezTo>
                    <a:pt x="7254" y="14698"/>
                    <a:pt x="11071" y="9544"/>
                    <a:pt x="19088" y="0"/>
                  </a:cubicBezTo>
                  <a:cubicBezTo>
                    <a:pt x="87996" y="9353"/>
                    <a:pt x="122545" y="13743"/>
                    <a:pt x="191644" y="21760"/>
                  </a:cubicBezTo>
                  <a:cubicBezTo>
                    <a:pt x="253490" y="39131"/>
                    <a:pt x="284604" y="47720"/>
                    <a:pt x="347594" y="64518"/>
                  </a:cubicBezTo>
                  <a:cubicBezTo>
                    <a:pt x="340723" y="75207"/>
                    <a:pt x="337477" y="80934"/>
                    <a:pt x="331369" y="94486"/>
                  </a:cubicBezTo>
                  <a:cubicBezTo>
                    <a:pt x="261125" y="89141"/>
                    <a:pt x="226194" y="86087"/>
                    <a:pt x="156332" y="79979"/>
                  </a:cubicBezTo>
                  <a:close/>
                  <a:moveTo>
                    <a:pt x="10689" y="28441"/>
                  </a:moveTo>
                  <a:cubicBezTo>
                    <a:pt x="68908" y="47911"/>
                    <a:pt x="98113" y="57837"/>
                    <a:pt x="157286" y="77689"/>
                  </a:cubicBezTo>
                  <a:cubicBezTo>
                    <a:pt x="222758" y="83606"/>
                    <a:pt x="255399" y="86469"/>
                    <a:pt x="321252" y="91432"/>
                  </a:cubicBezTo>
                  <a:cubicBezTo>
                    <a:pt x="326979" y="78834"/>
                    <a:pt x="330224" y="73489"/>
                    <a:pt x="336714" y="63372"/>
                  </a:cubicBezTo>
                  <a:cubicBezTo>
                    <a:pt x="277732" y="47529"/>
                    <a:pt x="248527" y="39321"/>
                    <a:pt x="190499" y="23097"/>
                  </a:cubicBezTo>
                  <a:cubicBezTo>
                    <a:pt x="125599" y="15461"/>
                    <a:pt x="93341" y="11453"/>
                    <a:pt x="28632" y="2672"/>
                  </a:cubicBezTo>
                  <a:cubicBezTo>
                    <a:pt x="21188" y="11835"/>
                    <a:pt x="17561" y="16798"/>
                    <a:pt x="10689" y="28441"/>
                  </a:cubicBezTo>
                  <a:close/>
                </a:path>
              </a:pathLst>
            </a:custGeom>
            <a:grpFill/>
            <a:ln w="19088" cap="flat">
              <a:noFill/>
              <a:prstDash val="solid"/>
              <a:miter/>
            </a:ln>
          </p:spPr>
          <p:txBody>
            <a:bodyPr rtlCol="0" anchor="ctr"/>
            <a:lstStyle/>
            <a:p>
              <a:endParaRPr lang="en-US" dirty="0"/>
            </a:p>
          </p:txBody>
        </p:sp>
        <p:sp>
          <p:nvSpPr>
            <p:cNvPr id="175" name="Freeform: Shape 174">
              <a:extLst>
                <a:ext uri="{FF2B5EF4-FFF2-40B4-BE49-F238E27FC236}">
                  <a16:creationId xmlns:a16="http://schemas.microsoft.com/office/drawing/2014/main" id="{78C3411D-70BE-420D-A6F1-D46891F0020B}"/>
                </a:ext>
              </a:extLst>
            </p:cNvPr>
            <p:cNvSpPr/>
            <p:nvPr/>
          </p:nvSpPr>
          <p:spPr>
            <a:xfrm>
              <a:off x="5396803" y="3397171"/>
              <a:ext cx="343586" cy="76352"/>
            </a:xfrm>
            <a:custGeom>
              <a:avLst/>
              <a:gdLst>
                <a:gd name="connsiteX0" fmla="*/ 161676 w 343585"/>
                <a:gd name="connsiteY0" fmla="*/ 76352 h 76352"/>
                <a:gd name="connsiteX1" fmla="*/ 0 w 343585"/>
                <a:gd name="connsiteY1" fmla="*/ 29777 h 76352"/>
                <a:gd name="connsiteX2" fmla="*/ 16416 w 343585"/>
                <a:gd name="connsiteY2" fmla="*/ 0 h 76352"/>
                <a:gd name="connsiteX3" fmla="*/ 191454 w 343585"/>
                <a:gd name="connsiteY3" fmla="*/ 13553 h 76352"/>
                <a:gd name="connsiteX4" fmla="*/ 351794 w 343585"/>
                <a:gd name="connsiteY4" fmla="*/ 48293 h 76352"/>
                <a:gd name="connsiteX5" fmla="*/ 338241 w 343585"/>
                <a:gd name="connsiteY5" fmla="*/ 80170 h 76352"/>
                <a:gd name="connsiteX6" fmla="*/ 161676 w 343585"/>
                <a:gd name="connsiteY6" fmla="*/ 76352 h 76352"/>
                <a:gd name="connsiteX7" fmla="*/ 10880 w 343585"/>
                <a:gd name="connsiteY7" fmla="*/ 30732 h 76352"/>
                <a:gd name="connsiteX8" fmla="*/ 162440 w 343585"/>
                <a:gd name="connsiteY8" fmla="*/ 74062 h 76352"/>
                <a:gd name="connsiteX9" fmla="*/ 327933 w 343585"/>
                <a:gd name="connsiteY9" fmla="*/ 78070 h 76352"/>
                <a:gd name="connsiteX10" fmla="*/ 340723 w 343585"/>
                <a:gd name="connsiteY10" fmla="*/ 48293 h 76352"/>
                <a:gd name="connsiteX11" fmla="*/ 190308 w 343585"/>
                <a:gd name="connsiteY11" fmla="*/ 15270 h 76352"/>
                <a:gd name="connsiteX12" fmla="*/ 26151 w 343585"/>
                <a:gd name="connsiteY12" fmla="*/ 2672 h 76352"/>
                <a:gd name="connsiteX13" fmla="*/ 10880 w 343585"/>
                <a:gd name="connsiteY13" fmla="*/ 30732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76352">
                  <a:moveTo>
                    <a:pt x="161676" y="76352"/>
                  </a:moveTo>
                  <a:cubicBezTo>
                    <a:pt x="96586" y="58028"/>
                    <a:pt x="64136" y="48675"/>
                    <a:pt x="0" y="29777"/>
                  </a:cubicBezTo>
                  <a:cubicBezTo>
                    <a:pt x="6108" y="16225"/>
                    <a:pt x="9544" y="10498"/>
                    <a:pt x="16416" y="0"/>
                  </a:cubicBezTo>
                  <a:cubicBezTo>
                    <a:pt x="86279" y="6299"/>
                    <a:pt x="121401" y="9162"/>
                    <a:pt x="191454" y="13553"/>
                  </a:cubicBezTo>
                  <a:cubicBezTo>
                    <a:pt x="255208" y="28250"/>
                    <a:pt x="287276" y="35122"/>
                    <a:pt x="351794" y="48293"/>
                  </a:cubicBezTo>
                  <a:cubicBezTo>
                    <a:pt x="346067" y="59746"/>
                    <a:pt x="343204" y="65854"/>
                    <a:pt x="338241" y="80170"/>
                  </a:cubicBezTo>
                  <a:cubicBezTo>
                    <a:pt x="267616" y="79597"/>
                    <a:pt x="232302" y="78643"/>
                    <a:pt x="161676" y="76352"/>
                  </a:cubicBezTo>
                  <a:close/>
                  <a:moveTo>
                    <a:pt x="10880" y="30732"/>
                  </a:moveTo>
                  <a:cubicBezTo>
                    <a:pt x="71008" y="48293"/>
                    <a:pt x="101358" y="57073"/>
                    <a:pt x="162440" y="74062"/>
                  </a:cubicBezTo>
                  <a:cubicBezTo>
                    <a:pt x="228676" y="76352"/>
                    <a:pt x="261698" y="77307"/>
                    <a:pt x="327933" y="78070"/>
                  </a:cubicBezTo>
                  <a:cubicBezTo>
                    <a:pt x="332705" y="64900"/>
                    <a:pt x="335378" y="58982"/>
                    <a:pt x="340723" y="48293"/>
                  </a:cubicBezTo>
                  <a:cubicBezTo>
                    <a:pt x="280213" y="35886"/>
                    <a:pt x="250054" y="29205"/>
                    <a:pt x="190308" y="15270"/>
                  </a:cubicBezTo>
                  <a:cubicBezTo>
                    <a:pt x="124645" y="11071"/>
                    <a:pt x="91814" y="8590"/>
                    <a:pt x="26151" y="2672"/>
                  </a:cubicBezTo>
                  <a:cubicBezTo>
                    <a:pt x="19852" y="12598"/>
                    <a:pt x="16798" y="18134"/>
                    <a:pt x="10880" y="30732"/>
                  </a:cubicBezTo>
                  <a:close/>
                </a:path>
              </a:pathLst>
            </a:custGeom>
            <a:grpFill/>
            <a:ln w="19088" cap="flat">
              <a:noFill/>
              <a:prstDash val="solid"/>
              <a:miter/>
            </a:ln>
          </p:spPr>
          <p:txBody>
            <a:bodyPr rtlCol="0" anchor="ctr"/>
            <a:lstStyle/>
            <a:p>
              <a:endParaRPr lang="en-US" dirty="0"/>
            </a:p>
          </p:txBody>
        </p:sp>
        <p:sp>
          <p:nvSpPr>
            <p:cNvPr id="176" name="Freeform: Shape 175">
              <a:extLst>
                <a:ext uri="{FF2B5EF4-FFF2-40B4-BE49-F238E27FC236}">
                  <a16:creationId xmlns:a16="http://schemas.microsoft.com/office/drawing/2014/main" id="{69F8A072-196B-45D3-A7D3-7760B0DB2088}"/>
                </a:ext>
              </a:extLst>
            </p:cNvPr>
            <p:cNvSpPr/>
            <p:nvPr/>
          </p:nvSpPr>
          <p:spPr>
            <a:xfrm>
              <a:off x="5724355" y="3444318"/>
              <a:ext cx="343586" cy="57264"/>
            </a:xfrm>
            <a:custGeom>
              <a:avLst/>
              <a:gdLst>
                <a:gd name="connsiteX0" fmla="*/ 165303 w 343585"/>
                <a:gd name="connsiteY0" fmla="*/ 67572 h 57264"/>
                <a:gd name="connsiteX1" fmla="*/ 0 w 343585"/>
                <a:gd name="connsiteY1" fmla="*/ 31877 h 57264"/>
                <a:gd name="connsiteX2" fmla="*/ 13743 w 343585"/>
                <a:gd name="connsiteY2" fmla="*/ 0 h 57264"/>
                <a:gd name="connsiteX3" fmla="*/ 189927 w 343585"/>
                <a:gd name="connsiteY3" fmla="*/ 1527 h 57264"/>
                <a:gd name="connsiteX4" fmla="*/ 352748 w 343585"/>
                <a:gd name="connsiteY4" fmla="*/ 24051 h 57264"/>
                <a:gd name="connsiteX5" fmla="*/ 341486 w 343585"/>
                <a:gd name="connsiteY5" fmla="*/ 57073 h 57264"/>
                <a:gd name="connsiteX6" fmla="*/ 165303 w 343585"/>
                <a:gd name="connsiteY6" fmla="*/ 67572 h 57264"/>
                <a:gd name="connsiteX7" fmla="*/ 11071 w 343585"/>
                <a:gd name="connsiteY7" fmla="*/ 31877 h 57264"/>
                <a:gd name="connsiteX8" fmla="*/ 166067 w 343585"/>
                <a:gd name="connsiteY8" fmla="*/ 64900 h 57264"/>
                <a:gd name="connsiteX9" fmla="*/ 331370 w 343585"/>
                <a:gd name="connsiteY9" fmla="*/ 55546 h 57264"/>
                <a:gd name="connsiteX10" fmla="*/ 341868 w 343585"/>
                <a:gd name="connsiteY10" fmla="*/ 24624 h 57264"/>
                <a:gd name="connsiteX11" fmla="*/ 188972 w 343585"/>
                <a:gd name="connsiteY11" fmla="*/ 3245 h 57264"/>
                <a:gd name="connsiteX12" fmla="*/ 23669 w 343585"/>
                <a:gd name="connsiteY12" fmla="*/ 2100 h 57264"/>
                <a:gd name="connsiteX13" fmla="*/ 11071 w 343585"/>
                <a:gd name="connsiteY13" fmla="*/ 31877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57264">
                  <a:moveTo>
                    <a:pt x="165303" y="67572"/>
                  </a:moveTo>
                  <a:cubicBezTo>
                    <a:pt x="98876" y="54210"/>
                    <a:pt x="65854" y="46957"/>
                    <a:pt x="0" y="31877"/>
                  </a:cubicBezTo>
                  <a:cubicBezTo>
                    <a:pt x="5154" y="17561"/>
                    <a:pt x="7826" y="11453"/>
                    <a:pt x="13743" y="0"/>
                  </a:cubicBezTo>
                  <a:cubicBezTo>
                    <a:pt x="84179" y="1909"/>
                    <a:pt x="119492" y="2291"/>
                    <a:pt x="189927" y="1527"/>
                  </a:cubicBezTo>
                  <a:cubicBezTo>
                    <a:pt x="254826" y="11644"/>
                    <a:pt x="287467" y="16225"/>
                    <a:pt x="352748" y="24051"/>
                  </a:cubicBezTo>
                  <a:cubicBezTo>
                    <a:pt x="347976" y="36076"/>
                    <a:pt x="345495" y="42376"/>
                    <a:pt x="341486" y="57073"/>
                  </a:cubicBezTo>
                  <a:cubicBezTo>
                    <a:pt x="271242" y="62609"/>
                    <a:pt x="235929" y="64518"/>
                    <a:pt x="165303" y="67572"/>
                  </a:cubicBezTo>
                  <a:close/>
                  <a:moveTo>
                    <a:pt x="11071" y="31877"/>
                  </a:moveTo>
                  <a:cubicBezTo>
                    <a:pt x="72726" y="45811"/>
                    <a:pt x="103648" y="52492"/>
                    <a:pt x="166067" y="64900"/>
                  </a:cubicBezTo>
                  <a:cubicBezTo>
                    <a:pt x="232302" y="62227"/>
                    <a:pt x="265324" y="60318"/>
                    <a:pt x="331370" y="55546"/>
                  </a:cubicBezTo>
                  <a:cubicBezTo>
                    <a:pt x="335187" y="41994"/>
                    <a:pt x="337477" y="35886"/>
                    <a:pt x="341868" y="24624"/>
                  </a:cubicBezTo>
                  <a:cubicBezTo>
                    <a:pt x="280595" y="17179"/>
                    <a:pt x="250054" y="12789"/>
                    <a:pt x="188972" y="3245"/>
                  </a:cubicBezTo>
                  <a:cubicBezTo>
                    <a:pt x="122927" y="4008"/>
                    <a:pt x="89905" y="3627"/>
                    <a:pt x="23669" y="2100"/>
                  </a:cubicBezTo>
                  <a:cubicBezTo>
                    <a:pt x="18324" y="12980"/>
                    <a:pt x="15843" y="18706"/>
                    <a:pt x="11071" y="31877"/>
                  </a:cubicBezTo>
                  <a:close/>
                </a:path>
              </a:pathLst>
            </a:custGeom>
            <a:grpFill/>
            <a:ln w="19088" cap="flat">
              <a:noFill/>
              <a:prstDash val="solid"/>
              <a:miter/>
            </a:ln>
          </p:spPr>
          <p:txBody>
            <a:bodyPr rtlCol="0" anchor="ctr"/>
            <a:lstStyle/>
            <a:p>
              <a:endParaRPr lang="en-US" dirty="0"/>
            </a:p>
          </p:txBody>
        </p:sp>
        <p:sp>
          <p:nvSpPr>
            <p:cNvPr id="177" name="Freeform: Shape 176">
              <a:extLst>
                <a:ext uri="{FF2B5EF4-FFF2-40B4-BE49-F238E27FC236}">
                  <a16:creationId xmlns:a16="http://schemas.microsoft.com/office/drawing/2014/main" id="{63243E26-7978-4A5D-8038-E7036371F187}"/>
                </a:ext>
              </a:extLst>
            </p:cNvPr>
            <p:cNvSpPr/>
            <p:nvPr/>
          </p:nvSpPr>
          <p:spPr>
            <a:xfrm>
              <a:off x="6055342" y="3455008"/>
              <a:ext cx="343586" cy="57264"/>
            </a:xfrm>
            <a:custGeom>
              <a:avLst/>
              <a:gdLst>
                <a:gd name="connsiteX0" fmla="*/ 166448 w 343585"/>
                <a:gd name="connsiteY0" fmla="*/ 67572 h 57264"/>
                <a:gd name="connsiteX1" fmla="*/ 0 w 343585"/>
                <a:gd name="connsiteY1" fmla="*/ 46002 h 57264"/>
                <a:gd name="connsiteX2" fmla="*/ 11262 w 343585"/>
                <a:gd name="connsiteY2" fmla="*/ 12980 h 57264"/>
                <a:gd name="connsiteX3" fmla="*/ 186491 w 343585"/>
                <a:gd name="connsiteY3" fmla="*/ 0 h 57264"/>
                <a:gd name="connsiteX4" fmla="*/ 350076 w 343585"/>
                <a:gd name="connsiteY4" fmla="*/ 13171 h 57264"/>
                <a:gd name="connsiteX5" fmla="*/ 341295 w 343585"/>
                <a:gd name="connsiteY5" fmla="*/ 47529 h 57264"/>
                <a:gd name="connsiteX6" fmla="*/ 166448 w 343585"/>
                <a:gd name="connsiteY6" fmla="*/ 67572 h 57264"/>
                <a:gd name="connsiteX7" fmla="*/ 10880 w 343585"/>
                <a:gd name="connsiteY7" fmla="*/ 45239 h 57264"/>
                <a:gd name="connsiteX8" fmla="*/ 167021 w 343585"/>
                <a:gd name="connsiteY8" fmla="*/ 65090 h 57264"/>
                <a:gd name="connsiteX9" fmla="*/ 330988 w 343585"/>
                <a:gd name="connsiteY9" fmla="*/ 46575 h 57264"/>
                <a:gd name="connsiteX10" fmla="*/ 339196 w 343585"/>
                <a:gd name="connsiteY10" fmla="*/ 14507 h 57264"/>
                <a:gd name="connsiteX11" fmla="*/ 185727 w 343585"/>
                <a:gd name="connsiteY11" fmla="*/ 1909 h 57264"/>
                <a:gd name="connsiteX12" fmla="*/ 21379 w 343585"/>
                <a:gd name="connsiteY12" fmla="*/ 14316 h 57264"/>
                <a:gd name="connsiteX13" fmla="*/ 10880 w 343585"/>
                <a:gd name="connsiteY13" fmla="*/ 45239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57264">
                  <a:moveTo>
                    <a:pt x="166448" y="67572"/>
                  </a:moveTo>
                  <a:cubicBezTo>
                    <a:pt x="99640" y="58982"/>
                    <a:pt x="66427" y="55355"/>
                    <a:pt x="0" y="46002"/>
                  </a:cubicBezTo>
                  <a:cubicBezTo>
                    <a:pt x="4008" y="31304"/>
                    <a:pt x="6299" y="25005"/>
                    <a:pt x="11262" y="12980"/>
                  </a:cubicBezTo>
                  <a:cubicBezTo>
                    <a:pt x="81507" y="8971"/>
                    <a:pt x="116438" y="5917"/>
                    <a:pt x="186491" y="0"/>
                  </a:cubicBezTo>
                  <a:cubicBezTo>
                    <a:pt x="251772" y="5345"/>
                    <a:pt x="284413" y="8017"/>
                    <a:pt x="350076" y="13171"/>
                  </a:cubicBezTo>
                  <a:cubicBezTo>
                    <a:pt x="346258" y="25769"/>
                    <a:pt x="344349" y="32450"/>
                    <a:pt x="341295" y="47529"/>
                  </a:cubicBezTo>
                  <a:cubicBezTo>
                    <a:pt x="271433" y="55737"/>
                    <a:pt x="236311" y="59746"/>
                    <a:pt x="166448" y="67572"/>
                  </a:cubicBezTo>
                  <a:close/>
                  <a:moveTo>
                    <a:pt x="10880" y="45239"/>
                  </a:moveTo>
                  <a:cubicBezTo>
                    <a:pt x="73108" y="53828"/>
                    <a:pt x="104221" y="57264"/>
                    <a:pt x="167021" y="65090"/>
                  </a:cubicBezTo>
                  <a:cubicBezTo>
                    <a:pt x="232684" y="57646"/>
                    <a:pt x="265516" y="54019"/>
                    <a:pt x="330988" y="46575"/>
                  </a:cubicBezTo>
                  <a:cubicBezTo>
                    <a:pt x="333851" y="32641"/>
                    <a:pt x="335569" y="26342"/>
                    <a:pt x="339196" y="14507"/>
                  </a:cubicBezTo>
                  <a:cubicBezTo>
                    <a:pt x="277541" y="9544"/>
                    <a:pt x="247000" y="7063"/>
                    <a:pt x="185727" y="1909"/>
                  </a:cubicBezTo>
                  <a:cubicBezTo>
                    <a:pt x="120064" y="7444"/>
                    <a:pt x="87233" y="10308"/>
                    <a:pt x="21379" y="14316"/>
                  </a:cubicBezTo>
                  <a:cubicBezTo>
                    <a:pt x="16798" y="25578"/>
                    <a:pt x="14698" y="31686"/>
                    <a:pt x="10880" y="45239"/>
                  </a:cubicBezTo>
                  <a:close/>
                </a:path>
              </a:pathLst>
            </a:custGeom>
            <a:grpFill/>
            <a:ln w="19088" cap="flat">
              <a:noFill/>
              <a:prstDash val="solid"/>
              <a:miter/>
            </a:ln>
          </p:spPr>
          <p:txBody>
            <a:bodyPr rtlCol="0" anchor="ctr"/>
            <a:lstStyle/>
            <a:p>
              <a:endParaRPr lang="en-US" dirty="0"/>
            </a:p>
          </p:txBody>
        </p:sp>
        <p:sp>
          <p:nvSpPr>
            <p:cNvPr id="178" name="Freeform: Shape 177">
              <a:extLst>
                <a:ext uri="{FF2B5EF4-FFF2-40B4-BE49-F238E27FC236}">
                  <a16:creationId xmlns:a16="http://schemas.microsoft.com/office/drawing/2014/main" id="{5C8344F0-EEB4-4367-B7B8-6B7D301891BF}"/>
                </a:ext>
              </a:extLst>
            </p:cNvPr>
            <p:cNvSpPr/>
            <p:nvPr/>
          </p:nvSpPr>
          <p:spPr>
            <a:xfrm>
              <a:off x="6386139" y="3448709"/>
              <a:ext cx="343586" cy="57264"/>
            </a:xfrm>
            <a:custGeom>
              <a:avLst/>
              <a:gdLst>
                <a:gd name="connsiteX0" fmla="*/ 167784 w 343585"/>
                <a:gd name="connsiteY0" fmla="*/ 71962 h 57264"/>
                <a:gd name="connsiteX1" fmla="*/ 0 w 343585"/>
                <a:gd name="connsiteY1" fmla="*/ 54019 h 57264"/>
                <a:gd name="connsiteX2" fmla="*/ 8780 w 343585"/>
                <a:gd name="connsiteY2" fmla="*/ 19852 h 57264"/>
                <a:gd name="connsiteX3" fmla="*/ 181909 w 343585"/>
                <a:gd name="connsiteY3" fmla="*/ 0 h 57264"/>
                <a:gd name="connsiteX4" fmla="*/ 346067 w 343585"/>
                <a:gd name="connsiteY4" fmla="*/ 10117 h 57264"/>
                <a:gd name="connsiteX5" fmla="*/ 340913 w 343585"/>
                <a:gd name="connsiteY5" fmla="*/ 47529 h 57264"/>
                <a:gd name="connsiteX6" fmla="*/ 167784 w 343585"/>
                <a:gd name="connsiteY6" fmla="*/ 71962 h 57264"/>
                <a:gd name="connsiteX7" fmla="*/ 10689 w 343585"/>
                <a:gd name="connsiteY7" fmla="*/ 52683 h 57264"/>
                <a:gd name="connsiteX8" fmla="*/ 167975 w 343585"/>
                <a:gd name="connsiteY8" fmla="*/ 69290 h 57264"/>
                <a:gd name="connsiteX9" fmla="*/ 330224 w 343585"/>
                <a:gd name="connsiteY9" fmla="*/ 46575 h 57264"/>
                <a:gd name="connsiteX10" fmla="*/ 335187 w 343585"/>
                <a:gd name="connsiteY10" fmla="*/ 11644 h 57264"/>
                <a:gd name="connsiteX11" fmla="*/ 181146 w 343585"/>
                <a:gd name="connsiteY11" fmla="*/ 1909 h 57264"/>
                <a:gd name="connsiteX12" fmla="*/ 18706 w 343585"/>
                <a:gd name="connsiteY12" fmla="*/ 20615 h 57264"/>
                <a:gd name="connsiteX13" fmla="*/ 10689 w 343585"/>
                <a:gd name="connsiteY13" fmla="*/ 52683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57264">
                  <a:moveTo>
                    <a:pt x="167784" y="71962"/>
                  </a:moveTo>
                  <a:cubicBezTo>
                    <a:pt x="100213" y="64518"/>
                    <a:pt x="66808" y="60891"/>
                    <a:pt x="0" y="54019"/>
                  </a:cubicBezTo>
                  <a:cubicBezTo>
                    <a:pt x="3054" y="39131"/>
                    <a:pt x="4963" y="32450"/>
                    <a:pt x="8780" y="19852"/>
                  </a:cubicBezTo>
                  <a:cubicBezTo>
                    <a:pt x="78261" y="12598"/>
                    <a:pt x="113001" y="8590"/>
                    <a:pt x="181909" y="0"/>
                  </a:cubicBezTo>
                  <a:cubicBezTo>
                    <a:pt x="247381" y="4008"/>
                    <a:pt x="280213" y="5917"/>
                    <a:pt x="346067" y="10117"/>
                  </a:cubicBezTo>
                  <a:cubicBezTo>
                    <a:pt x="343586" y="24242"/>
                    <a:pt x="342441" y="31495"/>
                    <a:pt x="340913" y="47529"/>
                  </a:cubicBezTo>
                  <a:cubicBezTo>
                    <a:pt x="271814" y="57646"/>
                    <a:pt x="237074" y="62418"/>
                    <a:pt x="167784" y="71962"/>
                  </a:cubicBezTo>
                  <a:close/>
                  <a:moveTo>
                    <a:pt x="10689" y="52683"/>
                  </a:moveTo>
                  <a:cubicBezTo>
                    <a:pt x="73298" y="59173"/>
                    <a:pt x="104793" y="62418"/>
                    <a:pt x="167975" y="69290"/>
                  </a:cubicBezTo>
                  <a:cubicBezTo>
                    <a:pt x="233065" y="60318"/>
                    <a:pt x="265515" y="55928"/>
                    <a:pt x="330224" y="46575"/>
                  </a:cubicBezTo>
                  <a:cubicBezTo>
                    <a:pt x="331942" y="31686"/>
                    <a:pt x="332897" y="24815"/>
                    <a:pt x="335187" y="11644"/>
                  </a:cubicBezTo>
                  <a:cubicBezTo>
                    <a:pt x="273342" y="7635"/>
                    <a:pt x="242419" y="5726"/>
                    <a:pt x="181146" y="1909"/>
                  </a:cubicBezTo>
                  <a:cubicBezTo>
                    <a:pt x="116437" y="9926"/>
                    <a:pt x="83987" y="13553"/>
                    <a:pt x="18706" y="20615"/>
                  </a:cubicBezTo>
                  <a:cubicBezTo>
                    <a:pt x="15270" y="32450"/>
                    <a:pt x="13552" y="38749"/>
                    <a:pt x="10689" y="52683"/>
                  </a:cubicBezTo>
                  <a:close/>
                </a:path>
              </a:pathLst>
            </a:custGeom>
            <a:grpFill/>
            <a:ln w="19088" cap="flat">
              <a:noFill/>
              <a:prstDash val="solid"/>
              <a:miter/>
            </a:ln>
          </p:spPr>
          <p:txBody>
            <a:bodyPr rtlCol="0" anchor="ctr"/>
            <a:lstStyle/>
            <a:p>
              <a:endParaRPr lang="en-US" dirty="0"/>
            </a:p>
          </p:txBody>
        </p:sp>
        <p:sp>
          <p:nvSpPr>
            <p:cNvPr id="179" name="Freeform: Shape 178">
              <a:extLst>
                <a:ext uri="{FF2B5EF4-FFF2-40B4-BE49-F238E27FC236}">
                  <a16:creationId xmlns:a16="http://schemas.microsoft.com/office/drawing/2014/main" id="{0E1BA271-E3BF-4DEF-BF9A-00064022F84F}"/>
                </a:ext>
              </a:extLst>
            </p:cNvPr>
            <p:cNvSpPr/>
            <p:nvPr/>
          </p:nvSpPr>
          <p:spPr>
            <a:xfrm>
              <a:off x="6716363" y="3433438"/>
              <a:ext cx="324498" cy="76352"/>
            </a:xfrm>
            <a:custGeom>
              <a:avLst/>
              <a:gdLst>
                <a:gd name="connsiteX0" fmla="*/ 169311 w 324497"/>
                <a:gd name="connsiteY0" fmla="*/ 79597 h 76352"/>
                <a:gd name="connsiteX1" fmla="*/ 0 w 324497"/>
                <a:gd name="connsiteY1" fmla="*/ 63182 h 76352"/>
                <a:gd name="connsiteX2" fmla="*/ 5345 w 324497"/>
                <a:gd name="connsiteY2" fmla="*/ 25769 h 76352"/>
                <a:gd name="connsiteX3" fmla="*/ 175229 w 324497"/>
                <a:gd name="connsiteY3" fmla="*/ 0 h 76352"/>
                <a:gd name="connsiteX4" fmla="*/ 340150 w 324497"/>
                <a:gd name="connsiteY4" fmla="*/ 9162 h 76352"/>
                <a:gd name="connsiteX5" fmla="*/ 339577 w 324497"/>
                <a:gd name="connsiteY5" fmla="*/ 51156 h 76352"/>
                <a:gd name="connsiteX6" fmla="*/ 169311 w 324497"/>
                <a:gd name="connsiteY6" fmla="*/ 79597 h 76352"/>
                <a:gd name="connsiteX7" fmla="*/ 10689 w 324497"/>
                <a:gd name="connsiteY7" fmla="*/ 61655 h 76352"/>
                <a:gd name="connsiteX8" fmla="*/ 169311 w 324497"/>
                <a:gd name="connsiteY8" fmla="*/ 76734 h 76352"/>
                <a:gd name="connsiteX9" fmla="*/ 329079 w 324497"/>
                <a:gd name="connsiteY9" fmla="*/ 50202 h 76352"/>
                <a:gd name="connsiteX10" fmla="*/ 329843 w 324497"/>
                <a:gd name="connsiteY10" fmla="*/ 11071 h 76352"/>
                <a:gd name="connsiteX11" fmla="*/ 175038 w 324497"/>
                <a:gd name="connsiteY11" fmla="*/ 2291 h 76352"/>
                <a:gd name="connsiteX12" fmla="*/ 15652 w 324497"/>
                <a:gd name="connsiteY12" fmla="*/ 26532 h 76352"/>
                <a:gd name="connsiteX13" fmla="*/ 10689 w 324497"/>
                <a:gd name="connsiteY13" fmla="*/ 61655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69311" y="79597"/>
                  </a:moveTo>
                  <a:cubicBezTo>
                    <a:pt x="101167" y="72535"/>
                    <a:pt x="67382" y="69290"/>
                    <a:pt x="0" y="63182"/>
                  </a:cubicBezTo>
                  <a:cubicBezTo>
                    <a:pt x="1718" y="47148"/>
                    <a:pt x="2864" y="39894"/>
                    <a:pt x="5345" y="25769"/>
                  </a:cubicBezTo>
                  <a:cubicBezTo>
                    <a:pt x="73680" y="16034"/>
                    <a:pt x="107657" y="11071"/>
                    <a:pt x="175229" y="0"/>
                  </a:cubicBezTo>
                  <a:cubicBezTo>
                    <a:pt x="240892" y="3245"/>
                    <a:pt x="273724" y="5154"/>
                    <a:pt x="340150" y="9162"/>
                  </a:cubicBezTo>
                  <a:cubicBezTo>
                    <a:pt x="339577" y="25196"/>
                    <a:pt x="339387" y="33404"/>
                    <a:pt x="339577" y="51156"/>
                  </a:cubicBezTo>
                  <a:cubicBezTo>
                    <a:pt x="271814" y="62991"/>
                    <a:pt x="237647" y="68526"/>
                    <a:pt x="169311" y="79597"/>
                  </a:cubicBezTo>
                  <a:close/>
                  <a:moveTo>
                    <a:pt x="10689" y="61655"/>
                  </a:moveTo>
                  <a:cubicBezTo>
                    <a:pt x="73871" y="67381"/>
                    <a:pt x="105558" y="70435"/>
                    <a:pt x="169311" y="76734"/>
                  </a:cubicBezTo>
                  <a:cubicBezTo>
                    <a:pt x="233447" y="66427"/>
                    <a:pt x="265515" y="61082"/>
                    <a:pt x="329079" y="50202"/>
                  </a:cubicBezTo>
                  <a:cubicBezTo>
                    <a:pt x="329079" y="33786"/>
                    <a:pt x="329270" y="25960"/>
                    <a:pt x="329843" y="11071"/>
                  </a:cubicBezTo>
                  <a:cubicBezTo>
                    <a:pt x="267616" y="7253"/>
                    <a:pt x="236693" y="5345"/>
                    <a:pt x="175038" y="2291"/>
                  </a:cubicBezTo>
                  <a:cubicBezTo>
                    <a:pt x="111665" y="12598"/>
                    <a:pt x="79788" y="17370"/>
                    <a:pt x="15652" y="26532"/>
                  </a:cubicBezTo>
                  <a:cubicBezTo>
                    <a:pt x="13362" y="39703"/>
                    <a:pt x="12217" y="46575"/>
                    <a:pt x="10689" y="61655"/>
                  </a:cubicBezTo>
                  <a:close/>
                </a:path>
              </a:pathLst>
            </a:custGeom>
            <a:grpFill/>
            <a:ln w="19088" cap="flat">
              <a:noFill/>
              <a:prstDash val="solid"/>
              <a:miter/>
            </a:ln>
          </p:spPr>
          <p:txBody>
            <a:bodyPr rtlCol="0" anchor="ctr"/>
            <a:lstStyle/>
            <a:p>
              <a:endParaRPr lang="en-US" dirty="0"/>
            </a:p>
          </p:txBody>
        </p:sp>
        <p:sp>
          <p:nvSpPr>
            <p:cNvPr id="180" name="Freeform: Shape 179">
              <a:extLst>
                <a:ext uri="{FF2B5EF4-FFF2-40B4-BE49-F238E27FC236}">
                  <a16:creationId xmlns:a16="http://schemas.microsoft.com/office/drawing/2014/main" id="{4C60C51E-005A-4414-883C-4486ECD08E04}"/>
                </a:ext>
              </a:extLst>
            </p:cNvPr>
            <p:cNvSpPr/>
            <p:nvPr/>
          </p:nvSpPr>
          <p:spPr>
            <a:xfrm>
              <a:off x="7045251" y="3412059"/>
              <a:ext cx="324498" cy="76352"/>
            </a:xfrm>
            <a:custGeom>
              <a:avLst/>
              <a:gdLst>
                <a:gd name="connsiteX0" fmla="*/ 170839 w 324497"/>
                <a:gd name="connsiteY0" fmla="*/ 89332 h 76352"/>
                <a:gd name="connsiteX1" fmla="*/ 0 w 324497"/>
                <a:gd name="connsiteY1" fmla="*/ 72917 h 76352"/>
                <a:gd name="connsiteX2" fmla="*/ 764 w 324497"/>
                <a:gd name="connsiteY2" fmla="*/ 31114 h 76352"/>
                <a:gd name="connsiteX3" fmla="*/ 166449 w 324497"/>
                <a:gd name="connsiteY3" fmla="*/ 0 h 76352"/>
                <a:gd name="connsiteX4" fmla="*/ 332324 w 324497"/>
                <a:gd name="connsiteY4" fmla="*/ 9926 h 76352"/>
                <a:gd name="connsiteX5" fmla="*/ 337477 w 324497"/>
                <a:gd name="connsiteY5" fmla="*/ 57073 h 76352"/>
                <a:gd name="connsiteX6" fmla="*/ 170839 w 324497"/>
                <a:gd name="connsiteY6" fmla="*/ 89332 h 76352"/>
                <a:gd name="connsiteX7" fmla="*/ 10499 w 324497"/>
                <a:gd name="connsiteY7" fmla="*/ 71199 h 76352"/>
                <a:gd name="connsiteX8" fmla="*/ 170457 w 324497"/>
                <a:gd name="connsiteY8" fmla="*/ 86469 h 76352"/>
                <a:gd name="connsiteX9" fmla="*/ 326788 w 324497"/>
                <a:gd name="connsiteY9" fmla="*/ 56501 h 76352"/>
                <a:gd name="connsiteX10" fmla="*/ 322207 w 324497"/>
                <a:gd name="connsiteY10" fmla="*/ 12407 h 76352"/>
                <a:gd name="connsiteX11" fmla="*/ 166449 w 324497"/>
                <a:gd name="connsiteY11" fmla="*/ 2863 h 76352"/>
                <a:gd name="connsiteX12" fmla="*/ 10880 w 324497"/>
                <a:gd name="connsiteY12" fmla="*/ 32068 h 76352"/>
                <a:gd name="connsiteX13" fmla="*/ 10499 w 324497"/>
                <a:gd name="connsiteY13" fmla="*/ 71199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70839" y="89332"/>
                  </a:moveTo>
                  <a:cubicBezTo>
                    <a:pt x="102122" y="82270"/>
                    <a:pt x="67954" y="78834"/>
                    <a:pt x="0" y="72917"/>
                  </a:cubicBezTo>
                  <a:cubicBezTo>
                    <a:pt x="0" y="55355"/>
                    <a:pt x="191" y="47148"/>
                    <a:pt x="764" y="31114"/>
                  </a:cubicBezTo>
                  <a:cubicBezTo>
                    <a:pt x="67573" y="19279"/>
                    <a:pt x="100786" y="13171"/>
                    <a:pt x="166449" y="0"/>
                  </a:cubicBezTo>
                  <a:cubicBezTo>
                    <a:pt x="232303" y="3436"/>
                    <a:pt x="265516" y="5345"/>
                    <a:pt x="332324" y="9926"/>
                  </a:cubicBezTo>
                  <a:cubicBezTo>
                    <a:pt x="334042" y="28250"/>
                    <a:pt x="334997" y="37604"/>
                    <a:pt x="337477" y="57073"/>
                  </a:cubicBezTo>
                  <a:cubicBezTo>
                    <a:pt x="271433" y="70626"/>
                    <a:pt x="238029" y="76925"/>
                    <a:pt x="170839" y="89332"/>
                  </a:cubicBezTo>
                  <a:close/>
                  <a:moveTo>
                    <a:pt x="10499" y="71199"/>
                  </a:moveTo>
                  <a:cubicBezTo>
                    <a:pt x="74062" y="76734"/>
                    <a:pt x="106130" y="79788"/>
                    <a:pt x="170457" y="86469"/>
                  </a:cubicBezTo>
                  <a:cubicBezTo>
                    <a:pt x="233448" y="74825"/>
                    <a:pt x="264752" y="68717"/>
                    <a:pt x="326788" y="56501"/>
                  </a:cubicBezTo>
                  <a:cubicBezTo>
                    <a:pt x="324689" y="38176"/>
                    <a:pt x="323735" y="29587"/>
                    <a:pt x="322207" y="12407"/>
                  </a:cubicBezTo>
                  <a:cubicBezTo>
                    <a:pt x="259408" y="8017"/>
                    <a:pt x="228294" y="6108"/>
                    <a:pt x="166449" y="2863"/>
                  </a:cubicBezTo>
                  <a:cubicBezTo>
                    <a:pt x="104793" y="15080"/>
                    <a:pt x="73681" y="20997"/>
                    <a:pt x="10880" y="32068"/>
                  </a:cubicBezTo>
                  <a:cubicBezTo>
                    <a:pt x="10689" y="46957"/>
                    <a:pt x="10499" y="54783"/>
                    <a:pt x="10499" y="71199"/>
                  </a:cubicBezTo>
                  <a:close/>
                </a:path>
              </a:pathLst>
            </a:custGeom>
            <a:grpFill/>
            <a:ln w="19088" cap="flat">
              <a:noFill/>
              <a:prstDash val="solid"/>
              <a:miter/>
            </a:ln>
          </p:spPr>
          <p:txBody>
            <a:bodyPr rtlCol="0" anchor="ctr"/>
            <a:lstStyle/>
            <a:p>
              <a:endParaRPr lang="en-US" dirty="0"/>
            </a:p>
          </p:txBody>
        </p:sp>
        <p:sp>
          <p:nvSpPr>
            <p:cNvPr id="181" name="Freeform: Shape 180">
              <a:extLst>
                <a:ext uri="{FF2B5EF4-FFF2-40B4-BE49-F238E27FC236}">
                  <a16:creationId xmlns:a16="http://schemas.microsoft.com/office/drawing/2014/main" id="{06DFF3B7-5B20-4C24-BA1B-607FF91D1EBC}"/>
                </a:ext>
              </a:extLst>
            </p:cNvPr>
            <p:cNvSpPr/>
            <p:nvPr/>
          </p:nvSpPr>
          <p:spPr>
            <a:xfrm>
              <a:off x="7367458" y="3387627"/>
              <a:ext cx="324498" cy="95440"/>
            </a:xfrm>
            <a:custGeom>
              <a:avLst/>
              <a:gdLst>
                <a:gd name="connsiteX0" fmla="*/ 177519 w 324497"/>
                <a:gd name="connsiteY0" fmla="*/ 100022 h 95440"/>
                <a:gd name="connsiteX1" fmla="*/ 4963 w 324497"/>
                <a:gd name="connsiteY1" fmla="*/ 82270 h 95440"/>
                <a:gd name="connsiteX2" fmla="*/ 0 w 324497"/>
                <a:gd name="connsiteY2" fmla="*/ 35313 h 95440"/>
                <a:gd name="connsiteX3" fmla="*/ 161104 w 324497"/>
                <a:gd name="connsiteY3" fmla="*/ 0 h 95440"/>
                <a:gd name="connsiteX4" fmla="*/ 328698 w 324497"/>
                <a:gd name="connsiteY4" fmla="*/ 12216 h 95440"/>
                <a:gd name="connsiteX5" fmla="*/ 340341 w 324497"/>
                <a:gd name="connsiteY5" fmla="*/ 64900 h 95440"/>
                <a:gd name="connsiteX6" fmla="*/ 177519 w 324497"/>
                <a:gd name="connsiteY6" fmla="*/ 100022 h 95440"/>
                <a:gd name="connsiteX7" fmla="*/ 15270 w 324497"/>
                <a:gd name="connsiteY7" fmla="*/ 80170 h 95440"/>
                <a:gd name="connsiteX8" fmla="*/ 176947 w 324497"/>
                <a:gd name="connsiteY8" fmla="*/ 96586 h 95440"/>
                <a:gd name="connsiteX9" fmla="*/ 329652 w 324497"/>
                <a:gd name="connsiteY9" fmla="*/ 63754 h 95440"/>
                <a:gd name="connsiteX10" fmla="*/ 318963 w 324497"/>
                <a:gd name="connsiteY10" fmla="*/ 14507 h 95440"/>
                <a:gd name="connsiteX11" fmla="*/ 161486 w 324497"/>
                <a:gd name="connsiteY11" fmla="*/ 2863 h 95440"/>
                <a:gd name="connsiteX12" fmla="*/ 10308 w 324497"/>
                <a:gd name="connsiteY12" fmla="*/ 36077 h 95440"/>
                <a:gd name="connsiteX13" fmla="*/ 15270 w 324497"/>
                <a:gd name="connsiteY13" fmla="*/ 8017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95440">
                  <a:moveTo>
                    <a:pt x="177519" y="100022"/>
                  </a:moveTo>
                  <a:cubicBezTo>
                    <a:pt x="108039" y="92195"/>
                    <a:pt x="73490" y="88760"/>
                    <a:pt x="4963" y="82270"/>
                  </a:cubicBezTo>
                  <a:cubicBezTo>
                    <a:pt x="2673" y="62800"/>
                    <a:pt x="1718" y="53447"/>
                    <a:pt x="0" y="35313"/>
                  </a:cubicBezTo>
                  <a:cubicBezTo>
                    <a:pt x="65091" y="21760"/>
                    <a:pt x="97159" y="14698"/>
                    <a:pt x="161104" y="0"/>
                  </a:cubicBezTo>
                  <a:cubicBezTo>
                    <a:pt x="227531" y="4199"/>
                    <a:pt x="261125" y="6681"/>
                    <a:pt x="328698" y="12216"/>
                  </a:cubicBezTo>
                  <a:cubicBezTo>
                    <a:pt x="333088" y="32832"/>
                    <a:pt x="335378" y="43330"/>
                    <a:pt x="340341" y="64900"/>
                  </a:cubicBezTo>
                  <a:cubicBezTo>
                    <a:pt x="275823" y="79406"/>
                    <a:pt x="243182" y="86278"/>
                    <a:pt x="177519" y="100022"/>
                  </a:cubicBezTo>
                  <a:close/>
                  <a:moveTo>
                    <a:pt x="15270" y="80170"/>
                  </a:moveTo>
                  <a:cubicBezTo>
                    <a:pt x="79598" y="86087"/>
                    <a:pt x="111856" y="89523"/>
                    <a:pt x="176947" y="96586"/>
                  </a:cubicBezTo>
                  <a:cubicBezTo>
                    <a:pt x="238410" y="83797"/>
                    <a:pt x="268952" y="77116"/>
                    <a:pt x="329652" y="63754"/>
                  </a:cubicBezTo>
                  <a:cubicBezTo>
                    <a:pt x="325262" y="43521"/>
                    <a:pt x="323161" y="33786"/>
                    <a:pt x="318963" y="14507"/>
                  </a:cubicBezTo>
                  <a:cubicBezTo>
                    <a:pt x="255590" y="9162"/>
                    <a:pt x="224094" y="6872"/>
                    <a:pt x="161486" y="2863"/>
                  </a:cubicBezTo>
                  <a:cubicBezTo>
                    <a:pt x="101549" y="16607"/>
                    <a:pt x="71389" y="23287"/>
                    <a:pt x="10308" y="36077"/>
                  </a:cubicBezTo>
                  <a:cubicBezTo>
                    <a:pt x="12217" y="53256"/>
                    <a:pt x="12980" y="62036"/>
                    <a:pt x="15270" y="80170"/>
                  </a:cubicBezTo>
                  <a:close/>
                </a:path>
              </a:pathLst>
            </a:custGeom>
            <a:grpFill/>
            <a:ln w="19088" cap="flat">
              <a:noFill/>
              <a:prstDash val="solid"/>
              <a:miter/>
            </a:ln>
          </p:spPr>
          <p:txBody>
            <a:bodyPr rtlCol="0" anchor="ctr"/>
            <a:lstStyle/>
            <a:p>
              <a:endParaRPr lang="en-US" dirty="0"/>
            </a:p>
          </p:txBody>
        </p:sp>
        <p:sp>
          <p:nvSpPr>
            <p:cNvPr id="182" name="Freeform: Shape 181">
              <a:extLst>
                <a:ext uri="{FF2B5EF4-FFF2-40B4-BE49-F238E27FC236}">
                  <a16:creationId xmlns:a16="http://schemas.microsoft.com/office/drawing/2014/main" id="{C58469F6-F5F0-4CF8-9FB9-CE9B47FEF060}"/>
                </a:ext>
              </a:extLst>
            </p:cNvPr>
            <p:cNvSpPr/>
            <p:nvPr/>
          </p:nvSpPr>
          <p:spPr>
            <a:xfrm>
              <a:off x="7686038" y="3362049"/>
              <a:ext cx="343586" cy="95440"/>
            </a:xfrm>
            <a:custGeom>
              <a:avLst/>
              <a:gdLst>
                <a:gd name="connsiteX0" fmla="*/ 186300 w 343585"/>
                <a:gd name="connsiteY0" fmla="*/ 111093 h 95440"/>
                <a:gd name="connsiteX1" fmla="*/ 11454 w 343585"/>
                <a:gd name="connsiteY1" fmla="*/ 91050 h 95440"/>
                <a:gd name="connsiteX2" fmla="*/ 0 w 343585"/>
                <a:gd name="connsiteY2" fmla="*/ 38558 h 95440"/>
                <a:gd name="connsiteX3" fmla="*/ 156141 w 343585"/>
                <a:gd name="connsiteY3" fmla="*/ 0 h 95440"/>
                <a:gd name="connsiteX4" fmla="*/ 326216 w 343585"/>
                <a:gd name="connsiteY4" fmla="*/ 15652 h 95440"/>
                <a:gd name="connsiteX5" fmla="*/ 344922 w 343585"/>
                <a:gd name="connsiteY5" fmla="*/ 73871 h 95440"/>
                <a:gd name="connsiteX6" fmla="*/ 186300 w 343585"/>
                <a:gd name="connsiteY6" fmla="*/ 111093 h 95440"/>
                <a:gd name="connsiteX7" fmla="*/ 21379 w 343585"/>
                <a:gd name="connsiteY7" fmla="*/ 88760 h 95440"/>
                <a:gd name="connsiteX8" fmla="*/ 185155 w 343585"/>
                <a:gd name="connsiteY8" fmla="*/ 107466 h 95440"/>
                <a:gd name="connsiteX9" fmla="*/ 333851 w 343585"/>
                <a:gd name="connsiteY9" fmla="*/ 72535 h 95440"/>
                <a:gd name="connsiteX10" fmla="*/ 316481 w 343585"/>
                <a:gd name="connsiteY10" fmla="*/ 18134 h 95440"/>
                <a:gd name="connsiteX11" fmla="*/ 156905 w 343585"/>
                <a:gd name="connsiteY11" fmla="*/ 3245 h 95440"/>
                <a:gd name="connsiteX12" fmla="*/ 10308 w 343585"/>
                <a:gd name="connsiteY12" fmla="*/ 39321 h 95440"/>
                <a:gd name="connsiteX13" fmla="*/ 21379 w 343585"/>
                <a:gd name="connsiteY13" fmla="*/ 8876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86300" y="111093"/>
                  </a:moveTo>
                  <a:cubicBezTo>
                    <a:pt x="115865" y="102312"/>
                    <a:pt x="80933" y="98304"/>
                    <a:pt x="11454" y="91050"/>
                  </a:cubicBezTo>
                  <a:cubicBezTo>
                    <a:pt x="6682" y="69481"/>
                    <a:pt x="4391" y="58982"/>
                    <a:pt x="0" y="38558"/>
                  </a:cubicBezTo>
                  <a:cubicBezTo>
                    <a:pt x="63182" y="23669"/>
                    <a:pt x="94295" y="16034"/>
                    <a:pt x="156141" y="0"/>
                  </a:cubicBezTo>
                  <a:cubicBezTo>
                    <a:pt x="223522" y="5536"/>
                    <a:pt x="257498" y="8590"/>
                    <a:pt x="326216" y="15652"/>
                  </a:cubicBezTo>
                  <a:cubicBezTo>
                    <a:pt x="333661" y="38558"/>
                    <a:pt x="337286" y="50202"/>
                    <a:pt x="344922" y="73871"/>
                  </a:cubicBezTo>
                  <a:cubicBezTo>
                    <a:pt x="281932" y="89141"/>
                    <a:pt x="250245" y="96586"/>
                    <a:pt x="186300" y="111093"/>
                  </a:cubicBezTo>
                  <a:close/>
                  <a:moveTo>
                    <a:pt x="21379" y="88760"/>
                  </a:moveTo>
                  <a:cubicBezTo>
                    <a:pt x="86470" y="95631"/>
                    <a:pt x="119110" y="99258"/>
                    <a:pt x="185155" y="107466"/>
                  </a:cubicBezTo>
                  <a:cubicBezTo>
                    <a:pt x="245092" y="93723"/>
                    <a:pt x="274869" y="86851"/>
                    <a:pt x="333851" y="72535"/>
                  </a:cubicBezTo>
                  <a:cubicBezTo>
                    <a:pt x="326788" y="50393"/>
                    <a:pt x="323352" y="39512"/>
                    <a:pt x="316481" y="18134"/>
                  </a:cubicBezTo>
                  <a:cubicBezTo>
                    <a:pt x="252154" y="11453"/>
                    <a:pt x="220086" y="8590"/>
                    <a:pt x="156905" y="3245"/>
                  </a:cubicBezTo>
                  <a:cubicBezTo>
                    <a:pt x="98876" y="18134"/>
                    <a:pt x="69481" y="25387"/>
                    <a:pt x="10308" y="39321"/>
                  </a:cubicBezTo>
                  <a:cubicBezTo>
                    <a:pt x="14698" y="58791"/>
                    <a:pt x="16798" y="68526"/>
                    <a:pt x="21379" y="88760"/>
                  </a:cubicBezTo>
                  <a:close/>
                </a:path>
              </a:pathLst>
            </a:custGeom>
            <a:grpFill/>
            <a:ln w="19088" cap="flat">
              <a:noFill/>
              <a:prstDash val="solid"/>
              <a:miter/>
            </a:ln>
          </p:spPr>
          <p:txBody>
            <a:bodyPr rtlCol="0" anchor="ctr"/>
            <a:lstStyle/>
            <a:p>
              <a:endParaRPr lang="en-US" dirty="0"/>
            </a:p>
          </p:txBody>
        </p:sp>
        <p:sp>
          <p:nvSpPr>
            <p:cNvPr id="183" name="Freeform: Shape 182">
              <a:extLst>
                <a:ext uri="{FF2B5EF4-FFF2-40B4-BE49-F238E27FC236}">
                  <a16:creationId xmlns:a16="http://schemas.microsoft.com/office/drawing/2014/main" id="{86FE2EFE-A8A8-40E6-A501-265E8356A293}"/>
                </a:ext>
              </a:extLst>
            </p:cNvPr>
            <p:cNvSpPr/>
            <p:nvPr/>
          </p:nvSpPr>
          <p:spPr>
            <a:xfrm>
              <a:off x="8002137" y="3338188"/>
              <a:ext cx="343586" cy="114529"/>
            </a:xfrm>
            <a:custGeom>
              <a:avLst/>
              <a:gdLst>
                <a:gd name="connsiteX0" fmla="*/ 196035 w 343585"/>
                <a:gd name="connsiteY0" fmla="*/ 121400 h 114528"/>
                <a:gd name="connsiteX1" fmla="*/ 18516 w 343585"/>
                <a:gd name="connsiteY1" fmla="*/ 98304 h 114528"/>
                <a:gd name="connsiteX2" fmla="*/ 0 w 343585"/>
                <a:gd name="connsiteY2" fmla="*/ 40276 h 114528"/>
                <a:gd name="connsiteX3" fmla="*/ 151560 w 343585"/>
                <a:gd name="connsiteY3" fmla="*/ 0 h 114528"/>
                <a:gd name="connsiteX4" fmla="*/ 324689 w 343585"/>
                <a:gd name="connsiteY4" fmla="*/ 20043 h 114528"/>
                <a:gd name="connsiteX5" fmla="*/ 350648 w 343585"/>
                <a:gd name="connsiteY5" fmla="*/ 83224 h 114528"/>
                <a:gd name="connsiteX6" fmla="*/ 196035 w 343585"/>
                <a:gd name="connsiteY6" fmla="*/ 121400 h 114528"/>
                <a:gd name="connsiteX7" fmla="*/ 28251 w 343585"/>
                <a:gd name="connsiteY7" fmla="*/ 96013 h 114528"/>
                <a:gd name="connsiteX8" fmla="*/ 194699 w 343585"/>
                <a:gd name="connsiteY8" fmla="*/ 117583 h 114528"/>
                <a:gd name="connsiteX9" fmla="*/ 339768 w 343585"/>
                <a:gd name="connsiteY9" fmla="*/ 81697 h 114528"/>
                <a:gd name="connsiteX10" fmla="*/ 315718 w 343585"/>
                <a:gd name="connsiteY10" fmla="*/ 22524 h 114528"/>
                <a:gd name="connsiteX11" fmla="*/ 153087 w 343585"/>
                <a:gd name="connsiteY11" fmla="*/ 3627 h 114528"/>
                <a:gd name="connsiteX12" fmla="*/ 10880 w 343585"/>
                <a:gd name="connsiteY12" fmla="*/ 41421 h 114528"/>
                <a:gd name="connsiteX13" fmla="*/ 28251 w 343585"/>
                <a:gd name="connsiteY13" fmla="*/ 9601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196035" y="121400"/>
                  </a:moveTo>
                  <a:cubicBezTo>
                    <a:pt x="124455" y="111474"/>
                    <a:pt x="88951" y="106893"/>
                    <a:pt x="18516" y="98304"/>
                  </a:cubicBezTo>
                  <a:cubicBezTo>
                    <a:pt x="11071" y="74634"/>
                    <a:pt x="7445" y="63182"/>
                    <a:pt x="0" y="40276"/>
                  </a:cubicBezTo>
                  <a:cubicBezTo>
                    <a:pt x="61273" y="24433"/>
                    <a:pt x="91623" y="16416"/>
                    <a:pt x="151560" y="0"/>
                  </a:cubicBezTo>
                  <a:cubicBezTo>
                    <a:pt x="220086" y="7253"/>
                    <a:pt x="254827" y="11262"/>
                    <a:pt x="324689" y="20043"/>
                  </a:cubicBezTo>
                  <a:cubicBezTo>
                    <a:pt x="334996" y="45048"/>
                    <a:pt x="340150" y="57837"/>
                    <a:pt x="350648" y="83224"/>
                  </a:cubicBezTo>
                  <a:cubicBezTo>
                    <a:pt x="289376" y="98685"/>
                    <a:pt x="258454" y="106321"/>
                    <a:pt x="196035" y="121400"/>
                  </a:cubicBezTo>
                  <a:close/>
                  <a:moveTo>
                    <a:pt x="28251" y="96013"/>
                  </a:moveTo>
                  <a:cubicBezTo>
                    <a:pt x="94295" y="104030"/>
                    <a:pt x="127508" y="108420"/>
                    <a:pt x="194699" y="117583"/>
                  </a:cubicBezTo>
                  <a:cubicBezTo>
                    <a:pt x="253299" y="103457"/>
                    <a:pt x="282314" y="96204"/>
                    <a:pt x="339768" y="81697"/>
                  </a:cubicBezTo>
                  <a:cubicBezTo>
                    <a:pt x="330034" y="57837"/>
                    <a:pt x="325262" y="46002"/>
                    <a:pt x="315718" y="22524"/>
                  </a:cubicBezTo>
                  <a:cubicBezTo>
                    <a:pt x="250055" y="14316"/>
                    <a:pt x="217605" y="10498"/>
                    <a:pt x="153087" y="3627"/>
                  </a:cubicBezTo>
                  <a:cubicBezTo>
                    <a:pt x="96777" y="19088"/>
                    <a:pt x="68336" y="26532"/>
                    <a:pt x="10880" y="41421"/>
                  </a:cubicBezTo>
                  <a:cubicBezTo>
                    <a:pt x="17562" y="62800"/>
                    <a:pt x="20998" y="73680"/>
                    <a:pt x="28251" y="96013"/>
                  </a:cubicBezTo>
                  <a:close/>
                </a:path>
              </a:pathLst>
            </a:custGeom>
            <a:grpFill/>
            <a:ln w="19088" cap="flat">
              <a:noFill/>
              <a:prstDash val="solid"/>
              <a:miter/>
            </a:ln>
          </p:spPr>
          <p:txBody>
            <a:bodyPr rtlCol="0" anchor="ctr"/>
            <a:lstStyle/>
            <a:p>
              <a:endParaRPr lang="en-US" dirty="0"/>
            </a:p>
          </p:txBody>
        </p:sp>
        <p:sp>
          <p:nvSpPr>
            <p:cNvPr id="184" name="Freeform: Shape 183">
              <a:extLst>
                <a:ext uri="{FF2B5EF4-FFF2-40B4-BE49-F238E27FC236}">
                  <a16:creationId xmlns:a16="http://schemas.microsoft.com/office/drawing/2014/main" id="{F1AA2DBE-FE75-4C4B-A333-F0D39279AB74}"/>
                </a:ext>
              </a:extLst>
            </p:cNvPr>
            <p:cNvSpPr/>
            <p:nvPr/>
          </p:nvSpPr>
          <p:spPr>
            <a:xfrm>
              <a:off x="8316900" y="3317955"/>
              <a:ext cx="343586" cy="114529"/>
            </a:xfrm>
            <a:custGeom>
              <a:avLst/>
              <a:gdLst>
                <a:gd name="connsiteX0" fmla="*/ 206342 w 343585"/>
                <a:gd name="connsiteY0" fmla="*/ 130563 h 114528"/>
                <a:gd name="connsiteX1" fmla="*/ 25770 w 343585"/>
                <a:gd name="connsiteY1" fmla="*/ 103648 h 114528"/>
                <a:gd name="connsiteX2" fmla="*/ 0 w 343585"/>
                <a:gd name="connsiteY2" fmla="*/ 40658 h 114528"/>
                <a:gd name="connsiteX3" fmla="*/ 147743 w 343585"/>
                <a:gd name="connsiteY3" fmla="*/ 0 h 114528"/>
                <a:gd name="connsiteX4" fmla="*/ 324880 w 343585"/>
                <a:gd name="connsiteY4" fmla="*/ 25387 h 114528"/>
                <a:gd name="connsiteX5" fmla="*/ 357902 w 343585"/>
                <a:gd name="connsiteY5" fmla="*/ 92577 h 114528"/>
                <a:gd name="connsiteX6" fmla="*/ 206342 w 343585"/>
                <a:gd name="connsiteY6" fmla="*/ 130563 h 114528"/>
                <a:gd name="connsiteX7" fmla="*/ 35123 w 343585"/>
                <a:gd name="connsiteY7" fmla="*/ 101358 h 114528"/>
                <a:gd name="connsiteX8" fmla="*/ 204434 w 343585"/>
                <a:gd name="connsiteY8" fmla="*/ 126554 h 114528"/>
                <a:gd name="connsiteX9" fmla="*/ 346449 w 343585"/>
                <a:gd name="connsiteY9" fmla="*/ 90859 h 114528"/>
                <a:gd name="connsiteX10" fmla="*/ 315718 w 343585"/>
                <a:gd name="connsiteY10" fmla="*/ 27869 h 114528"/>
                <a:gd name="connsiteX11" fmla="*/ 149460 w 343585"/>
                <a:gd name="connsiteY11" fmla="*/ 4009 h 114528"/>
                <a:gd name="connsiteX12" fmla="*/ 10880 w 343585"/>
                <a:gd name="connsiteY12" fmla="*/ 41994 h 114528"/>
                <a:gd name="connsiteX13" fmla="*/ 35123 w 343585"/>
                <a:gd name="connsiteY13" fmla="*/ 10135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206342" y="130563"/>
                  </a:moveTo>
                  <a:cubicBezTo>
                    <a:pt x="133617" y="119301"/>
                    <a:pt x="97350" y="113765"/>
                    <a:pt x="25770" y="103648"/>
                  </a:cubicBezTo>
                  <a:cubicBezTo>
                    <a:pt x="15461" y="78261"/>
                    <a:pt x="10308" y="65663"/>
                    <a:pt x="0" y="40658"/>
                  </a:cubicBezTo>
                  <a:cubicBezTo>
                    <a:pt x="59555" y="24624"/>
                    <a:pt x="89142" y="16416"/>
                    <a:pt x="147743" y="0"/>
                  </a:cubicBezTo>
                  <a:cubicBezTo>
                    <a:pt x="217796" y="9353"/>
                    <a:pt x="253299" y="14316"/>
                    <a:pt x="324880" y="25387"/>
                  </a:cubicBezTo>
                  <a:cubicBezTo>
                    <a:pt x="338242" y="52301"/>
                    <a:pt x="344731" y="65663"/>
                    <a:pt x="357902" y="92577"/>
                  </a:cubicBezTo>
                  <a:cubicBezTo>
                    <a:pt x="297584" y="107848"/>
                    <a:pt x="267424" y="115483"/>
                    <a:pt x="206342" y="130563"/>
                  </a:cubicBezTo>
                  <a:close/>
                  <a:moveTo>
                    <a:pt x="35123" y="101358"/>
                  </a:moveTo>
                  <a:cubicBezTo>
                    <a:pt x="102313" y="110902"/>
                    <a:pt x="136289" y="115865"/>
                    <a:pt x="204434" y="126554"/>
                  </a:cubicBezTo>
                  <a:cubicBezTo>
                    <a:pt x="261698" y="112429"/>
                    <a:pt x="290139" y="105175"/>
                    <a:pt x="346449" y="90859"/>
                  </a:cubicBezTo>
                  <a:cubicBezTo>
                    <a:pt x="334233" y="65663"/>
                    <a:pt x="328125" y="53065"/>
                    <a:pt x="315718" y="27869"/>
                  </a:cubicBezTo>
                  <a:cubicBezTo>
                    <a:pt x="248527" y="17561"/>
                    <a:pt x="215314" y="12789"/>
                    <a:pt x="149460" y="4009"/>
                  </a:cubicBezTo>
                  <a:cubicBezTo>
                    <a:pt x="94486" y="19279"/>
                    <a:pt x="66808" y="26914"/>
                    <a:pt x="10880" y="41994"/>
                  </a:cubicBezTo>
                  <a:cubicBezTo>
                    <a:pt x="20615" y="65663"/>
                    <a:pt x="25388" y="77498"/>
                    <a:pt x="35123" y="101358"/>
                  </a:cubicBezTo>
                  <a:close/>
                </a:path>
              </a:pathLst>
            </a:custGeom>
            <a:grpFill/>
            <a:ln w="19088" cap="flat">
              <a:noFill/>
              <a:prstDash val="solid"/>
              <a:miter/>
            </a:ln>
          </p:spPr>
          <p:txBody>
            <a:bodyPr rtlCol="0" anchor="ctr"/>
            <a:lstStyle/>
            <a:p>
              <a:endParaRPr lang="en-US" dirty="0"/>
            </a:p>
          </p:txBody>
        </p:sp>
        <p:sp>
          <p:nvSpPr>
            <p:cNvPr id="185" name="Freeform: Shape 184">
              <a:extLst>
                <a:ext uri="{FF2B5EF4-FFF2-40B4-BE49-F238E27FC236}">
                  <a16:creationId xmlns:a16="http://schemas.microsoft.com/office/drawing/2014/main" id="{99A8DC04-87BF-4B6B-B375-AAAB87B3EDC8}"/>
                </a:ext>
              </a:extLst>
            </p:cNvPr>
            <p:cNvSpPr/>
            <p:nvPr/>
          </p:nvSpPr>
          <p:spPr>
            <a:xfrm>
              <a:off x="8631664" y="3304593"/>
              <a:ext cx="362674" cy="133617"/>
            </a:xfrm>
            <a:custGeom>
              <a:avLst/>
              <a:gdLst>
                <a:gd name="connsiteX0" fmla="*/ 216841 w 362673"/>
                <a:gd name="connsiteY0" fmla="*/ 137243 h 133616"/>
                <a:gd name="connsiteX1" fmla="*/ 32640 w 362673"/>
                <a:gd name="connsiteY1" fmla="*/ 106321 h 133616"/>
                <a:gd name="connsiteX2" fmla="*/ 0 w 362673"/>
                <a:gd name="connsiteY2" fmla="*/ 39321 h 133616"/>
                <a:gd name="connsiteX3" fmla="*/ 144878 w 362673"/>
                <a:gd name="connsiteY3" fmla="*/ 0 h 133616"/>
                <a:gd name="connsiteX4" fmla="*/ 326978 w 362673"/>
                <a:gd name="connsiteY4" fmla="*/ 31114 h 133616"/>
                <a:gd name="connsiteX5" fmla="*/ 366110 w 362673"/>
                <a:gd name="connsiteY5" fmla="*/ 100976 h 133616"/>
                <a:gd name="connsiteX6" fmla="*/ 216841 w 362673"/>
                <a:gd name="connsiteY6" fmla="*/ 137243 h 133616"/>
                <a:gd name="connsiteX7" fmla="*/ 41993 w 362673"/>
                <a:gd name="connsiteY7" fmla="*/ 104030 h 133616"/>
                <a:gd name="connsiteX8" fmla="*/ 214741 w 362673"/>
                <a:gd name="connsiteY8" fmla="*/ 133044 h 133616"/>
                <a:gd name="connsiteX9" fmla="*/ 354656 w 362673"/>
                <a:gd name="connsiteY9" fmla="*/ 98876 h 133616"/>
                <a:gd name="connsiteX10" fmla="*/ 318007 w 362673"/>
                <a:gd name="connsiteY10" fmla="*/ 33404 h 133616"/>
                <a:gd name="connsiteX11" fmla="*/ 147169 w 362673"/>
                <a:gd name="connsiteY11" fmla="*/ 4199 h 133616"/>
                <a:gd name="connsiteX12" fmla="*/ 11070 w 362673"/>
                <a:gd name="connsiteY12" fmla="*/ 41039 h 133616"/>
                <a:gd name="connsiteX13" fmla="*/ 41993 w 362673"/>
                <a:gd name="connsiteY13" fmla="*/ 104030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16841" y="137243"/>
                  </a:moveTo>
                  <a:cubicBezTo>
                    <a:pt x="142779" y="124454"/>
                    <a:pt x="105748" y="118155"/>
                    <a:pt x="32640" y="106321"/>
                  </a:cubicBezTo>
                  <a:cubicBezTo>
                    <a:pt x="19660" y="79406"/>
                    <a:pt x="13171" y="66045"/>
                    <a:pt x="0" y="39321"/>
                  </a:cubicBezTo>
                  <a:cubicBezTo>
                    <a:pt x="58410" y="23478"/>
                    <a:pt x="87232" y="15652"/>
                    <a:pt x="144878" y="0"/>
                  </a:cubicBezTo>
                  <a:cubicBezTo>
                    <a:pt x="217032" y="11644"/>
                    <a:pt x="253489" y="17943"/>
                    <a:pt x="326978" y="31114"/>
                  </a:cubicBezTo>
                  <a:cubicBezTo>
                    <a:pt x="342822" y="59173"/>
                    <a:pt x="350838" y="73298"/>
                    <a:pt x="366110" y="100976"/>
                  </a:cubicBezTo>
                  <a:cubicBezTo>
                    <a:pt x="306745" y="115292"/>
                    <a:pt x="276967" y="122546"/>
                    <a:pt x="216841" y="137243"/>
                  </a:cubicBezTo>
                  <a:close/>
                  <a:moveTo>
                    <a:pt x="41993" y="104030"/>
                  </a:moveTo>
                  <a:cubicBezTo>
                    <a:pt x="110711" y="115101"/>
                    <a:pt x="145260" y="121019"/>
                    <a:pt x="214741" y="133044"/>
                  </a:cubicBezTo>
                  <a:cubicBezTo>
                    <a:pt x="271050" y="119301"/>
                    <a:pt x="298919" y="112429"/>
                    <a:pt x="354656" y="98876"/>
                  </a:cubicBezTo>
                  <a:cubicBezTo>
                    <a:pt x="340340" y="72726"/>
                    <a:pt x="332897" y="59555"/>
                    <a:pt x="318007" y="33404"/>
                  </a:cubicBezTo>
                  <a:cubicBezTo>
                    <a:pt x="249099" y="21188"/>
                    <a:pt x="214741" y="15270"/>
                    <a:pt x="147169" y="4199"/>
                  </a:cubicBezTo>
                  <a:cubicBezTo>
                    <a:pt x="93149" y="18897"/>
                    <a:pt x="65853" y="26342"/>
                    <a:pt x="11070" y="41039"/>
                  </a:cubicBezTo>
                  <a:cubicBezTo>
                    <a:pt x="23478" y="66045"/>
                    <a:pt x="29777" y="78643"/>
                    <a:pt x="41993" y="104030"/>
                  </a:cubicBezTo>
                  <a:close/>
                </a:path>
              </a:pathLst>
            </a:custGeom>
            <a:grpFill/>
            <a:ln w="19088" cap="flat">
              <a:noFill/>
              <a:prstDash val="solid"/>
              <a:miter/>
            </a:ln>
          </p:spPr>
          <p:txBody>
            <a:bodyPr rtlCol="0" anchor="ctr"/>
            <a:lstStyle/>
            <a:p>
              <a:endParaRPr lang="en-US" dirty="0"/>
            </a:p>
          </p:txBody>
        </p:sp>
        <p:sp>
          <p:nvSpPr>
            <p:cNvPr id="186" name="Freeform: Shape 185">
              <a:extLst>
                <a:ext uri="{FF2B5EF4-FFF2-40B4-BE49-F238E27FC236}">
                  <a16:creationId xmlns:a16="http://schemas.microsoft.com/office/drawing/2014/main" id="{B3864F24-0F71-4142-97F2-95B6A7FD1AF4}"/>
                </a:ext>
              </a:extLst>
            </p:cNvPr>
            <p:cNvSpPr/>
            <p:nvPr/>
          </p:nvSpPr>
          <p:spPr>
            <a:xfrm>
              <a:off x="8948717" y="3299440"/>
              <a:ext cx="362674" cy="133617"/>
            </a:xfrm>
            <a:custGeom>
              <a:avLst/>
              <a:gdLst>
                <a:gd name="connsiteX0" fmla="*/ 226958 w 362673"/>
                <a:gd name="connsiteY0" fmla="*/ 141061 h 133616"/>
                <a:gd name="connsiteX1" fmla="*/ 38939 w 362673"/>
                <a:gd name="connsiteY1" fmla="*/ 106130 h 133616"/>
                <a:gd name="connsiteX2" fmla="*/ 0 w 362673"/>
                <a:gd name="connsiteY2" fmla="*/ 36267 h 133616"/>
                <a:gd name="connsiteX3" fmla="*/ 143733 w 362673"/>
                <a:gd name="connsiteY3" fmla="*/ 0 h 133616"/>
                <a:gd name="connsiteX4" fmla="*/ 331178 w 362673"/>
                <a:gd name="connsiteY4" fmla="*/ 36840 h 133616"/>
                <a:gd name="connsiteX5" fmla="*/ 375080 w 362673"/>
                <a:gd name="connsiteY5" fmla="*/ 107466 h 133616"/>
                <a:gd name="connsiteX6" fmla="*/ 226958 w 362673"/>
                <a:gd name="connsiteY6" fmla="*/ 141061 h 133616"/>
                <a:gd name="connsiteX7" fmla="*/ 47911 w 362673"/>
                <a:gd name="connsiteY7" fmla="*/ 103839 h 133616"/>
                <a:gd name="connsiteX8" fmla="*/ 224285 w 362673"/>
                <a:gd name="connsiteY8" fmla="*/ 136671 h 133616"/>
                <a:gd name="connsiteX9" fmla="*/ 362865 w 362673"/>
                <a:gd name="connsiteY9" fmla="*/ 104985 h 133616"/>
                <a:gd name="connsiteX10" fmla="*/ 321825 w 362673"/>
                <a:gd name="connsiteY10" fmla="*/ 38558 h 133616"/>
                <a:gd name="connsiteX11" fmla="*/ 146023 w 362673"/>
                <a:gd name="connsiteY11" fmla="*/ 4199 h 133616"/>
                <a:gd name="connsiteX12" fmla="*/ 10880 w 362673"/>
                <a:gd name="connsiteY12" fmla="*/ 37985 h 133616"/>
                <a:gd name="connsiteX13" fmla="*/ 47911 w 362673"/>
                <a:gd name="connsiteY13" fmla="*/ 103839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26958" y="141061"/>
                  </a:moveTo>
                  <a:cubicBezTo>
                    <a:pt x="151369" y="126745"/>
                    <a:pt x="113764" y="119682"/>
                    <a:pt x="38939" y="106130"/>
                  </a:cubicBezTo>
                  <a:cubicBezTo>
                    <a:pt x="23669" y="78261"/>
                    <a:pt x="15843" y="64327"/>
                    <a:pt x="0" y="36267"/>
                  </a:cubicBezTo>
                  <a:cubicBezTo>
                    <a:pt x="57645" y="21570"/>
                    <a:pt x="86468" y="14125"/>
                    <a:pt x="143733" y="0"/>
                  </a:cubicBezTo>
                  <a:cubicBezTo>
                    <a:pt x="218177" y="14125"/>
                    <a:pt x="255399" y="21188"/>
                    <a:pt x="331178" y="36840"/>
                  </a:cubicBezTo>
                  <a:cubicBezTo>
                    <a:pt x="348930" y="65281"/>
                    <a:pt x="357902" y="79597"/>
                    <a:pt x="375080" y="107466"/>
                  </a:cubicBezTo>
                  <a:cubicBezTo>
                    <a:pt x="315526" y="120255"/>
                    <a:pt x="286513" y="127699"/>
                    <a:pt x="226958" y="141061"/>
                  </a:cubicBezTo>
                  <a:close/>
                  <a:moveTo>
                    <a:pt x="47911" y="103839"/>
                  </a:moveTo>
                  <a:cubicBezTo>
                    <a:pt x="118155" y="116628"/>
                    <a:pt x="153468" y="123309"/>
                    <a:pt x="224285" y="136671"/>
                  </a:cubicBezTo>
                  <a:cubicBezTo>
                    <a:pt x="280213" y="124073"/>
                    <a:pt x="307318" y="117201"/>
                    <a:pt x="362865" y="104985"/>
                  </a:cubicBezTo>
                  <a:cubicBezTo>
                    <a:pt x="346830" y="78643"/>
                    <a:pt x="338623" y="65281"/>
                    <a:pt x="321825" y="38558"/>
                  </a:cubicBezTo>
                  <a:cubicBezTo>
                    <a:pt x="250818" y="24051"/>
                    <a:pt x="215886" y="17561"/>
                    <a:pt x="146023" y="4199"/>
                  </a:cubicBezTo>
                  <a:cubicBezTo>
                    <a:pt x="92196" y="17370"/>
                    <a:pt x="65090" y="24242"/>
                    <a:pt x="10880" y="37985"/>
                  </a:cubicBezTo>
                  <a:cubicBezTo>
                    <a:pt x="26151" y="64709"/>
                    <a:pt x="33595" y="77879"/>
                    <a:pt x="47911" y="103839"/>
                  </a:cubicBezTo>
                  <a:close/>
                </a:path>
              </a:pathLst>
            </a:custGeom>
            <a:grpFill/>
            <a:ln w="19088" cap="flat">
              <a:noFill/>
              <a:prstDash val="solid"/>
              <a:miter/>
            </a:ln>
          </p:spPr>
          <p:txBody>
            <a:bodyPr rtlCol="0" anchor="ctr"/>
            <a:lstStyle/>
            <a:p>
              <a:endParaRPr lang="en-US" dirty="0"/>
            </a:p>
          </p:txBody>
        </p:sp>
        <p:sp>
          <p:nvSpPr>
            <p:cNvPr id="187" name="Freeform: Shape 186">
              <a:extLst>
                <a:ext uri="{FF2B5EF4-FFF2-40B4-BE49-F238E27FC236}">
                  <a16:creationId xmlns:a16="http://schemas.microsoft.com/office/drawing/2014/main" id="{5C61152A-EDFE-4F21-ADF6-3902E7494FF4}"/>
                </a:ext>
              </a:extLst>
            </p:cNvPr>
            <p:cNvSpPr/>
            <p:nvPr/>
          </p:nvSpPr>
          <p:spPr>
            <a:xfrm>
              <a:off x="9269206" y="3306502"/>
              <a:ext cx="381762" cy="133617"/>
            </a:xfrm>
            <a:custGeom>
              <a:avLst/>
              <a:gdLst>
                <a:gd name="connsiteX0" fmla="*/ 237074 w 381762"/>
                <a:gd name="connsiteY0" fmla="*/ 140679 h 133616"/>
                <a:gd name="connsiteX1" fmla="*/ 43712 w 381762"/>
                <a:gd name="connsiteY1" fmla="*/ 100212 h 133616"/>
                <a:gd name="connsiteX2" fmla="*/ 0 w 381762"/>
                <a:gd name="connsiteY2" fmla="*/ 29587 h 133616"/>
                <a:gd name="connsiteX3" fmla="*/ 146216 w 381762"/>
                <a:gd name="connsiteY3" fmla="*/ 0 h 133616"/>
                <a:gd name="connsiteX4" fmla="*/ 342441 w 381762"/>
                <a:gd name="connsiteY4" fmla="*/ 45239 h 133616"/>
                <a:gd name="connsiteX5" fmla="*/ 389779 w 381762"/>
                <a:gd name="connsiteY5" fmla="*/ 115674 h 133616"/>
                <a:gd name="connsiteX6" fmla="*/ 237074 w 381762"/>
                <a:gd name="connsiteY6" fmla="*/ 140679 h 133616"/>
                <a:gd name="connsiteX7" fmla="*/ 53065 w 381762"/>
                <a:gd name="connsiteY7" fmla="*/ 98304 h 133616"/>
                <a:gd name="connsiteX8" fmla="*/ 234594 w 381762"/>
                <a:gd name="connsiteY8" fmla="*/ 136480 h 133616"/>
                <a:gd name="connsiteX9" fmla="*/ 377754 w 381762"/>
                <a:gd name="connsiteY9" fmla="*/ 112811 h 133616"/>
                <a:gd name="connsiteX10" fmla="*/ 333470 w 381762"/>
                <a:gd name="connsiteY10" fmla="*/ 46766 h 133616"/>
                <a:gd name="connsiteX11" fmla="*/ 149460 w 381762"/>
                <a:gd name="connsiteY11" fmla="*/ 4390 h 133616"/>
                <a:gd name="connsiteX12" fmla="*/ 12026 w 381762"/>
                <a:gd name="connsiteY12" fmla="*/ 32068 h 133616"/>
                <a:gd name="connsiteX13" fmla="*/ 53065 w 381762"/>
                <a:gd name="connsiteY13" fmla="*/ 9830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33616">
                  <a:moveTo>
                    <a:pt x="237074" y="140679"/>
                  </a:moveTo>
                  <a:cubicBezTo>
                    <a:pt x="159004" y="123691"/>
                    <a:pt x="120255" y="115483"/>
                    <a:pt x="43712" y="100212"/>
                  </a:cubicBezTo>
                  <a:cubicBezTo>
                    <a:pt x="26533" y="72153"/>
                    <a:pt x="17752" y="58028"/>
                    <a:pt x="0" y="29587"/>
                  </a:cubicBezTo>
                  <a:cubicBezTo>
                    <a:pt x="58029" y="16798"/>
                    <a:pt x="87233" y="10880"/>
                    <a:pt x="146216" y="0"/>
                  </a:cubicBezTo>
                  <a:cubicBezTo>
                    <a:pt x="223903" y="17370"/>
                    <a:pt x="263226" y="26532"/>
                    <a:pt x="342441" y="45239"/>
                  </a:cubicBezTo>
                  <a:cubicBezTo>
                    <a:pt x="361529" y="73489"/>
                    <a:pt x="371073" y="87614"/>
                    <a:pt x="389779" y="115674"/>
                  </a:cubicBezTo>
                  <a:cubicBezTo>
                    <a:pt x="328507" y="124836"/>
                    <a:pt x="297775" y="129990"/>
                    <a:pt x="237074" y="140679"/>
                  </a:cubicBezTo>
                  <a:close/>
                  <a:moveTo>
                    <a:pt x="53065" y="98304"/>
                  </a:moveTo>
                  <a:cubicBezTo>
                    <a:pt x="124837" y="112811"/>
                    <a:pt x="161295" y="120446"/>
                    <a:pt x="234594" y="136480"/>
                  </a:cubicBezTo>
                  <a:cubicBezTo>
                    <a:pt x="291476" y="126363"/>
                    <a:pt x="320108" y="121591"/>
                    <a:pt x="377754" y="112811"/>
                  </a:cubicBezTo>
                  <a:cubicBezTo>
                    <a:pt x="360383" y="86660"/>
                    <a:pt x="351413" y="73298"/>
                    <a:pt x="333470" y="46766"/>
                  </a:cubicBezTo>
                  <a:cubicBezTo>
                    <a:pt x="259217" y="29205"/>
                    <a:pt x="222186" y="20615"/>
                    <a:pt x="149460" y="4390"/>
                  </a:cubicBezTo>
                  <a:cubicBezTo>
                    <a:pt x="94104" y="14698"/>
                    <a:pt x="66617" y="20233"/>
                    <a:pt x="12026" y="32068"/>
                  </a:cubicBezTo>
                  <a:cubicBezTo>
                    <a:pt x="28632" y="58600"/>
                    <a:pt x="36840" y="71962"/>
                    <a:pt x="53065" y="98304"/>
                  </a:cubicBezTo>
                  <a:close/>
                </a:path>
              </a:pathLst>
            </a:custGeom>
            <a:grpFill/>
            <a:ln w="19088" cap="flat">
              <a:noFill/>
              <a:prstDash val="solid"/>
              <a:miter/>
            </a:ln>
          </p:spPr>
          <p:txBody>
            <a:bodyPr rtlCol="0" anchor="ctr"/>
            <a:lstStyle/>
            <a:p>
              <a:endParaRPr lang="en-US" dirty="0"/>
            </a:p>
          </p:txBody>
        </p:sp>
        <p:sp>
          <p:nvSpPr>
            <p:cNvPr id="188" name="Freeform: Shape 187">
              <a:extLst>
                <a:ext uri="{FF2B5EF4-FFF2-40B4-BE49-F238E27FC236}">
                  <a16:creationId xmlns:a16="http://schemas.microsoft.com/office/drawing/2014/main" id="{5566D5A0-867D-4EE5-A365-9F4FA908FA89}"/>
                </a:ext>
              </a:extLst>
            </p:cNvPr>
            <p:cNvSpPr/>
            <p:nvPr/>
          </p:nvSpPr>
          <p:spPr>
            <a:xfrm>
              <a:off x="9600957" y="3329599"/>
              <a:ext cx="400850" cy="133617"/>
            </a:xfrm>
            <a:custGeom>
              <a:avLst/>
              <a:gdLst>
                <a:gd name="connsiteX0" fmla="*/ 249482 w 400850"/>
                <a:gd name="connsiteY0" fmla="*/ 140297 h 133616"/>
                <a:gd name="connsiteX1" fmla="*/ 47148 w 400850"/>
                <a:gd name="connsiteY1" fmla="*/ 91814 h 133616"/>
                <a:gd name="connsiteX2" fmla="*/ 0 w 400850"/>
                <a:gd name="connsiteY2" fmla="*/ 21379 h 133616"/>
                <a:gd name="connsiteX3" fmla="*/ 152133 w 400850"/>
                <a:gd name="connsiteY3" fmla="*/ 0 h 133616"/>
                <a:gd name="connsiteX4" fmla="*/ 357139 w 400850"/>
                <a:gd name="connsiteY4" fmla="*/ 52110 h 133616"/>
                <a:gd name="connsiteX5" fmla="*/ 407530 w 400850"/>
                <a:gd name="connsiteY5" fmla="*/ 122164 h 133616"/>
                <a:gd name="connsiteX6" fmla="*/ 249482 w 400850"/>
                <a:gd name="connsiteY6" fmla="*/ 140297 h 133616"/>
                <a:gd name="connsiteX7" fmla="*/ 56692 w 400850"/>
                <a:gd name="connsiteY7" fmla="*/ 90287 h 133616"/>
                <a:gd name="connsiteX8" fmla="*/ 246618 w 400850"/>
                <a:gd name="connsiteY8" fmla="*/ 135907 h 133616"/>
                <a:gd name="connsiteX9" fmla="*/ 394742 w 400850"/>
                <a:gd name="connsiteY9" fmla="*/ 118919 h 133616"/>
                <a:gd name="connsiteX10" fmla="*/ 347595 w 400850"/>
                <a:gd name="connsiteY10" fmla="*/ 53256 h 133616"/>
                <a:gd name="connsiteX11" fmla="*/ 155186 w 400850"/>
                <a:gd name="connsiteY11" fmla="*/ 4390 h 133616"/>
                <a:gd name="connsiteX12" fmla="*/ 12408 w 400850"/>
                <a:gd name="connsiteY12" fmla="*/ 24433 h 133616"/>
                <a:gd name="connsiteX13" fmla="*/ 56692 w 400850"/>
                <a:gd name="connsiteY13" fmla="*/ 9028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249482" y="140297"/>
                  </a:moveTo>
                  <a:cubicBezTo>
                    <a:pt x="167784" y="120446"/>
                    <a:pt x="127317" y="110711"/>
                    <a:pt x="47148" y="91814"/>
                  </a:cubicBezTo>
                  <a:cubicBezTo>
                    <a:pt x="28632" y="63945"/>
                    <a:pt x="19088" y="49629"/>
                    <a:pt x="0" y="21379"/>
                  </a:cubicBezTo>
                  <a:cubicBezTo>
                    <a:pt x="60319" y="12025"/>
                    <a:pt x="90668" y="7826"/>
                    <a:pt x="152133" y="0"/>
                  </a:cubicBezTo>
                  <a:cubicBezTo>
                    <a:pt x="233447" y="20233"/>
                    <a:pt x="274487" y="30732"/>
                    <a:pt x="357139" y="52110"/>
                  </a:cubicBezTo>
                  <a:cubicBezTo>
                    <a:pt x="377563" y="80170"/>
                    <a:pt x="387679" y="94295"/>
                    <a:pt x="407530" y="122164"/>
                  </a:cubicBezTo>
                  <a:cubicBezTo>
                    <a:pt x="344159" y="128845"/>
                    <a:pt x="312472" y="132471"/>
                    <a:pt x="249482" y="140297"/>
                  </a:cubicBezTo>
                  <a:close/>
                  <a:moveTo>
                    <a:pt x="56692" y="90287"/>
                  </a:moveTo>
                  <a:cubicBezTo>
                    <a:pt x="132089" y="108039"/>
                    <a:pt x="170076" y="117201"/>
                    <a:pt x="246618" y="135907"/>
                  </a:cubicBezTo>
                  <a:cubicBezTo>
                    <a:pt x="305601" y="128463"/>
                    <a:pt x="335187" y="125218"/>
                    <a:pt x="394742" y="118919"/>
                  </a:cubicBezTo>
                  <a:cubicBezTo>
                    <a:pt x="376036" y="92768"/>
                    <a:pt x="366683" y="79597"/>
                    <a:pt x="347595" y="53256"/>
                  </a:cubicBezTo>
                  <a:cubicBezTo>
                    <a:pt x="270097" y="33213"/>
                    <a:pt x="231539" y="23478"/>
                    <a:pt x="155186" y="4390"/>
                  </a:cubicBezTo>
                  <a:cubicBezTo>
                    <a:pt x="97540" y="11644"/>
                    <a:pt x="69099" y="15652"/>
                    <a:pt x="12408" y="24433"/>
                  </a:cubicBezTo>
                  <a:cubicBezTo>
                    <a:pt x="30351" y="50774"/>
                    <a:pt x="39321" y="64136"/>
                    <a:pt x="56692" y="90287"/>
                  </a:cubicBezTo>
                  <a:close/>
                </a:path>
              </a:pathLst>
            </a:custGeom>
            <a:grpFill/>
            <a:ln w="19088" cap="flat">
              <a:noFill/>
              <a:prstDash val="solid"/>
              <a:miter/>
            </a:ln>
          </p:spPr>
          <p:txBody>
            <a:bodyPr rtlCol="0" anchor="ctr"/>
            <a:lstStyle/>
            <a:p>
              <a:endParaRPr lang="en-US" dirty="0"/>
            </a:p>
          </p:txBody>
        </p:sp>
        <p:sp>
          <p:nvSpPr>
            <p:cNvPr id="189" name="Freeform: Shape 188">
              <a:extLst>
                <a:ext uri="{FF2B5EF4-FFF2-40B4-BE49-F238E27FC236}">
                  <a16:creationId xmlns:a16="http://schemas.microsoft.com/office/drawing/2014/main" id="{8A8112C9-6477-49EC-BBAA-3DB13666CAF0}"/>
                </a:ext>
              </a:extLst>
            </p:cNvPr>
            <p:cNvSpPr/>
            <p:nvPr/>
          </p:nvSpPr>
          <p:spPr>
            <a:xfrm>
              <a:off x="9946833" y="3365484"/>
              <a:ext cx="419938" cy="133617"/>
            </a:xfrm>
            <a:custGeom>
              <a:avLst/>
              <a:gdLst>
                <a:gd name="connsiteX0" fmla="*/ 261125 w 419938"/>
                <a:gd name="connsiteY0" fmla="*/ 139343 h 133616"/>
                <a:gd name="connsiteX1" fmla="*/ 50393 w 419938"/>
                <a:gd name="connsiteY1" fmla="*/ 85133 h 133616"/>
                <a:gd name="connsiteX2" fmla="*/ 0 w 419938"/>
                <a:gd name="connsiteY2" fmla="*/ 15080 h 133616"/>
                <a:gd name="connsiteX3" fmla="*/ 157668 w 419938"/>
                <a:gd name="connsiteY3" fmla="*/ 0 h 133616"/>
                <a:gd name="connsiteX4" fmla="*/ 370691 w 419938"/>
                <a:gd name="connsiteY4" fmla="*/ 56692 h 133616"/>
                <a:gd name="connsiteX5" fmla="*/ 424138 w 419938"/>
                <a:gd name="connsiteY5" fmla="*/ 126172 h 133616"/>
                <a:gd name="connsiteX6" fmla="*/ 261125 w 419938"/>
                <a:gd name="connsiteY6" fmla="*/ 139343 h 133616"/>
                <a:gd name="connsiteX7" fmla="*/ 60319 w 419938"/>
                <a:gd name="connsiteY7" fmla="*/ 84178 h 133616"/>
                <a:gd name="connsiteX8" fmla="*/ 258071 w 419938"/>
                <a:gd name="connsiteY8" fmla="*/ 135144 h 133616"/>
                <a:gd name="connsiteX9" fmla="*/ 410776 w 419938"/>
                <a:gd name="connsiteY9" fmla="*/ 122736 h 133616"/>
                <a:gd name="connsiteX10" fmla="*/ 360766 w 419938"/>
                <a:gd name="connsiteY10" fmla="*/ 57455 h 133616"/>
                <a:gd name="connsiteX11" fmla="*/ 160913 w 419938"/>
                <a:gd name="connsiteY11" fmla="*/ 4199 h 133616"/>
                <a:gd name="connsiteX12" fmla="*/ 12980 w 419938"/>
                <a:gd name="connsiteY12" fmla="*/ 18325 h 133616"/>
                <a:gd name="connsiteX13" fmla="*/ 60319 w 419938"/>
                <a:gd name="connsiteY13" fmla="*/ 8417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33616">
                  <a:moveTo>
                    <a:pt x="261125" y="139343"/>
                  </a:moveTo>
                  <a:cubicBezTo>
                    <a:pt x="176183" y="117201"/>
                    <a:pt x="133999" y="106321"/>
                    <a:pt x="50393" y="85133"/>
                  </a:cubicBezTo>
                  <a:cubicBezTo>
                    <a:pt x="30542" y="57264"/>
                    <a:pt x="20424" y="43139"/>
                    <a:pt x="0" y="15080"/>
                  </a:cubicBezTo>
                  <a:cubicBezTo>
                    <a:pt x="62610" y="8399"/>
                    <a:pt x="94104" y="5536"/>
                    <a:pt x="157668" y="0"/>
                  </a:cubicBezTo>
                  <a:cubicBezTo>
                    <a:pt x="242228" y="22333"/>
                    <a:pt x="284985" y="33786"/>
                    <a:pt x="370691" y="56692"/>
                  </a:cubicBezTo>
                  <a:cubicBezTo>
                    <a:pt x="392260" y="84560"/>
                    <a:pt x="402950" y="98495"/>
                    <a:pt x="424138" y="126172"/>
                  </a:cubicBezTo>
                  <a:cubicBezTo>
                    <a:pt x="358666" y="131135"/>
                    <a:pt x="326025" y="133808"/>
                    <a:pt x="261125" y="139343"/>
                  </a:cubicBezTo>
                  <a:close/>
                  <a:moveTo>
                    <a:pt x="60319" y="84178"/>
                  </a:moveTo>
                  <a:cubicBezTo>
                    <a:pt x="138962" y="104221"/>
                    <a:pt x="178474" y="114529"/>
                    <a:pt x="258071" y="135144"/>
                  </a:cubicBezTo>
                  <a:cubicBezTo>
                    <a:pt x="318963" y="129799"/>
                    <a:pt x="349503" y="127318"/>
                    <a:pt x="410776" y="122736"/>
                  </a:cubicBezTo>
                  <a:cubicBezTo>
                    <a:pt x="390924" y="96777"/>
                    <a:pt x="380999" y="83606"/>
                    <a:pt x="360766" y="57455"/>
                  </a:cubicBezTo>
                  <a:cubicBezTo>
                    <a:pt x="280404" y="35886"/>
                    <a:pt x="240320" y="25196"/>
                    <a:pt x="160913" y="4199"/>
                  </a:cubicBezTo>
                  <a:cubicBezTo>
                    <a:pt x="101358" y="9353"/>
                    <a:pt x="71771" y="12216"/>
                    <a:pt x="12980" y="18325"/>
                  </a:cubicBezTo>
                  <a:cubicBezTo>
                    <a:pt x="32068" y="44857"/>
                    <a:pt x="41612" y="58028"/>
                    <a:pt x="60319" y="84178"/>
                  </a:cubicBezTo>
                  <a:close/>
                </a:path>
              </a:pathLst>
            </a:custGeom>
            <a:grpFill/>
            <a:ln w="19088" cap="flat">
              <a:noFill/>
              <a:prstDash val="solid"/>
              <a:miter/>
            </a:ln>
          </p:spPr>
          <p:txBody>
            <a:bodyPr rtlCol="0" anchor="ctr"/>
            <a:lstStyle/>
            <a:p>
              <a:endParaRPr lang="en-US" dirty="0"/>
            </a:p>
          </p:txBody>
        </p:sp>
        <p:sp>
          <p:nvSpPr>
            <p:cNvPr id="190" name="Freeform: Shape 189">
              <a:extLst>
                <a:ext uri="{FF2B5EF4-FFF2-40B4-BE49-F238E27FC236}">
                  <a16:creationId xmlns:a16="http://schemas.microsoft.com/office/drawing/2014/main" id="{9657DC71-8246-45AA-8768-01424F8B63D7}"/>
                </a:ext>
              </a:extLst>
            </p:cNvPr>
            <p:cNvSpPr/>
            <p:nvPr/>
          </p:nvSpPr>
          <p:spPr>
            <a:xfrm>
              <a:off x="10305880" y="3409960"/>
              <a:ext cx="419938" cy="133617"/>
            </a:xfrm>
            <a:custGeom>
              <a:avLst/>
              <a:gdLst>
                <a:gd name="connsiteX0" fmla="*/ 271433 w 419938"/>
                <a:gd name="connsiteY0" fmla="*/ 138580 h 133616"/>
                <a:gd name="connsiteX1" fmla="*/ 53257 w 419938"/>
                <a:gd name="connsiteY1" fmla="*/ 80552 h 133616"/>
                <a:gd name="connsiteX2" fmla="*/ 0 w 419938"/>
                <a:gd name="connsiteY2" fmla="*/ 10880 h 133616"/>
                <a:gd name="connsiteX3" fmla="*/ 162249 w 419938"/>
                <a:gd name="connsiteY3" fmla="*/ 0 h 133616"/>
                <a:gd name="connsiteX4" fmla="*/ 381762 w 419938"/>
                <a:gd name="connsiteY4" fmla="*/ 59364 h 133616"/>
                <a:gd name="connsiteX5" fmla="*/ 437881 w 419938"/>
                <a:gd name="connsiteY5" fmla="*/ 128463 h 133616"/>
                <a:gd name="connsiteX6" fmla="*/ 271433 w 419938"/>
                <a:gd name="connsiteY6" fmla="*/ 138580 h 133616"/>
                <a:gd name="connsiteX7" fmla="*/ 63373 w 419938"/>
                <a:gd name="connsiteY7" fmla="*/ 79788 h 133616"/>
                <a:gd name="connsiteX8" fmla="*/ 267998 w 419938"/>
                <a:gd name="connsiteY8" fmla="*/ 134380 h 133616"/>
                <a:gd name="connsiteX9" fmla="*/ 424138 w 419938"/>
                <a:gd name="connsiteY9" fmla="*/ 124836 h 133616"/>
                <a:gd name="connsiteX10" fmla="*/ 371646 w 419938"/>
                <a:gd name="connsiteY10" fmla="*/ 59937 h 133616"/>
                <a:gd name="connsiteX11" fmla="*/ 165685 w 419938"/>
                <a:gd name="connsiteY11" fmla="*/ 4390 h 133616"/>
                <a:gd name="connsiteX12" fmla="*/ 13362 w 419938"/>
                <a:gd name="connsiteY12" fmla="*/ 14507 h 133616"/>
                <a:gd name="connsiteX13" fmla="*/ 63373 w 419938"/>
                <a:gd name="connsiteY13" fmla="*/ 7978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33616">
                  <a:moveTo>
                    <a:pt x="271433" y="138580"/>
                  </a:moveTo>
                  <a:cubicBezTo>
                    <a:pt x="183819" y="115292"/>
                    <a:pt x="140107" y="103648"/>
                    <a:pt x="53257" y="80552"/>
                  </a:cubicBezTo>
                  <a:cubicBezTo>
                    <a:pt x="32259" y="52874"/>
                    <a:pt x="21570" y="38940"/>
                    <a:pt x="0" y="10880"/>
                  </a:cubicBezTo>
                  <a:cubicBezTo>
                    <a:pt x="64518" y="6108"/>
                    <a:pt x="96968" y="4009"/>
                    <a:pt x="162249" y="0"/>
                  </a:cubicBezTo>
                  <a:cubicBezTo>
                    <a:pt x="249673" y="23669"/>
                    <a:pt x="293575" y="35504"/>
                    <a:pt x="381762" y="59364"/>
                  </a:cubicBezTo>
                  <a:cubicBezTo>
                    <a:pt x="404286" y="87042"/>
                    <a:pt x="415739" y="100976"/>
                    <a:pt x="437881" y="128463"/>
                  </a:cubicBezTo>
                  <a:cubicBezTo>
                    <a:pt x="371264" y="132280"/>
                    <a:pt x="337860" y="134380"/>
                    <a:pt x="271433" y="138580"/>
                  </a:cubicBezTo>
                  <a:close/>
                  <a:moveTo>
                    <a:pt x="63373" y="79788"/>
                  </a:moveTo>
                  <a:cubicBezTo>
                    <a:pt x="144879" y="101358"/>
                    <a:pt x="185918" y="112429"/>
                    <a:pt x="267998" y="134380"/>
                  </a:cubicBezTo>
                  <a:cubicBezTo>
                    <a:pt x="330224" y="130372"/>
                    <a:pt x="361529" y="128463"/>
                    <a:pt x="424138" y="124836"/>
                  </a:cubicBezTo>
                  <a:cubicBezTo>
                    <a:pt x="403332" y="99067"/>
                    <a:pt x="392642" y="85896"/>
                    <a:pt x="371646" y="59937"/>
                  </a:cubicBezTo>
                  <a:cubicBezTo>
                    <a:pt x="288994" y="37604"/>
                    <a:pt x="247764" y="26532"/>
                    <a:pt x="165685" y="4390"/>
                  </a:cubicBezTo>
                  <a:cubicBezTo>
                    <a:pt x="104413" y="8208"/>
                    <a:pt x="74062" y="10117"/>
                    <a:pt x="13362" y="14507"/>
                  </a:cubicBezTo>
                  <a:cubicBezTo>
                    <a:pt x="33595" y="40658"/>
                    <a:pt x="43521" y="53828"/>
                    <a:pt x="63373" y="79788"/>
                  </a:cubicBezTo>
                  <a:close/>
                </a:path>
              </a:pathLst>
            </a:custGeom>
            <a:grpFill/>
            <a:ln w="19088" cap="flat">
              <a:noFill/>
              <a:prstDash val="solid"/>
              <a:miter/>
            </a:ln>
          </p:spPr>
          <p:txBody>
            <a:bodyPr rtlCol="0" anchor="ctr"/>
            <a:lstStyle/>
            <a:p>
              <a:endParaRPr lang="en-US" dirty="0"/>
            </a:p>
          </p:txBody>
        </p:sp>
        <p:sp>
          <p:nvSpPr>
            <p:cNvPr id="191" name="Freeform: Shape 190">
              <a:extLst>
                <a:ext uri="{FF2B5EF4-FFF2-40B4-BE49-F238E27FC236}">
                  <a16:creationId xmlns:a16="http://schemas.microsoft.com/office/drawing/2014/main" id="{989A8E6E-F97C-4E53-8BB6-756935A42EB4}"/>
                </a:ext>
              </a:extLst>
            </p:cNvPr>
            <p:cNvSpPr/>
            <p:nvPr/>
          </p:nvSpPr>
          <p:spPr>
            <a:xfrm>
              <a:off x="10675617" y="3459016"/>
              <a:ext cx="439026" cy="133617"/>
            </a:xfrm>
            <a:custGeom>
              <a:avLst/>
              <a:gdLst>
                <a:gd name="connsiteX0" fmla="*/ 280023 w 439026"/>
                <a:gd name="connsiteY0" fmla="*/ 137434 h 133616"/>
                <a:gd name="connsiteX1" fmla="*/ 56119 w 439026"/>
                <a:gd name="connsiteY1" fmla="*/ 77879 h 133616"/>
                <a:gd name="connsiteX2" fmla="*/ 0 w 439026"/>
                <a:gd name="connsiteY2" fmla="*/ 8781 h 133616"/>
                <a:gd name="connsiteX3" fmla="*/ 165304 w 439026"/>
                <a:gd name="connsiteY3" fmla="*/ 0 h 133616"/>
                <a:gd name="connsiteX4" fmla="*/ 389589 w 439026"/>
                <a:gd name="connsiteY4" fmla="*/ 59555 h 133616"/>
                <a:gd name="connsiteX5" fmla="*/ 448379 w 439026"/>
                <a:gd name="connsiteY5" fmla="*/ 128081 h 133616"/>
                <a:gd name="connsiteX6" fmla="*/ 280023 w 439026"/>
                <a:gd name="connsiteY6" fmla="*/ 137434 h 133616"/>
                <a:gd name="connsiteX7" fmla="*/ 66427 w 439026"/>
                <a:gd name="connsiteY7" fmla="*/ 77307 h 133616"/>
                <a:gd name="connsiteX8" fmla="*/ 276586 w 439026"/>
                <a:gd name="connsiteY8" fmla="*/ 133235 h 133616"/>
                <a:gd name="connsiteX9" fmla="*/ 434445 w 439026"/>
                <a:gd name="connsiteY9" fmla="*/ 124454 h 133616"/>
                <a:gd name="connsiteX10" fmla="*/ 379472 w 439026"/>
                <a:gd name="connsiteY10" fmla="*/ 60128 h 133616"/>
                <a:gd name="connsiteX11" fmla="*/ 169121 w 439026"/>
                <a:gd name="connsiteY11" fmla="*/ 4199 h 133616"/>
                <a:gd name="connsiteX12" fmla="*/ 13935 w 439026"/>
                <a:gd name="connsiteY12" fmla="*/ 12407 h 133616"/>
                <a:gd name="connsiteX13" fmla="*/ 66427 w 439026"/>
                <a:gd name="connsiteY13" fmla="*/ 7730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80023" y="137434"/>
                  </a:moveTo>
                  <a:cubicBezTo>
                    <a:pt x="190309" y="113765"/>
                    <a:pt x="145451" y="101740"/>
                    <a:pt x="56119" y="77879"/>
                  </a:cubicBezTo>
                  <a:cubicBezTo>
                    <a:pt x="33977" y="50393"/>
                    <a:pt x="22715" y="36458"/>
                    <a:pt x="0" y="8781"/>
                  </a:cubicBezTo>
                  <a:cubicBezTo>
                    <a:pt x="66045" y="5154"/>
                    <a:pt x="99067" y="3436"/>
                    <a:pt x="165304" y="0"/>
                  </a:cubicBezTo>
                  <a:cubicBezTo>
                    <a:pt x="254827" y="24051"/>
                    <a:pt x="299683" y="35886"/>
                    <a:pt x="389589" y="59555"/>
                  </a:cubicBezTo>
                  <a:cubicBezTo>
                    <a:pt x="413258" y="87042"/>
                    <a:pt x="424901" y="100785"/>
                    <a:pt x="448379" y="128081"/>
                  </a:cubicBezTo>
                  <a:cubicBezTo>
                    <a:pt x="381190" y="131899"/>
                    <a:pt x="347595" y="133808"/>
                    <a:pt x="280023" y="137434"/>
                  </a:cubicBezTo>
                  <a:close/>
                  <a:moveTo>
                    <a:pt x="66427" y="77307"/>
                  </a:moveTo>
                  <a:cubicBezTo>
                    <a:pt x="150223" y="99831"/>
                    <a:pt x="192217" y="110902"/>
                    <a:pt x="276586" y="133235"/>
                  </a:cubicBezTo>
                  <a:cubicBezTo>
                    <a:pt x="339768" y="129799"/>
                    <a:pt x="371455" y="128081"/>
                    <a:pt x="434445" y="124454"/>
                  </a:cubicBezTo>
                  <a:cubicBezTo>
                    <a:pt x="412495" y="98685"/>
                    <a:pt x="401423" y="85896"/>
                    <a:pt x="379472" y="60128"/>
                  </a:cubicBezTo>
                  <a:cubicBezTo>
                    <a:pt x="295294" y="37985"/>
                    <a:pt x="253108" y="26723"/>
                    <a:pt x="169121" y="4199"/>
                  </a:cubicBezTo>
                  <a:cubicBezTo>
                    <a:pt x="106894" y="7444"/>
                    <a:pt x="75780" y="8971"/>
                    <a:pt x="13935" y="12407"/>
                  </a:cubicBezTo>
                  <a:cubicBezTo>
                    <a:pt x="34932" y="38367"/>
                    <a:pt x="45621" y="51347"/>
                    <a:pt x="66427" y="77307"/>
                  </a:cubicBezTo>
                  <a:close/>
                </a:path>
              </a:pathLst>
            </a:custGeom>
            <a:grpFill/>
            <a:ln w="19088" cap="flat">
              <a:noFill/>
              <a:prstDash val="solid"/>
              <a:miter/>
            </a:ln>
          </p:spPr>
          <p:txBody>
            <a:bodyPr rtlCol="0" anchor="ctr"/>
            <a:lstStyle/>
            <a:p>
              <a:endParaRPr lang="en-US" dirty="0"/>
            </a:p>
          </p:txBody>
        </p:sp>
        <p:sp>
          <p:nvSpPr>
            <p:cNvPr id="192" name="Freeform: Shape 191">
              <a:extLst>
                <a:ext uri="{FF2B5EF4-FFF2-40B4-BE49-F238E27FC236}">
                  <a16:creationId xmlns:a16="http://schemas.microsoft.com/office/drawing/2014/main" id="{994E5AD9-5F00-426F-86DB-7DC640D945DA}"/>
                </a:ext>
              </a:extLst>
            </p:cNvPr>
            <p:cNvSpPr/>
            <p:nvPr/>
          </p:nvSpPr>
          <p:spPr>
            <a:xfrm>
              <a:off x="11053371" y="3508073"/>
              <a:ext cx="439026" cy="133617"/>
            </a:xfrm>
            <a:custGeom>
              <a:avLst/>
              <a:gdLst>
                <a:gd name="connsiteX0" fmla="*/ 286130 w 439026"/>
                <a:gd name="connsiteY0" fmla="*/ 136289 h 133616"/>
                <a:gd name="connsiteX1" fmla="*/ 58601 w 439026"/>
                <a:gd name="connsiteY1" fmla="*/ 77498 h 133616"/>
                <a:gd name="connsiteX2" fmla="*/ 0 w 439026"/>
                <a:gd name="connsiteY2" fmla="*/ 8971 h 133616"/>
                <a:gd name="connsiteX3" fmla="*/ 166448 w 439026"/>
                <a:gd name="connsiteY3" fmla="*/ 0 h 133616"/>
                <a:gd name="connsiteX4" fmla="*/ 392642 w 439026"/>
                <a:gd name="connsiteY4" fmla="*/ 57455 h 133616"/>
                <a:gd name="connsiteX5" fmla="*/ 454105 w 439026"/>
                <a:gd name="connsiteY5" fmla="*/ 125409 h 133616"/>
                <a:gd name="connsiteX6" fmla="*/ 286130 w 439026"/>
                <a:gd name="connsiteY6" fmla="*/ 136289 h 133616"/>
                <a:gd name="connsiteX7" fmla="*/ 68908 w 439026"/>
                <a:gd name="connsiteY7" fmla="*/ 76925 h 133616"/>
                <a:gd name="connsiteX8" fmla="*/ 282504 w 439026"/>
                <a:gd name="connsiteY8" fmla="*/ 132090 h 133616"/>
                <a:gd name="connsiteX9" fmla="*/ 439789 w 439026"/>
                <a:gd name="connsiteY9" fmla="*/ 121782 h 133616"/>
                <a:gd name="connsiteX10" fmla="*/ 382334 w 439026"/>
                <a:gd name="connsiteY10" fmla="*/ 58028 h 133616"/>
                <a:gd name="connsiteX11" fmla="*/ 170074 w 439026"/>
                <a:gd name="connsiteY11" fmla="*/ 4199 h 133616"/>
                <a:gd name="connsiteX12" fmla="*/ 13934 w 439026"/>
                <a:gd name="connsiteY12" fmla="*/ 12789 h 133616"/>
                <a:gd name="connsiteX13" fmla="*/ 68908 w 439026"/>
                <a:gd name="connsiteY13" fmla="*/ 76925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86130" y="136289"/>
                  </a:moveTo>
                  <a:cubicBezTo>
                    <a:pt x="195080" y="113002"/>
                    <a:pt x="149459" y="101167"/>
                    <a:pt x="58601" y="77498"/>
                  </a:cubicBezTo>
                  <a:cubicBezTo>
                    <a:pt x="35313" y="50202"/>
                    <a:pt x="23478" y="36267"/>
                    <a:pt x="0" y="8971"/>
                  </a:cubicBezTo>
                  <a:cubicBezTo>
                    <a:pt x="66617" y="5345"/>
                    <a:pt x="100021" y="3627"/>
                    <a:pt x="166448" y="0"/>
                  </a:cubicBezTo>
                  <a:cubicBezTo>
                    <a:pt x="257116" y="23287"/>
                    <a:pt x="302355" y="34931"/>
                    <a:pt x="392642" y="57455"/>
                  </a:cubicBezTo>
                  <a:cubicBezTo>
                    <a:pt x="417266" y="84560"/>
                    <a:pt x="429482" y="98304"/>
                    <a:pt x="454105" y="125409"/>
                  </a:cubicBezTo>
                  <a:cubicBezTo>
                    <a:pt x="387106" y="129990"/>
                    <a:pt x="353511" y="132280"/>
                    <a:pt x="286130" y="136289"/>
                  </a:cubicBezTo>
                  <a:close/>
                  <a:moveTo>
                    <a:pt x="68908" y="76925"/>
                  </a:moveTo>
                  <a:cubicBezTo>
                    <a:pt x="154231" y="99258"/>
                    <a:pt x="196989" y="110329"/>
                    <a:pt x="282504" y="132090"/>
                  </a:cubicBezTo>
                  <a:cubicBezTo>
                    <a:pt x="345685" y="128272"/>
                    <a:pt x="377180" y="126172"/>
                    <a:pt x="439789" y="121782"/>
                  </a:cubicBezTo>
                  <a:cubicBezTo>
                    <a:pt x="416883" y="96204"/>
                    <a:pt x="405240" y="83415"/>
                    <a:pt x="382334" y="58028"/>
                  </a:cubicBezTo>
                  <a:cubicBezTo>
                    <a:pt x="297583" y="36840"/>
                    <a:pt x="255017" y="25960"/>
                    <a:pt x="170074" y="4199"/>
                  </a:cubicBezTo>
                  <a:cubicBezTo>
                    <a:pt x="107656" y="7635"/>
                    <a:pt x="76542" y="9353"/>
                    <a:pt x="13934" y="12789"/>
                  </a:cubicBezTo>
                  <a:cubicBezTo>
                    <a:pt x="35886" y="38367"/>
                    <a:pt x="46956" y="51156"/>
                    <a:pt x="68908" y="76925"/>
                  </a:cubicBezTo>
                  <a:close/>
                </a:path>
              </a:pathLst>
            </a:custGeom>
            <a:grpFill/>
            <a:ln w="19088" cap="flat">
              <a:noFill/>
              <a:prstDash val="solid"/>
              <a:miter/>
            </a:ln>
          </p:spPr>
          <p:txBody>
            <a:bodyPr rtlCol="0" anchor="ctr"/>
            <a:lstStyle/>
            <a:p>
              <a:endParaRPr lang="en-US" dirty="0"/>
            </a:p>
          </p:txBody>
        </p:sp>
        <p:sp>
          <p:nvSpPr>
            <p:cNvPr id="193" name="Freeform: Shape 192">
              <a:extLst>
                <a:ext uri="{FF2B5EF4-FFF2-40B4-BE49-F238E27FC236}">
                  <a16:creationId xmlns:a16="http://schemas.microsoft.com/office/drawing/2014/main" id="{58BB96AA-FD0A-4B8E-895D-F49240DC771E}"/>
                </a:ext>
              </a:extLst>
            </p:cNvPr>
            <p:cNvSpPr/>
            <p:nvPr/>
          </p:nvSpPr>
          <p:spPr>
            <a:xfrm>
              <a:off x="11433797" y="3552357"/>
              <a:ext cx="439026" cy="133617"/>
            </a:xfrm>
            <a:custGeom>
              <a:avLst/>
              <a:gdLst>
                <a:gd name="connsiteX0" fmla="*/ 289757 w 439026"/>
                <a:gd name="connsiteY0" fmla="*/ 135335 h 133616"/>
                <a:gd name="connsiteX1" fmla="*/ 61272 w 439026"/>
                <a:gd name="connsiteY1" fmla="*/ 79597 h 133616"/>
                <a:gd name="connsiteX2" fmla="*/ 0 w 439026"/>
                <a:gd name="connsiteY2" fmla="*/ 11644 h 133616"/>
                <a:gd name="connsiteX3" fmla="*/ 164539 w 439026"/>
                <a:gd name="connsiteY3" fmla="*/ 0 h 133616"/>
                <a:gd name="connsiteX4" fmla="*/ 389588 w 439026"/>
                <a:gd name="connsiteY4" fmla="*/ 52683 h 133616"/>
                <a:gd name="connsiteX5" fmla="*/ 453533 w 439026"/>
                <a:gd name="connsiteY5" fmla="*/ 120255 h 133616"/>
                <a:gd name="connsiteX6" fmla="*/ 289757 w 439026"/>
                <a:gd name="connsiteY6" fmla="*/ 135335 h 133616"/>
                <a:gd name="connsiteX7" fmla="*/ 71580 w 439026"/>
                <a:gd name="connsiteY7" fmla="*/ 78834 h 133616"/>
                <a:gd name="connsiteX8" fmla="*/ 285748 w 439026"/>
                <a:gd name="connsiteY8" fmla="*/ 130944 h 133616"/>
                <a:gd name="connsiteX9" fmla="*/ 439598 w 439026"/>
                <a:gd name="connsiteY9" fmla="*/ 116819 h 133616"/>
                <a:gd name="connsiteX10" fmla="*/ 379663 w 439026"/>
                <a:gd name="connsiteY10" fmla="*/ 53447 h 133616"/>
                <a:gd name="connsiteX11" fmla="*/ 168357 w 439026"/>
                <a:gd name="connsiteY11" fmla="*/ 3818 h 133616"/>
                <a:gd name="connsiteX12" fmla="*/ 13934 w 439026"/>
                <a:gd name="connsiteY12" fmla="*/ 14889 h 133616"/>
                <a:gd name="connsiteX13" fmla="*/ 71580 w 439026"/>
                <a:gd name="connsiteY13" fmla="*/ 7883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89757" y="135335"/>
                  </a:moveTo>
                  <a:cubicBezTo>
                    <a:pt x="198707" y="113574"/>
                    <a:pt x="152896" y="102503"/>
                    <a:pt x="61272" y="79597"/>
                  </a:cubicBezTo>
                  <a:cubicBezTo>
                    <a:pt x="36840" y="52301"/>
                    <a:pt x="24623" y="38749"/>
                    <a:pt x="0" y="11644"/>
                  </a:cubicBezTo>
                  <a:cubicBezTo>
                    <a:pt x="66235" y="7253"/>
                    <a:pt x="99258" y="4963"/>
                    <a:pt x="164539" y="0"/>
                  </a:cubicBezTo>
                  <a:cubicBezTo>
                    <a:pt x="255017" y="21760"/>
                    <a:pt x="300064" y="32259"/>
                    <a:pt x="389588" y="52683"/>
                  </a:cubicBezTo>
                  <a:cubicBezTo>
                    <a:pt x="415166" y="79597"/>
                    <a:pt x="427955" y="93150"/>
                    <a:pt x="453533" y="120255"/>
                  </a:cubicBezTo>
                  <a:cubicBezTo>
                    <a:pt x="388825" y="126745"/>
                    <a:pt x="355992" y="129799"/>
                    <a:pt x="289757" y="135335"/>
                  </a:cubicBezTo>
                  <a:close/>
                  <a:moveTo>
                    <a:pt x="71580" y="78834"/>
                  </a:moveTo>
                  <a:cubicBezTo>
                    <a:pt x="157477" y="100212"/>
                    <a:pt x="200425" y="110520"/>
                    <a:pt x="285748" y="130944"/>
                  </a:cubicBezTo>
                  <a:cubicBezTo>
                    <a:pt x="347785" y="125791"/>
                    <a:pt x="378707" y="122927"/>
                    <a:pt x="439598" y="116819"/>
                  </a:cubicBezTo>
                  <a:cubicBezTo>
                    <a:pt x="415547" y="91432"/>
                    <a:pt x="403523" y="78834"/>
                    <a:pt x="379663" y="53447"/>
                  </a:cubicBezTo>
                  <a:cubicBezTo>
                    <a:pt x="295483" y="34168"/>
                    <a:pt x="253298" y="24242"/>
                    <a:pt x="168357" y="3818"/>
                  </a:cubicBezTo>
                  <a:cubicBezTo>
                    <a:pt x="106893" y="8590"/>
                    <a:pt x="75970" y="10689"/>
                    <a:pt x="13934" y="14889"/>
                  </a:cubicBezTo>
                  <a:cubicBezTo>
                    <a:pt x="37031" y="40658"/>
                    <a:pt x="48483" y="53447"/>
                    <a:pt x="71580" y="78834"/>
                  </a:cubicBezTo>
                  <a:close/>
                </a:path>
              </a:pathLst>
            </a:custGeom>
            <a:grpFill/>
            <a:ln w="19088" cap="flat">
              <a:noFill/>
              <a:prstDash val="solid"/>
              <a:miter/>
            </a:ln>
          </p:spPr>
          <p:txBody>
            <a:bodyPr rtlCol="0" anchor="ctr"/>
            <a:lstStyle/>
            <a:p>
              <a:endParaRPr lang="en-US" dirty="0"/>
            </a:p>
          </p:txBody>
        </p:sp>
        <p:sp>
          <p:nvSpPr>
            <p:cNvPr id="194" name="Freeform: Shape 193">
              <a:extLst>
                <a:ext uri="{FF2B5EF4-FFF2-40B4-BE49-F238E27FC236}">
                  <a16:creationId xmlns:a16="http://schemas.microsoft.com/office/drawing/2014/main" id="{DCA1A8FB-D5F1-4551-A6E8-8864F9D75EA7}"/>
                </a:ext>
              </a:extLst>
            </p:cNvPr>
            <p:cNvSpPr/>
            <p:nvPr/>
          </p:nvSpPr>
          <p:spPr>
            <a:xfrm>
              <a:off x="11811550" y="3586715"/>
              <a:ext cx="439026" cy="133617"/>
            </a:xfrm>
            <a:custGeom>
              <a:avLst/>
              <a:gdLst>
                <a:gd name="connsiteX0" fmla="*/ 289757 w 439026"/>
                <a:gd name="connsiteY0" fmla="*/ 134571 h 133616"/>
                <a:gd name="connsiteX1" fmla="*/ 63946 w 439026"/>
                <a:gd name="connsiteY1" fmla="*/ 84560 h 133616"/>
                <a:gd name="connsiteX2" fmla="*/ 0 w 439026"/>
                <a:gd name="connsiteY2" fmla="*/ 16988 h 133616"/>
                <a:gd name="connsiteX3" fmla="*/ 159195 w 439026"/>
                <a:gd name="connsiteY3" fmla="*/ 0 h 133616"/>
                <a:gd name="connsiteX4" fmla="*/ 379280 w 439026"/>
                <a:gd name="connsiteY4" fmla="*/ 45430 h 133616"/>
                <a:gd name="connsiteX5" fmla="*/ 446089 w 439026"/>
                <a:gd name="connsiteY5" fmla="*/ 112429 h 133616"/>
                <a:gd name="connsiteX6" fmla="*/ 289757 w 439026"/>
                <a:gd name="connsiteY6" fmla="*/ 134571 h 133616"/>
                <a:gd name="connsiteX7" fmla="*/ 73871 w 439026"/>
                <a:gd name="connsiteY7" fmla="*/ 83606 h 133616"/>
                <a:gd name="connsiteX8" fmla="*/ 285558 w 439026"/>
                <a:gd name="connsiteY8" fmla="*/ 130372 h 133616"/>
                <a:gd name="connsiteX9" fmla="*/ 432155 w 439026"/>
                <a:gd name="connsiteY9" fmla="*/ 109757 h 133616"/>
                <a:gd name="connsiteX10" fmla="*/ 369545 w 439026"/>
                <a:gd name="connsiteY10" fmla="*/ 46766 h 133616"/>
                <a:gd name="connsiteX11" fmla="*/ 163012 w 439026"/>
                <a:gd name="connsiteY11" fmla="*/ 4008 h 133616"/>
                <a:gd name="connsiteX12" fmla="*/ 13744 w 439026"/>
                <a:gd name="connsiteY12" fmla="*/ 20233 h 133616"/>
                <a:gd name="connsiteX13" fmla="*/ 73871 w 439026"/>
                <a:gd name="connsiteY13" fmla="*/ 83606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89757" y="134571"/>
                  </a:moveTo>
                  <a:cubicBezTo>
                    <a:pt x="200043" y="115292"/>
                    <a:pt x="154804" y="105366"/>
                    <a:pt x="63946" y="84560"/>
                  </a:cubicBezTo>
                  <a:cubicBezTo>
                    <a:pt x="38367" y="57455"/>
                    <a:pt x="25579" y="43903"/>
                    <a:pt x="0" y="16988"/>
                  </a:cubicBezTo>
                  <a:cubicBezTo>
                    <a:pt x="64327" y="10689"/>
                    <a:pt x="96204" y="7444"/>
                    <a:pt x="159195" y="0"/>
                  </a:cubicBezTo>
                  <a:cubicBezTo>
                    <a:pt x="247954" y="19088"/>
                    <a:pt x="292048" y="28250"/>
                    <a:pt x="379280" y="45430"/>
                  </a:cubicBezTo>
                  <a:cubicBezTo>
                    <a:pt x="406004" y="72153"/>
                    <a:pt x="419366" y="85515"/>
                    <a:pt x="446089" y="112429"/>
                  </a:cubicBezTo>
                  <a:cubicBezTo>
                    <a:pt x="384626" y="122164"/>
                    <a:pt x="353321" y="126554"/>
                    <a:pt x="289757" y="134571"/>
                  </a:cubicBezTo>
                  <a:close/>
                  <a:moveTo>
                    <a:pt x="73871" y="83606"/>
                  </a:moveTo>
                  <a:cubicBezTo>
                    <a:pt x="159004" y="102885"/>
                    <a:pt x="201379" y="112238"/>
                    <a:pt x="285558" y="130372"/>
                  </a:cubicBezTo>
                  <a:cubicBezTo>
                    <a:pt x="345113" y="122736"/>
                    <a:pt x="374508" y="118728"/>
                    <a:pt x="432155" y="109757"/>
                  </a:cubicBezTo>
                  <a:cubicBezTo>
                    <a:pt x="406958" y="84560"/>
                    <a:pt x="394551" y="71962"/>
                    <a:pt x="369545" y="46766"/>
                  </a:cubicBezTo>
                  <a:cubicBezTo>
                    <a:pt x="287658" y="30541"/>
                    <a:pt x="246237" y="21951"/>
                    <a:pt x="163012" y="4008"/>
                  </a:cubicBezTo>
                  <a:cubicBezTo>
                    <a:pt x="104030" y="11071"/>
                    <a:pt x="74062" y="14125"/>
                    <a:pt x="13744" y="20233"/>
                  </a:cubicBezTo>
                  <a:cubicBezTo>
                    <a:pt x="37794" y="45621"/>
                    <a:pt x="49820" y="58219"/>
                    <a:pt x="73871" y="83606"/>
                  </a:cubicBezTo>
                  <a:close/>
                </a:path>
              </a:pathLst>
            </a:custGeom>
            <a:grpFill/>
            <a:ln w="19088" cap="flat">
              <a:noFill/>
              <a:prstDash val="solid"/>
              <a:miter/>
            </a:ln>
          </p:spPr>
          <p:txBody>
            <a:bodyPr rtlCol="0" anchor="ctr"/>
            <a:lstStyle/>
            <a:p>
              <a:endParaRPr lang="en-US" dirty="0"/>
            </a:p>
          </p:txBody>
        </p:sp>
        <p:sp>
          <p:nvSpPr>
            <p:cNvPr id="195" name="Freeform: Shape 194">
              <a:extLst>
                <a:ext uri="{FF2B5EF4-FFF2-40B4-BE49-F238E27FC236}">
                  <a16:creationId xmlns:a16="http://schemas.microsoft.com/office/drawing/2014/main" id="{247F4533-43C5-46CC-AB95-73C0C28E9DFA}"/>
                </a:ext>
              </a:extLst>
            </p:cNvPr>
            <p:cNvSpPr/>
            <p:nvPr/>
          </p:nvSpPr>
          <p:spPr>
            <a:xfrm>
              <a:off x="12178996" y="3606567"/>
              <a:ext cx="419938" cy="133617"/>
            </a:xfrm>
            <a:custGeom>
              <a:avLst/>
              <a:gdLst>
                <a:gd name="connsiteX0" fmla="*/ 286130 w 419938"/>
                <a:gd name="connsiteY0" fmla="*/ 133617 h 133616"/>
                <a:gd name="connsiteX1" fmla="*/ 66808 w 419938"/>
                <a:gd name="connsiteY1" fmla="*/ 92005 h 133616"/>
                <a:gd name="connsiteX2" fmla="*/ 0 w 419938"/>
                <a:gd name="connsiteY2" fmla="*/ 25005 h 133616"/>
                <a:gd name="connsiteX3" fmla="*/ 149460 w 419938"/>
                <a:gd name="connsiteY3" fmla="*/ 0 h 133616"/>
                <a:gd name="connsiteX4" fmla="*/ 360001 w 419938"/>
                <a:gd name="connsiteY4" fmla="*/ 35504 h 133616"/>
                <a:gd name="connsiteX5" fmla="*/ 430055 w 419938"/>
                <a:gd name="connsiteY5" fmla="*/ 102312 h 133616"/>
                <a:gd name="connsiteX6" fmla="*/ 286130 w 419938"/>
                <a:gd name="connsiteY6" fmla="*/ 133617 h 133616"/>
                <a:gd name="connsiteX7" fmla="*/ 76352 w 419938"/>
                <a:gd name="connsiteY7" fmla="*/ 90668 h 133616"/>
                <a:gd name="connsiteX8" fmla="*/ 281932 w 419938"/>
                <a:gd name="connsiteY8" fmla="*/ 129417 h 133616"/>
                <a:gd name="connsiteX9" fmla="*/ 417076 w 419938"/>
                <a:gd name="connsiteY9" fmla="*/ 100022 h 133616"/>
                <a:gd name="connsiteX10" fmla="*/ 351413 w 419938"/>
                <a:gd name="connsiteY10" fmla="*/ 37413 h 133616"/>
                <a:gd name="connsiteX11" fmla="*/ 153659 w 419938"/>
                <a:gd name="connsiteY11" fmla="*/ 4009 h 133616"/>
                <a:gd name="connsiteX12" fmla="*/ 13744 w 419938"/>
                <a:gd name="connsiteY12" fmla="*/ 27678 h 133616"/>
                <a:gd name="connsiteX13" fmla="*/ 76352 w 419938"/>
                <a:gd name="connsiteY13" fmla="*/ 9066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33616">
                  <a:moveTo>
                    <a:pt x="286130" y="133617"/>
                  </a:moveTo>
                  <a:cubicBezTo>
                    <a:pt x="199280" y="117964"/>
                    <a:pt x="155377" y="109566"/>
                    <a:pt x="66808" y="92005"/>
                  </a:cubicBezTo>
                  <a:cubicBezTo>
                    <a:pt x="40086" y="65090"/>
                    <a:pt x="26724" y="51729"/>
                    <a:pt x="0" y="25005"/>
                  </a:cubicBezTo>
                  <a:cubicBezTo>
                    <a:pt x="60891" y="15843"/>
                    <a:pt x="90860" y="10880"/>
                    <a:pt x="149460" y="0"/>
                  </a:cubicBezTo>
                  <a:cubicBezTo>
                    <a:pt x="234783" y="15271"/>
                    <a:pt x="276969" y="22524"/>
                    <a:pt x="360001" y="35504"/>
                  </a:cubicBezTo>
                  <a:cubicBezTo>
                    <a:pt x="387870" y="62036"/>
                    <a:pt x="401804" y="75398"/>
                    <a:pt x="430055" y="102312"/>
                  </a:cubicBezTo>
                  <a:cubicBezTo>
                    <a:pt x="374127" y="115865"/>
                    <a:pt x="345304" y="121973"/>
                    <a:pt x="286130" y="133617"/>
                  </a:cubicBezTo>
                  <a:close/>
                  <a:moveTo>
                    <a:pt x="76352" y="90668"/>
                  </a:moveTo>
                  <a:cubicBezTo>
                    <a:pt x="159386" y="107084"/>
                    <a:pt x="200425" y="114910"/>
                    <a:pt x="281932" y="129417"/>
                  </a:cubicBezTo>
                  <a:cubicBezTo>
                    <a:pt x="337286" y="118537"/>
                    <a:pt x="364392" y="112811"/>
                    <a:pt x="417076" y="100022"/>
                  </a:cubicBezTo>
                  <a:cubicBezTo>
                    <a:pt x="390734" y="74825"/>
                    <a:pt x="377563" y="62227"/>
                    <a:pt x="351413" y="37413"/>
                  </a:cubicBezTo>
                  <a:cubicBezTo>
                    <a:pt x="273342" y="25005"/>
                    <a:pt x="233829" y="18325"/>
                    <a:pt x="153659" y="4009"/>
                  </a:cubicBezTo>
                  <a:cubicBezTo>
                    <a:pt x="98685" y="14316"/>
                    <a:pt x="70626" y="19088"/>
                    <a:pt x="13744" y="27678"/>
                  </a:cubicBezTo>
                  <a:cubicBezTo>
                    <a:pt x="38749" y="52683"/>
                    <a:pt x="51156" y="65281"/>
                    <a:pt x="76352" y="90668"/>
                  </a:cubicBezTo>
                  <a:close/>
                </a:path>
              </a:pathLst>
            </a:custGeom>
            <a:grpFill/>
            <a:ln w="19088" cap="flat">
              <a:noFill/>
              <a:prstDash val="solid"/>
              <a:miter/>
            </a:ln>
          </p:spPr>
          <p:txBody>
            <a:bodyPr rtlCol="0" anchor="ctr"/>
            <a:lstStyle/>
            <a:p>
              <a:endParaRPr lang="en-US" dirty="0"/>
            </a:p>
          </p:txBody>
        </p:sp>
        <p:sp>
          <p:nvSpPr>
            <p:cNvPr id="196" name="Freeform: Shape 195">
              <a:extLst>
                <a:ext uri="{FF2B5EF4-FFF2-40B4-BE49-F238E27FC236}">
                  <a16:creationId xmlns:a16="http://schemas.microsoft.com/office/drawing/2014/main" id="{0AB59E83-ED0B-4B71-82FB-312588F31998}"/>
                </a:ext>
              </a:extLst>
            </p:cNvPr>
            <p:cNvSpPr/>
            <p:nvPr/>
          </p:nvSpPr>
          <p:spPr>
            <a:xfrm>
              <a:off x="-288397" y="3697235"/>
              <a:ext cx="439026" cy="133617"/>
            </a:xfrm>
            <a:custGeom>
              <a:avLst/>
              <a:gdLst>
                <a:gd name="connsiteX0" fmla="*/ 149460 w 439026"/>
                <a:gd name="connsiteY0" fmla="*/ 138198 h 133616"/>
                <a:gd name="connsiteX1" fmla="*/ 0 w 439026"/>
                <a:gd name="connsiteY1" fmla="*/ 111093 h 133616"/>
                <a:gd name="connsiteX2" fmla="*/ 72344 w 439026"/>
                <a:gd name="connsiteY2" fmla="*/ 42185 h 133616"/>
                <a:gd name="connsiteX3" fmla="*/ 290139 w 439026"/>
                <a:gd name="connsiteY3" fmla="*/ 0 h 133616"/>
                <a:gd name="connsiteX4" fmla="*/ 448380 w 439026"/>
                <a:gd name="connsiteY4" fmla="*/ 12980 h 133616"/>
                <a:gd name="connsiteX5" fmla="*/ 380617 w 439026"/>
                <a:gd name="connsiteY5" fmla="*/ 81124 h 133616"/>
                <a:gd name="connsiteX6" fmla="*/ 149460 w 439026"/>
                <a:gd name="connsiteY6" fmla="*/ 138198 h 133616"/>
                <a:gd name="connsiteX7" fmla="*/ 13553 w 439026"/>
                <a:gd name="connsiteY7" fmla="*/ 108802 h 133616"/>
                <a:gd name="connsiteX8" fmla="*/ 154041 w 439026"/>
                <a:gd name="connsiteY8" fmla="*/ 133617 h 133616"/>
                <a:gd name="connsiteX9" fmla="*/ 370691 w 439026"/>
                <a:gd name="connsiteY9" fmla="*/ 80552 h 133616"/>
                <a:gd name="connsiteX10" fmla="*/ 434445 w 439026"/>
                <a:gd name="connsiteY10" fmla="*/ 16416 h 133616"/>
                <a:gd name="connsiteX11" fmla="*/ 286131 w 439026"/>
                <a:gd name="connsiteY11" fmla="*/ 3818 h 133616"/>
                <a:gd name="connsiteX12" fmla="*/ 81506 w 439026"/>
                <a:gd name="connsiteY12" fmla="*/ 43903 h 133616"/>
                <a:gd name="connsiteX13" fmla="*/ 13553 w 439026"/>
                <a:gd name="connsiteY13" fmla="*/ 10880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149460" y="138198"/>
                  </a:moveTo>
                  <a:cubicBezTo>
                    <a:pt x="87424" y="129799"/>
                    <a:pt x="57455" y="124645"/>
                    <a:pt x="0" y="111093"/>
                  </a:cubicBezTo>
                  <a:cubicBezTo>
                    <a:pt x="29205" y="83415"/>
                    <a:pt x="43521" y="69481"/>
                    <a:pt x="72344" y="42185"/>
                  </a:cubicBezTo>
                  <a:cubicBezTo>
                    <a:pt x="157668" y="27869"/>
                    <a:pt x="201380" y="19088"/>
                    <a:pt x="290139" y="0"/>
                  </a:cubicBezTo>
                  <a:cubicBezTo>
                    <a:pt x="351412" y="7635"/>
                    <a:pt x="383098" y="10117"/>
                    <a:pt x="448380" y="12980"/>
                  </a:cubicBezTo>
                  <a:cubicBezTo>
                    <a:pt x="421656" y="39703"/>
                    <a:pt x="408104" y="53256"/>
                    <a:pt x="380617" y="81124"/>
                  </a:cubicBezTo>
                  <a:cubicBezTo>
                    <a:pt x="286894" y="106130"/>
                    <a:pt x="240510" y="117774"/>
                    <a:pt x="149460" y="138198"/>
                  </a:cubicBezTo>
                  <a:close/>
                  <a:moveTo>
                    <a:pt x="13553" y="108802"/>
                  </a:moveTo>
                  <a:cubicBezTo>
                    <a:pt x="67572" y="121019"/>
                    <a:pt x="95822" y="125981"/>
                    <a:pt x="154041" y="133617"/>
                  </a:cubicBezTo>
                  <a:cubicBezTo>
                    <a:pt x="239174" y="114529"/>
                    <a:pt x="282695" y="103839"/>
                    <a:pt x="370691" y="80552"/>
                  </a:cubicBezTo>
                  <a:cubicBezTo>
                    <a:pt x="396460" y="54401"/>
                    <a:pt x="409249" y="41612"/>
                    <a:pt x="434445" y="16416"/>
                  </a:cubicBezTo>
                  <a:cubicBezTo>
                    <a:pt x="373363" y="13553"/>
                    <a:pt x="343586" y="11071"/>
                    <a:pt x="286131" y="3818"/>
                  </a:cubicBezTo>
                  <a:cubicBezTo>
                    <a:pt x="202716" y="21760"/>
                    <a:pt x="161676" y="29968"/>
                    <a:pt x="81506" y="43903"/>
                  </a:cubicBezTo>
                  <a:cubicBezTo>
                    <a:pt x="54401" y="69862"/>
                    <a:pt x="40849" y="82842"/>
                    <a:pt x="13553" y="108802"/>
                  </a:cubicBezTo>
                  <a:close/>
                </a:path>
              </a:pathLst>
            </a:custGeom>
            <a:grpFill/>
            <a:ln w="19088" cap="flat">
              <a:noFill/>
              <a:prstDash val="solid"/>
              <a:miter/>
            </a:ln>
          </p:spPr>
          <p:txBody>
            <a:bodyPr rtlCol="0" anchor="ctr"/>
            <a:lstStyle/>
            <a:p>
              <a:endParaRPr lang="en-US" dirty="0"/>
            </a:p>
          </p:txBody>
        </p:sp>
        <p:sp>
          <p:nvSpPr>
            <p:cNvPr id="197" name="Freeform: Shape 196">
              <a:extLst>
                <a:ext uri="{FF2B5EF4-FFF2-40B4-BE49-F238E27FC236}">
                  <a16:creationId xmlns:a16="http://schemas.microsoft.com/office/drawing/2014/main" id="{123FCC0F-1B34-4A99-80F5-963FB4F073F2}"/>
                </a:ext>
              </a:extLst>
            </p:cNvPr>
            <p:cNvSpPr/>
            <p:nvPr/>
          </p:nvSpPr>
          <p:spPr>
            <a:xfrm>
              <a:off x="80004" y="3642262"/>
              <a:ext cx="458114" cy="133617"/>
            </a:xfrm>
            <a:custGeom>
              <a:avLst/>
              <a:gdLst>
                <a:gd name="connsiteX0" fmla="*/ 168739 w 458114"/>
                <a:gd name="connsiteY0" fmla="*/ 141061 h 133616"/>
                <a:gd name="connsiteX1" fmla="*/ 0 w 458114"/>
                <a:gd name="connsiteY1" fmla="*/ 137816 h 133616"/>
                <a:gd name="connsiteX2" fmla="*/ 67954 w 458114"/>
                <a:gd name="connsiteY2" fmla="*/ 69481 h 133616"/>
                <a:gd name="connsiteX3" fmla="*/ 298729 w 458114"/>
                <a:gd name="connsiteY3" fmla="*/ 7253 h 133616"/>
                <a:gd name="connsiteX4" fmla="*/ 471285 w 458114"/>
                <a:gd name="connsiteY4" fmla="*/ 0 h 133616"/>
                <a:gd name="connsiteX5" fmla="*/ 409630 w 458114"/>
                <a:gd name="connsiteY5" fmla="*/ 64518 h 133616"/>
                <a:gd name="connsiteX6" fmla="*/ 168739 w 458114"/>
                <a:gd name="connsiteY6" fmla="*/ 141061 h 133616"/>
                <a:gd name="connsiteX7" fmla="*/ 14507 w 458114"/>
                <a:gd name="connsiteY7" fmla="*/ 133998 h 133616"/>
                <a:gd name="connsiteX8" fmla="*/ 172938 w 458114"/>
                <a:gd name="connsiteY8" fmla="*/ 136671 h 133616"/>
                <a:gd name="connsiteX9" fmla="*/ 398750 w 458114"/>
                <a:gd name="connsiteY9" fmla="*/ 65472 h 133616"/>
                <a:gd name="connsiteX10" fmla="*/ 456778 w 458114"/>
                <a:gd name="connsiteY10" fmla="*/ 4772 h 133616"/>
                <a:gd name="connsiteX11" fmla="*/ 294911 w 458114"/>
                <a:gd name="connsiteY11" fmla="*/ 11262 h 133616"/>
                <a:gd name="connsiteX12" fmla="*/ 78070 w 458114"/>
                <a:gd name="connsiteY12" fmla="*/ 70053 h 133616"/>
                <a:gd name="connsiteX13" fmla="*/ 14507 w 458114"/>
                <a:gd name="connsiteY13" fmla="*/ 13399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168739" y="141061"/>
                  </a:moveTo>
                  <a:cubicBezTo>
                    <a:pt x="99640" y="141825"/>
                    <a:pt x="65854" y="141252"/>
                    <a:pt x="0" y="137816"/>
                  </a:cubicBezTo>
                  <a:cubicBezTo>
                    <a:pt x="27487" y="109947"/>
                    <a:pt x="41039" y="96395"/>
                    <a:pt x="67954" y="69481"/>
                  </a:cubicBezTo>
                  <a:cubicBezTo>
                    <a:pt x="159385" y="46002"/>
                    <a:pt x="205579" y="33404"/>
                    <a:pt x="298729" y="7253"/>
                  </a:cubicBezTo>
                  <a:cubicBezTo>
                    <a:pt x="366491" y="6299"/>
                    <a:pt x="401041" y="4772"/>
                    <a:pt x="471285" y="0"/>
                  </a:cubicBezTo>
                  <a:cubicBezTo>
                    <a:pt x="447043" y="25005"/>
                    <a:pt x="434827" y="37794"/>
                    <a:pt x="409630" y="64518"/>
                  </a:cubicBezTo>
                  <a:cubicBezTo>
                    <a:pt x="312854" y="96395"/>
                    <a:pt x="264561" y="111856"/>
                    <a:pt x="168739" y="141061"/>
                  </a:cubicBezTo>
                  <a:close/>
                  <a:moveTo>
                    <a:pt x="14507" y="133998"/>
                  </a:moveTo>
                  <a:cubicBezTo>
                    <a:pt x="76352" y="136862"/>
                    <a:pt x="108229" y="137243"/>
                    <a:pt x="172938" y="136671"/>
                  </a:cubicBezTo>
                  <a:cubicBezTo>
                    <a:pt x="262652" y="109375"/>
                    <a:pt x="308082" y="94868"/>
                    <a:pt x="398750" y="65472"/>
                  </a:cubicBezTo>
                  <a:cubicBezTo>
                    <a:pt x="422420" y="40276"/>
                    <a:pt x="434064" y="28250"/>
                    <a:pt x="456778" y="4772"/>
                  </a:cubicBezTo>
                  <a:cubicBezTo>
                    <a:pt x="390924" y="8971"/>
                    <a:pt x="358475" y="10308"/>
                    <a:pt x="294911" y="11262"/>
                  </a:cubicBezTo>
                  <a:cubicBezTo>
                    <a:pt x="207488" y="35886"/>
                    <a:pt x="164157" y="47911"/>
                    <a:pt x="78070" y="70053"/>
                  </a:cubicBezTo>
                  <a:cubicBezTo>
                    <a:pt x="52874" y="95059"/>
                    <a:pt x="40276" y="107848"/>
                    <a:pt x="14507" y="133998"/>
                  </a:cubicBezTo>
                  <a:close/>
                </a:path>
              </a:pathLst>
            </a:custGeom>
            <a:grpFill/>
            <a:ln w="19088" cap="flat">
              <a:noFill/>
              <a:prstDash val="solid"/>
              <a:miter/>
            </a:ln>
          </p:spPr>
          <p:txBody>
            <a:bodyPr rtlCol="0" anchor="ctr"/>
            <a:lstStyle/>
            <a:p>
              <a:endParaRPr lang="en-US" dirty="0"/>
            </a:p>
          </p:txBody>
        </p:sp>
        <p:sp>
          <p:nvSpPr>
            <p:cNvPr id="198" name="Freeform: Shape 197">
              <a:extLst>
                <a:ext uri="{FF2B5EF4-FFF2-40B4-BE49-F238E27FC236}">
                  <a16:creationId xmlns:a16="http://schemas.microsoft.com/office/drawing/2014/main" id="{3174813D-AC53-408F-9249-4CA3295764FF}"/>
                </a:ext>
              </a:extLst>
            </p:cNvPr>
            <p:cNvSpPr/>
            <p:nvPr/>
          </p:nvSpPr>
          <p:spPr>
            <a:xfrm>
              <a:off x="476845" y="3548348"/>
              <a:ext cx="458114" cy="152705"/>
            </a:xfrm>
            <a:custGeom>
              <a:avLst/>
              <a:gdLst>
                <a:gd name="connsiteX0" fmla="*/ 179619 w 458114"/>
                <a:gd name="connsiteY0" fmla="*/ 146406 h 152704"/>
                <a:gd name="connsiteX1" fmla="*/ 0 w 458114"/>
                <a:gd name="connsiteY1" fmla="*/ 161294 h 152704"/>
                <a:gd name="connsiteX2" fmla="*/ 61846 w 458114"/>
                <a:gd name="connsiteY2" fmla="*/ 96586 h 152704"/>
                <a:gd name="connsiteX3" fmla="*/ 296820 w 458114"/>
                <a:gd name="connsiteY3" fmla="*/ 21951 h 152704"/>
                <a:gd name="connsiteX4" fmla="*/ 476630 w 458114"/>
                <a:gd name="connsiteY4" fmla="*/ 0 h 152704"/>
                <a:gd name="connsiteX5" fmla="*/ 421465 w 458114"/>
                <a:gd name="connsiteY5" fmla="*/ 58982 h 152704"/>
                <a:gd name="connsiteX6" fmla="*/ 179619 w 458114"/>
                <a:gd name="connsiteY6" fmla="*/ 146406 h 152704"/>
                <a:gd name="connsiteX7" fmla="*/ 14698 w 458114"/>
                <a:gd name="connsiteY7" fmla="*/ 156522 h 152704"/>
                <a:gd name="connsiteX8" fmla="*/ 183246 w 458114"/>
                <a:gd name="connsiteY8" fmla="*/ 142397 h 152704"/>
                <a:gd name="connsiteX9" fmla="*/ 409822 w 458114"/>
                <a:gd name="connsiteY9" fmla="*/ 60891 h 152704"/>
                <a:gd name="connsiteX10" fmla="*/ 461741 w 458114"/>
                <a:gd name="connsiteY10" fmla="*/ 5345 h 152704"/>
                <a:gd name="connsiteX11" fmla="*/ 293193 w 458114"/>
                <a:gd name="connsiteY11" fmla="*/ 25769 h 152704"/>
                <a:gd name="connsiteX12" fmla="*/ 72535 w 458114"/>
                <a:gd name="connsiteY12" fmla="*/ 96013 h 152704"/>
                <a:gd name="connsiteX13" fmla="*/ 14698 w 458114"/>
                <a:gd name="connsiteY13" fmla="*/ 156522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179619" y="146406"/>
                  </a:moveTo>
                  <a:cubicBezTo>
                    <a:pt x="106893" y="153659"/>
                    <a:pt x="70817" y="156713"/>
                    <a:pt x="0" y="161294"/>
                  </a:cubicBezTo>
                  <a:cubicBezTo>
                    <a:pt x="25196" y="134380"/>
                    <a:pt x="37604" y="121591"/>
                    <a:pt x="61846" y="96586"/>
                  </a:cubicBezTo>
                  <a:cubicBezTo>
                    <a:pt x="155759" y="67381"/>
                    <a:pt x="202907" y="52301"/>
                    <a:pt x="296820" y="21951"/>
                  </a:cubicBezTo>
                  <a:cubicBezTo>
                    <a:pt x="368019" y="14507"/>
                    <a:pt x="403904" y="10117"/>
                    <a:pt x="476630" y="0"/>
                  </a:cubicBezTo>
                  <a:cubicBezTo>
                    <a:pt x="455061" y="22333"/>
                    <a:pt x="444180" y="33977"/>
                    <a:pt x="421465" y="58982"/>
                  </a:cubicBezTo>
                  <a:cubicBezTo>
                    <a:pt x="324880" y="94295"/>
                    <a:pt x="276396" y="111856"/>
                    <a:pt x="179619" y="146406"/>
                  </a:cubicBezTo>
                  <a:close/>
                  <a:moveTo>
                    <a:pt x="14698" y="156522"/>
                  </a:moveTo>
                  <a:cubicBezTo>
                    <a:pt x="81315" y="152132"/>
                    <a:pt x="115101" y="149269"/>
                    <a:pt x="183246" y="142397"/>
                  </a:cubicBezTo>
                  <a:cubicBezTo>
                    <a:pt x="274105" y="110138"/>
                    <a:pt x="319535" y="93723"/>
                    <a:pt x="409822" y="60891"/>
                  </a:cubicBezTo>
                  <a:cubicBezTo>
                    <a:pt x="431009" y="37604"/>
                    <a:pt x="441317" y="26532"/>
                    <a:pt x="461741" y="5345"/>
                  </a:cubicBezTo>
                  <a:cubicBezTo>
                    <a:pt x="393597" y="14698"/>
                    <a:pt x="359811" y="18897"/>
                    <a:pt x="293193" y="25769"/>
                  </a:cubicBezTo>
                  <a:cubicBezTo>
                    <a:pt x="205006" y="54210"/>
                    <a:pt x="160722" y="68526"/>
                    <a:pt x="72535" y="96013"/>
                  </a:cubicBezTo>
                  <a:cubicBezTo>
                    <a:pt x="49820" y="119301"/>
                    <a:pt x="38367" y="131326"/>
                    <a:pt x="14698" y="156522"/>
                  </a:cubicBezTo>
                  <a:close/>
                </a:path>
              </a:pathLst>
            </a:custGeom>
            <a:grpFill/>
            <a:ln w="19088" cap="flat">
              <a:noFill/>
              <a:prstDash val="solid"/>
              <a:miter/>
            </a:ln>
          </p:spPr>
          <p:txBody>
            <a:bodyPr rtlCol="0" anchor="ctr"/>
            <a:lstStyle/>
            <a:p>
              <a:endParaRPr lang="en-US" dirty="0"/>
            </a:p>
          </p:txBody>
        </p:sp>
        <p:sp>
          <p:nvSpPr>
            <p:cNvPr id="199" name="Freeform: Shape 198">
              <a:extLst>
                <a:ext uri="{FF2B5EF4-FFF2-40B4-BE49-F238E27FC236}">
                  <a16:creationId xmlns:a16="http://schemas.microsoft.com/office/drawing/2014/main" id="{B6199CEE-E043-4202-BF55-2E8725092175}"/>
                </a:ext>
              </a:extLst>
            </p:cNvPr>
            <p:cNvSpPr/>
            <p:nvPr/>
          </p:nvSpPr>
          <p:spPr>
            <a:xfrm>
              <a:off x="885139" y="3441073"/>
              <a:ext cx="458114" cy="152705"/>
            </a:xfrm>
            <a:custGeom>
              <a:avLst/>
              <a:gdLst>
                <a:gd name="connsiteX0" fmla="*/ 183437 w 458114"/>
                <a:gd name="connsiteY0" fmla="*/ 143352 h 152704"/>
                <a:gd name="connsiteX1" fmla="*/ 0 w 458114"/>
                <a:gd name="connsiteY1" fmla="*/ 169884 h 152704"/>
                <a:gd name="connsiteX2" fmla="*/ 55356 w 458114"/>
                <a:gd name="connsiteY2" fmla="*/ 110711 h 152704"/>
                <a:gd name="connsiteX3" fmla="*/ 287658 w 458114"/>
                <a:gd name="connsiteY3" fmla="*/ 30923 h 152704"/>
                <a:gd name="connsiteX4" fmla="*/ 468422 w 458114"/>
                <a:gd name="connsiteY4" fmla="*/ 0 h 152704"/>
                <a:gd name="connsiteX5" fmla="*/ 419747 w 458114"/>
                <a:gd name="connsiteY5" fmla="*/ 52492 h 152704"/>
                <a:gd name="connsiteX6" fmla="*/ 183437 w 458114"/>
                <a:gd name="connsiteY6" fmla="*/ 143352 h 152704"/>
                <a:gd name="connsiteX7" fmla="*/ 14889 w 458114"/>
                <a:gd name="connsiteY7" fmla="*/ 164539 h 152704"/>
                <a:gd name="connsiteX8" fmla="*/ 187063 w 458114"/>
                <a:gd name="connsiteY8" fmla="*/ 139343 h 152704"/>
                <a:gd name="connsiteX9" fmla="*/ 408486 w 458114"/>
                <a:gd name="connsiteY9" fmla="*/ 54592 h 152704"/>
                <a:gd name="connsiteX10" fmla="*/ 454488 w 458114"/>
                <a:gd name="connsiteY10" fmla="*/ 5154 h 152704"/>
                <a:gd name="connsiteX11" fmla="*/ 284794 w 458114"/>
                <a:gd name="connsiteY11" fmla="*/ 34168 h 152704"/>
                <a:gd name="connsiteX12" fmla="*/ 66618 w 458114"/>
                <a:gd name="connsiteY12" fmla="*/ 109375 h 152704"/>
                <a:gd name="connsiteX13" fmla="*/ 14889 w 458114"/>
                <a:gd name="connsiteY13" fmla="*/ 164539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183437" y="143352"/>
                  </a:moveTo>
                  <a:cubicBezTo>
                    <a:pt x="109757" y="154614"/>
                    <a:pt x="72917" y="160149"/>
                    <a:pt x="0" y="169884"/>
                  </a:cubicBezTo>
                  <a:cubicBezTo>
                    <a:pt x="22715" y="144879"/>
                    <a:pt x="33786" y="133235"/>
                    <a:pt x="55356" y="110711"/>
                  </a:cubicBezTo>
                  <a:cubicBezTo>
                    <a:pt x="148696" y="78643"/>
                    <a:pt x="195271" y="62609"/>
                    <a:pt x="287658" y="30923"/>
                  </a:cubicBezTo>
                  <a:cubicBezTo>
                    <a:pt x="359811" y="19279"/>
                    <a:pt x="396078" y="12980"/>
                    <a:pt x="468422" y="0"/>
                  </a:cubicBezTo>
                  <a:cubicBezTo>
                    <a:pt x="449525" y="19470"/>
                    <a:pt x="439790" y="29968"/>
                    <a:pt x="419747" y="52492"/>
                  </a:cubicBezTo>
                  <a:cubicBezTo>
                    <a:pt x="326025" y="88187"/>
                    <a:pt x="278686" y="106512"/>
                    <a:pt x="183437" y="143352"/>
                  </a:cubicBezTo>
                  <a:close/>
                  <a:moveTo>
                    <a:pt x="14889" y="164539"/>
                  </a:moveTo>
                  <a:cubicBezTo>
                    <a:pt x="83415" y="155186"/>
                    <a:pt x="117965" y="150032"/>
                    <a:pt x="187063" y="139343"/>
                  </a:cubicBezTo>
                  <a:cubicBezTo>
                    <a:pt x="276205" y="104985"/>
                    <a:pt x="320680" y="87996"/>
                    <a:pt x="408486" y="54592"/>
                  </a:cubicBezTo>
                  <a:cubicBezTo>
                    <a:pt x="427383" y="33404"/>
                    <a:pt x="436545" y="23669"/>
                    <a:pt x="454488" y="5154"/>
                  </a:cubicBezTo>
                  <a:cubicBezTo>
                    <a:pt x="386534" y="17370"/>
                    <a:pt x="352366" y="23287"/>
                    <a:pt x="284794" y="34168"/>
                  </a:cubicBezTo>
                  <a:cubicBezTo>
                    <a:pt x="198135" y="63945"/>
                    <a:pt x="154423" y="79025"/>
                    <a:pt x="66618" y="109375"/>
                  </a:cubicBezTo>
                  <a:cubicBezTo>
                    <a:pt x="46193" y="130372"/>
                    <a:pt x="36076" y="141252"/>
                    <a:pt x="14889" y="164539"/>
                  </a:cubicBezTo>
                  <a:close/>
                </a:path>
              </a:pathLst>
            </a:custGeom>
            <a:grpFill/>
            <a:ln w="19088" cap="flat">
              <a:noFill/>
              <a:prstDash val="solid"/>
              <a:miter/>
            </a:ln>
          </p:spPr>
          <p:txBody>
            <a:bodyPr rtlCol="0" anchor="ctr"/>
            <a:lstStyle/>
            <a:p>
              <a:endParaRPr lang="en-US" dirty="0"/>
            </a:p>
          </p:txBody>
        </p:sp>
        <p:sp>
          <p:nvSpPr>
            <p:cNvPr id="200" name="Freeform: Shape 199">
              <a:extLst>
                <a:ext uri="{FF2B5EF4-FFF2-40B4-BE49-F238E27FC236}">
                  <a16:creationId xmlns:a16="http://schemas.microsoft.com/office/drawing/2014/main" id="{169E789A-FD2D-4344-915C-F0BCEAB973C8}"/>
                </a:ext>
              </a:extLst>
            </p:cNvPr>
            <p:cNvSpPr/>
            <p:nvPr/>
          </p:nvSpPr>
          <p:spPr>
            <a:xfrm>
              <a:off x="1292098" y="3331317"/>
              <a:ext cx="439026" cy="152705"/>
            </a:xfrm>
            <a:custGeom>
              <a:avLst/>
              <a:gdLst>
                <a:gd name="connsiteX0" fmla="*/ 181719 w 439026"/>
                <a:gd name="connsiteY0" fmla="*/ 133808 h 152704"/>
                <a:gd name="connsiteX1" fmla="*/ 0 w 439026"/>
                <a:gd name="connsiteY1" fmla="*/ 166066 h 152704"/>
                <a:gd name="connsiteX2" fmla="*/ 48865 w 439026"/>
                <a:gd name="connsiteY2" fmla="*/ 113383 h 152704"/>
                <a:gd name="connsiteX3" fmla="*/ 273914 w 439026"/>
                <a:gd name="connsiteY3" fmla="*/ 34549 h 152704"/>
                <a:gd name="connsiteX4" fmla="*/ 451434 w 439026"/>
                <a:gd name="connsiteY4" fmla="*/ 0 h 152704"/>
                <a:gd name="connsiteX5" fmla="*/ 408294 w 439026"/>
                <a:gd name="connsiteY5" fmla="*/ 46002 h 152704"/>
                <a:gd name="connsiteX6" fmla="*/ 181719 w 439026"/>
                <a:gd name="connsiteY6" fmla="*/ 133808 h 152704"/>
                <a:gd name="connsiteX7" fmla="*/ 14316 w 439026"/>
                <a:gd name="connsiteY7" fmla="*/ 160531 h 152704"/>
                <a:gd name="connsiteX8" fmla="*/ 184773 w 439026"/>
                <a:gd name="connsiteY8" fmla="*/ 130181 h 152704"/>
                <a:gd name="connsiteX9" fmla="*/ 397033 w 439026"/>
                <a:gd name="connsiteY9" fmla="*/ 47911 h 152704"/>
                <a:gd name="connsiteX10" fmla="*/ 437690 w 439026"/>
                <a:gd name="connsiteY10" fmla="*/ 4581 h 152704"/>
                <a:gd name="connsiteX11" fmla="*/ 271051 w 439026"/>
                <a:gd name="connsiteY11" fmla="*/ 37031 h 152704"/>
                <a:gd name="connsiteX12" fmla="*/ 59937 w 439026"/>
                <a:gd name="connsiteY12" fmla="*/ 111284 h 152704"/>
                <a:gd name="connsiteX13" fmla="*/ 14316 w 439026"/>
                <a:gd name="connsiteY13" fmla="*/ 160531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52704">
                  <a:moveTo>
                    <a:pt x="181719" y="133808"/>
                  </a:moveTo>
                  <a:cubicBezTo>
                    <a:pt x="109184" y="146597"/>
                    <a:pt x="72726" y="153277"/>
                    <a:pt x="0" y="166066"/>
                  </a:cubicBezTo>
                  <a:cubicBezTo>
                    <a:pt x="20233" y="143352"/>
                    <a:pt x="29968" y="133044"/>
                    <a:pt x="48865" y="113383"/>
                  </a:cubicBezTo>
                  <a:cubicBezTo>
                    <a:pt x="139725" y="80934"/>
                    <a:pt x="184773" y="65090"/>
                    <a:pt x="273914" y="34549"/>
                  </a:cubicBezTo>
                  <a:cubicBezTo>
                    <a:pt x="345113" y="20997"/>
                    <a:pt x="380616" y="13934"/>
                    <a:pt x="451434" y="0"/>
                  </a:cubicBezTo>
                  <a:cubicBezTo>
                    <a:pt x="434636" y="16798"/>
                    <a:pt x="426046" y="25769"/>
                    <a:pt x="408294" y="46002"/>
                  </a:cubicBezTo>
                  <a:cubicBezTo>
                    <a:pt x="318580" y="79788"/>
                    <a:pt x="273341" y="97540"/>
                    <a:pt x="181719" y="133808"/>
                  </a:cubicBezTo>
                  <a:close/>
                  <a:moveTo>
                    <a:pt x="14316" y="160531"/>
                  </a:moveTo>
                  <a:cubicBezTo>
                    <a:pt x="82652" y="148505"/>
                    <a:pt x="116819" y="142397"/>
                    <a:pt x="184773" y="130181"/>
                  </a:cubicBezTo>
                  <a:cubicBezTo>
                    <a:pt x="270669" y="96395"/>
                    <a:pt x="313236" y="79788"/>
                    <a:pt x="397033" y="47911"/>
                  </a:cubicBezTo>
                  <a:cubicBezTo>
                    <a:pt x="413830" y="29014"/>
                    <a:pt x="421847" y="20424"/>
                    <a:pt x="437690" y="4581"/>
                  </a:cubicBezTo>
                  <a:cubicBezTo>
                    <a:pt x="371264" y="17752"/>
                    <a:pt x="337859" y="24242"/>
                    <a:pt x="271051" y="37031"/>
                  </a:cubicBezTo>
                  <a:cubicBezTo>
                    <a:pt x="187445" y="65854"/>
                    <a:pt x="145069" y="80743"/>
                    <a:pt x="59937" y="111284"/>
                  </a:cubicBezTo>
                  <a:cubicBezTo>
                    <a:pt x="42185" y="129799"/>
                    <a:pt x="33022" y="139534"/>
                    <a:pt x="14316" y="160531"/>
                  </a:cubicBezTo>
                  <a:close/>
                </a:path>
              </a:pathLst>
            </a:custGeom>
            <a:grpFill/>
            <a:ln w="19088" cap="flat">
              <a:noFill/>
              <a:prstDash val="solid"/>
              <a:miter/>
            </a:ln>
          </p:spPr>
          <p:txBody>
            <a:bodyPr rtlCol="0" anchor="ctr"/>
            <a:lstStyle/>
            <a:p>
              <a:endParaRPr lang="en-US" dirty="0"/>
            </a:p>
          </p:txBody>
        </p:sp>
        <p:sp>
          <p:nvSpPr>
            <p:cNvPr id="201" name="Freeform: Shape 200">
              <a:extLst>
                <a:ext uri="{FF2B5EF4-FFF2-40B4-BE49-F238E27FC236}">
                  <a16:creationId xmlns:a16="http://schemas.microsoft.com/office/drawing/2014/main" id="{AC02939D-CE53-438A-805A-CD4A2DD74E8D}"/>
                </a:ext>
              </a:extLst>
            </p:cNvPr>
            <p:cNvSpPr/>
            <p:nvPr/>
          </p:nvSpPr>
          <p:spPr>
            <a:xfrm>
              <a:off x="1687794" y="3228623"/>
              <a:ext cx="419938" cy="133617"/>
            </a:xfrm>
            <a:custGeom>
              <a:avLst/>
              <a:gdLst>
                <a:gd name="connsiteX0" fmla="*/ 176374 w 419938"/>
                <a:gd name="connsiteY0" fmla="*/ 120255 h 133616"/>
                <a:gd name="connsiteX1" fmla="*/ 0 w 419938"/>
                <a:gd name="connsiteY1" fmla="*/ 152323 h 133616"/>
                <a:gd name="connsiteX2" fmla="*/ 43330 w 419938"/>
                <a:gd name="connsiteY2" fmla="*/ 106130 h 133616"/>
                <a:gd name="connsiteX3" fmla="*/ 258262 w 419938"/>
                <a:gd name="connsiteY3" fmla="*/ 33213 h 133616"/>
                <a:gd name="connsiteX4" fmla="*/ 429291 w 419938"/>
                <a:gd name="connsiteY4" fmla="*/ 0 h 133616"/>
                <a:gd name="connsiteX5" fmla="*/ 390733 w 419938"/>
                <a:gd name="connsiteY5" fmla="*/ 40276 h 133616"/>
                <a:gd name="connsiteX6" fmla="*/ 176374 w 419938"/>
                <a:gd name="connsiteY6" fmla="*/ 120255 h 133616"/>
                <a:gd name="connsiteX7" fmla="*/ 13743 w 419938"/>
                <a:gd name="connsiteY7" fmla="*/ 147169 h 133616"/>
                <a:gd name="connsiteX8" fmla="*/ 179046 w 419938"/>
                <a:gd name="connsiteY8" fmla="*/ 117010 h 133616"/>
                <a:gd name="connsiteX9" fmla="*/ 380235 w 419938"/>
                <a:gd name="connsiteY9" fmla="*/ 42185 h 133616"/>
                <a:gd name="connsiteX10" fmla="*/ 416694 w 419938"/>
                <a:gd name="connsiteY10" fmla="*/ 4390 h 133616"/>
                <a:gd name="connsiteX11" fmla="*/ 255971 w 419938"/>
                <a:gd name="connsiteY11" fmla="*/ 35695 h 133616"/>
                <a:gd name="connsiteX12" fmla="*/ 54401 w 419938"/>
                <a:gd name="connsiteY12" fmla="*/ 104221 h 133616"/>
                <a:gd name="connsiteX13" fmla="*/ 13743 w 419938"/>
                <a:gd name="connsiteY13" fmla="*/ 147169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33616">
                  <a:moveTo>
                    <a:pt x="176374" y="120255"/>
                  </a:moveTo>
                  <a:cubicBezTo>
                    <a:pt x="106321" y="132471"/>
                    <a:pt x="71008" y="138961"/>
                    <a:pt x="0" y="152323"/>
                  </a:cubicBezTo>
                  <a:cubicBezTo>
                    <a:pt x="17943" y="131899"/>
                    <a:pt x="26533" y="122927"/>
                    <a:pt x="43330" y="106130"/>
                  </a:cubicBezTo>
                  <a:cubicBezTo>
                    <a:pt x="130372" y="75589"/>
                    <a:pt x="173320" y="60891"/>
                    <a:pt x="258262" y="33213"/>
                  </a:cubicBezTo>
                  <a:cubicBezTo>
                    <a:pt x="327170" y="19470"/>
                    <a:pt x="361338" y="12789"/>
                    <a:pt x="429291" y="0"/>
                  </a:cubicBezTo>
                  <a:cubicBezTo>
                    <a:pt x="414212" y="14125"/>
                    <a:pt x="406576" y="21951"/>
                    <a:pt x="390733" y="40276"/>
                  </a:cubicBezTo>
                  <a:cubicBezTo>
                    <a:pt x="306173" y="70435"/>
                    <a:pt x="263225" y="86469"/>
                    <a:pt x="176374" y="120255"/>
                  </a:cubicBezTo>
                  <a:close/>
                  <a:moveTo>
                    <a:pt x="13743" y="147169"/>
                  </a:moveTo>
                  <a:cubicBezTo>
                    <a:pt x="80170" y="134571"/>
                    <a:pt x="113383" y="128463"/>
                    <a:pt x="179046" y="117010"/>
                  </a:cubicBezTo>
                  <a:cubicBezTo>
                    <a:pt x="260552" y="85515"/>
                    <a:pt x="300829" y="70626"/>
                    <a:pt x="380235" y="42185"/>
                  </a:cubicBezTo>
                  <a:cubicBezTo>
                    <a:pt x="395124" y="25196"/>
                    <a:pt x="402377" y="17752"/>
                    <a:pt x="416694" y="4390"/>
                  </a:cubicBezTo>
                  <a:cubicBezTo>
                    <a:pt x="352939" y="16416"/>
                    <a:pt x="320680" y="22906"/>
                    <a:pt x="255971" y="35695"/>
                  </a:cubicBezTo>
                  <a:cubicBezTo>
                    <a:pt x="176374" y="61845"/>
                    <a:pt x="135907" y="75589"/>
                    <a:pt x="54401" y="104221"/>
                  </a:cubicBezTo>
                  <a:cubicBezTo>
                    <a:pt x="38558" y="119682"/>
                    <a:pt x="30541" y="128272"/>
                    <a:pt x="13743" y="147169"/>
                  </a:cubicBezTo>
                  <a:close/>
                </a:path>
              </a:pathLst>
            </a:custGeom>
            <a:grpFill/>
            <a:ln w="19088" cap="flat">
              <a:noFill/>
              <a:prstDash val="solid"/>
              <a:miter/>
            </a:ln>
          </p:spPr>
          <p:txBody>
            <a:bodyPr rtlCol="0" anchor="ctr"/>
            <a:lstStyle/>
            <a:p>
              <a:endParaRPr lang="en-US" dirty="0"/>
            </a:p>
          </p:txBody>
        </p:sp>
        <p:sp>
          <p:nvSpPr>
            <p:cNvPr id="202" name="Freeform: Shape 201">
              <a:extLst>
                <a:ext uri="{FF2B5EF4-FFF2-40B4-BE49-F238E27FC236}">
                  <a16:creationId xmlns:a16="http://schemas.microsoft.com/office/drawing/2014/main" id="{844B62C5-1978-4AD4-B7C5-14A6610F3413}"/>
                </a:ext>
              </a:extLst>
            </p:cNvPr>
            <p:cNvSpPr/>
            <p:nvPr/>
          </p:nvSpPr>
          <p:spPr>
            <a:xfrm>
              <a:off x="2066502" y="3141390"/>
              <a:ext cx="400850" cy="114529"/>
            </a:xfrm>
            <a:custGeom>
              <a:avLst/>
              <a:gdLst>
                <a:gd name="connsiteX0" fmla="*/ 168548 w 400850"/>
                <a:gd name="connsiteY0" fmla="*/ 103839 h 114528"/>
                <a:gd name="connsiteX1" fmla="*/ 0 w 400850"/>
                <a:gd name="connsiteY1" fmla="*/ 130753 h 114528"/>
                <a:gd name="connsiteX2" fmla="*/ 38749 w 400850"/>
                <a:gd name="connsiteY2" fmla="*/ 90287 h 114528"/>
                <a:gd name="connsiteX3" fmla="*/ 242228 w 400850"/>
                <a:gd name="connsiteY3" fmla="*/ 27296 h 114528"/>
                <a:gd name="connsiteX4" fmla="*/ 405241 w 400850"/>
                <a:gd name="connsiteY4" fmla="*/ 0 h 114528"/>
                <a:gd name="connsiteX5" fmla="*/ 370119 w 400850"/>
                <a:gd name="connsiteY5" fmla="*/ 35695 h 114528"/>
                <a:gd name="connsiteX6" fmla="*/ 168548 w 400850"/>
                <a:gd name="connsiteY6" fmla="*/ 103839 h 114528"/>
                <a:gd name="connsiteX7" fmla="*/ 13171 w 400850"/>
                <a:gd name="connsiteY7" fmla="*/ 125981 h 114528"/>
                <a:gd name="connsiteX8" fmla="*/ 171029 w 400850"/>
                <a:gd name="connsiteY8" fmla="*/ 100785 h 114528"/>
                <a:gd name="connsiteX9" fmla="*/ 360192 w 400850"/>
                <a:gd name="connsiteY9" fmla="*/ 37031 h 114528"/>
                <a:gd name="connsiteX10" fmla="*/ 393215 w 400850"/>
                <a:gd name="connsiteY10" fmla="*/ 3436 h 114528"/>
                <a:gd name="connsiteX11" fmla="*/ 240129 w 400850"/>
                <a:gd name="connsiteY11" fmla="*/ 29205 h 114528"/>
                <a:gd name="connsiteX12" fmla="*/ 49248 w 400850"/>
                <a:gd name="connsiteY12" fmla="*/ 88378 h 114528"/>
                <a:gd name="connsiteX13" fmla="*/ 13171 w 400850"/>
                <a:gd name="connsiteY13" fmla="*/ 12598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168548" y="103839"/>
                  </a:moveTo>
                  <a:cubicBezTo>
                    <a:pt x="101930" y="113192"/>
                    <a:pt x="68145" y="118728"/>
                    <a:pt x="0" y="130753"/>
                  </a:cubicBezTo>
                  <a:cubicBezTo>
                    <a:pt x="16034" y="112429"/>
                    <a:pt x="23670" y="104603"/>
                    <a:pt x="38749" y="90287"/>
                  </a:cubicBezTo>
                  <a:cubicBezTo>
                    <a:pt x="121210" y="63372"/>
                    <a:pt x="161867" y="50774"/>
                    <a:pt x="242228" y="27296"/>
                  </a:cubicBezTo>
                  <a:cubicBezTo>
                    <a:pt x="308082" y="15461"/>
                    <a:pt x="340723" y="9926"/>
                    <a:pt x="405241" y="0"/>
                  </a:cubicBezTo>
                  <a:cubicBezTo>
                    <a:pt x="391497" y="12026"/>
                    <a:pt x="384625" y="18897"/>
                    <a:pt x="370119" y="35695"/>
                  </a:cubicBezTo>
                  <a:cubicBezTo>
                    <a:pt x="290903" y="60700"/>
                    <a:pt x="250436" y="74444"/>
                    <a:pt x="168548" y="103839"/>
                  </a:cubicBezTo>
                  <a:close/>
                  <a:moveTo>
                    <a:pt x="13171" y="125981"/>
                  </a:moveTo>
                  <a:cubicBezTo>
                    <a:pt x="76925" y="114910"/>
                    <a:pt x="108611" y="109757"/>
                    <a:pt x="171029" y="100785"/>
                  </a:cubicBezTo>
                  <a:cubicBezTo>
                    <a:pt x="247764" y="73489"/>
                    <a:pt x="285749" y="60509"/>
                    <a:pt x="360192" y="37031"/>
                  </a:cubicBezTo>
                  <a:cubicBezTo>
                    <a:pt x="373745" y="21570"/>
                    <a:pt x="380235" y="15080"/>
                    <a:pt x="393215" y="3436"/>
                  </a:cubicBezTo>
                  <a:cubicBezTo>
                    <a:pt x="332705" y="12789"/>
                    <a:pt x="301974" y="17943"/>
                    <a:pt x="240129" y="29205"/>
                  </a:cubicBezTo>
                  <a:cubicBezTo>
                    <a:pt x="164730" y="51156"/>
                    <a:pt x="126554" y="63182"/>
                    <a:pt x="49248" y="88378"/>
                  </a:cubicBezTo>
                  <a:cubicBezTo>
                    <a:pt x="35313" y="101740"/>
                    <a:pt x="28060" y="108993"/>
                    <a:pt x="13171" y="125981"/>
                  </a:cubicBezTo>
                  <a:close/>
                </a:path>
              </a:pathLst>
            </a:custGeom>
            <a:grpFill/>
            <a:ln w="19088" cap="flat">
              <a:noFill/>
              <a:prstDash val="solid"/>
              <a:miter/>
            </a:ln>
          </p:spPr>
          <p:txBody>
            <a:bodyPr rtlCol="0" anchor="ctr"/>
            <a:lstStyle/>
            <a:p>
              <a:endParaRPr lang="en-US" dirty="0"/>
            </a:p>
          </p:txBody>
        </p:sp>
        <p:sp>
          <p:nvSpPr>
            <p:cNvPr id="203" name="Freeform: Shape 202">
              <a:extLst>
                <a:ext uri="{FF2B5EF4-FFF2-40B4-BE49-F238E27FC236}">
                  <a16:creationId xmlns:a16="http://schemas.microsoft.com/office/drawing/2014/main" id="{9157CEA0-E418-4FF3-A442-694F53758F45}"/>
                </a:ext>
              </a:extLst>
            </p:cNvPr>
            <p:cNvSpPr/>
            <p:nvPr/>
          </p:nvSpPr>
          <p:spPr>
            <a:xfrm>
              <a:off x="2425549" y="3077063"/>
              <a:ext cx="362674" cy="95440"/>
            </a:xfrm>
            <a:custGeom>
              <a:avLst/>
              <a:gdLst>
                <a:gd name="connsiteX0" fmla="*/ 159767 w 362673"/>
                <a:gd name="connsiteY0" fmla="*/ 85896 h 95440"/>
                <a:gd name="connsiteX1" fmla="*/ 0 w 362673"/>
                <a:gd name="connsiteY1" fmla="*/ 102503 h 95440"/>
                <a:gd name="connsiteX2" fmla="*/ 35122 w 362673"/>
                <a:gd name="connsiteY2" fmla="*/ 66808 h 95440"/>
                <a:gd name="connsiteX3" fmla="*/ 227148 w 362673"/>
                <a:gd name="connsiteY3" fmla="*/ 16988 h 95440"/>
                <a:gd name="connsiteX4" fmla="*/ 381572 w 362673"/>
                <a:gd name="connsiteY4" fmla="*/ 0 h 95440"/>
                <a:gd name="connsiteX5" fmla="*/ 349313 w 362673"/>
                <a:gd name="connsiteY5" fmla="*/ 32641 h 95440"/>
                <a:gd name="connsiteX6" fmla="*/ 159767 w 362673"/>
                <a:gd name="connsiteY6" fmla="*/ 85896 h 95440"/>
                <a:gd name="connsiteX7" fmla="*/ 12407 w 362673"/>
                <a:gd name="connsiteY7" fmla="*/ 98685 h 95440"/>
                <a:gd name="connsiteX8" fmla="*/ 162058 w 362673"/>
                <a:gd name="connsiteY8" fmla="*/ 83033 h 95440"/>
                <a:gd name="connsiteX9" fmla="*/ 339769 w 362673"/>
                <a:gd name="connsiteY9" fmla="*/ 33404 h 95440"/>
                <a:gd name="connsiteX10" fmla="*/ 370119 w 362673"/>
                <a:gd name="connsiteY10" fmla="*/ 2863 h 95440"/>
                <a:gd name="connsiteX11" fmla="*/ 225240 w 362673"/>
                <a:gd name="connsiteY11" fmla="*/ 18706 h 95440"/>
                <a:gd name="connsiteX12" fmla="*/ 45239 w 362673"/>
                <a:gd name="connsiteY12" fmla="*/ 65472 h 95440"/>
                <a:gd name="connsiteX13" fmla="*/ 12407 w 362673"/>
                <a:gd name="connsiteY13" fmla="*/ 98685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95440">
                  <a:moveTo>
                    <a:pt x="159767" y="85896"/>
                  </a:moveTo>
                  <a:cubicBezTo>
                    <a:pt x="96777" y="90668"/>
                    <a:pt x="64709" y="94104"/>
                    <a:pt x="0" y="102503"/>
                  </a:cubicBezTo>
                  <a:cubicBezTo>
                    <a:pt x="14507" y="85896"/>
                    <a:pt x="21379" y="78834"/>
                    <a:pt x="35122" y="66808"/>
                  </a:cubicBezTo>
                  <a:cubicBezTo>
                    <a:pt x="113002" y="44857"/>
                    <a:pt x="151369" y="34740"/>
                    <a:pt x="227148" y="16988"/>
                  </a:cubicBezTo>
                  <a:cubicBezTo>
                    <a:pt x="289567" y="8781"/>
                    <a:pt x="320489" y="5154"/>
                    <a:pt x="381572" y="0"/>
                  </a:cubicBezTo>
                  <a:cubicBezTo>
                    <a:pt x="368782" y="10689"/>
                    <a:pt x="362483" y="16988"/>
                    <a:pt x="349313" y="32641"/>
                  </a:cubicBezTo>
                  <a:cubicBezTo>
                    <a:pt x="274678" y="51538"/>
                    <a:pt x="236692" y="62227"/>
                    <a:pt x="159767" y="85896"/>
                  </a:cubicBezTo>
                  <a:close/>
                  <a:moveTo>
                    <a:pt x="12407" y="98685"/>
                  </a:moveTo>
                  <a:cubicBezTo>
                    <a:pt x="72917" y="90859"/>
                    <a:pt x="102885" y="87423"/>
                    <a:pt x="162058" y="83033"/>
                  </a:cubicBezTo>
                  <a:cubicBezTo>
                    <a:pt x="234211" y="61082"/>
                    <a:pt x="269715" y="50965"/>
                    <a:pt x="339769" y="33404"/>
                  </a:cubicBezTo>
                  <a:cubicBezTo>
                    <a:pt x="352176" y="18897"/>
                    <a:pt x="358284" y="12980"/>
                    <a:pt x="370119" y="2863"/>
                  </a:cubicBezTo>
                  <a:cubicBezTo>
                    <a:pt x="312854" y="7826"/>
                    <a:pt x="283840" y="11071"/>
                    <a:pt x="225240" y="18706"/>
                  </a:cubicBezTo>
                  <a:cubicBezTo>
                    <a:pt x="154232" y="35504"/>
                    <a:pt x="118155" y="44857"/>
                    <a:pt x="45239" y="65472"/>
                  </a:cubicBezTo>
                  <a:cubicBezTo>
                    <a:pt x="32450" y="76734"/>
                    <a:pt x="25960" y="83224"/>
                    <a:pt x="12407" y="98685"/>
                  </a:cubicBezTo>
                  <a:close/>
                </a:path>
              </a:pathLst>
            </a:custGeom>
            <a:grpFill/>
            <a:ln w="19088" cap="flat">
              <a:noFill/>
              <a:prstDash val="solid"/>
              <a:miter/>
            </a:ln>
          </p:spPr>
          <p:txBody>
            <a:bodyPr rtlCol="0" anchor="ctr"/>
            <a:lstStyle/>
            <a:p>
              <a:endParaRPr lang="en-US" dirty="0"/>
            </a:p>
          </p:txBody>
        </p:sp>
        <p:sp>
          <p:nvSpPr>
            <p:cNvPr id="204" name="Freeform: Shape 203">
              <a:extLst>
                <a:ext uri="{FF2B5EF4-FFF2-40B4-BE49-F238E27FC236}">
                  <a16:creationId xmlns:a16="http://schemas.microsoft.com/office/drawing/2014/main" id="{3124A059-04C9-4365-912B-CFA4AE787976}"/>
                </a:ext>
              </a:extLst>
            </p:cNvPr>
            <p:cNvSpPr/>
            <p:nvPr/>
          </p:nvSpPr>
          <p:spPr>
            <a:xfrm>
              <a:off x="2764363" y="3042125"/>
              <a:ext cx="343586" cy="57264"/>
            </a:xfrm>
            <a:custGeom>
              <a:avLst/>
              <a:gdLst>
                <a:gd name="connsiteX0" fmla="*/ 151178 w 343585"/>
                <a:gd name="connsiteY0" fmla="*/ 67579 h 57264"/>
                <a:gd name="connsiteX1" fmla="*/ 0 w 343585"/>
                <a:gd name="connsiteY1" fmla="*/ 69297 h 57264"/>
                <a:gd name="connsiteX2" fmla="*/ 32450 w 343585"/>
                <a:gd name="connsiteY2" fmla="*/ 36656 h 57264"/>
                <a:gd name="connsiteX3" fmla="*/ 213787 w 343585"/>
                <a:gd name="connsiteY3" fmla="*/ 2870 h 57264"/>
                <a:gd name="connsiteX4" fmla="*/ 360002 w 343585"/>
                <a:gd name="connsiteY4" fmla="*/ 771 h 57264"/>
                <a:gd name="connsiteX5" fmla="*/ 329842 w 343585"/>
                <a:gd name="connsiteY5" fmla="*/ 32266 h 57264"/>
                <a:gd name="connsiteX6" fmla="*/ 151178 w 343585"/>
                <a:gd name="connsiteY6" fmla="*/ 67579 h 57264"/>
                <a:gd name="connsiteX7" fmla="*/ 11453 w 343585"/>
                <a:gd name="connsiteY7" fmla="*/ 66434 h 57264"/>
                <a:gd name="connsiteX8" fmla="*/ 153087 w 343585"/>
                <a:gd name="connsiteY8" fmla="*/ 64716 h 57264"/>
                <a:gd name="connsiteX9" fmla="*/ 320680 w 343585"/>
                <a:gd name="connsiteY9" fmla="*/ 31884 h 57264"/>
                <a:gd name="connsiteX10" fmla="*/ 349122 w 343585"/>
                <a:gd name="connsiteY10" fmla="*/ 2298 h 57264"/>
                <a:gd name="connsiteX11" fmla="*/ 211878 w 343585"/>
                <a:gd name="connsiteY11" fmla="*/ 4207 h 57264"/>
                <a:gd name="connsiteX12" fmla="*/ 41803 w 343585"/>
                <a:gd name="connsiteY12" fmla="*/ 35893 h 57264"/>
                <a:gd name="connsiteX13" fmla="*/ 11453 w 343585"/>
                <a:gd name="connsiteY13" fmla="*/ 66434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57264">
                  <a:moveTo>
                    <a:pt x="151178" y="67579"/>
                  </a:moveTo>
                  <a:cubicBezTo>
                    <a:pt x="91432" y="65670"/>
                    <a:pt x="61273" y="66243"/>
                    <a:pt x="0" y="69297"/>
                  </a:cubicBezTo>
                  <a:cubicBezTo>
                    <a:pt x="13171" y="53645"/>
                    <a:pt x="19661" y="47346"/>
                    <a:pt x="32450" y="36656"/>
                  </a:cubicBezTo>
                  <a:cubicBezTo>
                    <a:pt x="105939" y="20813"/>
                    <a:pt x="142207" y="13942"/>
                    <a:pt x="213787" y="2870"/>
                  </a:cubicBezTo>
                  <a:cubicBezTo>
                    <a:pt x="272960" y="7"/>
                    <a:pt x="302165" y="-756"/>
                    <a:pt x="360002" y="771"/>
                  </a:cubicBezTo>
                  <a:cubicBezTo>
                    <a:pt x="347976" y="10697"/>
                    <a:pt x="341868" y="16805"/>
                    <a:pt x="329842" y="32266"/>
                  </a:cubicBezTo>
                  <a:cubicBezTo>
                    <a:pt x="259217" y="43719"/>
                    <a:pt x="223522" y="50782"/>
                    <a:pt x="151178" y="67579"/>
                  </a:cubicBezTo>
                  <a:close/>
                  <a:moveTo>
                    <a:pt x="11453" y="66434"/>
                  </a:moveTo>
                  <a:cubicBezTo>
                    <a:pt x="68717" y="63571"/>
                    <a:pt x="97158" y="62998"/>
                    <a:pt x="153087" y="64716"/>
                  </a:cubicBezTo>
                  <a:cubicBezTo>
                    <a:pt x="221041" y="49064"/>
                    <a:pt x="254635" y="42574"/>
                    <a:pt x="320680" y="31884"/>
                  </a:cubicBezTo>
                  <a:cubicBezTo>
                    <a:pt x="332133" y="17568"/>
                    <a:pt x="337860" y="11842"/>
                    <a:pt x="349122" y="2298"/>
                  </a:cubicBezTo>
                  <a:cubicBezTo>
                    <a:pt x="294911" y="962"/>
                    <a:pt x="267424" y="1534"/>
                    <a:pt x="211878" y="4207"/>
                  </a:cubicBezTo>
                  <a:cubicBezTo>
                    <a:pt x="144688" y="14705"/>
                    <a:pt x="110711" y="21195"/>
                    <a:pt x="41803" y="35893"/>
                  </a:cubicBezTo>
                  <a:cubicBezTo>
                    <a:pt x="29968" y="46010"/>
                    <a:pt x="23860" y="51927"/>
                    <a:pt x="11453" y="66434"/>
                  </a:cubicBezTo>
                  <a:close/>
                </a:path>
              </a:pathLst>
            </a:custGeom>
            <a:grpFill/>
            <a:ln w="19088" cap="flat">
              <a:noFill/>
              <a:prstDash val="solid"/>
              <a:miter/>
            </a:ln>
          </p:spPr>
          <p:txBody>
            <a:bodyPr rtlCol="0" anchor="ctr"/>
            <a:lstStyle/>
            <a:p>
              <a:endParaRPr lang="en-US" dirty="0"/>
            </a:p>
          </p:txBody>
        </p:sp>
        <p:sp>
          <p:nvSpPr>
            <p:cNvPr id="205" name="Freeform: Shape 204">
              <a:extLst>
                <a:ext uri="{FF2B5EF4-FFF2-40B4-BE49-F238E27FC236}">
                  <a16:creationId xmlns:a16="http://schemas.microsoft.com/office/drawing/2014/main" id="{BEF6A82C-1B64-4305-8995-27B7DACEFB65}"/>
                </a:ext>
              </a:extLst>
            </p:cNvPr>
            <p:cNvSpPr/>
            <p:nvPr/>
          </p:nvSpPr>
          <p:spPr>
            <a:xfrm>
              <a:off x="3084089" y="3029152"/>
              <a:ext cx="324498" cy="57264"/>
            </a:xfrm>
            <a:custGeom>
              <a:avLst/>
              <a:gdLst>
                <a:gd name="connsiteX0" fmla="*/ 143733 w 324497"/>
                <a:gd name="connsiteY0" fmla="*/ 64327 h 57264"/>
                <a:gd name="connsiteX1" fmla="*/ 0 w 324497"/>
                <a:gd name="connsiteY1" fmla="*/ 46002 h 57264"/>
                <a:gd name="connsiteX2" fmla="*/ 30350 w 324497"/>
                <a:gd name="connsiteY2" fmla="*/ 14507 h 57264"/>
                <a:gd name="connsiteX3" fmla="*/ 202525 w 324497"/>
                <a:gd name="connsiteY3" fmla="*/ 0 h 57264"/>
                <a:gd name="connsiteX4" fmla="*/ 342632 w 324497"/>
                <a:gd name="connsiteY4" fmla="*/ 17179 h 57264"/>
                <a:gd name="connsiteX5" fmla="*/ 314191 w 324497"/>
                <a:gd name="connsiteY5" fmla="*/ 48866 h 57264"/>
                <a:gd name="connsiteX6" fmla="*/ 143733 w 324497"/>
                <a:gd name="connsiteY6" fmla="*/ 64327 h 57264"/>
                <a:gd name="connsiteX7" fmla="*/ 10880 w 324497"/>
                <a:gd name="connsiteY7" fmla="*/ 44284 h 57264"/>
                <a:gd name="connsiteX8" fmla="*/ 145642 w 324497"/>
                <a:gd name="connsiteY8" fmla="*/ 61464 h 57264"/>
                <a:gd name="connsiteX9" fmla="*/ 305410 w 324497"/>
                <a:gd name="connsiteY9" fmla="*/ 46957 h 57264"/>
                <a:gd name="connsiteX10" fmla="*/ 332133 w 324497"/>
                <a:gd name="connsiteY10" fmla="*/ 17179 h 57264"/>
                <a:gd name="connsiteX11" fmla="*/ 200616 w 324497"/>
                <a:gd name="connsiteY11" fmla="*/ 1145 h 57264"/>
                <a:gd name="connsiteX12" fmla="*/ 39131 w 324497"/>
                <a:gd name="connsiteY12" fmla="*/ 14698 h 57264"/>
                <a:gd name="connsiteX13" fmla="*/ 10880 w 324497"/>
                <a:gd name="connsiteY13" fmla="*/ 44284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43733" y="64327"/>
                  </a:moveTo>
                  <a:cubicBezTo>
                    <a:pt x="86851" y="53828"/>
                    <a:pt x="58219" y="50011"/>
                    <a:pt x="0" y="46002"/>
                  </a:cubicBezTo>
                  <a:cubicBezTo>
                    <a:pt x="12217" y="30541"/>
                    <a:pt x="18325" y="24433"/>
                    <a:pt x="30350" y="14507"/>
                  </a:cubicBezTo>
                  <a:cubicBezTo>
                    <a:pt x="100022" y="5917"/>
                    <a:pt x="134380" y="2672"/>
                    <a:pt x="202525" y="0"/>
                  </a:cubicBezTo>
                  <a:cubicBezTo>
                    <a:pt x="259026" y="4772"/>
                    <a:pt x="286894" y="8208"/>
                    <a:pt x="342632" y="17179"/>
                  </a:cubicBezTo>
                  <a:cubicBezTo>
                    <a:pt x="331179" y="27105"/>
                    <a:pt x="325452" y="33213"/>
                    <a:pt x="314191" y="48866"/>
                  </a:cubicBezTo>
                  <a:cubicBezTo>
                    <a:pt x="246619" y="52683"/>
                    <a:pt x="212451" y="55546"/>
                    <a:pt x="143733" y="64327"/>
                  </a:cubicBezTo>
                  <a:close/>
                  <a:moveTo>
                    <a:pt x="10880" y="44284"/>
                  </a:moveTo>
                  <a:cubicBezTo>
                    <a:pt x="65282" y="48293"/>
                    <a:pt x="92196" y="51729"/>
                    <a:pt x="145642" y="61464"/>
                  </a:cubicBezTo>
                  <a:cubicBezTo>
                    <a:pt x="210160" y="53447"/>
                    <a:pt x="242038" y="50774"/>
                    <a:pt x="305410" y="46957"/>
                  </a:cubicBezTo>
                  <a:cubicBezTo>
                    <a:pt x="316099" y="32450"/>
                    <a:pt x="321444" y="26723"/>
                    <a:pt x="332133" y="17179"/>
                  </a:cubicBezTo>
                  <a:cubicBezTo>
                    <a:pt x="280023" y="8971"/>
                    <a:pt x="253681" y="5726"/>
                    <a:pt x="200616" y="1145"/>
                  </a:cubicBezTo>
                  <a:cubicBezTo>
                    <a:pt x="136671" y="4008"/>
                    <a:pt x="104412" y="6872"/>
                    <a:pt x="39131" y="14698"/>
                  </a:cubicBezTo>
                  <a:cubicBezTo>
                    <a:pt x="28060" y="24242"/>
                    <a:pt x="22333" y="29968"/>
                    <a:pt x="10880" y="44284"/>
                  </a:cubicBezTo>
                  <a:close/>
                </a:path>
              </a:pathLst>
            </a:custGeom>
            <a:grpFill/>
            <a:ln w="19088" cap="flat">
              <a:noFill/>
              <a:prstDash val="solid"/>
              <a:miter/>
            </a:ln>
          </p:spPr>
          <p:txBody>
            <a:bodyPr rtlCol="0" anchor="ctr"/>
            <a:lstStyle/>
            <a:p>
              <a:endParaRPr lang="en-US" dirty="0"/>
            </a:p>
          </p:txBody>
        </p:sp>
        <p:sp>
          <p:nvSpPr>
            <p:cNvPr id="206" name="Freeform: Shape 205">
              <a:extLst>
                <a:ext uri="{FF2B5EF4-FFF2-40B4-BE49-F238E27FC236}">
                  <a16:creationId xmlns:a16="http://schemas.microsoft.com/office/drawing/2014/main" id="{79803A50-EB99-4B65-933D-8B96A1A0AE9F}"/>
                </a:ext>
              </a:extLst>
            </p:cNvPr>
            <p:cNvSpPr/>
            <p:nvPr/>
          </p:nvSpPr>
          <p:spPr>
            <a:xfrm>
              <a:off x="3388544" y="3044799"/>
              <a:ext cx="324498" cy="57264"/>
            </a:xfrm>
            <a:custGeom>
              <a:avLst/>
              <a:gdLst>
                <a:gd name="connsiteX0" fmla="*/ 139916 w 324497"/>
                <a:gd name="connsiteY0" fmla="*/ 67195 h 57264"/>
                <a:gd name="connsiteX1" fmla="*/ 0 w 324497"/>
                <a:gd name="connsiteY1" fmla="*/ 32455 h 57264"/>
                <a:gd name="connsiteX2" fmla="*/ 28632 w 324497"/>
                <a:gd name="connsiteY2" fmla="*/ 769 h 57264"/>
                <a:gd name="connsiteX3" fmla="*/ 195271 w 324497"/>
                <a:gd name="connsiteY3" fmla="*/ 2105 h 57264"/>
                <a:gd name="connsiteX4" fmla="*/ 332705 w 324497"/>
                <a:gd name="connsiteY4" fmla="*/ 32073 h 57264"/>
                <a:gd name="connsiteX5" fmla="*/ 305982 w 324497"/>
                <a:gd name="connsiteY5" fmla="*/ 64523 h 57264"/>
                <a:gd name="connsiteX6" fmla="*/ 139916 w 324497"/>
                <a:gd name="connsiteY6" fmla="*/ 67195 h 57264"/>
                <a:gd name="connsiteX7" fmla="*/ 10498 w 324497"/>
                <a:gd name="connsiteY7" fmla="*/ 31882 h 57264"/>
                <a:gd name="connsiteX8" fmla="*/ 141633 w 324497"/>
                <a:gd name="connsiteY8" fmla="*/ 64332 h 57264"/>
                <a:gd name="connsiteX9" fmla="*/ 297392 w 324497"/>
                <a:gd name="connsiteY9" fmla="*/ 62041 h 57264"/>
                <a:gd name="connsiteX10" fmla="*/ 322589 w 324497"/>
                <a:gd name="connsiteY10" fmla="*/ 31691 h 57264"/>
                <a:gd name="connsiteX11" fmla="*/ 193553 w 324497"/>
                <a:gd name="connsiteY11" fmla="*/ 3632 h 57264"/>
                <a:gd name="connsiteX12" fmla="*/ 37221 w 324497"/>
                <a:gd name="connsiteY12" fmla="*/ 2296 h 57264"/>
                <a:gd name="connsiteX13" fmla="*/ 10498 w 324497"/>
                <a:gd name="connsiteY13" fmla="*/ 31882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57264">
                  <a:moveTo>
                    <a:pt x="139916" y="67195"/>
                  </a:moveTo>
                  <a:cubicBezTo>
                    <a:pt x="84179" y="51161"/>
                    <a:pt x="56310" y="44099"/>
                    <a:pt x="0" y="32455"/>
                  </a:cubicBezTo>
                  <a:cubicBezTo>
                    <a:pt x="11453" y="16803"/>
                    <a:pt x="17179" y="10694"/>
                    <a:pt x="28632" y="769"/>
                  </a:cubicBezTo>
                  <a:cubicBezTo>
                    <a:pt x="95822" y="-568"/>
                    <a:pt x="129036" y="-186"/>
                    <a:pt x="195271" y="2105"/>
                  </a:cubicBezTo>
                  <a:cubicBezTo>
                    <a:pt x="250436" y="12221"/>
                    <a:pt x="277923" y="18330"/>
                    <a:pt x="332705" y="32073"/>
                  </a:cubicBezTo>
                  <a:cubicBezTo>
                    <a:pt x="321825" y="42381"/>
                    <a:pt x="316480" y="48680"/>
                    <a:pt x="305982" y="64523"/>
                  </a:cubicBezTo>
                  <a:cubicBezTo>
                    <a:pt x="239938" y="63759"/>
                    <a:pt x="206724" y="64141"/>
                    <a:pt x="139916" y="67195"/>
                  </a:cubicBezTo>
                  <a:close/>
                  <a:moveTo>
                    <a:pt x="10498" y="31882"/>
                  </a:moveTo>
                  <a:cubicBezTo>
                    <a:pt x="63182" y="42953"/>
                    <a:pt x="89332" y="49443"/>
                    <a:pt x="141633" y="64332"/>
                  </a:cubicBezTo>
                  <a:cubicBezTo>
                    <a:pt x="204242" y="61660"/>
                    <a:pt x="235356" y="61278"/>
                    <a:pt x="297392" y="62041"/>
                  </a:cubicBezTo>
                  <a:cubicBezTo>
                    <a:pt x="307319" y="47343"/>
                    <a:pt x="312472" y="41426"/>
                    <a:pt x="322589" y="31691"/>
                  </a:cubicBezTo>
                  <a:cubicBezTo>
                    <a:pt x="271051" y="18902"/>
                    <a:pt x="245282" y="13176"/>
                    <a:pt x="193553" y="3632"/>
                  </a:cubicBezTo>
                  <a:cubicBezTo>
                    <a:pt x="131326" y="1723"/>
                    <a:pt x="100213" y="1341"/>
                    <a:pt x="37221" y="2296"/>
                  </a:cubicBezTo>
                  <a:cubicBezTo>
                    <a:pt x="26532" y="11649"/>
                    <a:pt x="21188" y="17375"/>
                    <a:pt x="10498" y="31882"/>
                  </a:cubicBezTo>
                  <a:close/>
                </a:path>
              </a:pathLst>
            </a:custGeom>
            <a:grpFill/>
            <a:ln w="19088" cap="flat">
              <a:noFill/>
              <a:prstDash val="solid"/>
              <a:miter/>
            </a:ln>
          </p:spPr>
          <p:txBody>
            <a:bodyPr rtlCol="0" anchor="ctr"/>
            <a:lstStyle/>
            <a:p>
              <a:endParaRPr lang="en-US" dirty="0"/>
            </a:p>
          </p:txBody>
        </p:sp>
        <p:sp>
          <p:nvSpPr>
            <p:cNvPr id="207" name="Freeform: Shape 206">
              <a:extLst>
                <a:ext uri="{FF2B5EF4-FFF2-40B4-BE49-F238E27FC236}">
                  <a16:creationId xmlns:a16="http://schemas.microsoft.com/office/drawing/2014/main" id="{393BC414-9D4A-4657-B272-2470801CF364}"/>
                </a:ext>
              </a:extLst>
            </p:cNvPr>
            <p:cNvSpPr/>
            <p:nvPr/>
          </p:nvSpPr>
          <p:spPr>
            <a:xfrm>
              <a:off x="3685173" y="3075536"/>
              <a:ext cx="324498" cy="76352"/>
            </a:xfrm>
            <a:custGeom>
              <a:avLst/>
              <a:gdLst>
                <a:gd name="connsiteX0" fmla="*/ 139343 w 324497"/>
                <a:gd name="connsiteY0" fmla="*/ 79025 h 76352"/>
                <a:gd name="connsiteX1" fmla="*/ 0 w 324497"/>
                <a:gd name="connsiteY1" fmla="*/ 32450 h 76352"/>
                <a:gd name="connsiteX2" fmla="*/ 26914 w 324497"/>
                <a:gd name="connsiteY2" fmla="*/ 0 h 76352"/>
                <a:gd name="connsiteX3" fmla="*/ 191071 w 324497"/>
                <a:gd name="connsiteY3" fmla="*/ 11835 h 76352"/>
                <a:gd name="connsiteX4" fmla="*/ 328888 w 324497"/>
                <a:gd name="connsiteY4" fmla="*/ 52110 h 76352"/>
                <a:gd name="connsiteX5" fmla="*/ 304073 w 324497"/>
                <a:gd name="connsiteY5" fmla="*/ 86087 h 76352"/>
                <a:gd name="connsiteX6" fmla="*/ 139343 w 324497"/>
                <a:gd name="connsiteY6" fmla="*/ 79025 h 76352"/>
                <a:gd name="connsiteX7" fmla="*/ 10117 w 324497"/>
                <a:gd name="connsiteY7" fmla="*/ 32641 h 76352"/>
                <a:gd name="connsiteX8" fmla="*/ 140870 w 324497"/>
                <a:gd name="connsiteY8" fmla="*/ 76161 h 76352"/>
                <a:gd name="connsiteX9" fmla="*/ 295483 w 324497"/>
                <a:gd name="connsiteY9" fmla="*/ 82842 h 76352"/>
                <a:gd name="connsiteX10" fmla="*/ 318962 w 324497"/>
                <a:gd name="connsiteY10" fmla="*/ 51156 h 76352"/>
                <a:gd name="connsiteX11" fmla="*/ 189545 w 324497"/>
                <a:gd name="connsiteY11" fmla="*/ 13362 h 76352"/>
                <a:gd name="connsiteX12" fmla="*/ 35504 w 324497"/>
                <a:gd name="connsiteY12" fmla="*/ 2291 h 76352"/>
                <a:gd name="connsiteX13" fmla="*/ 10117 w 324497"/>
                <a:gd name="connsiteY13" fmla="*/ 32641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76352">
                  <a:moveTo>
                    <a:pt x="139343" y="79025"/>
                  </a:moveTo>
                  <a:cubicBezTo>
                    <a:pt x="83605" y="58410"/>
                    <a:pt x="55737" y="49056"/>
                    <a:pt x="0" y="32450"/>
                  </a:cubicBezTo>
                  <a:cubicBezTo>
                    <a:pt x="10498" y="16607"/>
                    <a:pt x="16034" y="10308"/>
                    <a:pt x="26914" y="0"/>
                  </a:cubicBezTo>
                  <a:cubicBezTo>
                    <a:pt x="92768" y="3245"/>
                    <a:pt x="125599" y="5726"/>
                    <a:pt x="191071" y="11835"/>
                  </a:cubicBezTo>
                  <a:cubicBezTo>
                    <a:pt x="246045" y="26342"/>
                    <a:pt x="273723" y="34549"/>
                    <a:pt x="328888" y="52110"/>
                  </a:cubicBezTo>
                  <a:cubicBezTo>
                    <a:pt x="318771" y="63182"/>
                    <a:pt x="313617" y="69672"/>
                    <a:pt x="304073" y="86087"/>
                  </a:cubicBezTo>
                  <a:cubicBezTo>
                    <a:pt x="238219" y="81697"/>
                    <a:pt x="205388" y="80170"/>
                    <a:pt x="139343" y="79025"/>
                  </a:cubicBezTo>
                  <a:close/>
                  <a:moveTo>
                    <a:pt x="10117" y="32641"/>
                  </a:moveTo>
                  <a:cubicBezTo>
                    <a:pt x="62418" y="48293"/>
                    <a:pt x="88377" y="57073"/>
                    <a:pt x="140870" y="76161"/>
                  </a:cubicBezTo>
                  <a:cubicBezTo>
                    <a:pt x="202716" y="77307"/>
                    <a:pt x="233638" y="78834"/>
                    <a:pt x="295483" y="82842"/>
                  </a:cubicBezTo>
                  <a:cubicBezTo>
                    <a:pt x="304646" y="67572"/>
                    <a:pt x="309227" y="61464"/>
                    <a:pt x="318962" y="51156"/>
                  </a:cubicBezTo>
                  <a:cubicBezTo>
                    <a:pt x="267042" y="34740"/>
                    <a:pt x="241273" y="27105"/>
                    <a:pt x="189545" y="13362"/>
                  </a:cubicBezTo>
                  <a:cubicBezTo>
                    <a:pt x="128081" y="7826"/>
                    <a:pt x="97349" y="5536"/>
                    <a:pt x="35504" y="2291"/>
                  </a:cubicBezTo>
                  <a:cubicBezTo>
                    <a:pt x="25196" y="12026"/>
                    <a:pt x="20042" y="17943"/>
                    <a:pt x="10117" y="32641"/>
                  </a:cubicBezTo>
                  <a:close/>
                </a:path>
              </a:pathLst>
            </a:custGeom>
            <a:grpFill/>
            <a:ln w="19088" cap="flat">
              <a:noFill/>
              <a:prstDash val="solid"/>
              <a:miter/>
            </a:ln>
          </p:spPr>
          <p:txBody>
            <a:bodyPr rtlCol="0" anchor="ctr"/>
            <a:lstStyle/>
            <a:p>
              <a:endParaRPr lang="en-US" dirty="0"/>
            </a:p>
          </p:txBody>
        </p:sp>
        <p:sp>
          <p:nvSpPr>
            <p:cNvPr id="208" name="Freeform: Shape 207">
              <a:extLst>
                <a:ext uri="{FF2B5EF4-FFF2-40B4-BE49-F238E27FC236}">
                  <a16:creationId xmlns:a16="http://schemas.microsoft.com/office/drawing/2014/main" id="{48FB7990-451A-483F-AF17-7D514D7247A6}"/>
                </a:ext>
              </a:extLst>
            </p:cNvPr>
            <p:cNvSpPr/>
            <p:nvPr/>
          </p:nvSpPr>
          <p:spPr>
            <a:xfrm>
              <a:off x="3979894" y="3125547"/>
              <a:ext cx="324498" cy="95440"/>
            </a:xfrm>
            <a:custGeom>
              <a:avLst/>
              <a:gdLst>
                <a:gd name="connsiteX0" fmla="*/ 141442 w 324497"/>
                <a:gd name="connsiteY0" fmla="*/ 90096 h 95440"/>
                <a:gd name="connsiteX1" fmla="*/ 0 w 324497"/>
                <a:gd name="connsiteY1" fmla="*/ 33977 h 95440"/>
                <a:gd name="connsiteX2" fmla="*/ 25005 w 324497"/>
                <a:gd name="connsiteY2" fmla="*/ 0 h 95440"/>
                <a:gd name="connsiteX3" fmla="*/ 189163 w 324497"/>
                <a:gd name="connsiteY3" fmla="*/ 19088 h 95440"/>
                <a:gd name="connsiteX4" fmla="*/ 329842 w 324497"/>
                <a:gd name="connsiteY4" fmla="*/ 66999 h 95440"/>
                <a:gd name="connsiteX5" fmla="*/ 307127 w 324497"/>
                <a:gd name="connsiteY5" fmla="*/ 103076 h 95440"/>
                <a:gd name="connsiteX6" fmla="*/ 141442 w 324497"/>
                <a:gd name="connsiteY6" fmla="*/ 90096 h 95440"/>
                <a:gd name="connsiteX7" fmla="*/ 10117 w 324497"/>
                <a:gd name="connsiteY7" fmla="*/ 34740 h 95440"/>
                <a:gd name="connsiteX8" fmla="*/ 142779 w 324497"/>
                <a:gd name="connsiteY8" fmla="*/ 87042 h 95440"/>
                <a:gd name="connsiteX9" fmla="*/ 297965 w 324497"/>
                <a:gd name="connsiteY9" fmla="*/ 99640 h 95440"/>
                <a:gd name="connsiteX10" fmla="*/ 319344 w 324497"/>
                <a:gd name="connsiteY10" fmla="*/ 65854 h 95440"/>
                <a:gd name="connsiteX11" fmla="*/ 187445 w 324497"/>
                <a:gd name="connsiteY11" fmla="*/ 20615 h 95440"/>
                <a:gd name="connsiteX12" fmla="*/ 33404 w 324497"/>
                <a:gd name="connsiteY12" fmla="*/ 2863 h 95440"/>
                <a:gd name="connsiteX13" fmla="*/ 10117 w 324497"/>
                <a:gd name="connsiteY13" fmla="*/ 3474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95440">
                  <a:moveTo>
                    <a:pt x="141442" y="90096"/>
                  </a:moveTo>
                  <a:cubicBezTo>
                    <a:pt x="84560" y="66045"/>
                    <a:pt x="56310" y="54783"/>
                    <a:pt x="0" y="33977"/>
                  </a:cubicBezTo>
                  <a:cubicBezTo>
                    <a:pt x="9735" y="17561"/>
                    <a:pt x="14698" y="11071"/>
                    <a:pt x="25005" y="0"/>
                  </a:cubicBezTo>
                  <a:cubicBezTo>
                    <a:pt x="90668" y="6490"/>
                    <a:pt x="123499" y="10498"/>
                    <a:pt x="189163" y="19088"/>
                  </a:cubicBezTo>
                  <a:cubicBezTo>
                    <a:pt x="245091" y="37031"/>
                    <a:pt x="273151" y="46575"/>
                    <a:pt x="329842" y="66999"/>
                  </a:cubicBezTo>
                  <a:cubicBezTo>
                    <a:pt x="320489" y="78834"/>
                    <a:pt x="315908" y="85896"/>
                    <a:pt x="307127" y="103076"/>
                  </a:cubicBezTo>
                  <a:cubicBezTo>
                    <a:pt x="240701" y="96777"/>
                    <a:pt x="207488" y="94104"/>
                    <a:pt x="141442" y="90096"/>
                  </a:cubicBezTo>
                  <a:close/>
                  <a:moveTo>
                    <a:pt x="10117" y="34740"/>
                  </a:moveTo>
                  <a:cubicBezTo>
                    <a:pt x="62990" y="54210"/>
                    <a:pt x="89523" y="64709"/>
                    <a:pt x="142779" y="87042"/>
                  </a:cubicBezTo>
                  <a:cubicBezTo>
                    <a:pt x="204815" y="91050"/>
                    <a:pt x="235929" y="93532"/>
                    <a:pt x="297965" y="99640"/>
                  </a:cubicBezTo>
                  <a:cubicBezTo>
                    <a:pt x="306173" y="83797"/>
                    <a:pt x="310563" y="77116"/>
                    <a:pt x="319344" y="65854"/>
                  </a:cubicBezTo>
                  <a:cubicBezTo>
                    <a:pt x="266279" y="46766"/>
                    <a:pt x="239937" y="37604"/>
                    <a:pt x="187445" y="20615"/>
                  </a:cubicBezTo>
                  <a:cubicBezTo>
                    <a:pt x="125791" y="12598"/>
                    <a:pt x="95058" y="8971"/>
                    <a:pt x="33404" y="2863"/>
                  </a:cubicBezTo>
                  <a:cubicBezTo>
                    <a:pt x="23860" y="13362"/>
                    <a:pt x="19088" y="19470"/>
                    <a:pt x="10117" y="34740"/>
                  </a:cubicBezTo>
                  <a:close/>
                </a:path>
              </a:pathLst>
            </a:custGeom>
            <a:grpFill/>
            <a:ln w="19088" cap="flat">
              <a:noFill/>
              <a:prstDash val="solid"/>
              <a:miter/>
            </a:ln>
          </p:spPr>
          <p:txBody>
            <a:bodyPr rtlCol="0" anchor="ctr"/>
            <a:lstStyle/>
            <a:p>
              <a:endParaRPr lang="en-US" dirty="0"/>
            </a:p>
          </p:txBody>
        </p:sp>
        <p:sp>
          <p:nvSpPr>
            <p:cNvPr id="209" name="Freeform: Shape 208">
              <a:extLst>
                <a:ext uri="{FF2B5EF4-FFF2-40B4-BE49-F238E27FC236}">
                  <a16:creationId xmlns:a16="http://schemas.microsoft.com/office/drawing/2014/main" id="{4C058ABC-7401-43C7-92CE-1ACE1422600B}"/>
                </a:ext>
              </a:extLst>
            </p:cNvPr>
            <p:cNvSpPr/>
            <p:nvPr/>
          </p:nvSpPr>
          <p:spPr>
            <a:xfrm>
              <a:off x="4277286" y="3190447"/>
              <a:ext cx="324498" cy="114529"/>
            </a:xfrm>
            <a:custGeom>
              <a:avLst/>
              <a:gdLst>
                <a:gd name="connsiteX0" fmla="*/ 145642 w 324497"/>
                <a:gd name="connsiteY0" fmla="*/ 98495 h 114528"/>
                <a:gd name="connsiteX1" fmla="*/ 0 w 324497"/>
                <a:gd name="connsiteY1" fmla="*/ 35886 h 114528"/>
                <a:gd name="connsiteX2" fmla="*/ 22715 w 324497"/>
                <a:gd name="connsiteY2" fmla="*/ 0 h 114528"/>
                <a:gd name="connsiteX3" fmla="*/ 188591 w 324497"/>
                <a:gd name="connsiteY3" fmla="*/ 23287 h 114528"/>
                <a:gd name="connsiteX4" fmla="*/ 333660 w 324497"/>
                <a:gd name="connsiteY4" fmla="*/ 76161 h 114528"/>
                <a:gd name="connsiteX5" fmla="*/ 313427 w 324497"/>
                <a:gd name="connsiteY5" fmla="*/ 114529 h 114528"/>
                <a:gd name="connsiteX6" fmla="*/ 145642 w 324497"/>
                <a:gd name="connsiteY6" fmla="*/ 98495 h 114528"/>
                <a:gd name="connsiteX7" fmla="*/ 10117 w 324497"/>
                <a:gd name="connsiteY7" fmla="*/ 36840 h 114528"/>
                <a:gd name="connsiteX8" fmla="*/ 146788 w 324497"/>
                <a:gd name="connsiteY8" fmla="*/ 95250 h 114528"/>
                <a:gd name="connsiteX9" fmla="*/ 304073 w 324497"/>
                <a:gd name="connsiteY9" fmla="*/ 110520 h 114528"/>
                <a:gd name="connsiteX10" fmla="*/ 323161 w 324497"/>
                <a:gd name="connsiteY10" fmla="*/ 74634 h 114528"/>
                <a:gd name="connsiteX11" fmla="*/ 187063 w 324497"/>
                <a:gd name="connsiteY11" fmla="*/ 24815 h 114528"/>
                <a:gd name="connsiteX12" fmla="*/ 31495 w 324497"/>
                <a:gd name="connsiteY12" fmla="*/ 3245 h 114528"/>
                <a:gd name="connsiteX13" fmla="*/ 10117 w 324497"/>
                <a:gd name="connsiteY13" fmla="*/ 36840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14528">
                  <a:moveTo>
                    <a:pt x="145642" y="98495"/>
                  </a:moveTo>
                  <a:cubicBezTo>
                    <a:pt x="86851" y="72153"/>
                    <a:pt x="57646" y="59555"/>
                    <a:pt x="0" y="35886"/>
                  </a:cubicBezTo>
                  <a:cubicBezTo>
                    <a:pt x="8780" y="18706"/>
                    <a:pt x="13362" y="11835"/>
                    <a:pt x="22715" y="0"/>
                  </a:cubicBezTo>
                  <a:cubicBezTo>
                    <a:pt x="88951" y="8590"/>
                    <a:pt x="122164" y="13362"/>
                    <a:pt x="188591" y="23287"/>
                  </a:cubicBezTo>
                  <a:cubicBezTo>
                    <a:pt x="246045" y="43521"/>
                    <a:pt x="275060" y="54019"/>
                    <a:pt x="333660" y="76161"/>
                  </a:cubicBezTo>
                  <a:cubicBezTo>
                    <a:pt x="325261" y="88951"/>
                    <a:pt x="321062" y="96395"/>
                    <a:pt x="313427" y="114529"/>
                  </a:cubicBezTo>
                  <a:cubicBezTo>
                    <a:pt x="246045" y="107275"/>
                    <a:pt x="212641" y="104030"/>
                    <a:pt x="145642" y="98495"/>
                  </a:cubicBezTo>
                  <a:close/>
                  <a:moveTo>
                    <a:pt x="10117" y="36840"/>
                  </a:moveTo>
                  <a:cubicBezTo>
                    <a:pt x="64327" y="58982"/>
                    <a:pt x="91623" y="70626"/>
                    <a:pt x="146788" y="95250"/>
                  </a:cubicBezTo>
                  <a:cubicBezTo>
                    <a:pt x="209588" y="100594"/>
                    <a:pt x="241083" y="103648"/>
                    <a:pt x="304073" y="110520"/>
                  </a:cubicBezTo>
                  <a:cubicBezTo>
                    <a:pt x="311327" y="93723"/>
                    <a:pt x="315145" y="86660"/>
                    <a:pt x="323161" y="74634"/>
                  </a:cubicBezTo>
                  <a:cubicBezTo>
                    <a:pt x="268379" y="53828"/>
                    <a:pt x="241083" y="43903"/>
                    <a:pt x="187063" y="24815"/>
                  </a:cubicBezTo>
                  <a:cubicBezTo>
                    <a:pt x="124645" y="15652"/>
                    <a:pt x="93532" y="11262"/>
                    <a:pt x="31495" y="3245"/>
                  </a:cubicBezTo>
                  <a:cubicBezTo>
                    <a:pt x="22715" y="14507"/>
                    <a:pt x="18324" y="20997"/>
                    <a:pt x="10117" y="36840"/>
                  </a:cubicBezTo>
                  <a:close/>
                </a:path>
              </a:pathLst>
            </a:custGeom>
            <a:grpFill/>
            <a:ln w="19088" cap="flat">
              <a:noFill/>
              <a:prstDash val="solid"/>
              <a:miter/>
            </a:ln>
          </p:spPr>
          <p:txBody>
            <a:bodyPr rtlCol="0" anchor="ctr"/>
            <a:lstStyle/>
            <a:p>
              <a:endParaRPr lang="en-US" dirty="0"/>
            </a:p>
          </p:txBody>
        </p:sp>
        <p:sp>
          <p:nvSpPr>
            <p:cNvPr id="210" name="Freeform: Shape 209">
              <a:extLst>
                <a:ext uri="{FF2B5EF4-FFF2-40B4-BE49-F238E27FC236}">
                  <a16:creationId xmlns:a16="http://schemas.microsoft.com/office/drawing/2014/main" id="{0CC60A27-B3DA-4E2E-842C-0E63B04F78B9}"/>
                </a:ext>
              </a:extLst>
            </p:cNvPr>
            <p:cNvSpPr/>
            <p:nvPr/>
          </p:nvSpPr>
          <p:spPr>
            <a:xfrm>
              <a:off x="4580787" y="3264127"/>
              <a:ext cx="324498" cy="114529"/>
            </a:xfrm>
            <a:custGeom>
              <a:avLst/>
              <a:gdLst>
                <a:gd name="connsiteX0" fmla="*/ 151369 w 324497"/>
                <a:gd name="connsiteY0" fmla="*/ 104412 h 114528"/>
                <a:gd name="connsiteX1" fmla="*/ 0 w 324497"/>
                <a:gd name="connsiteY1" fmla="*/ 38367 h 114528"/>
                <a:gd name="connsiteX2" fmla="*/ 20233 w 324497"/>
                <a:gd name="connsiteY2" fmla="*/ 0 h 114528"/>
                <a:gd name="connsiteX3" fmla="*/ 188782 w 324497"/>
                <a:gd name="connsiteY3" fmla="*/ 24051 h 114528"/>
                <a:gd name="connsiteX4" fmla="*/ 339386 w 324497"/>
                <a:gd name="connsiteY4" fmla="*/ 78452 h 114528"/>
                <a:gd name="connsiteX5" fmla="*/ 322016 w 324497"/>
                <a:gd name="connsiteY5" fmla="*/ 119491 h 114528"/>
                <a:gd name="connsiteX6" fmla="*/ 151369 w 324497"/>
                <a:gd name="connsiteY6" fmla="*/ 104412 h 114528"/>
                <a:gd name="connsiteX7" fmla="*/ 10499 w 324497"/>
                <a:gd name="connsiteY7" fmla="*/ 39321 h 114528"/>
                <a:gd name="connsiteX8" fmla="*/ 152323 w 324497"/>
                <a:gd name="connsiteY8" fmla="*/ 100976 h 114528"/>
                <a:gd name="connsiteX9" fmla="*/ 312472 w 324497"/>
                <a:gd name="connsiteY9" fmla="*/ 115483 h 114528"/>
                <a:gd name="connsiteX10" fmla="*/ 328888 w 324497"/>
                <a:gd name="connsiteY10" fmla="*/ 77116 h 114528"/>
                <a:gd name="connsiteX11" fmla="*/ 187636 w 324497"/>
                <a:gd name="connsiteY11" fmla="*/ 25769 h 114528"/>
                <a:gd name="connsiteX12" fmla="*/ 29396 w 324497"/>
                <a:gd name="connsiteY12" fmla="*/ 3436 h 114528"/>
                <a:gd name="connsiteX13" fmla="*/ 10499 w 324497"/>
                <a:gd name="connsiteY13" fmla="*/ 3932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14528">
                  <a:moveTo>
                    <a:pt x="151369" y="104412"/>
                  </a:moveTo>
                  <a:cubicBezTo>
                    <a:pt x="90287" y="76925"/>
                    <a:pt x="59937" y="63754"/>
                    <a:pt x="0" y="38367"/>
                  </a:cubicBezTo>
                  <a:cubicBezTo>
                    <a:pt x="7635" y="20233"/>
                    <a:pt x="11835" y="12789"/>
                    <a:pt x="20233" y="0"/>
                  </a:cubicBezTo>
                  <a:cubicBezTo>
                    <a:pt x="87424" y="9353"/>
                    <a:pt x="121210" y="14125"/>
                    <a:pt x="188782" y="24051"/>
                  </a:cubicBezTo>
                  <a:cubicBezTo>
                    <a:pt x="248336" y="45239"/>
                    <a:pt x="278495" y="56119"/>
                    <a:pt x="339386" y="78452"/>
                  </a:cubicBezTo>
                  <a:cubicBezTo>
                    <a:pt x="331942" y="92386"/>
                    <a:pt x="328316" y="100403"/>
                    <a:pt x="322016" y="119491"/>
                  </a:cubicBezTo>
                  <a:cubicBezTo>
                    <a:pt x="253490" y="113002"/>
                    <a:pt x="219322" y="109947"/>
                    <a:pt x="151369" y="104412"/>
                  </a:cubicBezTo>
                  <a:close/>
                  <a:moveTo>
                    <a:pt x="10499" y="39321"/>
                  </a:moveTo>
                  <a:cubicBezTo>
                    <a:pt x="66617" y="62991"/>
                    <a:pt x="95059" y="75398"/>
                    <a:pt x="152323" y="100976"/>
                  </a:cubicBezTo>
                  <a:cubicBezTo>
                    <a:pt x="216077" y="106321"/>
                    <a:pt x="248145" y="109375"/>
                    <a:pt x="312472" y="115483"/>
                  </a:cubicBezTo>
                  <a:cubicBezTo>
                    <a:pt x="318580" y="97731"/>
                    <a:pt x="321826" y="90287"/>
                    <a:pt x="328888" y="77116"/>
                  </a:cubicBezTo>
                  <a:cubicBezTo>
                    <a:pt x="271814" y="56119"/>
                    <a:pt x="243564" y="45811"/>
                    <a:pt x="187636" y="25769"/>
                  </a:cubicBezTo>
                  <a:cubicBezTo>
                    <a:pt x="124264" y="16607"/>
                    <a:pt x="92577" y="12025"/>
                    <a:pt x="29396" y="3436"/>
                  </a:cubicBezTo>
                  <a:cubicBezTo>
                    <a:pt x="21379" y="15461"/>
                    <a:pt x="17561" y="22524"/>
                    <a:pt x="10499" y="39321"/>
                  </a:cubicBezTo>
                  <a:close/>
                </a:path>
              </a:pathLst>
            </a:custGeom>
            <a:grpFill/>
            <a:ln w="19088" cap="flat">
              <a:noFill/>
              <a:prstDash val="solid"/>
              <a:miter/>
            </a:ln>
          </p:spPr>
          <p:txBody>
            <a:bodyPr rtlCol="0" anchor="ctr"/>
            <a:lstStyle/>
            <a:p>
              <a:endParaRPr lang="en-US" dirty="0"/>
            </a:p>
          </p:txBody>
        </p:sp>
        <p:sp>
          <p:nvSpPr>
            <p:cNvPr id="211" name="Freeform: Shape 210">
              <a:extLst>
                <a:ext uri="{FF2B5EF4-FFF2-40B4-BE49-F238E27FC236}">
                  <a16:creationId xmlns:a16="http://schemas.microsoft.com/office/drawing/2014/main" id="{B25BF067-B822-4832-BED7-E045F217894D}"/>
                </a:ext>
              </a:extLst>
            </p:cNvPr>
            <p:cNvSpPr/>
            <p:nvPr/>
          </p:nvSpPr>
          <p:spPr>
            <a:xfrm>
              <a:off x="4892877" y="3340097"/>
              <a:ext cx="343586" cy="114529"/>
            </a:xfrm>
            <a:custGeom>
              <a:avLst/>
              <a:gdLst>
                <a:gd name="connsiteX0" fmla="*/ 157477 w 343585"/>
                <a:gd name="connsiteY0" fmla="*/ 106702 h 114528"/>
                <a:gd name="connsiteX1" fmla="*/ 0 w 343585"/>
                <a:gd name="connsiteY1" fmla="*/ 40849 h 114528"/>
                <a:gd name="connsiteX2" fmla="*/ 17561 w 343585"/>
                <a:gd name="connsiteY2" fmla="*/ 0 h 114528"/>
                <a:gd name="connsiteX3" fmla="*/ 189354 w 343585"/>
                <a:gd name="connsiteY3" fmla="*/ 21188 h 114528"/>
                <a:gd name="connsiteX4" fmla="*/ 345685 w 343585"/>
                <a:gd name="connsiteY4" fmla="*/ 73489 h 114528"/>
                <a:gd name="connsiteX5" fmla="*/ 331179 w 343585"/>
                <a:gd name="connsiteY5" fmla="*/ 116819 h 114528"/>
                <a:gd name="connsiteX6" fmla="*/ 157477 w 343585"/>
                <a:gd name="connsiteY6" fmla="*/ 106702 h 114528"/>
                <a:gd name="connsiteX7" fmla="*/ 10498 w 343585"/>
                <a:gd name="connsiteY7" fmla="*/ 41994 h 114528"/>
                <a:gd name="connsiteX8" fmla="*/ 158241 w 343585"/>
                <a:gd name="connsiteY8" fmla="*/ 103267 h 114528"/>
                <a:gd name="connsiteX9" fmla="*/ 321062 w 343585"/>
                <a:gd name="connsiteY9" fmla="*/ 113383 h 114528"/>
                <a:gd name="connsiteX10" fmla="*/ 334614 w 343585"/>
                <a:gd name="connsiteY10" fmla="*/ 72726 h 114528"/>
                <a:gd name="connsiteX11" fmla="*/ 187827 w 343585"/>
                <a:gd name="connsiteY11" fmla="*/ 23287 h 114528"/>
                <a:gd name="connsiteX12" fmla="*/ 26532 w 343585"/>
                <a:gd name="connsiteY12" fmla="*/ 3627 h 114528"/>
                <a:gd name="connsiteX13" fmla="*/ 10498 w 343585"/>
                <a:gd name="connsiteY13" fmla="*/ 4199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157477" y="106702"/>
                  </a:moveTo>
                  <a:cubicBezTo>
                    <a:pt x="93723" y="79788"/>
                    <a:pt x="62227" y="66617"/>
                    <a:pt x="0" y="40849"/>
                  </a:cubicBezTo>
                  <a:cubicBezTo>
                    <a:pt x="6490" y="21760"/>
                    <a:pt x="9926" y="13743"/>
                    <a:pt x="17561" y="0"/>
                  </a:cubicBezTo>
                  <a:cubicBezTo>
                    <a:pt x="86088" y="8590"/>
                    <a:pt x="120446" y="12980"/>
                    <a:pt x="189354" y="21188"/>
                  </a:cubicBezTo>
                  <a:cubicBezTo>
                    <a:pt x="251199" y="41994"/>
                    <a:pt x="282504" y="52492"/>
                    <a:pt x="345685" y="73489"/>
                  </a:cubicBezTo>
                  <a:cubicBezTo>
                    <a:pt x="339386" y="88378"/>
                    <a:pt x="336332" y="96777"/>
                    <a:pt x="331179" y="116819"/>
                  </a:cubicBezTo>
                  <a:cubicBezTo>
                    <a:pt x="261316" y="113002"/>
                    <a:pt x="226576" y="110711"/>
                    <a:pt x="157477" y="106702"/>
                  </a:cubicBezTo>
                  <a:close/>
                  <a:moveTo>
                    <a:pt x="10498" y="41994"/>
                  </a:moveTo>
                  <a:cubicBezTo>
                    <a:pt x="68908" y="66045"/>
                    <a:pt x="98495" y="78261"/>
                    <a:pt x="158241" y="103267"/>
                  </a:cubicBezTo>
                  <a:cubicBezTo>
                    <a:pt x="223140" y="107275"/>
                    <a:pt x="255780" y="109375"/>
                    <a:pt x="321062" y="113383"/>
                  </a:cubicBezTo>
                  <a:cubicBezTo>
                    <a:pt x="326025" y="94868"/>
                    <a:pt x="328697" y="86851"/>
                    <a:pt x="334614" y="72726"/>
                  </a:cubicBezTo>
                  <a:cubicBezTo>
                    <a:pt x="275441" y="52874"/>
                    <a:pt x="246045" y="42948"/>
                    <a:pt x="187827" y="23287"/>
                  </a:cubicBezTo>
                  <a:cubicBezTo>
                    <a:pt x="123118" y="15461"/>
                    <a:pt x="90860" y="11453"/>
                    <a:pt x="26532" y="3627"/>
                  </a:cubicBezTo>
                  <a:cubicBezTo>
                    <a:pt x="19852" y="16607"/>
                    <a:pt x="16607" y="24242"/>
                    <a:pt x="10498" y="41994"/>
                  </a:cubicBezTo>
                  <a:close/>
                </a:path>
              </a:pathLst>
            </a:custGeom>
            <a:grpFill/>
            <a:ln w="19088" cap="flat">
              <a:noFill/>
              <a:prstDash val="solid"/>
              <a:miter/>
            </a:ln>
          </p:spPr>
          <p:txBody>
            <a:bodyPr rtlCol="0" anchor="ctr"/>
            <a:lstStyle/>
            <a:p>
              <a:endParaRPr lang="en-US" dirty="0"/>
            </a:p>
          </p:txBody>
        </p:sp>
        <p:sp>
          <p:nvSpPr>
            <p:cNvPr id="212" name="Freeform: Shape 211">
              <a:extLst>
                <a:ext uri="{FF2B5EF4-FFF2-40B4-BE49-F238E27FC236}">
                  <a16:creationId xmlns:a16="http://schemas.microsoft.com/office/drawing/2014/main" id="{2BD5B754-7DB9-476A-A53C-A09D5B0DA47C}"/>
                </a:ext>
              </a:extLst>
            </p:cNvPr>
            <p:cNvSpPr/>
            <p:nvPr/>
          </p:nvSpPr>
          <p:spPr>
            <a:xfrm>
              <a:off x="5213557" y="3411678"/>
              <a:ext cx="343586" cy="95440"/>
            </a:xfrm>
            <a:custGeom>
              <a:avLst/>
              <a:gdLst>
                <a:gd name="connsiteX0" fmla="*/ 163585 w 343585"/>
                <a:gd name="connsiteY0" fmla="*/ 104603 h 95440"/>
                <a:gd name="connsiteX1" fmla="*/ 0 w 343585"/>
                <a:gd name="connsiteY1" fmla="*/ 43330 h 95440"/>
                <a:gd name="connsiteX2" fmla="*/ 14507 w 343585"/>
                <a:gd name="connsiteY2" fmla="*/ 0 h 95440"/>
                <a:gd name="connsiteX3" fmla="*/ 189163 w 343585"/>
                <a:gd name="connsiteY3" fmla="*/ 14698 h 95440"/>
                <a:gd name="connsiteX4" fmla="*/ 350649 w 343585"/>
                <a:gd name="connsiteY4" fmla="*/ 60891 h 95440"/>
                <a:gd name="connsiteX5" fmla="*/ 339386 w 343585"/>
                <a:gd name="connsiteY5" fmla="*/ 106321 h 95440"/>
                <a:gd name="connsiteX6" fmla="*/ 163585 w 343585"/>
                <a:gd name="connsiteY6" fmla="*/ 104603 h 95440"/>
                <a:gd name="connsiteX7" fmla="*/ 10880 w 343585"/>
                <a:gd name="connsiteY7" fmla="*/ 43903 h 95440"/>
                <a:gd name="connsiteX8" fmla="*/ 164349 w 343585"/>
                <a:gd name="connsiteY8" fmla="*/ 100785 h 95440"/>
                <a:gd name="connsiteX9" fmla="*/ 329270 w 343585"/>
                <a:gd name="connsiteY9" fmla="*/ 102694 h 95440"/>
                <a:gd name="connsiteX10" fmla="*/ 339959 w 343585"/>
                <a:gd name="connsiteY10" fmla="*/ 60127 h 95440"/>
                <a:gd name="connsiteX11" fmla="*/ 188400 w 343585"/>
                <a:gd name="connsiteY11" fmla="*/ 16416 h 95440"/>
                <a:gd name="connsiteX12" fmla="*/ 24433 w 343585"/>
                <a:gd name="connsiteY12" fmla="*/ 2863 h 95440"/>
                <a:gd name="connsiteX13" fmla="*/ 10880 w 343585"/>
                <a:gd name="connsiteY13" fmla="*/ 43903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63585" y="104603"/>
                  </a:moveTo>
                  <a:cubicBezTo>
                    <a:pt x="97540" y="79979"/>
                    <a:pt x="64709" y="67763"/>
                    <a:pt x="0" y="43330"/>
                  </a:cubicBezTo>
                  <a:cubicBezTo>
                    <a:pt x="5154" y="23287"/>
                    <a:pt x="8208" y="14889"/>
                    <a:pt x="14507" y="0"/>
                  </a:cubicBezTo>
                  <a:cubicBezTo>
                    <a:pt x="84179" y="6299"/>
                    <a:pt x="119110" y="9353"/>
                    <a:pt x="189163" y="14698"/>
                  </a:cubicBezTo>
                  <a:cubicBezTo>
                    <a:pt x="253299" y="33404"/>
                    <a:pt x="285558" y="42757"/>
                    <a:pt x="350649" y="60891"/>
                  </a:cubicBezTo>
                  <a:cubicBezTo>
                    <a:pt x="345495" y="76734"/>
                    <a:pt x="343204" y="85515"/>
                    <a:pt x="339386" y="106321"/>
                  </a:cubicBezTo>
                  <a:cubicBezTo>
                    <a:pt x="268951" y="105939"/>
                    <a:pt x="233829" y="105557"/>
                    <a:pt x="163585" y="104603"/>
                  </a:cubicBezTo>
                  <a:close/>
                  <a:moveTo>
                    <a:pt x="10880" y="43903"/>
                  </a:moveTo>
                  <a:cubicBezTo>
                    <a:pt x="71580" y="66617"/>
                    <a:pt x="102313" y="78070"/>
                    <a:pt x="164349" y="100785"/>
                  </a:cubicBezTo>
                  <a:cubicBezTo>
                    <a:pt x="230202" y="101930"/>
                    <a:pt x="263225" y="102312"/>
                    <a:pt x="329270" y="102694"/>
                  </a:cubicBezTo>
                  <a:cubicBezTo>
                    <a:pt x="332897" y="83415"/>
                    <a:pt x="335187" y="75207"/>
                    <a:pt x="339959" y="60127"/>
                  </a:cubicBezTo>
                  <a:cubicBezTo>
                    <a:pt x="278877" y="42948"/>
                    <a:pt x="248527" y="34168"/>
                    <a:pt x="188400" y="16416"/>
                  </a:cubicBezTo>
                  <a:cubicBezTo>
                    <a:pt x="122737" y="11453"/>
                    <a:pt x="89905" y="8781"/>
                    <a:pt x="24433" y="2863"/>
                  </a:cubicBezTo>
                  <a:cubicBezTo>
                    <a:pt x="18515" y="17370"/>
                    <a:pt x="15652" y="25387"/>
                    <a:pt x="10880" y="43903"/>
                  </a:cubicBezTo>
                  <a:close/>
                </a:path>
              </a:pathLst>
            </a:custGeom>
            <a:grpFill/>
            <a:ln w="19088" cap="flat">
              <a:noFill/>
              <a:prstDash val="solid"/>
              <a:miter/>
            </a:ln>
          </p:spPr>
          <p:txBody>
            <a:bodyPr rtlCol="0" anchor="ctr"/>
            <a:lstStyle/>
            <a:p>
              <a:endParaRPr lang="en-US" dirty="0"/>
            </a:p>
          </p:txBody>
        </p:sp>
        <p:sp>
          <p:nvSpPr>
            <p:cNvPr id="213" name="Freeform: Shape 212">
              <a:extLst>
                <a:ext uri="{FF2B5EF4-FFF2-40B4-BE49-F238E27FC236}">
                  <a16:creationId xmlns:a16="http://schemas.microsoft.com/office/drawing/2014/main" id="{8CC61E74-7765-4498-B645-81685FA0E331}"/>
                </a:ext>
              </a:extLst>
            </p:cNvPr>
            <p:cNvSpPr/>
            <p:nvPr/>
          </p:nvSpPr>
          <p:spPr>
            <a:xfrm>
              <a:off x="5542445" y="3471042"/>
              <a:ext cx="343586" cy="95440"/>
            </a:xfrm>
            <a:custGeom>
              <a:avLst/>
              <a:gdLst>
                <a:gd name="connsiteX0" fmla="*/ 168357 w 343585"/>
                <a:gd name="connsiteY0" fmla="*/ 97158 h 95440"/>
                <a:gd name="connsiteX1" fmla="*/ 0 w 343585"/>
                <a:gd name="connsiteY1" fmla="*/ 45239 h 95440"/>
                <a:gd name="connsiteX2" fmla="*/ 11453 w 343585"/>
                <a:gd name="connsiteY2" fmla="*/ 0 h 95440"/>
                <a:gd name="connsiteX3" fmla="*/ 187827 w 343585"/>
                <a:gd name="connsiteY3" fmla="*/ 4199 h 95440"/>
                <a:gd name="connsiteX4" fmla="*/ 352939 w 343585"/>
                <a:gd name="connsiteY4" fmla="*/ 39512 h 95440"/>
                <a:gd name="connsiteX5" fmla="*/ 344540 w 343585"/>
                <a:gd name="connsiteY5" fmla="*/ 85896 h 95440"/>
                <a:gd name="connsiteX6" fmla="*/ 168357 w 343585"/>
                <a:gd name="connsiteY6" fmla="*/ 97158 h 95440"/>
                <a:gd name="connsiteX7" fmla="*/ 10880 w 343585"/>
                <a:gd name="connsiteY7" fmla="*/ 45239 h 95440"/>
                <a:gd name="connsiteX8" fmla="*/ 168739 w 343585"/>
                <a:gd name="connsiteY8" fmla="*/ 93532 h 95440"/>
                <a:gd name="connsiteX9" fmla="*/ 334233 w 343585"/>
                <a:gd name="connsiteY9" fmla="*/ 83415 h 95440"/>
                <a:gd name="connsiteX10" fmla="*/ 342250 w 343585"/>
                <a:gd name="connsiteY10" fmla="*/ 39894 h 95440"/>
                <a:gd name="connsiteX11" fmla="*/ 187254 w 343585"/>
                <a:gd name="connsiteY11" fmla="*/ 6299 h 95440"/>
                <a:gd name="connsiteX12" fmla="*/ 21761 w 343585"/>
                <a:gd name="connsiteY12" fmla="*/ 2672 h 95440"/>
                <a:gd name="connsiteX13" fmla="*/ 10880 w 343585"/>
                <a:gd name="connsiteY13" fmla="*/ 45239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68357" y="97158"/>
                  </a:moveTo>
                  <a:cubicBezTo>
                    <a:pt x="100594" y="76925"/>
                    <a:pt x="66808" y="66427"/>
                    <a:pt x="0" y="45239"/>
                  </a:cubicBezTo>
                  <a:cubicBezTo>
                    <a:pt x="3818" y="24433"/>
                    <a:pt x="6299" y="15652"/>
                    <a:pt x="11453" y="0"/>
                  </a:cubicBezTo>
                  <a:cubicBezTo>
                    <a:pt x="81888" y="2481"/>
                    <a:pt x="117201" y="3436"/>
                    <a:pt x="187827" y="4199"/>
                  </a:cubicBezTo>
                  <a:cubicBezTo>
                    <a:pt x="253490" y="19088"/>
                    <a:pt x="286513" y="26151"/>
                    <a:pt x="352939" y="39512"/>
                  </a:cubicBezTo>
                  <a:cubicBezTo>
                    <a:pt x="348930" y="55737"/>
                    <a:pt x="347213" y="64900"/>
                    <a:pt x="344540" y="85896"/>
                  </a:cubicBezTo>
                  <a:cubicBezTo>
                    <a:pt x="274105" y="91241"/>
                    <a:pt x="238792" y="93341"/>
                    <a:pt x="168357" y="97158"/>
                  </a:cubicBezTo>
                  <a:close/>
                  <a:moveTo>
                    <a:pt x="10880" y="45239"/>
                  </a:moveTo>
                  <a:cubicBezTo>
                    <a:pt x="73489" y="64900"/>
                    <a:pt x="105176" y="74634"/>
                    <a:pt x="168739" y="93532"/>
                  </a:cubicBezTo>
                  <a:cubicBezTo>
                    <a:pt x="234783" y="90096"/>
                    <a:pt x="267997" y="88187"/>
                    <a:pt x="334233" y="83415"/>
                  </a:cubicBezTo>
                  <a:cubicBezTo>
                    <a:pt x="336714" y="63754"/>
                    <a:pt x="338432" y="55355"/>
                    <a:pt x="342250" y="39894"/>
                  </a:cubicBezTo>
                  <a:cubicBezTo>
                    <a:pt x="279832" y="27296"/>
                    <a:pt x="248909" y="20424"/>
                    <a:pt x="187254" y="6299"/>
                  </a:cubicBezTo>
                  <a:cubicBezTo>
                    <a:pt x="121018" y="5726"/>
                    <a:pt x="87805" y="4772"/>
                    <a:pt x="21761" y="2672"/>
                  </a:cubicBezTo>
                  <a:cubicBezTo>
                    <a:pt x="16798" y="17561"/>
                    <a:pt x="14507" y="25960"/>
                    <a:pt x="10880" y="45239"/>
                  </a:cubicBezTo>
                  <a:close/>
                </a:path>
              </a:pathLst>
            </a:custGeom>
            <a:grpFill/>
            <a:ln w="19088" cap="flat">
              <a:noFill/>
              <a:prstDash val="solid"/>
              <a:miter/>
            </a:ln>
          </p:spPr>
          <p:txBody>
            <a:bodyPr rtlCol="0" anchor="ctr"/>
            <a:lstStyle/>
            <a:p>
              <a:endParaRPr lang="en-US" dirty="0"/>
            </a:p>
          </p:txBody>
        </p:sp>
        <p:sp>
          <p:nvSpPr>
            <p:cNvPr id="214" name="Freeform: Shape 213">
              <a:extLst>
                <a:ext uri="{FF2B5EF4-FFF2-40B4-BE49-F238E27FC236}">
                  <a16:creationId xmlns:a16="http://schemas.microsoft.com/office/drawing/2014/main" id="{50597FE7-B3F2-4A32-A38D-02546B0DD351}"/>
                </a:ext>
              </a:extLst>
            </p:cNvPr>
            <p:cNvSpPr/>
            <p:nvPr/>
          </p:nvSpPr>
          <p:spPr>
            <a:xfrm>
              <a:off x="5876296" y="3499483"/>
              <a:ext cx="343586" cy="76352"/>
            </a:xfrm>
            <a:custGeom>
              <a:avLst/>
              <a:gdLst>
                <a:gd name="connsiteX0" fmla="*/ 170648 w 343585"/>
                <a:gd name="connsiteY0" fmla="*/ 94104 h 76352"/>
                <a:gd name="connsiteX1" fmla="*/ 0 w 343585"/>
                <a:gd name="connsiteY1" fmla="*/ 56501 h 76352"/>
                <a:gd name="connsiteX2" fmla="*/ 8590 w 343585"/>
                <a:gd name="connsiteY2" fmla="*/ 10117 h 76352"/>
                <a:gd name="connsiteX3" fmla="*/ 184773 w 343585"/>
                <a:gd name="connsiteY3" fmla="*/ 0 h 76352"/>
                <a:gd name="connsiteX4" fmla="*/ 351030 w 343585"/>
                <a:gd name="connsiteY4" fmla="*/ 21188 h 76352"/>
                <a:gd name="connsiteX5" fmla="*/ 345113 w 343585"/>
                <a:gd name="connsiteY5" fmla="*/ 67572 h 76352"/>
                <a:gd name="connsiteX6" fmla="*/ 170648 w 343585"/>
                <a:gd name="connsiteY6" fmla="*/ 94104 h 76352"/>
                <a:gd name="connsiteX7" fmla="*/ 10880 w 343585"/>
                <a:gd name="connsiteY7" fmla="*/ 55737 h 76352"/>
                <a:gd name="connsiteX8" fmla="*/ 170839 w 343585"/>
                <a:gd name="connsiteY8" fmla="*/ 90478 h 76352"/>
                <a:gd name="connsiteX9" fmla="*/ 334614 w 343585"/>
                <a:gd name="connsiteY9" fmla="*/ 66045 h 76352"/>
                <a:gd name="connsiteX10" fmla="*/ 340341 w 343585"/>
                <a:gd name="connsiteY10" fmla="*/ 22524 h 76352"/>
                <a:gd name="connsiteX11" fmla="*/ 184201 w 343585"/>
                <a:gd name="connsiteY11" fmla="*/ 2291 h 76352"/>
                <a:gd name="connsiteX12" fmla="*/ 18898 w 343585"/>
                <a:gd name="connsiteY12" fmla="*/ 12216 h 76352"/>
                <a:gd name="connsiteX13" fmla="*/ 10880 w 343585"/>
                <a:gd name="connsiteY13" fmla="*/ 55737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76352">
                  <a:moveTo>
                    <a:pt x="170648" y="94104"/>
                  </a:moveTo>
                  <a:cubicBezTo>
                    <a:pt x="102121" y="80170"/>
                    <a:pt x="67954" y="72535"/>
                    <a:pt x="0" y="56501"/>
                  </a:cubicBezTo>
                  <a:cubicBezTo>
                    <a:pt x="2673" y="35504"/>
                    <a:pt x="4390" y="26342"/>
                    <a:pt x="8590" y="10117"/>
                  </a:cubicBezTo>
                  <a:cubicBezTo>
                    <a:pt x="79216" y="7253"/>
                    <a:pt x="114529" y="5345"/>
                    <a:pt x="184773" y="0"/>
                  </a:cubicBezTo>
                  <a:cubicBezTo>
                    <a:pt x="251199" y="9162"/>
                    <a:pt x="284222" y="12789"/>
                    <a:pt x="351030" y="21188"/>
                  </a:cubicBezTo>
                  <a:cubicBezTo>
                    <a:pt x="347976" y="37604"/>
                    <a:pt x="346640" y="46575"/>
                    <a:pt x="345113" y="67572"/>
                  </a:cubicBezTo>
                  <a:cubicBezTo>
                    <a:pt x="275251" y="77879"/>
                    <a:pt x="240510" y="83988"/>
                    <a:pt x="170648" y="94104"/>
                  </a:cubicBezTo>
                  <a:close/>
                  <a:moveTo>
                    <a:pt x="10880" y="55737"/>
                  </a:moveTo>
                  <a:cubicBezTo>
                    <a:pt x="74635" y="70435"/>
                    <a:pt x="106702" y="77498"/>
                    <a:pt x="170839" y="90478"/>
                  </a:cubicBezTo>
                  <a:cubicBezTo>
                    <a:pt x="236311" y="81124"/>
                    <a:pt x="268951" y="75589"/>
                    <a:pt x="334614" y="66045"/>
                  </a:cubicBezTo>
                  <a:cubicBezTo>
                    <a:pt x="336142" y="46575"/>
                    <a:pt x="337478" y="37985"/>
                    <a:pt x="340341" y="22524"/>
                  </a:cubicBezTo>
                  <a:cubicBezTo>
                    <a:pt x="277541" y="14507"/>
                    <a:pt x="246427" y="11071"/>
                    <a:pt x="184201" y="2291"/>
                  </a:cubicBezTo>
                  <a:cubicBezTo>
                    <a:pt x="118155" y="7444"/>
                    <a:pt x="85133" y="9162"/>
                    <a:pt x="18898" y="12216"/>
                  </a:cubicBezTo>
                  <a:cubicBezTo>
                    <a:pt x="15080" y="27487"/>
                    <a:pt x="13362" y="36077"/>
                    <a:pt x="10880" y="55737"/>
                  </a:cubicBezTo>
                  <a:close/>
                </a:path>
              </a:pathLst>
            </a:custGeom>
            <a:grpFill/>
            <a:ln w="19088" cap="flat">
              <a:noFill/>
              <a:prstDash val="solid"/>
              <a:miter/>
            </a:ln>
          </p:spPr>
          <p:txBody>
            <a:bodyPr rtlCol="0" anchor="ctr"/>
            <a:lstStyle/>
            <a:p>
              <a:endParaRPr lang="en-US" dirty="0"/>
            </a:p>
          </p:txBody>
        </p:sp>
        <p:sp>
          <p:nvSpPr>
            <p:cNvPr id="215" name="Freeform: Shape 214">
              <a:extLst>
                <a:ext uri="{FF2B5EF4-FFF2-40B4-BE49-F238E27FC236}">
                  <a16:creationId xmlns:a16="http://schemas.microsoft.com/office/drawing/2014/main" id="{5F91A641-2E0A-4678-A20D-E99FB424BC10}"/>
                </a:ext>
              </a:extLst>
            </p:cNvPr>
            <p:cNvSpPr/>
            <p:nvPr/>
          </p:nvSpPr>
          <p:spPr>
            <a:xfrm>
              <a:off x="6210720" y="3500819"/>
              <a:ext cx="343586" cy="76352"/>
            </a:xfrm>
            <a:custGeom>
              <a:avLst/>
              <a:gdLst>
                <a:gd name="connsiteX0" fmla="*/ 171793 w 343585"/>
                <a:gd name="connsiteY0" fmla="*/ 93723 h 76352"/>
                <a:gd name="connsiteX1" fmla="*/ 0 w 343585"/>
                <a:gd name="connsiteY1" fmla="*/ 66236 h 76352"/>
                <a:gd name="connsiteX2" fmla="*/ 6108 w 343585"/>
                <a:gd name="connsiteY2" fmla="*/ 19852 h 76352"/>
                <a:gd name="connsiteX3" fmla="*/ 180955 w 343585"/>
                <a:gd name="connsiteY3" fmla="*/ 0 h 76352"/>
                <a:gd name="connsiteX4" fmla="*/ 348740 w 343585"/>
                <a:gd name="connsiteY4" fmla="*/ 17752 h 76352"/>
                <a:gd name="connsiteX5" fmla="*/ 345685 w 343585"/>
                <a:gd name="connsiteY5" fmla="*/ 64518 h 76352"/>
                <a:gd name="connsiteX6" fmla="*/ 171793 w 343585"/>
                <a:gd name="connsiteY6" fmla="*/ 93723 h 76352"/>
                <a:gd name="connsiteX7" fmla="*/ 10880 w 343585"/>
                <a:gd name="connsiteY7" fmla="*/ 64709 h 76352"/>
                <a:gd name="connsiteX8" fmla="*/ 171793 w 343585"/>
                <a:gd name="connsiteY8" fmla="*/ 90096 h 76352"/>
                <a:gd name="connsiteX9" fmla="*/ 334805 w 343585"/>
                <a:gd name="connsiteY9" fmla="*/ 63182 h 76352"/>
                <a:gd name="connsiteX10" fmla="*/ 337860 w 343585"/>
                <a:gd name="connsiteY10" fmla="*/ 19279 h 76352"/>
                <a:gd name="connsiteX11" fmla="*/ 180383 w 343585"/>
                <a:gd name="connsiteY11" fmla="*/ 2481 h 76352"/>
                <a:gd name="connsiteX12" fmla="*/ 16415 w 343585"/>
                <a:gd name="connsiteY12" fmla="*/ 21188 h 76352"/>
                <a:gd name="connsiteX13" fmla="*/ 10880 w 343585"/>
                <a:gd name="connsiteY13" fmla="*/ 64709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76352">
                  <a:moveTo>
                    <a:pt x="171793" y="93723"/>
                  </a:moveTo>
                  <a:cubicBezTo>
                    <a:pt x="102694" y="82461"/>
                    <a:pt x="68335" y="76925"/>
                    <a:pt x="0" y="66236"/>
                  </a:cubicBezTo>
                  <a:cubicBezTo>
                    <a:pt x="1718" y="45430"/>
                    <a:pt x="2863" y="36267"/>
                    <a:pt x="6108" y="19852"/>
                  </a:cubicBezTo>
                  <a:cubicBezTo>
                    <a:pt x="75970" y="12025"/>
                    <a:pt x="111092" y="8208"/>
                    <a:pt x="180955" y="0"/>
                  </a:cubicBezTo>
                  <a:cubicBezTo>
                    <a:pt x="247763" y="6872"/>
                    <a:pt x="281167" y="10308"/>
                    <a:pt x="348740" y="17752"/>
                  </a:cubicBezTo>
                  <a:cubicBezTo>
                    <a:pt x="346830" y="34740"/>
                    <a:pt x="346067" y="43903"/>
                    <a:pt x="345685" y="64518"/>
                  </a:cubicBezTo>
                  <a:cubicBezTo>
                    <a:pt x="276013" y="75971"/>
                    <a:pt x="241083" y="81506"/>
                    <a:pt x="171793" y="93723"/>
                  </a:cubicBezTo>
                  <a:close/>
                  <a:moveTo>
                    <a:pt x="10880" y="64709"/>
                  </a:moveTo>
                  <a:cubicBezTo>
                    <a:pt x="74825" y="74634"/>
                    <a:pt x="107084" y="79597"/>
                    <a:pt x="171793" y="90096"/>
                  </a:cubicBezTo>
                  <a:cubicBezTo>
                    <a:pt x="236883" y="78834"/>
                    <a:pt x="269524" y="73680"/>
                    <a:pt x="334805" y="63182"/>
                  </a:cubicBezTo>
                  <a:cubicBezTo>
                    <a:pt x="335378" y="43903"/>
                    <a:pt x="335950" y="35313"/>
                    <a:pt x="337860" y="19279"/>
                  </a:cubicBezTo>
                  <a:cubicBezTo>
                    <a:pt x="274487" y="12216"/>
                    <a:pt x="242991" y="8971"/>
                    <a:pt x="180383" y="2481"/>
                  </a:cubicBezTo>
                  <a:cubicBezTo>
                    <a:pt x="114911" y="10117"/>
                    <a:pt x="82079" y="13743"/>
                    <a:pt x="16415" y="21188"/>
                  </a:cubicBezTo>
                  <a:cubicBezTo>
                    <a:pt x="13552" y="36649"/>
                    <a:pt x="12407" y="45239"/>
                    <a:pt x="10880" y="64709"/>
                  </a:cubicBezTo>
                  <a:close/>
                </a:path>
              </a:pathLst>
            </a:custGeom>
            <a:grpFill/>
            <a:ln w="19088" cap="flat">
              <a:noFill/>
              <a:prstDash val="solid"/>
              <a:miter/>
            </a:ln>
          </p:spPr>
          <p:txBody>
            <a:bodyPr rtlCol="0" anchor="ctr"/>
            <a:lstStyle/>
            <a:p>
              <a:endParaRPr lang="en-US" dirty="0"/>
            </a:p>
          </p:txBody>
        </p:sp>
        <p:sp>
          <p:nvSpPr>
            <p:cNvPr id="216" name="Freeform: Shape 215">
              <a:extLst>
                <a:ext uri="{FF2B5EF4-FFF2-40B4-BE49-F238E27FC236}">
                  <a16:creationId xmlns:a16="http://schemas.microsoft.com/office/drawing/2014/main" id="{A60B05B6-1E34-4BBE-8F49-BBC3636B0CF4}"/>
                </a:ext>
              </a:extLst>
            </p:cNvPr>
            <p:cNvSpPr/>
            <p:nvPr/>
          </p:nvSpPr>
          <p:spPr>
            <a:xfrm>
              <a:off x="6545525" y="3494520"/>
              <a:ext cx="343586" cy="95440"/>
            </a:xfrm>
            <a:custGeom>
              <a:avLst/>
              <a:gdLst>
                <a:gd name="connsiteX0" fmla="*/ 173702 w 343585"/>
                <a:gd name="connsiteY0" fmla="*/ 96204 h 95440"/>
                <a:gd name="connsiteX1" fmla="*/ 0 w 343585"/>
                <a:gd name="connsiteY1" fmla="*/ 71008 h 95440"/>
                <a:gd name="connsiteX2" fmla="*/ 3245 w 343585"/>
                <a:gd name="connsiteY2" fmla="*/ 24242 h 95440"/>
                <a:gd name="connsiteX3" fmla="*/ 176184 w 343585"/>
                <a:gd name="connsiteY3" fmla="*/ 0 h 95440"/>
                <a:gd name="connsiteX4" fmla="*/ 345304 w 343585"/>
                <a:gd name="connsiteY4" fmla="*/ 16225 h 95440"/>
                <a:gd name="connsiteX5" fmla="*/ 345876 w 343585"/>
                <a:gd name="connsiteY5" fmla="*/ 65090 h 95440"/>
                <a:gd name="connsiteX6" fmla="*/ 173702 w 343585"/>
                <a:gd name="connsiteY6" fmla="*/ 96204 h 95440"/>
                <a:gd name="connsiteX7" fmla="*/ 10880 w 343585"/>
                <a:gd name="connsiteY7" fmla="*/ 69290 h 95440"/>
                <a:gd name="connsiteX8" fmla="*/ 173702 w 343585"/>
                <a:gd name="connsiteY8" fmla="*/ 92577 h 95440"/>
                <a:gd name="connsiteX9" fmla="*/ 335378 w 343585"/>
                <a:gd name="connsiteY9" fmla="*/ 63754 h 95440"/>
                <a:gd name="connsiteX10" fmla="*/ 334996 w 343585"/>
                <a:gd name="connsiteY10" fmla="*/ 17943 h 95440"/>
                <a:gd name="connsiteX11" fmla="*/ 176184 w 343585"/>
                <a:gd name="connsiteY11" fmla="*/ 2481 h 95440"/>
                <a:gd name="connsiteX12" fmla="*/ 13935 w 343585"/>
                <a:gd name="connsiteY12" fmla="*/ 25387 h 95440"/>
                <a:gd name="connsiteX13" fmla="*/ 10880 w 343585"/>
                <a:gd name="connsiteY13" fmla="*/ 6929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73702" y="96204"/>
                  </a:moveTo>
                  <a:cubicBezTo>
                    <a:pt x="103839" y="85706"/>
                    <a:pt x="69099" y="80743"/>
                    <a:pt x="0" y="71008"/>
                  </a:cubicBezTo>
                  <a:cubicBezTo>
                    <a:pt x="573" y="50202"/>
                    <a:pt x="1336" y="41039"/>
                    <a:pt x="3245" y="24242"/>
                  </a:cubicBezTo>
                  <a:cubicBezTo>
                    <a:pt x="72535" y="14698"/>
                    <a:pt x="107275" y="10117"/>
                    <a:pt x="176184" y="0"/>
                  </a:cubicBezTo>
                  <a:cubicBezTo>
                    <a:pt x="243373" y="6108"/>
                    <a:pt x="277160" y="9162"/>
                    <a:pt x="345304" y="16225"/>
                  </a:cubicBezTo>
                  <a:cubicBezTo>
                    <a:pt x="344922" y="34359"/>
                    <a:pt x="344922" y="43903"/>
                    <a:pt x="345876" y="65090"/>
                  </a:cubicBezTo>
                  <a:cubicBezTo>
                    <a:pt x="277160" y="77498"/>
                    <a:pt x="242610" y="83606"/>
                    <a:pt x="173702" y="96204"/>
                  </a:cubicBezTo>
                  <a:close/>
                  <a:moveTo>
                    <a:pt x="10880" y="69290"/>
                  </a:moveTo>
                  <a:cubicBezTo>
                    <a:pt x="75589" y="78261"/>
                    <a:pt x="108229" y="82842"/>
                    <a:pt x="173702" y="92577"/>
                  </a:cubicBezTo>
                  <a:cubicBezTo>
                    <a:pt x="238410" y="80743"/>
                    <a:pt x="270860" y="75207"/>
                    <a:pt x="335378" y="63754"/>
                  </a:cubicBezTo>
                  <a:cubicBezTo>
                    <a:pt x="334615" y="43903"/>
                    <a:pt x="334615" y="34931"/>
                    <a:pt x="334996" y="17943"/>
                  </a:cubicBezTo>
                  <a:cubicBezTo>
                    <a:pt x="271051" y="11453"/>
                    <a:pt x="239366" y="8399"/>
                    <a:pt x="176184" y="2481"/>
                  </a:cubicBezTo>
                  <a:cubicBezTo>
                    <a:pt x="111475" y="11835"/>
                    <a:pt x="79025" y="16416"/>
                    <a:pt x="13935" y="25387"/>
                  </a:cubicBezTo>
                  <a:cubicBezTo>
                    <a:pt x="12026" y="41421"/>
                    <a:pt x="11262" y="50011"/>
                    <a:pt x="10880" y="69290"/>
                  </a:cubicBezTo>
                  <a:close/>
                </a:path>
              </a:pathLst>
            </a:custGeom>
            <a:grpFill/>
            <a:ln w="19088" cap="flat">
              <a:noFill/>
              <a:prstDash val="solid"/>
              <a:miter/>
            </a:ln>
          </p:spPr>
          <p:txBody>
            <a:bodyPr rtlCol="0" anchor="ctr"/>
            <a:lstStyle/>
            <a:p>
              <a:endParaRPr lang="en-US" dirty="0"/>
            </a:p>
          </p:txBody>
        </p:sp>
        <p:sp>
          <p:nvSpPr>
            <p:cNvPr id="217" name="Freeform: Shape 216">
              <a:extLst>
                <a:ext uri="{FF2B5EF4-FFF2-40B4-BE49-F238E27FC236}">
                  <a16:creationId xmlns:a16="http://schemas.microsoft.com/office/drawing/2014/main" id="{D603E6B8-25EE-4EDA-86D9-4A884A7915E2}"/>
                </a:ext>
              </a:extLst>
            </p:cNvPr>
            <p:cNvSpPr/>
            <p:nvPr/>
          </p:nvSpPr>
          <p:spPr>
            <a:xfrm>
              <a:off x="6880092" y="3482876"/>
              <a:ext cx="343586" cy="95440"/>
            </a:xfrm>
            <a:custGeom>
              <a:avLst/>
              <a:gdLst>
                <a:gd name="connsiteX0" fmla="*/ 176422 w 343585"/>
                <a:gd name="connsiteY0" fmla="*/ 101358 h 95440"/>
                <a:gd name="connsiteX1" fmla="*/ 811 w 343585"/>
                <a:gd name="connsiteY1" fmla="*/ 77116 h 95440"/>
                <a:gd name="connsiteX2" fmla="*/ 239 w 343585"/>
                <a:gd name="connsiteY2" fmla="*/ 28250 h 95440"/>
                <a:gd name="connsiteX3" fmla="*/ 170504 w 343585"/>
                <a:gd name="connsiteY3" fmla="*/ 0 h 95440"/>
                <a:gd name="connsiteX4" fmla="*/ 341152 w 343585"/>
                <a:gd name="connsiteY4" fmla="*/ 16225 h 95440"/>
                <a:gd name="connsiteX5" fmla="*/ 346496 w 343585"/>
                <a:gd name="connsiteY5" fmla="*/ 68335 h 95440"/>
                <a:gd name="connsiteX6" fmla="*/ 176422 w 343585"/>
                <a:gd name="connsiteY6" fmla="*/ 101358 h 95440"/>
                <a:gd name="connsiteX7" fmla="*/ 11309 w 343585"/>
                <a:gd name="connsiteY7" fmla="*/ 75207 h 95440"/>
                <a:gd name="connsiteX8" fmla="*/ 175848 w 343585"/>
                <a:gd name="connsiteY8" fmla="*/ 97731 h 95440"/>
                <a:gd name="connsiteX9" fmla="*/ 335426 w 343585"/>
                <a:gd name="connsiteY9" fmla="*/ 66999 h 95440"/>
                <a:gd name="connsiteX10" fmla="*/ 330654 w 343585"/>
                <a:gd name="connsiteY10" fmla="*/ 18134 h 95440"/>
                <a:gd name="connsiteX11" fmla="*/ 170504 w 343585"/>
                <a:gd name="connsiteY11" fmla="*/ 2672 h 95440"/>
                <a:gd name="connsiteX12" fmla="*/ 10737 w 343585"/>
                <a:gd name="connsiteY12" fmla="*/ 29396 h 95440"/>
                <a:gd name="connsiteX13" fmla="*/ 11309 w 343585"/>
                <a:gd name="connsiteY13" fmla="*/ 75207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76422" y="101358"/>
                  </a:moveTo>
                  <a:cubicBezTo>
                    <a:pt x="105795" y="91241"/>
                    <a:pt x="70674" y="86278"/>
                    <a:pt x="811" y="77116"/>
                  </a:cubicBezTo>
                  <a:cubicBezTo>
                    <a:pt x="-143" y="55928"/>
                    <a:pt x="-143" y="46193"/>
                    <a:pt x="239" y="28250"/>
                  </a:cubicBezTo>
                  <a:cubicBezTo>
                    <a:pt x="68573" y="17179"/>
                    <a:pt x="102742" y="11644"/>
                    <a:pt x="170504" y="0"/>
                  </a:cubicBezTo>
                  <a:cubicBezTo>
                    <a:pt x="238267" y="5917"/>
                    <a:pt x="272434" y="9162"/>
                    <a:pt x="341152" y="16225"/>
                  </a:cubicBezTo>
                  <a:cubicBezTo>
                    <a:pt x="342679" y="35886"/>
                    <a:pt x="343825" y="46193"/>
                    <a:pt x="346496" y="68335"/>
                  </a:cubicBezTo>
                  <a:cubicBezTo>
                    <a:pt x="278542" y="81506"/>
                    <a:pt x="244566" y="87996"/>
                    <a:pt x="176422" y="101358"/>
                  </a:cubicBezTo>
                  <a:close/>
                  <a:moveTo>
                    <a:pt x="11309" y="75207"/>
                  </a:moveTo>
                  <a:cubicBezTo>
                    <a:pt x="76781" y="83797"/>
                    <a:pt x="109613" y="88187"/>
                    <a:pt x="175848" y="97731"/>
                  </a:cubicBezTo>
                  <a:cubicBezTo>
                    <a:pt x="239794" y="85324"/>
                    <a:pt x="271671" y="79216"/>
                    <a:pt x="335426" y="66999"/>
                  </a:cubicBezTo>
                  <a:cubicBezTo>
                    <a:pt x="332944" y="46384"/>
                    <a:pt x="331989" y="36649"/>
                    <a:pt x="330654" y="18134"/>
                  </a:cubicBezTo>
                  <a:cubicBezTo>
                    <a:pt x="266136" y="11453"/>
                    <a:pt x="234068" y="8399"/>
                    <a:pt x="170504" y="2672"/>
                  </a:cubicBezTo>
                  <a:cubicBezTo>
                    <a:pt x="106941" y="13553"/>
                    <a:pt x="74873" y="18897"/>
                    <a:pt x="10737" y="29396"/>
                  </a:cubicBezTo>
                  <a:cubicBezTo>
                    <a:pt x="10546" y="46384"/>
                    <a:pt x="10546" y="55355"/>
                    <a:pt x="11309" y="75207"/>
                  </a:cubicBezTo>
                  <a:close/>
                </a:path>
              </a:pathLst>
            </a:custGeom>
            <a:grpFill/>
            <a:ln w="19088" cap="flat">
              <a:noFill/>
              <a:prstDash val="solid"/>
              <a:miter/>
            </a:ln>
          </p:spPr>
          <p:txBody>
            <a:bodyPr rtlCol="0" anchor="ctr"/>
            <a:lstStyle/>
            <a:p>
              <a:endParaRPr lang="en-US" dirty="0"/>
            </a:p>
          </p:txBody>
        </p:sp>
        <p:sp>
          <p:nvSpPr>
            <p:cNvPr id="218" name="Freeform: Shape 217">
              <a:extLst>
                <a:ext uri="{FF2B5EF4-FFF2-40B4-BE49-F238E27FC236}">
                  <a16:creationId xmlns:a16="http://schemas.microsoft.com/office/drawing/2014/main" id="{C3BEE45D-2414-4FA0-AAD9-EBE01A1F0046}"/>
                </a:ext>
              </a:extLst>
            </p:cNvPr>
            <p:cNvSpPr/>
            <p:nvPr/>
          </p:nvSpPr>
          <p:spPr>
            <a:xfrm>
              <a:off x="7210746" y="3467415"/>
              <a:ext cx="343586" cy="95440"/>
            </a:xfrm>
            <a:custGeom>
              <a:avLst/>
              <a:gdLst>
                <a:gd name="connsiteX0" fmla="*/ 182672 w 343585"/>
                <a:gd name="connsiteY0" fmla="*/ 108420 h 95440"/>
                <a:gd name="connsiteX1" fmla="*/ 5153 w 343585"/>
                <a:gd name="connsiteY1" fmla="*/ 84179 h 95440"/>
                <a:gd name="connsiteX2" fmla="*/ 0 w 343585"/>
                <a:gd name="connsiteY2" fmla="*/ 32068 h 95440"/>
                <a:gd name="connsiteX3" fmla="*/ 166639 w 343585"/>
                <a:gd name="connsiteY3" fmla="*/ 0 h 95440"/>
                <a:gd name="connsiteX4" fmla="*/ 339004 w 343585"/>
                <a:gd name="connsiteY4" fmla="*/ 17561 h 95440"/>
                <a:gd name="connsiteX5" fmla="*/ 349884 w 343585"/>
                <a:gd name="connsiteY5" fmla="*/ 73489 h 95440"/>
                <a:gd name="connsiteX6" fmla="*/ 182672 w 343585"/>
                <a:gd name="connsiteY6" fmla="*/ 108420 h 95440"/>
                <a:gd name="connsiteX7" fmla="*/ 15651 w 343585"/>
                <a:gd name="connsiteY7" fmla="*/ 82079 h 95440"/>
                <a:gd name="connsiteX8" fmla="*/ 182100 w 343585"/>
                <a:gd name="connsiteY8" fmla="*/ 104603 h 95440"/>
                <a:gd name="connsiteX9" fmla="*/ 339004 w 343585"/>
                <a:gd name="connsiteY9" fmla="*/ 71962 h 95440"/>
                <a:gd name="connsiteX10" fmla="*/ 329079 w 343585"/>
                <a:gd name="connsiteY10" fmla="*/ 19470 h 95440"/>
                <a:gd name="connsiteX11" fmla="*/ 167211 w 343585"/>
                <a:gd name="connsiteY11" fmla="*/ 2863 h 95440"/>
                <a:gd name="connsiteX12" fmla="*/ 10879 w 343585"/>
                <a:gd name="connsiteY12" fmla="*/ 33022 h 95440"/>
                <a:gd name="connsiteX13" fmla="*/ 15651 w 343585"/>
                <a:gd name="connsiteY13" fmla="*/ 82079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82672" y="108420"/>
                  </a:moveTo>
                  <a:cubicBezTo>
                    <a:pt x="111092" y="98113"/>
                    <a:pt x="75588" y="93341"/>
                    <a:pt x="5153" y="84179"/>
                  </a:cubicBezTo>
                  <a:cubicBezTo>
                    <a:pt x="2482" y="62036"/>
                    <a:pt x="1526" y="51729"/>
                    <a:pt x="0" y="32068"/>
                  </a:cubicBezTo>
                  <a:cubicBezTo>
                    <a:pt x="67189" y="19661"/>
                    <a:pt x="100402" y="13171"/>
                    <a:pt x="166639" y="0"/>
                  </a:cubicBezTo>
                  <a:cubicBezTo>
                    <a:pt x="235164" y="6299"/>
                    <a:pt x="269524" y="9926"/>
                    <a:pt x="339004" y="17561"/>
                  </a:cubicBezTo>
                  <a:cubicBezTo>
                    <a:pt x="342822" y="39131"/>
                    <a:pt x="345112" y="50202"/>
                    <a:pt x="349884" y="73489"/>
                  </a:cubicBezTo>
                  <a:cubicBezTo>
                    <a:pt x="283267" y="87423"/>
                    <a:pt x="249863" y="94486"/>
                    <a:pt x="182672" y="108420"/>
                  </a:cubicBezTo>
                  <a:close/>
                  <a:moveTo>
                    <a:pt x="15651" y="82079"/>
                  </a:moveTo>
                  <a:cubicBezTo>
                    <a:pt x="81696" y="90668"/>
                    <a:pt x="115101" y="95059"/>
                    <a:pt x="182100" y="104603"/>
                  </a:cubicBezTo>
                  <a:cubicBezTo>
                    <a:pt x="245091" y="91623"/>
                    <a:pt x="276586" y="85133"/>
                    <a:pt x="339004" y="71962"/>
                  </a:cubicBezTo>
                  <a:cubicBezTo>
                    <a:pt x="334614" y="50202"/>
                    <a:pt x="332705" y="39703"/>
                    <a:pt x="329079" y="19470"/>
                  </a:cubicBezTo>
                  <a:cubicBezTo>
                    <a:pt x="263797" y="12216"/>
                    <a:pt x="231539" y="8971"/>
                    <a:pt x="167211" y="2863"/>
                  </a:cubicBezTo>
                  <a:cubicBezTo>
                    <a:pt x="104985" y="15270"/>
                    <a:pt x="73680" y="21188"/>
                    <a:pt x="10879" y="33022"/>
                  </a:cubicBezTo>
                  <a:cubicBezTo>
                    <a:pt x="12026" y="51538"/>
                    <a:pt x="12980" y="61273"/>
                    <a:pt x="15651" y="82079"/>
                  </a:cubicBezTo>
                  <a:close/>
                </a:path>
              </a:pathLst>
            </a:custGeom>
            <a:grpFill/>
            <a:ln w="19088" cap="flat">
              <a:noFill/>
              <a:prstDash val="solid"/>
              <a:miter/>
            </a:ln>
          </p:spPr>
          <p:txBody>
            <a:bodyPr rtlCol="0" anchor="ctr"/>
            <a:lstStyle/>
            <a:p>
              <a:endParaRPr lang="en-US" dirty="0"/>
            </a:p>
          </p:txBody>
        </p:sp>
        <p:sp>
          <p:nvSpPr>
            <p:cNvPr id="219" name="Freeform: Shape 218">
              <a:extLst>
                <a:ext uri="{FF2B5EF4-FFF2-40B4-BE49-F238E27FC236}">
                  <a16:creationId xmlns:a16="http://schemas.microsoft.com/office/drawing/2014/main" id="{43261842-5A77-4A2F-AAEA-C144316D7446}"/>
                </a:ext>
              </a:extLst>
            </p:cNvPr>
            <p:cNvSpPr/>
            <p:nvPr/>
          </p:nvSpPr>
          <p:spPr>
            <a:xfrm>
              <a:off x="7539251" y="3450236"/>
              <a:ext cx="343586" cy="114529"/>
            </a:xfrm>
            <a:custGeom>
              <a:avLst/>
              <a:gdLst>
                <a:gd name="connsiteX0" fmla="*/ 190309 w 343585"/>
                <a:gd name="connsiteY0" fmla="*/ 116246 h 114528"/>
                <a:gd name="connsiteX1" fmla="*/ 10689 w 343585"/>
                <a:gd name="connsiteY1" fmla="*/ 91050 h 114528"/>
                <a:gd name="connsiteX2" fmla="*/ 0 w 343585"/>
                <a:gd name="connsiteY2" fmla="*/ 35122 h 114528"/>
                <a:gd name="connsiteX3" fmla="*/ 162631 w 343585"/>
                <a:gd name="connsiteY3" fmla="*/ 0 h 114528"/>
                <a:gd name="connsiteX4" fmla="*/ 337288 w 343585"/>
                <a:gd name="connsiteY4" fmla="*/ 19852 h 114528"/>
                <a:gd name="connsiteX5" fmla="*/ 354084 w 343585"/>
                <a:gd name="connsiteY5" fmla="*/ 79788 h 114528"/>
                <a:gd name="connsiteX6" fmla="*/ 190309 w 343585"/>
                <a:gd name="connsiteY6" fmla="*/ 116246 h 114528"/>
                <a:gd name="connsiteX7" fmla="*/ 20998 w 343585"/>
                <a:gd name="connsiteY7" fmla="*/ 88951 h 114528"/>
                <a:gd name="connsiteX8" fmla="*/ 189355 w 343585"/>
                <a:gd name="connsiteY8" fmla="*/ 112429 h 114528"/>
                <a:gd name="connsiteX9" fmla="*/ 343205 w 343585"/>
                <a:gd name="connsiteY9" fmla="*/ 78452 h 114528"/>
                <a:gd name="connsiteX10" fmla="*/ 327552 w 343585"/>
                <a:gd name="connsiteY10" fmla="*/ 22333 h 114528"/>
                <a:gd name="connsiteX11" fmla="*/ 163585 w 343585"/>
                <a:gd name="connsiteY11" fmla="*/ 3627 h 114528"/>
                <a:gd name="connsiteX12" fmla="*/ 10880 w 343585"/>
                <a:gd name="connsiteY12" fmla="*/ 36458 h 114528"/>
                <a:gd name="connsiteX13" fmla="*/ 20998 w 343585"/>
                <a:gd name="connsiteY13" fmla="*/ 8895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190309" y="116246"/>
                  </a:moveTo>
                  <a:cubicBezTo>
                    <a:pt x="117964" y="105557"/>
                    <a:pt x="82079" y="100594"/>
                    <a:pt x="10689" y="91050"/>
                  </a:cubicBezTo>
                  <a:cubicBezTo>
                    <a:pt x="5917" y="67763"/>
                    <a:pt x="4009" y="56501"/>
                    <a:pt x="0" y="35122"/>
                  </a:cubicBezTo>
                  <a:cubicBezTo>
                    <a:pt x="65663" y="21379"/>
                    <a:pt x="98113" y="14507"/>
                    <a:pt x="162631" y="0"/>
                  </a:cubicBezTo>
                  <a:cubicBezTo>
                    <a:pt x="231921" y="7253"/>
                    <a:pt x="266852" y="11262"/>
                    <a:pt x="337288" y="19852"/>
                  </a:cubicBezTo>
                  <a:cubicBezTo>
                    <a:pt x="343777" y="43330"/>
                    <a:pt x="347022" y="55165"/>
                    <a:pt x="354084" y="79788"/>
                  </a:cubicBezTo>
                  <a:cubicBezTo>
                    <a:pt x="288994" y="94677"/>
                    <a:pt x="256163" y="101739"/>
                    <a:pt x="190309" y="116246"/>
                  </a:cubicBezTo>
                  <a:close/>
                  <a:moveTo>
                    <a:pt x="20998" y="88951"/>
                  </a:moveTo>
                  <a:cubicBezTo>
                    <a:pt x="87806" y="97922"/>
                    <a:pt x="121591" y="102694"/>
                    <a:pt x="189355" y="112429"/>
                  </a:cubicBezTo>
                  <a:cubicBezTo>
                    <a:pt x="251200" y="98876"/>
                    <a:pt x="281932" y="92005"/>
                    <a:pt x="343205" y="78452"/>
                  </a:cubicBezTo>
                  <a:cubicBezTo>
                    <a:pt x="336714" y="55355"/>
                    <a:pt x="333661" y="44093"/>
                    <a:pt x="327552" y="22333"/>
                  </a:cubicBezTo>
                  <a:cubicBezTo>
                    <a:pt x="261507" y="14125"/>
                    <a:pt x="228676" y="10498"/>
                    <a:pt x="163585" y="3627"/>
                  </a:cubicBezTo>
                  <a:cubicBezTo>
                    <a:pt x="102885" y="17179"/>
                    <a:pt x="72345" y="23669"/>
                    <a:pt x="10880" y="36458"/>
                  </a:cubicBezTo>
                  <a:cubicBezTo>
                    <a:pt x="14507" y="56501"/>
                    <a:pt x="16607" y="66999"/>
                    <a:pt x="20998" y="88951"/>
                  </a:cubicBezTo>
                  <a:close/>
                </a:path>
              </a:pathLst>
            </a:custGeom>
            <a:grpFill/>
            <a:ln w="19088" cap="flat">
              <a:noFill/>
              <a:prstDash val="solid"/>
              <a:miter/>
            </a:ln>
          </p:spPr>
          <p:txBody>
            <a:bodyPr rtlCol="0" anchor="ctr"/>
            <a:lstStyle/>
            <a:p>
              <a:endParaRPr lang="en-US" dirty="0"/>
            </a:p>
          </p:txBody>
        </p:sp>
        <p:sp>
          <p:nvSpPr>
            <p:cNvPr id="220" name="Freeform: Shape 219">
              <a:extLst>
                <a:ext uri="{FF2B5EF4-FFF2-40B4-BE49-F238E27FC236}">
                  <a16:creationId xmlns:a16="http://schemas.microsoft.com/office/drawing/2014/main" id="{2230D0EF-48DA-4763-9CE5-065FF950A25E}"/>
                </a:ext>
              </a:extLst>
            </p:cNvPr>
            <p:cNvSpPr/>
            <p:nvPr/>
          </p:nvSpPr>
          <p:spPr>
            <a:xfrm>
              <a:off x="7866230" y="3433247"/>
              <a:ext cx="343586" cy="114529"/>
            </a:xfrm>
            <a:custGeom>
              <a:avLst/>
              <a:gdLst>
                <a:gd name="connsiteX0" fmla="*/ 198326 w 343585"/>
                <a:gd name="connsiteY0" fmla="*/ 124073 h 114528"/>
                <a:gd name="connsiteX1" fmla="*/ 16607 w 343585"/>
                <a:gd name="connsiteY1" fmla="*/ 97158 h 114528"/>
                <a:gd name="connsiteX2" fmla="*/ 0 w 343585"/>
                <a:gd name="connsiteY2" fmla="*/ 37222 h 114528"/>
                <a:gd name="connsiteX3" fmla="*/ 158622 w 343585"/>
                <a:gd name="connsiteY3" fmla="*/ 0 h 114528"/>
                <a:gd name="connsiteX4" fmla="*/ 335951 w 343585"/>
                <a:gd name="connsiteY4" fmla="*/ 23097 h 114528"/>
                <a:gd name="connsiteX5" fmla="*/ 359047 w 343585"/>
                <a:gd name="connsiteY5" fmla="*/ 86851 h 114528"/>
                <a:gd name="connsiteX6" fmla="*/ 198326 w 343585"/>
                <a:gd name="connsiteY6" fmla="*/ 124073 h 114528"/>
                <a:gd name="connsiteX7" fmla="*/ 26724 w 343585"/>
                <a:gd name="connsiteY7" fmla="*/ 95059 h 114528"/>
                <a:gd name="connsiteX8" fmla="*/ 196989 w 343585"/>
                <a:gd name="connsiteY8" fmla="*/ 120064 h 114528"/>
                <a:gd name="connsiteX9" fmla="*/ 347786 w 343585"/>
                <a:gd name="connsiteY9" fmla="*/ 85133 h 114528"/>
                <a:gd name="connsiteX10" fmla="*/ 326407 w 343585"/>
                <a:gd name="connsiteY10" fmla="*/ 25387 h 114528"/>
                <a:gd name="connsiteX11" fmla="*/ 159958 w 343585"/>
                <a:gd name="connsiteY11" fmla="*/ 3627 h 114528"/>
                <a:gd name="connsiteX12" fmla="*/ 11071 w 343585"/>
                <a:gd name="connsiteY12" fmla="*/ 38558 h 114528"/>
                <a:gd name="connsiteX13" fmla="*/ 26724 w 343585"/>
                <a:gd name="connsiteY13" fmla="*/ 95059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198326" y="124073"/>
                  </a:moveTo>
                  <a:cubicBezTo>
                    <a:pt x="125218" y="112811"/>
                    <a:pt x="88760" y="107466"/>
                    <a:pt x="16607" y="97158"/>
                  </a:cubicBezTo>
                  <a:cubicBezTo>
                    <a:pt x="9735" y="72535"/>
                    <a:pt x="6299" y="60509"/>
                    <a:pt x="0" y="37222"/>
                  </a:cubicBezTo>
                  <a:cubicBezTo>
                    <a:pt x="63946" y="22715"/>
                    <a:pt x="95632" y="15270"/>
                    <a:pt x="158622" y="0"/>
                  </a:cubicBezTo>
                  <a:cubicBezTo>
                    <a:pt x="229057" y="8590"/>
                    <a:pt x="264561" y="13171"/>
                    <a:pt x="335951" y="23097"/>
                  </a:cubicBezTo>
                  <a:cubicBezTo>
                    <a:pt x="345113" y="48293"/>
                    <a:pt x="349694" y="60891"/>
                    <a:pt x="359047" y="86851"/>
                  </a:cubicBezTo>
                  <a:cubicBezTo>
                    <a:pt x="295294" y="101930"/>
                    <a:pt x="263035" y="109375"/>
                    <a:pt x="198326" y="124073"/>
                  </a:cubicBezTo>
                  <a:close/>
                  <a:moveTo>
                    <a:pt x="26724" y="95059"/>
                  </a:moveTo>
                  <a:cubicBezTo>
                    <a:pt x="94486" y="104603"/>
                    <a:pt x="128463" y="109757"/>
                    <a:pt x="196989" y="120064"/>
                  </a:cubicBezTo>
                  <a:cubicBezTo>
                    <a:pt x="257689" y="106130"/>
                    <a:pt x="287849" y="99258"/>
                    <a:pt x="347786" y="85133"/>
                  </a:cubicBezTo>
                  <a:cubicBezTo>
                    <a:pt x="339196" y="60891"/>
                    <a:pt x="334806" y="49056"/>
                    <a:pt x="326407" y="25387"/>
                  </a:cubicBezTo>
                  <a:cubicBezTo>
                    <a:pt x="259217" y="16034"/>
                    <a:pt x="226004" y="11835"/>
                    <a:pt x="159958" y="3627"/>
                  </a:cubicBezTo>
                  <a:cubicBezTo>
                    <a:pt x="100977" y="17943"/>
                    <a:pt x="71198" y="24815"/>
                    <a:pt x="11071" y="38558"/>
                  </a:cubicBezTo>
                  <a:cubicBezTo>
                    <a:pt x="16989" y="60700"/>
                    <a:pt x="20233" y="71962"/>
                    <a:pt x="26724" y="95059"/>
                  </a:cubicBezTo>
                  <a:close/>
                </a:path>
              </a:pathLst>
            </a:custGeom>
            <a:grpFill/>
            <a:ln w="19088" cap="flat">
              <a:noFill/>
              <a:prstDash val="solid"/>
              <a:miter/>
            </a:ln>
          </p:spPr>
          <p:txBody>
            <a:bodyPr rtlCol="0" anchor="ctr"/>
            <a:lstStyle/>
            <a:p>
              <a:endParaRPr lang="en-US" dirty="0"/>
            </a:p>
          </p:txBody>
        </p:sp>
        <p:sp>
          <p:nvSpPr>
            <p:cNvPr id="221" name="Freeform: Shape 220">
              <a:extLst>
                <a:ext uri="{FF2B5EF4-FFF2-40B4-BE49-F238E27FC236}">
                  <a16:creationId xmlns:a16="http://schemas.microsoft.com/office/drawing/2014/main" id="{06BABAE2-1E15-4347-97F0-11D6040772C2}"/>
                </a:ext>
              </a:extLst>
            </p:cNvPr>
            <p:cNvSpPr/>
            <p:nvPr/>
          </p:nvSpPr>
          <p:spPr>
            <a:xfrm>
              <a:off x="8191873" y="3418931"/>
              <a:ext cx="362674" cy="114529"/>
            </a:xfrm>
            <a:custGeom>
              <a:avLst/>
              <a:gdLst>
                <a:gd name="connsiteX0" fmla="*/ 206724 w 362673"/>
                <a:gd name="connsiteY0" fmla="*/ 130372 h 114528"/>
                <a:gd name="connsiteX1" fmla="*/ 22906 w 362673"/>
                <a:gd name="connsiteY1" fmla="*/ 101739 h 114528"/>
                <a:gd name="connsiteX2" fmla="*/ 0 w 362673"/>
                <a:gd name="connsiteY2" fmla="*/ 38176 h 114528"/>
                <a:gd name="connsiteX3" fmla="*/ 154614 w 362673"/>
                <a:gd name="connsiteY3" fmla="*/ 0 h 114528"/>
                <a:gd name="connsiteX4" fmla="*/ 335187 w 362673"/>
                <a:gd name="connsiteY4" fmla="*/ 26723 h 114528"/>
                <a:gd name="connsiteX5" fmla="*/ 364392 w 362673"/>
                <a:gd name="connsiteY5" fmla="*/ 93532 h 114528"/>
                <a:gd name="connsiteX6" fmla="*/ 206724 w 362673"/>
                <a:gd name="connsiteY6" fmla="*/ 130372 h 114528"/>
                <a:gd name="connsiteX7" fmla="*/ 32641 w 362673"/>
                <a:gd name="connsiteY7" fmla="*/ 99258 h 114528"/>
                <a:gd name="connsiteX8" fmla="*/ 205006 w 362673"/>
                <a:gd name="connsiteY8" fmla="*/ 126172 h 114528"/>
                <a:gd name="connsiteX9" fmla="*/ 352749 w 362673"/>
                <a:gd name="connsiteY9" fmla="*/ 91241 h 114528"/>
                <a:gd name="connsiteX10" fmla="*/ 325643 w 362673"/>
                <a:gd name="connsiteY10" fmla="*/ 28632 h 114528"/>
                <a:gd name="connsiteX11" fmla="*/ 156141 w 362673"/>
                <a:gd name="connsiteY11" fmla="*/ 3436 h 114528"/>
                <a:gd name="connsiteX12" fmla="*/ 10880 w 362673"/>
                <a:gd name="connsiteY12" fmla="*/ 39321 h 114528"/>
                <a:gd name="connsiteX13" fmla="*/ 32641 w 362673"/>
                <a:gd name="connsiteY13" fmla="*/ 9925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14528">
                  <a:moveTo>
                    <a:pt x="206724" y="130372"/>
                  </a:moveTo>
                  <a:cubicBezTo>
                    <a:pt x="132854" y="118537"/>
                    <a:pt x="96014" y="112620"/>
                    <a:pt x="22906" y="101739"/>
                  </a:cubicBezTo>
                  <a:cubicBezTo>
                    <a:pt x="13744" y="75971"/>
                    <a:pt x="9163" y="63182"/>
                    <a:pt x="0" y="38176"/>
                  </a:cubicBezTo>
                  <a:cubicBezTo>
                    <a:pt x="62418" y="23097"/>
                    <a:pt x="93341" y="15461"/>
                    <a:pt x="154614" y="0"/>
                  </a:cubicBezTo>
                  <a:cubicBezTo>
                    <a:pt x="226195" y="10117"/>
                    <a:pt x="262461" y="15461"/>
                    <a:pt x="335187" y="26723"/>
                  </a:cubicBezTo>
                  <a:cubicBezTo>
                    <a:pt x="347022" y="53447"/>
                    <a:pt x="352749" y="66808"/>
                    <a:pt x="364392" y="93532"/>
                  </a:cubicBezTo>
                  <a:cubicBezTo>
                    <a:pt x="301783" y="108039"/>
                    <a:pt x="270097" y="115483"/>
                    <a:pt x="206724" y="130372"/>
                  </a:cubicBezTo>
                  <a:close/>
                  <a:moveTo>
                    <a:pt x="32641" y="99258"/>
                  </a:moveTo>
                  <a:cubicBezTo>
                    <a:pt x="101167" y="109566"/>
                    <a:pt x="135716" y="115101"/>
                    <a:pt x="205006" y="126172"/>
                  </a:cubicBezTo>
                  <a:cubicBezTo>
                    <a:pt x="264561" y="112238"/>
                    <a:pt x="293957" y="105366"/>
                    <a:pt x="352749" y="91241"/>
                  </a:cubicBezTo>
                  <a:cubicBezTo>
                    <a:pt x="342058" y="66236"/>
                    <a:pt x="336523" y="53638"/>
                    <a:pt x="325643" y="28632"/>
                  </a:cubicBezTo>
                  <a:cubicBezTo>
                    <a:pt x="257308" y="17943"/>
                    <a:pt x="223522" y="12980"/>
                    <a:pt x="156141" y="3436"/>
                  </a:cubicBezTo>
                  <a:cubicBezTo>
                    <a:pt x="98495" y="17943"/>
                    <a:pt x="69481" y="25196"/>
                    <a:pt x="10880" y="39321"/>
                  </a:cubicBezTo>
                  <a:cubicBezTo>
                    <a:pt x="19661" y="63182"/>
                    <a:pt x="24051" y="75016"/>
                    <a:pt x="32641" y="99258"/>
                  </a:cubicBezTo>
                  <a:close/>
                </a:path>
              </a:pathLst>
            </a:custGeom>
            <a:grpFill/>
            <a:ln w="19088" cap="flat">
              <a:noFill/>
              <a:prstDash val="solid"/>
              <a:miter/>
            </a:ln>
          </p:spPr>
          <p:txBody>
            <a:bodyPr rtlCol="0" anchor="ctr"/>
            <a:lstStyle/>
            <a:p>
              <a:endParaRPr lang="en-US" dirty="0"/>
            </a:p>
          </p:txBody>
        </p:sp>
        <p:sp>
          <p:nvSpPr>
            <p:cNvPr id="222" name="Freeform: Shape 221">
              <a:extLst>
                <a:ext uri="{FF2B5EF4-FFF2-40B4-BE49-F238E27FC236}">
                  <a16:creationId xmlns:a16="http://schemas.microsoft.com/office/drawing/2014/main" id="{80D50BF2-7F8A-4FF2-9023-F13254B97643}"/>
                </a:ext>
              </a:extLst>
            </p:cNvPr>
            <p:cNvSpPr/>
            <p:nvPr/>
          </p:nvSpPr>
          <p:spPr>
            <a:xfrm>
              <a:off x="8516753" y="3407669"/>
              <a:ext cx="362674" cy="133617"/>
            </a:xfrm>
            <a:custGeom>
              <a:avLst/>
              <a:gdLst>
                <a:gd name="connsiteX0" fmla="*/ 214932 w 362673"/>
                <a:gd name="connsiteY0" fmla="*/ 135335 h 133616"/>
                <a:gd name="connsiteX1" fmla="*/ 29014 w 362673"/>
                <a:gd name="connsiteY1" fmla="*/ 104603 h 133616"/>
                <a:gd name="connsiteX2" fmla="*/ 0 w 362673"/>
                <a:gd name="connsiteY2" fmla="*/ 37985 h 133616"/>
                <a:gd name="connsiteX3" fmla="*/ 151369 w 362673"/>
                <a:gd name="connsiteY3" fmla="*/ 0 h 133616"/>
                <a:gd name="connsiteX4" fmla="*/ 335569 w 362673"/>
                <a:gd name="connsiteY4" fmla="*/ 30923 h 133616"/>
                <a:gd name="connsiteX5" fmla="*/ 370119 w 362673"/>
                <a:gd name="connsiteY5" fmla="*/ 99449 h 133616"/>
                <a:gd name="connsiteX6" fmla="*/ 214932 w 362673"/>
                <a:gd name="connsiteY6" fmla="*/ 135335 h 133616"/>
                <a:gd name="connsiteX7" fmla="*/ 38558 w 362673"/>
                <a:gd name="connsiteY7" fmla="*/ 102312 h 133616"/>
                <a:gd name="connsiteX8" fmla="*/ 213023 w 362673"/>
                <a:gd name="connsiteY8" fmla="*/ 131135 h 133616"/>
                <a:gd name="connsiteX9" fmla="*/ 358474 w 362673"/>
                <a:gd name="connsiteY9" fmla="*/ 97349 h 133616"/>
                <a:gd name="connsiteX10" fmla="*/ 326215 w 362673"/>
                <a:gd name="connsiteY10" fmla="*/ 33022 h 133616"/>
                <a:gd name="connsiteX11" fmla="*/ 153468 w 362673"/>
                <a:gd name="connsiteY11" fmla="*/ 4008 h 133616"/>
                <a:gd name="connsiteX12" fmla="*/ 11452 w 362673"/>
                <a:gd name="connsiteY12" fmla="*/ 39703 h 133616"/>
                <a:gd name="connsiteX13" fmla="*/ 38558 w 362673"/>
                <a:gd name="connsiteY13" fmla="*/ 10231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14932" y="135335"/>
                  </a:moveTo>
                  <a:cubicBezTo>
                    <a:pt x="140297" y="122927"/>
                    <a:pt x="103075" y="116628"/>
                    <a:pt x="29014" y="104603"/>
                  </a:cubicBezTo>
                  <a:cubicBezTo>
                    <a:pt x="17561" y="77879"/>
                    <a:pt x="11835" y="64518"/>
                    <a:pt x="0" y="37985"/>
                  </a:cubicBezTo>
                  <a:cubicBezTo>
                    <a:pt x="61082" y="22906"/>
                    <a:pt x="91241" y="15270"/>
                    <a:pt x="151369" y="0"/>
                  </a:cubicBezTo>
                  <a:cubicBezTo>
                    <a:pt x="224476" y="11835"/>
                    <a:pt x="261316" y="17943"/>
                    <a:pt x="335569" y="30923"/>
                  </a:cubicBezTo>
                  <a:cubicBezTo>
                    <a:pt x="349694" y="58600"/>
                    <a:pt x="356757" y="72344"/>
                    <a:pt x="370119" y="99449"/>
                  </a:cubicBezTo>
                  <a:cubicBezTo>
                    <a:pt x="308272" y="113574"/>
                    <a:pt x="277160" y="120828"/>
                    <a:pt x="214932" y="135335"/>
                  </a:cubicBezTo>
                  <a:close/>
                  <a:moveTo>
                    <a:pt x="38558" y="102312"/>
                  </a:moveTo>
                  <a:cubicBezTo>
                    <a:pt x="108038" y="113574"/>
                    <a:pt x="142970" y="119491"/>
                    <a:pt x="213023" y="131135"/>
                  </a:cubicBezTo>
                  <a:cubicBezTo>
                    <a:pt x="271432" y="117583"/>
                    <a:pt x="300638" y="110711"/>
                    <a:pt x="358474" y="97349"/>
                  </a:cubicBezTo>
                  <a:cubicBezTo>
                    <a:pt x="345876" y="71962"/>
                    <a:pt x="339386" y="58982"/>
                    <a:pt x="326215" y="33022"/>
                  </a:cubicBezTo>
                  <a:cubicBezTo>
                    <a:pt x="256735" y="20997"/>
                    <a:pt x="221995" y="15080"/>
                    <a:pt x="153468" y="4008"/>
                  </a:cubicBezTo>
                  <a:cubicBezTo>
                    <a:pt x="96968" y="18325"/>
                    <a:pt x="68717" y="25387"/>
                    <a:pt x="11452" y="39703"/>
                  </a:cubicBezTo>
                  <a:cubicBezTo>
                    <a:pt x="22333" y="64709"/>
                    <a:pt x="27678" y="77307"/>
                    <a:pt x="38558" y="102312"/>
                  </a:cubicBezTo>
                  <a:close/>
                </a:path>
              </a:pathLst>
            </a:custGeom>
            <a:grpFill/>
            <a:ln w="19088" cap="flat">
              <a:noFill/>
              <a:prstDash val="solid"/>
              <a:miter/>
            </a:ln>
          </p:spPr>
          <p:txBody>
            <a:bodyPr rtlCol="0" anchor="ctr"/>
            <a:lstStyle/>
            <a:p>
              <a:endParaRPr lang="en-US" dirty="0"/>
            </a:p>
          </p:txBody>
        </p:sp>
        <p:sp>
          <p:nvSpPr>
            <p:cNvPr id="223" name="Freeform: Shape 222">
              <a:extLst>
                <a:ext uri="{FF2B5EF4-FFF2-40B4-BE49-F238E27FC236}">
                  <a16:creationId xmlns:a16="http://schemas.microsoft.com/office/drawing/2014/main" id="{0CFFE9A6-5215-4C34-9AF5-5A439DE1CE9A}"/>
                </a:ext>
              </a:extLst>
            </p:cNvPr>
            <p:cNvSpPr/>
            <p:nvPr/>
          </p:nvSpPr>
          <p:spPr>
            <a:xfrm>
              <a:off x="8841823" y="3402324"/>
              <a:ext cx="362674" cy="133617"/>
            </a:xfrm>
            <a:custGeom>
              <a:avLst/>
              <a:gdLst>
                <a:gd name="connsiteX0" fmla="*/ 222186 w 362673"/>
                <a:gd name="connsiteY0" fmla="*/ 137434 h 133616"/>
                <a:gd name="connsiteX1" fmla="*/ 34360 w 362673"/>
                <a:gd name="connsiteY1" fmla="*/ 104794 h 133616"/>
                <a:gd name="connsiteX2" fmla="*/ 0 w 362673"/>
                <a:gd name="connsiteY2" fmla="*/ 36267 h 133616"/>
                <a:gd name="connsiteX3" fmla="*/ 149078 w 362673"/>
                <a:gd name="connsiteY3" fmla="*/ 0 h 133616"/>
                <a:gd name="connsiteX4" fmla="*/ 337097 w 362673"/>
                <a:gd name="connsiteY4" fmla="*/ 35122 h 133616"/>
                <a:gd name="connsiteX5" fmla="*/ 375655 w 362673"/>
                <a:gd name="connsiteY5" fmla="*/ 103839 h 133616"/>
                <a:gd name="connsiteX6" fmla="*/ 222186 w 362673"/>
                <a:gd name="connsiteY6" fmla="*/ 137434 h 133616"/>
                <a:gd name="connsiteX7" fmla="*/ 43712 w 362673"/>
                <a:gd name="connsiteY7" fmla="*/ 102503 h 133616"/>
                <a:gd name="connsiteX8" fmla="*/ 219895 w 362673"/>
                <a:gd name="connsiteY8" fmla="*/ 133235 h 133616"/>
                <a:gd name="connsiteX9" fmla="*/ 363819 w 362673"/>
                <a:gd name="connsiteY9" fmla="*/ 101549 h 133616"/>
                <a:gd name="connsiteX10" fmla="*/ 327744 w 362673"/>
                <a:gd name="connsiteY10" fmla="*/ 37031 h 133616"/>
                <a:gd name="connsiteX11" fmla="*/ 151370 w 362673"/>
                <a:gd name="connsiteY11" fmla="*/ 4199 h 133616"/>
                <a:gd name="connsiteX12" fmla="*/ 11262 w 362673"/>
                <a:gd name="connsiteY12" fmla="*/ 38176 h 133616"/>
                <a:gd name="connsiteX13" fmla="*/ 43712 w 362673"/>
                <a:gd name="connsiteY13" fmla="*/ 102503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22186" y="137434"/>
                  </a:moveTo>
                  <a:cubicBezTo>
                    <a:pt x="146979" y="124454"/>
                    <a:pt x="109376" y="117774"/>
                    <a:pt x="34360" y="104794"/>
                  </a:cubicBezTo>
                  <a:cubicBezTo>
                    <a:pt x="20998" y="77689"/>
                    <a:pt x="14126" y="63945"/>
                    <a:pt x="0" y="36267"/>
                  </a:cubicBezTo>
                  <a:cubicBezTo>
                    <a:pt x="59937" y="21570"/>
                    <a:pt x="89905" y="14316"/>
                    <a:pt x="149078" y="0"/>
                  </a:cubicBezTo>
                  <a:cubicBezTo>
                    <a:pt x="223904" y="13553"/>
                    <a:pt x="261507" y="20615"/>
                    <a:pt x="337097" y="35122"/>
                  </a:cubicBezTo>
                  <a:cubicBezTo>
                    <a:pt x="353130" y="63182"/>
                    <a:pt x="360957" y="76925"/>
                    <a:pt x="375655" y="103839"/>
                  </a:cubicBezTo>
                  <a:cubicBezTo>
                    <a:pt x="314573" y="117010"/>
                    <a:pt x="283840" y="123691"/>
                    <a:pt x="222186" y="137434"/>
                  </a:cubicBezTo>
                  <a:close/>
                  <a:moveTo>
                    <a:pt x="43712" y="102503"/>
                  </a:moveTo>
                  <a:cubicBezTo>
                    <a:pt x="114148" y="114719"/>
                    <a:pt x="149460" y="120828"/>
                    <a:pt x="219895" y="133235"/>
                  </a:cubicBezTo>
                  <a:cubicBezTo>
                    <a:pt x="277733" y="120446"/>
                    <a:pt x="306555" y="113956"/>
                    <a:pt x="363819" y="101549"/>
                  </a:cubicBezTo>
                  <a:cubicBezTo>
                    <a:pt x="350076" y="76352"/>
                    <a:pt x="342823" y="63372"/>
                    <a:pt x="327744" y="37031"/>
                  </a:cubicBezTo>
                  <a:cubicBezTo>
                    <a:pt x="256926" y="23669"/>
                    <a:pt x="221614" y="16988"/>
                    <a:pt x="151370" y="4199"/>
                  </a:cubicBezTo>
                  <a:cubicBezTo>
                    <a:pt x="95632" y="17752"/>
                    <a:pt x="67573" y="24433"/>
                    <a:pt x="11262" y="38176"/>
                  </a:cubicBezTo>
                  <a:cubicBezTo>
                    <a:pt x="24624" y="64136"/>
                    <a:pt x="31305" y="77116"/>
                    <a:pt x="43712" y="102503"/>
                  </a:cubicBezTo>
                  <a:close/>
                </a:path>
              </a:pathLst>
            </a:custGeom>
            <a:grpFill/>
            <a:ln w="19088" cap="flat">
              <a:noFill/>
              <a:prstDash val="solid"/>
              <a:miter/>
            </a:ln>
          </p:spPr>
          <p:txBody>
            <a:bodyPr rtlCol="0" anchor="ctr"/>
            <a:lstStyle/>
            <a:p>
              <a:endParaRPr lang="en-US" dirty="0"/>
            </a:p>
          </p:txBody>
        </p:sp>
        <p:sp>
          <p:nvSpPr>
            <p:cNvPr id="224" name="Freeform: Shape 223">
              <a:extLst>
                <a:ext uri="{FF2B5EF4-FFF2-40B4-BE49-F238E27FC236}">
                  <a16:creationId xmlns:a16="http://schemas.microsoft.com/office/drawing/2014/main" id="{F56F40F4-D8C2-4B36-A8C0-08E3CC71A262}"/>
                </a:ext>
              </a:extLst>
            </p:cNvPr>
            <p:cNvSpPr/>
            <p:nvPr/>
          </p:nvSpPr>
          <p:spPr>
            <a:xfrm>
              <a:off x="9168611" y="3403661"/>
              <a:ext cx="381762" cy="133617"/>
            </a:xfrm>
            <a:custGeom>
              <a:avLst/>
              <a:gdLst>
                <a:gd name="connsiteX0" fmla="*/ 228103 w 381762"/>
                <a:gd name="connsiteY0" fmla="*/ 137053 h 133616"/>
                <a:gd name="connsiteX1" fmla="*/ 38367 w 381762"/>
                <a:gd name="connsiteY1" fmla="*/ 102312 h 133616"/>
                <a:gd name="connsiteX2" fmla="*/ 0 w 381762"/>
                <a:gd name="connsiteY2" fmla="*/ 33595 h 133616"/>
                <a:gd name="connsiteX3" fmla="*/ 147743 w 381762"/>
                <a:gd name="connsiteY3" fmla="*/ 0 h 133616"/>
                <a:gd name="connsiteX4" fmla="*/ 341105 w 381762"/>
                <a:gd name="connsiteY4" fmla="*/ 40658 h 133616"/>
                <a:gd name="connsiteX5" fmla="*/ 383480 w 381762"/>
                <a:gd name="connsiteY5" fmla="*/ 109566 h 133616"/>
                <a:gd name="connsiteX6" fmla="*/ 228103 w 381762"/>
                <a:gd name="connsiteY6" fmla="*/ 137053 h 133616"/>
                <a:gd name="connsiteX7" fmla="*/ 47720 w 381762"/>
                <a:gd name="connsiteY7" fmla="*/ 100403 h 133616"/>
                <a:gd name="connsiteX8" fmla="*/ 225813 w 381762"/>
                <a:gd name="connsiteY8" fmla="*/ 133044 h 133616"/>
                <a:gd name="connsiteX9" fmla="*/ 371264 w 381762"/>
                <a:gd name="connsiteY9" fmla="*/ 106893 h 133616"/>
                <a:gd name="connsiteX10" fmla="*/ 331561 w 381762"/>
                <a:gd name="connsiteY10" fmla="*/ 42376 h 133616"/>
                <a:gd name="connsiteX11" fmla="*/ 150224 w 381762"/>
                <a:gd name="connsiteY11" fmla="*/ 4390 h 133616"/>
                <a:gd name="connsiteX12" fmla="*/ 11454 w 381762"/>
                <a:gd name="connsiteY12" fmla="*/ 35886 h 133616"/>
                <a:gd name="connsiteX13" fmla="*/ 47720 w 381762"/>
                <a:gd name="connsiteY13" fmla="*/ 100403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33616">
                  <a:moveTo>
                    <a:pt x="228103" y="137053"/>
                  </a:moveTo>
                  <a:cubicBezTo>
                    <a:pt x="151560" y="122546"/>
                    <a:pt x="114148" y="116247"/>
                    <a:pt x="38367" y="102312"/>
                  </a:cubicBezTo>
                  <a:cubicBezTo>
                    <a:pt x="23670" y="75398"/>
                    <a:pt x="16035" y="61655"/>
                    <a:pt x="0" y="33595"/>
                  </a:cubicBezTo>
                  <a:cubicBezTo>
                    <a:pt x="59556" y="20043"/>
                    <a:pt x="88569" y="12789"/>
                    <a:pt x="147743" y="0"/>
                  </a:cubicBezTo>
                  <a:cubicBezTo>
                    <a:pt x="224285" y="15461"/>
                    <a:pt x="263035" y="23669"/>
                    <a:pt x="341105" y="40658"/>
                  </a:cubicBezTo>
                  <a:cubicBezTo>
                    <a:pt x="358666" y="68717"/>
                    <a:pt x="367256" y="82461"/>
                    <a:pt x="383480" y="109566"/>
                  </a:cubicBezTo>
                  <a:cubicBezTo>
                    <a:pt x="321062" y="119873"/>
                    <a:pt x="290139" y="125409"/>
                    <a:pt x="228103" y="137053"/>
                  </a:cubicBezTo>
                  <a:close/>
                  <a:moveTo>
                    <a:pt x="47720" y="100403"/>
                  </a:moveTo>
                  <a:cubicBezTo>
                    <a:pt x="118920" y="113383"/>
                    <a:pt x="154041" y="119491"/>
                    <a:pt x="225813" y="133044"/>
                  </a:cubicBezTo>
                  <a:cubicBezTo>
                    <a:pt x="283841" y="121973"/>
                    <a:pt x="312854" y="116819"/>
                    <a:pt x="371264" y="106893"/>
                  </a:cubicBezTo>
                  <a:cubicBezTo>
                    <a:pt x="355994" y="81506"/>
                    <a:pt x="347977" y="68526"/>
                    <a:pt x="331561" y="42376"/>
                  </a:cubicBezTo>
                  <a:cubicBezTo>
                    <a:pt x="258263" y="26532"/>
                    <a:pt x="221995" y="18897"/>
                    <a:pt x="150224" y="4390"/>
                  </a:cubicBezTo>
                  <a:cubicBezTo>
                    <a:pt x="94677" y="16416"/>
                    <a:pt x="67382" y="23287"/>
                    <a:pt x="11454" y="35886"/>
                  </a:cubicBezTo>
                  <a:cubicBezTo>
                    <a:pt x="26724" y="62227"/>
                    <a:pt x="33977" y="75016"/>
                    <a:pt x="47720" y="100403"/>
                  </a:cubicBezTo>
                  <a:close/>
                </a:path>
              </a:pathLst>
            </a:custGeom>
            <a:grpFill/>
            <a:ln w="19088" cap="flat">
              <a:noFill/>
              <a:prstDash val="solid"/>
              <a:miter/>
            </a:ln>
          </p:spPr>
          <p:txBody>
            <a:bodyPr rtlCol="0" anchor="ctr"/>
            <a:lstStyle/>
            <a:p>
              <a:endParaRPr lang="en-US" dirty="0"/>
            </a:p>
          </p:txBody>
        </p:sp>
        <p:sp>
          <p:nvSpPr>
            <p:cNvPr id="225" name="Freeform: Shape 224">
              <a:extLst>
                <a:ext uri="{FF2B5EF4-FFF2-40B4-BE49-F238E27FC236}">
                  <a16:creationId xmlns:a16="http://schemas.microsoft.com/office/drawing/2014/main" id="{226E951B-54B6-4F0A-842A-5A286847B100}"/>
                </a:ext>
              </a:extLst>
            </p:cNvPr>
            <p:cNvSpPr/>
            <p:nvPr/>
          </p:nvSpPr>
          <p:spPr>
            <a:xfrm>
              <a:off x="9498836" y="3418358"/>
              <a:ext cx="400850" cy="133617"/>
            </a:xfrm>
            <a:custGeom>
              <a:avLst/>
              <a:gdLst>
                <a:gd name="connsiteX0" fmla="*/ 240892 w 400850"/>
                <a:gd name="connsiteY0" fmla="*/ 137625 h 133616"/>
                <a:gd name="connsiteX1" fmla="*/ 42375 w 400850"/>
                <a:gd name="connsiteY1" fmla="*/ 94295 h 133616"/>
                <a:gd name="connsiteX2" fmla="*/ 0 w 400850"/>
                <a:gd name="connsiteY2" fmla="*/ 25387 h 133616"/>
                <a:gd name="connsiteX3" fmla="*/ 152514 w 400850"/>
                <a:gd name="connsiteY3" fmla="*/ 0 h 133616"/>
                <a:gd name="connsiteX4" fmla="*/ 354847 w 400850"/>
                <a:gd name="connsiteY4" fmla="*/ 48484 h 133616"/>
                <a:gd name="connsiteX5" fmla="*/ 401041 w 400850"/>
                <a:gd name="connsiteY5" fmla="*/ 117392 h 133616"/>
                <a:gd name="connsiteX6" fmla="*/ 240892 w 400850"/>
                <a:gd name="connsiteY6" fmla="*/ 137625 h 133616"/>
                <a:gd name="connsiteX7" fmla="*/ 52110 w 400850"/>
                <a:gd name="connsiteY7" fmla="*/ 92577 h 133616"/>
                <a:gd name="connsiteX8" fmla="*/ 238410 w 400850"/>
                <a:gd name="connsiteY8" fmla="*/ 133426 h 133616"/>
                <a:gd name="connsiteX9" fmla="*/ 388633 w 400850"/>
                <a:gd name="connsiteY9" fmla="*/ 114529 h 133616"/>
                <a:gd name="connsiteX10" fmla="*/ 345494 w 400850"/>
                <a:gd name="connsiteY10" fmla="*/ 49820 h 133616"/>
                <a:gd name="connsiteX11" fmla="*/ 155758 w 400850"/>
                <a:gd name="connsiteY11" fmla="*/ 4390 h 133616"/>
                <a:gd name="connsiteX12" fmla="*/ 12407 w 400850"/>
                <a:gd name="connsiteY12" fmla="*/ 28059 h 133616"/>
                <a:gd name="connsiteX13" fmla="*/ 52110 w 400850"/>
                <a:gd name="connsiteY13" fmla="*/ 9257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240892" y="137625"/>
                  </a:moveTo>
                  <a:cubicBezTo>
                    <a:pt x="160721" y="119682"/>
                    <a:pt x="121018" y="110902"/>
                    <a:pt x="42375" y="94295"/>
                  </a:cubicBezTo>
                  <a:cubicBezTo>
                    <a:pt x="26151" y="67381"/>
                    <a:pt x="17561" y="53447"/>
                    <a:pt x="0" y="25387"/>
                  </a:cubicBezTo>
                  <a:cubicBezTo>
                    <a:pt x="60700" y="14507"/>
                    <a:pt x="91241" y="9353"/>
                    <a:pt x="152514" y="0"/>
                  </a:cubicBezTo>
                  <a:cubicBezTo>
                    <a:pt x="232684" y="18897"/>
                    <a:pt x="273342" y="28632"/>
                    <a:pt x="354847" y="48484"/>
                  </a:cubicBezTo>
                  <a:cubicBezTo>
                    <a:pt x="373935" y="76543"/>
                    <a:pt x="383288" y="90287"/>
                    <a:pt x="401041" y="117392"/>
                  </a:cubicBezTo>
                  <a:cubicBezTo>
                    <a:pt x="336904" y="125027"/>
                    <a:pt x="304836" y="129036"/>
                    <a:pt x="240892" y="137625"/>
                  </a:cubicBezTo>
                  <a:close/>
                  <a:moveTo>
                    <a:pt x="52110" y="92577"/>
                  </a:moveTo>
                  <a:cubicBezTo>
                    <a:pt x="125981" y="108229"/>
                    <a:pt x="163203" y="116437"/>
                    <a:pt x="238410" y="133426"/>
                  </a:cubicBezTo>
                  <a:cubicBezTo>
                    <a:pt x="298347" y="125409"/>
                    <a:pt x="328314" y="121591"/>
                    <a:pt x="388633" y="114529"/>
                  </a:cubicBezTo>
                  <a:cubicBezTo>
                    <a:pt x="372027" y="89141"/>
                    <a:pt x="363246" y="76161"/>
                    <a:pt x="345494" y="49820"/>
                  </a:cubicBezTo>
                  <a:cubicBezTo>
                    <a:pt x="268951" y="31114"/>
                    <a:pt x="230966" y="21951"/>
                    <a:pt x="155758" y="4390"/>
                  </a:cubicBezTo>
                  <a:cubicBezTo>
                    <a:pt x="98112" y="13171"/>
                    <a:pt x="69480" y="17943"/>
                    <a:pt x="12407" y="28059"/>
                  </a:cubicBezTo>
                  <a:cubicBezTo>
                    <a:pt x="28632" y="54401"/>
                    <a:pt x="36840" y="67381"/>
                    <a:pt x="52110" y="92577"/>
                  </a:cubicBezTo>
                  <a:close/>
                </a:path>
              </a:pathLst>
            </a:custGeom>
            <a:grpFill/>
            <a:ln w="19088" cap="flat">
              <a:noFill/>
              <a:prstDash val="solid"/>
              <a:miter/>
            </a:ln>
          </p:spPr>
          <p:txBody>
            <a:bodyPr rtlCol="0" anchor="ctr"/>
            <a:lstStyle/>
            <a:p>
              <a:endParaRPr lang="en-US" dirty="0"/>
            </a:p>
          </p:txBody>
        </p:sp>
        <p:sp>
          <p:nvSpPr>
            <p:cNvPr id="226" name="Freeform: Shape 225">
              <a:extLst>
                <a:ext uri="{FF2B5EF4-FFF2-40B4-BE49-F238E27FC236}">
                  <a16:creationId xmlns:a16="http://schemas.microsoft.com/office/drawing/2014/main" id="{DC2E3219-9E19-4C41-AEC5-FB021FD2A642}"/>
                </a:ext>
              </a:extLst>
            </p:cNvPr>
            <p:cNvSpPr/>
            <p:nvPr/>
          </p:nvSpPr>
          <p:spPr>
            <a:xfrm>
              <a:off x="9842803" y="3447945"/>
              <a:ext cx="400850" cy="133617"/>
            </a:xfrm>
            <a:custGeom>
              <a:avLst/>
              <a:gdLst>
                <a:gd name="connsiteX0" fmla="*/ 253299 w 400850"/>
                <a:gd name="connsiteY0" fmla="*/ 137625 h 133616"/>
                <a:gd name="connsiteX1" fmla="*/ 46003 w 400850"/>
                <a:gd name="connsiteY1" fmla="*/ 87042 h 133616"/>
                <a:gd name="connsiteX2" fmla="*/ 0 w 400850"/>
                <a:gd name="connsiteY2" fmla="*/ 18134 h 133616"/>
                <a:gd name="connsiteX3" fmla="*/ 157859 w 400850"/>
                <a:gd name="connsiteY3" fmla="*/ 0 h 133616"/>
                <a:gd name="connsiteX4" fmla="*/ 368782 w 400850"/>
                <a:gd name="connsiteY4" fmla="*/ 54401 h 133616"/>
                <a:gd name="connsiteX5" fmla="*/ 418412 w 400850"/>
                <a:gd name="connsiteY5" fmla="*/ 123309 h 133616"/>
                <a:gd name="connsiteX6" fmla="*/ 253299 w 400850"/>
                <a:gd name="connsiteY6" fmla="*/ 137625 h 133616"/>
                <a:gd name="connsiteX7" fmla="*/ 55928 w 400850"/>
                <a:gd name="connsiteY7" fmla="*/ 85896 h 133616"/>
                <a:gd name="connsiteX8" fmla="*/ 250627 w 400850"/>
                <a:gd name="connsiteY8" fmla="*/ 133426 h 133616"/>
                <a:gd name="connsiteX9" fmla="*/ 405241 w 400850"/>
                <a:gd name="connsiteY9" fmla="*/ 119873 h 133616"/>
                <a:gd name="connsiteX10" fmla="*/ 358666 w 400850"/>
                <a:gd name="connsiteY10" fmla="*/ 55165 h 133616"/>
                <a:gd name="connsiteX11" fmla="*/ 160913 w 400850"/>
                <a:gd name="connsiteY11" fmla="*/ 4199 h 133616"/>
                <a:gd name="connsiteX12" fmla="*/ 12599 w 400850"/>
                <a:gd name="connsiteY12" fmla="*/ 21188 h 133616"/>
                <a:gd name="connsiteX13" fmla="*/ 55928 w 400850"/>
                <a:gd name="connsiteY13" fmla="*/ 85896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253299" y="137625"/>
                  </a:moveTo>
                  <a:cubicBezTo>
                    <a:pt x="169693" y="117010"/>
                    <a:pt x="128273" y="106893"/>
                    <a:pt x="46003" y="87042"/>
                  </a:cubicBezTo>
                  <a:cubicBezTo>
                    <a:pt x="28251" y="59937"/>
                    <a:pt x="18898" y="46193"/>
                    <a:pt x="0" y="18134"/>
                  </a:cubicBezTo>
                  <a:cubicBezTo>
                    <a:pt x="62801" y="10308"/>
                    <a:pt x="94486" y="6681"/>
                    <a:pt x="157859" y="0"/>
                  </a:cubicBezTo>
                  <a:cubicBezTo>
                    <a:pt x="241656" y="21379"/>
                    <a:pt x="283840" y="32259"/>
                    <a:pt x="368782" y="54401"/>
                  </a:cubicBezTo>
                  <a:cubicBezTo>
                    <a:pt x="389207" y="82270"/>
                    <a:pt x="399133" y="96204"/>
                    <a:pt x="418412" y="123309"/>
                  </a:cubicBezTo>
                  <a:cubicBezTo>
                    <a:pt x="352176" y="128654"/>
                    <a:pt x="319154" y="131517"/>
                    <a:pt x="253299" y="137625"/>
                  </a:cubicBezTo>
                  <a:close/>
                  <a:moveTo>
                    <a:pt x="55928" y="85896"/>
                  </a:moveTo>
                  <a:cubicBezTo>
                    <a:pt x="133236" y="104412"/>
                    <a:pt x="172175" y="113956"/>
                    <a:pt x="250627" y="133426"/>
                  </a:cubicBezTo>
                  <a:cubicBezTo>
                    <a:pt x="312282" y="127699"/>
                    <a:pt x="343205" y="125027"/>
                    <a:pt x="405241" y="119873"/>
                  </a:cubicBezTo>
                  <a:cubicBezTo>
                    <a:pt x="387107" y="94295"/>
                    <a:pt x="377754" y="81315"/>
                    <a:pt x="358666" y="55165"/>
                  </a:cubicBezTo>
                  <a:cubicBezTo>
                    <a:pt x="279068" y="34549"/>
                    <a:pt x="239557" y="24242"/>
                    <a:pt x="160913" y="4199"/>
                  </a:cubicBezTo>
                  <a:cubicBezTo>
                    <a:pt x="101358" y="10498"/>
                    <a:pt x="71580" y="13934"/>
                    <a:pt x="12599" y="21188"/>
                  </a:cubicBezTo>
                  <a:cubicBezTo>
                    <a:pt x="30351" y="47529"/>
                    <a:pt x="39132" y="60509"/>
                    <a:pt x="55928" y="85896"/>
                  </a:cubicBezTo>
                  <a:close/>
                </a:path>
              </a:pathLst>
            </a:custGeom>
            <a:grpFill/>
            <a:ln w="19088" cap="flat">
              <a:noFill/>
              <a:prstDash val="solid"/>
              <a:miter/>
            </a:ln>
          </p:spPr>
          <p:txBody>
            <a:bodyPr rtlCol="0" anchor="ctr"/>
            <a:lstStyle/>
            <a:p>
              <a:endParaRPr lang="en-US" dirty="0"/>
            </a:p>
          </p:txBody>
        </p:sp>
        <p:sp>
          <p:nvSpPr>
            <p:cNvPr id="227" name="Freeform: Shape 226">
              <a:extLst>
                <a:ext uri="{FF2B5EF4-FFF2-40B4-BE49-F238E27FC236}">
                  <a16:creationId xmlns:a16="http://schemas.microsoft.com/office/drawing/2014/main" id="{37BF117E-3189-4673-AA18-9ACD8AE94638}"/>
                </a:ext>
              </a:extLst>
            </p:cNvPr>
            <p:cNvSpPr/>
            <p:nvPr/>
          </p:nvSpPr>
          <p:spPr>
            <a:xfrm>
              <a:off x="10199750" y="3487839"/>
              <a:ext cx="419938" cy="133617"/>
            </a:xfrm>
            <a:custGeom>
              <a:avLst/>
              <a:gdLst>
                <a:gd name="connsiteX0" fmla="*/ 265134 w 419938"/>
                <a:gd name="connsiteY0" fmla="*/ 137625 h 133616"/>
                <a:gd name="connsiteX1" fmla="*/ 49630 w 419938"/>
                <a:gd name="connsiteY1" fmla="*/ 82079 h 133616"/>
                <a:gd name="connsiteX2" fmla="*/ 0 w 419938"/>
                <a:gd name="connsiteY2" fmla="*/ 13171 h 133616"/>
                <a:gd name="connsiteX3" fmla="*/ 162631 w 419938"/>
                <a:gd name="connsiteY3" fmla="*/ 0 h 133616"/>
                <a:gd name="connsiteX4" fmla="*/ 380808 w 419938"/>
                <a:gd name="connsiteY4" fmla="*/ 58028 h 133616"/>
                <a:gd name="connsiteX5" fmla="*/ 433872 w 419938"/>
                <a:gd name="connsiteY5" fmla="*/ 126936 h 133616"/>
                <a:gd name="connsiteX6" fmla="*/ 265134 w 419938"/>
                <a:gd name="connsiteY6" fmla="*/ 137625 h 133616"/>
                <a:gd name="connsiteX7" fmla="*/ 59937 w 419938"/>
                <a:gd name="connsiteY7" fmla="*/ 81315 h 133616"/>
                <a:gd name="connsiteX8" fmla="*/ 262270 w 419938"/>
                <a:gd name="connsiteY8" fmla="*/ 133617 h 133616"/>
                <a:gd name="connsiteX9" fmla="*/ 420511 w 419938"/>
                <a:gd name="connsiteY9" fmla="*/ 123500 h 133616"/>
                <a:gd name="connsiteX10" fmla="*/ 370882 w 419938"/>
                <a:gd name="connsiteY10" fmla="*/ 58791 h 133616"/>
                <a:gd name="connsiteX11" fmla="*/ 166258 w 419938"/>
                <a:gd name="connsiteY11" fmla="*/ 4390 h 133616"/>
                <a:gd name="connsiteX12" fmla="*/ 13362 w 419938"/>
                <a:gd name="connsiteY12" fmla="*/ 16607 h 133616"/>
                <a:gd name="connsiteX13" fmla="*/ 59937 w 419938"/>
                <a:gd name="connsiteY13" fmla="*/ 81315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33616">
                  <a:moveTo>
                    <a:pt x="265134" y="137625"/>
                  </a:moveTo>
                  <a:cubicBezTo>
                    <a:pt x="178474" y="115101"/>
                    <a:pt x="135335" y="104030"/>
                    <a:pt x="49630" y="82079"/>
                  </a:cubicBezTo>
                  <a:cubicBezTo>
                    <a:pt x="30351" y="54974"/>
                    <a:pt x="20424" y="41039"/>
                    <a:pt x="0" y="13171"/>
                  </a:cubicBezTo>
                  <a:cubicBezTo>
                    <a:pt x="64900" y="7444"/>
                    <a:pt x="97350" y="4963"/>
                    <a:pt x="162631" y="0"/>
                  </a:cubicBezTo>
                  <a:cubicBezTo>
                    <a:pt x="249482" y="23097"/>
                    <a:pt x="293193" y="34740"/>
                    <a:pt x="380808" y="58028"/>
                  </a:cubicBezTo>
                  <a:cubicBezTo>
                    <a:pt x="402377" y="85896"/>
                    <a:pt x="413067" y="99640"/>
                    <a:pt x="433872" y="126936"/>
                  </a:cubicBezTo>
                  <a:cubicBezTo>
                    <a:pt x="366492" y="131135"/>
                    <a:pt x="332705" y="133235"/>
                    <a:pt x="265134" y="137625"/>
                  </a:cubicBezTo>
                  <a:close/>
                  <a:moveTo>
                    <a:pt x="59937" y="81315"/>
                  </a:moveTo>
                  <a:cubicBezTo>
                    <a:pt x="140298" y="101930"/>
                    <a:pt x="180955" y="112429"/>
                    <a:pt x="262270" y="133617"/>
                  </a:cubicBezTo>
                  <a:cubicBezTo>
                    <a:pt x="325452" y="129417"/>
                    <a:pt x="357139" y="127508"/>
                    <a:pt x="420511" y="123500"/>
                  </a:cubicBezTo>
                  <a:cubicBezTo>
                    <a:pt x="401041" y="97922"/>
                    <a:pt x="391115" y="84942"/>
                    <a:pt x="370882" y="58791"/>
                  </a:cubicBezTo>
                  <a:cubicBezTo>
                    <a:pt x="288612" y="36840"/>
                    <a:pt x="247763" y="25960"/>
                    <a:pt x="166258" y="4390"/>
                  </a:cubicBezTo>
                  <a:cubicBezTo>
                    <a:pt x="104985" y="8971"/>
                    <a:pt x="74253" y="11453"/>
                    <a:pt x="13362" y="16607"/>
                  </a:cubicBezTo>
                  <a:cubicBezTo>
                    <a:pt x="32450" y="42757"/>
                    <a:pt x="41803" y="55737"/>
                    <a:pt x="59937" y="81315"/>
                  </a:cubicBezTo>
                  <a:close/>
                </a:path>
              </a:pathLst>
            </a:custGeom>
            <a:grpFill/>
            <a:ln w="19088" cap="flat">
              <a:noFill/>
              <a:prstDash val="solid"/>
              <a:miter/>
            </a:ln>
          </p:spPr>
          <p:txBody>
            <a:bodyPr rtlCol="0" anchor="ctr"/>
            <a:lstStyle/>
            <a:p>
              <a:endParaRPr lang="en-US" dirty="0"/>
            </a:p>
          </p:txBody>
        </p:sp>
        <p:sp>
          <p:nvSpPr>
            <p:cNvPr id="228" name="Freeform: Shape 227">
              <a:extLst>
                <a:ext uri="{FF2B5EF4-FFF2-40B4-BE49-F238E27FC236}">
                  <a16:creationId xmlns:a16="http://schemas.microsoft.com/office/drawing/2014/main" id="{7E6BF33C-1829-4DAF-A545-2D45B0139533}"/>
                </a:ext>
              </a:extLst>
            </p:cNvPr>
            <p:cNvSpPr/>
            <p:nvPr/>
          </p:nvSpPr>
          <p:spPr>
            <a:xfrm>
              <a:off x="10568915" y="3534414"/>
              <a:ext cx="439026" cy="133617"/>
            </a:xfrm>
            <a:custGeom>
              <a:avLst/>
              <a:gdLst>
                <a:gd name="connsiteX0" fmla="*/ 275250 w 439026"/>
                <a:gd name="connsiteY0" fmla="*/ 137434 h 133616"/>
                <a:gd name="connsiteX1" fmla="*/ 52873 w 439026"/>
                <a:gd name="connsiteY1" fmla="*/ 79025 h 133616"/>
                <a:gd name="connsiteX2" fmla="*/ 0 w 439026"/>
                <a:gd name="connsiteY2" fmla="*/ 10117 h 133616"/>
                <a:gd name="connsiteX3" fmla="*/ 166448 w 439026"/>
                <a:gd name="connsiteY3" fmla="*/ 0 h 133616"/>
                <a:gd name="connsiteX4" fmla="*/ 390352 w 439026"/>
                <a:gd name="connsiteY4" fmla="*/ 59555 h 133616"/>
                <a:gd name="connsiteX5" fmla="*/ 446661 w 439026"/>
                <a:gd name="connsiteY5" fmla="*/ 128272 h 133616"/>
                <a:gd name="connsiteX6" fmla="*/ 275250 w 439026"/>
                <a:gd name="connsiteY6" fmla="*/ 137434 h 133616"/>
                <a:gd name="connsiteX7" fmla="*/ 63373 w 439026"/>
                <a:gd name="connsiteY7" fmla="*/ 78452 h 133616"/>
                <a:gd name="connsiteX8" fmla="*/ 272005 w 439026"/>
                <a:gd name="connsiteY8" fmla="*/ 133426 h 133616"/>
                <a:gd name="connsiteX9" fmla="*/ 432536 w 439026"/>
                <a:gd name="connsiteY9" fmla="*/ 124836 h 133616"/>
                <a:gd name="connsiteX10" fmla="*/ 379853 w 439026"/>
                <a:gd name="connsiteY10" fmla="*/ 60318 h 133616"/>
                <a:gd name="connsiteX11" fmla="*/ 169692 w 439026"/>
                <a:gd name="connsiteY11" fmla="*/ 4390 h 133616"/>
                <a:gd name="connsiteX12" fmla="*/ 13552 w 439026"/>
                <a:gd name="connsiteY12" fmla="*/ 13934 h 133616"/>
                <a:gd name="connsiteX13" fmla="*/ 63373 w 439026"/>
                <a:gd name="connsiteY13" fmla="*/ 7845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75250" y="137434"/>
                  </a:moveTo>
                  <a:cubicBezTo>
                    <a:pt x="185918" y="113956"/>
                    <a:pt x="141442" y="102312"/>
                    <a:pt x="52873" y="79025"/>
                  </a:cubicBezTo>
                  <a:cubicBezTo>
                    <a:pt x="32259" y="51729"/>
                    <a:pt x="21570" y="37985"/>
                    <a:pt x="0" y="10117"/>
                  </a:cubicBezTo>
                  <a:cubicBezTo>
                    <a:pt x="66426" y="5917"/>
                    <a:pt x="99639" y="3818"/>
                    <a:pt x="166448" y="0"/>
                  </a:cubicBezTo>
                  <a:cubicBezTo>
                    <a:pt x="255780" y="23860"/>
                    <a:pt x="300638" y="35886"/>
                    <a:pt x="390352" y="59555"/>
                  </a:cubicBezTo>
                  <a:cubicBezTo>
                    <a:pt x="413257" y="87233"/>
                    <a:pt x="424519" y="101167"/>
                    <a:pt x="446661" y="128272"/>
                  </a:cubicBezTo>
                  <a:cubicBezTo>
                    <a:pt x="378135" y="132090"/>
                    <a:pt x="343777" y="133998"/>
                    <a:pt x="275250" y="137434"/>
                  </a:cubicBezTo>
                  <a:close/>
                  <a:moveTo>
                    <a:pt x="63373" y="78452"/>
                  </a:moveTo>
                  <a:cubicBezTo>
                    <a:pt x="146596" y="100403"/>
                    <a:pt x="188399" y="111474"/>
                    <a:pt x="272005" y="133426"/>
                  </a:cubicBezTo>
                  <a:cubicBezTo>
                    <a:pt x="336332" y="129990"/>
                    <a:pt x="368400" y="128272"/>
                    <a:pt x="432536" y="124836"/>
                  </a:cubicBezTo>
                  <a:cubicBezTo>
                    <a:pt x="411920" y="99258"/>
                    <a:pt x="401231" y="86278"/>
                    <a:pt x="379853" y="60318"/>
                  </a:cubicBezTo>
                  <a:cubicBezTo>
                    <a:pt x="295674" y="37985"/>
                    <a:pt x="253489" y="26723"/>
                    <a:pt x="169692" y="4390"/>
                  </a:cubicBezTo>
                  <a:cubicBezTo>
                    <a:pt x="107084" y="8017"/>
                    <a:pt x="75779" y="9926"/>
                    <a:pt x="13552" y="13934"/>
                  </a:cubicBezTo>
                  <a:cubicBezTo>
                    <a:pt x="33785" y="39894"/>
                    <a:pt x="43902" y="52874"/>
                    <a:pt x="63373" y="78452"/>
                  </a:cubicBezTo>
                  <a:close/>
                </a:path>
              </a:pathLst>
            </a:custGeom>
            <a:grpFill/>
            <a:ln w="19088" cap="flat">
              <a:noFill/>
              <a:prstDash val="solid"/>
              <a:miter/>
            </a:ln>
          </p:spPr>
          <p:txBody>
            <a:bodyPr rtlCol="0" anchor="ctr"/>
            <a:lstStyle/>
            <a:p>
              <a:endParaRPr lang="en-US" dirty="0"/>
            </a:p>
          </p:txBody>
        </p:sp>
        <p:sp>
          <p:nvSpPr>
            <p:cNvPr id="229" name="Freeform: Shape 228">
              <a:extLst>
                <a:ext uri="{FF2B5EF4-FFF2-40B4-BE49-F238E27FC236}">
                  <a16:creationId xmlns:a16="http://schemas.microsoft.com/office/drawing/2014/main" id="{838D295E-7DB8-4291-9C4C-D68CB2C53320}"/>
                </a:ext>
              </a:extLst>
            </p:cNvPr>
            <p:cNvSpPr/>
            <p:nvPr/>
          </p:nvSpPr>
          <p:spPr>
            <a:xfrm>
              <a:off x="10947050" y="3583280"/>
              <a:ext cx="439026" cy="133617"/>
            </a:xfrm>
            <a:custGeom>
              <a:avLst/>
              <a:gdLst>
                <a:gd name="connsiteX0" fmla="*/ 283649 w 439026"/>
                <a:gd name="connsiteY0" fmla="*/ 137243 h 133616"/>
                <a:gd name="connsiteX1" fmla="*/ 56119 w 439026"/>
                <a:gd name="connsiteY1" fmla="*/ 78070 h 133616"/>
                <a:gd name="connsiteX2" fmla="*/ 0 w 439026"/>
                <a:gd name="connsiteY2" fmla="*/ 9353 h 133616"/>
                <a:gd name="connsiteX3" fmla="*/ 168166 w 439026"/>
                <a:gd name="connsiteY3" fmla="*/ 0 h 133616"/>
                <a:gd name="connsiteX4" fmla="*/ 395696 w 439026"/>
                <a:gd name="connsiteY4" fmla="*/ 58791 h 133616"/>
                <a:gd name="connsiteX5" fmla="*/ 455251 w 439026"/>
                <a:gd name="connsiteY5" fmla="*/ 127508 h 133616"/>
                <a:gd name="connsiteX6" fmla="*/ 283649 w 439026"/>
                <a:gd name="connsiteY6" fmla="*/ 137243 h 133616"/>
                <a:gd name="connsiteX7" fmla="*/ 66617 w 439026"/>
                <a:gd name="connsiteY7" fmla="*/ 77498 h 133616"/>
                <a:gd name="connsiteX8" fmla="*/ 280022 w 439026"/>
                <a:gd name="connsiteY8" fmla="*/ 133044 h 133616"/>
                <a:gd name="connsiteX9" fmla="*/ 440935 w 439026"/>
                <a:gd name="connsiteY9" fmla="*/ 123882 h 133616"/>
                <a:gd name="connsiteX10" fmla="*/ 385198 w 439026"/>
                <a:gd name="connsiteY10" fmla="*/ 59364 h 133616"/>
                <a:gd name="connsiteX11" fmla="*/ 171602 w 439026"/>
                <a:gd name="connsiteY11" fmla="*/ 4199 h 133616"/>
                <a:gd name="connsiteX12" fmla="*/ 13743 w 439026"/>
                <a:gd name="connsiteY12" fmla="*/ 12980 h 133616"/>
                <a:gd name="connsiteX13" fmla="*/ 66617 w 439026"/>
                <a:gd name="connsiteY13" fmla="*/ 7749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83649" y="137243"/>
                  </a:moveTo>
                  <a:cubicBezTo>
                    <a:pt x="192407" y="113765"/>
                    <a:pt x="146979" y="101930"/>
                    <a:pt x="56119" y="78070"/>
                  </a:cubicBezTo>
                  <a:cubicBezTo>
                    <a:pt x="34167" y="50774"/>
                    <a:pt x="22715" y="37031"/>
                    <a:pt x="0" y="9353"/>
                  </a:cubicBezTo>
                  <a:cubicBezTo>
                    <a:pt x="67380" y="5535"/>
                    <a:pt x="100976" y="3818"/>
                    <a:pt x="168166" y="0"/>
                  </a:cubicBezTo>
                  <a:cubicBezTo>
                    <a:pt x="259216" y="23860"/>
                    <a:pt x="304645" y="35695"/>
                    <a:pt x="395696" y="58791"/>
                  </a:cubicBezTo>
                  <a:cubicBezTo>
                    <a:pt x="419747" y="86469"/>
                    <a:pt x="431773" y="100212"/>
                    <a:pt x="455251" y="127508"/>
                  </a:cubicBezTo>
                  <a:cubicBezTo>
                    <a:pt x="386915" y="131517"/>
                    <a:pt x="352557" y="133617"/>
                    <a:pt x="283649" y="137243"/>
                  </a:cubicBezTo>
                  <a:close/>
                  <a:moveTo>
                    <a:pt x="66617" y="77498"/>
                  </a:moveTo>
                  <a:cubicBezTo>
                    <a:pt x="151941" y="99831"/>
                    <a:pt x="194508" y="110902"/>
                    <a:pt x="280022" y="133044"/>
                  </a:cubicBezTo>
                  <a:cubicBezTo>
                    <a:pt x="344731" y="129608"/>
                    <a:pt x="376799" y="127699"/>
                    <a:pt x="440935" y="123882"/>
                  </a:cubicBezTo>
                  <a:cubicBezTo>
                    <a:pt x="418984" y="98304"/>
                    <a:pt x="407722" y="85324"/>
                    <a:pt x="385198" y="59364"/>
                  </a:cubicBezTo>
                  <a:cubicBezTo>
                    <a:pt x="299873" y="37603"/>
                    <a:pt x="257116" y="26532"/>
                    <a:pt x="171602" y="4199"/>
                  </a:cubicBezTo>
                  <a:cubicBezTo>
                    <a:pt x="108420" y="7826"/>
                    <a:pt x="76924" y="9544"/>
                    <a:pt x="13743" y="12980"/>
                  </a:cubicBezTo>
                  <a:cubicBezTo>
                    <a:pt x="35313" y="38940"/>
                    <a:pt x="46002" y="51920"/>
                    <a:pt x="66617" y="77498"/>
                  </a:cubicBezTo>
                  <a:close/>
                </a:path>
              </a:pathLst>
            </a:custGeom>
            <a:grpFill/>
            <a:ln w="19088" cap="flat">
              <a:noFill/>
              <a:prstDash val="solid"/>
              <a:miter/>
            </a:ln>
          </p:spPr>
          <p:txBody>
            <a:bodyPr rtlCol="0" anchor="ctr"/>
            <a:lstStyle/>
            <a:p>
              <a:endParaRPr lang="en-US" dirty="0"/>
            </a:p>
          </p:txBody>
        </p:sp>
        <p:sp>
          <p:nvSpPr>
            <p:cNvPr id="230" name="Freeform: Shape 229">
              <a:extLst>
                <a:ext uri="{FF2B5EF4-FFF2-40B4-BE49-F238E27FC236}">
                  <a16:creationId xmlns:a16="http://schemas.microsoft.com/office/drawing/2014/main" id="{E90F4F45-CF22-4E73-84C1-62BEBC3CB34A}"/>
                </a:ext>
              </a:extLst>
            </p:cNvPr>
            <p:cNvSpPr/>
            <p:nvPr/>
          </p:nvSpPr>
          <p:spPr>
            <a:xfrm>
              <a:off x="11330529" y="3629473"/>
              <a:ext cx="458114" cy="133617"/>
            </a:xfrm>
            <a:custGeom>
              <a:avLst/>
              <a:gdLst>
                <a:gd name="connsiteX0" fmla="*/ 289757 w 458114"/>
                <a:gd name="connsiteY0" fmla="*/ 137243 h 133616"/>
                <a:gd name="connsiteX1" fmla="*/ 59365 w 458114"/>
                <a:gd name="connsiteY1" fmla="*/ 79597 h 133616"/>
                <a:gd name="connsiteX2" fmla="*/ 0 w 458114"/>
                <a:gd name="connsiteY2" fmla="*/ 10880 h 133616"/>
                <a:gd name="connsiteX3" fmla="*/ 167785 w 458114"/>
                <a:gd name="connsiteY3" fmla="*/ 0 h 133616"/>
                <a:gd name="connsiteX4" fmla="*/ 396078 w 458114"/>
                <a:gd name="connsiteY4" fmla="*/ 55546 h 133616"/>
                <a:gd name="connsiteX5" fmla="*/ 458879 w 458114"/>
                <a:gd name="connsiteY5" fmla="*/ 124264 h 133616"/>
                <a:gd name="connsiteX6" fmla="*/ 289757 w 458114"/>
                <a:gd name="connsiteY6" fmla="*/ 137243 h 133616"/>
                <a:gd name="connsiteX7" fmla="*/ 70054 w 458114"/>
                <a:gd name="connsiteY7" fmla="*/ 79025 h 133616"/>
                <a:gd name="connsiteX8" fmla="*/ 286130 w 458114"/>
                <a:gd name="connsiteY8" fmla="*/ 133044 h 133616"/>
                <a:gd name="connsiteX9" fmla="*/ 444754 w 458114"/>
                <a:gd name="connsiteY9" fmla="*/ 120828 h 133616"/>
                <a:gd name="connsiteX10" fmla="*/ 385962 w 458114"/>
                <a:gd name="connsiteY10" fmla="*/ 56501 h 133616"/>
                <a:gd name="connsiteX11" fmla="*/ 171602 w 458114"/>
                <a:gd name="connsiteY11" fmla="*/ 4199 h 133616"/>
                <a:gd name="connsiteX12" fmla="*/ 14316 w 458114"/>
                <a:gd name="connsiteY12" fmla="*/ 14507 h 133616"/>
                <a:gd name="connsiteX13" fmla="*/ 70054 w 458114"/>
                <a:gd name="connsiteY13" fmla="*/ 79025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289757" y="137243"/>
                  </a:moveTo>
                  <a:cubicBezTo>
                    <a:pt x="197754" y="114529"/>
                    <a:pt x="151560" y="103076"/>
                    <a:pt x="59365" y="79597"/>
                  </a:cubicBezTo>
                  <a:cubicBezTo>
                    <a:pt x="35886" y="52301"/>
                    <a:pt x="24051" y="38558"/>
                    <a:pt x="0" y="10880"/>
                  </a:cubicBezTo>
                  <a:cubicBezTo>
                    <a:pt x="67382" y="6681"/>
                    <a:pt x="100977" y="4581"/>
                    <a:pt x="167785" y="0"/>
                  </a:cubicBezTo>
                  <a:cubicBezTo>
                    <a:pt x="259408" y="22715"/>
                    <a:pt x="305029" y="33977"/>
                    <a:pt x="396078" y="55546"/>
                  </a:cubicBezTo>
                  <a:cubicBezTo>
                    <a:pt x="421275" y="83033"/>
                    <a:pt x="433873" y="96777"/>
                    <a:pt x="458879" y="124264"/>
                  </a:cubicBezTo>
                  <a:cubicBezTo>
                    <a:pt x="391879" y="129990"/>
                    <a:pt x="358093" y="132471"/>
                    <a:pt x="289757" y="137243"/>
                  </a:cubicBezTo>
                  <a:close/>
                  <a:moveTo>
                    <a:pt x="70054" y="79025"/>
                  </a:moveTo>
                  <a:cubicBezTo>
                    <a:pt x="156523" y="100976"/>
                    <a:pt x="199853" y="111665"/>
                    <a:pt x="286130" y="133044"/>
                  </a:cubicBezTo>
                  <a:cubicBezTo>
                    <a:pt x="350076" y="128654"/>
                    <a:pt x="381953" y="126172"/>
                    <a:pt x="444754" y="120828"/>
                  </a:cubicBezTo>
                  <a:cubicBezTo>
                    <a:pt x="421466" y="95059"/>
                    <a:pt x="409631" y="82270"/>
                    <a:pt x="385962" y="56501"/>
                  </a:cubicBezTo>
                  <a:cubicBezTo>
                    <a:pt x="300447" y="36076"/>
                    <a:pt x="257498" y="25578"/>
                    <a:pt x="171602" y="4199"/>
                  </a:cubicBezTo>
                  <a:cubicBezTo>
                    <a:pt x="108993" y="8590"/>
                    <a:pt x="77498" y="10689"/>
                    <a:pt x="14316" y="14507"/>
                  </a:cubicBezTo>
                  <a:cubicBezTo>
                    <a:pt x="36650" y="40467"/>
                    <a:pt x="47911" y="53447"/>
                    <a:pt x="70054" y="79025"/>
                  </a:cubicBezTo>
                  <a:close/>
                </a:path>
              </a:pathLst>
            </a:custGeom>
            <a:grpFill/>
            <a:ln w="19088" cap="flat">
              <a:noFill/>
              <a:prstDash val="solid"/>
              <a:miter/>
            </a:ln>
          </p:spPr>
          <p:txBody>
            <a:bodyPr rtlCol="0" anchor="ctr"/>
            <a:lstStyle/>
            <a:p>
              <a:endParaRPr lang="en-US" dirty="0"/>
            </a:p>
          </p:txBody>
        </p:sp>
        <p:sp>
          <p:nvSpPr>
            <p:cNvPr id="231" name="Freeform: Shape 230">
              <a:extLst>
                <a:ext uri="{FF2B5EF4-FFF2-40B4-BE49-F238E27FC236}">
                  <a16:creationId xmlns:a16="http://schemas.microsoft.com/office/drawing/2014/main" id="{83B72BC1-32FD-4FED-9704-21E47565C231}"/>
                </a:ext>
              </a:extLst>
            </p:cNvPr>
            <p:cNvSpPr/>
            <p:nvPr/>
          </p:nvSpPr>
          <p:spPr>
            <a:xfrm>
              <a:off x="11714392" y="3668794"/>
              <a:ext cx="439026" cy="133617"/>
            </a:xfrm>
            <a:custGeom>
              <a:avLst/>
              <a:gdLst>
                <a:gd name="connsiteX0" fmla="*/ 293002 w 439026"/>
                <a:gd name="connsiteY0" fmla="*/ 137243 h 133616"/>
                <a:gd name="connsiteX1" fmla="*/ 62799 w 439026"/>
                <a:gd name="connsiteY1" fmla="*/ 83797 h 133616"/>
                <a:gd name="connsiteX2" fmla="*/ 0 w 439026"/>
                <a:gd name="connsiteY2" fmla="*/ 15080 h 133616"/>
                <a:gd name="connsiteX3" fmla="*/ 163966 w 439026"/>
                <a:gd name="connsiteY3" fmla="*/ 0 h 133616"/>
                <a:gd name="connsiteX4" fmla="*/ 389779 w 439026"/>
                <a:gd name="connsiteY4" fmla="*/ 49820 h 133616"/>
                <a:gd name="connsiteX5" fmla="*/ 456205 w 439026"/>
                <a:gd name="connsiteY5" fmla="*/ 118537 h 133616"/>
                <a:gd name="connsiteX6" fmla="*/ 293002 w 439026"/>
                <a:gd name="connsiteY6" fmla="*/ 137243 h 133616"/>
                <a:gd name="connsiteX7" fmla="*/ 73107 w 439026"/>
                <a:gd name="connsiteY7" fmla="*/ 82842 h 133616"/>
                <a:gd name="connsiteX8" fmla="*/ 288993 w 439026"/>
                <a:gd name="connsiteY8" fmla="*/ 132853 h 133616"/>
                <a:gd name="connsiteX9" fmla="*/ 442080 w 439026"/>
                <a:gd name="connsiteY9" fmla="*/ 115292 h 133616"/>
                <a:gd name="connsiteX10" fmla="*/ 379853 w 439026"/>
                <a:gd name="connsiteY10" fmla="*/ 50965 h 133616"/>
                <a:gd name="connsiteX11" fmla="*/ 167975 w 439026"/>
                <a:gd name="connsiteY11" fmla="*/ 4199 h 133616"/>
                <a:gd name="connsiteX12" fmla="*/ 14125 w 439026"/>
                <a:gd name="connsiteY12" fmla="*/ 18515 h 133616"/>
                <a:gd name="connsiteX13" fmla="*/ 73107 w 439026"/>
                <a:gd name="connsiteY13" fmla="*/ 8284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93002" y="137243"/>
                  </a:moveTo>
                  <a:cubicBezTo>
                    <a:pt x="201188" y="116437"/>
                    <a:pt x="155185" y="105748"/>
                    <a:pt x="62799" y="83797"/>
                  </a:cubicBezTo>
                  <a:cubicBezTo>
                    <a:pt x="37985" y="56310"/>
                    <a:pt x="25386" y="42566"/>
                    <a:pt x="0" y="15080"/>
                  </a:cubicBezTo>
                  <a:cubicBezTo>
                    <a:pt x="66235" y="9544"/>
                    <a:pt x="99067" y="6490"/>
                    <a:pt x="163966" y="0"/>
                  </a:cubicBezTo>
                  <a:cubicBezTo>
                    <a:pt x="254826" y="20615"/>
                    <a:pt x="300064" y="30732"/>
                    <a:pt x="389779" y="49820"/>
                  </a:cubicBezTo>
                  <a:cubicBezTo>
                    <a:pt x="416311" y="77307"/>
                    <a:pt x="429672" y="91050"/>
                    <a:pt x="456205" y="118537"/>
                  </a:cubicBezTo>
                  <a:cubicBezTo>
                    <a:pt x="391878" y="126745"/>
                    <a:pt x="359237" y="130372"/>
                    <a:pt x="293002" y="137243"/>
                  </a:cubicBezTo>
                  <a:close/>
                  <a:moveTo>
                    <a:pt x="73107" y="82842"/>
                  </a:moveTo>
                  <a:cubicBezTo>
                    <a:pt x="159767" y="103457"/>
                    <a:pt x="202905" y="113383"/>
                    <a:pt x="288993" y="132853"/>
                  </a:cubicBezTo>
                  <a:cubicBezTo>
                    <a:pt x="351029" y="126554"/>
                    <a:pt x="381762" y="122927"/>
                    <a:pt x="442080" y="115292"/>
                  </a:cubicBezTo>
                  <a:cubicBezTo>
                    <a:pt x="417266" y="89523"/>
                    <a:pt x="404858" y="76543"/>
                    <a:pt x="379853" y="50965"/>
                  </a:cubicBezTo>
                  <a:cubicBezTo>
                    <a:pt x="295674" y="32831"/>
                    <a:pt x="253107" y="23478"/>
                    <a:pt x="167975" y="4199"/>
                  </a:cubicBezTo>
                  <a:cubicBezTo>
                    <a:pt x="107084" y="10308"/>
                    <a:pt x="76161" y="13171"/>
                    <a:pt x="14125" y="18515"/>
                  </a:cubicBezTo>
                  <a:cubicBezTo>
                    <a:pt x="37985" y="44284"/>
                    <a:pt x="49820" y="57073"/>
                    <a:pt x="73107" y="82842"/>
                  </a:cubicBezTo>
                  <a:close/>
                </a:path>
              </a:pathLst>
            </a:custGeom>
            <a:grpFill/>
            <a:ln w="19088" cap="flat">
              <a:noFill/>
              <a:prstDash val="solid"/>
              <a:miter/>
            </a:ln>
          </p:spPr>
          <p:txBody>
            <a:bodyPr rtlCol="0" anchor="ctr"/>
            <a:lstStyle/>
            <a:p>
              <a:endParaRPr lang="en-US" dirty="0"/>
            </a:p>
          </p:txBody>
        </p:sp>
        <p:sp>
          <p:nvSpPr>
            <p:cNvPr id="232" name="Freeform: Shape 231">
              <a:extLst>
                <a:ext uri="{FF2B5EF4-FFF2-40B4-BE49-F238E27FC236}">
                  <a16:creationId xmlns:a16="http://schemas.microsoft.com/office/drawing/2014/main" id="{1C9BFA46-5F7E-4B34-960F-EBCF3371406E}"/>
                </a:ext>
              </a:extLst>
            </p:cNvPr>
            <p:cNvSpPr/>
            <p:nvPr/>
          </p:nvSpPr>
          <p:spPr>
            <a:xfrm>
              <a:off x="12092336" y="3695708"/>
              <a:ext cx="439026" cy="133617"/>
            </a:xfrm>
            <a:custGeom>
              <a:avLst/>
              <a:gdLst>
                <a:gd name="connsiteX0" fmla="*/ 292620 w 439026"/>
                <a:gd name="connsiteY0" fmla="*/ 137434 h 133616"/>
                <a:gd name="connsiteX1" fmla="*/ 66235 w 439026"/>
                <a:gd name="connsiteY1" fmla="*/ 90668 h 133616"/>
                <a:gd name="connsiteX2" fmla="*/ 0 w 439026"/>
                <a:gd name="connsiteY2" fmla="*/ 21951 h 133616"/>
                <a:gd name="connsiteX3" fmla="*/ 156332 w 439026"/>
                <a:gd name="connsiteY3" fmla="*/ 0 h 133616"/>
                <a:gd name="connsiteX4" fmla="*/ 375272 w 439026"/>
                <a:gd name="connsiteY4" fmla="*/ 41421 h 133616"/>
                <a:gd name="connsiteX5" fmla="*/ 445516 w 439026"/>
                <a:gd name="connsiteY5" fmla="*/ 110138 h 133616"/>
                <a:gd name="connsiteX6" fmla="*/ 292620 w 439026"/>
                <a:gd name="connsiteY6" fmla="*/ 137434 h 133616"/>
                <a:gd name="connsiteX7" fmla="*/ 76161 w 439026"/>
                <a:gd name="connsiteY7" fmla="*/ 89332 h 133616"/>
                <a:gd name="connsiteX8" fmla="*/ 288421 w 439026"/>
                <a:gd name="connsiteY8" fmla="*/ 133044 h 133616"/>
                <a:gd name="connsiteX9" fmla="*/ 431964 w 439026"/>
                <a:gd name="connsiteY9" fmla="*/ 107657 h 133616"/>
                <a:gd name="connsiteX10" fmla="*/ 366301 w 439026"/>
                <a:gd name="connsiteY10" fmla="*/ 43139 h 133616"/>
                <a:gd name="connsiteX11" fmla="*/ 160530 w 439026"/>
                <a:gd name="connsiteY11" fmla="*/ 4199 h 133616"/>
                <a:gd name="connsiteX12" fmla="*/ 13934 w 439026"/>
                <a:gd name="connsiteY12" fmla="*/ 24815 h 133616"/>
                <a:gd name="connsiteX13" fmla="*/ 76161 w 439026"/>
                <a:gd name="connsiteY13" fmla="*/ 8933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92620" y="137434"/>
                  </a:moveTo>
                  <a:cubicBezTo>
                    <a:pt x="202716" y="119491"/>
                    <a:pt x="157477" y="110138"/>
                    <a:pt x="66235" y="90668"/>
                  </a:cubicBezTo>
                  <a:cubicBezTo>
                    <a:pt x="39702" y="63182"/>
                    <a:pt x="26533" y="49438"/>
                    <a:pt x="0" y="21951"/>
                  </a:cubicBezTo>
                  <a:cubicBezTo>
                    <a:pt x="63563" y="13934"/>
                    <a:pt x="94867" y="9544"/>
                    <a:pt x="156332" y="0"/>
                  </a:cubicBezTo>
                  <a:cubicBezTo>
                    <a:pt x="244899" y="17561"/>
                    <a:pt x="288612" y="25769"/>
                    <a:pt x="375272" y="41421"/>
                  </a:cubicBezTo>
                  <a:cubicBezTo>
                    <a:pt x="403332" y="68717"/>
                    <a:pt x="417266" y="82651"/>
                    <a:pt x="445516" y="110138"/>
                  </a:cubicBezTo>
                  <a:cubicBezTo>
                    <a:pt x="385770" y="122164"/>
                    <a:pt x="355038" y="127508"/>
                    <a:pt x="292620" y="137434"/>
                  </a:cubicBezTo>
                  <a:close/>
                  <a:moveTo>
                    <a:pt x="76161" y="89332"/>
                  </a:moveTo>
                  <a:cubicBezTo>
                    <a:pt x="161485" y="107466"/>
                    <a:pt x="204052" y="116246"/>
                    <a:pt x="288421" y="133044"/>
                  </a:cubicBezTo>
                  <a:cubicBezTo>
                    <a:pt x="347022" y="123691"/>
                    <a:pt x="375845" y="118728"/>
                    <a:pt x="431964" y="107657"/>
                  </a:cubicBezTo>
                  <a:cubicBezTo>
                    <a:pt x="405622" y="81697"/>
                    <a:pt x="392451" y="68908"/>
                    <a:pt x="366301" y="43139"/>
                  </a:cubicBezTo>
                  <a:cubicBezTo>
                    <a:pt x="284794" y="28441"/>
                    <a:pt x="243754" y="20615"/>
                    <a:pt x="160530" y="4199"/>
                  </a:cubicBezTo>
                  <a:cubicBezTo>
                    <a:pt x="102885" y="13171"/>
                    <a:pt x="73489" y="17370"/>
                    <a:pt x="13934" y="24815"/>
                  </a:cubicBezTo>
                  <a:cubicBezTo>
                    <a:pt x="38748" y="50583"/>
                    <a:pt x="51347" y="63563"/>
                    <a:pt x="76161" y="89332"/>
                  </a:cubicBezTo>
                  <a:close/>
                </a:path>
              </a:pathLst>
            </a:custGeom>
            <a:grpFill/>
            <a:ln w="19088" cap="flat">
              <a:noFill/>
              <a:prstDash val="solid"/>
              <a:miter/>
            </a:ln>
          </p:spPr>
          <p:txBody>
            <a:bodyPr rtlCol="0" anchor="ctr"/>
            <a:lstStyle/>
            <a:p>
              <a:endParaRPr lang="en-US" dirty="0"/>
            </a:p>
          </p:txBody>
        </p:sp>
        <p:sp>
          <p:nvSpPr>
            <p:cNvPr id="233" name="Freeform: Shape 232">
              <a:extLst>
                <a:ext uri="{FF2B5EF4-FFF2-40B4-BE49-F238E27FC236}">
                  <a16:creationId xmlns:a16="http://schemas.microsoft.com/office/drawing/2014/main" id="{F36DCA0C-2D82-4DA5-A022-D235EB64EF08}"/>
                </a:ext>
              </a:extLst>
            </p:cNvPr>
            <p:cNvSpPr/>
            <p:nvPr/>
          </p:nvSpPr>
          <p:spPr>
            <a:xfrm>
              <a:off x="-212808" y="3775878"/>
              <a:ext cx="458114" cy="133617"/>
            </a:xfrm>
            <a:custGeom>
              <a:avLst/>
              <a:gdLst>
                <a:gd name="connsiteX0" fmla="*/ 164349 w 458114"/>
                <a:gd name="connsiteY0" fmla="*/ 138770 h 133616"/>
                <a:gd name="connsiteX1" fmla="*/ 0 w 458114"/>
                <a:gd name="connsiteY1" fmla="*/ 126172 h 133616"/>
                <a:gd name="connsiteX2" fmla="*/ 71199 w 458114"/>
                <a:gd name="connsiteY2" fmla="*/ 56501 h 133616"/>
                <a:gd name="connsiteX3" fmla="*/ 301974 w 458114"/>
                <a:gd name="connsiteY3" fmla="*/ 0 h 133616"/>
                <a:gd name="connsiteX4" fmla="*/ 470903 w 458114"/>
                <a:gd name="connsiteY4" fmla="*/ 2863 h 133616"/>
                <a:gd name="connsiteX5" fmla="*/ 405622 w 458114"/>
                <a:gd name="connsiteY5" fmla="*/ 70244 h 133616"/>
                <a:gd name="connsiteX6" fmla="*/ 164349 w 458114"/>
                <a:gd name="connsiteY6" fmla="*/ 138770 h 133616"/>
                <a:gd name="connsiteX7" fmla="*/ 14316 w 458114"/>
                <a:gd name="connsiteY7" fmla="*/ 123118 h 133616"/>
                <a:gd name="connsiteX8" fmla="*/ 168739 w 458114"/>
                <a:gd name="connsiteY8" fmla="*/ 134380 h 133616"/>
                <a:gd name="connsiteX9" fmla="*/ 394742 w 458114"/>
                <a:gd name="connsiteY9" fmla="*/ 70626 h 133616"/>
                <a:gd name="connsiteX10" fmla="*/ 456015 w 458114"/>
                <a:gd name="connsiteY10" fmla="*/ 7444 h 133616"/>
                <a:gd name="connsiteX11" fmla="*/ 297774 w 458114"/>
                <a:gd name="connsiteY11" fmla="*/ 4390 h 133616"/>
                <a:gd name="connsiteX12" fmla="*/ 80743 w 458114"/>
                <a:gd name="connsiteY12" fmla="*/ 57837 h 133616"/>
                <a:gd name="connsiteX13" fmla="*/ 14316 w 458114"/>
                <a:gd name="connsiteY13" fmla="*/ 12311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164349" y="138770"/>
                  </a:moveTo>
                  <a:cubicBezTo>
                    <a:pt x="96777" y="135907"/>
                    <a:pt x="63754" y="133617"/>
                    <a:pt x="0" y="126172"/>
                  </a:cubicBezTo>
                  <a:cubicBezTo>
                    <a:pt x="28441" y="98495"/>
                    <a:pt x="42185" y="85324"/>
                    <a:pt x="71199" y="56501"/>
                  </a:cubicBezTo>
                  <a:cubicBezTo>
                    <a:pt x="161867" y="36458"/>
                    <a:pt x="208251" y="24815"/>
                    <a:pt x="301974" y="0"/>
                  </a:cubicBezTo>
                  <a:cubicBezTo>
                    <a:pt x="367827" y="3245"/>
                    <a:pt x="401614" y="3627"/>
                    <a:pt x="470903" y="2863"/>
                  </a:cubicBezTo>
                  <a:cubicBezTo>
                    <a:pt x="443607" y="31495"/>
                    <a:pt x="431964" y="43330"/>
                    <a:pt x="405622" y="70244"/>
                  </a:cubicBezTo>
                  <a:cubicBezTo>
                    <a:pt x="308273" y="99449"/>
                    <a:pt x="259980" y="113383"/>
                    <a:pt x="164349" y="138770"/>
                  </a:cubicBezTo>
                  <a:close/>
                  <a:moveTo>
                    <a:pt x="14316" y="123118"/>
                  </a:moveTo>
                  <a:cubicBezTo>
                    <a:pt x="74253" y="129799"/>
                    <a:pt x="105366" y="131708"/>
                    <a:pt x="168739" y="134380"/>
                  </a:cubicBezTo>
                  <a:cubicBezTo>
                    <a:pt x="258262" y="110520"/>
                    <a:pt x="303691" y="97540"/>
                    <a:pt x="394742" y="70626"/>
                  </a:cubicBezTo>
                  <a:cubicBezTo>
                    <a:pt x="419366" y="45430"/>
                    <a:pt x="430436" y="34359"/>
                    <a:pt x="456015" y="7444"/>
                  </a:cubicBezTo>
                  <a:cubicBezTo>
                    <a:pt x="391306" y="8017"/>
                    <a:pt x="359620" y="7444"/>
                    <a:pt x="297774" y="4390"/>
                  </a:cubicBezTo>
                  <a:cubicBezTo>
                    <a:pt x="209778" y="27678"/>
                    <a:pt x="166257" y="38558"/>
                    <a:pt x="80743" y="57837"/>
                  </a:cubicBezTo>
                  <a:cubicBezTo>
                    <a:pt x="53638" y="84942"/>
                    <a:pt x="40849" y="97158"/>
                    <a:pt x="14316" y="123118"/>
                  </a:cubicBezTo>
                  <a:close/>
                </a:path>
              </a:pathLst>
            </a:custGeom>
            <a:grpFill/>
            <a:ln w="19088" cap="flat">
              <a:noFill/>
              <a:prstDash val="solid"/>
              <a:miter/>
            </a:ln>
          </p:spPr>
          <p:txBody>
            <a:bodyPr rtlCol="0" anchor="ctr"/>
            <a:lstStyle/>
            <a:p>
              <a:endParaRPr lang="en-US" dirty="0"/>
            </a:p>
          </p:txBody>
        </p:sp>
        <p:sp>
          <p:nvSpPr>
            <p:cNvPr id="234" name="Freeform: Shape 233">
              <a:extLst>
                <a:ext uri="{FF2B5EF4-FFF2-40B4-BE49-F238E27FC236}">
                  <a16:creationId xmlns:a16="http://schemas.microsoft.com/office/drawing/2014/main" id="{5C1F2B0D-F1B8-4D3B-B4B8-A41294B7ED79}"/>
                </a:ext>
              </a:extLst>
            </p:cNvPr>
            <p:cNvSpPr/>
            <p:nvPr/>
          </p:nvSpPr>
          <p:spPr>
            <a:xfrm>
              <a:off x="179834" y="3689982"/>
              <a:ext cx="477202" cy="152705"/>
            </a:xfrm>
            <a:custGeom>
              <a:avLst/>
              <a:gdLst>
                <a:gd name="connsiteX0" fmla="*/ 177901 w 477202"/>
                <a:gd name="connsiteY0" fmla="*/ 151941 h 152704"/>
                <a:gd name="connsiteX1" fmla="*/ 0 w 477202"/>
                <a:gd name="connsiteY1" fmla="*/ 158622 h 152704"/>
                <a:gd name="connsiteX2" fmla="*/ 65472 w 477202"/>
                <a:gd name="connsiteY2" fmla="*/ 91050 h 152704"/>
                <a:gd name="connsiteX3" fmla="*/ 306173 w 477202"/>
                <a:gd name="connsiteY3" fmla="*/ 15080 h 152704"/>
                <a:gd name="connsiteX4" fmla="*/ 485792 w 477202"/>
                <a:gd name="connsiteY4" fmla="*/ 0 h 152704"/>
                <a:gd name="connsiteX5" fmla="*/ 425092 w 477202"/>
                <a:gd name="connsiteY5" fmla="*/ 66427 h 152704"/>
                <a:gd name="connsiteX6" fmla="*/ 177901 w 477202"/>
                <a:gd name="connsiteY6" fmla="*/ 151941 h 152704"/>
                <a:gd name="connsiteX7" fmla="*/ 15080 w 477202"/>
                <a:gd name="connsiteY7" fmla="*/ 154232 h 152704"/>
                <a:gd name="connsiteX8" fmla="*/ 182101 w 477202"/>
                <a:gd name="connsiteY8" fmla="*/ 147360 h 152704"/>
                <a:gd name="connsiteX9" fmla="*/ 413830 w 477202"/>
                <a:gd name="connsiteY9" fmla="*/ 67763 h 152704"/>
                <a:gd name="connsiteX10" fmla="*/ 470903 w 477202"/>
                <a:gd name="connsiteY10" fmla="*/ 5535 h 152704"/>
                <a:gd name="connsiteX11" fmla="*/ 302355 w 477202"/>
                <a:gd name="connsiteY11" fmla="*/ 19470 h 152704"/>
                <a:gd name="connsiteX12" fmla="*/ 76352 w 477202"/>
                <a:gd name="connsiteY12" fmla="*/ 91241 h 152704"/>
                <a:gd name="connsiteX13" fmla="*/ 15080 w 477202"/>
                <a:gd name="connsiteY13" fmla="*/ 154232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177901" y="151941"/>
                  </a:moveTo>
                  <a:cubicBezTo>
                    <a:pt x="106321" y="155377"/>
                    <a:pt x="70435" y="157095"/>
                    <a:pt x="0" y="158622"/>
                  </a:cubicBezTo>
                  <a:cubicBezTo>
                    <a:pt x="26342" y="131708"/>
                    <a:pt x="38176" y="119873"/>
                    <a:pt x="65472" y="91050"/>
                  </a:cubicBezTo>
                  <a:cubicBezTo>
                    <a:pt x="161104" y="62036"/>
                    <a:pt x="209396" y="46575"/>
                    <a:pt x="306173" y="15080"/>
                  </a:cubicBezTo>
                  <a:cubicBezTo>
                    <a:pt x="376990" y="10498"/>
                    <a:pt x="413066" y="7253"/>
                    <a:pt x="485792" y="0"/>
                  </a:cubicBezTo>
                  <a:cubicBezTo>
                    <a:pt x="460978" y="27487"/>
                    <a:pt x="450288" y="38940"/>
                    <a:pt x="425092" y="66427"/>
                  </a:cubicBezTo>
                  <a:cubicBezTo>
                    <a:pt x="326216" y="101930"/>
                    <a:pt x="276587" y="119110"/>
                    <a:pt x="177901" y="151941"/>
                  </a:cubicBezTo>
                  <a:close/>
                  <a:moveTo>
                    <a:pt x="15080" y="154232"/>
                  </a:moveTo>
                  <a:cubicBezTo>
                    <a:pt x="81315" y="152514"/>
                    <a:pt x="114910" y="150796"/>
                    <a:pt x="182101" y="147360"/>
                  </a:cubicBezTo>
                  <a:cubicBezTo>
                    <a:pt x="274487" y="116628"/>
                    <a:pt x="320871" y="100594"/>
                    <a:pt x="413830" y="67763"/>
                  </a:cubicBezTo>
                  <a:cubicBezTo>
                    <a:pt x="437308" y="41994"/>
                    <a:pt x="447425" y="31304"/>
                    <a:pt x="470903" y="5535"/>
                  </a:cubicBezTo>
                  <a:cubicBezTo>
                    <a:pt x="402759" y="12216"/>
                    <a:pt x="368973" y="15270"/>
                    <a:pt x="302355" y="19470"/>
                  </a:cubicBezTo>
                  <a:cubicBezTo>
                    <a:pt x="211496" y="49247"/>
                    <a:pt x="166257" y="63754"/>
                    <a:pt x="76352" y="91241"/>
                  </a:cubicBezTo>
                  <a:cubicBezTo>
                    <a:pt x="50774" y="117964"/>
                    <a:pt x="39703" y="129035"/>
                    <a:pt x="15080" y="154232"/>
                  </a:cubicBezTo>
                  <a:close/>
                </a:path>
              </a:pathLst>
            </a:custGeom>
            <a:grpFill/>
            <a:ln w="19088" cap="flat">
              <a:noFill/>
              <a:prstDash val="solid"/>
              <a:miter/>
            </a:ln>
          </p:spPr>
          <p:txBody>
            <a:bodyPr rtlCol="0" anchor="ctr"/>
            <a:lstStyle/>
            <a:p>
              <a:endParaRPr lang="en-US" dirty="0"/>
            </a:p>
          </p:txBody>
        </p:sp>
        <p:sp>
          <p:nvSpPr>
            <p:cNvPr id="235" name="Freeform: Shape 234">
              <a:extLst>
                <a:ext uri="{FF2B5EF4-FFF2-40B4-BE49-F238E27FC236}">
                  <a16:creationId xmlns:a16="http://schemas.microsoft.com/office/drawing/2014/main" id="{7CC38572-CAFD-4C00-9E91-9DAEE6C3F5B0}"/>
                </a:ext>
              </a:extLst>
            </p:cNvPr>
            <p:cNvSpPr/>
            <p:nvPr/>
          </p:nvSpPr>
          <p:spPr>
            <a:xfrm>
              <a:off x="591946" y="3579653"/>
              <a:ext cx="477202" cy="171793"/>
            </a:xfrm>
            <a:custGeom>
              <a:avLst/>
              <a:gdLst>
                <a:gd name="connsiteX0" fmla="*/ 182291 w 477202"/>
                <a:gd name="connsiteY0" fmla="*/ 162631 h 171792"/>
                <a:gd name="connsiteX1" fmla="*/ 0 w 477202"/>
                <a:gd name="connsiteY1" fmla="*/ 180192 h 171792"/>
                <a:gd name="connsiteX2" fmla="*/ 60891 w 477202"/>
                <a:gd name="connsiteY2" fmla="*/ 113574 h 171792"/>
                <a:gd name="connsiteX3" fmla="*/ 302547 w 477202"/>
                <a:gd name="connsiteY3" fmla="*/ 26723 h 171792"/>
                <a:gd name="connsiteX4" fmla="*/ 485983 w 477202"/>
                <a:gd name="connsiteY4" fmla="*/ 0 h 171792"/>
                <a:gd name="connsiteX5" fmla="*/ 429101 w 477202"/>
                <a:gd name="connsiteY5" fmla="*/ 66236 h 171792"/>
                <a:gd name="connsiteX6" fmla="*/ 182291 w 477202"/>
                <a:gd name="connsiteY6" fmla="*/ 162631 h 171792"/>
                <a:gd name="connsiteX7" fmla="*/ 15080 w 477202"/>
                <a:gd name="connsiteY7" fmla="*/ 174847 h 171792"/>
                <a:gd name="connsiteX8" fmla="*/ 186300 w 477202"/>
                <a:gd name="connsiteY8" fmla="*/ 157859 h 171792"/>
                <a:gd name="connsiteX9" fmla="*/ 417648 w 477202"/>
                <a:gd name="connsiteY9" fmla="*/ 67763 h 171792"/>
                <a:gd name="connsiteX10" fmla="*/ 470904 w 477202"/>
                <a:gd name="connsiteY10" fmla="*/ 5726 h 171792"/>
                <a:gd name="connsiteX11" fmla="*/ 298729 w 477202"/>
                <a:gd name="connsiteY11" fmla="*/ 30732 h 171792"/>
                <a:gd name="connsiteX12" fmla="*/ 71962 w 477202"/>
                <a:gd name="connsiteY12" fmla="*/ 112620 h 171792"/>
                <a:gd name="connsiteX13" fmla="*/ 15080 w 477202"/>
                <a:gd name="connsiteY13" fmla="*/ 174847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182291" y="162631"/>
                  </a:moveTo>
                  <a:cubicBezTo>
                    <a:pt x="109757" y="169311"/>
                    <a:pt x="73107" y="173129"/>
                    <a:pt x="0" y="180192"/>
                  </a:cubicBezTo>
                  <a:cubicBezTo>
                    <a:pt x="25196" y="152514"/>
                    <a:pt x="35886" y="141061"/>
                    <a:pt x="60891" y="113574"/>
                  </a:cubicBezTo>
                  <a:cubicBezTo>
                    <a:pt x="157668" y="79216"/>
                    <a:pt x="206152" y="61655"/>
                    <a:pt x="302547" y="26723"/>
                  </a:cubicBezTo>
                  <a:cubicBezTo>
                    <a:pt x="375463" y="16798"/>
                    <a:pt x="412303" y="11262"/>
                    <a:pt x="485983" y="0"/>
                  </a:cubicBezTo>
                  <a:cubicBezTo>
                    <a:pt x="463841" y="25578"/>
                    <a:pt x="453533" y="37222"/>
                    <a:pt x="429101" y="66236"/>
                  </a:cubicBezTo>
                  <a:cubicBezTo>
                    <a:pt x="330606" y="105175"/>
                    <a:pt x="281168" y="124645"/>
                    <a:pt x="182291" y="162631"/>
                  </a:cubicBezTo>
                  <a:close/>
                  <a:moveTo>
                    <a:pt x="15080" y="174847"/>
                  </a:moveTo>
                  <a:cubicBezTo>
                    <a:pt x="83797" y="167975"/>
                    <a:pt x="118155" y="164348"/>
                    <a:pt x="186300" y="157859"/>
                  </a:cubicBezTo>
                  <a:cubicBezTo>
                    <a:pt x="279068" y="122355"/>
                    <a:pt x="325452" y="104221"/>
                    <a:pt x="417648" y="67763"/>
                  </a:cubicBezTo>
                  <a:cubicBezTo>
                    <a:pt x="440363" y="40849"/>
                    <a:pt x="449907" y="29777"/>
                    <a:pt x="470904" y="5726"/>
                  </a:cubicBezTo>
                  <a:cubicBezTo>
                    <a:pt x="401805" y="16225"/>
                    <a:pt x="367255" y="21379"/>
                    <a:pt x="298729" y="30732"/>
                  </a:cubicBezTo>
                  <a:cubicBezTo>
                    <a:pt x="208251" y="63754"/>
                    <a:pt x="162821" y="80170"/>
                    <a:pt x="71962" y="112620"/>
                  </a:cubicBezTo>
                  <a:cubicBezTo>
                    <a:pt x="48675" y="138389"/>
                    <a:pt x="38558" y="149078"/>
                    <a:pt x="15080" y="174847"/>
                  </a:cubicBezTo>
                  <a:close/>
                </a:path>
              </a:pathLst>
            </a:custGeom>
            <a:grpFill/>
            <a:ln w="19088" cap="flat">
              <a:noFill/>
              <a:prstDash val="solid"/>
              <a:miter/>
            </a:ln>
          </p:spPr>
          <p:txBody>
            <a:bodyPr rtlCol="0" anchor="ctr"/>
            <a:lstStyle/>
            <a:p>
              <a:endParaRPr lang="en-US" dirty="0"/>
            </a:p>
          </p:txBody>
        </p:sp>
        <p:sp>
          <p:nvSpPr>
            <p:cNvPr id="236" name="Freeform: Shape 235">
              <a:extLst>
                <a:ext uri="{FF2B5EF4-FFF2-40B4-BE49-F238E27FC236}">
                  <a16:creationId xmlns:a16="http://schemas.microsoft.com/office/drawing/2014/main" id="{FD7D5126-8C13-403B-98E3-47AA69A56196}"/>
                </a:ext>
              </a:extLst>
            </p:cNvPr>
            <p:cNvSpPr/>
            <p:nvPr/>
          </p:nvSpPr>
          <p:spPr>
            <a:xfrm>
              <a:off x="1007685" y="3460734"/>
              <a:ext cx="458114" cy="171793"/>
            </a:xfrm>
            <a:custGeom>
              <a:avLst/>
              <a:gdLst>
                <a:gd name="connsiteX0" fmla="*/ 180383 w 458114"/>
                <a:gd name="connsiteY0" fmla="*/ 167975 h 171792"/>
                <a:gd name="connsiteX1" fmla="*/ 0 w 458114"/>
                <a:gd name="connsiteY1" fmla="*/ 188972 h 171792"/>
                <a:gd name="connsiteX2" fmla="*/ 56883 w 458114"/>
                <a:gd name="connsiteY2" fmla="*/ 122736 h 171792"/>
                <a:gd name="connsiteX3" fmla="*/ 293002 w 458114"/>
                <a:gd name="connsiteY3" fmla="*/ 32259 h 171792"/>
                <a:gd name="connsiteX4" fmla="*/ 474721 w 458114"/>
                <a:gd name="connsiteY4" fmla="*/ 0 h 171792"/>
                <a:gd name="connsiteX5" fmla="*/ 421656 w 458114"/>
                <a:gd name="connsiteY5" fmla="*/ 66427 h 171792"/>
                <a:gd name="connsiteX6" fmla="*/ 180383 w 458114"/>
                <a:gd name="connsiteY6" fmla="*/ 167975 h 171792"/>
                <a:gd name="connsiteX7" fmla="*/ 15080 w 458114"/>
                <a:gd name="connsiteY7" fmla="*/ 182864 h 171792"/>
                <a:gd name="connsiteX8" fmla="*/ 184582 w 458114"/>
                <a:gd name="connsiteY8" fmla="*/ 162631 h 171792"/>
                <a:gd name="connsiteX9" fmla="*/ 410585 w 458114"/>
                <a:gd name="connsiteY9" fmla="*/ 67572 h 171792"/>
                <a:gd name="connsiteX10" fmla="*/ 460405 w 458114"/>
                <a:gd name="connsiteY10" fmla="*/ 5345 h 171792"/>
                <a:gd name="connsiteX11" fmla="*/ 289758 w 458114"/>
                <a:gd name="connsiteY11" fmla="*/ 35504 h 171792"/>
                <a:gd name="connsiteX12" fmla="*/ 68145 w 458114"/>
                <a:gd name="connsiteY12" fmla="*/ 120637 h 171792"/>
                <a:gd name="connsiteX13" fmla="*/ 15080 w 458114"/>
                <a:gd name="connsiteY13" fmla="*/ 182864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71792">
                  <a:moveTo>
                    <a:pt x="180383" y="167975"/>
                  </a:moveTo>
                  <a:cubicBezTo>
                    <a:pt x="109184" y="175038"/>
                    <a:pt x="72917" y="179428"/>
                    <a:pt x="0" y="188972"/>
                  </a:cubicBezTo>
                  <a:cubicBezTo>
                    <a:pt x="24433" y="159958"/>
                    <a:pt x="34550" y="148314"/>
                    <a:pt x="56883" y="122736"/>
                  </a:cubicBezTo>
                  <a:cubicBezTo>
                    <a:pt x="152132" y="86087"/>
                    <a:pt x="199280" y="67954"/>
                    <a:pt x="293002" y="32259"/>
                  </a:cubicBezTo>
                  <a:cubicBezTo>
                    <a:pt x="365728" y="19470"/>
                    <a:pt x="402186" y="12789"/>
                    <a:pt x="474721" y="0"/>
                  </a:cubicBezTo>
                  <a:cubicBezTo>
                    <a:pt x="455060" y="23478"/>
                    <a:pt x="445326" y="35695"/>
                    <a:pt x="421656" y="66427"/>
                  </a:cubicBezTo>
                  <a:cubicBezTo>
                    <a:pt x="326025" y="106512"/>
                    <a:pt x="277732" y="127127"/>
                    <a:pt x="180383" y="167975"/>
                  </a:cubicBezTo>
                  <a:close/>
                  <a:moveTo>
                    <a:pt x="15080" y="182864"/>
                  </a:moveTo>
                  <a:cubicBezTo>
                    <a:pt x="83606" y="173893"/>
                    <a:pt x="117583" y="169693"/>
                    <a:pt x="184582" y="162631"/>
                  </a:cubicBezTo>
                  <a:cubicBezTo>
                    <a:pt x="275632" y="124454"/>
                    <a:pt x="321062" y="105366"/>
                    <a:pt x="410585" y="67572"/>
                  </a:cubicBezTo>
                  <a:cubicBezTo>
                    <a:pt x="432727" y="39131"/>
                    <a:pt x="441889" y="27678"/>
                    <a:pt x="460405" y="5345"/>
                  </a:cubicBezTo>
                  <a:cubicBezTo>
                    <a:pt x="392261" y="17370"/>
                    <a:pt x="358093" y="23669"/>
                    <a:pt x="289758" y="35504"/>
                  </a:cubicBezTo>
                  <a:cubicBezTo>
                    <a:pt x="201761" y="69099"/>
                    <a:pt x="157477" y="86278"/>
                    <a:pt x="68145" y="120637"/>
                  </a:cubicBezTo>
                  <a:cubicBezTo>
                    <a:pt x="47339" y="145070"/>
                    <a:pt x="37795" y="155950"/>
                    <a:pt x="15080" y="182864"/>
                  </a:cubicBezTo>
                  <a:close/>
                </a:path>
              </a:pathLst>
            </a:custGeom>
            <a:grpFill/>
            <a:ln w="19088" cap="flat">
              <a:noFill/>
              <a:prstDash val="solid"/>
              <a:miter/>
            </a:ln>
          </p:spPr>
          <p:txBody>
            <a:bodyPr rtlCol="0" anchor="ctr"/>
            <a:lstStyle/>
            <a:p>
              <a:endParaRPr lang="en-US" dirty="0"/>
            </a:p>
          </p:txBody>
        </p:sp>
        <p:sp>
          <p:nvSpPr>
            <p:cNvPr id="237" name="Freeform: Shape 236">
              <a:extLst>
                <a:ext uri="{FF2B5EF4-FFF2-40B4-BE49-F238E27FC236}">
                  <a16:creationId xmlns:a16="http://schemas.microsoft.com/office/drawing/2014/main" id="{ECF97265-1592-49BA-91DB-5CCA90BA536C}"/>
                </a:ext>
              </a:extLst>
            </p:cNvPr>
            <p:cNvSpPr/>
            <p:nvPr/>
          </p:nvSpPr>
          <p:spPr>
            <a:xfrm>
              <a:off x="1416361" y="3344488"/>
              <a:ext cx="439026" cy="171793"/>
            </a:xfrm>
            <a:custGeom>
              <a:avLst/>
              <a:gdLst>
                <a:gd name="connsiteX0" fmla="*/ 174466 w 439026"/>
                <a:gd name="connsiteY0" fmla="*/ 168166 h 171792"/>
                <a:gd name="connsiteX1" fmla="*/ 0 w 439026"/>
                <a:gd name="connsiteY1" fmla="*/ 186300 h 171792"/>
                <a:gd name="connsiteX2" fmla="*/ 53256 w 439026"/>
                <a:gd name="connsiteY2" fmla="*/ 119873 h 171792"/>
                <a:gd name="connsiteX3" fmla="*/ 279641 w 439026"/>
                <a:gd name="connsiteY3" fmla="*/ 32259 h 171792"/>
                <a:gd name="connsiteX4" fmla="*/ 455824 w 439026"/>
                <a:gd name="connsiteY4" fmla="*/ 0 h 171792"/>
                <a:gd name="connsiteX5" fmla="*/ 406386 w 439026"/>
                <a:gd name="connsiteY5" fmla="*/ 66427 h 171792"/>
                <a:gd name="connsiteX6" fmla="*/ 174466 w 439026"/>
                <a:gd name="connsiteY6" fmla="*/ 168166 h 171792"/>
                <a:gd name="connsiteX7" fmla="*/ 14698 w 439026"/>
                <a:gd name="connsiteY7" fmla="*/ 180192 h 171792"/>
                <a:gd name="connsiteX8" fmla="*/ 178474 w 439026"/>
                <a:gd name="connsiteY8" fmla="*/ 162631 h 171792"/>
                <a:gd name="connsiteX9" fmla="*/ 395697 w 439026"/>
                <a:gd name="connsiteY9" fmla="*/ 67763 h 171792"/>
                <a:gd name="connsiteX10" fmla="*/ 442080 w 439026"/>
                <a:gd name="connsiteY10" fmla="*/ 5345 h 171792"/>
                <a:gd name="connsiteX11" fmla="*/ 276777 w 439026"/>
                <a:gd name="connsiteY11" fmla="*/ 35504 h 171792"/>
                <a:gd name="connsiteX12" fmla="*/ 64327 w 439026"/>
                <a:gd name="connsiteY12" fmla="*/ 117964 h 171792"/>
                <a:gd name="connsiteX13" fmla="*/ 14698 w 439026"/>
                <a:gd name="connsiteY13" fmla="*/ 180192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71792">
                  <a:moveTo>
                    <a:pt x="174466" y="168166"/>
                  </a:moveTo>
                  <a:cubicBezTo>
                    <a:pt x="105939" y="173320"/>
                    <a:pt x="71008" y="177138"/>
                    <a:pt x="0" y="186300"/>
                  </a:cubicBezTo>
                  <a:cubicBezTo>
                    <a:pt x="23669" y="155568"/>
                    <a:pt x="33404" y="143542"/>
                    <a:pt x="53256" y="119873"/>
                  </a:cubicBezTo>
                  <a:cubicBezTo>
                    <a:pt x="144879" y="83797"/>
                    <a:pt x="190117" y="66045"/>
                    <a:pt x="279641" y="32259"/>
                  </a:cubicBezTo>
                  <a:cubicBezTo>
                    <a:pt x="350458" y="18897"/>
                    <a:pt x="385770" y="12216"/>
                    <a:pt x="455824" y="0"/>
                  </a:cubicBezTo>
                  <a:cubicBezTo>
                    <a:pt x="438263" y="21570"/>
                    <a:pt x="429101" y="34168"/>
                    <a:pt x="406386" y="66427"/>
                  </a:cubicBezTo>
                  <a:cubicBezTo>
                    <a:pt x="314954" y="106130"/>
                    <a:pt x="268379" y="126554"/>
                    <a:pt x="174466" y="168166"/>
                  </a:cubicBezTo>
                  <a:close/>
                  <a:moveTo>
                    <a:pt x="14698" y="180192"/>
                  </a:moveTo>
                  <a:cubicBezTo>
                    <a:pt x="81315" y="171411"/>
                    <a:pt x="114147" y="167784"/>
                    <a:pt x="178474" y="162631"/>
                  </a:cubicBezTo>
                  <a:cubicBezTo>
                    <a:pt x="266470" y="123882"/>
                    <a:pt x="309991" y="104794"/>
                    <a:pt x="395697" y="67763"/>
                  </a:cubicBezTo>
                  <a:cubicBezTo>
                    <a:pt x="416884" y="37794"/>
                    <a:pt x="425474" y="25769"/>
                    <a:pt x="442080" y="5345"/>
                  </a:cubicBezTo>
                  <a:cubicBezTo>
                    <a:pt x="376417" y="16798"/>
                    <a:pt x="343204" y="22906"/>
                    <a:pt x="276777" y="35504"/>
                  </a:cubicBezTo>
                  <a:cubicBezTo>
                    <a:pt x="192790" y="67381"/>
                    <a:pt x="150223" y="83988"/>
                    <a:pt x="64327" y="117964"/>
                  </a:cubicBezTo>
                  <a:cubicBezTo>
                    <a:pt x="46002" y="140107"/>
                    <a:pt x="36840" y="151559"/>
                    <a:pt x="14698" y="180192"/>
                  </a:cubicBezTo>
                  <a:close/>
                </a:path>
              </a:pathLst>
            </a:custGeom>
            <a:grpFill/>
            <a:ln w="19088" cap="flat">
              <a:noFill/>
              <a:prstDash val="solid"/>
              <a:miter/>
            </a:ln>
          </p:spPr>
          <p:txBody>
            <a:bodyPr rtlCol="0" anchor="ctr"/>
            <a:lstStyle/>
            <a:p>
              <a:endParaRPr lang="en-US" dirty="0"/>
            </a:p>
          </p:txBody>
        </p:sp>
        <p:sp>
          <p:nvSpPr>
            <p:cNvPr id="238" name="Freeform: Shape 237">
              <a:extLst>
                <a:ext uri="{FF2B5EF4-FFF2-40B4-BE49-F238E27FC236}">
                  <a16:creationId xmlns:a16="http://schemas.microsoft.com/office/drawing/2014/main" id="{A6C52906-FA21-4BB1-AEB4-C55E544306BF}"/>
                </a:ext>
              </a:extLst>
            </p:cNvPr>
            <p:cNvSpPr/>
            <p:nvPr/>
          </p:nvSpPr>
          <p:spPr>
            <a:xfrm>
              <a:off x="1810530" y="3241603"/>
              <a:ext cx="419938" cy="171793"/>
            </a:xfrm>
            <a:custGeom>
              <a:avLst/>
              <a:gdLst>
                <a:gd name="connsiteX0" fmla="*/ 166258 w 419938"/>
                <a:gd name="connsiteY0" fmla="*/ 162440 h 171792"/>
                <a:gd name="connsiteX1" fmla="*/ 0 w 419938"/>
                <a:gd name="connsiteY1" fmla="*/ 173129 h 171792"/>
                <a:gd name="connsiteX2" fmla="*/ 49629 w 419938"/>
                <a:gd name="connsiteY2" fmla="*/ 106702 h 171792"/>
                <a:gd name="connsiteX3" fmla="*/ 263989 w 419938"/>
                <a:gd name="connsiteY3" fmla="*/ 26914 h 171792"/>
                <a:gd name="connsiteX4" fmla="*/ 432346 w 419938"/>
                <a:gd name="connsiteY4" fmla="*/ 0 h 171792"/>
                <a:gd name="connsiteX5" fmla="*/ 386725 w 419938"/>
                <a:gd name="connsiteY5" fmla="*/ 66236 h 171792"/>
                <a:gd name="connsiteX6" fmla="*/ 166258 w 419938"/>
                <a:gd name="connsiteY6" fmla="*/ 162440 h 171792"/>
                <a:gd name="connsiteX7" fmla="*/ 13935 w 419938"/>
                <a:gd name="connsiteY7" fmla="*/ 167021 h 171792"/>
                <a:gd name="connsiteX8" fmla="*/ 170075 w 419938"/>
                <a:gd name="connsiteY8" fmla="*/ 156522 h 171792"/>
                <a:gd name="connsiteX9" fmla="*/ 376608 w 419938"/>
                <a:gd name="connsiteY9" fmla="*/ 66617 h 171792"/>
                <a:gd name="connsiteX10" fmla="*/ 419366 w 419938"/>
                <a:gd name="connsiteY10" fmla="*/ 4390 h 171792"/>
                <a:gd name="connsiteX11" fmla="*/ 261316 w 419938"/>
                <a:gd name="connsiteY11" fmla="*/ 29587 h 171792"/>
                <a:gd name="connsiteX12" fmla="*/ 60128 w 419938"/>
                <a:gd name="connsiteY12" fmla="*/ 104603 h 171792"/>
                <a:gd name="connsiteX13" fmla="*/ 13935 w 419938"/>
                <a:gd name="connsiteY13" fmla="*/ 167021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71792">
                  <a:moveTo>
                    <a:pt x="166258" y="162440"/>
                  </a:moveTo>
                  <a:cubicBezTo>
                    <a:pt x="101167" y="164158"/>
                    <a:pt x="67954" y="166448"/>
                    <a:pt x="0" y="173129"/>
                  </a:cubicBezTo>
                  <a:cubicBezTo>
                    <a:pt x="22715" y="140870"/>
                    <a:pt x="31877" y="128272"/>
                    <a:pt x="49629" y="106702"/>
                  </a:cubicBezTo>
                  <a:cubicBezTo>
                    <a:pt x="136671" y="73107"/>
                    <a:pt x="179429" y="57073"/>
                    <a:pt x="263989" y="26914"/>
                  </a:cubicBezTo>
                  <a:cubicBezTo>
                    <a:pt x="331942" y="15080"/>
                    <a:pt x="365728" y="9544"/>
                    <a:pt x="432346" y="0"/>
                  </a:cubicBezTo>
                  <a:cubicBezTo>
                    <a:pt x="416694" y="19852"/>
                    <a:pt x="408104" y="32832"/>
                    <a:pt x="386725" y="66236"/>
                  </a:cubicBezTo>
                  <a:cubicBezTo>
                    <a:pt x="300065" y="102694"/>
                    <a:pt x="255781" y="122164"/>
                    <a:pt x="166258" y="162440"/>
                  </a:cubicBezTo>
                  <a:close/>
                  <a:moveTo>
                    <a:pt x="13935" y="167021"/>
                  </a:moveTo>
                  <a:cubicBezTo>
                    <a:pt x="77689" y="160531"/>
                    <a:pt x="108802" y="158431"/>
                    <a:pt x="170075" y="156522"/>
                  </a:cubicBezTo>
                  <a:cubicBezTo>
                    <a:pt x="254063" y="119110"/>
                    <a:pt x="295484" y="100976"/>
                    <a:pt x="376608" y="66617"/>
                  </a:cubicBezTo>
                  <a:cubicBezTo>
                    <a:pt x="396651" y="35504"/>
                    <a:pt x="404668" y="23287"/>
                    <a:pt x="419366" y="4390"/>
                  </a:cubicBezTo>
                  <a:cubicBezTo>
                    <a:pt x="356757" y="13362"/>
                    <a:pt x="325070" y="18515"/>
                    <a:pt x="261316" y="29587"/>
                  </a:cubicBezTo>
                  <a:cubicBezTo>
                    <a:pt x="181910" y="58028"/>
                    <a:pt x="141634" y="73107"/>
                    <a:pt x="60128" y="104603"/>
                  </a:cubicBezTo>
                  <a:cubicBezTo>
                    <a:pt x="43712" y="125027"/>
                    <a:pt x="35122" y="136862"/>
                    <a:pt x="13935" y="167021"/>
                  </a:cubicBezTo>
                  <a:close/>
                </a:path>
              </a:pathLst>
            </a:custGeom>
            <a:grpFill/>
            <a:ln w="19088" cap="flat">
              <a:noFill/>
              <a:prstDash val="solid"/>
              <a:miter/>
            </a:ln>
          </p:spPr>
          <p:txBody>
            <a:bodyPr rtlCol="0" anchor="ctr"/>
            <a:lstStyle/>
            <a:p>
              <a:endParaRPr lang="en-US" dirty="0"/>
            </a:p>
          </p:txBody>
        </p:sp>
        <p:sp>
          <p:nvSpPr>
            <p:cNvPr id="239" name="Freeform: Shape 238">
              <a:extLst>
                <a:ext uri="{FF2B5EF4-FFF2-40B4-BE49-F238E27FC236}">
                  <a16:creationId xmlns:a16="http://schemas.microsoft.com/office/drawing/2014/main" id="{0668B1A6-24C0-477D-8F53-D11875119AB6}"/>
                </a:ext>
              </a:extLst>
            </p:cNvPr>
            <p:cNvSpPr/>
            <p:nvPr/>
          </p:nvSpPr>
          <p:spPr>
            <a:xfrm>
              <a:off x="2185421" y="3159524"/>
              <a:ext cx="400850" cy="133617"/>
            </a:xfrm>
            <a:custGeom>
              <a:avLst/>
              <a:gdLst>
                <a:gd name="connsiteX0" fmla="*/ 157668 w 400850"/>
                <a:gd name="connsiteY0" fmla="*/ 151750 h 133616"/>
                <a:gd name="connsiteX1" fmla="*/ 0 w 400850"/>
                <a:gd name="connsiteY1" fmla="*/ 151178 h 133616"/>
                <a:gd name="connsiteX2" fmla="*/ 45620 w 400850"/>
                <a:gd name="connsiteY2" fmla="*/ 84751 h 133616"/>
                <a:gd name="connsiteX3" fmla="*/ 247382 w 400850"/>
                <a:gd name="connsiteY3" fmla="*/ 16798 h 133616"/>
                <a:gd name="connsiteX4" fmla="*/ 406958 w 400850"/>
                <a:gd name="connsiteY4" fmla="*/ 0 h 133616"/>
                <a:gd name="connsiteX5" fmla="*/ 365537 w 400850"/>
                <a:gd name="connsiteY5" fmla="*/ 65663 h 133616"/>
                <a:gd name="connsiteX6" fmla="*/ 157668 w 400850"/>
                <a:gd name="connsiteY6" fmla="*/ 151750 h 133616"/>
                <a:gd name="connsiteX7" fmla="*/ 13361 w 400850"/>
                <a:gd name="connsiteY7" fmla="*/ 145642 h 133616"/>
                <a:gd name="connsiteX8" fmla="*/ 161294 w 400850"/>
                <a:gd name="connsiteY8" fmla="*/ 145642 h 133616"/>
                <a:gd name="connsiteX9" fmla="*/ 355993 w 400850"/>
                <a:gd name="connsiteY9" fmla="*/ 65472 h 133616"/>
                <a:gd name="connsiteX10" fmla="*/ 394933 w 400850"/>
                <a:gd name="connsiteY10" fmla="*/ 4009 h 133616"/>
                <a:gd name="connsiteX11" fmla="*/ 245091 w 400850"/>
                <a:gd name="connsiteY11" fmla="*/ 19661 h 133616"/>
                <a:gd name="connsiteX12" fmla="*/ 55928 w 400850"/>
                <a:gd name="connsiteY12" fmla="*/ 83606 h 133616"/>
                <a:gd name="connsiteX13" fmla="*/ 13361 w 400850"/>
                <a:gd name="connsiteY13" fmla="*/ 14564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157668" y="151750"/>
                  </a:moveTo>
                  <a:cubicBezTo>
                    <a:pt x="96013" y="148505"/>
                    <a:pt x="64518" y="148505"/>
                    <a:pt x="0" y="151178"/>
                  </a:cubicBezTo>
                  <a:cubicBezTo>
                    <a:pt x="21379" y="117583"/>
                    <a:pt x="29968" y="104794"/>
                    <a:pt x="45620" y="84751"/>
                  </a:cubicBezTo>
                  <a:cubicBezTo>
                    <a:pt x="127508" y="55546"/>
                    <a:pt x="167975" y="41803"/>
                    <a:pt x="247382" y="16798"/>
                  </a:cubicBezTo>
                  <a:cubicBezTo>
                    <a:pt x="311899" y="8399"/>
                    <a:pt x="343967" y="4772"/>
                    <a:pt x="406958" y="0"/>
                  </a:cubicBezTo>
                  <a:cubicBezTo>
                    <a:pt x="392642" y="18897"/>
                    <a:pt x="385198" y="31495"/>
                    <a:pt x="365537" y="65663"/>
                  </a:cubicBezTo>
                  <a:cubicBezTo>
                    <a:pt x="284222" y="97349"/>
                    <a:pt x="242610" y="114910"/>
                    <a:pt x="157668" y="151750"/>
                  </a:cubicBezTo>
                  <a:close/>
                  <a:moveTo>
                    <a:pt x="13361" y="145642"/>
                  </a:moveTo>
                  <a:cubicBezTo>
                    <a:pt x="73871" y="142970"/>
                    <a:pt x="103457" y="142970"/>
                    <a:pt x="161294" y="145642"/>
                  </a:cubicBezTo>
                  <a:cubicBezTo>
                    <a:pt x="240701" y="111284"/>
                    <a:pt x="279832" y="95059"/>
                    <a:pt x="355993" y="65472"/>
                  </a:cubicBezTo>
                  <a:cubicBezTo>
                    <a:pt x="374317" y="33977"/>
                    <a:pt x="381571" y="21760"/>
                    <a:pt x="394933" y="4009"/>
                  </a:cubicBezTo>
                  <a:cubicBezTo>
                    <a:pt x="335760" y="8590"/>
                    <a:pt x="305791" y="11835"/>
                    <a:pt x="245091" y="19661"/>
                  </a:cubicBezTo>
                  <a:cubicBezTo>
                    <a:pt x="170457" y="43330"/>
                    <a:pt x="132662" y="56119"/>
                    <a:pt x="55928" y="83606"/>
                  </a:cubicBezTo>
                  <a:cubicBezTo>
                    <a:pt x="41230" y="102312"/>
                    <a:pt x="33213" y="114529"/>
                    <a:pt x="13361" y="145642"/>
                  </a:cubicBezTo>
                  <a:close/>
                </a:path>
              </a:pathLst>
            </a:custGeom>
            <a:grpFill/>
            <a:ln w="19088" cap="flat">
              <a:noFill/>
              <a:prstDash val="solid"/>
              <a:miter/>
            </a:ln>
          </p:spPr>
          <p:txBody>
            <a:bodyPr rtlCol="0" anchor="ctr"/>
            <a:lstStyle/>
            <a:p>
              <a:endParaRPr lang="en-US" dirty="0"/>
            </a:p>
          </p:txBody>
        </p:sp>
        <p:sp>
          <p:nvSpPr>
            <p:cNvPr id="240" name="Freeform: Shape 239">
              <a:extLst>
                <a:ext uri="{FF2B5EF4-FFF2-40B4-BE49-F238E27FC236}">
                  <a16:creationId xmlns:a16="http://schemas.microsoft.com/office/drawing/2014/main" id="{8920EBDA-E483-4F1D-BBD8-ACA4CF58DA11}"/>
                </a:ext>
              </a:extLst>
            </p:cNvPr>
            <p:cNvSpPr/>
            <p:nvPr/>
          </p:nvSpPr>
          <p:spPr>
            <a:xfrm>
              <a:off x="2539887" y="3105941"/>
              <a:ext cx="381762" cy="133617"/>
            </a:xfrm>
            <a:custGeom>
              <a:avLst/>
              <a:gdLst>
                <a:gd name="connsiteX0" fmla="*/ 149651 w 381762"/>
                <a:gd name="connsiteY0" fmla="*/ 136425 h 133616"/>
                <a:gd name="connsiteX1" fmla="*/ 0 w 381762"/>
                <a:gd name="connsiteY1" fmla="*/ 121727 h 133616"/>
                <a:gd name="connsiteX2" fmla="*/ 41612 w 381762"/>
                <a:gd name="connsiteY2" fmla="*/ 56064 h 133616"/>
                <a:gd name="connsiteX3" fmla="*/ 231157 w 381762"/>
                <a:gd name="connsiteY3" fmla="*/ 2999 h 133616"/>
                <a:gd name="connsiteX4" fmla="*/ 382144 w 381762"/>
                <a:gd name="connsiteY4" fmla="*/ 1091 h 133616"/>
                <a:gd name="connsiteX5" fmla="*/ 345113 w 381762"/>
                <a:gd name="connsiteY5" fmla="*/ 65227 h 133616"/>
                <a:gd name="connsiteX6" fmla="*/ 149651 w 381762"/>
                <a:gd name="connsiteY6" fmla="*/ 136425 h 133616"/>
                <a:gd name="connsiteX7" fmla="*/ 12598 w 381762"/>
                <a:gd name="connsiteY7" fmla="*/ 116764 h 133616"/>
                <a:gd name="connsiteX8" fmla="*/ 153086 w 381762"/>
                <a:gd name="connsiteY8" fmla="*/ 130126 h 133616"/>
                <a:gd name="connsiteX9" fmla="*/ 336141 w 381762"/>
                <a:gd name="connsiteY9" fmla="*/ 63890 h 133616"/>
                <a:gd name="connsiteX10" fmla="*/ 371073 w 381762"/>
                <a:gd name="connsiteY10" fmla="*/ 3763 h 133616"/>
                <a:gd name="connsiteX11" fmla="*/ 229248 w 381762"/>
                <a:gd name="connsiteY11" fmla="*/ 5481 h 133616"/>
                <a:gd name="connsiteX12" fmla="*/ 51538 w 381762"/>
                <a:gd name="connsiteY12" fmla="*/ 55301 h 133616"/>
                <a:gd name="connsiteX13" fmla="*/ 12598 w 381762"/>
                <a:gd name="connsiteY13" fmla="*/ 11676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33616">
                  <a:moveTo>
                    <a:pt x="149651" y="136425"/>
                  </a:moveTo>
                  <a:cubicBezTo>
                    <a:pt x="91050" y="127263"/>
                    <a:pt x="61082" y="124209"/>
                    <a:pt x="0" y="121727"/>
                  </a:cubicBezTo>
                  <a:cubicBezTo>
                    <a:pt x="19851" y="87751"/>
                    <a:pt x="27296" y="74962"/>
                    <a:pt x="41612" y="56064"/>
                  </a:cubicBezTo>
                  <a:cubicBezTo>
                    <a:pt x="118537" y="32395"/>
                    <a:pt x="156522" y="21706"/>
                    <a:pt x="231157" y="2999"/>
                  </a:cubicBezTo>
                  <a:cubicBezTo>
                    <a:pt x="292239" y="-246"/>
                    <a:pt x="322589" y="-818"/>
                    <a:pt x="382144" y="1091"/>
                  </a:cubicBezTo>
                  <a:cubicBezTo>
                    <a:pt x="369164" y="19606"/>
                    <a:pt x="362674" y="31632"/>
                    <a:pt x="345113" y="65227"/>
                  </a:cubicBezTo>
                  <a:cubicBezTo>
                    <a:pt x="268951" y="90041"/>
                    <a:pt x="229630" y="104548"/>
                    <a:pt x="149651" y="136425"/>
                  </a:cubicBezTo>
                  <a:close/>
                  <a:moveTo>
                    <a:pt x="12598" y="116764"/>
                  </a:moveTo>
                  <a:cubicBezTo>
                    <a:pt x="69862" y="119246"/>
                    <a:pt x="98113" y="121918"/>
                    <a:pt x="153086" y="130126"/>
                  </a:cubicBezTo>
                  <a:cubicBezTo>
                    <a:pt x="227912" y="100730"/>
                    <a:pt x="264561" y="87178"/>
                    <a:pt x="336141" y="63890"/>
                  </a:cubicBezTo>
                  <a:cubicBezTo>
                    <a:pt x="352557" y="32586"/>
                    <a:pt x="358665" y="21324"/>
                    <a:pt x="371073" y="3763"/>
                  </a:cubicBezTo>
                  <a:cubicBezTo>
                    <a:pt x="315144" y="2045"/>
                    <a:pt x="286703" y="2618"/>
                    <a:pt x="229248" y="5481"/>
                  </a:cubicBezTo>
                  <a:cubicBezTo>
                    <a:pt x="159195" y="23233"/>
                    <a:pt x="123691" y="33159"/>
                    <a:pt x="51538" y="55301"/>
                  </a:cubicBezTo>
                  <a:cubicBezTo>
                    <a:pt x="37985" y="73053"/>
                    <a:pt x="30923" y="85078"/>
                    <a:pt x="12598" y="116764"/>
                  </a:cubicBezTo>
                  <a:close/>
                </a:path>
              </a:pathLst>
            </a:custGeom>
            <a:grpFill/>
            <a:ln w="19088" cap="flat">
              <a:noFill/>
              <a:prstDash val="solid"/>
              <a:miter/>
            </a:ln>
          </p:spPr>
          <p:txBody>
            <a:bodyPr rtlCol="0" anchor="ctr"/>
            <a:lstStyle/>
            <a:p>
              <a:endParaRPr lang="en-US" dirty="0"/>
            </a:p>
          </p:txBody>
        </p:sp>
        <p:sp>
          <p:nvSpPr>
            <p:cNvPr id="241" name="Freeform: Shape 240">
              <a:extLst>
                <a:ext uri="{FF2B5EF4-FFF2-40B4-BE49-F238E27FC236}">
                  <a16:creationId xmlns:a16="http://schemas.microsoft.com/office/drawing/2014/main" id="{49CDA823-C887-4DF2-A71E-628F8A971135}"/>
                </a:ext>
              </a:extLst>
            </p:cNvPr>
            <p:cNvSpPr/>
            <p:nvPr/>
          </p:nvSpPr>
          <p:spPr>
            <a:xfrm>
              <a:off x="2874502" y="3072864"/>
              <a:ext cx="343586" cy="114529"/>
            </a:xfrm>
            <a:custGeom>
              <a:avLst/>
              <a:gdLst>
                <a:gd name="connsiteX0" fmla="*/ 143161 w 343585"/>
                <a:gd name="connsiteY0" fmla="*/ 131135 h 114528"/>
                <a:gd name="connsiteX1" fmla="*/ 0 w 343585"/>
                <a:gd name="connsiteY1" fmla="*/ 99449 h 114528"/>
                <a:gd name="connsiteX2" fmla="*/ 37221 w 343585"/>
                <a:gd name="connsiteY2" fmla="*/ 35122 h 114528"/>
                <a:gd name="connsiteX3" fmla="*/ 215886 w 343585"/>
                <a:gd name="connsiteY3" fmla="*/ 0 h 114528"/>
                <a:gd name="connsiteX4" fmla="*/ 359429 w 343585"/>
                <a:gd name="connsiteY4" fmla="*/ 18325 h 114528"/>
                <a:gd name="connsiteX5" fmla="*/ 326597 w 343585"/>
                <a:gd name="connsiteY5" fmla="*/ 81315 h 114528"/>
                <a:gd name="connsiteX6" fmla="*/ 143161 w 343585"/>
                <a:gd name="connsiteY6" fmla="*/ 131135 h 114528"/>
                <a:gd name="connsiteX7" fmla="*/ 11835 w 343585"/>
                <a:gd name="connsiteY7" fmla="*/ 95822 h 114528"/>
                <a:gd name="connsiteX8" fmla="*/ 146215 w 343585"/>
                <a:gd name="connsiteY8" fmla="*/ 125027 h 114528"/>
                <a:gd name="connsiteX9" fmla="*/ 318008 w 343585"/>
                <a:gd name="connsiteY9" fmla="*/ 78834 h 114528"/>
                <a:gd name="connsiteX10" fmla="*/ 348739 w 343585"/>
                <a:gd name="connsiteY10" fmla="*/ 20043 h 114528"/>
                <a:gd name="connsiteX11" fmla="*/ 213977 w 343585"/>
                <a:gd name="connsiteY11" fmla="*/ 2863 h 114528"/>
                <a:gd name="connsiteX12" fmla="*/ 46575 w 343585"/>
                <a:gd name="connsiteY12" fmla="*/ 35886 h 114528"/>
                <a:gd name="connsiteX13" fmla="*/ 11835 w 343585"/>
                <a:gd name="connsiteY13" fmla="*/ 95822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143161" y="131135"/>
                  </a:moveTo>
                  <a:cubicBezTo>
                    <a:pt x="87042" y="114910"/>
                    <a:pt x="58410" y="108611"/>
                    <a:pt x="0" y="99449"/>
                  </a:cubicBezTo>
                  <a:cubicBezTo>
                    <a:pt x="17752" y="65663"/>
                    <a:pt x="24242" y="53828"/>
                    <a:pt x="37221" y="35122"/>
                  </a:cubicBezTo>
                  <a:cubicBezTo>
                    <a:pt x="109757" y="18325"/>
                    <a:pt x="145451" y="11262"/>
                    <a:pt x="215886" y="0"/>
                  </a:cubicBezTo>
                  <a:cubicBezTo>
                    <a:pt x="273914" y="4009"/>
                    <a:pt x="302546" y="7826"/>
                    <a:pt x="359429" y="18325"/>
                  </a:cubicBezTo>
                  <a:cubicBezTo>
                    <a:pt x="347594" y="37413"/>
                    <a:pt x="342058" y="48293"/>
                    <a:pt x="326597" y="81315"/>
                  </a:cubicBezTo>
                  <a:cubicBezTo>
                    <a:pt x="255398" y="96204"/>
                    <a:pt x="218558" y="106512"/>
                    <a:pt x="143161" y="131135"/>
                  </a:cubicBezTo>
                  <a:close/>
                  <a:moveTo>
                    <a:pt x="11835" y="95822"/>
                  </a:moveTo>
                  <a:cubicBezTo>
                    <a:pt x="66617" y="104412"/>
                    <a:pt x="93341" y="110138"/>
                    <a:pt x="146215" y="125027"/>
                  </a:cubicBezTo>
                  <a:cubicBezTo>
                    <a:pt x="216649" y="102312"/>
                    <a:pt x="251199" y="92386"/>
                    <a:pt x="318008" y="78834"/>
                  </a:cubicBezTo>
                  <a:cubicBezTo>
                    <a:pt x="332324" y="48484"/>
                    <a:pt x="337669" y="38176"/>
                    <a:pt x="348739" y="20043"/>
                  </a:cubicBezTo>
                  <a:cubicBezTo>
                    <a:pt x="295293" y="10308"/>
                    <a:pt x="268379" y="6872"/>
                    <a:pt x="213977" y="2863"/>
                  </a:cubicBezTo>
                  <a:cubicBezTo>
                    <a:pt x="147933" y="13553"/>
                    <a:pt x="114338" y="20233"/>
                    <a:pt x="46575" y="35886"/>
                  </a:cubicBezTo>
                  <a:cubicBezTo>
                    <a:pt x="34358" y="53256"/>
                    <a:pt x="28250" y="64518"/>
                    <a:pt x="11835" y="95822"/>
                  </a:cubicBezTo>
                  <a:close/>
                </a:path>
              </a:pathLst>
            </a:custGeom>
            <a:grpFill/>
            <a:ln w="19088" cap="flat">
              <a:noFill/>
              <a:prstDash val="solid"/>
              <a:miter/>
            </a:ln>
          </p:spPr>
          <p:txBody>
            <a:bodyPr rtlCol="0" anchor="ctr"/>
            <a:lstStyle/>
            <a:p>
              <a:endParaRPr lang="en-US" dirty="0"/>
            </a:p>
          </p:txBody>
        </p:sp>
        <p:sp>
          <p:nvSpPr>
            <p:cNvPr id="242" name="Freeform: Shape 241">
              <a:extLst>
                <a:ext uri="{FF2B5EF4-FFF2-40B4-BE49-F238E27FC236}">
                  <a16:creationId xmlns:a16="http://schemas.microsoft.com/office/drawing/2014/main" id="{42FC195D-3641-452F-A1BB-9657A38817C8}"/>
                </a:ext>
              </a:extLst>
            </p:cNvPr>
            <p:cNvSpPr/>
            <p:nvPr/>
          </p:nvSpPr>
          <p:spPr>
            <a:xfrm>
              <a:off x="3191173" y="3075918"/>
              <a:ext cx="324498" cy="114529"/>
            </a:xfrm>
            <a:custGeom>
              <a:avLst/>
              <a:gdLst>
                <a:gd name="connsiteX0" fmla="*/ 137243 w 324497"/>
                <a:gd name="connsiteY0" fmla="*/ 133235 h 114528"/>
                <a:gd name="connsiteX1" fmla="*/ 0 w 324497"/>
                <a:gd name="connsiteY1" fmla="*/ 78261 h 114528"/>
                <a:gd name="connsiteX2" fmla="*/ 33022 w 324497"/>
                <a:gd name="connsiteY2" fmla="*/ 15461 h 114528"/>
                <a:gd name="connsiteX3" fmla="*/ 203288 w 324497"/>
                <a:gd name="connsiteY3" fmla="*/ 0 h 114528"/>
                <a:gd name="connsiteX4" fmla="*/ 343013 w 324497"/>
                <a:gd name="connsiteY4" fmla="*/ 34549 h 114528"/>
                <a:gd name="connsiteX5" fmla="*/ 312663 w 324497"/>
                <a:gd name="connsiteY5" fmla="*/ 100594 h 114528"/>
                <a:gd name="connsiteX6" fmla="*/ 137243 w 324497"/>
                <a:gd name="connsiteY6" fmla="*/ 133235 h 114528"/>
                <a:gd name="connsiteX7" fmla="*/ 11071 w 324497"/>
                <a:gd name="connsiteY7" fmla="*/ 75971 h 114528"/>
                <a:gd name="connsiteX8" fmla="*/ 139916 w 324497"/>
                <a:gd name="connsiteY8" fmla="*/ 126936 h 114528"/>
                <a:gd name="connsiteX9" fmla="*/ 304264 w 324497"/>
                <a:gd name="connsiteY9" fmla="*/ 96777 h 114528"/>
                <a:gd name="connsiteX10" fmla="*/ 332705 w 324497"/>
                <a:gd name="connsiteY10" fmla="*/ 34931 h 114528"/>
                <a:gd name="connsiteX11" fmla="*/ 201570 w 324497"/>
                <a:gd name="connsiteY11" fmla="*/ 2291 h 114528"/>
                <a:gd name="connsiteX12" fmla="*/ 41803 w 324497"/>
                <a:gd name="connsiteY12" fmla="*/ 16988 h 114528"/>
                <a:gd name="connsiteX13" fmla="*/ 11071 w 324497"/>
                <a:gd name="connsiteY13" fmla="*/ 7597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14528">
                  <a:moveTo>
                    <a:pt x="137243" y="133235"/>
                  </a:moveTo>
                  <a:cubicBezTo>
                    <a:pt x="83033" y="108039"/>
                    <a:pt x="55737" y="96586"/>
                    <a:pt x="0" y="78261"/>
                  </a:cubicBezTo>
                  <a:cubicBezTo>
                    <a:pt x="15461" y="45430"/>
                    <a:pt x="20997" y="34549"/>
                    <a:pt x="33022" y="15461"/>
                  </a:cubicBezTo>
                  <a:cubicBezTo>
                    <a:pt x="101739" y="6872"/>
                    <a:pt x="135907" y="3818"/>
                    <a:pt x="203288" y="0"/>
                  </a:cubicBezTo>
                  <a:cubicBezTo>
                    <a:pt x="259407" y="11644"/>
                    <a:pt x="287276" y="18515"/>
                    <a:pt x="343013" y="34549"/>
                  </a:cubicBezTo>
                  <a:cubicBezTo>
                    <a:pt x="331942" y="53447"/>
                    <a:pt x="326597" y="66427"/>
                    <a:pt x="312663" y="100594"/>
                  </a:cubicBezTo>
                  <a:cubicBezTo>
                    <a:pt x="243755" y="110711"/>
                    <a:pt x="208633" y="117392"/>
                    <a:pt x="137243" y="133235"/>
                  </a:cubicBezTo>
                  <a:close/>
                  <a:moveTo>
                    <a:pt x="11071" y="75971"/>
                  </a:moveTo>
                  <a:cubicBezTo>
                    <a:pt x="63373" y="93150"/>
                    <a:pt x="88951" y="103648"/>
                    <a:pt x="139916" y="126936"/>
                  </a:cubicBezTo>
                  <a:cubicBezTo>
                    <a:pt x="206724" y="112429"/>
                    <a:pt x="239555" y="106321"/>
                    <a:pt x="304264" y="96777"/>
                  </a:cubicBezTo>
                  <a:cubicBezTo>
                    <a:pt x="317244" y="65090"/>
                    <a:pt x="322398" y="52874"/>
                    <a:pt x="332705" y="34931"/>
                  </a:cubicBezTo>
                  <a:cubicBezTo>
                    <a:pt x="280404" y="20043"/>
                    <a:pt x="254254" y="13362"/>
                    <a:pt x="201570" y="2291"/>
                  </a:cubicBezTo>
                  <a:cubicBezTo>
                    <a:pt x="138198" y="6108"/>
                    <a:pt x="106321" y="8971"/>
                    <a:pt x="41803" y="16988"/>
                  </a:cubicBezTo>
                  <a:cubicBezTo>
                    <a:pt x="30732" y="35122"/>
                    <a:pt x="25578" y="45430"/>
                    <a:pt x="11071" y="75971"/>
                  </a:cubicBezTo>
                  <a:close/>
                </a:path>
              </a:pathLst>
            </a:custGeom>
            <a:grpFill/>
            <a:ln w="19088" cap="flat">
              <a:noFill/>
              <a:prstDash val="solid"/>
              <a:miter/>
            </a:ln>
          </p:spPr>
          <p:txBody>
            <a:bodyPr rtlCol="0" anchor="ctr"/>
            <a:lstStyle/>
            <a:p>
              <a:endParaRPr lang="en-US" dirty="0"/>
            </a:p>
          </p:txBody>
        </p:sp>
        <p:sp>
          <p:nvSpPr>
            <p:cNvPr id="243" name="Freeform: Shape 242">
              <a:extLst>
                <a:ext uri="{FF2B5EF4-FFF2-40B4-BE49-F238E27FC236}">
                  <a16:creationId xmlns:a16="http://schemas.microsoft.com/office/drawing/2014/main" id="{43ACDC3D-AD1D-4179-ADED-7F38B1E1CE16}"/>
                </a:ext>
              </a:extLst>
            </p:cNvPr>
            <p:cNvSpPr/>
            <p:nvPr/>
          </p:nvSpPr>
          <p:spPr>
            <a:xfrm>
              <a:off x="3494292" y="3106187"/>
              <a:ext cx="324498" cy="133617"/>
            </a:xfrm>
            <a:custGeom>
              <a:avLst/>
              <a:gdLst>
                <a:gd name="connsiteX0" fmla="*/ 137243 w 324497"/>
                <a:gd name="connsiteY0" fmla="*/ 135797 h 133616"/>
                <a:gd name="connsiteX1" fmla="*/ 0 w 324497"/>
                <a:gd name="connsiteY1" fmla="*/ 68989 h 133616"/>
                <a:gd name="connsiteX2" fmla="*/ 30350 w 324497"/>
                <a:gd name="connsiteY2" fmla="*/ 2944 h 133616"/>
                <a:gd name="connsiteX3" fmla="*/ 196416 w 324497"/>
                <a:gd name="connsiteY3" fmla="*/ 463 h 133616"/>
                <a:gd name="connsiteX4" fmla="*/ 335760 w 324497"/>
                <a:gd name="connsiteY4" fmla="*/ 46847 h 133616"/>
                <a:gd name="connsiteX5" fmla="*/ 308845 w 324497"/>
                <a:gd name="connsiteY5" fmla="*/ 113655 h 133616"/>
                <a:gd name="connsiteX6" fmla="*/ 137243 w 324497"/>
                <a:gd name="connsiteY6" fmla="*/ 135797 h 133616"/>
                <a:gd name="connsiteX7" fmla="*/ 10880 w 324497"/>
                <a:gd name="connsiteY7" fmla="*/ 67462 h 133616"/>
                <a:gd name="connsiteX8" fmla="*/ 139724 w 324497"/>
                <a:gd name="connsiteY8" fmla="*/ 129498 h 133616"/>
                <a:gd name="connsiteX9" fmla="*/ 300638 w 324497"/>
                <a:gd name="connsiteY9" fmla="*/ 109265 h 133616"/>
                <a:gd name="connsiteX10" fmla="*/ 326025 w 324497"/>
                <a:gd name="connsiteY10" fmla="*/ 46656 h 133616"/>
                <a:gd name="connsiteX11" fmla="*/ 195271 w 324497"/>
                <a:gd name="connsiteY11" fmla="*/ 2944 h 133616"/>
                <a:gd name="connsiteX12" fmla="*/ 39512 w 324497"/>
                <a:gd name="connsiteY12" fmla="*/ 5425 h 133616"/>
                <a:gd name="connsiteX13" fmla="*/ 10880 w 324497"/>
                <a:gd name="connsiteY13" fmla="*/ 6746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33616">
                  <a:moveTo>
                    <a:pt x="137243" y="135797"/>
                  </a:moveTo>
                  <a:cubicBezTo>
                    <a:pt x="82651" y="106974"/>
                    <a:pt x="55164" y="93231"/>
                    <a:pt x="0" y="68989"/>
                  </a:cubicBezTo>
                  <a:cubicBezTo>
                    <a:pt x="14125" y="34821"/>
                    <a:pt x="19470" y="22032"/>
                    <a:pt x="30350" y="2944"/>
                  </a:cubicBezTo>
                  <a:cubicBezTo>
                    <a:pt x="97158" y="-110"/>
                    <a:pt x="130371" y="-492"/>
                    <a:pt x="196416" y="463"/>
                  </a:cubicBezTo>
                  <a:cubicBezTo>
                    <a:pt x="252154" y="17069"/>
                    <a:pt x="279831" y="26422"/>
                    <a:pt x="335760" y="46847"/>
                  </a:cubicBezTo>
                  <a:cubicBezTo>
                    <a:pt x="325643" y="66126"/>
                    <a:pt x="320871" y="79869"/>
                    <a:pt x="308845" y="113655"/>
                  </a:cubicBezTo>
                  <a:cubicBezTo>
                    <a:pt x="241273" y="119954"/>
                    <a:pt x="206915" y="124344"/>
                    <a:pt x="137243" y="135797"/>
                  </a:cubicBezTo>
                  <a:close/>
                  <a:moveTo>
                    <a:pt x="10880" y="67462"/>
                  </a:moveTo>
                  <a:cubicBezTo>
                    <a:pt x="62609" y="89986"/>
                    <a:pt x="88377" y="102775"/>
                    <a:pt x="139724" y="129498"/>
                  </a:cubicBezTo>
                  <a:cubicBezTo>
                    <a:pt x="204815" y="119000"/>
                    <a:pt x="236883" y="114991"/>
                    <a:pt x="300638" y="109265"/>
                  </a:cubicBezTo>
                  <a:cubicBezTo>
                    <a:pt x="311899" y="77769"/>
                    <a:pt x="316480" y="64980"/>
                    <a:pt x="326025" y="46656"/>
                  </a:cubicBezTo>
                  <a:cubicBezTo>
                    <a:pt x="273723" y="27377"/>
                    <a:pt x="247573" y="18596"/>
                    <a:pt x="195271" y="2944"/>
                  </a:cubicBezTo>
                  <a:cubicBezTo>
                    <a:pt x="133235" y="2181"/>
                    <a:pt x="102121" y="2562"/>
                    <a:pt x="39512" y="5425"/>
                  </a:cubicBezTo>
                  <a:cubicBezTo>
                    <a:pt x="29014" y="23559"/>
                    <a:pt x="23860" y="35776"/>
                    <a:pt x="10880" y="67462"/>
                  </a:cubicBezTo>
                  <a:close/>
                </a:path>
              </a:pathLst>
            </a:custGeom>
            <a:grpFill/>
            <a:ln w="19088" cap="flat">
              <a:noFill/>
              <a:prstDash val="solid"/>
              <a:miter/>
            </a:ln>
          </p:spPr>
          <p:txBody>
            <a:bodyPr rtlCol="0" anchor="ctr"/>
            <a:lstStyle/>
            <a:p>
              <a:endParaRPr lang="en-US" dirty="0"/>
            </a:p>
          </p:txBody>
        </p:sp>
        <p:sp>
          <p:nvSpPr>
            <p:cNvPr id="244" name="Freeform: Shape 243">
              <a:extLst>
                <a:ext uri="{FF2B5EF4-FFF2-40B4-BE49-F238E27FC236}">
                  <a16:creationId xmlns:a16="http://schemas.microsoft.com/office/drawing/2014/main" id="{C3C8C599-0F9D-4C20-B1D0-8F951859F8C9}"/>
                </a:ext>
              </a:extLst>
            </p:cNvPr>
            <p:cNvSpPr/>
            <p:nvPr/>
          </p:nvSpPr>
          <p:spPr>
            <a:xfrm>
              <a:off x="3793785" y="3151507"/>
              <a:ext cx="324498" cy="133617"/>
            </a:xfrm>
            <a:custGeom>
              <a:avLst/>
              <a:gdLst>
                <a:gd name="connsiteX0" fmla="*/ 140107 w 324497"/>
                <a:gd name="connsiteY0" fmla="*/ 140679 h 133616"/>
                <a:gd name="connsiteX1" fmla="*/ 0 w 324497"/>
                <a:gd name="connsiteY1" fmla="*/ 66808 h 133616"/>
                <a:gd name="connsiteX2" fmla="*/ 27105 w 324497"/>
                <a:gd name="connsiteY2" fmla="*/ 0 h 133616"/>
                <a:gd name="connsiteX3" fmla="*/ 191835 w 324497"/>
                <a:gd name="connsiteY3" fmla="*/ 7063 h 133616"/>
                <a:gd name="connsiteX4" fmla="*/ 333278 w 324497"/>
                <a:gd name="connsiteY4" fmla="*/ 62800 h 133616"/>
                <a:gd name="connsiteX5" fmla="*/ 310182 w 324497"/>
                <a:gd name="connsiteY5" fmla="*/ 128463 h 133616"/>
                <a:gd name="connsiteX6" fmla="*/ 140107 w 324497"/>
                <a:gd name="connsiteY6" fmla="*/ 140679 h 133616"/>
                <a:gd name="connsiteX7" fmla="*/ 10498 w 324497"/>
                <a:gd name="connsiteY7" fmla="*/ 65854 h 133616"/>
                <a:gd name="connsiteX8" fmla="*/ 142015 w 324497"/>
                <a:gd name="connsiteY8" fmla="*/ 134762 h 133616"/>
                <a:gd name="connsiteX9" fmla="*/ 301210 w 324497"/>
                <a:gd name="connsiteY9" fmla="*/ 123882 h 133616"/>
                <a:gd name="connsiteX10" fmla="*/ 322970 w 324497"/>
                <a:gd name="connsiteY10" fmla="*/ 62227 h 133616"/>
                <a:gd name="connsiteX11" fmla="*/ 190308 w 324497"/>
                <a:gd name="connsiteY11" fmla="*/ 9735 h 133616"/>
                <a:gd name="connsiteX12" fmla="*/ 35695 w 324497"/>
                <a:gd name="connsiteY12" fmla="*/ 3245 h 133616"/>
                <a:gd name="connsiteX13" fmla="*/ 10498 w 324497"/>
                <a:gd name="connsiteY13" fmla="*/ 6585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33616">
                  <a:moveTo>
                    <a:pt x="140107" y="140679"/>
                  </a:moveTo>
                  <a:cubicBezTo>
                    <a:pt x="83988" y="109947"/>
                    <a:pt x="55928" y="94868"/>
                    <a:pt x="0" y="66808"/>
                  </a:cubicBezTo>
                  <a:cubicBezTo>
                    <a:pt x="12025" y="33022"/>
                    <a:pt x="16988" y="19470"/>
                    <a:pt x="27105" y="0"/>
                  </a:cubicBezTo>
                  <a:cubicBezTo>
                    <a:pt x="93149" y="1145"/>
                    <a:pt x="125981" y="2672"/>
                    <a:pt x="191835" y="7063"/>
                  </a:cubicBezTo>
                  <a:cubicBezTo>
                    <a:pt x="248145" y="27678"/>
                    <a:pt x="276395" y="38940"/>
                    <a:pt x="333278" y="62800"/>
                  </a:cubicBezTo>
                  <a:cubicBezTo>
                    <a:pt x="324307" y="82842"/>
                    <a:pt x="320107" y="96395"/>
                    <a:pt x="310182" y="128463"/>
                  </a:cubicBezTo>
                  <a:cubicBezTo>
                    <a:pt x="242610" y="130944"/>
                    <a:pt x="208633" y="133235"/>
                    <a:pt x="140107" y="140679"/>
                  </a:cubicBezTo>
                  <a:close/>
                  <a:moveTo>
                    <a:pt x="10498" y="65854"/>
                  </a:moveTo>
                  <a:cubicBezTo>
                    <a:pt x="62990" y="92005"/>
                    <a:pt x="89141" y="105939"/>
                    <a:pt x="142015" y="134762"/>
                  </a:cubicBezTo>
                  <a:cubicBezTo>
                    <a:pt x="206151" y="128272"/>
                    <a:pt x="238028" y="126172"/>
                    <a:pt x="301210" y="123882"/>
                  </a:cubicBezTo>
                  <a:cubicBezTo>
                    <a:pt x="310563" y="94104"/>
                    <a:pt x="314572" y="81124"/>
                    <a:pt x="322970" y="62227"/>
                  </a:cubicBezTo>
                  <a:cubicBezTo>
                    <a:pt x="269524" y="39703"/>
                    <a:pt x="242991" y="29205"/>
                    <a:pt x="190308" y="9735"/>
                  </a:cubicBezTo>
                  <a:cubicBezTo>
                    <a:pt x="128654" y="5726"/>
                    <a:pt x="97731" y="4390"/>
                    <a:pt x="35695" y="3245"/>
                  </a:cubicBezTo>
                  <a:cubicBezTo>
                    <a:pt x="26341" y="21570"/>
                    <a:pt x="21760" y="34549"/>
                    <a:pt x="10498" y="65854"/>
                  </a:cubicBezTo>
                  <a:close/>
                </a:path>
              </a:pathLst>
            </a:custGeom>
            <a:grpFill/>
            <a:ln w="19088" cap="flat">
              <a:noFill/>
              <a:prstDash val="solid"/>
              <a:miter/>
            </a:ln>
          </p:spPr>
          <p:txBody>
            <a:bodyPr rtlCol="0" anchor="ctr"/>
            <a:lstStyle/>
            <a:p>
              <a:endParaRPr lang="en-US" dirty="0"/>
            </a:p>
          </p:txBody>
        </p:sp>
        <p:sp>
          <p:nvSpPr>
            <p:cNvPr id="245" name="Freeform: Shape 244">
              <a:extLst>
                <a:ext uri="{FF2B5EF4-FFF2-40B4-BE49-F238E27FC236}">
                  <a16:creationId xmlns:a16="http://schemas.microsoft.com/office/drawing/2014/main" id="{7D843852-6745-44BB-A62E-A0A6290D03C9}"/>
                </a:ext>
              </a:extLst>
            </p:cNvPr>
            <p:cNvSpPr/>
            <p:nvPr/>
          </p:nvSpPr>
          <p:spPr>
            <a:xfrm>
              <a:off x="4094231" y="3212207"/>
              <a:ext cx="324498" cy="133617"/>
            </a:xfrm>
            <a:custGeom>
              <a:avLst/>
              <a:gdLst>
                <a:gd name="connsiteX0" fmla="*/ 145070 w 324497"/>
                <a:gd name="connsiteY0" fmla="*/ 142397 h 133616"/>
                <a:gd name="connsiteX1" fmla="*/ 0 w 324497"/>
                <a:gd name="connsiteY1" fmla="*/ 65663 h 133616"/>
                <a:gd name="connsiteX2" fmla="*/ 23288 w 324497"/>
                <a:gd name="connsiteY2" fmla="*/ 0 h 133616"/>
                <a:gd name="connsiteX3" fmla="*/ 188781 w 324497"/>
                <a:gd name="connsiteY3" fmla="*/ 13362 h 133616"/>
                <a:gd name="connsiteX4" fmla="*/ 334423 w 324497"/>
                <a:gd name="connsiteY4" fmla="*/ 75589 h 133616"/>
                <a:gd name="connsiteX5" fmla="*/ 315145 w 324497"/>
                <a:gd name="connsiteY5" fmla="*/ 138770 h 133616"/>
                <a:gd name="connsiteX6" fmla="*/ 145070 w 324497"/>
                <a:gd name="connsiteY6" fmla="*/ 142397 h 133616"/>
                <a:gd name="connsiteX7" fmla="*/ 10498 w 324497"/>
                <a:gd name="connsiteY7" fmla="*/ 65281 h 133616"/>
                <a:gd name="connsiteX8" fmla="*/ 146596 w 324497"/>
                <a:gd name="connsiteY8" fmla="*/ 137052 h 133616"/>
                <a:gd name="connsiteX9" fmla="*/ 305982 w 324497"/>
                <a:gd name="connsiteY9" fmla="*/ 134189 h 133616"/>
                <a:gd name="connsiteX10" fmla="*/ 324307 w 324497"/>
                <a:gd name="connsiteY10" fmla="*/ 74825 h 133616"/>
                <a:gd name="connsiteX11" fmla="*/ 187636 w 324497"/>
                <a:gd name="connsiteY11" fmla="*/ 16034 h 133616"/>
                <a:gd name="connsiteX12" fmla="*/ 32259 w 324497"/>
                <a:gd name="connsiteY12" fmla="*/ 3818 h 133616"/>
                <a:gd name="connsiteX13" fmla="*/ 10498 w 324497"/>
                <a:gd name="connsiteY13" fmla="*/ 65281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33616">
                  <a:moveTo>
                    <a:pt x="145070" y="142397"/>
                  </a:moveTo>
                  <a:cubicBezTo>
                    <a:pt x="86660" y="111284"/>
                    <a:pt x="57646" y="95631"/>
                    <a:pt x="0" y="65663"/>
                  </a:cubicBezTo>
                  <a:cubicBezTo>
                    <a:pt x="10117" y="33595"/>
                    <a:pt x="14316" y="20042"/>
                    <a:pt x="23288" y="0"/>
                  </a:cubicBezTo>
                  <a:cubicBezTo>
                    <a:pt x="89523" y="4008"/>
                    <a:pt x="122545" y="6872"/>
                    <a:pt x="188781" y="13362"/>
                  </a:cubicBezTo>
                  <a:cubicBezTo>
                    <a:pt x="246618" y="36840"/>
                    <a:pt x="275632" y="49438"/>
                    <a:pt x="334423" y="75589"/>
                  </a:cubicBezTo>
                  <a:cubicBezTo>
                    <a:pt x="326597" y="96395"/>
                    <a:pt x="323161" y="109566"/>
                    <a:pt x="315145" y="138770"/>
                  </a:cubicBezTo>
                  <a:cubicBezTo>
                    <a:pt x="247382" y="138198"/>
                    <a:pt x="213405" y="138770"/>
                    <a:pt x="145070" y="142397"/>
                  </a:cubicBezTo>
                  <a:close/>
                  <a:moveTo>
                    <a:pt x="10498" y="65281"/>
                  </a:moveTo>
                  <a:cubicBezTo>
                    <a:pt x="64518" y="93341"/>
                    <a:pt x="91814" y="107848"/>
                    <a:pt x="146596" y="137052"/>
                  </a:cubicBezTo>
                  <a:cubicBezTo>
                    <a:pt x="210542" y="133998"/>
                    <a:pt x="242419" y="133617"/>
                    <a:pt x="305982" y="134189"/>
                  </a:cubicBezTo>
                  <a:cubicBezTo>
                    <a:pt x="313617" y="106893"/>
                    <a:pt x="316863" y="94486"/>
                    <a:pt x="324307" y="74825"/>
                  </a:cubicBezTo>
                  <a:cubicBezTo>
                    <a:pt x="269142" y="50202"/>
                    <a:pt x="241846" y="38367"/>
                    <a:pt x="187636" y="16034"/>
                  </a:cubicBezTo>
                  <a:cubicBezTo>
                    <a:pt x="125409" y="10117"/>
                    <a:pt x="94486" y="7635"/>
                    <a:pt x="32259" y="3818"/>
                  </a:cubicBezTo>
                  <a:cubicBezTo>
                    <a:pt x="23669" y="22715"/>
                    <a:pt x="19852" y="35504"/>
                    <a:pt x="10498" y="65281"/>
                  </a:cubicBezTo>
                  <a:close/>
                </a:path>
              </a:pathLst>
            </a:custGeom>
            <a:grpFill/>
            <a:ln w="19088" cap="flat">
              <a:noFill/>
              <a:prstDash val="solid"/>
              <a:miter/>
            </a:ln>
          </p:spPr>
          <p:txBody>
            <a:bodyPr rtlCol="0" anchor="ctr"/>
            <a:lstStyle/>
            <a:p>
              <a:endParaRPr lang="en-US" dirty="0"/>
            </a:p>
          </p:txBody>
        </p:sp>
        <p:sp>
          <p:nvSpPr>
            <p:cNvPr id="246" name="Freeform: Shape 245">
              <a:extLst>
                <a:ext uri="{FF2B5EF4-FFF2-40B4-BE49-F238E27FC236}">
                  <a16:creationId xmlns:a16="http://schemas.microsoft.com/office/drawing/2014/main" id="{C81D3953-8489-41C0-96AE-823B5BCD99F9}"/>
                </a:ext>
              </a:extLst>
            </p:cNvPr>
            <p:cNvSpPr/>
            <p:nvPr/>
          </p:nvSpPr>
          <p:spPr>
            <a:xfrm>
              <a:off x="4399450" y="3285314"/>
              <a:ext cx="324498" cy="133617"/>
            </a:xfrm>
            <a:custGeom>
              <a:avLst/>
              <a:gdLst>
                <a:gd name="connsiteX0" fmla="*/ 150987 w 324497"/>
                <a:gd name="connsiteY0" fmla="*/ 139152 h 133616"/>
                <a:gd name="connsiteX1" fmla="*/ 0 w 324497"/>
                <a:gd name="connsiteY1" fmla="*/ 63372 h 133616"/>
                <a:gd name="connsiteX2" fmla="*/ 19470 w 324497"/>
                <a:gd name="connsiteY2" fmla="*/ 0 h 133616"/>
                <a:gd name="connsiteX3" fmla="*/ 187064 w 324497"/>
                <a:gd name="connsiteY3" fmla="*/ 16225 h 133616"/>
                <a:gd name="connsiteX4" fmla="*/ 338241 w 324497"/>
                <a:gd name="connsiteY4" fmla="*/ 81888 h 133616"/>
                <a:gd name="connsiteX5" fmla="*/ 322398 w 324497"/>
                <a:gd name="connsiteY5" fmla="*/ 142206 h 133616"/>
                <a:gd name="connsiteX6" fmla="*/ 150987 w 324497"/>
                <a:gd name="connsiteY6" fmla="*/ 139152 h 133616"/>
                <a:gd name="connsiteX7" fmla="*/ 10499 w 324497"/>
                <a:gd name="connsiteY7" fmla="*/ 63563 h 133616"/>
                <a:gd name="connsiteX8" fmla="*/ 152132 w 324497"/>
                <a:gd name="connsiteY8" fmla="*/ 134571 h 133616"/>
                <a:gd name="connsiteX9" fmla="*/ 313045 w 324497"/>
                <a:gd name="connsiteY9" fmla="*/ 137816 h 133616"/>
                <a:gd name="connsiteX10" fmla="*/ 327933 w 324497"/>
                <a:gd name="connsiteY10" fmla="*/ 81124 h 133616"/>
                <a:gd name="connsiteX11" fmla="*/ 185918 w 324497"/>
                <a:gd name="connsiteY11" fmla="*/ 19088 h 133616"/>
                <a:gd name="connsiteX12" fmla="*/ 28632 w 324497"/>
                <a:gd name="connsiteY12" fmla="*/ 4199 h 133616"/>
                <a:gd name="connsiteX13" fmla="*/ 10499 w 324497"/>
                <a:gd name="connsiteY13" fmla="*/ 63563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24497" h="133616">
                  <a:moveTo>
                    <a:pt x="150987" y="139152"/>
                  </a:moveTo>
                  <a:cubicBezTo>
                    <a:pt x="90096" y="109184"/>
                    <a:pt x="59937" y="93723"/>
                    <a:pt x="0" y="63372"/>
                  </a:cubicBezTo>
                  <a:cubicBezTo>
                    <a:pt x="8017" y="33977"/>
                    <a:pt x="11644" y="20806"/>
                    <a:pt x="19470" y="0"/>
                  </a:cubicBezTo>
                  <a:cubicBezTo>
                    <a:pt x="86469" y="5536"/>
                    <a:pt x="119873" y="8971"/>
                    <a:pt x="187064" y="16225"/>
                  </a:cubicBezTo>
                  <a:cubicBezTo>
                    <a:pt x="247000" y="41421"/>
                    <a:pt x="277160" y="54592"/>
                    <a:pt x="338241" y="81888"/>
                  </a:cubicBezTo>
                  <a:cubicBezTo>
                    <a:pt x="331560" y="103648"/>
                    <a:pt x="328888" y="116056"/>
                    <a:pt x="322398" y="142206"/>
                  </a:cubicBezTo>
                  <a:cubicBezTo>
                    <a:pt x="254063" y="139343"/>
                    <a:pt x="219704" y="138580"/>
                    <a:pt x="150987" y="139152"/>
                  </a:cubicBezTo>
                  <a:close/>
                  <a:moveTo>
                    <a:pt x="10499" y="63563"/>
                  </a:moveTo>
                  <a:cubicBezTo>
                    <a:pt x="66808" y="92005"/>
                    <a:pt x="95059" y="106321"/>
                    <a:pt x="152132" y="134571"/>
                  </a:cubicBezTo>
                  <a:cubicBezTo>
                    <a:pt x="216459" y="134380"/>
                    <a:pt x="248718" y="135144"/>
                    <a:pt x="313045" y="137816"/>
                  </a:cubicBezTo>
                  <a:cubicBezTo>
                    <a:pt x="319153" y="113383"/>
                    <a:pt x="321826" y="101740"/>
                    <a:pt x="327933" y="81124"/>
                  </a:cubicBezTo>
                  <a:cubicBezTo>
                    <a:pt x="270669" y="55546"/>
                    <a:pt x="242228" y="42948"/>
                    <a:pt x="185918" y="19088"/>
                  </a:cubicBezTo>
                  <a:cubicBezTo>
                    <a:pt x="122736" y="12407"/>
                    <a:pt x="91432" y="9353"/>
                    <a:pt x="28632" y="4199"/>
                  </a:cubicBezTo>
                  <a:cubicBezTo>
                    <a:pt x="21188" y="23860"/>
                    <a:pt x="17943" y="36267"/>
                    <a:pt x="10499" y="63563"/>
                  </a:cubicBezTo>
                  <a:close/>
                </a:path>
              </a:pathLst>
            </a:custGeom>
            <a:grpFill/>
            <a:ln w="19088" cap="flat">
              <a:noFill/>
              <a:prstDash val="solid"/>
              <a:miter/>
            </a:ln>
          </p:spPr>
          <p:txBody>
            <a:bodyPr rtlCol="0" anchor="ctr"/>
            <a:lstStyle/>
            <a:p>
              <a:endParaRPr lang="en-US" dirty="0"/>
            </a:p>
          </p:txBody>
        </p:sp>
        <p:sp>
          <p:nvSpPr>
            <p:cNvPr id="247" name="Freeform: Shape 246">
              <a:extLst>
                <a:ext uri="{FF2B5EF4-FFF2-40B4-BE49-F238E27FC236}">
                  <a16:creationId xmlns:a16="http://schemas.microsoft.com/office/drawing/2014/main" id="{52751385-464B-4DC3-89AE-4F47617AD0A4}"/>
                </a:ext>
              </a:extLst>
            </p:cNvPr>
            <p:cNvSpPr/>
            <p:nvPr/>
          </p:nvSpPr>
          <p:spPr>
            <a:xfrm>
              <a:off x="4711922" y="3364721"/>
              <a:ext cx="343586" cy="133617"/>
            </a:xfrm>
            <a:custGeom>
              <a:avLst/>
              <a:gdLst>
                <a:gd name="connsiteX0" fmla="*/ 157286 w 343585"/>
                <a:gd name="connsiteY0" fmla="*/ 131708 h 133616"/>
                <a:gd name="connsiteX1" fmla="*/ 0 w 343585"/>
                <a:gd name="connsiteY1" fmla="*/ 60318 h 133616"/>
                <a:gd name="connsiteX2" fmla="*/ 15843 w 343585"/>
                <a:gd name="connsiteY2" fmla="*/ 0 h 133616"/>
                <a:gd name="connsiteX3" fmla="*/ 186491 w 343585"/>
                <a:gd name="connsiteY3" fmla="*/ 15461 h 133616"/>
                <a:gd name="connsiteX4" fmla="*/ 343968 w 343585"/>
                <a:gd name="connsiteY4" fmla="*/ 80743 h 133616"/>
                <a:gd name="connsiteX5" fmla="*/ 331370 w 343585"/>
                <a:gd name="connsiteY5" fmla="*/ 138198 h 133616"/>
                <a:gd name="connsiteX6" fmla="*/ 157286 w 343585"/>
                <a:gd name="connsiteY6" fmla="*/ 131708 h 133616"/>
                <a:gd name="connsiteX7" fmla="*/ 10689 w 343585"/>
                <a:gd name="connsiteY7" fmla="*/ 60700 h 133616"/>
                <a:gd name="connsiteX8" fmla="*/ 158241 w 343585"/>
                <a:gd name="connsiteY8" fmla="*/ 127699 h 133616"/>
                <a:gd name="connsiteX9" fmla="*/ 321635 w 343585"/>
                <a:gd name="connsiteY9" fmla="*/ 134189 h 133616"/>
                <a:gd name="connsiteX10" fmla="*/ 333469 w 343585"/>
                <a:gd name="connsiteY10" fmla="*/ 80170 h 133616"/>
                <a:gd name="connsiteX11" fmla="*/ 185727 w 343585"/>
                <a:gd name="connsiteY11" fmla="*/ 18515 h 133616"/>
                <a:gd name="connsiteX12" fmla="*/ 25578 w 343585"/>
                <a:gd name="connsiteY12" fmla="*/ 4390 h 133616"/>
                <a:gd name="connsiteX13" fmla="*/ 10689 w 343585"/>
                <a:gd name="connsiteY13" fmla="*/ 60700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33616">
                  <a:moveTo>
                    <a:pt x="157286" y="131708"/>
                  </a:moveTo>
                  <a:cubicBezTo>
                    <a:pt x="93914" y="104030"/>
                    <a:pt x="62418" y="89523"/>
                    <a:pt x="0" y="60318"/>
                  </a:cubicBezTo>
                  <a:cubicBezTo>
                    <a:pt x="6490" y="34168"/>
                    <a:pt x="9354" y="21760"/>
                    <a:pt x="15843" y="0"/>
                  </a:cubicBezTo>
                  <a:cubicBezTo>
                    <a:pt x="83797" y="5726"/>
                    <a:pt x="117965" y="8971"/>
                    <a:pt x="186491" y="15461"/>
                  </a:cubicBezTo>
                  <a:cubicBezTo>
                    <a:pt x="248718" y="41039"/>
                    <a:pt x="280214" y="54019"/>
                    <a:pt x="343968" y="80743"/>
                  </a:cubicBezTo>
                  <a:cubicBezTo>
                    <a:pt x="338623" y="103457"/>
                    <a:pt x="336523" y="115292"/>
                    <a:pt x="331370" y="138198"/>
                  </a:cubicBezTo>
                  <a:cubicBezTo>
                    <a:pt x="261698" y="134762"/>
                    <a:pt x="226958" y="133235"/>
                    <a:pt x="157286" y="131708"/>
                  </a:cubicBezTo>
                  <a:close/>
                  <a:moveTo>
                    <a:pt x="10689" y="60700"/>
                  </a:moveTo>
                  <a:cubicBezTo>
                    <a:pt x="69290" y="87996"/>
                    <a:pt x="98877" y="101549"/>
                    <a:pt x="158241" y="127699"/>
                  </a:cubicBezTo>
                  <a:cubicBezTo>
                    <a:pt x="223522" y="129417"/>
                    <a:pt x="256163" y="130753"/>
                    <a:pt x="321635" y="134189"/>
                  </a:cubicBezTo>
                  <a:cubicBezTo>
                    <a:pt x="326407" y="112620"/>
                    <a:pt x="328507" y="101549"/>
                    <a:pt x="333469" y="80170"/>
                  </a:cubicBezTo>
                  <a:cubicBezTo>
                    <a:pt x="273723" y="54974"/>
                    <a:pt x="244137" y="42566"/>
                    <a:pt x="185727" y="18515"/>
                  </a:cubicBezTo>
                  <a:cubicBezTo>
                    <a:pt x="121401" y="12598"/>
                    <a:pt x="89523" y="9544"/>
                    <a:pt x="25578" y="4390"/>
                  </a:cubicBezTo>
                  <a:cubicBezTo>
                    <a:pt x="19279" y="24815"/>
                    <a:pt x="16607" y="36458"/>
                    <a:pt x="10689" y="60700"/>
                  </a:cubicBezTo>
                  <a:close/>
                </a:path>
              </a:pathLst>
            </a:custGeom>
            <a:grpFill/>
            <a:ln w="19088" cap="flat">
              <a:noFill/>
              <a:prstDash val="solid"/>
              <a:miter/>
            </a:ln>
          </p:spPr>
          <p:txBody>
            <a:bodyPr rtlCol="0" anchor="ctr"/>
            <a:lstStyle/>
            <a:p>
              <a:endParaRPr lang="en-US" dirty="0"/>
            </a:p>
          </p:txBody>
        </p:sp>
        <p:sp>
          <p:nvSpPr>
            <p:cNvPr id="248" name="Freeform: Shape 247">
              <a:extLst>
                <a:ext uri="{FF2B5EF4-FFF2-40B4-BE49-F238E27FC236}">
                  <a16:creationId xmlns:a16="http://schemas.microsoft.com/office/drawing/2014/main" id="{A71FEB3A-5474-4C3A-82CE-D25D95416842}"/>
                </a:ext>
              </a:extLst>
            </p:cNvPr>
            <p:cNvSpPr/>
            <p:nvPr/>
          </p:nvSpPr>
          <p:spPr>
            <a:xfrm>
              <a:off x="5032984" y="3442982"/>
              <a:ext cx="343586" cy="114529"/>
            </a:xfrm>
            <a:custGeom>
              <a:avLst/>
              <a:gdLst>
                <a:gd name="connsiteX0" fmla="*/ 163203 w 343585"/>
                <a:gd name="connsiteY0" fmla="*/ 121591 h 114528"/>
                <a:gd name="connsiteX1" fmla="*/ 0 w 343585"/>
                <a:gd name="connsiteY1" fmla="*/ 57646 h 114528"/>
                <a:gd name="connsiteX2" fmla="*/ 12789 w 343585"/>
                <a:gd name="connsiteY2" fmla="*/ 0 h 114528"/>
                <a:gd name="connsiteX3" fmla="*/ 186491 w 343585"/>
                <a:gd name="connsiteY3" fmla="*/ 10880 h 114528"/>
                <a:gd name="connsiteX4" fmla="*/ 350076 w 343585"/>
                <a:gd name="connsiteY4" fmla="*/ 71580 h 114528"/>
                <a:gd name="connsiteX5" fmla="*/ 340532 w 343585"/>
                <a:gd name="connsiteY5" fmla="*/ 127318 h 114528"/>
                <a:gd name="connsiteX6" fmla="*/ 163203 w 343585"/>
                <a:gd name="connsiteY6" fmla="*/ 121591 h 114528"/>
                <a:gd name="connsiteX7" fmla="*/ 10880 w 343585"/>
                <a:gd name="connsiteY7" fmla="*/ 58219 h 114528"/>
                <a:gd name="connsiteX8" fmla="*/ 163967 w 343585"/>
                <a:gd name="connsiteY8" fmla="*/ 118155 h 114528"/>
                <a:gd name="connsiteX9" fmla="*/ 329842 w 343585"/>
                <a:gd name="connsiteY9" fmla="*/ 123882 h 114528"/>
                <a:gd name="connsiteX10" fmla="*/ 339005 w 343585"/>
                <a:gd name="connsiteY10" fmla="*/ 71580 h 114528"/>
                <a:gd name="connsiteX11" fmla="*/ 185536 w 343585"/>
                <a:gd name="connsiteY11" fmla="*/ 14125 h 114528"/>
                <a:gd name="connsiteX12" fmla="*/ 22524 w 343585"/>
                <a:gd name="connsiteY12" fmla="*/ 4390 h 114528"/>
                <a:gd name="connsiteX13" fmla="*/ 10880 w 343585"/>
                <a:gd name="connsiteY13" fmla="*/ 58219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163203" y="121591"/>
                  </a:moveTo>
                  <a:cubicBezTo>
                    <a:pt x="97540" y="97349"/>
                    <a:pt x="64899" y="84369"/>
                    <a:pt x="0" y="57646"/>
                  </a:cubicBezTo>
                  <a:cubicBezTo>
                    <a:pt x="5154" y="34549"/>
                    <a:pt x="7445" y="22715"/>
                    <a:pt x="12789" y="0"/>
                  </a:cubicBezTo>
                  <a:cubicBezTo>
                    <a:pt x="82079" y="4199"/>
                    <a:pt x="116819" y="6490"/>
                    <a:pt x="186491" y="10880"/>
                  </a:cubicBezTo>
                  <a:cubicBezTo>
                    <a:pt x="251199" y="35122"/>
                    <a:pt x="284031" y="47338"/>
                    <a:pt x="350076" y="71580"/>
                  </a:cubicBezTo>
                  <a:cubicBezTo>
                    <a:pt x="346258" y="95059"/>
                    <a:pt x="344540" y="106702"/>
                    <a:pt x="340532" y="127318"/>
                  </a:cubicBezTo>
                  <a:cubicBezTo>
                    <a:pt x="269333" y="125218"/>
                    <a:pt x="234020" y="123691"/>
                    <a:pt x="163203" y="121591"/>
                  </a:cubicBezTo>
                  <a:close/>
                  <a:moveTo>
                    <a:pt x="10880" y="58219"/>
                  </a:moveTo>
                  <a:cubicBezTo>
                    <a:pt x="71771" y="83224"/>
                    <a:pt x="102503" y="95440"/>
                    <a:pt x="163967" y="118155"/>
                  </a:cubicBezTo>
                  <a:cubicBezTo>
                    <a:pt x="230202" y="120255"/>
                    <a:pt x="263416" y="121591"/>
                    <a:pt x="329842" y="123882"/>
                  </a:cubicBezTo>
                  <a:cubicBezTo>
                    <a:pt x="333660" y="104412"/>
                    <a:pt x="335378" y="93723"/>
                    <a:pt x="339005" y="71580"/>
                  </a:cubicBezTo>
                  <a:cubicBezTo>
                    <a:pt x="276969" y="48484"/>
                    <a:pt x="246427" y="37031"/>
                    <a:pt x="185536" y="14125"/>
                  </a:cubicBezTo>
                  <a:cubicBezTo>
                    <a:pt x="120255" y="10308"/>
                    <a:pt x="87614" y="8208"/>
                    <a:pt x="22524" y="4390"/>
                  </a:cubicBezTo>
                  <a:cubicBezTo>
                    <a:pt x="17752" y="25769"/>
                    <a:pt x="15652" y="36649"/>
                    <a:pt x="10880" y="58219"/>
                  </a:cubicBezTo>
                  <a:close/>
                </a:path>
              </a:pathLst>
            </a:custGeom>
            <a:grpFill/>
            <a:ln w="19088" cap="flat">
              <a:noFill/>
              <a:prstDash val="solid"/>
              <a:miter/>
            </a:ln>
          </p:spPr>
          <p:txBody>
            <a:bodyPr rtlCol="0" anchor="ctr"/>
            <a:lstStyle/>
            <a:p>
              <a:endParaRPr lang="en-US" dirty="0"/>
            </a:p>
          </p:txBody>
        </p:sp>
        <p:sp>
          <p:nvSpPr>
            <p:cNvPr id="249" name="Freeform: Shape 248">
              <a:extLst>
                <a:ext uri="{FF2B5EF4-FFF2-40B4-BE49-F238E27FC236}">
                  <a16:creationId xmlns:a16="http://schemas.microsoft.com/office/drawing/2014/main" id="{F13C8B21-0104-47D7-98D2-30B0F590BD8B}"/>
                </a:ext>
              </a:extLst>
            </p:cNvPr>
            <p:cNvSpPr/>
            <p:nvPr/>
          </p:nvSpPr>
          <p:spPr>
            <a:xfrm>
              <a:off x="5362635" y="3512463"/>
              <a:ext cx="343586" cy="95440"/>
            </a:xfrm>
            <a:custGeom>
              <a:avLst/>
              <a:gdLst>
                <a:gd name="connsiteX0" fmla="*/ 168167 w 343585"/>
                <a:gd name="connsiteY0" fmla="*/ 109757 h 95440"/>
                <a:gd name="connsiteX1" fmla="*/ 0 w 343585"/>
                <a:gd name="connsiteY1" fmla="*/ 55737 h 95440"/>
                <a:gd name="connsiteX2" fmla="*/ 9735 w 343585"/>
                <a:gd name="connsiteY2" fmla="*/ 0 h 95440"/>
                <a:gd name="connsiteX3" fmla="*/ 185536 w 343585"/>
                <a:gd name="connsiteY3" fmla="*/ 2100 h 95440"/>
                <a:gd name="connsiteX4" fmla="*/ 353702 w 343585"/>
                <a:gd name="connsiteY4" fmla="*/ 53447 h 95440"/>
                <a:gd name="connsiteX5" fmla="*/ 347022 w 343585"/>
                <a:gd name="connsiteY5" fmla="*/ 109566 h 95440"/>
                <a:gd name="connsiteX6" fmla="*/ 168167 w 343585"/>
                <a:gd name="connsiteY6" fmla="*/ 109757 h 95440"/>
                <a:gd name="connsiteX7" fmla="*/ 10880 w 343585"/>
                <a:gd name="connsiteY7" fmla="*/ 56310 h 95440"/>
                <a:gd name="connsiteX8" fmla="*/ 168739 w 343585"/>
                <a:gd name="connsiteY8" fmla="*/ 106893 h 95440"/>
                <a:gd name="connsiteX9" fmla="*/ 336523 w 343585"/>
                <a:gd name="connsiteY9" fmla="*/ 106893 h 95440"/>
                <a:gd name="connsiteX10" fmla="*/ 342823 w 343585"/>
                <a:gd name="connsiteY10" fmla="*/ 54210 h 95440"/>
                <a:gd name="connsiteX11" fmla="*/ 184964 w 343585"/>
                <a:gd name="connsiteY11" fmla="*/ 5345 h 95440"/>
                <a:gd name="connsiteX12" fmla="*/ 20043 w 343585"/>
                <a:gd name="connsiteY12" fmla="*/ 3818 h 95440"/>
                <a:gd name="connsiteX13" fmla="*/ 10880 w 343585"/>
                <a:gd name="connsiteY13" fmla="*/ 5631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68167" y="109757"/>
                  </a:moveTo>
                  <a:cubicBezTo>
                    <a:pt x="100595" y="89905"/>
                    <a:pt x="66999" y="79025"/>
                    <a:pt x="0" y="55737"/>
                  </a:cubicBezTo>
                  <a:cubicBezTo>
                    <a:pt x="4199" y="34931"/>
                    <a:pt x="5727" y="23287"/>
                    <a:pt x="9735" y="0"/>
                  </a:cubicBezTo>
                  <a:cubicBezTo>
                    <a:pt x="79979" y="1145"/>
                    <a:pt x="115101" y="1718"/>
                    <a:pt x="185536" y="2100"/>
                  </a:cubicBezTo>
                  <a:cubicBezTo>
                    <a:pt x="252345" y="23097"/>
                    <a:pt x="285940" y="33404"/>
                    <a:pt x="353702" y="53447"/>
                  </a:cubicBezTo>
                  <a:cubicBezTo>
                    <a:pt x="351222" y="77307"/>
                    <a:pt x="350267" y="89905"/>
                    <a:pt x="347022" y="109566"/>
                  </a:cubicBezTo>
                  <a:cubicBezTo>
                    <a:pt x="275632" y="111093"/>
                    <a:pt x="239747" y="110711"/>
                    <a:pt x="168167" y="109757"/>
                  </a:cubicBezTo>
                  <a:close/>
                  <a:moveTo>
                    <a:pt x="10880" y="56310"/>
                  </a:moveTo>
                  <a:cubicBezTo>
                    <a:pt x="73680" y="77879"/>
                    <a:pt x="105367" y="88187"/>
                    <a:pt x="168739" y="106893"/>
                  </a:cubicBezTo>
                  <a:cubicBezTo>
                    <a:pt x="235929" y="107657"/>
                    <a:pt x="269524" y="108039"/>
                    <a:pt x="336523" y="106893"/>
                  </a:cubicBezTo>
                  <a:cubicBezTo>
                    <a:pt x="339386" y="88378"/>
                    <a:pt x="340532" y="76925"/>
                    <a:pt x="342823" y="54210"/>
                  </a:cubicBezTo>
                  <a:cubicBezTo>
                    <a:pt x="279259" y="35122"/>
                    <a:pt x="247573" y="25387"/>
                    <a:pt x="184964" y="5345"/>
                  </a:cubicBezTo>
                  <a:cubicBezTo>
                    <a:pt x="118919" y="5154"/>
                    <a:pt x="85896" y="4772"/>
                    <a:pt x="20043" y="3818"/>
                  </a:cubicBezTo>
                  <a:cubicBezTo>
                    <a:pt x="16416" y="26151"/>
                    <a:pt x="14698" y="36840"/>
                    <a:pt x="10880" y="56310"/>
                  </a:cubicBezTo>
                  <a:close/>
                </a:path>
              </a:pathLst>
            </a:custGeom>
            <a:grpFill/>
            <a:ln w="19088" cap="flat">
              <a:noFill/>
              <a:prstDash val="solid"/>
              <a:miter/>
            </a:ln>
          </p:spPr>
          <p:txBody>
            <a:bodyPr rtlCol="0" anchor="ctr"/>
            <a:lstStyle/>
            <a:p>
              <a:endParaRPr lang="en-US" dirty="0"/>
            </a:p>
          </p:txBody>
        </p:sp>
        <p:sp>
          <p:nvSpPr>
            <p:cNvPr id="250" name="Freeform: Shape 249">
              <a:extLst>
                <a:ext uri="{FF2B5EF4-FFF2-40B4-BE49-F238E27FC236}">
                  <a16:creationId xmlns:a16="http://schemas.microsoft.com/office/drawing/2014/main" id="{D608CDEF-08A7-4D73-8A70-C5C237067512}"/>
                </a:ext>
              </a:extLst>
            </p:cNvPr>
            <p:cNvSpPr/>
            <p:nvPr/>
          </p:nvSpPr>
          <p:spPr>
            <a:xfrm>
              <a:off x="5698968" y="3554075"/>
              <a:ext cx="343586" cy="95440"/>
            </a:xfrm>
            <a:custGeom>
              <a:avLst/>
              <a:gdLst>
                <a:gd name="connsiteX0" fmla="*/ 171602 w 343585"/>
                <a:gd name="connsiteY0" fmla="*/ 108802 h 95440"/>
                <a:gd name="connsiteX1" fmla="*/ 0 w 343585"/>
                <a:gd name="connsiteY1" fmla="*/ 66808 h 95440"/>
                <a:gd name="connsiteX2" fmla="*/ 6680 w 343585"/>
                <a:gd name="connsiteY2" fmla="*/ 10689 h 95440"/>
                <a:gd name="connsiteX3" fmla="*/ 183055 w 343585"/>
                <a:gd name="connsiteY3" fmla="*/ 0 h 95440"/>
                <a:gd name="connsiteX4" fmla="*/ 353511 w 343585"/>
                <a:gd name="connsiteY4" fmla="*/ 37031 h 95440"/>
                <a:gd name="connsiteX5" fmla="*/ 350457 w 343585"/>
                <a:gd name="connsiteY5" fmla="*/ 96395 h 95440"/>
                <a:gd name="connsiteX6" fmla="*/ 171602 w 343585"/>
                <a:gd name="connsiteY6" fmla="*/ 108802 h 95440"/>
                <a:gd name="connsiteX7" fmla="*/ 11071 w 343585"/>
                <a:gd name="connsiteY7" fmla="*/ 66617 h 95440"/>
                <a:gd name="connsiteX8" fmla="*/ 171983 w 343585"/>
                <a:gd name="connsiteY8" fmla="*/ 106130 h 95440"/>
                <a:gd name="connsiteX9" fmla="*/ 339768 w 343585"/>
                <a:gd name="connsiteY9" fmla="*/ 94295 h 95440"/>
                <a:gd name="connsiteX10" fmla="*/ 342822 w 343585"/>
                <a:gd name="connsiteY10" fmla="*/ 38558 h 95440"/>
                <a:gd name="connsiteX11" fmla="*/ 182673 w 343585"/>
                <a:gd name="connsiteY11" fmla="*/ 3245 h 95440"/>
                <a:gd name="connsiteX12" fmla="*/ 17370 w 343585"/>
                <a:gd name="connsiteY12" fmla="*/ 13934 h 95440"/>
                <a:gd name="connsiteX13" fmla="*/ 11071 w 343585"/>
                <a:gd name="connsiteY13" fmla="*/ 66617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71602" y="108802"/>
                  </a:moveTo>
                  <a:cubicBezTo>
                    <a:pt x="102885" y="93913"/>
                    <a:pt x="68526" y="85324"/>
                    <a:pt x="0" y="66808"/>
                  </a:cubicBezTo>
                  <a:cubicBezTo>
                    <a:pt x="3245" y="47148"/>
                    <a:pt x="4199" y="34740"/>
                    <a:pt x="6680" y="10689"/>
                  </a:cubicBezTo>
                  <a:cubicBezTo>
                    <a:pt x="77116" y="7063"/>
                    <a:pt x="112429" y="5154"/>
                    <a:pt x="183055" y="0"/>
                  </a:cubicBezTo>
                  <a:cubicBezTo>
                    <a:pt x="251008" y="15843"/>
                    <a:pt x="285176" y="23287"/>
                    <a:pt x="353511" y="37031"/>
                  </a:cubicBezTo>
                  <a:cubicBezTo>
                    <a:pt x="352175" y="61082"/>
                    <a:pt x="352175" y="75398"/>
                    <a:pt x="350457" y="96395"/>
                  </a:cubicBezTo>
                  <a:cubicBezTo>
                    <a:pt x="279258" y="104030"/>
                    <a:pt x="243373" y="105939"/>
                    <a:pt x="171602" y="108802"/>
                  </a:cubicBezTo>
                  <a:close/>
                  <a:moveTo>
                    <a:pt x="11071" y="66617"/>
                  </a:moveTo>
                  <a:cubicBezTo>
                    <a:pt x="75398" y="83988"/>
                    <a:pt x="107657" y="92005"/>
                    <a:pt x="171983" y="106130"/>
                  </a:cubicBezTo>
                  <a:cubicBezTo>
                    <a:pt x="239364" y="103457"/>
                    <a:pt x="272960" y="101358"/>
                    <a:pt x="339768" y="94295"/>
                  </a:cubicBezTo>
                  <a:cubicBezTo>
                    <a:pt x="341486" y="74634"/>
                    <a:pt x="341486" y="61273"/>
                    <a:pt x="342822" y="38558"/>
                  </a:cubicBezTo>
                  <a:cubicBezTo>
                    <a:pt x="278495" y="25387"/>
                    <a:pt x="246427" y="18134"/>
                    <a:pt x="182673" y="3245"/>
                  </a:cubicBezTo>
                  <a:cubicBezTo>
                    <a:pt x="116437" y="8208"/>
                    <a:pt x="83415" y="10308"/>
                    <a:pt x="17370" y="13934"/>
                  </a:cubicBezTo>
                  <a:cubicBezTo>
                    <a:pt x="14889" y="36458"/>
                    <a:pt x="13934" y="47911"/>
                    <a:pt x="11071" y="66617"/>
                  </a:cubicBezTo>
                  <a:close/>
                </a:path>
              </a:pathLst>
            </a:custGeom>
            <a:grpFill/>
            <a:ln w="19088" cap="flat">
              <a:noFill/>
              <a:prstDash val="solid"/>
              <a:miter/>
            </a:ln>
          </p:spPr>
          <p:txBody>
            <a:bodyPr rtlCol="0" anchor="ctr"/>
            <a:lstStyle/>
            <a:p>
              <a:endParaRPr lang="en-US" dirty="0"/>
            </a:p>
          </p:txBody>
        </p:sp>
        <p:sp>
          <p:nvSpPr>
            <p:cNvPr id="251" name="Freeform: Shape 250">
              <a:extLst>
                <a:ext uri="{FF2B5EF4-FFF2-40B4-BE49-F238E27FC236}">
                  <a16:creationId xmlns:a16="http://schemas.microsoft.com/office/drawing/2014/main" id="{624EDAF9-E2DC-4044-B672-CC763CF0DC5D}"/>
                </a:ext>
              </a:extLst>
            </p:cNvPr>
            <p:cNvSpPr/>
            <p:nvPr/>
          </p:nvSpPr>
          <p:spPr>
            <a:xfrm>
              <a:off x="6038545" y="3564955"/>
              <a:ext cx="343586" cy="95440"/>
            </a:xfrm>
            <a:custGeom>
              <a:avLst/>
              <a:gdLst>
                <a:gd name="connsiteX0" fmla="*/ 172557 w 343585"/>
                <a:gd name="connsiteY0" fmla="*/ 111665 h 95440"/>
                <a:gd name="connsiteX1" fmla="*/ 0 w 343585"/>
                <a:gd name="connsiteY1" fmla="*/ 85133 h 95440"/>
                <a:gd name="connsiteX2" fmla="*/ 3245 w 343585"/>
                <a:gd name="connsiteY2" fmla="*/ 25960 h 95440"/>
                <a:gd name="connsiteX3" fmla="*/ 177710 w 343585"/>
                <a:gd name="connsiteY3" fmla="*/ 0 h 95440"/>
                <a:gd name="connsiteX4" fmla="*/ 349312 w 343585"/>
                <a:gd name="connsiteY4" fmla="*/ 27105 h 95440"/>
                <a:gd name="connsiteX5" fmla="*/ 349122 w 343585"/>
                <a:gd name="connsiteY5" fmla="*/ 85133 h 95440"/>
                <a:gd name="connsiteX6" fmla="*/ 172557 w 343585"/>
                <a:gd name="connsiteY6" fmla="*/ 111665 h 95440"/>
                <a:gd name="connsiteX7" fmla="*/ 11071 w 343585"/>
                <a:gd name="connsiteY7" fmla="*/ 83797 h 95440"/>
                <a:gd name="connsiteX8" fmla="*/ 172938 w 343585"/>
                <a:gd name="connsiteY8" fmla="*/ 108611 h 95440"/>
                <a:gd name="connsiteX9" fmla="*/ 338432 w 343585"/>
                <a:gd name="connsiteY9" fmla="*/ 83224 h 95440"/>
                <a:gd name="connsiteX10" fmla="*/ 338623 w 343585"/>
                <a:gd name="connsiteY10" fmla="*/ 28632 h 95440"/>
                <a:gd name="connsiteX11" fmla="*/ 177520 w 343585"/>
                <a:gd name="connsiteY11" fmla="*/ 2863 h 95440"/>
                <a:gd name="connsiteX12" fmla="*/ 13935 w 343585"/>
                <a:gd name="connsiteY12" fmla="*/ 27869 h 95440"/>
                <a:gd name="connsiteX13" fmla="*/ 11071 w 343585"/>
                <a:gd name="connsiteY13" fmla="*/ 83797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72557" y="111665"/>
                  </a:moveTo>
                  <a:cubicBezTo>
                    <a:pt x="103649" y="103648"/>
                    <a:pt x="69290" y="98685"/>
                    <a:pt x="0" y="85133"/>
                  </a:cubicBezTo>
                  <a:cubicBezTo>
                    <a:pt x="1909" y="64327"/>
                    <a:pt x="1909" y="49820"/>
                    <a:pt x="3245" y="25960"/>
                  </a:cubicBezTo>
                  <a:cubicBezTo>
                    <a:pt x="73108" y="16034"/>
                    <a:pt x="107848" y="10117"/>
                    <a:pt x="177710" y="0"/>
                  </a:cubicBezTo>
                  <a:cubicBezTo>
                    <a:pt x="245855" y="10499"/>
                    <a:pt x="280214" y="16034"/>
                    <a:pt x="349312" y="27105"/>
                  </a:cubicBezTo>
                  <a:cubicBezTo>
                    <a:pt x="348931" y="50393"/>
                    <a:pt x="349694" y="64327"/>
                    <a:pt x="349122" y="85133"/>
                  </a:cubicBezTo>
                  <a:cubicBezTo>
                    <a:pt x="278686" y="96204"/>
                    <a:pt x="243373" y="101549"/>
                    <a:pt x="172557" y="111665"/>
                  </a:cubicBezTo>
                  <a:close/>
                  <a:moveTo>
                    <a:pt x="11071" y="83797"/>
                  </a:moveTo>
                  <a:cubicBezTo>
                    <a:pt x="76162" y="96395"/>
                    <a:pt x="108421" y="100976"/>
                    <a:pt x="172938" y="108611"/>
                  </a:cubicBezTo>
                  <a:cubicBezTo>
                    <a:pt x="239365" y="98876"/>
                    <a:pt x="272388" y="93913"/>
                    <a:pt x="338432" y="83224"/>
                  </a:cubicBezTo>
                  <a:cubicBezTo>
                    <a:pt x="339005" y="63563"/>
                    <a:pt x="338432" y="50583"/>
                    <a:pt x="338623" y="28632"/>
                  </a:cubicBezTo>
                  <a:cubicBezTo>
                    <a:pt x="273723" y="18134"/>
                    <a:pt x="241655" y="12980"/>
                    <a:pt x="177520" y="2863"/>
                  </a:cubicBezTo>
                  <a:cubicBezTo>
                    <a:pt x="111857" y="12598"/>
                    <a:pt x="79407" y="18325"/>
                    <a:pt x="13935" y="27869"/>
                  </a:cubicBezTo>
                  <a:cubicBezTo>
                    <a:pt x="12598" y="50583"/>
                    <a:pt x="12598" y="64136"/>
                    <a:pt x="11071" y="83797"/>
                  </a:cubicBezTo>
                  <a:close/>
                </a:path>
              </a:pathLst>
            </a:custGeom>
            <a:grpFill/>
            <a:ln w="19088" cap="flat">
              <a:noFill/>
              <a:prstDash val="solid"/>
              <a:miter/>
            </a:ln>
          </p:spPr>
          <p:txBody>
            <a:bodyPr rtlCol="0" anchor="ctr"/>
            <a:lstStyle/>
            <a:p>
              <a:endParaRPr lang="en-US" dirty="0"/>
            </a:p>
          </p:txBody>
        </p:sp>
        <p:sp>
          <p:nvSpPr>
            <p:cNvPr id="252" name="Freeform: Shape 251">
              <a:extLst>
                <a:ext uri="{FF2B5EF4-FFF2-40B4-BE49-F238E27FC236}">
                  <a16:creationId xmlns:a16="http://schemas.microsoft.com/office/drawing/2014/main" id="{5D813EF2-5045-4A96-B88A-AF0D472797A8}"/>
                </a:ext>
              </a:extLst>
            </p:cNvPr>
            <p:cNvSpPr/>
            <p:nvPr/>
          </p:nvSpPr>
          <p:spPr>
            <a:xfrm>
              <a:off x="6376976" y="3563237"/>
              <a:ext cx="343586" cy="95440"/>
            </a:xfrm>
            <a:custGeom>
              <a:avLst/>
              <a:gdLst>
                <a:gd name="connsiteX0" fmla="*/ 174274 w 343585"/>
                <a:gd name="connsiteY0" fmla="*/ 108802 h 95440"/>
                <a:gd name="connsiteX1" fmla="*/ 0 w 343585"/>
                <a:gd name="connsiteY1" fmla="*/ 86660 h 95440"/>
                <a:gd name="connsiteX2" fmla="*/ 382 w 343585"/>
                <a:gd name="connsiteY2" fmla="*/ 28632 h 95440"/>
                <a:gd name="connsiteX3" fmla="*/ 174085 w 343585"/>
                <a:gd name="connsiteY3" fmla="*/ 0 h 95440"/>
                <a:gd name="connsiteX4" fmla="*/ 347595 w 343585"/>
                <a:gd name="connsiteY4" fmla="*/ 24815 h 95440"/>
                <a:gd name="connsiteX5" fmla="*/ 350458 w 343585"/>
                <a:gd name="connsiteY5" fmla="*/ 82079 h 95440"/>
                <a:gd name="connsiteX6" fmla="*/ 174274 w 343585"/>
                <a:gd name="connsiteY6" fmla="*/ 108802 h 95440"/>
                <a:gd name="connsiteX7" fmla="*/ 10690 w 343585"/>
                <a:gd name="connsiteY7" fmla="*/ 84942 h 95440"/>
                <a:gd name="connsiteX8" fmla="*/ 174274 w 343585"/>
                <a:gd name="connsiteY8" fmla="*/ 105939 h 95440"/>
                <a:gd name="connsiteX9" fmla="*/ 339387 w 343585"/>
                <a:gd name="connsiteY9" fmla="*/ 80552 h 95440"/>
                <a:gd name="connsiteX10" fmla="*/ 336905 w 343585"/>
                <a:gd name="connsiteY10" fmla="*/ 26723 h 95440"/>
                <a:gd name="connsiteX11" fmla="*/ 173893 w 343585"/>
                <a:gd name="connsiteY11" fmla="*/ 3054 h 95440"/>
                <a:gd name="connsiteX12" fmla="*/ 10880 w 343585"/>
                <a:gd name="connsiteY12" fmla="*/ 30350 h 95440"/>
                <a:gd name="connsiteX13" fmla="*/ 10690 w 343585"/>
                <a:gd name="connsiteY13" fmla="*/ 84942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74274" y="108802"/>
                  </a:moveTo>
                  <a:cubicBezTo>
                    <a:pt x="104413" y="100403"/>
                    <a:pt x="69672" y="96204"/>
                    <a:pt x="0" y="86660"/>
                  </a:cubicBezTo>
                  <a:cubicBezTo>
                    <a:pt x="764" y="65854"/>
                    <a:pt x="0" y="51920"/>
                    <a:pt x="382" y="28632"/>
                  </a:cubicBezTo>
                  <a:cubicBezTo>
                    <a:pt x="69863" y="16607"/>
                    <a:pt x="104604" y="11071"/>
                    <a:pt x="174085" y="0"/>
                  </a:cubicBezTo>
                  <a:cubicBezTo>
                    <a:pt x="242992" y="9544"/>
                    <a:pt x="277733" y="14507"/>
                    <a:pt x="347595" y="24815"/>
                  </a:cubicBezTo>
                  <a:cubicBezTo>
                    <a:pt x="348549" y="47911"/>
                    <a:pt x="349885" y="61082"/>
                    <a:pt x="350458" y="82079"/>
                  </a:cubicBezTo>
                  <a:cubicBezTo>
                    <a:pt x="280214" y="93532"/>
                    <a:pt x="244901" y="98876"/>
                    <a:pt x="174274" y="108802"/>
                  </a:cubicBezTo>
                  <a:close/>
                  <a:moveTo>
                    <a:pt x="10690" y="84942"/>
                  </a:moveTo>
                  <a:cubicBezTo>
                    <a:pt x="75971" y="93913"/>
                    <a:pt x="108802" y="97922"/>
                    <a:pt x="174274" y="105939"/>
                  </a:cubicBezTo>
                  <a:cubicBezTo>
                    <a:pt x="240511" y="96395"/>
                    <a:pt x="273533" y="91241"/>
                    <a:pt x="339387" y="80552"/>
                  </a:cubicBezTo>
                  <a:cubicBezTo>
                    <a:pt x="338814" y="60891"/>
                    <a:pt x="337669" y="48675"/>
                    <a:pt x="336905" y="26723"/>
                  </a:cubicBezTo>
                  <a:cubicBezTo>
                    <a:pt x="271242" y="16988"/>
                    <a:pt x="238792" y="12216"/>
                    <a:pt x="173893" y="3054"/>
                  </a:cubicBezTo>
                  <a:cubicBezTo>
                    <a:pt x="108611" y="13553"/>
                    <a:pt x="75971" y="18897"/>
                    <a:pt x="10880" y="30350"/>
                  </a:cubicBezTo>
                  <a:cubicBezTo>
                    <a:pt x="10690" y="52301"/>
                    <a:pt x="11454" y="65472"/>
                    <a:pt x="10690" y="84942"/>
                  </a:cubicBezTo>
                  <a:close/>
                </a:path>
              </a:pathLst>
            </a:custGeom>
            <a:grpFill/>
            <a:ln w="19088" cap="flat">
              <a:noFill/>
              <a:prstDash val="solid"/>
              <a:miter/>
            </a:ln>
          </p:spPr>
          <p:txBody>
            <a:bodyPr rtlCol="0" anchor="ctr"/>
            <a:lstStyle/>
            <a:p>
              <a:endParaRPr lang="en-US" dirty="0"/>
            </a:p>
          </p:txBody>
        </p:sp>
        <p:sp>
          <p:nvSpPr>
            <p:cNvPr id="253" name="Freeform: Shape 252">
              <a:extLst>
                <a:ext uri="{FF2B5EF4-FFF2-40B4-BE49-F238E27FC236}">
                  <a16:creationId xmlns:a16="http://schemas.microsoft.com/office/drawing/2014/main" id="{A884AC0B-7022-4A85-8CF3-54C58ECF5A24}"/>
                </a:ext>
              </a:extLst>
            </p:cNvPr>
            <p:cNvSpPr/>
            <p:nvPr/>
          </p:nvSpPr>
          <p:spPr>
            <a:xfrm>
              <a:off x="6713691" y="3557320"/>
              <a:ext cx="343586" cy="95440"/>
            </a:xfrm>
            <a:custGeom>
              <a:avLst/>
              <a:gdLst>
                <a:gd name="connsiteX0" fmla="*/ 179620 w 343585"/>
                <a:gd name="connsiteY0" fmla="*/ 111093 h 95440"/>
                <a:gd name="connsiteX1" fmla="*/ 2673 w 343585"/>
                <a:gd name="connsiteY1" fmla="*/ 87996 h 95440"/>
                <a:gd name="connsiteX2" fmla="*/ 0 w 343585"/>
                <a:gd name="connsiteY2" fmla="*/ 30732 h 95440"/>
                <a:gd name="connsiteX3" fmla="*/ 172366 w 343585"/>
                <a:gd name="connsiteY3" fmla="*/ 0 h 95440"/>
                <a:gd name="connsiteX4" fmla="*/ 347786 w 343585"/>
                <a:gd name="connsiteY4" fmla="*/ 23860 h 95440"/>
                <a:gd name="connsiteX5" fmla="*/ 354275 w 343585"/>
                <a:gd name="connsiteY5" fmla="*/ 82461 h 95440"/>
                <a:gd name="connsiteX6" fmla="*/ 179620 w 343585"/>
                <a:gd name="connsiteY6" fmla="*/ 111093 h 95440"/>
                <a:gd name="connsiteX7" fmla="*/ 13553 w 343585"/>
                <a:gd name="connsiteY7" fmla="*/ 86278 h 95440"/>
                <a:gd name="connsiteX8" fmla="*/ 179429 w 343585"/>
                <a:gd name="connsiteY8" fmla="*/ 108039 h 95440"/>
                <a:gd name="connsiteX9" fmla="*/ 343205 w 343585"/>
                <a:gd name="connsiteY9" fmla="*/ 81124 h 95440"/>
                <a:gd name="connsiteX10" fmla="*/ 337097 w 343585"/>
                <a:gd name="connsiteY10" fmla="*/ 26151 h 95440"/>
                <a:gd name="connsiteX11" fmla="*/ 172366 w 343585"/>
                <a:gd name="connsiteY11" fmla="*/ 3436 h 95440"/>
                <a:gd name="connsiteX12" fmla="*/ 10689 w 343585"/>
                <a:gd name="connsiteY12" fmla="*/ 32450 h 95440"/>
                <a:gd name="connsiteX13" fmla="*/ 13553 w 343585"/>
                <a:gd name="connsiteY13" fmla="*/ 86278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79620" y="111093"/>
                  </a:moveTo>
                  <a:cubicBezTo>
                    <a:pt x="108611" y="101930"/>
                    <a:pt x="73299" y="97349"/>
                    <a:pt x="2673" y="87996"/>
                  </a:cubicBezTo>
                  <a:cubicBezTo>
                    <a:pt x="2290" y="67190"/>
                    <a:pt x="954" y="53828"/>
                    <a:pt x="0" y="30732"/>
                  </a:cubicBezTo>
                  <a:cubicBezTo>
                    <a:pt x="68908" y="18134"/>
                    <a:pt x="103458" y="12026"/>
                    <a:pt x="172366" y="0"/>
                  </a:cubicBezTo>
                  <a:cubicBezTo>
                    <a:pt x="242037" y="8971"/>
                    <a:pt x="277160" y="13743"/>
                    <a:pt x="347786" y="23860"/>
                  </a:cubicBezTo>
                  <a:cubicBezTo>
                    <a:pt x="350267" y="47338"/>
                    <a:pt x="352176" y="60318"/>
                    <a:pt x="354275" y="82461"/>
                  </a:cubicBezTo>
                  <a:cubicBezTo>
                    <a:pt x="284985" y="94868"/>
                    <a:pt x="249864" y="100594"/>
                    <a:pt x="179620" y="111093"/>
                  </a:cubicBezTo>
                  <a:close/>
                  <a:moveTo>
                    <a:pt x="13553" y="86278"/>
                  </a:moveTo>
                  <a:cubicBezTo>
                    <a:pt x="79788" y="95250"/>
                    <a:pt x="113002" y="99449"/>
                    <a:pt x="179429" y="108039"/>
                  </a:cubicBezTo>
                  <a:cubicBezTo>
                    <a:pt x="245283" y="97922"/>
                    <a:pt x="278114" y="92577"/>
                    <a:pt x="343205" y="81124"/>
                  </a:cubicBezTo>
                  <a:cubicBezTo>
                    <a:pt x="341295" y="60318"/>
                    <a:pt x="339387" y="48293"/>
                    <a:pt x="337097" y="26151"/>
                  </a:cubicBezTo>
                  <a:cubicBezTo>
                    <a:pt x="270860" y="16607"/>
                    <a:pt x="237838" y="12026"/>
                    <a:pt x="172366" y="3436"/>
                  </a:cubicBezTo>
                  <a:cubicBezTo>
                    <a:pt x="107848" y="14889"/>
                    <a:pt x="75398" y="20615"/>
                    <a:pt x="10689" y="32450"/>
                  </a:cubicBezTo>
                  <a:cubicBezTo>
                    <a:pt x="11835" y="54210"/>
                    <a:pt x="12980" y="66617"/>
                    <a:pt x="13553" y="86278"/>
                  </a:cubicBezTo>
                  <a:close/>
                </a:path>
              </a:pathLst>
            </a:custGeom>
            <a:grpFill/>
            <a:ln w="19088" cap="flat">
              <a:noFill/>
              <a:prstDash val="solid"/>
              <a:miter/>
            </a:ln>
          </p:spPr>
          <p:txBody>
            <a:bodyPr rtlCol="0" anchor="ctr"/>
            <a:lstStyle/>
            <a:p>
              <a:endParaRPr lang="en-US" dirty="0"/>
            </a:p>
          </p:txBody>
        </p:sp>
        <p:sp>
          <p:nvSpPr>
            <p:cNvPr id="254" name="Freeform: Shape 253">
              <a:extLst>
                <a:ext uri="{FF2B5EF4-FFF2-40B4-BE49-F238E27FC236}">
                  <a16:creationId xmlns:a16="http://schemas.microsoft.com/office/drawing/2014/main" id="{BF5E29A0-86CF-4AED-8B4C-D9157DF6C099}"/>
                </a:ext>
              </a:extLst>
            </p:cNvPr>
            <p:cNvSpPr/>
            <p:nvPr/>
          </p:nvSpPr>
          <p:spPr>
            <a:xfrm>
              <a:off x="7050596" y="3548921"/>
              <a:ext cx="343586" cy="114529"/>
            </a:xfrm>
            <a:custGeom>
              <a:avLst/>
              <a:gdLst>
                <a:gd name="connsiteX0" fmla="*/ 186109 w 343585"/>
                <a:gd name="connsiteY0" fmla="*/ 116628 h 114528"/>
                <a:gd name="connsiteX1" fmla="*/ 6489 w 343585"/>
                <a:gd name="connsiteY1" fmla="*/ 91241 h 114528"/>
                <a:gd name="connsiteX2" fmla="*/ 0 w 343585"/>
                <a:gd name="connsiteY2" fmla="*/ 32832 h 114528"/>
                <a:gd name="connsiteX3" fmla="*/ 170074 w 343585"/>
                <a:gd name="connsiteY3" fmla="*/ 0 h 114528"/>
                <a:gd name="connsiteX4" fmla="*/ 347404 w 343585"/>
                <a:gd name="connsiteY4" fmla="*/ 24051 h 114528"/>
                <a:gd name="connsiteX5" fmla="*/ 358474 w 343585"/>
                <a:gd name="connsiteY5" fmla="*/ 85515 h 114528"/>
                <a:gd name="connsiteX6" fmla="*/ 186109 w 343585"/>
                <a:gd name="connsiteY6" fmla="*/ 116628 h 114528"/>
                <a:gd name="connsiteX7" fmla="*/ 17370 w 343585"/>
                <a:gd name="connsiteY7" fmla="*/ 89332 h 114528"/>
                <a:gd name="connsiteX8" fmla="*/ 185918 w 343585"/>
                <a:gd name="connsiteY8" fmla="*/ 113192 h 114528"/>
                <a:gd name="connsiteX9" fmla="*/ 347785 w 343585"/>
                <a:gd name="connsiteY9" fmla="*/ 83797 h 114528"/>
                <a:gd name="connsiteX10" fmla="*/ 337477 w 343585"/>
                <a:gd name="connsiteY10" fmla="*/ 26342 h 114528"/>
                <a:gd name="connsiteX11" fmla="*/ 171029 w 343585"/>
                <a:gd name="connsiteY11" fmla="*/ 3436 h 114528"/>
                <a:gd name="connsiteX12" fmla="*/ 11452 w 343585"/>
                <a:gd name="connsiteY12" fmla="*/ 34359 h 114528"/>
                <a:gd name="connsiteX13" fmla="*/ 17370 w 343585"/>
                <a:gd name="connsiteY13" fmla="*/ 89332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186109" y="116628"/>
                  </a:moveTo>
                  <a:cubicBezTo>
                    <a:pt x="113955" y="106130"/>
                    <a:pt x="78070" y="101167"/>
                    <a:pt x="6489" y="91241"/>
                  </a:cubicBezTo>
                  <a:cubicBezTo>
                    <a:pt x="4390" y="69290"/>
                    <a:pt x="2482" y="56310"/>
                    <a:pt x="0" y="32832"/>
                  </a:cubicBezTo>
                  <a:cubicBezTo>
                    <a:pt x="68145" y="19661"/>
                    <a:pt x="102312" y="13171"/>
                    <a:pt x="170074" y="0"/>
                  </a:cubicBezTo>
                  <a:cubicBezTo>
                    <a:pt x="240510" y="9162"/>
                    <a:pt x="276013" y="13934"/>
                    <a:pt x="347404" y="24051"/>
                  </a:cubicBezTo>
                  <a:cubicBezTo>
                    <a:pt x="351794" y="48293"/>
                    <a:pt x="354466" y="61464"/>
                    <a:pt x="358474" y="85515"/>
                  </a:cubicBezTo>
                  <a:cubicBezTo>
                    <a:pt x="290329" y="98685"/>
                    <a:pt x="255780" y="104985"/>
                    <a:pt x="186109" y="116628"/>
                  </a:cubicBezTo>
                  <a:close/>
                  <a:moveTo>
                    <a:pt x="17370" y="89332"/>
                  </a:moveTo>
                  <a:cubicBezTo>
                    <a:pt x="84560" y="98685"/>
                    <a:pt x="118155" y="103267"/>
                    <a:pt x="185918" y="113192"/>
                  </a:cubicBezTo>
                  <a:cubicBezTo>
                    <a:pt x="251008" y="102121"/>
                    <a:pt x="283458" y="96204"/>
                    <a:pt x="347785" y="83797"/>
                  </a:cubicBezTo>
                  <a:cubicBezTo>
                    <a:pt x="343968" y="61273"/>
                    <a:pt x="341486" y="49056"/>
                    <a:pt x="337477" y="26342"/>
                  </a:cubicBezTo>
                  <a:cubicBezTo>
                    <a:pt x="270478" y="16798"/>
                    <a:pt x="237074" y="12216"/>
                    <a:pt x="171029" y="3436"/>
                  </a:cubicBezTo>
                  <a:cubicBezTo>
                    <a:pt x="107466" y="15843"/>
                    <a:pt x="75398" y="21951"/>
                    <a:pt x="11452" y="34359"/>
                  </a:cubicBezTo>
                  <a:cubicBezTo>
                    <a:pt x="13552" y="56501"/>
                    <a:pt x="15270" y="68526"/>
                    <a:pt x="17370" y="89332"/>
                  </a:cubicBezTo>
                  <a:close/>
                </a:path>
              </a:pathLst>
            </a:custGeom>
            <a:grpFill/>
            <a:ln w="19088" cap="flat">
              <a:noFill/>
              <a:prstDash val="solid"/>
              <a:miter/>
            </a:ln>
          </p:spPr>
          <p:txBody>
            <a:bodyPr rtlCol="0" anchor="ctr"/>
            <a:lstStyle/>
            <a:p>
              <a:endParaRPr lang="en-US" dirty="0"/>
            </a:p>
          </p:txBody>
        </p:sp>
        <p:sp>
          <p:nvSpPr>
            <p:cNvPr id="255" name="Freeform: Shape 254">
              <a:extLst>
                <a:ext uri="{FF2B5EF4-FFF2-40B4-BE49-F238E27FC236}">
                  <a16:creationId xmlns:a16="http://schemas.microsoft.com/office/drawing/2014/main" id="{96C71274-F048-4FCB-9DD5-C0FAE60DB0C8}"/>
                </a:ext>
              </a:extLst>
            </p:cNvPr>
            <p:cNvSpPr/>
            <p:nvPr/>
          </p:nvSpPr>
          <p:spPr>
            <a:xfrm>
              <a:off x="7387500" y="3538423"/>
              <a:ext cx="362674" cy="114529"/>
            </a:xfrm>
            <a:custGeom>
              <a:avLst/>
              <a:gdLst>
                <a:gd name="connsiteX0" fmla="*/ 193554 w 362673"/>
                <a:gd name="connsiteY0" fmla="*/ 124454 h 114528"/>
                <a:gd name="connsiteX1" fmla="*/ 11071 w 362673"/>
                <a:gd name="connsiteY1" fmla="*/ 96013 h 114528"/>
                <a:gd name="connsiteX2" fmla="*/ 0 w 362673"/>
                <a:gd name="connsiteY2" fmla="*/ 34740 h 114528"/>
                <a:gd name="connsiteX3" fmla="*/ 167212 w 362673"/>
                <a:gd name="connsiteY3" fmla="*/ 0 h 114528"/>
                <a:gd name="connsiteX4" fmla="*/ 346641 w 362673"/>
                <a:gd name="connsiteY4" fmla="*/ 25196 h 114528"/>
                <a:gd name="connsiteX5" fmla="*/ 363056 w 362673"/>
                <a:gd name="connsiteY5" fmla="*/ 90096 h 114528"/>
                <a:gd name="connsiteX6" fmla="*/ 193554 w 362673"/>
                <a:gd name="connsiteY6" fmla="*/ 124454 h 114528"/>
                <a:gd name="connsiteX7" fmla="*/ 21570 w 362673"/>
                <a:gd name="connsiteY7" fmla="*/ 93913 h 114528"/>
                <a:gd name="connsiteX8" fmla="*/ 192791 w 362673"/>
                <a:gd name="connsiteY8" fmla="*/ 120446 h 114528"/>
                <a:gd name="connsiteX9" fmla="*/ 351604 w 362673"/>
                <a:gd name="connsiteY9" fmla="*/ 87996 h 114528"/>
                <a:gd name="connsiteX10" fmla="*/ 336333 w 362673"/>
                <a:gd name="connsiteY10" fmla="*/ 27296 h 114528"/>
                <a:gd name="connsiteX11" fmla="*/ 167976 w 362673"/>
                <a:gd name="connsiteY11" fmla="*/ 3627 h 114528"/>
                <a:gd name="connsiteX12" fmla="*/ 11071 w 362673"/>
                <a:gd name="connsiteY12" fmla="*/ 36267 h 114528"/>
                <a:gd name="connsiteX13" fmla="*/ 21570 w 362673"/>
                <a:gd name="connsiteY13" fmla="*/ 9391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14528">
                  <a:moveTo>
                    <a:pt x="193554" y="124454"/>
                  </a:moveTo>
                  <a:cubicBezTo>
                    <a:pt x="120065" y="112429"/>
                    <a:pt x="83606" y="106893"/>
                    <a:pt x="11071" y="96013"/>
                  </a:cubicBezTo>
                  <a:cubicBezTo>
                    <a:pt x="7064" y="72153"/>
                    <a:pt x="4391" y="58982"/>
                    <a:pt x="0" y="34740"/>
                  </a:cubicBezTo>
                  <a:cubicBezTo>
                    <a:pt x="67190" y="20806"/>
                    <a:pt x="100595" y="13934"/>
                    <a:pt x="167212" y="0"/>
                  </a:cubicBezTo>
                  <a:cubicBezTo>
                    <a:pt x="238411" y="9544"/>
                    <a:pt x="274297" y="14507"/>
                    <a:pt x="346641" y="25196"/>
                  </a:cubicBezTo>
                  <a:cubicBezTo>
                    <a:pt x="352940" y="50393"/>
                    <a:pt x="356567" y="63754"/>
                    <a:pt x="363056" y="90096"/>
                  </a:cubicBezTo>
                  <a:cubicBezTo>
                    <a:pt x="295866" y="104412"/>
                    <a:pt x="261889" y="111284"/>
                    <a:pt x="193554" y="124454"/>
                  </a:cubicBezTo>
                  <a:close/>
                  <a:moveTo>
                    <a:pt x="21570" y="93913"/>
                  </a:moveTo>
                  <a:cubicBezTo>
                    <a:pt x="89714" y="104030"/>
                    <a:pt x="123883" y="109375"/>
                    <a:pt x="192791" y="120446"/>
                  </a:cubicBezTo>
                  <a:cubicBezTo>
                    <a:pt x="256926" y="108039"/>
                    <a:pt x="288613" y="101549"/>
                    <a:pt x="351604" y="87996"/>
                  </a:cubicBezTo>
                  <a:cubicBezTo>
                    <a:pt x="345495" y="63372"/>
                    <a:pt x="342251" y="50965"/>
                    <a:pt x="336333" y="27296"/>
                  </a:cubicBezTo>
                  <a:cubicBezTo>
                    <a:pt x="268570" y="17370"/>
                    <a:pt x="234785" y="12598"/>
                    <a:pt x="167976" y="3627"/>
                  </a:cubicBezTo>
                  <a:cubicBezTo>
                    <a:pt x="105558" y="16798"/>
                    <a:pt x="74062" y="23287"/>
                    <a:pt x="11071" y="36267"/>
                  </a:cubicBezTo>
                  <a:cubicBezTo>
                    <a:pt x="15080" y="59173"/>
                    <a:pt x="17562" y="71389"/>
                    <a:pt x="21570" y="93913"/>
                  </a:cubicBezTo>
                  <a:close/>
                </a:path>
              </a:pathLst>
            </a:custGeom>
            <a:grpFill/>
            <a:ln w="19088" cap="flat">
              <a:noFill/>
              <a:prstDash val="solid"/>
              <a:miter/>
            </a:ln>
          </p:spPr>
          <p:txBody>
            <a:bodyPr rtlCol="0" anchor="ctr"/>
            <a:lstStyle/>
            <a:p>
              <a:endParaRPr lang="en-US" dirty="0"/>
            </a:p>
          </p:txBody>
        </p:sp>
        <p:sp>
          <p:nvSpPr>
            <p:cNvPr id="256" name="Freeform: Shape 255">
              <a:extLst>
                <a:ext uri="{FF2B5EF4-FFF2-40B4-BE49-F238E27FC236}">
                  <a16:creationId xmlns:a16="http://schemas.microsoft.com/office/drawing/2014/main" id="{F646CA4F-5717-4DD3-8849-35C54639BE58}"/>
                </a:ext>
              </a:extLst>
            </p:cNvPr>
            <p:cNvSpPr/>
            <p:nvPr/>
          </p:nvSpPr>
          <p:spPr>
            <a:xfrm>
              <a:off x="7723452" y="3527542"/>
              <a:ext cx="362674" cy="114529"/>
            </a:xfrm>
            <a:custGeom>
              <a:avLst/>
              <a:gdLst>
                <a:gd name="connsiteX0" fmla="*/ 201952 w 362673"/>
                <a:gd name="connsiteY0" fmla="*/ 132662 h 114528"/>
                <a:gd name="connsiteX1" fmla="*/ 16224 w 362673"/>
                <a:gd name="connsiteY1" fmla="*/ 100976 h 114528"/>
                <a:gd name="connsiteX2" fmla="*/ 0 w 362673"/>
                <a:gd name="connsiteY2" fmla="*/ 36267 h 114528"/>
                <a:gd name="connsiteX3" fmla="*/ 163966 w 362673"/>
                <a:gd name="connsiteY3" fmla="*/ 0 h 114528"/>
                <a:gd name="connsiteX4" fmla="*/ 345494 w 362673"/>
                <a:gd name="connsiteY4" fmla="*/ 26723 h 114528"/>
                <a:gd name="connsiteX5" fmla="*/ 367637 w 362673"/>
                <a:gd name="connsiteY5" fmla="*/ 95059 h 114528"/>
                <a:gd name="connsiteX6" fmla="*/ 201952 w 362673"/>
                <a:gd name="connsiteY6" fmla="*/ 132662 h 114528"/>
                <a:gd name="connsiteX7" fmla="*/ 26533 w 362673"/>
                <a:gd name="connsiteY7" fmla="*/ 98876 h 114528"/>
                <a:gd name="connsiteX8" fmla="*/ 200616 w 362673"/>
                <a:gd name="connsiteY8" fmla="*/ 128463 h 114528"/>
                <a:gd name="connsiteX9" fmla="*/ 355992 w 362673"/>
                <a:gd name="connsiteY9" fmla="*/ 93150 h 114528"/>
                <a:gd name="connsiteX10" fmla="*/ 335378 w 362673"/>
                <a:gd name="connsiteY10" fmla="*/ 29205 h 114528"/>
                <a:gd name="connsiteX11" fmla="*/ 164921 w 362673"/>
                <a:gd name="connsiteY11" fmla="*/ 4008 h 114528"/>
                <a:gd name="connsiteX12" fmla="*/ 11071 w 362673"/>
                <a:gd name="connsiteY12" fmla="*/ 38176 h 114528"/>
                <a:gd name="connsiteX13" fmla="*/ 26533 w 362673"/>
                <a:gd name="connsiteY13" fmla="*/ 98876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14528">
                  <a:moveTo>
                    <a:pt x="201952" y="132662"/>
                  </a:moveTo>
                  <a:cubicBezTo>
                    <a:pt x="127126" y="119110"/>
                    <a:pt x="90095" y="113002"/>
                    <a:pt x="16224" y="100976"/>
                  </a:cubicBezTo>
                  <a:cubicBezTo>
                    <a:pt x="9735" y="74825"/>
                    <a:pt x="6299" y="61464"/>
                    <a:pt x="0" y="36267"/>
                  </a:cubicBezTo>
                  <a:cubicBezTo>
                    <a:pt x="66044" y="21760"/>
                    <a:pt x="98876" y="14507"/>
                    <a:pt x="163966" y="0"/>
                  </a:cubicBezTo>
                  <a:cubicBezTo>
                    <a:pt x="236120" y="10117"/>
                    <a:pt x="272388" y="15461"/>
                    <a:pt x="345494" y="26723"/>
                  </a:cubicBezTo>
                  <a:cubicBezTo>
                    <a:pt x="353893" y="52874"/>
                    <a:pt x="358284" y="66617"/>
                    <a:pt x="367637" y="95059"/>
                  </a:cubicBezTo>
                  <a:cubicBezTo>
                    <a:pt x="301783" y="110520"/>
                    <a:pt x="268761" y="118155"/>
                    <a:pt x="201952" y="132662"/>
                  </a:cubicBezTo>
                  <a:close/>
                  <a:moveTo>
                    <a:pt x="26533" y="98876"/>
                  </a:moveTo>
                  <a:cubicBezTo>
                    <a:pt x="95632" y="110138"/>
                    <a:pt x="130562" y="115865"/>
                    <a:pt x="200616" y="128463"/>
                  </a:cubicBezTo>
                  <a:cubicBezTo>
                    <a:pt x="263224" y="114719"/>
                    <a:pt x="294338" y="107657"/>
                    <a:pt x="355992" y="93150"/>
                  </a:cubicBezTo>
                  <a:cubicBezTo>
                    <a:pt x="347404" y="66617"/>
                    <a:pt x="343395" y="53638"/>
                    <a:pt x="335378" y="29205"/>
                  </a:cubicBezTo>
                  <a:cubicBezTo>
                    <a:pt x="266851" y="18706"/>
                    <a:pt x="232684" y="13553"/>
                    <a:pt x="164921" y="4008"/>
                  </a:cubicBezTo>
                  <a:cubicBezTo>
                    <a:pt x="103648" y="17752"/>
                    <a:pt x="72917" y="24433"/>
                    <a:pt x="11071" y="38176"/>
                  </a:cubicBezTo>
                  <a:cubicBezTo>
                    <a:pt x="17179" y="61655"/>
                    <a:pt x="20424" y="74253"/>
                    <a:pt x="26533" y="98876"/>
                  </a:cubicBezTo>
                  <a:close/>
                </a:path>
              </a:pathLst>
            </a:custGeom>
            <a:grpFill/>
            <a:ln w="19088" cap="flat">
              <a:noFill/>
              <a:prstDash val="solid"/>
              <a:miter/>
            </a:ln>
          </p:spPr>
          <p:txBody>
            <a:bodyPr rtlCol="0" anchor="ctr"/>
            <a:lstStyle/>
            <a:p>
              <a:endParaRPr lang="en-US" dirty="0"/>
            </a:p>
          </p:txBody>
        </p:sp>
        <p:sp>
          <p:nvSpPr>
            <p:cNvPr id="257" name="Freeform: Shape 256">
              <a:extLst>
                <a:ext uri="{FF2B5EF4-FFF2-40B4-BE49-F238E27FC236}">
                  <a16:creationId xmlns:a16="http://schemas.microsoft.com/office/drawing/2014/main" id="{75872F43-CEEE-4E44-8033-D19A740F9F4D}"/>
                </a:ext>
              </a:extLst>
            </p:cNvPr>
            <p:cNvSpPr/>
            <p:nvPr/>
          </p:nvSpPr>
          <p:spPr>
            <a:xfrm>
              <a:off x="8058256" y="3517235"/>
              <a:ext cx="362674" cy="133617"/>
            </a:xfrm>
            <a:custGeom>
              <a:avLst/>
              <a:gdLst>
                <a:gd name="connsiteX0" fmla="*/ 210733 w 362673"/>
                <a:gd name="connsiteY0" fmla="*/ 140298 h 133616"/>
                <a:gd name="connsiteX1" fmla="*/ 21952 w 362673"/>
                <a:gd name="connsiteY1" fmla="*/ 105366 h 133616"/>
                <a:gd name="connsiteX2" fmla="*/ 0 w 362673"/>
                <a:gd name="connsiteY2" fmla="*/ 37222 h 133616"/>
                <a:gd name="connsiteX3" fmla="*/ 160721 w 362673"/>
                <a:gd name="connsiteY3" fmla="*/ 0 h 133616"/>
                <a:gd name="connsiteX4" fmla="*/ 344540 w 362673"/>
                <a:gd name="connsiteY4" fmla="*/ 28632 h 133616"/>
                <a:gd name="connsiteX5" fmla="*/ 372027 w 362673"/>
                <a:gd name="connsiteY5" fmla="*/ 99449 h 133616"/>
                <a:gd name="connsiteX6" fmla="*/ 210733 w 362673"/>
                <a:gd name="connsiteY6" fmla="*/ 140298 h 133616"/>
                <a:gd name="connsiteX7" fmla="*/ 32068 w 362673"/>
                <a:gd name="connsiteY7" fmla="*/ 103076 h 133616"/>
                <a:gd name="connsiteX8" fmla="*/ 209015 w 362673"/>
                <a:gd name="connsiteY8" fmla="*/ 135526 h 133616"/>
                <a:gd name="connsiteX9" fmla="*/ 360383 w 362673"/>
                <a:gd name="connsiteY9" fmla="*/ 97540 h 133616"/>
                <a:gd name="connsiteX10" fmla="*/ 334615 w 362673"/>
                <a:gd name="connsiteY10" fmla="*/ 31114 h 133616"/>
                <a:gd name="connsiteX11" fmla="*/ 162058 w 362673"/>
                <a:gd name="connsiteY11" fmla="*/ 4199 h 133616"/>
                <a:gd name="connsiteX12" fmla="*/ 11262 w 362673"/>
                <a:gd name="connsiteY12" fmla="*/ 39131 h 133616"/>
                <a:gd name="connsiteX13" fmla="*/ 32068 w 362673"/>
                <a:gd name="connsiteY13" fmla="*/ 103076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10733" y="140298"/>
                  </a:moveTo>
                  <a:cubicBezTo>
                    <a:pt x="134571" y="125409"/>
                    <a:pt x="96777" y="118537"/>
                    <a:pt x="21952" y="105366"/>
                  </a:cubicBezTo>
                  <a:cubicBezTo>
                    <a:pt x="12789" y="76925"/>
                    <a:pt x="8399" y="63372"/>
                    <a:pt x="0" y="37222"/>
                  </a:cubicBezTo>
                  <a:cubicBezTo>
                    <a:pt x="64709" y="22333"/>
                    <a:pt x="96777" y="15080"/>
                    <a:pt x="160721" y="0"/>
                  </a:cubicBezTo>
                  <a:cubicBezTo>
                    <a:pt x="233829" y="11071"/>
                    <a:pt x="270669" y="16798"/>
                    <a:pt x="344540" y="28632"/>
                  </a:cubicBezTo>
                  <a:cubicBezTo>
                    <a:pt x="355039" y="55546"/>
                    <a:pt x="360192" y="69290"/>
                    <a:pt x="372027" y="99449"/>
                  </a:cubicBezTo>
                  <a:cubicBezTo>
                    <a:pt x="307891" y="116056"/>
                    <a:pt x="275823" y="124454"/>
                    <a:pt x="210733" y="140298"/>
                  </a:cubicBezTo>
                  <a:close/>
                  <a:moveTo>
                    <a:pt x="32068" y="103076"/>
                  </a:moveTo>
                  <a:cubicBezTo>
                    <a:pt x="102312" y="115292"/>
                    <a:pt x="137626" y="121782"/>
                    <a:pt x="209015" y="135526"/>
                  </a:cubicBezTo>
                  <a:cubicBezTo>
                    <a:pt x="269906" y="120446"/>
                    <a:pt x="300257" y="112811"/>
                    <a:pt x="360383" y="97540"/>
                  </a:cubicBezTo>
                  <a:cubicBezTo>
                    <a:pt x="349312" y="69290"/>
                    <a:pt x="344540" y="56310"/>
                    <a:pt x="334615" y="31114"/>
                  </a:cubicBezTo>
                  <a:cubicBezTo>
                    <a:pt x="265325" y="20043"/>
                    <a:pt x="230776" y="14507"/>
                    <a:pt x="162058" y="4199"/>
                  </a:cubicBezTo>
                  <a:cubicBezTo>
                    <a:pt x="102122" y="18134"/>
                    <a:pt x="71963" y="25196"/>
                    <a:pt x="11262" y="39131"/>
                  </a:cubicBezTo>
                  <a:cubicBezTo>
                    <a:pt x="19279" y="63563"/>
                    <a:pt x="23479" y="76543"/>
                    <a:pt x="32068" y="103076"/>
                  </a:cubicBezTo>
                  <a:close/>
                </a:path>
              </a:pathLst>
            </a:custGeom>
            <a:grpFill/>
            <a:ln w="19088" cap="flat">
              <a:noFill/>
              <a:prstDash val="solid"/>
              <a:miter/>
            </a:ln>
          </p:spPr>
          <p:txBody>
            <a:bodyPr rtlCol="0" anchor="ctr"/>
            <a:lstStyle/>
            <a:p>
              <a:endParaRPr lang="en-US" dirty="0"/>
            </a:p>
          </p:txBody>
        </p:sp>
        <p:sp>
          <p:nvSpPr>
            <p:cNvPr id="258" name="Freeform: Shape 257">
              <a:extLst>
                <a:ext uri="{FF2B5EF4-FFF2-40B4-BE49-F238E27FC236}">
                  <a16:creationId xmlns:a16="http://schemas.microsoft.com/office/drawing/2014/main" id="{93120E3C-AD7F-467B-A1F3-740BBA057DBF}"/>
                </a:ext>
              </a:extLst>
            </p:cNvPr>
            <p:cNvSpPr/>
            <p:nvPr/>
          </p:nvSpPr>
          <p:spPr>
            <a:xfrm>
              <a:off x="8392298" y="3509027"/>
              <a:ext cx="362674" cy="133617"/>
            </a:xfrm>
            <a:custGeom>
              <a:avLst/>
              <a:gdLst>
                <a:gd name="connsiteX0" fmla="*/ 218750 w 362673"/>
                <a:gd name="connsiteY0" fmla="*/ 145451 h 133616"/>
                <a:gd name="connsiteX1" fmla="*/ 27296 w 362673"/>
                <a:gd name="connsiteY1" fmla="*/ 108039 h 133616"/>
                <a:gd name="connsiteX2" fmla="*/ 0 w 362673"/>
                <a:gd name="connsiteY2" fmla="*/ 37222 h 133616"/>
                <a:gd name="connsiteX3" fmla="*/ 157477 w 362673"/>
                <a:gd name="connsiteY3" fmla="*/ 0 h 133616"/>
                <a:gd name="connsiteX4" fmla="*/ 343395 w 362673"/>
                <a:gd name="connsiteY4" fmla="*/ 30732 h 133616"/>
                <a:gd name="connsiteX5" fmla="*/ 375654 w 362673"/>
                <a:gd name="connsiteY5" fmla="*/ 102694 h 133616"/>
                <a:gd name="connsiteX6" fmla="*/ 218750 w 362673"/>
                <a:gd name="connsiteY6" fmla="*/ 145451 h 133616"/>
                <a:gd name="connsiteX7" fmla="*/ 37031 w 362673"/>
                <a:gd name="connsiteY7" fmla="*/ 105557 h 133616"/>
                <a:gd name="connsiteX8" fmla="*/ 216460 w 362673"/>
                <a:gd name="connsiteY8" fmla="*/ 140297 h 133616"/>
                <a:gd name="connsiteX9" fmla="*/ 363628 w 362673"/>
                <a:gd name="connsiteY9" fmla="*/ 100403 h 133616"/>
                <a:gd name="connsiteX10" fmla="*/ 333470 w 362673"/>
                <a:gd name="connsiteY10" fmla="*/ 33022 h 133616"/>
                <a:gd name="connsiteX11" fmla="*/ 159004 w 362673"/>
                <a:gd name="connsiteY11" fmla="*/ 4199 h 133616"/>
                <a:gd name="connsiteX12" fmla="*/ 11071 w 362673"/>
                <a:gd name="connsiteY12" fmla="*/ 39131 h 133616"/>
                <a:gd name="connsiteX13" fmla="*/ 37031 w 362673"/>
                <a:gd name="connsiteY13" fmla="*/ 10555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18750" y="145451"/>
                  </a:moveTo>
                  <a:cubicBezTo>
                    <a:pt x="141443" y="129608"/>
                    <a:pt x="103267" y="122164"/>
                    <a:pt x="27296" y="108039"/>
                  </a:cubicBezTo>
                  <a:cubicBezTo>
                    <a:pt x="15461" y="77879"/>
                    <a:pt x="10308" y="64136"/>
                    <a:pt x="0" y="37222"/>
                  </a:cubicBezTo>
                  <a:cubicBezTo>
                    <a:pt x="63373" y="22333"/>
                    <a:pt x="94868" y="14889"/>
                    <a:pt x="157477" y="0"/>
                  </a:cubicBezTo>
                  <a:cubicBezTo>
                    <a:pt x="231539" y="12025"/>
                    <a:pt x="268761" y="18325"/>
                    <a:pt x="343395" y="30732"/>
                  </a:cubicBezTo>
                  <a:cubicBezTo>
                    <a:pt x="355802" y="57837"/>
                    <a:pt x="361529" y="71389"/>
                    <a:pt x="375654" y="102694"/>
                  </a:cubicBezTo>
                  <a:cubicBezTo>
                    <a:pt x="313045" y="119682"/>
                    <a:pt x="281741" y="128272"/>
                    <a:pt x="218750" y="145451"/>
                  </a:cubicBezTo>
                  <a:close/>
                  <a:moveTo>
                    <a:pt x="37031" y="105557"/>
                  </a:moveTo>
                  <a:cubicBezTo>
                    <a:pt x="108229" y="118728"/>
                    <a:pt x="144115" y="125600"/>
                    <a:pt x="216460" y="140297"/>
                  </a:cubicBezTo>
                  <a:cubicBezTo>
                    <a:pt x="275632" y="124263"/>
                    <a:pt x="305029" y="116056"/>
                    <a:pt x="363628" y="100403"/>
                  </a:cubicBezTo>
                  <a:cubicBezTo>
                    <a:pt x="350457" y="71199"/>
                    <a:pt x="344922" y="58410"/>
                    <a:pt x="333470" y="33022"/>
                  </a:cubicBezTo>
                  <a:cubicBezTo>
                    <a:pt x="263416" y="21379"/>
                    <a:pt x="228485" y="15461"/>
                    <a:pt x="159004" y="4199"/>
                  </a:cubicBezTo>
                  <a:cubicBezTo>
                    <a:pt x="100213" y="18134"/>
                    <a:pt x="70626" y="25005"/>
                    <a:pt x="11071" y="39131"/>
                  </a:cubicBezTo>
                  <a:cubicBezTo>
                    <a:pt x="20998" y="64327"/>
                    <a:pt x="25960" y="77307"/>
                    <a:pt x="37031" y="105557"/>
                  </a:cubicBezTo>
                  <a:close/>
                </a:path>
              </a:pathLst>
            </a:custGeom>
            <a:grpFill/>
            <a:ln w="19088" cap="flat">
              <a:noFill/>
              <a:prstDash val="solid"/>
              <a:miter/>
            </a:ln>
          </p:spPr>
          <p:txBody>
            <a:bodyPr rtlCol="0" anchor="ctr"/>
            <a:lstStyle/>
            <a:p>
              <a:endParaRPr lang="en-US" dirty="0"/>
            </a:p>
          </p:txBody>
        </p:sp>
        <p:sp>
          <p:nvSpPr>
            <p:cNvPr id="259" name="Freeform: Shape 258">
              <a:extLst>
                <a:ext uri="{FF2B5EF4-FFF2-40B4-BE49-F238E27FC236}">
                  <a16:creationId xmlns:a16="http://schemas.microsoft.com/office/drawing/2014/main" id="{B05DEA3D-9DC6-4CEC-8F4B-78459585C51F}"/>
                </a:ext>
              </a:extLst>
            </p:cNvPr>
            <p:cNvSpPr/>
            <p:nvPr/>
          </p:nvSpPr>
          <p:spPr>
            <a:xfrm>
              <a:off x="8725004" y="3503873"/>
              <a:ext cx="362674" cy="133617"/>
            </a:xfrm>
            <a:custGeom>
              <a:avLst/>
              <a:gdLst>
                <a:gd name="connsiteX0" fmla="*/ 225621 w 362673"/>
                <a:gd name="connsiteY0" fmla="*/ 146978 h 133616"/>
                <a:gd name="connsiteX1" fmla="*/ 32068 w 362673"/>
                <a:gd name="connsiteY1" fmla="*/ 108039 h 133616"/>
                <a:gd name="connsiteX2" fmla="*/ 0 w 362673"/>
                <a:gd name="connsiteY2" fmla="*/ 36077 h 133616"/>
                <a:gd name="connsiteX3" fmla="*/ 154995 w 362673"/>
                <a:gd name="connsiteY3" fmla="*/ 0 h 133616"/>
                <a:gd name="connsiteX4" fmla="*/ 342823 w 362673"/>
                <a:gd name="connsiteY4" fmla="*/ 32641 h 133616"/>
                <a:gd name="connsiteX5" fmla="*/ 378326 w 362673"/>
                <a:gd name="connsiteY5" fmla="*/ 103457 h 133616"/>
                <a:gd name="connsiteX6" fmla="*/ 225621 w 362673"/>
                <a:gd name="connsiteY6" fmla="*/ 146978 h 133616"/>
                <a:gd name="connsiteX7" fmla="*/ 41612 w 362673"/>
                <a:gd name="connsiteY7" fmla="*/ 105557 h 133616"/>
                <a:gd name="connsiteX8" fmla="*/ 222949 w 362673"/>
                <a:gd name="connsiteY8" fmla="*/ 141634 h 133616"/>
                <a:gd name="connsiteX9" fmla="*/ 366301 w 362673"/>
                <a:gd name="connsiteY9" fmla="*/ 101167 h 133616"/>
                <a:gd name="connsiteX10" fmla="*/ 333279 w 362673"/>
                <a:gd name="connsiteY10" fmla="*/ 34931 h 133616"/>
                <a:gd name="connsiteX11" fmla="*/ 157096 w 362673"/>
                <a:gd name="connsiteY11" fmla="*/ 4390 h 133616"/>
                <a:gd name="connsiteX12" fmla="*/ 11645 w 362673"/>
                <a:gd name="connsiteY12" fmla="*/ 38176 h 133616"/>
                <a:gd name="connsiteX13" fmla="*/ 41612 w 362673"/>
                <a:gd name="connsiteY13" fmla="*/ 10555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25621" y="146978"/>
                  </a:moveTo>
                  <a:cubicBezTo>
                    <a:pt x="147552" y="130563"/>
                    <a:pt x="108993" y="122927"/>
                    <a:pt x="32068" y="108039"/>
                  </a:cubicBezTo>
                  <a:cubicBezTo>
                    <a:pt x="17943" y="76734"/>
                    <a:pt x="12217" y="63182"/>
                    <a:pt x="0" y="36077"/>
                  </a:cubicBezTo>
                  <a:cubicBezTo>
                    <a:pt x="62418" y="21570"/>
                    <a:pt x="93341" y="14316"/>
                    <a:pt x="154995" y="0"/>
                  </a:cubicBezTo>
                  <a:cubicBezTo>
                    <a:pt x="230013" y="12980"/>
                    <a:pt x="267807" y="19661"/>
                    <a:pt x="342823" y="32641"/>
                  </a:cubicBezTo>
                  <a:cubicBezTo>
                    <a:pt x="356376" y="59555"/>
                    <a:pt x="362293" y="72153"/>
                    <a:pt x="378326" y="103457"/>
                  </a:cubicBezTo>
                  <a:cubicBezTo>
                    <a:pt x="317054" y="120064"/>
                    <a:pt x="286704" y="129036"/>
                    <a:pt x="225621" y="146978"/>
                  </a:cubicBezTo>
                  <a:close/>
                  <a:moveTo>
                    <a:pt x="41612" y="105557"/>
                  </a:moveTo>
                  <a:cubicBezTo>
                    <a:pt x="113574" y="119301"/>
                    <a:pt x="149842" y="126554"/>
                    <a:pt x="222949" y="141634"/>
                  </a:cubicBezTo>
                  <a:cubicBezTo>
                    <a:pt x="280404" y="124836"/>
                    <a:pt x="308845" y="116628"/>
                    <a:pt x="366301" y="101167"/>
                  </a:cubicBezTo>
                  <a:cubicBezTo>
                    <a:pt x="351413" y="71962"/>
                    <a:pt x="345876" y="60127"/>
                    <a:pt x="333279" y="34931"/>
                  </a:cubicBezTo>
                  <a:cubicBezTo>
                    <a:pt x="262844" y="22715"/>
                    <a:pt x="227531" y="16416"/>
                    <a:pt x="157096" y="4390"/>
                  </a:cubicBezTo>
                  <a:cubicBezTo>
                    <a:pt x="99258" y="17752"/>
                    <a:pt x="70054" y="24624"/>
                    <a:pt x="11645" y="38176"/>
                  </a:cubicBezTo>
                  <a:cubicBezTo>
                    <a:pt x="22906" y="63563"/>
                    <a:pt x="28441" y="76352"/>
                    <a:pt x="41612" y="105557"/>
                  </a:cubicBezTo>
                  <a:close/>
                </a:path>
              </a:pathLst>
            </a:custGeom>
            <a:grpFill/>
            <a:ln w="19088" cap="flat">
              <a:noFill/>
              <a:prstDash val="solid"/>
              <a:miter/>
            </a:ln>
          </p:spPr>
          <p:txBody>
            <a:bodyPr rtlCol="0" anchor="ctr"/>
            <a:lstStyle/>
            <a:p>
              <a:endParaRPr lang="en-US" dirty="0"/>
            </a:p>
          </p:txBody>
        </p:sp>
        <p:sp>
          <p:nvSpPr>
            <p:cNvPr id="260" name="Freeform: Shape 259">
              <a:extLst>
                <a:ext uri="{FF2B5EF4-FFF2-40B4-BE49-F238E27FC236}">
                  <a16:creationId xmlns:a16="http://schemas.microsoft.com/office/drawing/2014/main" id="{50F52673-2BBE-4D9E-86AB-AD37D6FA6ED6}"/>
                </a:ext>
              </a:extLst>
            </p:cNvPr>
            <p:cNvSpPr/>
            <p:nvPr/>
          </p:nvSpPr>
          <p:spPr>
            <a:xfrm>
              <a:off x="9057137" y="3502919"/>
              <a:ext cx="362674" cy="133617"/>
            </a:xfrm>
            <a:custGeom>
              <a:avLst/>
              <a:gdLst>
                <a:gd name="connsiteX0" fmla="*/ 229629 w 362673"/>
                <a:gd name="connsiteY0" fmla="*/ 143352 h 133616"/>
                <a:gd name="connsiteX1" fmla="*/ 35313 w 362673"/>
                <a:gd name="connsiteY1" fmla="*/ 104603 h 133616"/>
                <a:gd name="connsiteX2" fmla="*/ 0 w 362673"/>
                <a:gd name="connsiteY2" fmla="*/ 33786 h 133616"/>
                <a:gd name="connsiteX3" fmla="*/ 153468 w 362673"/>
                <a:gd name="connsiteY3" fmla="*/ 0 h 133616"/>
                <a:gd name="connsiteX4" fmla="*/ 343395 w 362673"/>
                <a:gd name="connsiteY4" fmla="*/ 34931 h 133616"/>
                <a:gd name="connsiteX5" fmla="*/ 381571 w 362673"/>
                <a:gd name="connsiteY5" fmla="*/ 104221 h 133616"/>
                <a:gd name="connsiteX6" fmla="*/ 229629 w 362673"/>
                <a:gd name="connsiteY6" fmla="*/ 143352 h 133616"/>
                <a:gd name="connsiteX7" fmla="*/ 44857 w 362673"/>
                <a:gd name="connsiteY7" fmla="*/ 102121 h 133616"/>
                <a:gd name="connsiteX8" fmla="*/ 226767 w 362673"/>
                <a:gd name="connsiteY8" fmla="*/ 138198 h 133616"/>
                <a:gd name="connsiteX9" fmla="*/ 369354 w 362673"/>
                <a:gd name="connsiteY9" fmla="*/ 101549 h 133616"/>
                <a:gd name="connsiteX10" fmla="*/ 333851 w 362673"/>
                <a:gd name="connsiteY10" fmla="*/ 36840 h 133616"/>
                <a:gd name="connsiteX11" fmla="*/ 155758 w 362673"/>
                <a:gd name="connsiteY11" fmla="*/ 4390 h 133616"/>
                <a:gd name="connsiteX12" fmla="*/ 11643 w 362673"/>
                <a:gd name="connsiteY12" fmla="*/ 35886 h 133616"/>
                <a:gd name="connsiteX13" fmla="*/ 44857 w 362673"/>
                <a:gd name="connsiteY13" fmla="*/ 102121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29629" y="143352"/>
                  </a:moveTo>
                  <a:cubicBezTo>
                    <a:pt x="151369" y="127318"/>
                    <a:pt x="112620" y="119491"/>
                    <a:pt x="35313" y="104603"/>
                  </a:cubicBezTo>
                  <a:cubicBezTo>
                    <a:pt x="19470" y="73298"/>
                    <a:pt x="13553" y="60700"/>
                    <a:pt x="0" y="33786"/>
                  </a:cubicBezTo>
                  <a:cubicBezTo>
                    <a:pt x="61654" y="20043"/>
                    <a:pt x="92386" y="13362"/>
                    <a:pt x="153468" y="0"/>
                  </a:cubicBezTo>
                  <a:cubicBezTo>
                    <a:pt x="229439" y="13934"/>
                    <a:pt x="266851" y="20233"/>
                    <a:pt x="343395" y="34931"/>
                  </a:cubicBezTo>
                  <a:cubicBezTo>
                    <a:pt x="358093" y="61464"/>
                    <a:pt x="364201" y="73298"/>
                    <a:pt x="381571" y="104221"/>
                  </a:cubicBezTo>
                  <a:cubicBezTo>
                    <a:pt x="319726" y="117964"/>
                    <a:pt x="288994" y="125218"/>
                    <a:pt x="229629" y="143352"/>
                  </a:cubicBezTo>
                  <a:close/>
                  <a:moveTo>
                    <a:pt x="44857" y="102121"/>
                  </a:moveTo>
                  <a:cubicBezTo>
                    <a:pt x="117201" y="116056"/>
                    <a:pt x="153659" y="123309"/>
                    <a:pt x="226767" y="138198"/>
                  </a:cubicBezTo>
                  <a:cubicBezTo>
                    <a:pt x="282504" y="121400"/>
                    <a:pt x="311327" y="114338"/>
                    <a:pt x="369354" y="101549"/>
                  </a:cubicBezTo>
                  <a:cubicBezTo>
                    <a:pt x="353321" y="72916"/>
                    <a:pt x="347595" y="61655"/>
                    <a:pt x="333851" y="36840"/>
                  </a:cubicBezTo>
                  <a:cubicBezTo>
                    <a:pt x="262079" y="23287"/>
                    <a:pt x="227149" y="17370"/>
                    <a:pt x="155758" y="4390"/>
                  </a:cubicBezTo>
                  <a:cubicBezTo>
                    <a:pt x="98304" y="16798"/>
                    <a:pt x="69481" y="23097"/>
                    <a:pt x="11643" y="35886"/>
                  </a:cubicBezTo>
                  <a:cubicBezTo>
                    <a:pt x="24432" y="61082"/>
                    <a:pt x="29968" y="72916"/>
                    <a:pt x="44857" y="102121"/>
                  </a:cubicBezTo>
                  <a:close/>
                </a:path>
              </a:pathLst>
            </a:custGeom>
            <a:grpFill/>
            <a:ln w="19088" cap="flat">
              <a:noFill/>
              <a:prstDash val="solid"/>
              <a:miter/>
            </a:ln>
          </p:spPr>
          <p:txBody>
            <a:bodyPr rtlCol="0" anchor="ctr"/>
            <a:lstStyle/>
            <a:p>
              <a:endParaRPr lang="en-US" dirty="0"/>
            </a:p>
          </p:txBody>
        </p:sp>
        <p:sp>
          <p:nvSpPr>
            <p:cNvPr id="261" name="Freeform: Shape 260">
              <a:extLst>
                <a:ext uri="{FF2B5EF4-FFF2-40B4-BE49-F238E27FC236}">
                  <a16:creationId xmlns:a16="http://schemas.microsoft.com/office/drawing/2014/main" id="{C71CB9BF-BE32-4B71-B0C5-65EB6A86795C}"/>
                </a:ext>
              </a:extLst>
            </p:cNvPr>
            <p:cNvSpPr/>
            <p:nvPr/>
          </p:nvSpPr>
          <p:spPr>
            <a:xfrm>
              <a:off x="9389651" y="3509981"/>
              <a:ext cx="381762" cy="133617"/>
            </a:xfrm>
            <a:custGeom>
              <a:avLst/>
              <a:gdLst>
                <a:gd name="connsiteX0" fmla="*/ 240129 w 381762"/>
                <a:gd name="connsiteY0" fmla="*/ 144306 h 133616"/>
                <a:gd name="connsiteX1" fmla="*/ 37985 w 381762"/>
                <a:gd name="connsiteY1" fmla="*/ 96968 h 133616"/>
                <a:gd name="connsiteX2" fmla="*/ 0 w 381762"/>
                <a:gd name="connsiteY2" fmla="*/ 27869 h 133616"/>
                <a:gd name="connsiteX3" fmla="*/ 155186 w 381762"/>
                <a:gd name="connsiteY3" fmla="*/ 0 h 133616"/>
                <a:gd name="connsiteX4" fmla="*/ 353894 w 381762"/>
                <a:gd name="connsiteY4" fmla="*/ 43521 h 133616"/>
                <a:gd name="connsiteX5" fmla="*/ 396842 w 381762"/>
                <a:gd name="connsiteY5" fmla="*/ 113956 h 133616"/>
                <a:gd name="connsiteX6" fmla="*/ 240129 w 381762"/>
                <a:gd name="connsiteY6" fmla="*/ 144306 h 133616"/>
                <a:gd name="connsiteX7" fmla="*/ 47720 w 381762"/>
                <a:gd name="connsiteY7" fmla="*/ 94677 h 133616"/>
                <a:gd name="connsiteX8" fmla="*/ 237074 w 381762"/>
                <a:gd name="connsiteY8" fmla="*/ 138961 h 133616"/>
                <a:gd name="connsiteX9" fmla="*/ 384052 w 381762"/>
                <a:gd name="connsiteY9" fmla="*/ 110520 h 133616"/>
                <a:gd name="connsiteX10" fmla="*/ 343968 w 381762"/>
                <a:gd name="connsiteY10" fmla="*/ 44666 h 133616"/>
                <a:gd name="connsiteX11" fmla="*/ 157859 w 381762"/>
                <a:gd name="connsiteY11" fmla="*/ 4009 h 133616"/>
                <a:gd name="connsiteX12" fmla="*/ 12026 w 381762"/>
                <a:gd name="connsiteY12" fmla="*/ 29968 h 133616"/>
                <a:gd name="connsiteX13" fmla="*/ 47720 w 381762"/>
                <a:gd name="connsiteY13" fmla="*/ 9467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33616">
                  <a:moveTo>
                    <a:pt x="240129" y="144306"/>
                  </a:moveTo>
                  <a:cubicBezTo>
                    <a:pt x="157859" y="123691"/>
                    <a:pt x="117201" y="113956"/>
                    <a:pt x="37985" y="96968"/>
                  </a:cubicBezTo>
                  <a:cubicBezTo>
                    <a:pt x="20615" y="66236"/>
                    <a:pt x="14698" y="54401"/>
                    <a:pt x="0" y="27869"/>
                  </a:cubicBezTo>
                  <a:cubicBezTo>
                    <a:pt x="61845" y="16034"/>
                    <a:pt x="92768" y="10498"/>
                    <a:pt x="155186" y="0"/>
                  </a:cubicBezTo>
                  <a:cubicBezTo>
                    <a:pt x="233829" y="16798"/>
                    <a:pt x="273724" y="25578"/>
                    <a:pt x="353894" y="43521"/>
                  </a:cubicBezTo>
                  <a:cubicBezTo>
                    <a:pt x="370310" y="70244"/>
                    <a:pt x="377563" y="82842"/>
                    <a:pt x="396842" y="113956"/>
                  </a:cubicBezTo>
                  <a:cubicBezTo>
                    <a:pt x="333279" y="124454"/>
                    <a:pt x="301974" y="130563"/>
                    <a:pt x="240129" y="144306"/>
                  </a:cubicBezTo>
                  <a:close/>
                  <a:moveTo>
                    <a:pt x="47720" y="94677"/>
                  </a:moveTo>
                  <a:cubicBezTo>
                    <a:pt x="121973" y="110711"/>
                    <a:pt x="159958" y="119682"/>
                    <a:pt x="237074" y="138961"/>
                  </a:cubicBezTo>
                  <a:cubicBezTo>
                    <a:pt x="295102" y="126172"/>
                    <a:pt x="324498" y="120637"/>
                    <a:pt x="384052" y="110520"/>
                  </a:cubicBezTo>
                  <a:cubicBezTo>
                    <a:pt x="366110" y="81506"/>
                    <a:pt x="359429" y="69672"/>
                    <a:pt x="343968" y="44666"/>
                  </a:cubicBezTo>
                  <a:cubicBezTo>
                    <a:pt x="268952" y="27869"/>
                    <a:pt x="231539" y="19661"/>
                    <a:pt x="157859" y="4009"/>
                  </a:cubicBezTo>
                  <a:cubicBezTo>
                    <a:pt x="99449" y="13743"/>
                    <a:pt x="70244" y="18897"/>
                    <a:pt x="12026" y="29968"/>
                  </a:cubicBezTo>
                  <a:cubicBezTo>
                    <a:pt x="25770" y="54783"/>
                    <a:pt x="31496" y="66045"/>
                    <a:pt x="47720" y="94677"/>
                  </a:cubicBezTo>
                  <a:close/>
                </a:path>
              </a:pathLst>
            </a:custGeom>
            <a:grpFill/>
            <a:ln w="19088" cap="flat">
              <a:noFill/>
              <a:prstDash val="solid"/>
              <a:miter/>
            </a:ln>
          </p:spPr>
          <p:txBody>
            <a:bodyPr rtlCol="0" anchor="ctr"/>
            <a:lstStyle/>
            <a:p>
              <a:endParaRPr lang="en-US" dirty="0"/>
            </a:p>
          </p:txBody>
        </p:sp>
        <p:sp>
          <p:nvSpPr>
            <p:cNvPr id="262" name="Freeform: Shape 261">
              <a:extLst>
                <a:ext uri="{FF2B5EF4-FFF2-40B4-BE49-F238E27FC236}">
                  <a16:creationId xmlns:a16="http://schemas.microsoft.com/office/drawing/2014/main" id="{69270676-91E6-4CE1-8296-9E04702488DC}"/>
                </a:ext>
              </a:extLst>
            </p:cNvPr>
            <p:cNvSpPr/>
            <p:nvPr/>
          </p:nvSpPr>
          <p:spPr>
            <a:xfrm>
              <a:off x="9732283" y="3532505"/>
              <a:ext cx="400850" cy="133617"/>
            </a:xfrm>
            <a:custGeom>
              <a:avLst/>
              <a:gdLst>
                <a:gd name="connsiteX0" fmla="*/ 253872 w 400850"/>
                <a:gd name="connsiteY0" fmla="*/ 145260 h 133616"/>
                <a:gd name="connsiteX1" fmla="*/ 42757 w 400850"/>
                <a:gd name="connsiteY1" fmla="*/ 90478 h 133616"/>
                <a:gd name="connsiteX2" fmla="*/ 0 w 400850"/>
                <a:gd name="connsiteY2" fmla="*/ 20233 h 133616"/>
                <a:gd name="connsiteX3" fmla="*/ 160149 w 400850"/>
                <a:gd name="connsiteY3" fmla="*/ 0 h 133616"/>
                <a:gd name="connsiteX4" fmla="*/ 367637 w 400850"/>
                <a:gd name="connsiteY4" fmla="*/ 50583 h 133616"/>
                <a:gd name="connsiteX5" fmla="*/ 414784 w 400850"/>
                <a:gd name="connsiteY5" fmla="*/ 121209 h 133616"/>
                <a:gd name="connsiteX6" fmla="*/ 253872 w 400850"/>
                <a:gd name="connsiteY6" fmla="*/ 145260 h 133616"/>
                <a:gd name="connsiteX7" fmla="*/ 52683 w 400850"/>
                <a:gd name="connsiteY7" fmla="*/ 88760 h 133616"/>
                <a:gd name="connsiteX8" fmla="*/ 250436 w 400850"/>
                <a:gd name="connsiteY8" fmla="*/ 139916 h 133616"/>
                <a:gd name="connsiteX9" fmla="*/ 401423 w 400850"/>
                <a:gd name="connsiteY9" fmla="*/ 117773 h 133616"/>
                <a:gd name="connsiteX10" fmla="*/ 357520 w 400850"/>
                <a:gd name="connsiteY10" fmla="*/ 51538 h 133616"/>
                <a:gd name="connsiteX11" fmla="*/ 163012 w 400850"/>
                <a:gd name="connsiteY11" fmla="*/ 4199 h 133616"/>
                <a:gd name="connsiteX12" fmla="*/ 12598 w 400850"/>
                <a:gd name="connsiteY12" fmla="*/ 22906 h 133616"/>
                <a:gd name="connsiteX13" fmla="*/ 52683 w 400850"/>
                <a:gd name="connsiteY13" fmla="*/ 88760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253872" y="145260"/>
                  </a:moveTo>
                  <a:cubicBezTo>
                    <a:pt x="168166" y="122164"/>
                    <a:pt x="125791" y="110902"/>
                    <a:pt x="42757" y="90478"/>
                  </a:cubicBezTo>
                  <a:cubicBezTo>
                    <a:pt x="23478" y="59364"/>
                    <a:pt x="16415" y="46957"/>
                    <a:pt x="0" y="20233"/>
                  </a:cubicBezTo>
                  <a:cubicBezTo>
                    <a:pt x="63755" y="11644"/>
                    <a:pt x="95823" y="7635"/>
                    <a:pt x="160149" y="0"/>
                  </a:cubicBezTo>
                  <a:cubicBezTo>
                    <a:pt x="242419" y="19852"/>
                    <a:pt x="284031" y="29968"/>
                    <a:pt x="367637" y="50583"/>
                  </a:cubicBezTo>
                  <a:cubicBezTo>
                    <a:pt x="385771" y="77498"/>
                    <a:pt x="393788" y="90287"/>
                    <a:pt x="414784" y="121209"/>
                  </a:cubicBezTo>
                  <a:cubicBezTo>
                    <a:pt x="349503" y="129417"/>
                    <a:pt x="317244" y="134189"/>
                    <a:pt x="253872" y="145260"/>
                  </a:cubicBezTo>
                  <a:close/>
                  <a:moveTo>
                    <a:pt x="52683" y="88760"/>
                  </a:moveTo>
                  <a:cubicBezTo>
                    <a:pt x="130563" y="108039"/>
                    <a:pt x="170074" y="118346"/>
                    <a:pt x="250436" y="139916"/>
                  </a:cubicBezTo>
                  <a:cubicBezTo>
                    <a:pt x="309991" y="129799"/>
                    <a:pt x="340150" y="125409"/>
                    <a:pt x="401423" y="117773"/>
                  </a:cubicBezTo>
                  <a:cubicBezTo>
                    <a:pt x="381953" y="88951"/>
                    <a:pt x="374317" y="76734"/>
                    <a:pt x="357520" y="51538"/>
                  </a:cubicBezTo>
                  <a:cubicBezTo>
                    <a:pt x="279259" y="32259"/>
                    <a:pt x="240320" y="22715"/>
                    <a:pt x="163012" y="4199"/>
                  </a:cubicBezTo>
                  <a:cubicBezTo>
                    <a:pt x="102694" y="11262"/>
                    <a:pt x="72535" y="14889"/>
                    <a:pt x="12598" y="22906"/>
                  </a:cubicBezTo>
                  <a:cubicBezTo>
                    <a:pt x="27869" y="47911"/>
                    <a:pt x="34549" y="59746"/>
                    <a:pt x="52683" y="88760"/>
                  </a:cubicBezTo>
                  <a:close/>
                </a:path>
              </a:pathLst>
            </a:custGeom>
            <a:grpFill/>
            <a:ln w="19088" cap="flat">
              <a:noFill/>
              <a:prstDash val="solid"/>
              <a:miter/>
            </a:ln>
          </p:spPr>
          <p:txBody>
            <a:bodyPr rtlCol="0" anchor="ctr"/>
            <a:lstStyle/>
            <a:p>
              <a:endParaRPr lang="en-US" dirty="0"/>
            </a:p>
          </p:txBody>
        </p:sp>
        <p:sp>
          <p:nvSpPr>
            <p:cNvPr id="263" name="Freeform: Shape 262">
              <a:extLst>
                <a:ext uri="{FF2B5EF4-FFF2-40B4-BE49-F238E27FC236}">
                  <a16:creationId xmlns:a16="http://schemas.microsoft.com/office/drawing/2014/main" id="{D7C0BB49-0404-4CBF-9E7B-E6FF11FC6E43}"/>
                </a:ext>
              </a:extLst>
            </p:cNvPr>
            <p:cNvSpPr/>
            <p:nvPr/>
          </p:nvSpPr>
          <p:spPr>
            <a:xfrm>
              <a:off x="10088277" y="3567436"/>
              <a:ext cx="419938" cy="133617"/>
            </a:xfrm>
            <a:custGeom>
              <a:avLst/>
              <a:gdLst>
                <a:gd name="connsiteX0" fmla="*/ 266088 w 419938"/>
                <a:gd name="connsiteY0" fmla="*/ 145070 h 133616"/>
                <a:gd name="connsiteX1" fmla="*/ 46956 w 419938"/>
                <a:gd name="connsiteY1" fmla="*/ 85133 h 133616"/>
                <a:gd name="connsiteX2" fmla="*/ 0 w 419938"/>
                <a:gd name="connsiteY2" fmla="*/ 14507 h 133616"/>
                <a:gd name="connsiteX3" fmla="*/ 164730 w 419938"/>
                <a:gd name="connsiteY3" fmla="*/ 0 h 133616"/>
                <a:gd name="connsiteX4" fmla="*/ 380235 w 419938"/>
                <a:gd name="connsiteY4" fmla="*/ 55737 h 133616"/>
                <a:gd name="connsiteX5" fmla="*/ 431008 w 419938"/>
                <a:gd name="connsiteY5" fmla="*/ 126363 h 133616"/>
                <a:gd name="connsiteX6" fmla="*/ 266088 w 419938"/>
                <a:gd name="connsiteY6" fmla="*/ 145070 h 133616"/>
                <a:gd name="connsiteX7" fmla="*/ 57073 w 419938"/>
                <a:gd name="connsiteY7" fmla="*/ 83988 h 133616"/>
                <a:gd name="connsiteX8" fmla="*/ 262461 w 419938"/>
                <a:gd name="connsiteY8" fmla="*/ 139916 h 133616"/>
                <a:gd name="connsiteX9" fmla="*/ 417457 w 419938"/>
                <a:gd name="connsiteY9" fmla="*/ 122546 h 133616"/>
                <a:gd name="connsiteX10" fmla="*/ 369927 w 419938"/>
                <a:gd name="connsiteY10" fmla="*/ 56501 h 133616"/>
                <a:gd name="connsiteX11" fmla="*/ 167784 w 419938"/>
                <a:gd name="connsiteY11" fmla="*/ 4390 h 133616"/>
                <a:gd name="connsiteX12" fmla="*/ 12980 w 419938"/>
                <a:gd name="connsiteY12" fmla="*/ 17752 h 133616"/>
                <a:gd name="connsiteX13" fmla="*/ 57073 w 419938"/>
                <a:gd name="connsiteY13" fmla="*/ 8398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33616">
                  <a:moveTo>
                    <a:pt x="266088" y="145070"/>
                  </a:moveTo>
                  <a:cubicBezTo>
                    <a:pt x="177328" y="120255"/>
                    <a:pt x="133426" y="108230"/>
                    <a:pt x="46956" y="85133"/>
                  </a:cubicBezTo>
                  <a:cubicBezTo>
                    <a:pt x="26151" y="54210"/>
                    <a:pt x="17943" y="41421"/>
                    <a:pt x="0" y="14507"/>
                  </a:cubicBezTo>
                  <a:cubicBezTo>
                    <a:pt x="65853" y="8399"/>
                    <a:pt x="98685" y="5536"/>
                    <a:pt x="164730" y="0"/>
                  </a:cubicBezTo>
                  <a:cubicBezTo>
                    <a:pt x="250436" y="21951"/>
                    <a:pt x="293575" y="33213"/>
                    <a:pt x="380235" y="55737"/>
                  </a:cubicBezTo>
                  <a:cubicBezTo>
                    <a:pt x="399895" y="82842"/>
                    <a:pt x="408867" y="95822"/>
                    <a:pt x="431008" y="126363"/>
                  </a:cubicBezTo>
                  <a:cubicBezTo>
                    <a:pt x="364391" y="132662"/>
                    <a:pt x="331369" y="136289"/>
                    <a:pt x="266088" y="145070"/>
                  </a:cubicBezTo>
                  <a:close/>
                  <a:moveTo>
                    <a:pt x="57073" y="83988"/>
                  </a:moveTo>
                  <a:cubicBezTo>
                    <a:pt x="138198" y="105557"/>
                    <a:pt x="179236" y="116819"/>
                    <a:pt x="262461" y="139916"/>
                  </a:cubicBezTo>
                  <a:cubicBezTo>
                    <a:pt x="323733" y="131899"/>
                    <a:pt x="354656" y="128463"/>
                    <a:pt x="417457" y="122546"/>
                  </a:cubicBezTo>
                  <a:cubicBezTo>
                    <a:pt x="396841" y="94104"/>
                    <a:pt x="388251" y="81888"/>
                    <a:pt x="369927" y="56501"/>
                  </a:cubicBezTo>
                  <a:cubicBezTo>
                    <a:pt x="288612" y="35504"/>
                    <a:pt x="248145" y="25005"/>
                    <a:pt x="167784" y="4390"/>
                  </a:cubicBezTo>
                  <a:cubicBezTo>
                    <a:pt x="105748" y="9353"/>
                    <a:pt x="74825" y="12026"/>
                    <a:pt x="12980" y="17752"/>
                  </a:cubicBezTo>
                  <a:cubicBezTo>
                    <a:pt x="29967" y="42948"/>
                    <a:pt x="37603" y="54974"/>
                    <a:pt x="57073" y="83988"/>
                  </a:cubicBezTo>
                  <a:close/>
                </a:path>
              </a:pathLst>
            </a:custGeom>
            <a:grpFill/>
            <a:ln w="19088" cap="flat">
              <a:noFill/>
              <a:prstDash val="solid"/>
              <a:miter/>
            </a:ln>
          </p:spPr>
          <p:txBody>
            <a:bodyPr rtlCol="0" anchor="ctr"/>
            <a:lstStyle/>
            <a:p>
              <a:endParaRPr lang="en-US" dirty="0"/>
            </a:p>
          </p:txBody>
        </p:sp>
        <p:sp>
          <p:nvSpPr>
            <p:cNvPr id="264" name="Freeform: Shape 263">
              <a:extLst>
                <a:ext uri="{FF2B5EF4-FFF2-40B4-BE49-F238E27FC236}">
                  <a16:creationId xmlns:a16="http://schemas.microsoft.com/office/drawing/2014/main" id="{30FFDD50-594E-4A7E-A403-673B8B946CD0}"/>
                </a:ext>
              </a:extLst>
            </p:cNvPr>
            <p:cNvSpPr/>
            <p:nvPr/>
          </p:nvSpPr>
          <p:spPr>
            <a:xfrm>
              <a:off x="10456677" y="3610957"/>
              <a:ext cx="439026" cy="133617"/>
            </a:xfrm>
            <a:custGeom>
              <a:avLst/>
              <a:gdLst>
                <a:gd name="connsiteX0" fmla="*/ 276777 w 439026"/>
                <a:gd name="connsiteY0" fmla="*/ 143924 h 133616"/>
                <a:gd name="connsiteX1" fmla="*/ 50774 w 439026"/>
                <a:gd name="connsiteY1" fmla="*/ 81315 h 133616"/>
                <a:gd name="connsiteX2" fmla="*/ 0 w 439026"/>
                <a:gd name="connsiteY2" fmla="*/ 10689 h 133616"/>
                <a:gd name="connsiteX3" fmla="*/ 168738 w 439026"/>
                <a:gd name="connsiteY3" fmla="*/ 0 h 133616"/>
                <a:gd name="connsiteX4" fmla="*/ 391115 w 439026"/>
                <a:gd name="connsiteY4" fmla="*/ 58601 h 133616"/>
                <a:gd name="connsiteX5" fmla="*/ 445135 w 439026"/>
                <a:gd name="connsiteY5" fmla="*/ 128654 h 133616"/>
                <a:gd name="connsiteX6" fmla="*/ 276777 w 439026"/>
                <a:gd name="connsiteY6" fmla="*/ 143924 h 133616"/>
                <a:gd name="connsiteX7" fmla="*/ 61082 w 439026"/>
                <a:gd name="connsiteY7" fmla="*/ 80361 h 133616"/>
                <a:gd name="connsiteX8" fmla="*/ 272960 w 439026"/>
                <a:gd name="connsiteY8" fmla="*/ 138770 h 133616"/>
                <a:gd name="connsiteX9" fmla="*/ 431200 w 439026"/>
                <a:gd name="connsiteY9" fmla="*/ 124645 h 133616"/>
                <a:gd name="connsiteX10" fmla="*/ 380617 w 439026"/>
                <a:gd name="connsiteY10" fmla="*/ 58982 h 133616"/>
                <a:gd name="connsiteX11" fmla="*/ 171984 w 439026"/>
                <a:gd name="connsiteY11" fmla="*/ 4199 h 133616"/>
                <a:gd name="connsiteX12" fmla="*/ 13552 w 439026"/>
                <a:gd name="connsiteY12" fmla="*/ 14125 h 133616"/>
                <a:gd name="connsiteX13" fmla="*/ 61082 w 439026"/>
                <a:gd name="connsiteY13" fmla="*/ 80361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76777" y="143924"/>
                  </a:moveTo>
                  <a:cubicBezTo>
                    <a:pt x="185536" y="118346"/>
                    <a:pt x="140106" y="105748"/>
                    <a:pt x="50774" y="81315"/>
                  </a:cubicBezTo>
                  <a:cubicBezTo>
                    <a:pt x="28632" y="50774"/>
                    <a:pt x="19660" y="37794"/>
                    <a:pt x="0" y="10689"/>
                  </a:cubicBezTo>
                  <a:cubicBezTo>
                    <a:pt x="67380" y="6299"/>
                    <a:pt x="101167" y="4009"/>
                    <a:pt x="168738" y="0"/>
                  </a:cubicBezTo>
                  <a:cubicBezTo>
                    <a:pt x="257307" y="23287"/>
                    <a:pt x="301974" y="35122"/>
                    <a:pt x="391115" y="58601"/>
                  </a:cubicBezTo>
                  <a:cubicBezTo>
                    <a:pt x="412303" y="85896"/>
                    <a:pt x="421847" y="98685"/>
                    <a:pt x="445135" y="128654"/>
                  </a:cubicBezTo>
                  <a:cubicBezTo>
                    <a:pt x="377181" y="133808"/>
                    <a:pt x="343395" y="136862"/>
                    <a:pt x="276777" y="143924"/>
                  </a:cubicBezTo>
                  <a:close/>
                  <a:moveTo>
                    <a:pt x="61082" y="80361"/>
                  </a:moveTo>
                  <a:cubicBezTo>
                    <a:pt x="144878" y="103267"/>
                    <a:pt x="187445" y="114910"/>
                    <a:pt x="272960" y="138770"/>
                  </a:cubicBezTo>
                  <a:cubicBezTo>
                    <a:pt x="335569" y="132280"/>
                    <a:pt x="367255" y="129608"/>
                    <a:pt x="431200" y="124645"/>
                  </a:cubicBezTo>
                  <a:cubicBezTo>
                    <a:pt x="409440" y="96777"/>
                    <a:pt x="400277" y="84560"/>
                    <a:pt x="380617" y="58982"/>
                  </a:cubicBezTo>
                  <a:cubicBezTo>
                    <a:pt x="296820" y="37031"/>
                    <a:pt x="255208" y="25960"/>
                    <a:pt x="171984" y="4199"/>
                  </a:cubicBezTo>
                  <a:cubicBezTo>
                    <a:pt x="108611" y="8017"/>
                    <a:pt x="76924" y="9926"/>
                    <a:pt x="13552" y="14125"/>
                  </a:cubicBezTo>
                  <a:cubicBezTo>
                    <a:pt x="31877" y="39703"/>
                    <a:pt x="40276" y="51920"/>
                    <a:pt x="61082" y="80361"/>
                  </a:cubicBezTo>
                  <a:close/>
                </a:path>
              </a:pathLst>
            </a:custGeom>
            <a:grpFill/>
            <a:ln w="19088" cap="flat">
              <a:noFill/>
              <a:prstDash val="solid"/>
              <a:miter/>
            </a:ln>
          </p:spPr>
          <p:txBody>
            <a:bodyPr rtlCol="0" anchor="ctr"/>
            <a:lstStyle/>
            <a:p>
              <a:endParaRPr lang="en-US" dirty="0"/>
            </a:p>
          </p:txBody>
        </p:sp>
        <p:sp>
          <p:nvSpPr>
            <p:cNvPr id="265" name="Freeform: Shape 264">
              <a:extLst>
                <a:ext uri="{FF2B5EF4-FFF2-40B4-BE49-F238E27FC236}">
                  <a16:creationId xmlns:a16="http://schemas.microsoft.com/office/drawing/2014/main" id="{C27D6778-92B2-42B5-83FC-392FB993DF29}"/>
                </a:ext>
              </a:extLst>
            </p:cNvPr>
            <p:cNvSpPr/>
            <p:nvPr/>
          </p:nvSpPr>
          <p:spPr>
            <a:xfrm>
              <a:off x="10835575" y="3659059"/>
              <a:ext cx="439026" cy="133617"/>
            </a:xfrm>
            <a:custGeom>
              <a:avLst/>
              <a:gdLst>
                <a:gd name="connsiteX0" fmla="*/ 285367 w 439026"/>
                <a:gd name="connsiteY0" fmla="*/ 142206 h 133616"/>
                <a:gd name="connsiteX1" fmla="*/ 54020 w 439026"/>
                <a:gd name="connsiteY1" fmla="*/ 79216 h 133616"/>
                <a:gd name="connsiteX2" fmla="*/ 0 w 439026"/>
                <a:gd name="connsiteY2" fmla="*/ 9162 h 133616"/>
                <a:gd name="connsiteX3" fmla="*/ 171221 w 439026"/>
                <a:gd name="connsiteY3" fmla="*/ 0 h 133616"/>
                <a:gd name="connsiteX4" fmla="*/ 398751 w 439026"/>
                <a:gd name="connsiteY4" fmla="*/ 59173 h 133616"/>
                <a:gd name="connsiteX5" fmla="*/ 456015 w 439026"/>
                <a:gd name="connsiteY5" fmla="*/ 128654 h 133616"/>
                <a:gd name="connsiteX6" fmla="*/ 285367 w 439026"/>
                <a:gd name="connsiteY6" fmla="*/ 142206 h 133616"/>
                <a:gd name="connsiteX7" fmla="*/ 64518 w 439026"/>
                <a:gd name="connsiteY7" fmla="*/ 78261 h 133616"/>
                <a:gd name="connsiteX8" fmla="*/ 281358 w 439026"/>
                <a:gd name="connsiteY8" fmla="*/ 137243 h 133616"/>
                <a:gd name="connsiteX9" fmla="*/ 441699 w 439026"/>
                <a:gd name="connsiteY9" fmla="*/ 124645 h 133616"/>
                <a:gd name="connsiteX10" fmla="*/ 388252 w 439026"/>
                <a:gd name="connsiteY10" fmla="*/ 59555 h 133616"/>
                <a:gd name="connsiteX11" fmla="*/ 174848 w 439026"/>
                <a:gd name="connsiteY11" fmla="*/ 4009 h 133616"/>
                <a:gd name="connsiteX12" fmla="*/ 14125 w 439026"/>
                <a:gd name="connsiteY12" fmla="*/ 12598 h 133616"/>
                <a:gd name="connsiteX13" fmla="*/ 64518 w 439026"/>
                <a:gd name="connsiteY13" fmla="*/ 78261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85367" y="142206"/>
                  </a:moveTo>
                  <a:cubicBezTo>
                    <a:pt x="192217" y="116819"/>
                    <a:pt x="145833" y="104030"/>
                    <a:pt x="54020" y="79216"/>
                  </a:cubicBezTo>
                  <a:cubicBezTo>
                    <a:pt x="30732" y="49247"/>
                    <a:pt x="21188" y="36458"/>
                    <a:pt x="0" y="9162"/>
                  </a:cubicBezTo>
                  <a:cubicBezTo>
                    <a:pt x="68527" y="5536"/>
                    <a:pt x="102885" y="3818"/>
                    <a:pt x="171221" y="0"/>
                  </a:cubicBezTo>
                  <a:cubicBezTo>
                    <a:pt x="262080" y="23860"/>
                    <a:pt x="307700" y="35695"/>
                    <a:pt x="398751" y="59173"/>
                  </a:cubicBezTo>
                  <a:cubicBezTo>
                    <a:pt x="421466" y="86660"/>
                    <a:pt x="431773" y="99449"/>
                    <a:pt x="456015" y="128654"/>
                  </a:cubicBezTo>
                  <a:cubicBezTo>
                    <a:pt x="387298" y="133426"/>
                    <a:pt x="353130" y="135907"/>
                    <a:pt x="285367" y="142206"/>
                  </a:cubicBezTo>
                  <a:close/>
                  <a:moveTo>
                    <a:pt x="64518" y="78261"/>
                  </a:moveTo>
                  <a:cubicBezTo>
                    <a:pt x="150605" y="101549"/>
                    <a:pt x="194126" y="113574"/>
                    <a:pt x="281358" y="137243"/>
                  </a:cubicBezTo>
                  <a:cubicBezTo>
                    <a:pt x="344922" y="131708"/>
                    <a:pt x="376990" y="129226"/>
                    <a:pt x="441699" y="124645"/>
                  </a:cubicBezTo>
                  <a:cubicBezTo>
                    <a:pt x="419175" y="97349"/>
                    <a:pt x="409440" y="85324"/>
                    <a:pt x="388252" y="59555"/>
                  </a:cubicBezTo>
                  <a:cubicBezTo>
                    <a:pt x="302737" y="37413"/>
                    <a:pt x="259980" y="26342"/>
                    <a:pt x="174848" y="4009"/>
                  </a:cubicBezTo>
                  <a:cubicBezTo>
                    <a:pt x="110711" y="7444"/>
                    <a:pt x="78452" y="9162"/>
                    <a:pt x="14125" y="12598"/>
                  </a:cubicBezTo>
                  <a:cubicBezTo>
                    <a:pt x="33786" y="38176"/>
                    <a:pt x="42948" y="50393"/>
                    <a:pt x="64518" y="78261"/>
                  </a:cubicBezTo>
                  <a:close/>
                </a:path>
              </a:pathLst>
            </a:custGeom>
            <a:grpFill/>
            <a:ln w="19088" cap="flat">
              <a:noFill/>
              <a:prstDash val="solid"/>
              <a:miter/>
            </a:ln>
          </p:spPr>
          <p:txBody>
            <a:bodyPr rtlCol="0" anchor="ctr"/>
            <a:lstStyle/>
            <a:p>
              <a:endParaRPr lang="en-US" dirty="0"/>
            </a:p>
          </p:txBody>
        </p:sp>
        <p:sp>
          <p:nvSpPr>
            <p:cNvPr id="266" name="Freeform: Shape 265">
              <a:extLst>
                <a:ext uri="{FF2B5EF4-FFF2-40B4-BE49-F238E27FC236}">
                  <a16:creationId xmlns:a16="http://schemas.microsoft.com/office/drawing/2014/main" id="{33467630-6982-4DAF-B315-853986066B71}"/>
                </a:ext>
              </a:extLst>
            </p:cNvPr>
            <p:cNvSpPr/>
            <p:nvPr/>
          </p:nvSpPr>
          <p:spPr>
            <a:xfrm>
              <a:off x="11222109" y="3706780"/>
              <a:ext cx="458114" cy="133617"/>
            </a:xfrm>
            <a:custGeom>
              <a:avLst/>
              <a:gdLst>
                <a:gd name="connsiteX0" fmla="*/ 291476 w 458114"/>
                <a:gd name="connsiteY0" fmla="*/ 140679 h 133616"/>
                <a:gd name="connsiteX1" fmla="*/ 57073 w 458114"/>
                <a:gd name="connsiteY1" fmla="*/ 79216 h 133616"/>
                <a:gd name="connsiteX2" fmla="*/ 0 w 458114"/>
                <a:gd name="connsiteY2" fmla="*/ 9735 h 133616"/>
                <a:gd name="connsiteX3" fmla="*/ 171602 w 458114"/>
                <a:gd name="connsiteY3" fmla="*/ 0 h 133616"/>
                <a:gd name="connsiteX4" fmla="*/ 401995 w 458114"/>
                <a:gd name="connsiteY4" fmla="*/ 57455 h 133616"/>
                <a:gd name="connsiteX5" fmla="*/ 462505 w 458114"/>
                <a:gd name="connsiteY5" fmla="*/ 126363 h 133616"/>
                <a:gd name="connsiteX6" fmla="*/ 291476 w 458114"/>
                <a:gd name="connsiteY6" fmla="*/ 140679 h 133616"/>
                <a:gd name="connsiteX7" fmla="*/ 67573 w 458114"/>
                <a:gd name="connsiteY7" fmla="*/ 78452 h 133616"/>
                <a:gd name="connsiteX8" fmla="*/ 287276 w 458114"/>
                <a:gd name="connsiteY8" fmla="*/ 135907 h 133616"/>
                <a:gd name="connsiteX9" fmla="*/ 447616 w 458114"/>
                <a:gd name="connsiteY9" fmla="*/ 122927 h 133616"/>
                <a:gd name="connsiteX10" fmla="*/ 391115 w 458114"/>
                <a:gd name="connsiteY10" fmla="*/ 58219 h 133616"/>
                <a:gd name="connsiteX11" fmla="*/ 175038 w 458114"/>
                <a:gd name="connsiteY11" fmla="*/ 4199 h 133616"/>
                <a:gd name="connsiteX12" fmla="*/ 13935 w 458114"/>
                <a:gd name="connsiteY12" fmla="*/ 13362 h 133616"/>
                <a:gd name="connsiteX13" fmla="*/ 67573 w 458114"/>
                <a:gd name="connsiteY13" fmla="*/ 7845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291476" y="140679"/>
                  </a:moveTo>
                  <a:cubicBezTo>
                    <a:pt x="197371" y="116246"/>
                    <a:pt x="150414" y="103839"/>
                    <a:pt x="57073" y="79216"/>
                  </a:cubicBezTo>
                  <a:cubicBezTo>
                    <a:pt x="32832" y="50011"/>
                    <a:pt x="22524" y="37222"/>
                    <a:pt x="0" y="9735"/>
                  </a:cubicBezTo>
                  <a:cubicBezTo>
                    <a:pt x="68908" y="6108"/>
                    <a:pt x="103267" y="4199"/>
                    <a:pt x="171602" y="0"/>
                  </a:cubicBezTo>
                  <a:cubicBezTo>
                    <a:pt x="263798" y="23287"/>
                    <a:pt x="309801" y="34931"/>
                    <a:pt x="401995" y="57455"/>
                  </a:cubicBezTo>
                  <a:cubicBezTo>
                    <a:pt x="426238" y="84942"/>
                    <a:pt x="437309" y="97922"/>
                    <a:pt x="462505" y="126363"/>
                  </a:cubicBezTo>
                  <a:cubicBezTo>
                    <a:pt x="393788" y="131899"/>
                    <a:pt x="359429" y="134762"/>
                    <a:pt x="291476" y="140679"/>
                  </a:cubicBezTo>
                  <a:close/>
                  <a:moveTo>
                    <a:pt x="67573" y="78452"/>
                  </a:moveTo>
                  <a:cubicBezTo>
                    <a:pt x="155186" y="101358"/>
                    <a:pt x="199089" y="113002"/>
                    <a:pt x="287276" y="135907"/>
                  </a:cubicBezTo>
                  <a:cubicBezTo>
                    <a:pt x="351222" y="130372"/>
                    <a:pt x="383289" y="127890"/>
                    <a:pt x="447616" y="122927"/>
                  </a:cubicBezTo>
                  <a:cubicBezTo>
                    <a:pt x="424138" y="96204"/>
                    <a:pt x="413639" y="84178"/>
                    <a:pt x="391115" y="58219"/>
                  </a:cubicBezTo>
                  <a:cubicBezTo>
                    <a:pt x="304838" y="37031"/>
                    <a:pt x="261507" y="26151"/>
                    <a:pt x="175038" y="4199"/>
                  </a:cubicBezTo>
                  <a:cubicBezTo>
                    <a:pt x="110902" y="8017"/>
                    <a:pt x="78643" y="9926"/>
                    <a:pt x="13935" y="13362"/>
                  </a:cubicBezTo>
                  <a:cubicBezTo>
                    <a:pt x="35314" y="39131"/>
                    <a:pt x="45048" y="51347"/>
                    <a:pt x="67573" y="78452"/>
                  </a:cubicBezTo>
                  <a:close/>
                </a:path>
              </a:pathLst>
            </a:custGeom>
            <a:grpFill/>
            <a:ln w="19088" cap="flat">
              <a:noFill/>
              <a:prstDash val="solid"/>
              <a:miter/>
            </a:ln>
          </p:spPr>
          <p:txBody>
            <a:bodyPr rtlCol="0" anchor="ctr"/>
            <a:lstStyle/>
            <a:p>
              <a:endParaRPr lang="en-US" dirty="0"/>
            </a:p>
          </p:txBody>
        </p:sp>
        <p:sp>
          <p:nvSpPr>
            <p:cNvPr id="267" name="Freeform: Shape 266">
              <a:extLst>
                <a:ext uri="{FF2B5EF4-FFF2-40B4-BE49-F238E27FC236}">
                  <a16:creationId xmlns:a16="http://schemas.microsoft.com/office/drawing/2014/main" id="{DF6B7B03-9DF1-4C2B-BB64-B2ECF0F04D47}"/>
                </a:ext>
              </a:extLst>
            </p:cNvPr>
            <p:cNvSpPr/>
            <p:nvPr/>
          </p:nvSpPr>
          <p:spPr>
            <a:xfrm>
              <a:off x="11611507" y="3750109"/>
              <a:ext cx="458114" cy="133617"/>
            </a:xfrm>
            <a:custGeom>
              <a:avLst/>
              <a:gdLst>
                <a:gd name="connsiteX0" fmla="*/ 295483 w 458114"/>
                <a:gd name="connsiteY0" fmla="*/ 139534 h 133616"/>
                <a:gd name="connsiteX1" fmla="*/ 60318 w 458114"/>
                <a:gd name="connsiteY1" fmla="*/ 81888 h 133616"/>
                <a:gd name="connsiteX2" fmla="*/ 0 w 458114"/>
                <a:gd name="connsiteY2" fmla="*/ 12980 h 133616"/>
                <a:gd name="connsiteX3" fmla="*/ 169120 w 458114"/>
                <a:gd name="connsiteY3" fmla="*/ 0 h 133616"/>
                <a:gd name="connsiteX4" fmla="*/ 399132 w 458114"/>
                <a:gd name="connsiteY4" fmla="*/ 53447 h 133616"/>
                <a:gd name="connsiteX5" fmla="*/ 463267 w 458114"/>
                <a:gd name="connsiteY5" fmla="*/ 122355 h 133616"/>
                <a:gd name="connsiteX6" fmla="*/ 295483 w 458114"/>
                <a:gd name="connsiteY6" fmla="*/ 139534 h 133616"/>
                <a:gd name="connsiteX7" fmla="*/ 70816 w 458114"/>
                <a:gd name="connsiteY7" fmla="*/ 80934 h 133616"/>
                <a:gd name="connsiteX8" fmla="*/ 291285 w 458114"/>
                <a:gd name="connsiteY8" fmla="*/ 134953 h 133616"/>
                <a:gd name="connsiteX9" fmla="*/ 448761 w 458114"/>
                <a:gd name="connsiteY9" fmla="*/ 118919 h 133616"/>
                <a:gd name="connsiteX10" fmla="*/ 388633 w 458114"/>
                <a:gd name="connsiteY10" fmla="*/ 54401 h 133616"/>
                <a:gd name="connsiteX11" fmla="*/ 172747 w 458114"/>
                <a:gd name="connsiteY11" fmla="*/ 4199 h 133616"/>
                <a:gd name="connsiteX12" fmla="*/ 14125 w 458114"/>
                <a:gd name="connsiteY12" fmla="*/ 16416 h 133616"/>
                <a:gd name="connsiteX13" fmla="*/ 70816 w 458114"/>
                <a:gd name="connsiteY13" fmla="*/ 8093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295483" y="139534"/>
                  </a:moveTo>
                  <a:cubicBezTo>
                    <a:pt x="201379" y="116819"/>
                    <a:pt x="154232" y="105175"/>
                    <a:pt x="60318" y="81888"/>
                  </a:cubicBezTo>
                  <a:cubicBezTo>
                    <a:pt x="35121" y="53447"/>
                    <a:pt x="24051" y="40467"/>
                    <a:pt x="0" y="12980"/>
                  </a:cubicBezTo>
                  <a:cubicBezTo>
                    <a:pt x="68336" y="8208"/>
                    <a:pt x="102121" y="5726"/>
                    <a:pt x="169120" y="0"/>
                  </a:cubicBezTo>
                  <a:cubicBezTo>
                    <a:pt x="261507" y="21951"/>
                    <a:pt x="307509" y="32641"/>
                    <a:pt x="399132" y="53447"/>
                  </a:cubicBezTo>
                  <a:cubicBezTo>
                    <a:pt x="425091" y="81124"/>
                    <a:pt x="437117" y="94295"/>
                    <a:pt x="463267" y="122355"/>
                  </a:cubicBezTo>
                  <a:cubicBezTo>
                    <a:pt x="396459" y="129226"/>
                    <a:pt x="362674" y="132662"/>
                    <a:pt x="295483" y="139534"/>
                  </a:cubicBezTo>
                  <a:close/>
                  <a:moveTo>
                    <a:pt x="70816" y="80934"/>
                  </a:moveTo>
                  <a:cubicBezTo>
                    <a:pt x="159004" y="102694"/>
                    <a:pt x="203098" y="113574"/>
                    <a:pt x="291285" y="134953"/>
                  </a:cubicBezTo>
                  <a:cubicBezTo>
                    <a:pt x="354466" y="128654"/>
                    <a:pt x="386152" y="125409"/>
                    <a:pt x="448761" y="118919"/>
                  </a:cubicBezTo>
                  <a:cubicBezTo>
                    <a:pt x="424137" y="92577"/>
                    <a:pt x="412876" y="80361"/>
                    <a:pt x="388633" y="54401"/>
                  </a:cubicBezTo>
                  <a:cubicBezTo>
                    <a:pt x="302546" y="34931"/>
                    <a:pt x="259407" y="24815"/>
                    <a:pt x="172747" y="4199"/>
                  </a:cubicBezTo>
                  <a:cubicBezTo>
                    <a:pt x="109757" y="9544"/>
                    <a:pt x="78070" y="11835"/>
                    <a:pt x="14125" y="16416"/>
                  </a:cubicBezTo>
                  <a:cubicBezTo>
                    <a:pt x="36840" y="42185"/>
                    <a:pt x="47338" y="54210"/>
                    <a:pt x="70816" y="80934"/>
                  </a:cubicBezTo>
                  <a:close/>
                </a:path>
              </a:pathLst>
            </a:custGeom>
            <a:grpFill/>
            <a:ln w="19088" cap="flat">
              <a:noFill/>
              <a:prstDash val="solid"/>
              <a:miter/>
            </a:ln>
          </p:spPr>
          <p:txBody>
            <a:bodyPr rtlCol="0" anchor="ctr"/>
            <a:lstStyle/>
            <a:p>
              <a:endParaRPr lang="en-US" dirty="0"/>
            </a:p>
          </p:txBody>
        </p:sp>
        <p:sp>
          <p:nvSpPr>
            <p:cNvPr id="268" name="Freeform: Shape 267">
              <a:extLst>
                <a:ext uri="{FF2B5EF4-FFF2-40B4-BE49-F238E27FC236}">
                  <a16:creationId xmlns:a16="http://schemas.microsoft.com/office/drawing/2014/main" id="{67FE67A0-64EA-433F-AE09-A4DF3DD32BFC}"/>
                </a:ext>
              </a:extLst>
            </p:cNvPr>
            <p:cNvSpPr/>
            <p:nvPr/>
          </p:nvSpPr>
          <p:spPr>
            <a:xfrm>
              <a:off x="11998232" y="3783514"/>
              <a:ext cx="458114" cy="133617"/>
            </a:xfrm>
            <a:custGeom>
              <a:avLst/>
              <a:gdLst>
                <a:gd name="connsiteX0" fmla="*/ 297202 w 458114"/>
                <a:gd name="connsiteY0" fmla="*/ 139534 h 133616"/>
                <a:gd name="connsiteX1" fmla="*/ 64136 w 458114"/>
                <a:gd name="connsiteY1" fmla="*/ 87614 h 133616"/>
                <a:gd name="connsiteX2" fmla="*/ 0 w 458114"/>
                <a:gd name="connsiteY2" fmla="*/ 18706 h 133616"/>
                <a:gd name="connsiteX3" fmla="*/ 163203 w 458114"/>
                <a:gd name="connsiteY3" fmla="*/ 0 h 133616"/>
                <a:gd name="connsiteX4" fmla="*/ 389397 w 458114"/>
                <a:gd name="connsiteY4" fmla="*/ 46766 h 133616"/>
                <a:gd name="connsiteX5" fmla="*/ 458114 w 458114"/>
                <a:gd name="connsiteY5" fmla="*/ 116246 h 133616"/>
                <a:gd name="connsiteX6" fmla="*/ 297202 w 458114"/>
                <a:gd name="connsiteY6" fmla="*/ 139534 h 133616"/>
                <a:gd name="connsiteX7" fmla="*/ 74443 w 458114"/>
                <a:gd name="connsiteY7" fmla="*/ 86660 h 133616"/>
                <a:gd name="connsiteX8" fmla="*/ 292811 w 458114"/>
                <a:gd name="connsiteY8" fmla="*/ 135144 h 133616"/>
                <a:gd name="connsiteX9" fmla="*/ 443988 w 458114"/>
                <a:gd name="connsiteY9" fmla="*/ 113574 h 133616"/>
                <a:gd name="connsiteX10" fmla="*/ 379661 w 458114"/>
                <a:gd name="connsiteY10" fmla="*/ 48293 h 133616"/>
                <a:gd name="connsiteX11" fmla="*/ 167211 w 458114"/>
                <a:gd name="connsiteY11" fmla="*/ 4390 h 133616"/>
                <a:gd name="connsiteX12" fmla="*/ 14125 w 458114"/>
                <a:gd name="connsiteY12" fmla="*/ 21951 h 133616"/>
                <a:gd name="connsiteX13" fmla="*/ 74443 w 458114"/>
                <a:gd name="connsiteY13" fmla="*/ 86660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297202" y="139534"/>
                  </a:moveTo>
                  <a:cubicBezTo>
                    <a:pt x="204242" y="119301"/>
                    <a:pt x="157477" y="108993"/>
                    <a:pt x="64136" y="87614"/>
                  </a:cubicBezTo>
                  <a:cubicBezTo>
                    <a:pt x="37985" y="59555"/>
                    <a:pt x="25960" y="46384"/>
                    <a:pt x="0" y="18706"/>
                  </a:cubicBezTo>
                  <a:cubicBezTo>
                    <a:pt x="66235" y="12026"/>
                    <a:pt x="98876" y="8208"/>
                    <a:pt x="163203" y="0"/>
                  </a:cubicBezTo>
                  <a:cubicBezTo>
                    <a:pt x="254254" y="19470"/>
                    <a:pt x="299492" y="28823"/>
                    <a:pt x="389397" y="46766"/>
                  </a:cubicBezTo>
                  <a:cubicBezTo>
                    <a:pt x="417075" y="74825"/>
                    <a:pt x="430436" y="88187"/>
                    <a:pt x="458114" y="116246"/>
                  </a:cubicBezTo>
                  <a:cubicBezTo>
                    <a:pt x="394742" y="126363"/>
                    <a:pt x="362292" y="130753"/>
                    <a:pt x="297202" y="139534"/>
                  </a:cubicBezTo>
                  <a:close/>
                  <a:moveTo>
                    <a:pt x="74443" y="86660"/>
                  </a:moveTo>
                  <a:cubicBezTo>
                    <a:pt x="162058" y="106512"/>
                    <a:pt x="205769" y="116246"/>
                    <a:pt x="292811" y="135144"/>
                  </a:cubicBezTo>
                  <a:cubicBezTo>
                    <a:pt x="353893" y="126936"/>
                    <a:pt x="384244" y="122736"/>
                    <a:pt x="443988" y="113574"/>
                  </a:cubicBezTo>
                  <a:cubicBezTo>
                    <a:pt x="418029" y="87233"/>
                    <a:pt x="405622" y="74634"/>
                    <a:pt x="379661" y="48293"/>
                  </a:cubicBezTo>
                  <a:cubicBezTo>
                    <a:pt x="295292" y="31495"/>
                    <a:pt x="252726" y="22715"/>
                    <a:pt x="167211" y="4390"/>
                  </a:cubicBezTo>
                  <a:cubicBezTo>
                    <a:pt x="106893" y="12026"/>
                    <a:pt x="76161" y="15652"/>
                    <a:pt x="14125" y="21951"/>
                  </a:cubicBezTo>
                  <a:cubicBezTo>
                    <a:pt x="38557" y="48102"/>
                    <a:pt x="49820" y="60318"/>
                    <a:pt x="74443" y="86660"/>
                  </a:cubicBezTo>
                  <a:close/>
                </a:path>
              </a:pathLst>
            </a:custGeom>
            <a:grpFill/>
            <a:ln w="19088" cap="flat">
              <a:noFill/>
              <a:prstDash val="solid"/>
              <a:miter/>
            </a:ln>
          </p:spPr>
          <p:txBody>
            <a:bodyPr rtlCol="0" anchor="ctr"/>
            <a:lstStyle/>
            <a:p>
              <a:endParaRPr lang="en-US" dirty="0"/>
            </a:p>
          </p:txBody>
        </p:sp>
        <p:sp>
          <p:nvSpPr>
            <p:cNvPr id="269" name="Freeform: Shape 268">
              <a:extLst>
                <a:ext uri="{FF2B5EF4-FFF2-40B4-BE49-F238E27FC236}">
                  <a16:creationId xmlns:a16="http://schemas.microsoft.com/office/drawing/2014/main" id="{2C6D4CA3-3891-4A81-9FF2-18F0D4BBC74C}"/>
                </a:ext>
              </a:extLst>
            </p:cNvPr>
            <p:cNvSpPr/>
            <p:nvPr/>
          </p:nvSpPr>
          <p:spPr>
            <a:xfrm>
              <a:off x="12375985" y="3802793"/>
              <a:ext cx="439026" cy="133617"/>
            </a:xfrm>
            <a:custGeom>
              <a:avLst/>
              <a:gdLst>
                <a:gd name="connsiteX0" fmla="*/ 296439 w 439026"/>
                <a:gd name="connsiteY0" fmla="*/ 140870 h 133616"/>
                <a:gd name="connsiteX1" fmla="*/ 68527 w 439026"/>
                <a:gd name="connsiteY1" fmla="*/ 96586 h 133616"/>
                <a:gd name="connsiteX2" fmla="*/ 0 w 439026"/>
                <a:gd name="connsiteY2" fmla="*/ 27105 h 133616"/>
                <a:gd name="connsiteX3" fmla="*/ 153087 w 439026"/>
                <a:gd name="connsiteY3" fmla="*/ 0 h 133616"/>
                <a:gd name="connsiteX4" fmla="*/ 371264 w 439026"/>
                <a:gd name="connsiteY4" fmla="*/ 37413 h 133616"/>
                <a:gd name="connsiteX5" fmla="*/ 445898 w 439026"/>
                <a:gd name="connsiteY5" fmla="*/ 108611 h 133616"/>
                <a:gd name="connsiteX6" fmla="*/ 296439 w 439026"/>
                <a:gd name="connsiteY6" fmla="*/ 140870 h 133616"/>
                <a:gd name="connsiteX7" fmla="*/ 78261 w 439026"/>
                <a:gd name="connsiteY7" fmla="*/ 94868 h 133616"/>
                <a:gd name="connsiteX8" fmla="*/ 291857 w 439026"/>
                <a:gd name="connsiteY8" fmla="*/ 136289 h 133616"/>
                <a:gd name="connsiteX9" fmla="*/ 432155 w 439026"/>
                <a:gd name="connsiteY9" fmla="*/ 106321 h 133616"/>
                <a:gd name="connsiteX10" fmla="*/ 362292 w 439026"/>
                <a:gd name="connsiteY10" fmla="*/ 39512 h 133616"/>
                <a:gd name="connsiteX11" fmla="*/ 157286 w 439026"/>
                <a:gd name="connsiteY11" fmla="*/ 4199 h 133616"/>
                <a:gd name="connsiteX12" fmla="*/ 13743 w 439026"/>
                <a:gd name="connsiteY12" fmla="*/ 29777 h 133616"/>
                <a:gd name="connsiteX13" fmla="*/ 78261 w 439026"/>
                <a:gd name="connsiteY13" fmla="*/ 9486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96439" y="140870"/>
                  </a:moveTo>
                  <a:cubicBezTo>
                    <a:pt x="205770" y="123882"/>
                    <a:pt x="160149" y="114910"/>
                    <a:pt x="68527" y="96586"/>
                  </a:cubicBezTo>
                  <a:cubicBezTo>
                    <a:pt x="40849" y="68526"/>
                    <a:pt x="27487" y="54974"/>
                    <a:pt x="0" y="27105"/>
                  </a:cubicBezTo>
                  <a:cubicBezTo>
                    <a:pt x="62610" y="17179"/>
                    <a:pt x="93150" y="11835"/>
                    <a:pt x="153087" y="0"/>
                  </a:cubicBezTo>
                  <a:cubicBezTo>
                    <a:pt x="241274" y="16034"/>
                    <a:pt x="284985" y="23478"/>
                    <a:pt x="371264" y="37413"/>
                  </a:cubicBezTo>
                  <a:cubicBezTo>
                    <a:pt x="400850" y="65663"/>
                    <a:pt x="415929" y="79979"/>
                    <a:pt x="445898" y="108611"/>
                  </a:cubicBezTo>
                  <a:cubicBezTo>
                    <a:pt x="387679" y="122546"/>
                    <a:pt x="357520" y="128845"/>
                    <a:pt x="296439" y="140870"/>
                  </a:cubicBezTo>
                  <a:close/>
                  <a:moveTo>
                    <a:pt x="78261" y="94868"/>
                  </a:moveTo>
                  <a:cubicBezTo>
                    <a:pt x="164157" y="112047"/>
                    <a:pt x="206916" y="120446"/>
                    <a:pt x="291857" y="136289"/>
                  </a:cubicBezTo>
                  <a:cubicBezTo>
                    <a:pt x="349312" y="125218"/>
                    <a:pt x="377563" y="119301"/>
                    <a:pt x="432155" y="106321"/>
                  </a:cubicBezTo>
                  <a:cubicBezTo>
                    <a:pt x="404095" y="79406"/>
                    <a:pt x="389970" y="66045"/>
                    <a:pt x="362292" y="39512"/>
                  </a:cubicBezTo>
                  <a:cubicBezTo>
                    <a:pt x="281167" y="26342"/>
                    <a:pt x="240129" y="19088"/>
                    <a:pt x="157286" y="4199"/>
                  </a:cubicBezTo>
                  <a:cubicBezTo>
                    <a:pt x="101167" y="15270"/>
                    <a:pt x="72343" y="20424"/>
                    <a:pt x="13743" y="29777"/>
                  </a:cubicBezTo>
                  <a:cubicBezTo>
                    <a:pt x="39704" y="55928"/>
                    <a:pt x="52301" y="68526"/>
                    <a:pt x="78261" y="94868"/>
                  </a:cubicBezTo>
                  <a:close/>
                </a:path>
              </a:pathLst>
            </a:custGeom>
            <a:grpFill/>
            <a:ln w="19088" cap="flat">
              <a:noFill/>
              <a:prstDash val="solid"/>
              <a:miter/>
            </a:ln>
          </p:spPr>
          <p:txBody>
            <a:bodyPr rtlCol="0" anchor="ctr"/>
            <a:lstStyle/>
            <a:p>
              <a:endParaRPr lang="en-US" dirty="0"/>
            </a:p>
          </p:txBody>
        </p:sp>
        <p:sp>
          <p:nvSpPr>
            <p:cNvPr id="270" name="Freeform: Shape 269">
              <a:extLst>
                <a:ext uri="{FF2B5EF4-FFF2-40B4-BE49-F238E27FC236}">
                  <a16:creationId xmlns:a16="http://schemas.microsoft.com/office/drawing/2014/main" id="{D9CE0376-4FE9-492A-A3E3-B27B99298FDF}"/>
                </a:ext>
              </a:extLst>
            </p:cNvPr>
            <p:cNvSpPr/>
            <p:nvPr/>
          </p:nvSpPr>
          <p:spPr>
            <a:xfrm>
              <a:off x="-508101" y="3898424"/>
              <a:ext cx="458114" cy="133617"/>
            </a:xfrm>
            <a:custGeom>
              <a:avLst/>
              <a:gdLst>
                <a:gd name="connsiteX0" fmla="*/ 155186 w 458114"/>
                <a:gd name="connsiteY0" fmla="*/ 146597 h 133616"/>
                <a:gd name="connsiteX1" fmla="*/ 0 w 458114"/>
                <a:gd name="connsiteY1" fmla="*/ 119491 h 133616"/>
                <a:gd name="connsiteX2" fmla="*/ 77307 w 458114"/>
                <a:gd name="connsiteY2" fmla="*/ 45811 h 133616"/>
                <a:gd name="connsiteX3" fmla="*/ 304837 w 458114"/>
                <a:gd name="connsiteY3" fmla="*/ 0 h 133616"/>
                <a:gd name="connsiteX4" fmla="*/ 469376 w 458114"/>
                <a:gd name="connsiteY4" fmla="*/ 12026 h 133616"/>
                <a:gd name="connsiteX5" fmla="*/ 396078 w 458114"/>
                <a:gd name="connsiteY5" fmla="*/ 86278 h 133616"/>
                <a:gd name="connsiteX6" fmla="*/ 155186 w 458114"/>
                <a:gd name="connsiteY6" fmla="*/ 146597 h 133616"/>
                <a:gd name="connsiteX7" fmla="*/ 14125 w 458114"/>
                <a:gd name="connsiteY7" fmla="*/ 116819 h 133616"/>
                <a:gd name="connsiteX8" fmla="*/ 159958 w 458114"/>
                <a:gd name="connsiteY8" fmla="*/ 141825 h 133616"/>
                <a:gd name="connsiteX9" fmla="*/ 385580 w 458114"/>
                <a:gd name="connsiteY9" fmla="*/ 85706 h 133616"/>
                <a:gd name="connsiteX10" fmla="*/ 454488 w 458114"/>
                <a:gd name="connsiteY10" fmla="*/ 16225 h 133616"/>
                <a:gd name="connsiteX11" fmla="*/ 300256 w 458114"/>
                <a:gd name="connsiteY11" fmla="*/ 4390 h 133616"/>
                <a:gd name="connsiteX12" fmla="*/ 86469 w 458114"/>
                <a:gd name="connsiteY12" fmla="*/ 47911 h 133616"/>
                <a:gd name="connsiteX13" fmla="*/ 14125 w 458114"/>
                <a:gd name="connsiteY13" fmla="*/ 116819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155186" y="146597"/>
                  </a:moveTo>
                  <a:cubicBezTo>
                    <a:pt x="91432" y="137625"/>
                    <a:pt x="60127" y="132471"/>
                    <a:pt x="0" y="119491"/>
                  </a:cubicBezTo>
                  <a:cubicBezTo>
                    <a:pt x="31113" y="89905"/>
                    <a:pt x="46575" y="75016"/>
                    <a:pt x="77307" y="45811"/>
                  </a:cubicBezTo>
                  <a:cubicBezTo>
                    <a:pt x="166639" y="29777"/>
                    <a:pt x="212260" y="20615"/>
                    <a:pt x="304837" y="0"/>
                  </a:cubicBezTo>
                  <a:cubicBezTo>
                    <a:pt x="368591" y="7253"/>
                    <a:pt x="401805" y="9353"/>
                    <a:pt x="469376" y="12026"/>
                  </a:cubicBezTo>
                  <a:cubicBezTo>
                    <a:pt x="440935" y="40658"/>
                    <a:pt x="426237" y="55546"/>
                    <a:pt x="396078" y="86278"/>
                  </a:cubicBezTo>
                  <a:cubicBezTo>
                    <a:pt x="298156" y="112811"/>
                    <a:pt x="249863" y="124836"/>
                    <a:pt x="155186" y="146597"/>
                  </a:cubicBezTo>
                  <a:close/>
                  <a:moveTo>
                    <a:pt x="14125" y="116819"/>
                  </a:moveTo>
                  <a:cubicBezTo>
                    <a:pt x="70626" y="128654"/>
                    <a:pt x="100021" y="133426"/>
                    <a:pt x="159958" y="141825"/>
                  </a:cubicBezTo>
                  <a:cubicBezTo>
                    <a:pt x="248909" y="121400"/>
                    <a:pt x="293957" y="110138"/>
                    <a:pt x="385580" y="85706"/>
                  </a:cubicBezTo>
                  <a:cubicBezTo>
                    <a:pt x="413830" y="57073"/>
                    <a:pt x="427764" y="43139"/>
                    <a:pt x="454488" y="16225"/>
                  </a:cubicBezTo>
                  <a:cubicBezTo>
                    <a:pt x="391306" y="13362"/>
                    <a:pt x="360192" y="11262"/>
                    <a:pt x="300256" y="4390"/>
                  </a:cubicBezTo>
                  <a:cubicBezTo>
                    <a:pt x="213405" y="23669"/>
                    <a:pt x="170648" y="32450"/>
                    <a:pt x="86469" y="47911"/>
                  </a:cubicBezTo>
                  <a:cubicBezTo>
                    <a:pt x="57646" y="75207"/>
                    <a:pt x="43330" y="88951"/>
                    <a:pt x="14125" y="116819"/>
                  </a:cubicBezTo>
                  <a:close/>
                </a:path>
              </a:pathLst>
            </a:custGeom>
            <a:grpFill/>
            <a:ln w="19088" cap="flat">
              <a:noFill/>
              <a:prstDash val="solid"/>
              <a:miter/>
            </a:ln>
          </p:spPr>
          <p:txBody>
            <a:bodyPr rtlCol="0" anchor="ctr"/>
            <a:lstStyle/>
            <a:p>
              <a:endParaRPr lang="en-US" dirty="0"/>
            </a:p>
          </p:txBody>
        </p:sp>
        <p:sp>
          <p:nvSpPr>
            <p:cNvPr id="271" name="Freeform: Shape 270">
              <a:extLst>
                <a:ext uri="{FF2B5EF4-FFF2-40B4-BE49-F238E27FC236}">
                  <a16:creationId xmlns:a16="http://schemas.microsoft.com/office/drawing/2014/main" id="{EBBF846E-9981-40D0-991C-F7B5DC73F688}"/>
                </a:ext>
              </a:extLst>
            </p:cNvPr>
            <p:cNvSpPr/>
            <p:nvPr/>
          </p:nvSpPr>
          <p:spPr>
            <a:xfrm>
              <a:off x="-124812" y="3837151"/>
              <a:ext cx="477202" cy="152705"/>
            </a:xfrm>
            <a:custGeom>
              <a:avLst/>
              <a:gdLst>
                <a:gd name="connsiteX0" fmla="*/ 169311 w 477202"/>
                <a:gd name="connsiteY0" fmla="*/ 158813 h 152704"/>
                <a:gd name="connsiteX1" fmla="*/ 0 w 477202"/>
                <a:gd name="connsiteY1" fmla="*/ 149269 h 152704"/>
                <a:gd name="connsiteX2" fmla="*/ 73489 w 477202"/>
                <a:gd name="connsiteY2" fmla="*/ 75207 h 152704"/>
                <a:gd name="connsiteX3" fmla="*/ 314381 w 477202"/>
                <a:gd name="connsiteY3" fmla="*/ 7253 h 152704"/>
                <a:gd name="connsiteX4" fmla="*/ 492473 w 477202"/>
                <a:gd name="connsiteY4" fmla="*/ 0 h 152704"/>
                <a:gd name="connsiteX5" fmla="*/ 420129 w 477202"/>
                <a:gd name="connsiteY5" fmla="*/ 78643 h 152704"/>
                <a:gd name="connsiteX6" fmla="*/ 169311 w 477202"/>
                <a:gd name="connsiteY6" fmla="*/ 158813 h 152704"/>
                <a:gd name="connsiteX7" fmla="*/ 15079 w 477202"/>
                <a:gd name="connsiteY7" fmla="*/ 145260 h 152704"/>
                <a:gd name="connsiteX8" fmla="*/ 174274 w 477202"/>
                <a:gd name="connsiteY8" fmla="*/ 153659 h 152704"/>
                <a:gd name="connsiteX9" fmla="*/ 409249 w 477202"/>
                <a:gd name="connsiteY9" fmla="*/ 78643 h 152704"/>
                <a:gd name="connsiteX10" fmla="*/ 477203 w 477202"/>
                <a:gd name="connsiteY10" fmla="*/ 4963 h 152704"/>
                <a:gd name="connsiteX11" fmla="*/ 310372 w 477202"/>
                <a:gd name="connsiteY11" fmla="*/ 11262 h 152704"/>
                <a:gd name="connsiteX12" fmla="*/ 83988 w 477202"/>
                <a:gd name="connsiteY12" fmla="*/ 75398 h 152704"/>
                <a:gd name="connsiteX13" fmla="*/ 15079 w 477202"/>
                <a:gd name="connsiteY13" fmla="*/ 145260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169311" y="158813"/>
                  </a:moveTo>
                  <a:cubicBezTo>
                    <a:pt x="100976" y="155568"/>
                    <a:pt x="66999" y="154041"/>
                    <a:pt x="0" y="149269"/>
                  </a:cubicBezTo>
                  <a:cubicBezTo>
                    <a:pt x="30159" y="118728"/>
                    <a:pt x="44857" y="103839"/>
                    <a:pt x="73489" y="75207"/>
                  </a:cubicBezTo>
                  <a:cubicBezTo>
                    <a:pt x="168930" y="49820"/>
                    <a:pt x="217222" y="36076"/>
                    <a:pt x="314381" y="7253"/>
                  </a:cubicBezTo>
                  <a:cubicBezTo>
                    <a:pt x="384816" y="5345"/>
                    <a:pt x="420702" y="3627"/>
                    <a:pt x="492473" y="0"/>
                  </a:cubicBezTo>
                  <a:cubicBezTo>
                    <a:pt x="464986" y="29587"/>
                    <a:pt x="450479" y="45430"/>
                    <a:pt x="420129" y="78643"/>
                  </a:cubicBezTo>
                  <a:cubicBezTo>
                    <a:pt x="318771" y="112620"/>
                    <a:pt x="268569" y="128845"/>
                    <a:pt x="169311" y="158813"/>
                  </a:cubicBezTo>
                  <a:close/>
                  <a:moveTo>
                    <a:pt x="15079" y="145260"/>
                  </a:moveTo>
                  <a:cubicBezTo>
                    <a:pt x="78070" y="149460"/>
                    <a:pt x="110138" y="150796"/>
                    <a:pt x="174274" y="153659"/>
                  </a:cubicBezTo>
                  <a:cubicBezTo>
                    <a:pt x="267424" y="125409"/>
                    <a:pt x="314572" y="110329"/>
                    <a:pt x="409249" y="78643"/>
                  </a:cubicBezTo>
                  <a:cubicBezTo>
                    <a:pt x="437690" y="47720"/>
                    <a:pt x="451243" y="32832"/>
                    <a:pt x="477203" y="4963"/>
                  </a:cubicBezTo>
                  <a:cubicBezTo>
                    <a:pt x="410012" y="8208"/>
                    <a:pt x="376417" y="9735"/>
                    <a:pt x="310372" y="11262"/>
                  </a:cubicBezTo>
                  <a:cubicBezTo>
                    <a:pt x="219131" y="38367"/>
                    <a:pt x="173702" y="51347"/>
                    <a:pt x="83988" y="75398"/>
                  </a:cubicBezTo>
                  <a:cubicBezTo>
                    <a:pt x="57073" y="102503"/>
                    <a:pt x="43330" y="116437"/>
                    <a:pt x="15079" y="145260"/>
                  </a:cubicBezTo>
                  <a:close/>
                </a:path>
              </a:pathLst>
            </a:custGeom>
            <a:grpFill/>
            <a:ln w="19088" cap="flat">
              <a:noFill/>
              <a:prstDash val="solid"/>
              <a:miter/>
            </a:ln>
          </p:spPr>
          <p:txBody>
            <a:bodyPr rtlCol="0" anchor="ctr"/>
            <a:lstStyle/>
            <a:p>
              <a:endParaRPr lang="en-US" dirty="0"/>
            </a:p>
          </p:txBody>
        </p:sp>
        <p:sp>
          <p:nvSpPr>
            <p:cNvPr id="272" name="Freeform: Shape 271">
              <a:extLst>
                <a:ext uri="{FF2B5EF4-FFF2-40B4-BE49-F238E27FC236}">
                  <a16:creationId xmlns:a16="http://schemas.microsoft.com/office/drawing/2014/main" id="{62BD8252-E726-4275-8941-387D6263AF55}"/>
                </a:ext>
              </a:extLst>
            </p:cNvPr>
            <p:cNvSpPr/>
            <p:nvPr/>
          </p:nvSpPr>
          <p:spPr>
            <a:xfrm>
              <a:off x="281956" y="3736939"/>
              <a:ext cx="496291" cy="171793"/>
            </a:xfrm>
            <a:custGeom>
              <a:avLst/>
              <a:gdLst>
                <a:gd name="connsiteX0" fmla="*/ 175038 w 496290"/>
                <a:gd name="connsiteY0" fmla="*/ 181146 h 171792"/>
                <a:gd name="connsiteX1" fmla="*/ 0 w 496290"/>
                <a:gd name="connsiteY1" fmla="*/ 181528 h 171792"/>
                <a:gd name="connsiteX2" fmla="*/ 72344 w 496290"/>
                <a:gd name="connsiteY2" fmla="*/ 103076 h 171792"/>
                <a:gd name="connsiteX3" fmla="*/ 319344 w 496290"/>
                <a:gd name="connsiteY3" fmla="*/ 18134 h 171792"/>
                <a:gd name="connsiteX4" fmla="*/ 502017 w 496290"/>
                <a:gd name="connsiteY4" fmla="*/ 0 h 171792"/>
                <a:gd name="connsiteX5" fmla="*/ 429482 w 496290"/>
                <a:gd name="connsiteY5" fmla="*/ 85515 h 171792"/>
                <a:gd name="connsiteX6" fmla="*/ 175038 w 496290"/>
                <a:gd name="connsiteY6" fmla="*/ 181146 h 171792"/>
                <a:gd name="connsiteX7" fmla="*/ 15652 w 496290"/>
                <a:gd name="connsiteY7" fmla="*/ 176183 h 171792"/>
                <a:gd name="connsiteX8" fmla="*/ 180001 w 496290"/>
                <a:gd name="connsiteY8" fmla="*/ 175420 h 171792"/>
                <a:gd name="connsiteX9" fmla="*/ 418602 w 496290"/>
                <a:gd name="connsiteY9" fmla="*/ 85896 h 171792"/>
                <a:gd name="connsiteX10" fmla="*/ 486555 w 496290"/>
                <a:gd name="connsiteY10" fmla="*/ 5917 h 171792"/>
                <a:gd name="connsiteX11" fmla="*/ 315526 w 496290"/>
                <a:gd name="connsiteY11" fmla="*/ 22333 h 171792"/>
                <a:gd name="connsiteX12" fmla="*/ 83606 w 496290"/>
                <a:gd name="connsiteY12" fmla="*/ 102312 h 171792"/>
                <a:gd name="connsiteX13" fmla="*/ 15652 w 496290"/>
                <a:gd name="connsiteY13" fmla="*/ 176183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175038" y="181146"/>
                  </a:moveTo>
                  <a:cubicBezTo>
                    <a:pt x="105366" y="180955"/>
                    <a:pt x="70244" y="181146"/>
                    <a:pt x="0" y="181528"/>
                  </a:cubicBezTo>
                  <a:cubicBezTo>
                    <a:pt x="30350" y="148314"/>
                    <a:pt x="44857" y="132471"/>
                    <a:pt x="72344" y="103076"/>
                  </a:cubicBezTo>
                  <a:cubicBezTo>
                    <a:pt x="170838" y="70435"/>
                    <a:pt x="220277" y="53256"/>
                    <a:pt x="319344" y="18134"/>
                  </a:cubicBezTo>
                  <a:cubicBezTo>
                    <a:pt x="392642" y="10689"/>
                    <a:pt x="429291" y="6872"/>
                    <a:pt x="502017" y="0"/>
                  </a:cubicBezTo>
                  <a:cubicBezTo>
                    <a:pt x="474912" y="31495"/>
                    <a:pt x="460405" y="48865"/>
                    <a:pt x="429482" y="85515"/>
                  </a:cubicBezTo>
                  <a:cubicBezTo>
                    <a:pt x="327361" y="125218"/>
                    <a:pt x="276396" y="144497"/>
                    <a:pt x="175038" y="181146"/>
                  </a:cubicBezTo>
                  <a:close/>
                  <a:moveTo>
                    <a:pt x="15652" y="176183"/>
                  </a:moveTo>
                  <a:cubicBezTo>
                    <a:pt x="81506" y="175610"/>
                    <a:pt x="114529" y="175229"/>
                    <a:pt x="180001" y="175420"/>
                  </a:cubicBezTo>
                  <a:cubicBezTo>
                    <a:pt x="275060" y="141061"/>
                    <a:pt x="322780" y="123118"/>
                    <a:pt x="418602" y="85896"/>
                  </a:cubicBezTo>
                  <a:cubicBezTo>
                    <a:pt x="447425" y="51729"/>
                    <a:pt x="460978" y="35504"/>
                    <a:pt x="486555" y="5917"/>
                  </a:cubicBezTo>
                  <a:cubicBezTo>
                    <a:pt x="418411" y="12216"/>
                    <a:pt x="384052" y="15652"/>
                    <a:pt x="315526" y="22333"/>
                  </a:cubicBezTo>
                  <a:cubicBezTo>
                    <a:pt x="222567" y="55355"/>
                    <a:pt x="175992" y="71389"/>
                    <a:pt x="83606" y="102312"/>
                  </a:cubicBezTo>
                  <a:cubicBezTo>
                    <a:pt x="57646" y="130181"/>
                    <a:pt x="43903" y="145069"/>
                    <a:pt x="15652" y="176183"/>
                  </a:cubicBezTo>
                  <a:close/>
                </a:path>
              </a:pathLst>
            </a:custGeom>
            <a:grpFill/>
            <a:ln w="19088" cap="flat">
              <a:noFill/>
              <a:prstDash val="solid"/>
              <a:miter/>
            </a:ln>
          </p:spPr>
          <p:txBody>
            <a:bodyPr rtlCol="0" anchor="ctr"/>
            <a:lstStyle/>
            <a:p>
              <a:endParaRPr lang="en-US" dirty="0"/>
            </a:p>
          </p:txBody>
        </p:sp>
        <p:sp>
          <p:nvSpPr>
            <p:cNvPr id="273" name="Freeform: Shape 272">
              <a:extLst>
                <a:ext uri="{FF2B5EF4-FFF2-40B4-BE49-F238E27FC236}">
                  <a16:creationId xmlns:a16="http://schemas.microsoft.com/office/drawing/2014/main" id="{918AF79E-9EB2-4232-B7D3-0A8359F31EAF}"/>
                </a:ext>
              </a:extLst>
            </p:cNvPr>
            <p:cNvSpPr/>
            <p:nvPr/>
          </p:nvSpPr>
          <p:spPr>
            <a:xfrm>
              <a:off x="698267" y="3622792"/>
              <a:ext cx="496291" cy="190881"/>
            </a:xfrm>
            <a:custGeom>
              <a:avLst/>
              <a:gdLst>
                <a:gd name="connsiteX0" fmla="*/ 174274 w 496290"/>
                <a:gd name="connsiteY0" fmla="*/ 199661 h 190880"/>
                <a:gd name="connsiteX1" fmla="*/ 0 w 496290"/>
                <a:gd name="connsiteY1" fmla="*/ 202906 h 190880"/>
                <a:gd name="connsiteX2" fmla="*/ 72535 w 496290"/>
                <a:gd name="connsiteY2" fmla="*/ 117583 h 190880"/>
                <a:gd name="connsiteX3" fmla="*/ 318962 w 496290"/>
                <a:gd name="connsiteY3" fmla="*/ 21569 h 190880"/>
                <a:gd name="connsiteX4" fmla="*/ 499536 w 496290"/>
                <a:gd name="connsiteY4" fmla="*/ 0 h 190880"/>
                <a:gd name="connsiteX5" fmla="*/ 427192 w 496290"/>
                <a:gd name="connsiteY5" fmla="*/ 93532 h 190880"/>
                <a:gd name="connsiteX6" fmla="*/ 174274 w 496290"/>
                <a:gd name="connsiteY6" fmla="*/ 199661 h 190880"/>
                <a:gd name="connsiteX7" fmla="*/ 15652 w 496290"/>
                <a:gd name="connsiteY7" fmla="*/ 196798 h 190880"/>
                <a:gd name="connsiteX8" fmla="*/ 179428 w 496290"/>
                <a:gd name="connsiteY8" fmla="*/ 193171 h 190880"/>
                <a:gd name="connsiteX9" fmla="*/ 416502 w 496290"/>
                <a:gd name="connsiteY9" fmla="*/ 93913 h 190880"/>
                <a:gd name="connsiteX10" fmla="*/ 484456 w 496290"/>
                <a:gd name="connsiteY10" fmla="*/ 6490 h 190880"/>
                <a:gd name="connsiteX11" fmla="*/ 315144 w 496290"/>
                <a:gd name="connsiteY11" fmla="*/ 26151 h 190880"/>
                <a:gd name="connsiteX12" fmla="*/ 83606 w 496290"/>
                <a:gd name="connsiteY12" fmla="*/ 116628 h 190880"/>
                <a:gd name="connsiteX13" fmla="*/ 15652 w 496290"/>
                <a:gd name="connsiteY13" fmla="*/ 196798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90880">
                  <a:moveTo>
                    <a:pt x="174274" y="199661"/>
                  </a:moveTo>
                  <a:cubicBezTo>
                    <a:pt x="105366" y="199661"/>
                    <a:pt x="70435" y="200616"/>
                    <a:pt x="0" y="202906"/>
                  </a:cubicBezTo>
                  <a:cubicBezTo>
                    <a:pt x="30732" y="166257"/>
                    <a:pt x="45430" y="149078"/>
                    <a:pt x="72535" y="117583"/>
                  </a:cubicBezTo>
                  <a:cubicBezTo>
                    <a:pt x="171411" y="79788"/>
                    <a:pt x="220849" y="60318"/>
                    <a:pt x="318962" y="21569"/>
                  </a:cubicBezTo>
                  <a:cubicBezTo>
                    <a:pt x="392069" y="11835"/>
                    <a:pt x="428337" y="7444"/>
                    <a:pt x="499536" y="0"/>
                  </a:cubicBezTo>
                  <a:cubicBezTo>
                    <a:pt x="472812" y="33977"/>
                    <a:pt x="458114" y="52874"/>
                    <a:pt x="427192" y="93532"/>
                  </a:cubicBezTo>
                  <a:cubicBezTo>
                    <a:pt x="326216" y="136862"/>
                    <a:pt x="275441" y="158240"/>
                    <a:pt x="174274" y="199661"/>
                  </a:cubicBezTo>
                  <a:close/>
                  <a:moveTo>
                    <a:pt x="15652" y="196798"/>
                  </a:moveTo>
                  <a:cubicBezTo>
                    <a:pt x="81888" y="194317"/>
                    <a:pt x="114719" y="193553"/>
                    <a:pt x="179428" y="193171"/>
                  </a:cubicBezTo>
                  <a:cubicBezTo>
                    <a:pt x="274296" y="154423"/>
                    <a:pt x="321825" y="134380"/>
                    <a:pt x="416502" y="93913"/>
                  </a:cubicBezTo>
                  <a:cubicBezTo>
                    <a:pt x="445516" y="56119"/>
                    <a:pt x="459260" y="38367"/>
                    <a:pt x="484456" y="6490"/>
                  </a:cubicBezTo>
                  <a:cubicBezTo>
                    <a:pt x="417648" y="13171"/>
                    <a:pt x="383671" y="17370"/>
                    <a:pt x="315144" y="26151"/>
                  </a:cubicBezTo>
                  <a:cubicBezTo>
                    <a:pt x="222949" y="62609"/>
                    <a:pt x="176565" y="80933"/>
                    <a:pt x="83606" y="116628"/>
                  </a:cubicBezTo>
                  <a:cubicBezTo>
                    <a:pt x="58028" y="146215"/>
                    <a:pt x="44284" y="162440"/>
                    <a:pt x="15652" y="196798"/>
                  </a:cubicBezTo>
                  <a:close/>
                </a:path>
              </a:pathLst>
            </a:custGeom>
            <a:grpFill/>
            <a:ln w="19088" cap="flat">
              <a:noFill/>
              <a:prstDash val="solid"/>
              <a:miter/>
            </a:ln>
          </p:spPr>
          <p:txBody>
            <a:bodyPr rtlCol="0" anchor="ctr"/>
            <a:lstStyle/>
            <a:p>
              <a:endParaRPr lang="en-US" dirty="0"/>
            </a:p>
          </p:txBody>
        </p:sp>
        <p:sp>
          <p:nvSpPr>
            <p:cNvPr id="274" name="Freeform: Shape 273">
              <a:extLst>
                <a:ext uri="{FF2B5EF4-FFF2-40B4-BE49-F238E27FC236}">
                  <a16:creationId xmlns:a16="http://schemas.microsoft.com/office/drawing/2014/main" id="{596475AE-E390-40EA-80D2-BD668AEAA012}"/>
                </a:ext>
              </a:extLst>
            </p:cNvPr>
            <p:cNvSpPr/>
            <p:nvPr/>
          </p:nvSpPr>
          <p:spPr>
            <a:xfrm>
              <a:off x="1112288" y="3506545"/>
              <a:ext cx="477202" cy="209969"/>
            </a:xfrm>
            <a:custGeom>
              <a:avLst/>
              <a:gdLst>
                <a:gd name="connsiteX0" fmla="*/ 169502 w 477202"/>
                <a:gd name="connsiteY0" fmla="*/ 212832 h 209969"/>
                <a:gd name="connsiteX1" fmla="*/ 0 w 477202"/>
                <a:gd name="connsiteY1" fmla="*/ 213405 h 209969"/>
                <a:gd name="connsiteX2" fmla="*/ 72535 w 477202"/>
                <a:gd name="connsiteY2" fmla="*/ 120064 h 209969"/>
                <a:gd name="connsiteX3" fmla="*/ 313427 w 477202"/>
                <a:gd name="connsiteY3" fmla="*/ 18706 h 209969"/>
                <a:gd name="connsiteX4" fmla="*/ 488083 w 477202"/>
                <a:gd name="connsiteY4" fmla="*/ 0 h 209969"/>
                <a:gd name="connsiteX5" fmla="*/ 416502 w 477202"/>
                <a:gd name="connsiteY5" fmla="*/ 101549 h 209969"/>
                <a:gd name="connsiteX6" fmla="*/ 169502 w 477202"/>
                <a:gd name="connsiteY6" fmla="*/ 212832 h 209969"/>
                <a:gd name="connsiteX7" fmla="*/ 15461 w 477202"/>
                <a:gd name="connsiteY7" fmla="*/ 206724 h 209969"/>
                <a:gd name="connsiteX8" fmla="*/ 174656 w 477202"/>
                <a:gd name="connsiteY8" fmla="*/ 205770 h 209969"/>
                <a:gd name="connsiteX9" fmla="*/ 406195 w 477202"/>
                <a:gd name="connsiteY9" fmla="*/ 101549 h 209969"/>
                <a:gd name="connsiteX10" fmla="*/ 473385 w 477202"/>
                <a:gd name="connsiteY10" fmla="*/ 6490 h 209969"/>
                <a:gd name="connsiteX11" fmla="*/ 309800 w 477202"/>
                <a:gd name="connsiteY11" fmla="*/ 23669 h 209969"/>
                <a:gd name="connsiteX12" fmla="*/ 83606 w 477202"/>
                <a:gd name="connsiteY12" fmla="*/ 119110 h 209969"/>
                <a:gd name="connsiteX13" fmla="*/ 15461 w 477202"/>
                <a:gd name="connsiteY13" fmla="*/ 206724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09969">
                  <a:moveTo>
                    <a:pt x="169502" y="212832"/>
                  </a:moveTo>
                  <a:cubicBezTo>
                    <a:pt x="102885" y="211114"/>
                    <a:pt x="68908" y="211305"/>
                    <a:pt x="0" y="213405"/>
                  </a:cubicBezTo>
                  <a:cubicBezTo>
                    <a:pt x="31113" y="172938"/>
                    <a:pt x="45621" y="154041"/>
                    <a:pt x="72535" y="120064"/>
                  </a:cubicBezTo>
                  <a:cubicBezTo>
                    <a:pt x="169693" y="79406"/>
                    <a:pt x="217986" y="58982"/>
                    <a:pt x="313427" y="18706"/>
                  </a:cubicBezTo>
                  <a:cubicBezTo>
                    <a:pt x="384434" y="9353"/>
                    <a:pt x="419557" y="5345"/>
                    <a:pt x="488083" y="0"/>
                  </a:cubicBezTo>
                  <a:cubicBezTo>
                    <a:pt x="461932" y="36458"/>
                    <a:pt x="447425" y="57073"/>
                    <a:pt x="416502" y="101549"/>
                  </a:cubicBezTo>
                  <a:cubicBezTo>
                    <a:pt x="318389" y="146215"/>
                    <a:pt x="268951" y="168739"/>
                    <a:pt x="169502" y="212832"/>
                  </a:cubicBezTo>
                  <a:close/>
                  <a:moveTo>
                    <a:pt x="15461" y="206724"/>
                  </a:moveTo>
                  <a:cubicBezTo>
                    <a:pt x="80170" y="204624"/>
                    <a:pt x="112047" y="204433"/>
                    <a:pt x="174656" y="205770"/>
                  </a:cubicBezTo>
                  <a:cubicBezTo>
                    <a:pt x="267806" y="164348"/>
                    <a:pt x="314190" y="143352"/>
                    <a:pt x="406195" y="101549"/>
                  </a:cubicBezTo>
                  <a:cubicBezTo>
                    <a:pt x="435018" y="60127"/>
                    <a:pt x="448570" y="40849"/>
                    <a:pt x="473385" y="6490"/>
                  </a:cubicBezTo>
                  <a:cubicBezTo>
                    <a:pt x="409058" y="11453"/>
                    <a:pt x="376226" y="15080"/>
                    <a:pt x="309800" y="23669"/>
                  </a:cubicBezTo>
                  <a:cubicBezTo>
                    <a:pt x="220086" y="61464"/>
                    <a:pt x="174847" y="80743"/>
                    <a:pt x="83606" y="119110"/>
                  </a:cubicBezTo>
                  <a:cubicBezTo>
                    <a:pt x="58219" y="150987"/>
                    <a:pt x="44475" y="168739"/>
                    <a:pt x="15461" y="206724"/>
                  </a:cubicBezTo>
                  <a:close/>
                </a:path>
              </a:pathLst>
            </a:custGeom>
            <a:grpFill/>
            <a:ln w="19088" cap="flat">
              <a:noFill/>
              <a:prstDash val="solid"/>
              <a:miter/>
            </a:ln>
          </p:spPr>
          <p:txBody>
            <a:bodyPr rtlCol="0" anchor="ctr"/>
            <a:lstStyle/>
            <a:p>
              <a:endParaRPr lang="en-US" dirty="0"/>
            </a:p>
          </p:txBody>
        </p:sp>
        <p:sp>
          <p:nvSpPr>
            <p:cNvPr id="275" name="Freeform: Shape 274">
              <a:extLst>
                <a:ext uri="{FF2B5EF4-FFF2-40B4-BE49-F238E27FC236}">
                  <a16:creationId xmlns:a16="http://schemas.microsoft.com/office/drawing/2014/main" id="{DE1EF796-5541-4CA0-94ED-A47EEA73E029}"/>
                </a:ext>
              </a:extLst>
            </p:cNvPr>
            <p:cNvSpPr/>
            <p:nvPr/>
          </p:nvSpPr>
          <p:spPr>
            <a:xfrm>
              <a:off x="1516192" y="3397743"/>
              <a:ext cx="458114" cy="209969"/>
            </a:xfrm>
            <a:custGeom>
              <a:avLst/>
              <a:gdLst>
                <a:gd name="connsiteX0" fmla="*/ 162439 w 458114"/>
                <a:gd name="connsiteY0" fmla="*/ 220467 h 209969"/>
                <a:gd name="connsiteX1" fmla="*/ 0 w 458114"/>
                <a:gd name="connsiteY1" fmla="*/ 213596 h 209969"/>
                <a:gd name="connsiteX2" fmla="*/ 71580 w 458114"/>
                <a:gd name="connsiteY2" fmla="*/ 112429 h 209969"/>
                <a:gd name="connsiteX3" fmla="*/ 303310 w 458114"/>
                <a:gd name="connsiteY3" fmla="*/ 11262 h 209969"/>
                <a:gd name="connsiteX4" fmla="*/ 469758 w 458114"/>
                <a:gd name="connsiteY4" fmla="*/ 0 h 209969"/>
                <a:gd name="connsiteX5" fmla="*/ 400468 w 458114"/>
                <a:gd name="connsiteY5" fmla="*/ 108420 h 209969"/>
                <a:gd name="connsiteX6" fmla="*/ 162439 w 458114"/>
                <a:gd name="connsiteY6" fmla="*/ 220467 h 209969"/>
                <a:gd name="connsiteX7" fmla="*/ 14889 w 458114"/>
                <a:gd name="connsiteY7" fmla="*/ 206915 h 209969"/>
                <a:gd name="connsiteX8" fmla="*/ 167402 w 458114"/>
                <a:gd name="connsiteY8" fmla="*/ 212832 h 209969"/>
                <a:gd name="connsiteX9" fmla="*/ 390351 w 458114"/>
                <a:gd name="connsiteY9" fmla="*/ 108039 h 209969"/>
                <a:gd name="connsiteX10" fmla="*/ 455442 w 458114"/>
                <a:gd name="connsiteY10" fmla="*/ 6490 h 209969"/>
                <a:gd name="connsiteX11" fmla="*/ 299492 w 458114"/>
                <a:gd name="connsiteY11" fmla="*/ 16607 h 209969"/>
                <a:gd name="connsiteX12" fmla="*/ 81888 w 458114"/>
                <a:gd name="connsiteY12" fmla="*/ 111856 h 209969"/>
                <a:gd name="connsiteX13" fmla="*/ 14889 w 458114"/>
                <a:gd name="connsiteY13" fmla="*/ 206915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09969">
                  <a:moveTo>
                    <a:pt x="162439" y="220467"/>
                  </a:moveTo>
                  <a:cubicBezTo>
                    <a:pt x="98685" y="215314"/>
                    <a:pt x="66236" y="213978"/>
                    <a:pt x="0" y="213596"/>
                  </a:cubicBezTo>
                  <a:cubicBezTo>
                    <a:pt x="30923" y="169311"/>
                    <a:pt x="45430" y="148696"/>
                    <a:pt x="71580" y="112429"/>
                  </a:cubicBezTo>
                  <a:cubicBezTo>
                    <a:pt x="165494" y="71008"/>
                    <a:pt x="211878" y="50583"/>
                    <a:pt x="303310" y="11262"/>
                  </a:cubicBezTo>
                  <a:cubicBezTo>
                    <a:pt x="371263" y="4199"/>
                    <a:pt x="404667" y="1909"/>
                    <a:pt x="469758" y="0"/>
                  </a:cubicBezTo>
                  <a:cubicBezTo>
                    <a:pt x="444561" y="38558"/>
                    <a:pt x="430628" y="60700"/>
                    <a:pt x="400468" y="108420"/>
                  </a:cubicBezTo>
                  <a:cubicBezTo>
                    <a:pt x="306173" y="152896"/>
                    <a:pt x="258452" y="175420"/>
                    <a:pt x="162439" y="220467"/>
                  </a:cubicBezTo>
                  <a:close/>
                  <a:moveTo>
                    <a:pt x="14889" y="206915"/>
                  </a:moveTo>
                  <a:cubicBezTo>
                    <a:pt x="77116" y="207106"/>
                    <a:pt x="107657" y="208251"/>
                    <a:pt x="167402" y="212832"/>
                  </a:cubicBezTo>
                  <a:cubicBezTo>
                    <a:pt x="257498" y="170648"/>
                    <a:pt x="302164" y="149460"/>
                    <a:pt x="390351" y="108039"/>
                  </a:cubicBezTo>
                  <a:cubicBezTo>
                    <a:pt x="418411" y="63372"/>
                    <a:pt x="431582" y="42757"/>
                    <a:pt x="455442" y="6490"/>
                  </a:cubicBezTo>
                  <a:cubicBezTo>
                    <a:pt x="394360" y="8208"/>
                    <a:pt x="363055" y="10308"/>
                    <a:pt x="299492" y="16607"/>
                  </a:cubicBezTo>
                  <a:cubicBezTo>
                    <a:pt x="213596" y="53638"/>
                    <a:pt x="170075" y="72917"/>
                    <a:pt x="81888" y="111856"/>
                  </a:cubicBezTo>
                  <a:cubicBezTo>
                    <a:pt x="57264" y="146024"/>
                    <a:pt x="43711" y="165303"/>
                    <a:pt x="14889" y="206915"/>
                  </a:cubicBezTo>
                  <a:close/>
                </a:path>
              </a:pathLst>
            </a:custGeom>
            <a:grpFill/>
            <a:ln w="19088" cap="flat">
              <a:noFill/>
              <a:prstDash val="solid"/>
              <a:miter/>
            </a:ln>
          </p:spPr>
          <p:txBody>
            <a:bodyPr rtlCol="0" anchor="ctr"/>
            <a:lstStyle/>
            <a:p>
              <a:endParaRPr lang="en-US" dirty="0"/>
            </a:p>
          </p:txBody>
        </p:sp>
        <p:sp>
          <p:nvSpPr>
            <p:cNvPr id="276" name="Freeform: Shape 275">
              <a:extLst>
                <a:ext uri="{FF2B5EF4-FFF2-40B4-BE49-F238E27FC236}">
                  <a16:creationId xmlns:a16="http://schemas.microsoft.com/office/drawing/2014/main" id="{4D4A1433-81AF-4890-97EB-71E97E18A930}"/>
                </a:ext>
              </a:extLst>
            </p:cNvPr>
            <p:cNvSpPr/>
            <p:nvPr/>
          </p:nvSpPr>
          <p:spPr>
            <a:xfrm>
              <a:off x="1904253" y="3303137"/>
              <a:ext cx="439026" cy="209969"/>
            </a:xfrm>
            <a:custGeom>
              <a:avLst/>
              <a:gdLst>
                <a:gd name="connsiteX0" fmla="*/ 154805 w 439026"/>
                <a:gd name="connsiteY0" fmla="*/ 224023 h 209969"/>
                <a:gd name="connsiteX1" fmla="*/ 0 w 439026"/>
                <a:gd name="connsiteY1" fmla="*/ 206271 h 209969"/>
                <a:gd name="connsiteX2" fmla="*/ 69290 w 439026"/>
                <a:gd name="connsiteY2" fmla="*/ 98042 h 209969"/>
                <a:gd name="connsiteX3" fmla="*/ 289376 w 439026"/>
                <a:gd name="connsiteY3" fmla="*/ 2220 h 209969"/>
                <a:gd name="connsiteX4" fmla="*/ 447234 w 439026"/>
                <a:gd name="connsiteY4" fmla="*/ 2220 h 209969"/>
                <a:gd name="connsiteX5" fmla="*/ 381762 w 439026"/>
                <a:gd name="connsiteY5" fmla="*/ 116175 h 209969"/>
                <a:gd name="connsiteX6" fmla="*/ 154805 w 439026"/>
                <a:gd name="connsiteY6" fmla="*/ 224023 h 209969"/>
                <a:gd name="connsiteX7" fmla="*/ 14507 w 439026"/>
                <a:gd name="connsiteY7" fmla="*/ 199590 h 209969"/>
                <a:gd name="connsiteX8" fmla="*/ 159767 w 439026"/>
                <a:gd name="connsiteY8" fmla="*/ 215624 h 209969"/>
                <a:gd name="connsiteX9" fmla="*/ 372600 w 439026"/>
                <a:gd name="connsiteY9" fmla="*/ 114839 h 209969"/>
                <a:gd name="connsiteX10" fmla="*/ 434064 w 439026"/>
                <a:gd name="connsiteY10" fmla="*/ 7946 h 209969"/>
                <a:gd name="connsiteX11" fmla="*/ 286131 w 439026"/>
                <a:gd name="connsiteY11" fmla="*/ 7373 h 209969"/>
                <a:gd name="connsiteX12" fmla="*/ 79407 w 439026"/>
                <a:gd name="connsiteY12" fmla="*/ 97660 h 209969"/>
                <a:gd name="connsiteX13" fmla="*/ 14507 w 439026"/>
                <a:gd name="connsiteY13" fmla="*/ 199590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09969">
                  <a:moveTo>
                    <a:pt x="154805" y="224023"/>
                  </a:moveTo>
                  <a:cubicBezTo>
                    <a:pt x="94295" y="214097"/>
                    <a:pt x="63182" y="210661"/>
                    <a:pt x="0" y="206271"/>
                  </a:cubicBezTo>
                  <a:cubicBezTo>
                    <a:pt x="30160" y="158551"/>
                    <a:pt x="44093" y="136409"/>
                    <a:pt x="69290" y="98042"/>
                  </a:cubicBezTo>
                  <a:cubicBezTo>
                    <a:pt x="158813" y="58148"/>
                    <a:pt x="203098" y="38678"/>
                    <a:pt x="289376" y="2220"/>
                  </a:cubicBezTo>
                  <a:cubicBezTo>
                    <a:pt x="353894" y="-644"/>
                    <a:pt x="385389" y="-835"/>
                    <a:pt x="447234" y="2220"/>
                  </a:cubicBezTo>
                  <a:cubicBezTo>
                    <a:pt x="423565" y="42305"/>
                    <a:pt x="410394" y="65592"/>
                    <a:pt x="381762" y="116175"/>
                  </a:cubicBezTo>
                  <a:cubicBezTo>
                    <a:pt x="292430" y="157978"/>
                    <a:pt x="247000" y="179930"/>
                    <a:pt x="154805" y="224023"/>
                  </a:cubicBezTo>
                  <a:close/>
                  <a:moveTo>
                    <a:pt x="14507" y="199590"/>
                  </a:moveTo>
                  <a:cubicBezTo>
                    <a:pt x="73680" y="203599"/>
                    <a:pt x="102885" y="206653"/>
                    <a:pt x="159767" y="215624"/>
                  </a:cubicBezTo>
                  <a:cubicBezTo>
                    <a:pt x="246046" y="174394"/>
                    <a:pt x="288612" y="153970"/>
                    <a:pt x="372600" y="114839"/>
                  </a:cubicBezTo>
                  <a:cubicBezTo>
                    <a:pt x="399323" y="67692"/>
                    <a:pt x="411730" y="45931"/>
                    <a:pt x="434064" y="7946"/>
                  </a:cubicBezTo>
                  <a:cubicBezTo>
                    <a:pt x="376226" y="5083"/>
                    <a:pt x="346640" y="5083"/>
                    <a:pt x="286131" y="7373"/>
                  </a:cubicBezTo>
                  <a:cubicBezTo>
                    <a:pt x="204816" y="41732"/>
                    <a:pt x="163394" y="60056"/>
                    <a:pt x="79407" y="97660"/>
                  </a:cubicBezTo>
                  <a:cubicBezTo>
                    <a:pt x="55738" y="134118"/>
                    <a:pt x="42567" y="154924"/>
                    <a:pt x="14507" y="199590"/>
                  </a:cubicBezTo>
                  <a:close/>
                </a:path>
              </a:pathLst>
            </a:custGeom>
            <a:grpFill/>
            <a:ln w="19088" cap="flat">
              <a:noFill/>
              <a:prstDash val="solid"/>
              <a:miter/>
            </a:ln>
          </p:spPr>
          <p:txBody>
            <a:bodyPr rtlCol="0" anchor="ctr"/>
            <a:lstStyle/>
            <a:p>
              <a:endParaRPr lang="en-US" dirty="0"/>
            </a:p>
          </p:txBody>
        </p:sp>
        <p:sp>
          <p:nvSpPr>
            <p:cNvPr id="277" name="Freeform: Shape 276">
              <a:extLst>
                <a:ext uri="{FF2B5EF4-FFF2-40B4-BE49-F238E27FC236}">
                  <a16:creationId xmlns:a16="http://schemas.microsoft.com/office/drawing/2014/main" id="{18FFFEC6-7BA6-4F4D-9856-9326B9336CED}"/>
                </a:ext>
              </a:extLst>
            </p:cNvPr>
            <p:cNvSpPr/>
            <p:nvPr/>
          </p:nvSpPr>
          <p:spPr>
            <a:xfrm>
              <a:off x="2274562" y="3222706"/>
              <a:ext cx="419938" cy="229057"/>
            </a:xfrm>
            <a:custGeom>
              <a:avLst/>
              <a:gdLst>
                <a:gd name="connsiteX0" fmla="*/ 147360 w 419938"/>
                <a:gd name="connsiteY0" fmla="*/ 230584 h 229057"/>
                <a:gd name="connsiteX1" fmla="*/ 0 w 419938"/>
                <a:gd name="connsiteY1" fmla="*/ 199280 h 229057"/>
                <a:gd name="connsiteX2" fmla="*/ 65663 w 419938"/>
                <a:gd name="connsiteY2" fmla="*/ 85515 h 229057"/>
                <a:gd name="connsiteX3" fmla="*/ 273151 w 419938"/>
                <a:gd name="connsiteY3" fmla="*/ 0 h 229057"/>
                <a:gd name="connsiteX4" fmla="*/ 422992 w 419938"/>
                <a:gd name="connsiteY4" fmla="*/ 14316 h 229057"/>
                <a:gd name="connsiteX5" fmla="*/ 362674 w 419938"/>
                <a:gd name="connsiteY5" fmla="*/ 131708 h 229057"/>
                <a:gd name="connsiteX6" fmla="*/ 147360 w 419938"/>
                <a:gd name="connsiteY6" fmla="*/ 230584 h 229057"/>
                <a:gd name="connsiteX7" fmla="*/ 13743 w 419938"/>
                <a:gd name="connsiteY7" fmla="*/ 192790 h 229057"/>
                <a:gd name="connsiteX8" fmla="*/ 151942 w 419938"/>
                <a:gd name="connsiteY8" fmla="*/ 221804 h 229057"/>
                <a:gd name="connsiteX9" fmla="*/ 353702 w 419938"/>
                <a:gd name="connsiteY9" fmla="*/ 129036 h 229057"/>
                <a:gd name="connsiteX10" fmla="*/ 410394 w 419938"/>
                <a:gd name="connsiteY10" fmla="*/ 18897 h 229057"/>
                <a:gd name="connsiteX11" fmla="*/ 270097 w 419938"/>
                <a:gd name="connsiteY11" fmla="*/ 4963 h 229057"/>
                <a:gd name="connsiteX12" fmla="*/ 75207 w 419938"/>
                <a:gd name="connsiteY12" fmla="*/ 85706 h 229057"/>
                <a:gd name="connsiteX13" fmla="*/ 13743 w 419938"/>
                <a:gd name="connsiteY13" fmla="*/ 192790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229057">
                  <a:moveTo>
                    <a:pt x="147360" y="230584"/>
                  </a:moveTo>
                  <a:cubicBezTo>
                    <a:pt x="89523" y="214932"/>
                    <a:pt x="60128" y="208633"/>
                    <a:pt x="0" y="199280"/>
                  </a:cubicBezTo>
                  <a:cubicBezTo>
                    <a:pt x="28632" y="148696"/>
                    <a:pt x="41994" y="125409"/>
                    <a:pt x="65663" y="85515"/>
                  </a:cubicBezTo>
                  <a:cubicBezTo>
                    <a:pt x="150414" y="48866"/>
                    <a:pt x="192026" y="31495"/>
                    <a:pt x="273151" y="0"/>
                  </a:cubicBezTo>
                  <a:cubicBezTo>
                    <a:pt x="334424" y="2481"/>
                    <a:pt x="364201" y="5154"/>
                    <a:pt x="422992" y="14316"/>
                  </a:cubicBezTo>
                  <a:cubicBezTo>
                    <a:pt x="401423" y="55165"/>
                    <a:pt x="389207" y="79216"/>
                    <a:pt x="362674" y="131708"/>
                  </a:cubicBezTo>
                  <a:cubicBezTo>
                    <a:pt x="278114" y="168930"/>
                    <a:pt x="234974" y="189163"/>
                    <a:pt x="147360" y="230584"/>
                  </a:cubicBezTo>
                  <a:close/>
                  <a:moveTo>
                    <a:pt x="13743" y="192790"/>
                  </a:moveTo>
                  <a:cubicBezTo>
                    <a:pt x="70054" y="201570"/>
                    <a:pt x="97732" y="207488"/>
                    <a:pt x="151942" y="221804"/>
                  </a:cubicBezTo>
                  <a:cubicBezTo>
                    <a:pt x="234020" y="183055"/>
                    <a:pt x="274297" y="164348"/>
                    <a:pt x="353702" y="129036"/>
                  </a:cubicBezTo>
                  <a:cubicBezTo>
                    <a:pt x="378517" y="79979"/>
                    <a:pt x="389970" y="57646"/>
                    <a:pt x="410394" y="18897"/>
                  </a:cubicBezTo>
                  <a:cubicBezTo>
                    <a:pt x="355421" y="10498"/>
                    <a:pt x="327361" y="7635"/>
                    <a:pt x="270097" y="4963"/>
                  </a:cubicBezTo>
                  <a:cubicBezTo>
                    <a:pt x="193745" y="34931"/>
                    <a:pt x="154614" y="51156"/>
                    <a:pt x="75207" y="85706"/>
                  </a:cubicBezTo>
                  <a:cubicBezTo>
                    <a:pt x="52874" y="123691"/>
                    <a:pt x="40467" y="145451"/>
                    <a:pt x="13743" y="192790"/>
                  </a:cubicBezTo>
                  <a:close/>
                </a:path>
              </a:pathLst>
            </a:custGeom>
            <a:grpFill/>
            <a:ln w="19088" cap="flat">
              <a:noFill/>
              <a:prstDash val="solid"/>
              <a:miter/>
            </a:ln>
          </p:spPr>
          <p:txBody>
            <a:bodyPr rtlCol="0" anchor="ctr"/>
            <a:lstStyle/>
            <a:p>
              <a:endParaRPr lang="en-US" dirty="0"/>
            </a:p>
          </p:txBody>
        </p:sp>
        <p:sp>
          <p:nvSpPr>
            <p:cNvPr id="278" name="Freeform: Shape 277">
              <a:extLst>
                <a:ext uri="{FF2B5EF4-FFF2-40B4-BE49-F238E27FC236}">
                  <a16:creationId xmlns:a16="http://schemas.microsoft.com/office/drawing/2014/main" id="{3D173E48-DC19-4FE0-91BC-D97864330DE9}"/>
                </a:ext>
              </a:extLst>
            </p:cNvPr>
            <p:cNvSpPr/>
            <p:nvPr/>
          </p:nvSpPr>
          <p:spPr>
            <a:xfrm>
              <a:off x="2626165" y="3167923"/>
              <a:ext cx="381762" cy="229057"/>
            </a:xfrm>
            <a:custGeom>
              <a:avLst/>
              <a:gdLst>
                <a:gd name="connsiteX0" fmla="*/ 141252 w 381762"/>
                <a:gd name="connsiteY0" fmla="*/ 235165 h 229057"/>
                <a:gd name="connsiteX1" fmla="*/ 0 w 381762"/>
                <a:gd name="connsiteY1" fmla="*/ 187827 h 229057"/>
                <a:gd name="connsiteX2" fmla="*/ 60510 w 381762"/>
                <a:gd name="connsiteY2" fmla="*/ 70435 h 229057"/>
                <a:gd name="connsiteX3" fmla="*/ 255589 w 381762"/>
                <a:gd name="connsiteY3" fmla="*/ 0 h 229057"/>
                <a:gd name="connsiteX4" fmla="*/ 398750 w 381762"/>
                <a:gd name="connsiteY4" fmla="*/ 31114 h 229057"/>
                <a:gd name="connsiteX5" fmla="*/ 344731 w 381762"/>
                <a:gd name="connsiteY5" fmla="*/ 149460 h 229057"/>
                <a:gd name="connsiteX6" fmla="*/ 141252 w 381762"/>
                <a:gd name="connsiteY6" fmla="*/ 235165 h 229057"/>
                <a:gd name="connsiteX7" fmla="*/ 13171 w 381762"/>
                <a:gd name="connsiteY7" fmla="*/ 182100 h 229057"/>
                <a:gd name="connsiteX8" fmla="*/ 145642 w 381762"/>
                <a:gd name="connsiteY8" fmla="*/ 226003 h 229057"/>
                <a:gd name="connsiteX9" fmla="*/ 336332 w 381762"/>
                <a:gd name="connsiteY9" fmla="*/ 145833 h 229057"/>
                <a:gd name="connsiteX10" fmla="*/ 387107 w 381762"/>
                <a:gd name="connsiteY10" fmla="*/ 34740 h 229057"/>
                <a:gd name="connsiteX11" fmla="*/ 252917 w 381762"/>
                <a:gd name="connsiteY11" fmla="*/ 5154 h 229057"/>
                <a:gd name="connsiteX12" fmla="*/ 69671 w 381762"/>
                <a:gd name="connsiteY12" fmla="*/ 71771 h 229057"/>
                <a:gd name="connsiteX13" fmla="*/ 13171 w 381762"/>
                <a:gd name="connsiteY13" fmla="*/ 182100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29057">
                  <a:moveTo>
                    <a:pt x="141252" y="235165"/>
                  </a:moveTo>
                  <a:cubicBezTo>
                    <a:pt x="85705" y="213023"/>
                    <a:pt x="57455" y="203479"/>
                    <a:pt x="0" y="187827"/>
                  </a:cubicBezTo>
                  <a:cubicBezTo>
                    <a:pt x="26532" y="135335"/>
                    <a:pt x="38749" y="111284"/>
                    <a:pt x="60510" y="70435"/>
                  </a:cubicBezTo>
                  <a:cubicBezTo>
                    <a:pt x="140298" y="38940"/>
                    <a:pt x="179428" y="24433"/>
                    <a:pt x="255589" y="0"/>
                  </a:cubicBezTo>
                  <a:cubicBezTo>
                    <a:pt x="313999" y="8781"/>
                    <a:pt x="342632" y="15080"/>
                    <a:pt x="398750" y="31114"/>
                  </a:cubicBezTo>
                  <a:cubicBezTo>
                    <a:pt x="379662" y="71771"/>
                    <a:pt x="368591" y="96013"/>
                    <a:pt x="344731" y="149460"/>
                  </a:cubicBezTo>
                  <a:cubicBezTo>
                    <a:pt x="265133" y="180764"/>
                    <a:pt x="224285" y="198325"/>
                    <a:pt x="141252" y="235165"/>
                  </a:cubicBezTo>
                  <a:close/>
                  <a:moveTo>
                    <a:pt x="13171" y="182100"/>
                  </a:moveTo>
                  <a:cubicBezTo>
                    <a:pt x="66999" y="196798"/>
                    <a:pt x="93532" y="205579"/>
                    <a:pt x="145642" y="226003"/>
                  </a:cubicBezTo>
                  <a:cubicBezTo>
                    <a:pt x="223331" y="191644"/>
                    <a:pt x="261507" y="175229"/>
                    <a:pt x="336332" y="145833"/>
                  </a:cubicBezTo>
                  <a:cubicBezTo>
                    <a:pt x="358666" y="96013"/>
                    <a:pt x="368973" y="73298"/>
                    <a:pt x="387107" y="34740"/>
                  </a:cubicBezTo>
                  <a:cubicBezTo>
                    <a:pt x="334423" y="19661"/>
                    <a:pt x="307509" y="13743"/>
                    <a:pt x="252917" y="5154"/>
                  </a:cubicBezTo>
                  <a:cubicBezTo>
                    <a:pt x="181337" y="28632"/>
                    <a:pt x="144497" y="42185"/>
                    <a:pt x="69671" y="71771"/>
                  </a:cubicBezTo>
                  <a:cubicBezTo>
                    <a:pt x="49247" y="110520"/>
                    <a:pt x="37795" y="133044"/>
                    <a:pt x="13171" y="182100"/>
                  </a:cubicBezTo>
                  <a:close/>
                </a:path>
              </a:pathLst>
            </a:custGeom>
            <a:grpFill/>
            <a:ln w="19088" cap="flat">
              <a:noFill/>
              <a:prstDash val="solid"/>
              <a:miter/>
            </a:ln>
          </p:spPr>
          <p:txBody>
            <a:bodyPr rtlCol="0" anchor="ctr"/>
            <a:lstStyle/>
            <a:p>
              <a:endParaRPr lang="en-US" dirty="0"/>
            </a:p>
          </p:txBody>
        </p:sp>
        <p:sp>
          <p:nvSpPr>
            <p:cNvPr id="279" name="Freeform: Shape 278">
              <a:extLst>
                <a:ext uri="{FF2B5EF4-FFF2-40B4-BE49-F238E27FC236}">
                  <a16:creationId xmlns:a16="http://schemas.microsoft.com/office/drawing/2014/main" id="{4E3C6AFD-29C9-4E17-A7A8-65DE5FB7D897}"/>
                </a:ext>
              </a:extLst>
            </p:cNvPr>
            <p:cNvSpPr/>
            <p:nvPr/>
          </p:nvSpPr>
          <p:spPr>
            <a:xfrm>
              <a:off x="2960589" y="3150362"/>
              <a:ext cx="362674" cy="229057"/>
            </a:xfrm>
            <a:custGeom>
              <a:avLst/>
              <a:gdLst>
                <a:gd name="connsiteX0" fmla="*/ 136289 w 362673"/>
                <a:gd name="connsiteY0" fmla="*/ 235165 h 229057"/>
                <a:gd name="connsiteX1" fmla="*/ 0 w 362673"/>
                <a:gd name="connsiteY1" fmla="*/ 167593 h 229057"/>
                <a:gd name="connsiteX2" fmla="*/ 54210 w 362673"/>
                <a:gd name="connsiteY2" fmla="*/ 49247 h 229057"/>
                <a:gd name="connsiteX3" fmla="*/ 237456 w 362673"/>
                <a:gd name="connsiteY3" fmla="*/ 0 h 229057"/>
                <a:gd name="connsiteX4" fmla="*/ 374700 w 362673"/>
                <a:gd name="connsiteY4" fmla="*/ 54210 h 229057"/>
                <a:gd name="connsiteX5" fmla="*/ 327361 w 362673"/>
                <a:gd name="connsiteY5" fmla="*/ 172365 h 229057"/>
                <a:gd name="connsiteX6" fmla="*/ 136289 w 362673"/>
                <a:gd name="connsiteY6" fmla="*/ 235165 h 229057"/>
                <a:gd name="connsiteX7" fmla="*/ 12408 w 362673"/>
                <a:gd name="connsiteY7" fmla="*/ 162821 h 229057"/>
                <a:gd name="connsiteX8" fmla="*/ 140298 w 362673"/>
                <a:gd name="connsiteY8" fmla="*/ 225812 h 229057"/>
                <a:gd name="connsiteX9" fmla="*/ 319153 w 362673"/>
                <a:gd name="connsiteY9" fmla="*/ 167593 h 229057"/>
                <a:gd name="connsiteX10" fmla="*/ 363819 w 362673"/>
                <a:gd name="connsiteY10" fmla="*/ 56692 h 229057"/>
                <a:gd name="connsiteX11" fmla="*/ 235166 w 362673"/>
                <a:gd name="connsiteY11" fmla="*/ 4963 h 229057"/>
                <a:gd name="connsiteX12" fmla="*/ 63182 w 362673"/>
                <a:gd name="connsiteY12" fmla="*/ 51538 h 229057"/>
                <a:gd name="connsiteX13" fmla="*/ 12408 w 362673"/>
                <a:gd name="connsiteY13" fmla="*/ 162821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229057">
                  <a:moveTo>
                    <a:pt x="136289" y="235165"/>
                  </a:moveTo>
                  <a:cubicBezTo>
                    <a:pt x="83224" y="202716"/>
                    <a:pt x="55546" y="190308"/>
                    <a:pt x="0" y="167593"/>
                  </a:cubicBezTo>
                  <a:cubicBezTo>
                    <a:pt x="23860" y="114147"/>
                    <a:pt x="34932" y="89905"/>
                    <a:pt x="54210" y="49247"/>
                  </a:cubicBezTo>
                  <a:cubicBezTo>
                    <a:pt x="129417" y="24815"/>
                    <a:pt x="166258" y="14507"/>
                    <a:pt x="237456" y="0"/>
                  </a:cubicBezTo>
                  <a:cubicBezTo>
                    <a:pt x="293194" y="18134"/>
                    <a:pt x="320489" y="29396"/>
                    <a:pt x="374700" y="54210"/>
                  </a:cubicBezTo>
                  <a:cubicBezTo>
                    <a:pt x="357711" y="95059"/>
                    <a:pt x="347976" y="119301"/>
                    <a:pt x="327361" y="172365"/>
                  </a:cubicBezTo>
                  <a:cubicBezTo>
                    <a:pt x="252345" y="195080"/>
                    <a:pt x="214169" y="207678"/>
                    <a:pt x="136289" y="235165"/>
                  </a:cubicBezTo>
                  <a:close/>
                  <a:moveTo>
                    <a:pt x="12408" y="162821"/>
                  </a:moveTo>
                  <a:cubicBezTo>
                    <a:pt x="64518" y="184200"/>
                    <a:pt x="90287" y="195844"/>
                    <a:pt x="140298" y="225812"/>
                  </a:cubicBezTo>
                  <a:cubicBezTo>
                    <a:pt x="213023" y="200425"/>
                    <a:pt x="248909" y="188590"/>
                    <a:pt x="319153" y="167593"/>
                  </a:cubicBezTo>
                  <a:cubicBezTo>
                    <a:pt x="338623" y="117964"/>
                    <a:pt x="347595" y="95440"/>
                    <a:pt x="363819" y="56692"/>
                  </a:cubicBezTo>
                  <a:cubicBezTo>
                    <a:pt x="313045" y="33213"/>
                    <a:pt x="287276" y="22524"/>
                    <a:pt x="235166" y="4963"/>
                  </a:cubicBezTo>
                  <a:cubicBezTo>
                    <a:pt x="168166" y="18897"/>
                    <a:pt x="133617" y="28823"/>
                    <a:pt x="63182" y="51538"/>
                  </a:cubicBezTo>
                  <a:cubicBezTo>
                    <a:pt x="44857" y="90287"/>
                    <a:pt x="34549" y="113001"/>
                    <a:pt x="12408" y="162821"/>
                  </a:cubicBezTo>
                  <a:close/>
                </a:path>
              </a:pathLst>
            </a:custGeom>
            <a:grpFill/>
            <a:ln w="19088" cap="flat">
              <a:noFill/>
              <a:prstDash val="solid"/>
              <a:miter/>
            </a:ln>
          </p:spPr>
          <p:txBody>
            <a:bodyPr rtlCol="0" anchor="ctr"/>
            <a:lstStyle/>
            <a:p>
              <a:endParaRPr lang="en-US" dirty="0"/>
            </a:p>
          </p:txBody>
        </p:sp>
        <p:sp>
          <p:nvSpPr>
            <p:cNvPr id="280" name="Freeform: Shape 279">
              <a:extLst>
                <a:ext uri="{FF2B5EF4-FFF2-40B4-BE49-F238E27FC236}">
                  <a16:creationId xmlns:a16="http://schemas.microsoft.com/office/drawing/2014/main" id="{5CBB8EDD-528F-4879-842D-4DFA4502F56D}"/>
                </a:ext>
              </a:extLst>
            </p:cNvPr>
            <p:cNvSpPr/>
            <p:nvPr/>
          </p:nvSpPr>
          <p:spPr>
            <a:xfrm>
              <a:off x="3278024" y="3171931"/>
              <a:ext cx="343586" cy="229057"/>
            </a:xfrm>
            <a:custGeom>
              <a:avLst/>
              <a:gdLst>
                <a:gd name="connsiteX0" fmla="*/ 135335 w 343585"/>
                <a:gd name="connsiteY0" fmla="*/ 232875 h 229057"/>
                <a:gd name="connsiteX1" fmla="*/ 0 w 343585"/>
                <a:gd name="connsiteY1" fmla="*/ 150414 h 229057"/>
                <a:gd name="connsiteX2" fmla="*/ 47529 w 343585"/>
                <a:gd name="connsiteY2" fmla="*/ 32068 h 229057"/>
                <a:gd name="connsiteX3" fmla="*/ 222758 w 343585"/>
                <a:gd name="connsiteY3" fmla="*/ 0 h 229057"/>
                <a:gd name="connsiteX4" fmla="*/ 360002 w 343585"/>
                <a:gd name="connsiteY4" fmla="*/ 66236 h 229057"/>
                <a:gd name="connsiteX5" fmla="*/ 319917 w 343585"/>
                <a:gd name="connsiteY5" fmla="*/ 180764 h 229057"/>
                <a:gd name="connsiteX6" fmla="*/ 135335 w 343585"/>
                <a:gd name="connsiteY6" fmla="*/ 232875 h 229057"/>
                <a:gd name="connsiteX7" fmla="*/ 11644 w 343585"/>
                <a:gd name="connsiteY7" fmla="*/ 146978 h 229057"/>
                <a:gd name="connsiteX8" fmla="*/ 138580 w 343585"/>
                <a:gd name="connsiteY8" fmla="*/ 223903 h 229057"/>
                <a:gd name="connsiteX9" fmla="*/ 311709 w 343585"/>
                <a:gd name="connsiteY9" fmla="*/ 175420 h 229057"/>
                <a:gd name="connsiteX10" fmla="*/ 349503 w 343585"/>
                <a:gd name="connsiteY10" fmla="*/ 67763 h 229057"/>
                <a:gd name="connsiteX11" fmla="*/ 220849 w 343585"/>
                <a:gd name="connsiteY11" fmla="*/ 5154 h 229057"/>
                <a:gd name="connsiteX12" fmla="*/ 56119 w 343585"/>
                <a:gd name="connsiteY12" fmla="*/ 35886 h 229057"/>
                <a:gd name="connsiteX13" fmla="*/ 11644 w 343585"/>
                <a:gd name="connsiteY13" fmla="*/ 146978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229057">
                  <a:moveTo>
                    <a:pt x="135335" y="232875"/>
                  </a:moveTo>
                  <a:cubicBezTo>
                    <a:pt x="81124" y="198707"/>
                    <a:pt x="54210" y="181910"/>
                    <a:pt x="0" y="150414"/>
                  </a:cubicBezTo>
                  <a:cubicBezTo>
                    <a:pt x="20806" y="97158"/>
                    <a:pt x="30541" y="73107"/>
                    <a:pt x="47529" y="32068"/>
                  </a:cubicBezTo>
                  <a:cubicBezTo>
                    <a:pt x="118728" y="16416"/>
                    <a:pt x="153850" y="9926"/>
                    <a:pt x="222758" y="0"/>
                  </a:cubicBezTo>
                  <a:cubicBezTo>
                    <a:pt x="277923" y="23860"/>
                    <a:pt x="305219" y="37413"/>
                    <a:pt x="360002" y="66236"/>
                  </a:cubicBezTo>
                  <a:cubicBezTo>
                    <a:pt x="345304" y="106512"/>
                    <a:pt x="337287" y="129990"/>
                    <a:pt x="319917" y="180764"/>
                  </a:cubicBezTo>
                  <a:cubicBezTo>
                    <a:pt x="247382" y="198707"/>
                    <a:pt x="210351" y="209205"/>
                    <a:pt x="135335" y="232875"/>
                  </a:cubicBezTo>
                  <a:close/>
                  <a:moveTo>
                    <a:pt x="11644" y="146978"/>
                  </a:moveTo>
                  <a:cubicBezTo>
                    <a:pt x="62418" y="176374"/>
                    <a:pt x="87805" y="192026"/>
                    <a:pt x="138580" y="223903"/>
                  </a:cubicBezTo>
                  <a:cubicBezTo>
                    <a:pt x="208824" y="202143"/>
                    <a:pt x="243373" y="192408"/>
                    <a:pt x="311709" y="175420"/>
                  </a:cubicBezTo>
                  <a:cubicBezTo>
                    <a:pt x="327933" y="127890"/>
                    <a:pt x="335569" y="106130"/>
                    <a:pt x="349503" y="67763"/>
                  </a:cubicBezTo>
                  <a:cubicBezTo>
                    <a:pt x="298156" y="40849"/>
                    <a:pt x="272578" y="27869"/>
                    <a:pt x="220849" y="5154"/>
                  </a:cubicBezTo>
                  <a:cubicBezTo>
                    <a:pt x="155950" y="14889"/>
                    <a:pt x="122927" y="21188"/>
                    <a:pt x="56119" y="35886"/>
                  </a:cubicBezTo>
                  <a:cubicBezTo>
                    <a:pt x="39894" y="74634"/>
                    <a:pt x="30923" y="97349"/>
                    <a:pt x="11644" y="146978"/>
                  </a:cubicBezTo>
                  <a:close/>
                </a:path>
              </a:pathLst>
            </a:custGeom>
            <a:grpFill/>
            <a:ln w="19088" cap="flat">
              <a:noFill/>
              <a:prstDash val="solid"/>
              <a:miter/>
            </a:ln>
          </p:spPr>
          <p:txBody>
            <a:bodyPr rtlCol="0" anchor="ctr"/>
            <a:lstStyle/>
            <a:p>
              <a:endParaRPr lang="en-US" dirty="0"/>
            </a:p>
          </p:txBody>
        </p:sp>
        <p:sp>
          <p:nvSpPr>
            <p:cNvPr id="281" name="Freeform: Shape 280">
              <a:extLst>
                <a:ext uri="{FF2B5EF4-FFF2-40B4-BE49-F238E27FC236}">
                  <a16:creationId xmlns:a16="http://schemas.microsoft.com/office/drawing/2014/main" id="{8C7E1789-8268-4703-9064-293F9EEB9B72}"/>
                </a:ext>
              </a:extLst>
            </p:cNvPr>
            <p:cNvSpPr/>
            <p:nvPr/>
          </p:nvSpPr>
          <p:spPr>
            <a:xfrm>
              <a:off x="3588205" y="3215070"/>
              <a:ext cx="343586" cy="209969"/>
            </a:xfrm>
            <a:custGeom>
              <a:avLst/>
              <a:gdLst>
                <a:gd name="connsiteX0" fmla="*/ 139343 w 343585"/>
                <a:gd name="connsiteY0" fmla="*/ 221422 h 209969"/>
                <a:gd name="connsiteX1" fmla="*/ 0 w 343585"/>
                <a:gd name="connsiteY1" fmla="*/ 136289 h 209969"/>
                <a:gd name="connsiteX2" fmla="*/ 40276 w 343585"/>
                <a:gd name="connsiteY2" fmla="*/ 21570 h 209969"/>
                <a:gd name="connsiteX3" fmla="*/ 211687 w 343585"/>
                <a:gd name="connsiteY3" fmla="*/ 0 h 209969"/>
                <a:gd name="connsiteX4" fmla="*/ 351794 w 343585"/>
                <a:gd name="connsiteY4" fmla="*/ 73298 h 209969"/>
                <a:gd name="connsiteX5" fmla="*/ 319344 w 343585"/>
                <a:gd name="connsiteY5" fmla="*/ 179810 h 209969"/>
                <a:gd name="connsiteX6" fmla="*/ 139343 w 343585"/>
                <a:gd name="connsiteY6" fmla="*/ 221422 h 209969"/>
                <a:gd name="connsiteX7" fmla="*/ 11262 w 343585"/>
                <a:gd name="connsiteY7" fmla="*/ 133617 h 209969"/>
                <a:gd name="connsiteX8" fmla="*/ 141824 w 343585"/>
                <a:gd name="connsiteY8" fmla="*/ 213214 h 209969"/>
                <a:gd name="connsiteX9" fmla="*/ 310564 w 343585"/>
                <a:gd name="connsiteY9" fmla="*/ 175038 h 209969"/>
                <a:gd name="connsiteX10" fmla="*/ 341295 w 343585"/>
                <a:gd name="connsiteY10" fmla="*/ 74825 h 209969"/>
                <a:gd name="connsiteX11" fmla="*/ 209969 w 343585"/>
                <a:gd name="connsiteY11" fmla="*/ 5536 h 209969"/>
                <a:gd name="connsiteX12" fmla="*/ 48865 w 343585"/>
                <a:gd name="connsiteY12" fmla="*/ 26342 h 209969"/>
                <a:gd name="connsiteX13" fmla="*/ 11262 w 343585"/>
                <a:gd name="connsiteY13" fmla="*/ 133617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209969">
                  <a:moveTo>
                    <a:pt x="139343" y="221422"/>
                  </a:moveTo>
                  <a:cubicBezTo>
                    <a:pt x="83224" y="187063"/>
                    <a:pt x="55546" y="169693"/>
                    <a:pt x="0" y="136289"/>
                  </a:cubicBezTo>
                  <a:cubicBezTo>
                    <a:pt x="17370" y="85324"/>
                    <a:pt x="25578" y="62036"/>
                    <a:pt x="40276" y="21570"/>
                  </a:cubicBezTo>
                  <a:cubicBezTo>
                    <a:pt x="109757" y="10308"/>
                    <a:pt x="143924" y="5917"/>
                    <a:pt x="211687" y="0"/>
                  </a:cubicBezTo>
                  <a:cubicBezTo>
                    <a:pt x="267616" y="27678"/>
                    <a:pt x="295674" y="42757"/>
                    <a:pt x="351794" y="73298"/>
                  </a:cubicBezTo>
                  <a:cubicBezTo>
                    <a:pt x="339769" y="111474"/>
                    <a:pt x="333088" y="133044"/>
                    <a:pt x="319344" y="179810"/>
                  </a:cubicBezTo>
                  <a:cubicBezTo>
                    <a:pt x="248336" y="193744"/>
                    <a:pt x="212260" y="202143"/>
                    <a:pt x="139343" y="221422"/>
                  </a:cubicBezTo>
                  <a:close/>
                  <a:moveTo>
                    <a:pt x="11262" y="133617"/>
                  </a:moveTo>
                  <a:cubicBezTo>
                    <a:pt x="63182" y="164921"/>
                    <a:pt x="89332" y="180955"/>
                    <a:pt x="141824" y="213214"/>
                  </a:cubicBezTo>
                  <a:cubicBezTo>
                    <a:pt x="210160" y="195462"/>
                    <a:pt x="243946" y="187827"/>
                    <a:pt x="310564" y="175038"/>
                  </a:cubicBezTo>
                  <a:cubicBezTo>
                    <a:pt x="323544" y="131326"/>
                    <a:pt x="329652" y="110902"/>
                    <a:pt x="341295" y="74825"/>
                  </a:cubicBezTo>
                  <a:cubicBezTo>
                    <a:pt x="288612" y="46002"/>
                    <a:pt x="262270" y="31877"/>
                    <a:pt x="209969" y="5536"/>
                  </a:cubicBezTo>
                  <a:cubicBezTo>
                    <a:pt x="146215" y="11453"/>
                    <a:pt x="113956" y="15652"/>
                    <a:pt x="48865" y="26342"/>
                  </a:cubicBezTo>
                  <a:cubicBezTo>
                    <a:pt x="34932" y="64327"/>
                    <a:pt x="27296" y="86087"/>
                    <a:pt x="11262" y="133617"/>
                  </a:cubicBezTo>
                  <a:close/>
                </a:path>
              </a:pathLst>
            </a:custGeom>
            <a:grpFill/>
            <a:ln w="19088" cap="flat">
              <a:noFill/>
              <a:prstDash val="solid"/>
              <a:miter/>
            </a:ln>
          </p:spPr>
          <p:txBody>
            <a:bodyPr rtlCol="0" anchor="ctr"/>
            <a:lstStyle/>
            <a:p>
              <a:endParaRPr lang="en-US" dirty="0"/>
            </a:p>
          </p:txBody>
        </p:sp>
        <p:sp>
          <p:nvSpPr>
            <p:cNvPr id="282" name="Freeform: Shape 281">
              <a:extLst>
                <a:ext uri="{FF2B5EF4-FFF2-40B4-BE49-F238E27FC236}">
                  <a16:creationId xmlns:a16="http://schemas.microsoft.com/office/drawing/2014/main" id="{292E46B2-3E0F-42BF-BE72-C81EE2664D19}"/>
                </a:ext>
              </a:extLst>
            </p:cNvPr>
            <p:cNvSpPr/>
            <p:nvPr/>
          </p:nvSpPr>
          <p:spPr>
            <a:xfrm>
              <a:off x="3897814" y="3275198"/>
              <a:ext cx="343586" cy="190881"/>
            </a:xfrm>
            <a:custGeom>
              <a:avLst/>
              <a:gdLst>
                <a:gd name="connsiteX0" fmla="*/ 144688 w 343585"/>
                <a:gd name="connsiteY0" fmla="*/ 202334 h 190880"/>
                <a:gd name="connsiteX1" fmla="*/ 0 w 343585"/>
                <a:gd name="connsiteY1" fmla="*/ 118537 h 190880"/>
                <a:gd name="connsiteX2" fmla="*/ 32640 w 343585"/>
                <a:gd name="connsiteY2" fmla="*/ 11644 h 190880"/>
                <a:gd name="connsiteX3" fmla="*/ 202334 w 343585"/>
                <a:gd name="connsiteY3" fmla="*/ 0 h 190880"/>
                <a:gd name="connsiteX4" fmla="*/ 347404 w 343585"/>
                <a:gd name="connsiteY4" fmla="*/ 76352 h 190880"/>
                <a:gd name="connsiteX5" fmla="*/ 322016 w 343585"/>
                <a:gd name="connsiteY5" fmla="*/ 171793 h 190880"/>
                <a:gd name="connsiteX6" fmla="*/ 144688 w 343585"/>
                <a:gd name="connsiteY6" fmla="*/ 202334 h 190880"/>
                <a:gd name="connsiteX7" fmla="*/ 11071 w 343585"/>
                <a:gd name="connsiteY7" fmla="*/ 116246 h 190880"/>
                <a:gd name="connsiteX8" fmla="*/ 146788 w 343585"/>
                <a:gd name="connsiteY8" fmla="*/ 194699 h 190880"/>
                <a:gd name="connsiteX9" fmla="*/ 312854 w 343585"/>
                <a:gd name="connsiteY9" fmla="*/ 166830 h 190880"/>
                <a:gd name="connsiteX10" fmla="*/ 336905 w 343585"/>
                <a:gd name="connsiteY10" fmla="*/ 76925 h 190880"/>
                <a:gd name="connsiteX11" fmla="*/ 200998 w 343585"/>
                <a:gd name="connsiteY11" fmla="*/ 4963 h 190880"/>
                <a:gd name="connsiteX12" fmla="*/ 41612 w 343585"/>
                <a:gd name="connsiteY12" fmla="*/ 16416 h 190880"/>
                <a:gd name="connsiteX13" fmla="*/ 11071 w 343585"/>
                <a:gd name="connsiteY13" fmla="*/ 116246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90880">
                  <a:moveTo>
                    <a:pt x="144688" y="202334"/>
                  </a:moveTo>
                  <a:cubicBezTo>
                    <a:pt x="86278" y="169121"/>
                    <a:pt x="57455" y="152132"/>
                    <a:pt x="0" y="118537"/>
                  </a:cubicBezTo>
                  <a:cubicBezTo>
                    <a:pt x="13935" y="71580"/>
                    <a:pt x="20424" y="49820"/>
                    <a:pt x="32640" y="11644"/>
                  </a:cubicBezTo>
                  <a:cubicBezTo>
                    <a:pt x="101167" y="4390"/>
                    <a:pt x="134953" y="2291"/>
                    <a:pt x="202334" y="0"/>
                  </a:cubicBezTo>
                  <a:cubicBezTo>
                    <a:pt x="259980" y="29777"/>
                    <a:pt x="288994" y="45430"/>
                    <a:pt x="347404" y="76352"/>
                  </a:cubicBezTo>
                  <a:cubicBezTo>
                    <a:pt x="337669" y="111093"/>
                    <a:pt x="332705" y="130563"/>
                    <a:pt x="322016" y="171793"/>
                  </a:cubicBezTo>
                  <a:cubicBezTo>
                    <a:pt x="251772" y="181337"/>
                    <a:pt x="216269" y="187445"/>
                    <a:pt x="144688" y="202334"/>
                  </a:cubicBezTo>
                  <a:close/>
                  <a:moveTo>
                    <a:pt x="11071" y="116246"/>
                  </a:moveTo>
                  <a:cubicBezTo>
                    <a:pt x="64899" y="147742"/>
                    <a:pt x="92005" y="163585"/>
                    <a:pt x="146788" y="194699"/>
                  </a:cubicBezTo>
                  <a:cubicBezTo>
                    <a:pt x="213787" y="181146"/>
                    <a:pt x="247000" y="175610"/>
                    <a:pt x="312854" y="166830"/>
                  </a:cubicBezTo>
                  <a:cubicBezTo>
                    <a:pt x="322971" y="128081"/>
                    <a:pt x="327743" y="109757"/>
                    <a:pt x="336905" y="76925"/>
                  </a:cubicBezTo>
                  <a:cubicBezTo>
                    <a:pt x="282122" y="47720"/>
                    <a:pt x="255017" y="33022"/>
                    <a:pt x="200998" y="4963"/>
                  </a:cubicBezTo>
                  <a:cubicBezTo>
                    <a:pt x="137625" y="7253"/>
                    <a:pt x="105748" y="9544"/>
                    <a:pt x="41612" y="16416"/>
                  </a:cubicBezTo>
                  <a:cubicBezTo>
                    <a:pt x="29968" y="52492"/>
                    <a:pt x="23860" y="72726"/>
                    <a:pt x="11071" y="116246"/>
                  </a:cubicBezTo>
                  <a:close/>
                </a:path>
              </a:pathLst>
            </a:custGeom>
            <a:grpFill/>
            <a:ln w="19088" cap="flat">
              <a:noFill/>
              <a:prstDash val="solid"/>
              <a:miter/>
            </a:ln>
          </p:spPr>
          <p:txBody>
            <a:bodyPr rtlCol="0" anchor="ctr"/>
            <a:lstStyle/>
            <a:p>
              <a:endParaRPr lang="en-US" dirty="0"/>
            </a:p>
          </p:txBody>
        </p:sp>
        <p:sp>
          <p:nvSpPr>
            <p:cNvPr id="283" name="Freeform: Shape 282">
              <a:extLst>
                <a:ext uri="{FF2B5EF4-FFF2-40B4-BE49-F238E27FC236}">
                  <a16:creationId xmlns:a16="http://schemas.microsoft.com/office/drawing/2014/main" id="{35C5B5CA-7E31-4FA2-BE3F-4AC35FDA34DA}"/>
                </a:ext>
              </a:extLst>
            </p:cNvPr>
            <p:cNvSpPr/>
            <p:nvPr/>
          </p:nvSpPr>
          <p:spPr>
            <a:xfrm>
              <a:off x="4209905" y="3346257"/>
              <a:ext cx="343586" cy="171793"/>
            </a:xfrm>
            <a:custGeom>
              <a:avLst/>
              <a:gdLst>
                <a:gd name="connsiteX0" fmla="*/ 150796 w 343585"/>
                <a:gd name="connsiteY0" fmla="*/ 178422 h 171792"/>
                <a:gd name="connsiteX1" fmla="*/ 0 w 343585"/>
                <a:gd name="connsiteY1" fmla="*/ 99207 h 171792"/>
                <a:gd name="connsiteX2" fmla="*/ 25578 w 343585"/>
                <a:gd name="connsiteY2" fmla="*/ 3385 h 171792"/>
                <a:gd name="connsiteX3" fmla="*/ 195462 w 343585"/>
                <a:gd name="connsiteY3" fmla="*/ 330 h 171792"/>
                <a:gd name="connsiteX4" fmla="*/ 346449 w 343585"/>
                <a:gd name="connsiteY4" fmla="*/ 75919 h 171792"/>
                <a:gd name="connsiteX5" fmla="*/ 326979 w 343585"/>
                <a:gd name="connsiteY5" fmla="*/ 158380 h 171792"/>
                <a:gd name="connsiteX6" fmla="*/ 150796 w 343585"/>
                <a:gd name="connsiteY6" fmla="*/ 178422 h 171792"/>
                <a:gd name="connsiteX7" fmla="*/ 10689 w 343585"/>
                <a:gd name="connsiteY7" fmla="*/ 97680 h 171792"/>
                <a:gd name="connsiteX8" fmla="*/ 152132 w 343585"/>
                <a:gd name="connsiteY8" fmla="*/ 171932 h 171792"/>
                <a:gd name="connsiteX9" fmla="*/ 317244 w 343585"/>
                <a:gd name="connsiteY9" fmla="*/ 153608 h 171792"/>
                <a:gd name="connsiteX10" fmla="*/ 335760 w 343585"/>
                <a:gd name="connsiteY10" fmla="*/ 75728 h 171792"/>
                <a:gd name="connsiteX11" fmla="*/ 194126 w 343585"/>
                <a:gd name="connsiteY11" fmla="*/ 4530 h 171792"/>
                <a:gd name="connsiteX12" fmla="*/ 34549 w 343585"/>
                <a:gd name="connsiteY12" fmla="*/ 7775 h 171792"/>
                <a:gd name="connsiteX13" fmla="*/ 10689 w 343585"/>
                <a:gd name="connsiteY13" fmla="*/ 97680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71792">
                  <a:moveTo>
                    <a:pt x="150796" y="178422"/>
                  </a:moveTo>
                  <a:cubicBezTo>
                    <a:pt x="89905" y="147690"/>
                    <a:pt x="59746" y="131657"/>
                    <a:pt x="0" y="99207"/>
                  </a:cubicBezTo>
                  <a:cubicBezTo>
                    <a:pt x="10689" y="57595"/>
                    <a:pt x="15843" y="38125"/>
                    <a:pt x="25578" y="3385"/>
                  </a:cubicBezTo>
                  <a:cubicBezTo>
                    <a:pt x="93913" y="-51"/>
                    <a:pt x="127699" y="-433"/>
                    <a:pt x="195462" y="330"/>
                  </a:cubicBezTo>
                  <a:cubicBezTo>
                    <a:pt x="255399" y="30490"/>
                    <a:pt x="285558" y="45951"/>
                    <a:pt x="346449" y="75919"/>
                  </a:cubicBezTo>
                  <a:cubicBezTo>
                    <a:pt x="338814" y="106460"/>
                    <a:pt x="334996" y="123258"/>
                    <a:pt x="326979" y="158380"/>
                  </a:cubicBezTo>
                  <a:cubicBezTo>
                    <a:pt x="256735" y="163915"/>
                    <a:pt x="221613" y="167924"/>
                    <a:pt x="150796" y="178422"/>
                  </a:cubicBezTo>
                  <a:close/>
                  <a:moveTo>
                    <a:pt x="10689" y="97680"/>
                  </a:moveTo>
                  <a:cubicBezTo>
                    <a:pt x="66808" y="128030"/>
                    <a:pt x="95059" y="143109"/>
                    <a:pt x="152132" y="171932"/>
                  </a:cubicBezTo>
                  <a:cubicBezTo>
                    <a:pt x="218559" y="162388"/>
                    <a:pt x="251581" y="158762"/>
                    <a:pt x="317244" y="153608"/>
                  </a:cubicBezTo>
                  <a:cubicBezTo>
                    <a:pt x="324879" y="120395"/>
                    <a:pt x="328506" y="104742"/>
                    <a:pt x="335760" y="75728"/>
                  </a:cubicBezTo>
                  <a:cubicBezTo>
                    <a:pt x="278686" y="47478"/>
                    <a:pt x="250436" y="33162"/>
                    <a:pt x="194126" y="4530"/>
                  </a:cubicBezTo>
                  <a:cubicBezTo>
                    <a:pt x="130563" y="3957"/>
                    <a:pt x="98685" y="4530"/>
                    <a:pt x="34549" y="7775"/>
                  </a:cubicBezTo>
                  <a:cubicBezTo>
                    <a:pt x="25578" y="40797"/>
                    <a:pt x="20806" y="58931"/>
                    <a:pt x="10689" y="97680"/>
                  </a:cubicBezTo>
                  <a:close/>
                </a:path>
              </a:pathLst>
            </a:custGeom>
            <a:grpFill/>
            <a:ln w="19088" cap="flat">
              <a:noFill/>
              <a:prstDash val="solid"/>
              <a:miter/>
            </a:ln>
          </p:spPr>
          <p:txBody>
            <a:bodyPr rtlCol="0" anchor="ctr"/>
            <a:lstStyle/>
            <a:p>
              <a:endParaRPr lang="en-US" dirty="0"/>
            </a:p>
          </p:txBody>
        </p:sp>
        <p:sp>
          <p:nvSpPr>
            <p:cNvPr id="284" name="Freeform: Shape 283">
              <a:extLst>
                <a:ext uri="{FF2B5EF4-FFF2-40B4-BE49-F238E27FC236}">
                  <a16:creationId xmlns:a16="http://schemas.microsoft.com/office/drawing/2014/main" id="{3F2A51FE-ED85-42C5-A2B5-B4FE6AE07B87}"/>
                </a:ext>
              </a:extLst>
            </p:cNvPr>
            <p:cNvSpPr/>
            <p:nvPr/>
          </p:nvSpPr>
          <p:spPr>
            <a:xfrm>
              <a:off x="4526576" y="3419424"/>
              <a:ext cx="343586" cy="152705"/>
            </a:xfrm>
            <a:custGeom>
              <a:avLst/>
              <a:gdLst>
                <a:gd name="connsiteX0" fmla="*/ 156904 w 343585"/>
                <a:gd name="connsiteY0" fmla="*/ 155076 h 152704"/>
                <a:gd name="connsiteX1" fmla="*/ 0 w 343585"/>
                <a:gd name="connsiteY1" fmla="*/ 83113 h 152704"/>
                <a:gd name="connsiteX2" fmla="*/ 19661 w 343585"/>
                <a:gd name="connsiteY2" fmla="*/ 80 h 152704"/>
                <a:gd name="connsiteX3" fmla="*/ 191072 w 343585"/>
                <a:gd name="connsiteY3" fmla="*/ 3516 h 152704"/>
                <a:gd name="connsiteX4" fmla="*/ 348358 w 343585"/>
                <a:gd name="connsiteY4" fmla="*/ 74906 h 152704"/>
                <a:gd name="connsiteX5" fmla="*/ 333278 w 343585"/>
                <a:gd name="connsiteY5" fmla="*/ 143814 h 152704"/>
                <a:gd name="connsiteX6" fmla="*/ 156904 w 343585"/>
                <a:gd name="connsiteY6" fmla="*/ 155076 h 152704"/>
                <a:gd name="connsiteX7" fmla="*/ 10880 w 343585"/>
                <a:gd name="connsiteY7" fmla="*/ 82350 h 152704"/>
                <a:gd name="connsiteX8" fmla="*/ 158049 w 343585"/>
                <a:gd name="connsiteY8" fmla="*/ 149922 h 152704"/>
                <a:gd name="connsiteX9" fmla="*/ 323544 w 343585"/>
                <a:gd name="connsiteY9" fmla="*/ 139805 h 152704"/>
                <a:gd name="connsiteX10" fmla="*/ 337669 w 343585"/>
                <a:gd name="connsiteY10" fmla="*/ 74715 h 152704"/>
                <a:gd name="connsiteX11" fmla="*/ 190117 w 343585"/>
                <a:gd name="connsiteY11" fmla="*/ 7715 h 152704"/>
                <a:gd name="connsiteX12" fmla="*/ 29014 w 343585"/>
                <a:gd name="connsiteY12" fmla="*/ 4852 h 152704"/>
                <a:gd name="connsiteX13" fmla="*/ 10880 w 343585"/>
                <a:gd name="connsiteY13" fmla="*/ 82350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52704">
                  <a:moveTo>
                    <a:pt x="156904" y="155076"/>
                  </a:moveTo>
                  <a:cubicBezTo>
                    <a:pt x="93532" y="127780"/>
                    <a:pt x="62227" y="113273"/>
                    <a:pt x="0" y="83113"/>
                  </a:cubicBezTo>
                  <a:cubicBezTo>
                    <a:pt x="8017" y="47610"/>
                    <a:pt x="12026" y="30812"/>
                    <a:pt x="19661" y="80"/>
                  </a:cubicBezTo>
                  <a:cubicBezTo>
                    <a:pt x="88378" y="-302"/>
                    <a:pt x="122546" y="653"/>
                    <a:pt x="191072" y="3516"/>
                  </a:cubicBezTo>
                  <a:cubicBezTo>
                    <a:pt x="253490" y="32721"/>
                    <a:pt x="284985" y="47228"/>
                    <a:pt x="348358" y="74906"/>
                  </a:cubicBezTo>
                  <a:cubicBezTo>
                    <a:pt x="342441" y="101056"/>
                    <a:pt x="339386" y="114991"/>
                    <a:pt x="333278" y="143814"/>
                  </a:cubicBezTo>
                  <a:cubicBezTo>
                    <a:pt x="263034" y="146486"/>
                    <a:pt x="227721" y="148586"/>
                    <a:pt x="156904" y="155076"/>
                  </a:cubicBezTo>
                  <a:close/>
                  <a:moveTo>
                    <a:pt x="10880" y="82350"/>
                  </a:moveTo>
                  <a:cubicBezTo>
                    <a:pt x="69290" y="110600"/>
                    <a:pt x="98686" y="124153"/>
                    <a:pt x="158049" y="149922"/>
                  </a:cubicBezTo>
                  <a:cubicBezTo>
                    <a:pt x="224285" y="144004"/>
                    <a:pt x="257498" y="142096"/>
                    <a:pt x="323544" y="139805"/>
                  </a:cubicBezTo>
                  <a:cubicBezTo>
                    <a:pt x="329270" y="112700"/>
                    <a:pt x="332133" y="99529"/>
                    <a:pt x="337669" y="74715"/>
                  </a:cubicBezTo>
                  <a:cubicBezTo>
                    <a:pt x="278304" y="48755"/>
                    <a:pt x="248718" y="35202"/>
                    <a:pt x="190117" y="7715"/>
                  </a:cubicBezTo>
                  <a:cubicBezTo>
                    <a:pt x="125791" y="5234"/>
                    <a:pt x="93532" y="4470"/>
                    <a:pt x="29014" y="4852"/>
                  </a:cubicBezTo>
                  <a:cubicBezTo>
                    <a:pt x="22142" y="33866"/>
                    <a:pt x="18324" y="49518"/>
                    <a:pt x="10880" y="82350"/>
                  </a:cubicBezTo>
                  <a:close/>
                </a:path>
              </a:pathLst>
            </a:custGeom>
            <a:grpFill/>
            <a:ln w="19088" cap="flat">
              <a:noFill/>
              <a:prstDash val="solid"/>
              <a:miter/>
            </a:ln>
          </p:spPr>
          <p:txBody>
            <a:bodyPr rtlCol="0" anchor="ctr"/>
            <a:lstStyle/>
            <a:p>
              <a:endParaRPr lang="en-US" dirty="0"/>
            </a:p>
          </p:txBody>
        </p:sp>
        <p:sp>
          <p:nvSpPr>
            <p:cNvPr id="285" name="Freeform: Shape 284">
              <a:extLst>
                <a:ext uri="{FF2B5EF4-FFF2-40B4-BE49-F238E27FC236}">
                  <a16:creationId xmlns:a16="http://schemas.microsoft.com/office/drawing/2014/main" id="{385E6986-7824-4567-845C-2A22B3FF2666}"/>
                </a:ext>
              </a:extLst>
            </p:cNvPr>
            <p:cNvSpPr/>
            <p:nvPr/>
          </p:nvSpPr>
          <p:spPr>
            <a:xfrm>
              <a:off x="4849738" y="3492229"/>
              <a:ext cx="343586" cy="114529"/>
            </a:xfrm>
            <a:custGeom>
              <a:avLst/>
              <a:gdLst>
                <a:gd name="connsiteX0" fmla="*/ 162440 w 343585"/>
                <a:gd name="connsiteY0" fmla="*/ 131517 h 114528"/>
                <a:gd name="connsiteX1" fmla="*/ 0 w 343585"/>
                <a:gd name="connsiteY1" fmla="*/ 69290 h 114528"/>
                <a:gd name="connsiteX2" fmla="*/ 15080 w 343585"/>
                <a:gd name="connsiteY2" fmla="*/ 0 h 114528"/>
                <a:gd name="connsiteX3" fmla="*/ 189163 w 343585"/>
                <a:gd name="connsiteY3" fmla="*/ 6872 h 114528"/>
                <a:gd name="connsiteX4" fmla="*/ 352367 w 343585"/>
                <a:gd name="connsiteY4" fmla="*/ 70817 h 114528"/>
                <a:gd name="connsiteX5" fmla="*/ 340341 w 343585"/>
                <a:gd name="connsiteY5" fmla="*/ 126936 h 114528"/>
                <a:gd name="connsiteX6" fmla="*/ 162440 w 343585"/>
                <a:gd name="connsiteY6" fmla="*/ 131517 h 114528"/>
                <a:gd name="connsiteX7" fmla="*/ 10880 w 343585"/>
                <a:gd name="connsiteY7" fmla="*/ 68908 h 114528"/>
                <a:gd name="connsiteX8" fmla="*/ 163394 w 343585"/>
                <a:gd name="connsiteY8" fmla="*/ 127508 h 114528"/>
                <a:gd name="connsiteX9" fmla="*/ 330224 w 343585"/>
                <a:gd name="connsiteY9" fmla="*/ 123500 h 114528"/>
                <a:gd name="connsiteX10" fmla="*/ 341486 w 343585"/>
                <a:gd name="connsiteY10" fmla="*/ 70626 h 114528"/>
                <a:gd name="connsiteX11" fmla="*/ 188399 w 343585"/>
                <a:gd name="connsiteY11" fmla="*/ 10689 h 114528"/>
                <a:gd name="connsiteX12" fmla="*/ 25005 w 343585"/>
                <a:gd name="connsiteY12" fmla="*/ 4581 h 114528"/>
                <a:gd name="connsiteX13" fmla="*/ 10880 w 343585"/>
                <a:gd name="connsiteY13" fmla="*/ 6890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162440" y="131517"/>
                  </a:moveTo>
                  <a:cubicBezTo>
                    <a:pt x="96968" y="108420"/>
                    <a:pt x="64518" y="96013"/>
                    <a:pt x="0" y="69290"/>
                  </a:cubicBezTo>
                  <a:cubicBezTo>
                    <a:pt x="6108" y="40276"/>
                    <a:pt x="9162" y="26342"/>
                    <a:pt x="15080" y="0"/>
                  </a:cubicBezTo>
                  <a:cubicBezTo>
                    <a:pt x="84561" y="1718"/>
                    <a:pt x="119492" y="3245"/>
                    <a:pt x="189163" y="6872"/>
                  </a:cubicBezTo>
                  <a:cubicBezTo>
                    <a:pt x="254063" y="33595"/>
                    <a:pt x="286704" y="46575"/>
                    <a:pt x="352367" y="70817"/>
                  </a:cubicBezTo>
                  <a:cubicBezTo>
                    <a:pt x="347595" y="92959"/>
                    <a:pt x="345304" y="104221"/>
                    <a:pt x="340341" y="126936"/>
                  </a:cubicBezTo>
                  <a:cubicBezTo>
                    <a:pt x="269142" y="127318"/>
                    <a:pt x="233639" y="128081"/>
                    <a:pt x="162440" y="131517"/>
                  </a:cubicBezTo>
                  <a:close/>
                  <a:moveTo>
                    <a:pt x="10880" y="68908"/>
                  </a:moveTo>
                  <a:cubicBezTo>
                    <a:pt x="71390" y="93913"/>
                    <a:pt x="101930" y="105557"/>
                    <a:pt x="163394" y="127508"/>
                  </a:cubicBezTo>
                  <a:cubicBezTo>
                    <a:pt x="230202" y="124454"/>
                    <a:pt x="263416" y="123882"/>
                    <a:pt x="330224" y="123500"/>
                  </a:cubicBezTo>
                  <a:cubicBezTo>
                    <a:pt x="334805" y="102121"/>
                    <a:pt x="337096" y="91432"/>
                    <a:pt x="341486" y="70626"/>
                  </a:cubicBezTo>
                  <a:cubicBezTo>
                    <a:pt x="279832" y="47911"/>
                    <a:pt x="249291" y="35695"/>
                    <a:pt x="188399" y="10689"/>
                  </a:cubicBezTo>
                  <a:cubicBezTo>
                    <a:pt x="122927" y="7444"/>
                    <a:pt x="90287" y="6108"/>
                    <a:pt x="25005" y="4581"/>
                  </a:cubicBezTo>
                  <a:cubicBezTo>
                    <a:pt x="19279" y="29014"/>
                    <a:pt x="16607" y="41994"/>
                    <a:pt x="10880" y="68908"/>
                  </a:cubicBezTo>
                  <a:close/>
                </a:path>
              </a:pathLst>
            </a:custGeom>
            <a:grpFill/>
            <a:ln w="19088" cap="flat">
              <a:noFill/>
              <a:prstDash val="solid"/>
              <a:miter/>
            </a:ln>
          </p:spPr>
          <p:txBody>
            <a:bodyPr rtlCol="0" anchor="ctr"/>
            <a:lstStyle/>
            <a:p>
              <a:endParaRPr lang="en-US" dirty="0"/>
            </a:p>
          </p:txBody>
        </p:sp>
        <p:sp>
          <p:nvSpPr>
            <p:cNvPr id="286" name="Freeform: Shape 285">
              <a:extLst>
                <a:ext uri="{FF2B5EF4-FFF2-40B4-BE49-F238E27FC236}">
                  <a16:creationId xmlns:a16="http://schemas.microsoft.com/office/drawing/2014/main" id="{5E48FBF0-9E24-41EE-9ADA-1AA88A4EA323}"/>
                </a:ext>
              </a:extLst>
            </p:cNvPr>
            <p:cNvSpPr/>
            <p:nvPr/>
          </p:nvSpPr>
          <p:spPr>
            <a:xfrm>
              <a:off x="5179580" y="3560946"/>
              <a:ext cx="343586" cy="95440"/>
            </a:xfrm>
            <a:custGeom>
              <a:avLst/>
              <a:gdLst>
                <a:gd name="connsiteX0" fmla="*/ 167021 w 343585"/>
                <a:gd name="connsiteY0" fmla="*/ 107466 h 95440"/>
                <a:gd name="connsiteX1" fmla="*/ 0 w 343585"/>
                <a:gd name="connsiteY1" fmla="*/ 56501 h 95440"/>
                <a:gd name="connsiteX2" fmla="*/ 12026 w 343585"/>
                <a:gd name="connsiteY2" fmla="*/ 0 h 95440"/>
                <a:gd name="connsiteX3" fmla="*/ 188973 w 343585"/>
                <a:gd name="connsiteY3" fmla="*/ 6108 h 95440"/>
                <a:gd name="connsiteX4" fmla="*/ 357139 w 343585"/>
                <a:gd name="connsiteY4" fmla="*/ 60128 h 95440"/>
                <a:gd name="connsiteX5" fmla="*/ 347022 w 343585"/>
                <a:gd name="connsiteY5" fmla="*/ 105939 h 95440"/>
                <a:gd name="connsiteX6" fmla="*/ 167021 w 343585"/>
                <a:gd name="connsiteY6" fmla="*/ 107466 h 95440"/>
                <a:gd name="connsiteX7" fmla="*/ 10880 w 343585"/>
                <a:gd name="connsiteY7" fmla="*/ 56310 h 95440"/>
                <a:gd name="connsiteX8" fmla="*/ 167594 w 343585"/>
                <a:gd name="connsiteY8" fmla="*/ 104412 h 95440"/>
                <a:gd name="connsiteX9" fmla="*/ 336332 w 343585"/>
                <a:gd name="connsiteY9" fmla="*/ 103076 h 95440"/>
                <a:gd name="connsiteX10" fmla="*/ 345876 w 343585"/>
                <a:gd name="connsiteY10" fmla="*/ 59937 h 95440"/>
                <a:gd name="connsiteX11" fmla="*/ 188018 w 343585"/>
                <a:gd name="connsiteY11" fmla="*/ 9353 h 95440"/>
                <a:gd name="connsiteX12" fmla="*/ 21952 w 343585"/>
                <a:gd name="connsiteY12" fmla="*/ 3818 h 95440"/>
                <a:gd name="connsiteX13" fmla="*/ 10880 w 343585"/>
                <a:gd name="connsiteY13" fmla="*/ 5631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67021" y="107466"/>
                  </a:moveTo>
                  <a:cubicBezTo>
                    <a:pt x="99831" y="89141"/>
                    <a:pt x="66427" y="78834"/>
                    <a:pt x="0" y="56501"/>
                  </a:cubicBezTo>
                  <a:cubicBezTo>
                    <a:pt x="4963" y="33595"/>
                    <a:pt x="7254" y="22333"/>
                    <a:pt x="12026" y="0"/>
                  </a:cubicBezTo>
                  <a:cubicBezTo>
                    <a:pt x="82652" y="2291"/>
                    <a:pt x="118155" y="3818"/>
                    <a:pt x="188973" y="6108"/>
                  </a:cubicBezTo>
                  <a:cubicBezTo>
                    <a:pt x="255971" y="29205"/>
                    <a:pt x="289567" y="40085"/>
                    <a:pt x="357139" y="60128"/>
                  </a:cubicBezTo>
                  <a:cubicBezTo>
                    <a:pt x="353321" y="79406"/>
                    <a:pt x="351222" y="88378"/>
                    <a:pt x="347022" y="105939"/>
                  </a:cubicBezTo>
                  <a:cubicBezTo>
                    <a:pt x="274869" y="105939"/>
                    <a:pt x="238792" y="105939"/>
                    <a:pt x="167021" y="107466"/>
                  </a:cubicBezTo>
                  <a:close/>
                  <a:moveTo>
                    <a:pt x="10880" y="56310"/>
                  </a:moveTo>
                  <a:cubicBezTo>
                    <a:pt x="73298" y="77307"/>
                    <a:pt x="104794" y="86851"/>
                    <a:pt x="167594" y="104412"/>
                  </a:cubicBezTo>
                  <a:cubicBezTo>
                    <a:pt x="234974" y="103267"/>
                    <a:pt x="268761" y="103076"/>
                    <a:pt x="336332" y="103076"/>
                  </a:cubicBezTo>
                  <a:cubicBezTo>
                    <a:pt x="340341" y="86469"/>
                    <a:pt x="342250" y="77879"/>
                    <a:pt x="345876" y="59937"/>
                  </a:cubicBezTo>
                  <a:cubicBezTo>
                    <a:pt x="282504" y="41230"/>
                    <a:pt x="251009" y="30923"/>
                    <a:pt x="188018" y="9353"/>
                  </a:cubicBezTo>
                  <a:cubicBezTo>
                    <a:pt x="121591" y="7253"/>
                    <a:pt x="88378" y="5917"/>
                    <a:pt x="21952" y="3818"/>
                  </a:cubicBezTo>
                  <a:cubicBezTo>
                    <a:pt x="17752" y="24624"/>
                    <a:pt x="15461" y="35122"/>
                    <a:pt x="10880" y="56310"/>
                  </a:cubicBezTo>
                  <a:close/>
                </a:path>
              </a:pathLst>
            </a:custGeom>
            <a:grpFill/>
            <a:ln w="19088" cap="flat">
              <a:noFill/>
              <a:prstDash val="solid"/>
              <a:miter/>
            </a:ln>
          </p:spPr>
          <p:txBody>
            <a:bodyPr rtlCol="0" anchor="ctr"/>
            <a:lstStyle/>
            <a:p>
              <a:endParaRPr lang="en-US" dirty="0"/>
            </a:p>
          </p:txBody>
        </p:sp>
        <p:sp>
          <p:nvSpPr>
            <p:cNvPr id="287" name="Freeform: Shape 286">
              <a:extLst>
                <a:ext uri="{FF2B5EF4-FFF2-40B4-BE49-F238E27FC236}">
                  <a16:creationId xmlns:a16="http://schemas.microsoft.com/office/drawing/2014/main" id="{8B68A03D-B3EA-4FB1-A264-470DA6AE7C70}"/>
                </a:ext>
              </a:extLst>
            </p:cNvPr>
            <p:cNvSpPr/>
            <p:nvPr/>
          </p:nvSpPr>
          <p:spPr>
            <a:xfrm>
              <a:off x="5515722" y="3619165"/>
              <a:ext cx="343586" cy="76352"/>
            </a:xfrm>
            <a:custGeom>
              <a:avLst/>
              <a:gdLst>
                <a:gd name="connsiteX0" fmla="*/ 170457 w 343585"/>
                <a:gd name="connsiteY0" fmla="*/ 85133 h 76352"/>
                <a:gd name="connsiteX1" fmla="*/ 0 w 343585"/>
                <a:gd name="connsiteY1" fmla="*/ 46193 h 76352"/>
                <a:gd name="connsiteX2" fmla="*/ 10117 w 343585"/>
                <a:gd name="connsiteY2" fmla="*/ 191 h 76352"/>
                <a:gd name="connsiteX3" fmla="*/ 188972 w 343585"/>
                <a:gd name="connsiteY3" fmla="*/ 0 h 76352"/>
                <a:gd name="connsiteX4" fmla="*/ 360574 w 343585"/>
                <a:gd name="connsiteY4" fmla="*/ 42185 h 76352"/>
                <a:gd name="connsiteX5" fmla="*/ 351985 w 343585"/>
                <a:gd name="connsiteY5" fmla="*/ 82270 h 76352"/>
                <a:gd name="connsiteX6" fmla="*/ 170457 w 343585"/>
                <a:gd name="connsiteY6" fmla="*/ 85133 h 76352"/>
                <a:gd name="connsiteX7" fmla="*/ 11262 w 343585"/>
                <a:gd name="connsiteY7" fmla="*/ 46193 h 76352"/>
                <a:gd name="connsiteX8" fmla="*/ 171220 w 343585"/>
                <a:gd name="connsiteY8" fmla="*/ 82842 h 76352"/>
                <a:gd name="connsiteX9" fmla="*/ 341486 w 343585"/>
                <a:gd name="connsiteY9" fmla="*/ 80170 h 76352"/>
                <a:gd name="connsiteX10" fmla="*/ 349503 w 343585"/>
                <a:gd name="connsiteY10" fmla="*/ 42566 h 76352"/>
                <a:gd name="connsiteX11" fmla="*/ 188591 w 343585"/>
                <a:gd name="connsiteY11" fmla="*/ 3054 h 76352"/>
                <a:gd name="connsiteX12" fmla="*/ 20615 w 343585"/>
                <a:gd name="connsiteY12" fmla="*/ 3245 h 76352"/>
                <a:gd name="connsiteX13" fmla="*/ 11262 w 343585"/>
                <a:gd name="connsiteY13" fmla="*/ 4619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76352">
                  <a:moveTo>
                    <a:pt x="170457" y="85133"/>
                  </a:moveTo>
                  <a:cubicBezTo>
                    <a:pt x="102121" y="71580"/>
                    <a:pt x="68145" y="63754"/>
                    <a:pt x="0" y="46193"/>
                  </a:cubicBezTo>
                  <a:cubicBezTo>
                    <a:pt x="4199" y="28632"/>
                    <a:pt x="6299" y="19470"/>
                    <a:pt x="10117" y="191"/>
                  </a:cubicBezTo>
                  <a:cubicBezTo>
                    <a:pt x="81697" y="1145"/>
                    <a:pt x="117583" y="1527"/>
                    <a:pt x="188972" y="0"/>
                  </a:cubicBezTo>
                  <a:cubicBezTo>
                    <a:pt x="257498" y="18706"/>
                    <a:pt x="291857" y="27105"/>
                    <a:pt x="360574" y="42185"/>
                  </a:cubicBezTo>
                  <a:cubicBezTo>
                    <a:pt x="357520" y="60318"/>
                    <a:pt x="355802" y="67954"/>
                    <a:pt x="351985" y="82270"/>
                  </a:cubicBezTo>
                  <a:cubicBezTo>
                    <a:pt x="279449" y="83797"/>
                    <a:pt x="242991" y="84178"/>
                    <a:pt x="170457" y="85133"/>
                  </a:cubicBezTo>
                  <a:close/>
                  <a:moveTo>
                    <a:pt x="11262" y="46193"/>
                  </a:moveTo>
                  <a:cubicBezTo>
                    <a:pt x="75207" y="62609"/>
                    <a:pt x="107084" y="70053"/>
                    <a:pt x="171220" y="82842"/>
                  </a:cubicBezTo>
                  <a:cubicBezTo>
                    <a:pt x="239365" y="81888"/>
                    <a:pt x="273342" y="81697"/>
                    <a:pt x="341486" y="80170"/>
                  </a:cubicBezTo>
                  <a:cubicBezTo>
                    <a:pt x="344922" y="66617"/>
                    <a:pt x="346640" y="59364"/>
                    <a:pt x="349503" y="42566"/>
                  </a:cubicBezTo>
                  <a:cubicBezTo>
                    <a:pt x="284985" y="28441"/>
                    <a:pt x="252917" y="20424"/>
                    <a:pt x="188591" y="3054"/>
                  </a:cubicBezTo>
                  <a:cubicBezTo>
                    <a:pt x="121591" y="4199"/>
                    <a:pt x="87805" y="4009"/>
                    <a:pt x="20615" y="3245"/>
                  </a:cubicBezTo>
                  <a:cubicBezTo>
                    <a:pt x="16988" y="21188"/>
                    <a:pt x="15080" y="29777"/>
                    <a:pt x="11262" y="46193"/>
                  </a:cubicBezTo>
                  <a:close/>
                </a:path>
              </a:pathLst>
            </a:custGeom>
            <a:grpFill/>
            <a:ln w="19088" cap="flat">
              <a:noFill/>
              <a:prstDash val="solid"/>
              <a:miter/>
            </a:ln>
          </p:spPr>
          <p:txBody>
            <a:bodyPr rtlCol="0" anchor="ctr"/>
            <a:lstStyle/>
            <a:p>
              <a:endParaRPr lang="en-US" dirty="0"/>
            </a:p>
          </p:txBody>
        </p:sp>
        <p:sp>
          <p:nvSpPr>
            <p:cNvPr id="288" name="Freeform: Shape 287">
              <a:extLst>
                <a:ext uri="{FF2B5EF4-FFF2-40B4-BE49-F238E27FC236}">
                  <a16:creationId xmlns:a16="http://schemas.microsoft.com/office/drawing/2014/main" id="{E3E664D3-1787-41A1-B918-AB28AAF6A83C}"/>
                </a:ext>
              </a:extLst>
            </p:cNvPr>
            <p:cNvSpPr/>
            <p:nvPr/>
          </p:nvSpPr>
          <p:spPr>
            <a:xfrm>
              <a:off x="5857017" y="3647797"/>
              <a:ext cx="343586" cy="76352"/>
            </a:xfrm>
            <a:custGeom>
              <a:avLst/>
              <a:gdLst>
                <a:gd name="connsiteX0" fmla="*/ 172366 w 343585"/>
                <a:gd name="connsiteY0" fmla="*/ 79788 h 76352"/>
                <a:gd name="connsiteX1" fmla="*/ 0 w 343585"/>
                <a:gd name="connsiteY1" fmla="*/ 52683 h 76352"/>
                <a:gd name="connsiteX2" fmla="*/ 8589 w 343585"/>
                <a:gd name="connsiteY2" fmla="*/ 12598 h 76352"/>
                <a:gd name="connsiteX3" fmla="*/ 187445 w 343585"/>
                <a:gd name="connsiteY3" fmla="*/ 0 h 76352"/>
                <a:gd name="connsiteX4" fmla="*/ 360001 w 343585"/>
                <a:gd name="connsiteY4" fmla="*/ 26533 h 76352"/>
                <a:gd name="connsiteX5" fmla="*/ 353702 w 343585"/>
                <a:gd name="connsiteY5" fmla="*/ 66236 h 76352"/>
                <a:gd name="connsiteX6" fmla="*/ 172366 w 343585"/>
                <a:gd name="connsiteY6" fmla="*/ 79788 h 76352"/>
                <a:gd name="connsiteX7" fmla="*/ 11071 w 343585"/>
                <a:gd name="connsiteY7" fmla="*/ 52492 h 76352"/>
                <a:gd name="connsiteX8" fmla="*/ 172938 w 343585"/>
                <a:gd name="connsiteY8" fmla="*/ 78070 h 76352"/>
                <a:gd name="connsiteX9" fmla="*/ 342822 w 343585"/>
                <a:gd name="connsiteY9" fmla="*/ 65472 h 76352"/>
                <a:gd name="connsiteX10" fmla="*/ 348930 w 343585"/>
                <a:gd name="connsiteY10" fmla="*/ 28250 h 76352"/>
                <a:gd name="connsiteX11" fmla="*/ 187063 w 343585"/>
                <a:gd name="connsiteY11" fmla="*/ 3436 h 76352"/>
                <a:gd name="connsiteX12" fmla="*/ 19279 w 343585"/>
                <a:gd name="connsiteY12" fmla="*/ 15080 h 76352"/>
                <a:gd name="connsiteX13" fmla="*/ 11071 w 343585"/>
                <a:gd name="connsiteY13" fmla="*/ 52492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76352">
                  <a:moveTo>
                    <a:pt x="172366" y="79788"/>
                  </a:moveTo>
                  <a:cubicBezTo>
                    <a:pt x="103457" y="70817"/>
                    <a:pt x="68908" y="65472"/>
                    <a:pt x="0" y="52683"/>
                  </a:cubicBezTo>
                  <a:cubicBezTo>
                    <a:pt x="3817" y="38367"/>
                    <a:pt x="5535" y="30541"/>
                    <a:pt x="8589" y="12598"/>
                  </a:cubicBezTo>
                  <a:cubicBezTo>
                    <a:pt x="80552" y="9735"/>
                    <a:pt x="116246" y="7635"/>
                    <a:pt x="187445" y="0"/>
                  </a:cubicBezTo>
                  <a:cubicBezTo>
                    <a:pt x="256735" y="13553"/>
                    <a:pt x="291094" y="18325"/>
                    <a:pt x="360001" y="26533"/>
                  </a:cubicBezTo>
                  <a:cubicBezTo>
                    <a:pt x="358092" y="45048"/>
                    <a:pt x="356757" y="52683"/>
                    <a:pt x="353702" y="66236"/>
                  </a:cubicBezTo>
                  <a:cubicBezTo>
                    <a:pt x="281358" y="73871"/>
                    <a:pt x="245282" y="77116"/>
                    <a:pt x="172366" y="79788"/>
                  </a:cubicBezTo>
                  <a:close/>
                  <a:moveTo>
                    <a:pt x="11071" y="52492"/>
                  </a:moveTo>
                  <a:cubicBezTo>
                    <a:pt x="75780" y="64327"/>
                    <a:pt x="108229" y="69481"/>
                    <a:pt x="172938" y="78070"/>
                  </a:cubicBezTo>
                  <a:cubicBezTo>
                    <a:pt x="241273" y="75589"/>
                    <a:pt x="275250" y="72726"/>
                    <a:pt x="342822" y="65472"/>
                  </a:cubicBezTo>
                  <a:cubicBezTo>
                    <a:pt x="345685" y="52683"/>
                    <a:pt x="347022" y="45621"/>
                    <a:pt x="348930" y="28250"/>
                  </a:cubicBezTo>
                  <a:cubicBezTo>
                    <a:pt x="284413" y="20615"/>
                    <a:pt x="251963" y="16034"/>
                    <a:pt x="187063" y="3436"/>
                  </a:cubicBezTo>
                  <a:cubicBezTo>
                    <a:pt x="120255" y="10499"/>
                    <a:pt x="86660" y="12407"/>
                    <a:pt x="19279" y="15080"/>
                  </a:cubicBezTo>
                  <a:cubicBezTo>
                    <a:pt x="16224" y="31686"/>
                    <a:pt x="14507" y="38940"/>
                    <a:pt x="11071" y="52492"/>
                  </a:cubicBezTo>
                  <a:close/>
                </a:path>
              </a:pathLst>
            </a:custGeom>
            <a:grpFill/>
            <a:ln w="19088" cap="flat">
              <a:noFill/>
              <a:prstDash val="solid"/>
              <a:miter/>
            </a:ln>
          </p:spPr>
          <p:txBody>
            <a:bodyPr rtlCol="0" anchor="ctr"/>
            <a:lstStyle/>
            <a:p>
              <a:endParaRPr lang="en-US" dirty="0"/>
            </a:p>
          </p:txBody>
        </p:sp>
        <p:sp>
          <p:nvSpPr>
            <p:cNvPr id="289" name="Freeform: Shape 288">
              <a:extLst>
                <a:ext uri="{FF2B5EF4-FFF2-40B4-BE49-F238E27FC236}">
                  <a16:creationId xmlns:a16="http://schemas.microsoft.com/office/drawing/2014/main" id="{B110FFC1-A375-49B5-9B31-FA556F62E072}"/>
                </a:ext>
              </a:extLst>
            </p:cNvPr>
            <p:cNvSpPr/>
            <p:nvPr/>
          </p:nvSpPr>
          <p:spPr>
            <a:xfrm>
              <a:off x="6199648" y="3647416"/>
              <a:ext cx="343586" cy="76352"/>
            </a:xfrm>
            <a:custGeom>
              <a:avLst/>
              <a:gdLst>
                <a:gd name="connsiteX0" fmla="*/ 172556 w 343585"/>
                <a:gd name="connsiteY0" fmla="*/ 80934 h 76352"/>
                <a:gd name="connsiteX1" fmla="*/ 0 w 343585"/>
                <a:gd name="connsiteY1" fmla="*/ 66808 h 76352"/>
                <a:gd name="connsiteX2" fmla="*/ 6490 w 343585"/>
                <a:gd name="connsiteY2" fmla="*/ 27105 h 76352"/>
                <a:gd name="connsiteX3" fmla="*/ 182864 w 343585"/>
                <a:gd name="connsiteY3" fmla="*/ 0 h 76352"/>
                <a:gd name="connsiteX4" fmla="*/ 357330 w 343585"/>
                <a:gd name="connsiteY4" fmla="*/ 22333 h 76352"/>
                <a:gd name="connsiteX5" fmla="*/ 353703 w 343585"/>
                <a:gd name="connsiteY5" fmla="*/ 63754 h 76352"/>
                <a:gd name="connsiteX6" fmla="*/ 172556 w 343585"/>
                <a:gd name="connsiteY6" fmla="*/ 80934 h 76352"/>
                <a:gd name="connsiteX7" fmla="*/ 11071 w 343585"/>
                <a:gd name="connsiteY7" fmla="*/ 65472 h 76352"/>
                <a:gd name="connsiteX8" fmla="*/ 173129 w 343585"/>
                <a:gd name="connsiteY8" fmla="*/ 79025 h 76352"/>
                <a:gd name="connsiteX9" fmla="*/ 342632 w 343585"/>
                <a:gd name="connsiteY9" fmla="*/ 62800 h 76352"/>
                <a:gd name="connsiteX10" fmla="*/ 346258 w 343585"/>
                <a:gd name="connsiteY10" fmla="*/ 24051 h 76352"/>
                <a:gd name="connsiteX11" fmla="*/ 182673 w 343585"/>
                <a:gd name="connsiteY11" fmla="*/ 3245 h 76352"/>
                <a:gd name="connsiteX12" fmla="*/ 16989 w 343585"/>
                <a:gd name="connsiteY12" fmla="*/ 28250 h 76352"/>
                <a:gd name="connsiteX13" fmla="*/ 11071 w 343585"/>
                <a:gd name="connsiteY13" fmla="*/ 65472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76352">
                  <a:moveTo>
                    <a:pt x="172556" y="80934"/>
                  </a:moveTo>
                  <a:cubicBezTo>
                    <a:pt x="103267" y="75016"/>
                    <a:pt x="68717" y="72344"/>
                    <a:pt x="0" y="66808"/>
                  </a:cubicBezTo>
                  <a:cubicBezTo>
                    <a:pt x="3245" y="53447"/>
                    <a:pt x="4582" y="45811"/>
                    <a:pt x="6490" y="27105"/>
                  </a:cubicBezTo>
                  <a:cubicBezTo>
                    <a:pt x="77307" y="16798"/>
                    <a:pt x="112429" y="11453"/>
                    <a:pt x="182864" y="0"/>
                  </a:cubicBezTo>
                  <a:cubicBezTo>
                    <a:pt x="252535" y="9735"/>
                    <a:pt x="287467" y="13934"/>
                    <a:pt x="357330" y="22333"/>
                  </a:cubicBezTo>
                  <a:cubicBezTo>
                    <a:pt x="356566" y="41039"/>
                    <a:pt x="355611" y="49056"/>
                    <a:pt x="353703" y="63754"/>
                  </a:cubicBezTo>
                  <a:cubicBezTo>
                    <a:pt x="281167" y="71389"/>
                    <a:pt x="245092" y="74635"/>
                    <a:pt x="172556" y="80934"/>
                  </a:cubicBezTo>
                  <a:close/>
                  <a:moveTo>
                    <a:pt x="11071" y="65472"/>
                  </a:moveTo>
                  <a:cubicBezTo>
                    <a:pt x="75589" y="70817"/>
                    <a:pt x="108039" y="73489"/>
                    <a:pt x="173129" y="79025"/>
                  </a:cubicBezTo>
                  <a:cubicBezTo>
                    <a:pt x="241083" y="73107"/>
                    <a:pt x="275060" y="69862"/>
                    <a:pt x="342632" y="62800"/>
                  </a:cubicBezTo>
                  <a:cubicBezTo>
                    <a:pt x="344540" y="49056"/>
                    <a:pt x="345304" y="41421"/>
                    <a:pt x="346258" y="24051"/>
                  </a:cubicBezTo>
                  <a:cubicBezTo>
                    <a:pt x="280786" y="16225"/>
                    <a:pt x="248145" y="12216"/>
                    <a:pt x="182673" y="3245"/>
                  </a:cubicBezTo>
                  <a:cubicBezTo>
                    <a:pt x="116629" y="13743"/>
                    <a:pt x="83415" y="18706"/>
                    <a:pt x="16989" y="28250"/>
                  </a:cubicBezTo>
                  <a:cubicBezTo>
                    <a:pt x="15271" y="45621"/>
                    <a:pt x="13935" y="52683"/>
                    <a:pt x="11071" y="65472"/>
                  </a:cubicBezTo>
                  <a:close/>
                </a:path>
              </a:pathLst>
            </a:custGeom>
            <a:grpFill/>
            <a:ln w="19088" cap="flat">
              <a:noFill/>
              <a:prstDash val="solid"/>
              <a:miter/>
            </a:ln>
          </p:spPr>
          <p:txBody>
            <a:bodyPr rtlCol="0" anchor="ctr"/>
            <a:lstStyle/>
            <a:p>
              <a:endParaRPr lang="en-US" dirty="0"/>
            </a:p>
          </p:txBody>
        </p:sp>
        <p:sp>
          <p:nvSpPr>
            <p:cNvPr id="290" name="Freeform: Shape 289">
              <a:extLst>
                <a:ext uri="{FF2B5EF4-FFF2-40B4-BE49-F238E27FC236}">
                  <a16:creationId xmlns:a16="http://schemas.microsoft.com/office/drawing/2014/main" id="{6C8F3EF0-F5EB-4C05-B173-369195BAA06B}"/>
                </a:ext>
              </a:extLst>
            </p:cNvPr>
            <p:cNvSpPr/>
            <p:nvPr/>
          </p:nvSpPr>
          <p:spPr>
            <a:xfrm>
              <a:off x="6542089" y="3642834"/>
              <a:ext cx="343586" cy="76352"/>
            </a:xfrm>
            <a:custGeom>
              <a:avLst/>
              <a:gdLst>
                <a:gd name="connsiteX0" fmla="*/ 175993 w 343585"/>
                <a:gd name="connsiteY0" fmla="*/ 87614 h 76352"/>
                <a:gd name="connsiteX1" fmla="*/ 0 w 343585"/>
                <a:gd name="connsiteY1" fmla="*/ 68335 h 76352"/>
                <a:gd name="connsiteX2" fmla="*/ 3818 w 343585"/>
                <a:gd name="connsiteY2" fmla="*/ 27105 h 76352"/>
                <a:gd name="connsiteX3" fmla="*/ 179810 w 343585"/>
                <a:gd name="connsiteY3" fmla="*/ 0 h 76352"/>
                <a:gd name="connsiteX4" fmla="*/ 356757 w 343585"/>
                <a:gd name="connsiteY4" fmla="*/ 23287 h 76352"/>
                <a:gd name="connsiteX5" fmla="*/ 356948 w 343585"/>
                <a:gd name="connsiteY5" fmla="*/ 69862 h 76352"/>
                <a:gd name="connsiteX6" fmla="*/ 175993 w 343585"/>
                <a:gd name="connsiteY6" fmla="*/ 87614 h 76352"/>
                <a:gd name="connsiteX7" fmla="*/ 11071 w 343585"/>
                <a:gd name="connsiteY7" fmla="*/ 67381 h 76352"/>
                <a:gd name="connsiteX8" fmla="*/ 176183 w 343585"/>
                <a:gd name="connsiteY8" fmla="*/ 85515 h 76352"/>
                <a:gd name="connsiteX9" fmla="*/ 345685 w 343585"/>
                <a:gd name="connsiteY9" fmla="*/ 68526 h 76352"/>
                <a:gd name="connsiteX10" fmla="*/ 345685 w 343585"/>
                <a:gd name="connsiteY10" fmla="*/ 25196 h 76352"/>
                <a:gd name="connsiteX11" fmla="*/ 179810 w 343585"/>
                <a:gd name="connsiteY11" fmla="*/ 3627 h 76352"/>
                <a:gd name="connsiteX12" fmla="*/ 14698 w 343585"/>
                <a:gd name="connsiteY12" fmla="*/ 28823 h 76352"/>
                <a:gd name="connsiteX13" fmla="*/ 11071 w 343585"/>
                <a:gd name="connsiteY13" fmla="*/ 67381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76352">
                  <a:moveTo>
                    <a:pt x="175993" y="87614"/>
                  </a:moveTo>
                  <a:cubicBezTo>
                    <a:pt x="105176" y="79406"/>
                    <a:pt x="70053" y="75589"/>
                    <a:pt x="0" y="68335"/>
                  </a:cubicBezTo>
                  <a:cubicBezTo>
                    <a:pt x="2099" y="53638"/>
                    <a:pt x="2864" y="45621"/>
                    <a:pt x="3818" y="27105"/>
                  </a:cubicBezTo>
                  <a:cubicBezTo>
                    <a:pt x="74444" y="16988"/>
                    <a:pt x="109757" y="11644"/>
                    <a:pt x="179810" y="0"/>
                  </a:cubicBezTo>
                  <a:cubicBezTo>
                    <a:pt x="250436" y="9544"/>
                    <a:pt x="285749" y="13934"/>
                    <a:pt x="356757" y="23287"/>
                  </a:cubicBezTo>
                  <a:cubicBezTo>
                    <a:pt x="357520" y="43330"/>
                    <a:pt x="357330" y="52492"/>
                    <a:pt x="356948" y="69862"/>
                  </a:cubicBezTo>
                  <a:cubicBezTo>
                    <a:pt x="284794" y="77879"/>
                    <a:pt x="248719" y="81315"/>
                    <a:pt x="175993" y="87614"/>
                  </a:cubicBezTo>
                  <a:close/>
                  <a:moveTo>
                    <a:pt x="11071" y="67381"/>
                  </a:moveTo>
                  <a:cubicBezTo>
                    <a:pt x="76926" y="74253"/>
                    <a:pt x="109757" y="77689"/>
                    <a:pt x="176183" y="85515"/>
                  </a:cubicBezTo>
                  <a:cubicBezTo>
                    <a:pt x="244327" y="79406"/>
                    <a:pt x="278114" y="76161"/>
                    <a:pt x="345685" y="68526"/>
                  </a:cubicBezTo>
                  <a:cubicBezTo>
                    <a:pt x="346067" y="52301"/>
                    <a:pt x="346067" y="43712"/>
                    <a:pt x="345685" y="25196"/>
                  </a:cubicBezTo>
                  <a:cubicBezTo>
                    <a:pt x="279068" y="16607"/>
                    <a:pt x="246046" y="12407"/>
                    <a:pt x="179810" y="3627"/>
                  </a:cubicBezTo>
                  <a:cubicBezTo>
                    <a:pt x="113957" y="14316"/>
                    <a:pt x="80933" y="19470"/>
                    <a:pt x="14698" y="28823"/>
                  </a:cubicBezTo>
                  <a:cubicBezTo>
                    <a:pt x="13744" y="45811"/>
                    <a:pt x="12980" y="53447"/>
                    <a:pt x="11071" y="67381"/>
                  </a:cubicBezTo>
                  <a:close/>
                </a:path>
              </a:pathLst>
            </a:custGeom>
            <a:grpFill/>
            <a:ln w="19088" cap="flat">
              <a:noFill/>
              <a:prstDash val="solid"/>
              <a:miter/>
            </a:ln>
          </p:spPr>
          <p:txBody>
            <a:bodyPr rtlCol="0" anchor="ctr"/>
            <a:lstStyle/>
            <a:p>
              <a:endParaRPr lang="en-US" dirty="0"/>
            </a:p>
          </p:txBody>
        </p:sp>
        <p:sp>
          <p:nvSpPr>
            <p:cNvPr id="291" name="Freeform: Shape 290">
              <a:extLst>
                <a:ext uri="{FF2B5EF4-FFF2-40B4-BE49-F238E27FC236}">
                  <a16:creationId xmlns:a16="http://schemas.microsoft.com/office/drawing/2014/main" id="{794874F9-6352-4E00-BA33-252D00BAFAFA}"/>
                </a:ext>
              </a:extLst>
            </p:cNvPr>
            <p:cNvSpPr/>
            <p:nvPr/>
          </p:nvSpPr>
          <p:spPr>
            <a:xfrm>
              <a:off x="6887965" y="3637490"/>
              <a:ext cx="343586" cy="95440"/>
            </a:xfrm>
            <a:custGeom>
              <a:avLst/>
              <a:gdLst>
                <a:gd name="connsiteX0" fmla="*/ 180001 w 343585"/>
                <a:gd name="connsiteY0" fmla="*/ 100022 h 95440"/>
                <a:gd name="connsiteX1" fmla="*/ 0 w 343585"/>
                <a:gd name="connsiteY1" fmla="*/ 75016 h 95440"/>
                <a:gd name="connsiteX2" fmla="*/ 0 w 343585"/>
                <a:gd name="connsiteY2" fmla="*/ 28823 h 95440"/>
                <a:gd name="connsiteX3" fmla="*/ 174657 w 343585"/>
                <a:gd name="connsiteY3" fmla="*/ 0 h 95440"/>
                <a:gd name="connsiteX4" fmla="*/ 354275 w 343585"/>
                <a:gd name="connsiteY4" fmla="*/ 25387 h 95440"/>
                <a:gd name="connsiteX5" fmla="*/ 359811 w 343585"/>
                <a:gd name="connsiteY5" fmla="*/ 79216 h 95440"/>
                <a:gd name="connsiteX6" fmla="*/ 180001 w 343585"/>
                <a:gd name="connsiteY6" fmla="*/ 100022 h 95440"/>
                <a:gd name="connsiteX7" fmla="*/ 11071 w 343585"/>
                <a:gd name="connsiteY7" fmla="*/ 73680 h 95440"/>
                <a:gd name="connsiteX8" fmla="*/ 180001 w 343585"/>
                <a:gd name="connsiteY8" fmla="*/ 97158 h 95440"/>
                <a:gd name="connsiteX9" fmla="*/ 348358 w 343585"/>
                <a:gd name="connsiteY9" fmla="*/ 77498 h 95440"/>
                <a:gd name="connsiteX10" fmla="*/ 343204 w 343585"/>
                <a:gd name="connsiteY10" fmla="*/ 27296 h 95440"/>
                <a:gd name="connsiteX11" fmla="*/ 174657 w 343585"/>
                <a:gd name="connsiteY11" fmla="*/ 3436 h 95440"/>
                <a:gd name="connsiteX12" fmla="*/ 10689 w 343585"/>
                <a:gd name="connsiteY12" fmla="*/ 30159 h 95440"/>
                <a:gd name="connsiteX13" fmla="*/ 11071 w 343585"/>
                <a:gd name="connsiteY13" fmla="*/ 7368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95440">
                  <a:moveTo>
                    <a:pt x="180001" y="100022"/>
                  </a:moveTo>
                  <a:cubicBezTo>
                    <a:pt x="107466" y="89141"/>
                    <a:pt x="71580" y="84178"/>
                    <a:pt x="0" y="75016"/>
                  </a:cubicBezTo>
                  <a:cubicBezTo>
                    <a:pt x="573" y="57837"/>
                    <a:pt x="573" y="48675"/>
                    <a:pt x="0" y="28823"/>
                  </a:cubicBezTo>
                  <a:cubicBezTo>
                    <a:pt x="70244" y="18134"/>
                    <a:pt x="105176" y="12407"/>
                    <a:pt x="174657" y="0"/>
                  </a:cubicBezTo>
                  <a:cubicBezTo>
                    <a:pt x="246237" y="9926"/>
                    <a:pt x="282123" y="14889"/>
                    <a:pt x="354275" y="25387"/>
                  </a:cubicBezTo>
                  <a:cubicBezTo>
                    <a:pt x="356948" y="47720"/>
                    <a:pt x="358093" y="58410"/>
                    <a:pt x="359811" y="79216"/>
                  </a:cubicBezTo>
                  <a:cubicBezTo>
                    <a:pt x="288231" y="88569"/>
                    <a:pt x="252345" y="92768"/>
                    <a:pt x="180001" y="100022"/>
                  </a:cubicBezTo>
                  <a:close/>
                  <a:moveTo>
                    <a:pt x="11071" y="73680"/>
                  </a:moveTo>
                  <a:cubicBezTo>
                    <a:pt x="78262" y="82461"/>
                    <a:pt x="111856" y="87042"/>
                    <a:pt x="180001" y="97158"/>
                  </a:cubicBezTo>
                  <a:cubicBezTo>
                    <a:pt x="247763" y="90287"/>
                    <a:pt x="281549" y="86278"/>
                    <a:pt x="348358" y="77498"/>
                  </a:cubicBezTo>
                  <a:cubicBezTo>
                    <a:pt x="346641" y="58028"/>
                    <a:pt x="345685" y="48102"/>
                    <a:pt x="343204" y="27296"/>
                  </a:cubicBezTo>
                  <a:cubicBezTo>
                    <a:pt x="275441" y="17561"/>
                    <a:pt x="241846" y="12789"/>
                    <a:pt x="174657" y="3436"/>
                  </a:cubicBezTo>
                  <a:cubicBezTo>
                    <a:pt x="109374" y="14889"/>
                    <a:pt x="76735" y="20233"/>
                    <a:pt x="10689" y="30159"/>
                  </a:cubicBezTo>
                  <a:cubicBezTo>
                    <a:pt x="11454" y="48865"/>
                    <a:pt x="11454" y="57455"/>
                    <a:pt x="11071" y="73680"/>
                  </a:cubicBezTo>
                  <a:close/>
                </a:path>
              </a:pathLst>
            </a:custGeom>
            <a:grpFill/>
            <a:ln w="19088" cap="flat">
              <a:noFill/>
              <a:prstDash val="solid"/>
              <a:miter/>
            </a:ln>
          </p:spPr>
          <p:txBody>
            <a:bodyPr rtlCol="0" anchor="ctr"/>
            <a:lstStyle/>
            <a:p>
              <a:endParaRPr lang="en-US" dirty="0"/>
            </a:p>
          </p:txBody>
        </p:sp>
        <p:sp>
          <p:nvSpPr>
            <p:cNvPr id="292" name="Freeform: Shape 291">
              <a:extLst>
                <a:ext uri="{FF2B5EF4-FFF2-40B4-BE49-F238E27FC236}">
                  <a16:creationId xmlns:a16="http://schemas.microsoft.com/office/drawing/2014/main" id="{31A5EE4B-DC8F-447B-B998-06EF5B61DCB3}"/>
                </a:ext>
              </a:extLst>
            </p:cNvPr>
            <p:cNvSpPr/>
            <p:nvPr/>
          </p:nvSpPr>
          <p:spPr>
            <a:xfrm>
              <a:off x="7230979" y="3631572"/>
              <a:ext cx="362674" cy="114529"/>
            </a:xfrm>
            <a:custGeom>
              <a:avLst/>
              <a:gdLst>
                <a:gd name="connsiteX0" fmla="*/ 189926 w 362673"/>
                <a:gd name="connsiteY0" fmla="*/ 116056 h 114528"/>
                <a:gd name="connsiteX1" fmla="*/ 5344 w 362673"/>
                <a:gd name="connsiteY1" fmla="*/ 84942 h 114528"/>
                <a:gd name="connsiteX2" fmla="*/ 0 w 362673"/>
                <a:gd name="connsiteY2" fmla="*/ 31304 h 114528"/>
                <a:gd name="connsiteX3" fmla="*/ 172365 w 362673"/>
                <a:gd name="connsiteY3" fmla="*/ 0 h 114528"/>
                <a:gd name="connsiteX4" fmla="*/ 354847 w 362673"/>
                <a:gd name="connsiteY4" fmla="*/ 28250 h 114528"/>
                <a:gd name="connsiteX5" fmla="*/ 367255 w 362673"/>
                <a:gd name="connsiteY5" fmla="*/ 90859 h 114528"/>
                <a:gd name="connsiteX6" fmla="*/ 189926 w 362673"/>
                <a:gd name="connsiteY6" fmla="*/ 116056 h 114528"/>
                <a:gd name="connsiteX7" fmla="*/ 16415 w 362673"/>
                <a:gd name="connsiteY7" fmla="*/ 83415 h 114528"/>
                <a:gd name="connsiteX8" fmla="*/ 189545 w 362673"/>
                <a:gd name="connsiteY8" fmla="*/ 112620 h 114528"/>
                <a:gd name="connsiteX9" fmla="*/ 355801 w 362673"/>
                <a:gd name="connsiteY9" fmla="*/ 88760 h 114528"/>
                <a:gd name="connsiteX10" fmla="*/ 344349 w 362673"/>
                <a:gd name="connsiteY10" fmla="*/ 30350 h 114528"/>
                <a:gd name="connsiteX11" fmla="*/ 173129 w 362673"/>
                <a:gd name="connsiteY11" fmla="*/ 3818 h 114528"/>
                <a:gd name="connsiteX12" fmla="*/ 11261 w 362673"/>
                <a:gd name="connsiteY12" fmla="*/ 33022 h 114528"/>
                <a:gd name="connsiteX13" fmla="*/ 16415 w 362673"/>
                <a:gd name="connsiteY13" fmla="*/ 83415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14528">
                  <a:moveTo>
                    <a:pt x="189926" y="116056"/>
                  </a:moveTo>
                  <a:cubicBezTo>
                    <a:pt x="115483" y="102503"/>
                    <a:pt x="78643" y="96395"/>
                    <a:pt x="5344" y="84942"/>
                  </a:cubicBezTo>
                  <a:cubicBezTo>
                    <a:pt x="3627" y="64327"/>
                    <a:pt x="2482" y="53638"/>
                    <a:pt x="0" y="31304"/>
                  </a:cubicBezTo>
                  <a:cubicBezTo>
                    <a:pt x="69480" y="19661"/>
                    <a:pt x="104029" y="13362"/>
                    <a:pt x="172365" y="0"/>
                  </a:cubicBezTo>
                  <a:cubicBezTo>
                    <a:pt x="244899" y="10880"/>
                    <a:pt x="281358" y="16416"/>
                    <a:pt x="354847" y="28250"/>
                  </a:cubicBezTo>
                  <a:cubicBezTo>
                    <a:pt x="360001" y="53447"/>
                    <a:pt x="362483" y="65854"/>
                    <a:pt x="367255" y="90859"/>
                  </a:cubicBezTo>
                  <a:cubicBezTo>
                    <a:pt x="297011" y="102121"/>
                    <a:pt x="261506" y="107275"/>
                    <a:pt x="189926" y="116056"/>
                  </a:cubicBezTo>
                  <a:close/>
                  <a:moveTo>
                    <a:pt x="16415" y="83415"/>
                  </a:moveTo>
                  <a:cubicBezTo>
                    <a:pt x="85132" y="94104"/>
                    <a:pt x="119682" y="100022"/>
                    <a:pt x="189545" y="112620"/>
                  </a:cubicBezTo>
                  <a:cubicBezTo>
                    <a:pt x="256544" y="104030"/>
                    <a:pt x="289757" y="99258"/>
                    <a:pt x="355801" y="88760"/>
                  </a:cubicBezTo>
                  <a:cubicBezTo>
                    <a:pt x="351411" y="65472"/>
                    <a:pt x="349121" y="53828"/>
                    <a:pt x="344349" y="30350"/>
                  </a:cubicBezTo>
                  <a:cubicBezTo>
                    <a:pt x="275441" y="19088"/>
                    <a:pt x="241273" y="13934"/>
                    <a:pt x="173129" y="3818"/>
                  </a:cubicBezTo>
                  <a:cubicBezTo>
                    <a:pt x="108801" y="16225"/>
                    <a:pt x="76352" y="22142"/>
                    <a:pt x="11261" y="33022"/>
                  </a:cubicBezTo>
                  <a:cubicBezTo>
                    <a:pt x="13743" y="53828"/>
                    <a:pt x="14697" y="63945"/>
                    <a:pt x="16415" y="83415"/>
                  </a:cubicBezTo>
                  <a:close/>
                </a:path>
              </a:pathLst>
            </a:custGeom>
            <a:grpFill/>
            <a:ln w="19088" cap="flat">
              <a:noFill/>
              <a:prstDash val="solid"/>
              <a:miter/>
            </a:ln>
          </p:spPr>
          <p:txBody>
            <a:bodyPr rtlCol="0" anchor="ctr"/>
            <a:lstStyle/>
            <a:p>
              <a:endParaRPr lang="en-US" dirty="0"/>
            </a:p>
          </p:txBody>
        </p:sp>
        <p:sp>
          <p:nvSpPr>
            <p:cNvPr id="293" name="Freeform: Shape 292">
              <a:extLst>
                <a:ext uri="{FF2B5EF4-FFF2-40B4-BE49-F238E27FC236}">
                  <a16:creationId xmlns:a16="http://schemas.microsoft.com/office/drawing/2014/main" id="{A9B5D896-E202-42B1-B764-73D5870EA03C}"/>
                </a:ext>
              </a:extLst>
            </p:cNvPr>
            <p:cNvSpPr/>
            <p:nvPr/>
          </p:nvSpPr>
          <p:spPr>
            <a:xfrm>
              <a:off x="7574755" y="3625464"/>
              <a:ext cx="362674" cy="133617"/>
            </a:xfrm>
            <a:custGeom>
              <a:avLst/>
              <a:gdLst>
                <a:gd name="connsiteX0" fmla="*/ 201761 w 362673"/>
                <a:gd name="connsiteY0" fmla="*/ 133998 h 133616"/>
                <a:gd name="connsiteX1" fmla="*/ 12217 w 362673"/>
                <a:gd name="connsiteY1" fmla="*/ 96777 h 133616"/>
                <a:gd name="connsiteX2" fmla="*/ 0 w 362673"/>
                <a:gd name="connsiteY2" fmla="*/ 34549 h 133616"/>
                <a:gd name="connsiteX3" fmla="*/ 169313 w 362673"/>
                <a:gd name="connsiteY3" fmla="*/ 0 h 133616"/>
                <a:gd name="connsiteX4" fmla="*/ 354848 w 362673"/>
                <a:gd name="connsiteY4" fmla="*/ 31495 h 133616"/>
                <a:gd name="connsiteX5" fmla="*/ 375273 w 362673"/>
                <a:gd name="connsiteY5" fmla="*/ 103267 h 133616"/>
                <a:gd name="connsiteX6" fmla="*/ 201761 w 362673"/>
                <a:gd name="connsiteY6" fmla="*/ 133998 h 133616"/>
                <a:gd name="connsiteX7" fmla="*/ 23288 w 362673"/>
                <a:gd name="connsiteY7" fmla="*/ 95059 h 133616"/>
                <a:gd name="connsiteX8" fmla="*/ 200998 w 362673"/>
                <a:gd name="connsiteY8" fmla="*/ 129799 h 133616"/>
                <a:gd name="connsiteX9" fmla="*/ 363820 w 362673"/>
                <a:gd name="connsiteY9" fmla="*/ 100785 h 133616"/>
                <a:gd name="connsiteX10" fmla="*/ 344922 w 362673"/>
                <a:gd name="connsiteY10" fmla="*/ 33786 h 133616"/>
                <a:gd name="connsiteX11" fmla="*/ 170648 w 362673"/>
                <a:gd name="connsiteY11" fmla="*/ 4008 h 133616"/>
                <a:gd name="connsiteX12" fmla="*/ 11645 w 362673"/>
                <a:gd name="connsiteY12" fmla="*/ 36267 h 133616"/>
                <a:gd name="connsiteX13" fmla="*/ 23288 w 362673"/>
                <a:gd name="connsiteY13" fmla="*/ 95059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201761" y="133998"/>
                  </a:moveTo>
                  <a:cubicBezTo>
                    <a:pt x="125219" y="117964"/>
                    <a:pt x="87233" y="110520"/>
                    <a:pt x="12217" y="96777"/>
                  </a:cubicBezTo>
                  <a:cubicBezTo>
                    <a:pt x="7636" y="71962"/>
                    <a:pt x="5154" y="59555"/>
                    <a:pt x="0" y="34549"/>
                  </a:cubicBezTo>
                  <a:cubicBezTo>
                    <a:pt x="68336" y="21570"/>
                    <a:pt x="102122" y="14507"/>
                    <a:pt x="169313" y="0"/>
                  </a:cubicBezTo>
                  <a:cubicBezTo>
                    <a:pt x="242992" y="11835"/>
                    <a:pt x="280023" y="18134"/>
                    <a:pt x="354848" y="31495"/>
                  </a:cubicBezTo>
                  <a:cubicBezTo>
                    <a:pt x="362865" y="59746"/>
                    <a:pt x="366874" y="74062"/>
                    <a:pt x="375273" y="103267"/>
                  </a:cubicBezTo>
                  <a:cubicBezTo>
                    <a:pt x="306746" y="116628"/>
                    <a:pt x="272197" y="122927"/>
                    <a:pt x="201761" y="133998"/>
                  </a:cubicBezTo>
                  <a:close/>
                  <a:moveTo>
                    <a:pt x="23288" y="95059"/>
                  </a:moveTo>
                  <a:cubicBezTo>
                    <a:pt x="93723" y="108039"/>
                    <a:pt x="129227" y="114910"/>
                    <a:pt x="200998" y="129799"/>
                  </a:cubicBezTo>
                  <a:cubicBezTo>
                    <a:pt x="266852" y="119110"/>
                    <a:pt x="299302" y="113383"/>
                    <a:pt x="363820" y="100785"/>
                  </a:cubicBezTo>
                  <a:cubicBezTo>
                    <a:pt x="356185" y="73680"/>
                    <a:pt x="352367" y="60127"/>
                    <a:pt x="344922" y="33786"/>
                  </a:cubicBezTo>
                  <a:cubicBezTo>
                    <a:pt x="274678" y="21188"/>
                    <a:pt x="239938" y="15270"/>
                    <a:pt x="170648" y="4008"/>
                  </a:cubicBezTo>
                  <a:cubicBezTo>
                    <a:pt x="107466" y="17561"/>
                    <a:pt x="75780" y="24051"/>
                    <a:pt x="11645" y="36267"/>
                  </a:cubicBezTo>
                  <a:cubicBezTo>
                    <a:pt x="16417" y="59937"/>
                    <a:pt x="18707" y="71771"/>
                    <a:pt x="23288" y="95059"/>
                  </a:cubicBezTo>
                  <a:close/>
                </a:path>
              </a:pathLst>
            </a:custGeom>
            <a:grpFill/>
            <a:ln w="19088" cap="flat">
              <a:noFill/>
              <a:prstDash val="solid"/>
              <a:miter/>
            </a:ln>
          </p:spPr>
          <p:txBody>
            <a:bodyPr rtlCol="0" anchor="ctr"/>
            <a:lstStyle/>
            <a:p>
              <a:endParaRPr lang="en-US" dirty="0"/>
            </a:p>
          </p:txBody>
        </p:sp>
        <p:sp>
          <p:nvSpPr>
            <p:cNvPr id="294" name="Freeform: Shape 293">
              <a:extLst>
                <a:ext uri="{FF2B5EF4-FFF2-40B4-BE49-F238E27FC236}">
                  <a16:creationId xmlns:a16="http://schemas.microsoft.com/office/drawing/2014/main" id="{D1E74540-5B51-4683-AD25-D4C29A6C0F53}"/>
                </a:ext>
              </a:extLst>
            </p:cNvPr>
            <p:cNvSpPr/>
            <p:nvPr/>
          </p:nvSpPr>
          <p:spPr>
            <a:xfrm>
              <a:off x="7918914" y="3619356"/>
              <a:ext cx="381762" cy="133617"/>
            </a:xfrm>
            <a:custGeom>
              <a:avLst/>
              <a:gdLst>
                <a:gd name="connsiteX0" fmla="*/ 214550 w 381762"/>
                <a:gd name="connsiteY0" fmla="*/ 151941 h 133616"/>
                <a:gd name="connsiteX1" fmla="*/ 20042 w 381762"/>
                <a:gd name="connsiteY1" fmla="*/ 109184 h 133616"/>
                <a:gd name="connsiteX2" fmla="*/ 0 w 381762"/>
                <a:gd name="connsiteY2" fmla="*/ 37794 h 133616"/>
                <a:gd name="connsiteX3" fmla="*/ 165494 w 381762"/>
                <a:gd name="connsiteY3" fmla="*/ 0 h 133616"/>
                <a:gd name="connsiteX4" fmla="*/ 354084 w 381762"/>
                <a:gd name="connsiteY4" fmla="*/ 34549 h 133616"/>
                <a:gd name="connsiteX5" fmla="*/ 383098 w 381762"/>
                <a:gd name="connsiteY5" fmla="*/ 114910 h 133616"/>
                <a:gd name="connsiteX6" fmla="*/ 214550 w 381762"/>
                <a:gd name="connsiteY6" fmla="*/ 151941 h 133616"/>
                <a:gd name="connsiteX7" fmla="*/ 30732 w 381762"/>
                <a:gd name="connsiteY7" fmla="*/ 107084 h 133616"/>
                <a:gd name="connsiteX8" fmla="*/ 213023 w 381762"/>
                <a:gd name="connsiteY8" fmla="*/ 146978 h 133616"/>
                <a:gd name="connsiteX9" fmla="*/ 371264 w 381762"/>
                <a:gd name="connsiteY9" fmla="*/ 112238 h 133616"/>
                <a:gd name="connsiteX10" fmla="*/ 344349 w 381762"/>
                <a:gd name="connsiteY10" fmla="*/ 37031 h 133616"/>
                <a:gd name="connsiteX11" fmla="*/ 167212 w 381762"/>
                <a:gd name="connsiteY11" fmla="*/ 4390 h 133616"/>
                <a:gd name="connsiteX12" fmla="*/ 11835 w 381762"/>
                <a:gd name="connsiteY12" fmla="*/ 39703 h 133616"/>
                <a:gd name="connsiteX13" fmla="*/ 30732 w 381762"/>
                <a:gd name="connsiteY13" fmla="*/ 10708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33616">
                  <a:moveTo>
                    <a:pt x="214550" y="151941"/>
                  </a:moveTo>
                  <a:cubicBezTo>
                    <a:pt x="135907" y="133617"/>
                    <a:pt x="96968" y="125027"/>
                    <a:pt x="20042" y="109184"/>
                  </a:cubicBezTo>
                  <a:cubicBezTo>
                    <a:pt x="12026" y="80170"/>
                    <a:pt x="7826" y="65854"/>
                    <a:pt x="0" y="37794"/>
                  </a:cubicBezTo>
                  <a:cubicBezTo>
                    <a:pt x="66808" y="23287"/>
                    <a:pt x="99830" y="15652"/>
                    <a:pt x="165494" y="0"/>
                  </a:cubicBezTo>
                  <a:cubicBezTo>
                    <a:pt x="240320" y="12980"/>
                    <a:pt x="278114" y="19852"/>
                    <a:pt x="354084" y="34549"/>
                  </a:cubicBezTo>
                  <a:cubicBezTo>
                    <a:pt x="365155" y="65472"/>
                    <a:pt x="371073" y="81697"/>
                    <a:pt x="383098" y="114910"/>
                  </a:cubicBezTo>
                  <a:cubicBezTo>
                    <a:pt x="316672" y="130753"/>
                    <a:pt x="282886" y="138198"/>
                    <a:pt x="214550" y="151941"/>
                  </a:cubicBezTo>
                  <a:close/>
                  <a:moveTo>
                    <a:pt x="30732" y="107084"/>
                  </a:moveTo>
                  <a:cubicBezTo>
                    <a:pt x="102885" y="121973"/>
                    <a:pt x="139343" y="129990"/>
                    <a:pt x="213023" y="146978"/>
                  </a:cubicBezTo>
                  <a:cubicBezTo>
                    <a:pt x="276969" y="133998"/>
                    <a:pt x="308654" y="126936"/>
                    <a:pt x="371264" y="112238"/>
                  </a:cubicBezTo>
                  <a:cubicBezTo>
                    <a:pt x="360001" y="81315"/>
                    <a:pt x="354657" y="66236"/>
                    <a:pt x="344349" y="37031"/>
                  </a:cubicBezTo>
                  <a:cubicBezTo>
                    <a:pt x="272960" y="23097"/>
                    <a:pt x="237647" y="16607"/>
                    <a:pt x="167212" y="4390"/>
                  </a:cubicBezTo>
                  <a:cubicBezTo>
                    <a:pt x="105558" y="18897"/>
                    <a:pt x="74444" y="26151"/>
                    <a:pt x="11835" y="39703"/>
                  </a:cubicBezTo>
                  <a:cubicBezTo>
                    <a:pt x="19279" y="66236"/>
                    <a:pt x="23097" y="79788"/>
                    <a:pt x="30732" y="107084"/>
                  </a:cubicBezTo>
                  <a:close/>
                </a:path>
              </a:pathLst>
            </a:custGeom>
            <a:grpFill/>
            <a:ln w="19088" cap="flat">
              <a:noFill/>
              <a:prstDash val="solid"/>
              <a:miter/>
            </a:ln>
          </p:spPr>
          <p:txBody>
            <a:bodyPr rtlCol="0" anchor="ctr"/>
            <a:lstStyle/>
            <a:p>
              <a:endParaRPr lang="en-US" dirty="0"/>
            </a:p>
          </p:txBody>
        </p:sp>
        <p:sp>
          <p:nvSpPr>
            <p:cNvPr id="295" name="Freeform: Shape 294">
              <a:extLst>
                <a:ext uri="{FF2B5EF4-FFF2-40B4-BE49-F238E27FC236}">
                  <a16:creationId xmlns:a16="http://schemas.microsoft.com/office/drawing/2014/main" id="{1764C3A2-2E0D-4E3C-9951-F69C4BB0E446}"/>
                </a:ext>
              </a:extLst>
            </p:cNvPr>
            <p:cNvSpPr/>
            <p:nvPr/>
          </p:nvSpPr>
          <p:spPr>
            <a:xfrm>
              <a:off x="8262117" y="3613439"/>
              <a:ext cx="381762" cy="152705"/>
            </a:xfrm>
            <a:custGeom>
              <a:avLst/>
              <a:gdLst>
                <a:gd name="connsiteX0" fmla="*/ 227912 w 381762"/>
                <a:gd name="connsiteY0" fmla="*/ 167784 h 152704"/>
                <a:gd name="connsiteX1" fmla="*/ 28823 w 381762"/>
                <a:gd name="connsiteY1" fmla="*/ 120637 h 152704"/>
                <a:gd name="connsiteX2" fmla="*/ 0 w 381762"/>
                <a:gd name="connsiteY2" fmla="*/ 40467 h 152704"/>
                <a:gd name="connsiteX3" fmla="*/ 161295 w 381762"/>
                <a:gd name="connsiteY3" fmla="*/ 0 h 152704"/>
                <a:gd name="connsiteX4" fmla="*/ 352558 w 381762"/>
                <a:gd name="connsiteY4" fmla="*/ 37031 h 152704"/>
                <a:gd name="connsiteX5" fmla="*/ 390352 w 381762"/>
                <a:gd name="connsiteY5" fmla="*/ 124454 h 152704"/>
                <a:gd name="connsiteX6" fmla="*/ 227912 w 381762"/>
                <a:gd name="connsiteY6" fmla="*/ 167784 h 152704"/>
                <a:gd name="connsiteX7" fmla="*/ 39132 w 381762"/>
                <a:gd name="connsiteY7" fmla="*/ 118346 h 152704"/>
                <a:gd name="connsiteX8" fmla="*/ 225621 w 381762"/>
                <a:gd name="connsiteY8" fmla="*/ 162249 h 152704"/>
                <a:gd name="connsiteX9" fmla="*/ 378135 w 381762"/>
                <a:gd name="connsiteY9" fmla="*/ 121782 h 152704"/>
                <a:gd name="connsiteX10" fmla="*/ 342823 w 381762"/>
                <a:gd name="connsiteY10" fmla="*/ 39894 h 152704"/>
                <a:gd name="connsiteX11" fmla="*/ 163204 w 381762"/>
                <a:gd name="connsiteY11" fmla="*/ 4772 h 152704"/>
                <a:gd name="connsiteX12" fmla="*/ 11835 w 381762"/>
                <a:gd name="connsiteY12" fmla="*/ 42948 h 152704"/>
                <a:gd name="connsiteX13" fmla="*/ 39132 w 381762"/>
                <a:gd name="connsiteY13" fmla="*/ 118346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52704">
                  <a:moveTo>
                    <a:pt x="227912" y="167784"/>
                  </a:moveTo>
                  <a:cubicBezTo>
                    <a:pt x="147361" y="147742"/>
                    <a:pt x="107657" y="138389"/>
                    <a:pt x="28823" y="120637"/>
                  </a:cubicBezTo>
                  <a:cubicBezTo>
                    <a:pt x="16798" y="87614"/>
                    <a:pt x="11071" y="71389"/>
                    <a:pt x="0" y="40467"/>
                  </a:cubicBezTo>
                  <a:cubicBezTo>
                    <a:pt x="65091" y="24433"/>
                    <a:pt x="97159" y="16225"/>
                    <a:pt x="161295" y="0"/>
                  </a:cubicBezTo>
                  <a:cubicBezTo>
                    <a:pt x="237075" y="13934"/>
                    <a:pt x="275441" y="21379"/>
                    <a:pt x="352558" y="37031"/>
                  </a:cubicBezTo>
                  <a:cubicBezTo>
                    <a:pt x="366874" y="70244"/>
                    <a:pt x="374508" y="87805"/>
                    <a:pt x="390352" y="124454"/>
                  </a:cubicBezTo>
                  <a:cubicBezTo>
                    <a:pt x="326407" y="142588"/>
                    <a:pt x="293957" y="151369"/>
                    <a:pt x="227912" y="167784"/>
                  </a:cubicBezTo>
                  <a:close/>
                  <a:moveTo>
                    <a:pt x="39132" y="118346"/>
                  </a:moveTo>
                  <a:cubicBezTo>
                    <a:pt x="113002" y="134953"/>
                    <a:pt x="150223" y="143733"/>
                    <a:pt x="225621" y="162249"/>
                  </a:cubicBezTo>
                  <a:cubicBezTo>
                    <a:pt x="287277" y="146787"/>
                    <a:pt x="317817" y="138580"/>
                    <a:pt x="378135" y="121782"/>
                  </a:cubicBezTo>
                  <a:cubicBezTo>
                    <a:pt x="363247" y="87614"/>
                    <a:pt x="356185" y="71199"/>
                    <a:pt x="342823" y="39894"/>
                  </a:cubicBezTo>
                  <a:cubicBezTo>
                    <a:pt x="270288" y="25005"/>
                    <a:pt x="234402" y="18134"/>
                    <a:pt x="163204" y="4772"/>
                  </a:cubicBezTo>
                  <a:cubicBezTo>
                    <a:pt x="103076" y="20042"/>
                    <a:pt x="72917" y="27869"/>
                    <a:pt x="11835" y="42948"/>
                  </a:cubicBezTo>
                  <a:cubicBezTo>
                    <a:pt x="22334" y="72153"/>
                    <a:pt x="27869" y="87233"/>
                    <a:pt x="39132" y="118346"/>
                  </a:cubicBezTo>
                  <a:close/>
                </a:path>
              </a:pathLst>
            </a:custGeom>
            <a:grpFill/>
            <a:ln w="19088" cap="flat">
              <a:noFill/>
              <a:prstDash val="solid"/>
              <a:miter/>
            </a:ln>
          </p:spPr>
          <p:txBody>
            <a:bodyPr rtlCol="0" anchor="ctr"/>
            <a:lstStyle/>
            <a:p>
              <a:endParaRPr lang="en-US" dirty="0"/>
            </a:p>
          </p:txBody>
        </p:sp>
        <p:sp>
          <p:nvSpPr>
            <p:cNvPr id="296" name="Freeform: Shape 295">
              <a:extLst>
                <a:ext uri="{FF2B5EF4-FFF2-40B4-BE49-F238E27FC236}">
                  <a16:creationId xmlns:a16="http://schemas.microsoft.com/office/drawing/2014/main" id="{2F43FD39-79D7-40C6-97F0-F78C9C47D35E}"/>
                </a:ext>
              </a:extLst>
            </p:cNvPr>
            <p:cNvSpPr/>
            <p:nvPr/>
          </p:nvSpPr>
          <p:spPr>
            <a:xfrm>
              <a:off x="8603795" y="3608285"/>
              <a:ext cx="381762" cy="171793"/>
            </a:xfrm>
            <a:custGeom>
              <a:avLst/>
              <a:gdLst>
                <a:gd name="connsiteX0" fmla="*/ 240510 w 381762"/>
                <a:gd name="connsiteY0" fmla="*/ 179619 h 171792"/>
                <a:gd name="connsiteX1" fmla="*/ 37603 w 381762"/>
                <a:gd name="connsiteY1" fmla="*/ 129799 h 171792"/>
                <a:gd name="connsiteX2" fmla="*/ 0 w 381762"/>
                <a:gd name="connsiteY2" fmla="*/ 42566 h 171792"/>
                <a:gd name="connsiteX3" fmla="*/ 156904 w 381762"/>
                <a:gd name="connsiteY3" fmla="*/ 0 h 171792"/>
                <a:gd name="connsiteX4" fmla="*/ 350075 w 381762"/>
                <a:gd name="connsiteY4" fmla="*/ 38558 h 171792"/>
                <a:gd name="connsiteX5" fmla="*/ 395887 w 381762"/>
                <a:gd name="connsiteY5" fmla="*/ 130563 h 171792"/>
                <a:gd name="connsiteX6" fmla="*/ 240510 w 381762"/>
                <a:gd name="connsiteY6" fmla="*/ 179619 h 171792"/>
                <a:gd name="connsiteX7" fmla="*/ 47529 w 381762"/>
                <a:gd name="connsiteY7" fmla="*/ 126936 h 171792"/>
                <a:gd name="connsiteX8" fmla="*/ 237456 w 381762"/>
                <a:gd name="connsiteY8" fmla="*/ 173320 h 171792"/>
                <a:gd name="connsiteX9" fmla="*/ 383289 w 381762"/>
                <a:gd name="connsiteY9" fmla="*/ 127508 h 171792"/>
                <a:gd name="connsiteX10" fmla="*/ 340531 w 381762"/>
                <a:gd name="connsiteY10" fmla="*/ 41230 h 171792"/>
                <a:gd name="connsiteX11" fmla="*/ 159004 w 381762"/>
                <a:gd name="connsiteY11" fmla="*/ 4772 h 171792"/>
                <a:gd name="connsiteX12" fmla="*/ 11835 w 381762"/>
                <a:gd name="connsiteY12" fmla="*/ 44857 h 171792"/>
                <a:gd name="connsiteX13" fmla="*/ 47529 w 381762"/>
                <a:gd name="connsiteY13" fmla="*/ 126936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71792">
                  <a:moveTo>
                    <a:pt x="240510" y="179619"/>
                  </a:moveTo>
                  <a:cubicBezTo>
                    <a:pt x="158622" y="158622"/>
                    <a:pt x="117964" y="148696"/>
                    <a:pt x="37603" y="129799"/>
                  </a:cubicBezTo>
                  <a:cubicBezTo>
                    <a:pt x="21761" y="93341"/>
                    <a:pt x="14125" y="75589"/>
                    <a:pt x="0" y="42566"/>
                  </a:cubicBezTo>
                  <a:cubicBezTo>
                    <a:pt x="63182" y="25387"/>
                    <a:pt x="94295" y="16798"/>
                    <a:pt x="156904" y="0"/>
                  </a:cubicBezTo>
                  <a:cubicBezTo>
                    <a:pt x="233638" y="14698"/>
                    <a:pt x="272197" y="22333"/>
                    <a:pt x="350075" y="38558"/>
                  </a:cubicBezTo>
                  <a:cubicBezTo>
                    <a:pt x="367064" y="72917"/>
                    <a:pt x="376227" y="91623"/>
                    <a:pt x="395887" y="130563"/>
                  </a:cubicBezTo>
                  <a:cubicBezTo>
                    <a:pt x="334614" y="150605"/>
                    <a:pt x="303501" y="160531"/>
                    <a:pt x="240510" y="179619"/>
                  </a:cubicBezTo>
                  <a:close/>
                  <a:moveTo>
                    <a:pt x="47529" y="126936"/>
                  </a:moveTo>
                  <a:cubicBezTo>
                    <a:pt x="122736" y="144688"/>
                    <a:pt x="160913" y="154041"/>
                    <a:pt x="237456" y="173320"/>
                  </a:cubicBezTo>
                  <a:cubicBezTo>
                    <a:pt x="296438" y="155377"/>
                    <a:pt x="325643" y="146024"/>
                    <a:pt x="383289" y="127508"/>
                  </a:cubicBezTo>
                  <a:cubicBezTo>
                    <a:pt x="364964" y="91050"/>
                    <a:pt x="356375" y="73680"/>
                    <a:pt x="340531" y="41230"/>
                  </a:cubicBezTo>
                  <a:cubicBezTo>
                    <a:pt x="267424" y="25960"/>
                    <a:pt x="231157" y="18706"/>
                    <a:pt x="159004" y="4772"/>
                  </a:cubicBezTo>
                  <a:cubicBezTo>
                    <a:pt x="100404" y="20615"/>
                    <a:pt x="71007" y="28632"/>
                    <a:pt x="11835" y="44857"/>
                  </a:cubicBezTo>
                  <a:cubicBezTo>
                    <a:pt x="25388" y="76162"/>
                    <a:pt x="32641" y="92768"/>
                    <a:pt x="47529" y="126936"/>
                  </a:cubicBezTo>
                  <a:close/>
                </a:path>
              </a:pathLst>
            </a:custGeom>
            <a:grpFill/>
            <a:ln w="19088" cap="flat">
              <a:noFill/>
              <a:prstDash val="solid"/>
              <a:miter/>
            </a:ln>
          </p:spPr>
          <p:txBody>
            <a:bodyPr rtlCol="0" anchor="ctr"/>
            <a:lstStyle/>
            <a:p>
              <a:endParaRPr lang="en-US" dirty="0"/>
            </a:p>
          </p:txBody>
        </p:sp>
        <p:sp>
          <p:nvSpPr>
            <p:cNvPr id="297" name="Freeform: Shape 296">
              <a:extLst>
                <a:ext uri="{FF2B5EF4-FFF2-40B4-BE49-F238E27FC236}">
                  <a16:creationId xmlns:a16="http://schemas.microsoft.com/office/drawing/2014/main" id="{586171BC-2297-4E2B-A0D7-ECE28BE96FE5}"/>
                </a:ext>
              </a:extLst>
            </p:cNvPr>
            <p:cNvSpPr/>
            <p:nvPr/>
          </p:nvSpPr>
          <p:spPr>
            <a:xfrm>
              <a:off x="8943180" y="3603704"/>
              <a:ext cx="381762" cy="171793"/>
            </a:xfrm>
            <a:custGeom>
              <a:avLst/>
              <a:gdLst>
                <a:gd name="connsiteX0" fmla="*/ 250627 w 381762"/>
                <a:gd name="connsiteY0" fmla="*/ 185727 h 171792"/>
                <a:gd name="connsiteX1" fmla="*/ 45621 w 381762"/>
                <a:gd name="connsiteY1" fmla="*/ 135144 h 171792"/>
                <a:gd name="connsiteX2" fmla="*/ 0 w 381762"/>
                <a:gd name="connsiteY2" fmla="*/ 43139 h 171792"/>
                <a:gd name="connsiteX3" fmla="*/ 152896 w 381762"/>
                <a:gd name="connsiteY3" fmla="*/ 0 h 171792"/>
                <a:gd name="connsiteX4" fmla="*/ 346832 w 381762"/>
                <a:gd name="connsiteY4" fmla="*/ 38558 h 171792"/>
                <a:gd name="connsiteX5" fmla="*/ 398751 w 381762"/>
                <a:gd name="connsiteY5" fmla="*/ 131708 h 171792"/>
                <a:gd name="connsiteX6" fmla="*/ 250627 w 381762"/>
                <a:gd name="connsiteY6" fmla="*/ 185727 h 171792"/>
                <a:gd name="connsiteX7" fmla="*/ 55165 w 381762"/>
                <a:gd name="connsiteY7" fmla="*/ 132090 h 171792"/>
                <a:gd name="connsiteX8" fmla="*/ 247000 w 381762"/>
                <a:gd name="connsiteY8" fmla="*/ 179046 h 171792"/>
                <a:gd name="connsiteX9" fmla="*/ 385962 w 381762"/>
                <a:gd name="connsiteY9" fmla="*/ 128654 h 171792"/>
                <a:gd name="connsiteX10" fmla="*/ 337479 w 381762"/>
                <a:gd name="connsiteY10" fmla="*/ 41230 h 171792"/>
                <a:gd name="connsiteX11" fmla="*/ 155186 w 381762"/>
                <a:gd name="connsiteY11" fmla="*/ 4772 h 171792"/>
                <a:gd name="connsiteX12" fmla="*/ 12026 w 381762"/>
                <a:gd name="connsiteY12" fmla="*/ 45621 h 171792"/>
                <a:gd name="connsiteX13" fmla="*/ 55165 w 381762"/>
                <a:gd name="connsiteY13" fmla="*/ 132090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71792">
                  <a:moveTo>
                    <a:pt x="250627" y="185727"/>
                  </a:moveTo>
                  <a:cubicBezTo>
                    <a:pt x="167976" y="164921"/>
                    <a:pt x="126936" y="154614"/>
                    <a:pt x="45621" y="135144"/>
                  </a:cubicBezTo>
                  <a:cubicBezTo>
                    <a:pt x="26152" y="96204"/>
                    <a:pt x="16798" y="77498"/>
                    <a:pt x="0" y="43139"/>
                  </a:cubicBezTo>
                  <a:cubicBezTo>
                    <a:pt x="61273" y="25196"/>
                    <a:pt x="91624" y="16416"/>
                    <a:pt x="152896" y="0"/>
                  </a:cubicBezTo>
                  <a:cubicBezTo>
                    <a:pt x="230013" y="14698"/>
                    <a:pt x="268761" y="22524"/>
                    <a:pt x="346832" y="38558"/>
                  </a:cubicBezTo>
                  <a:cubicBezTo>
                    <a:pt x="365538" y="72726"/>
                    <a:pt x="376036" y="91623"/>
                    <a:pt x="398751" y="131708"/>
                  </a:cubicBezTo>
                  <a:cubicBezTo>
                    <a:pt x="339959" y="153277"/>
                    <a:pt x="310373" y="164348"/>
                    <a:pt x="250627" y="185727"/>
                  </a:cubicBezTo>
                  <a:close/>
                  <a:moveTo>
                    <a:pt x="55165" y="132090"/>
                  </a:moveTo>
                  <a:cubicBezTo>
                    <a:pt x="131326" y="150223"/>
                    <a:pt x="169693" y="159767"/>
                    <a:pt x="247000" y="179046"/>
                  </a:cubicBezTo>
                  <a:cubicBezTo>
                    <a:pt x="303119" y="159004"/>
                    <a:pt x="330797" y="148696"/>
                    <a:pt x="385962" y="128654"/>
                  </a:cubicBezTo>
                  <a:cubicBezTo>
                    <a:pt x="364966" y="91241"/>
                    <a:pt x="355039" y="73489"/>
                    <a:pt x="337479" y="41230"/>
                  </a:cubicBezTo>
                  <a:cubicBezTo>
                    <a:pt x="264180" y="26151"/>
                    <a:pt x="227722" y="18897"/>
                    <a:pt x="155186" y="4772"/>
                  </a:cubicBezTo>
                  <a:cubicBezTo>
                    <a:pt x="97922" y="20424"/>
                    <a:pt x="69290" y="28823"/>
                    <a:pt x="12026" y="45621"/>
                  </a:cubicBezTo>
                  <a:cubicBezTo>
                    <a:pt x="28060" y="78261"/>
                    <a:pt x="36841" y="95631"/>
                    <a:pt x="55165" y="132090"/>
                  </a:cubicBezTo>
                  <a:close/>
                </a:path>
              </a:pathLst>
            </a:custGeom>
            <a:grpFill/>
            <a:ln w="19088" cap="flat">
              <a:noFill/>
              <a:prstDash val="solid"/>
              <a:miter/>
            </a:ln>
          </p:spPr>
          <p:txBody>
            <a:bodyPr rtlCol="0" anchor="ctr"/>
            <a:lstStyle/>
            <a:p>
              <a:endParaRPr lang="en-US" dirty="0"/>
            </a:p>
          </p:txBody>
        </p:sp>
        <p:sp>
          <p:nvSpPr>
            <p:cNvPr id="298" name="Freeform: Shape 297">
              <a:extLst>
                <a:ext uri="{FF2B5EF4-FFF2-40B4-BE49-F238E27FC236}">
                  <a16:creationId xmlns:a16="http://schemas.microsoft.com/office/drawing/2014/main" id="{53F3A624-6F85-47C4-ADAD-C096F02889EA}"/>
                </a:ext>
              </a:extLst>
            </p:cNvPr>
            <p:cNvSpPr/>
            <p:nvPr/>
          </p:nvSpPr>
          <p:spPr>
            <a:xfrm>
              <a:off x="9279323" y="3603322"/>
              <a:ext cx="400850" cy="171793"/>
            </a:xfrm>
            <a:custGeom>
              <a:avLst/>
              <a:gdLst>
                <a:gd name="connsiteX0" fmla="*/ 260171 w 400850"/>
                <a:gd name="connsiteY0" fmla="*/ 185918 h 171792"/>
                <a:gd name="connsiteX1" fmla="*/ 51728 w 400850"/>
                <a:gd name="connsiteY1" fmla="*/ 132471 h 171792"/>
                <a:gd name="connsiteX2" fmla="*/ 0 w 400850"/>
                <a:gd name="connsiteY2" fmla="*/ 39131 h 171792"/>
                <a:gd name="connsiteX3" fmla="*/ 151941 w 400850"/>
                <a:gd name="connsiteY3" fmla="*/ 0 h 171792"/>
                <a:gd name="connsiteX4" fmla="*/ 353893 w 400850"/>
                <a:gd name="connsiteY4" fmla="*/ 47148 h 171792"/>
                <a:gd name="connsiteX5" fmla="*/ 410775 w 400850"/>
                <a:gd name="connsiteY5" fmla="*/ 140297 h 171792"/>
                <a:gd name="connsiteX6" fmla="*/ 260171 w 400850"/>
                <a:gd name="connsiteY6" fmla="*/ 185918 h 171792"/>
                <a:gd name="connsiteX7" fmla="*/ 60700 w 400850"/>
                <a:gd name="connsiteY7" fmla="*/ 129035 h 171792"/>
                <a:gd name="connsiteX8" fmla="*/ 256162 w 400850"/>
                <a:gd name="connsiteY8" fmla="*/ 179237 h 171792"/>
                <a:gd name="connsiteX9" fmla="*/ 397414 w 400850"/>
                <a:gd name="connsiteY9" fmla="*/ 136671 h 171792"/>
                <a:gd name="connsiteX10" fmla="*/ 344158 w 400850"/>
                <a:gd name="connsiteY10" fmla="*/ 49247 h 171792"/>
                <a:gd name="connsiteX11" fmla="*/ 154613 w 400850"/>
                <a:gd name="connsiteY11" fmla="*/ 4772 h 171792"/>
                <a:gd name="connsiteX12" fmla="*/ 12215 w 400850"/>
                <a:gd name="connsiteY12" fmla="*/ 41612 h 171792"/>
                <a:gd name="connsiteX13" fmla="*/ 60700 w 400850"/>
                <a:gd name="connsiteY13" fmla="*/ 129035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71792">
                  <a:moveTo>
                    <a:pt x="260171" y="185918"/>
                  </a:moveTo>
                  <a:cubicBezTo>
                    <a:pt x="175229" y="162821"/>
                    <a:pt x="133235" y="151559"/>
                    <a:pt x="51728" y="132471"/>
                  </a:cubicBezTo>
                  <a:cubicBezTo>
                    <a:pt x="29204" y="92386"/>
                    <a:pt x="18706" y="73489"/>
                    <a:pt x="0" y="39131"/>
                  </a:cubicBezTo>
                  <a:cubicBezTo>
                    <a:pt x="59555" y="21188"/>
                    <a:pt x="90095" y="13743"/>
                    <a:pt x="151941" y="0"/>
                  </a:cubicBezTo>
                  <a:cubicBezTo>
                    <a:pt x="231157" y="16988"/>
                    <a:pt x="271623" y="26723"/>
                    <a:pt x="353893" y="47148"/>
                  </a:cubicBezTo>
                  <a:cubicBezTo>
                    <a:pt x="374700" y="81506"/>
                    <a:pt x="386152" y="100403"/>
                    <a:pt x="410775" y="140297"/>
                  </a:cubicBezTo>
                  <a:cubicBezTo>
                    <a:pt x="349694" y="157095"/>
                    <a:pt x="319535" y="166257"/>
                    <a:pt x="260171" y="185918"/>
                  </a:cubicBezTo>
                  <a:close/>
                  <a:moveTo>
                    <a:pt x="60700" y="129035"/>
                  </a:moveTo>
                  <a:cubicBezTo>
                    <a:pt x="137052" y="146787"/>
                    <a:pt x="176565" y="157477"/>
                    <a:pt x="256162" y="179237"/>
                  </a:cubicBezTo>
                  <a:cubicBezTo>
                    <a:pt x="312090" y="160913"/>
                    <a:pt x="340340" y="152323"/>
                    <a:pt x="397414" y="136671"/>
                  </a:cubicBezTo>
                  <a:cubicBezTo>
                    <a:pt x="374508" y="99449"/>
                    <a:pt x="363628" y="81697"/>
                    <a:pt x="344158" y="49247"/>
                  </a:cubicBezTo>
                  <a:cubicBezTo>
                    <a:pt x="267042" y="29968"/>
                    <a:pt x="229057" y="20997"/>
                    <a:pt x="154613" y="4772"/>
                  </a:cubicBezTo>
                  <a:cubicBezTo>
                    <a:pt x="96586" y="17752"/>
                    <a:pt x="67763" y="24624"/>
                    <a:pt x="12215" y="41612"/>
                  </a:cubicBezTo>
                  <a:cubicBezTo>
                    <a:pt x="29777" y="73871"/>
                    <a:pt x="39702" y="91623"/>
                    <a:pt x="60700" y="129035"/>
                  </a:cubicBezTo>
                  <a:close/>
                </a:path>
              </a:pathLst>
            </a:custGeom>
            <a:grpFill/>
            <a:ln w="19088" cap="flat">
              <a:noFill/>
              <a:prstDash val="solid"/>
              <a:miter/>
            </a:ln>
          </p:spPr>
          <p:txBody>
            <a:bodyPr rtlCol="0" anchor="ctr"/>
            <a:lstStyle/>
            <a:p>
              <a:endParaRPr lang="en-US" dirty="0"/>
            </a:p>
          </p:txBody>
        </p:sp>
        <p:sp>
          <p:nvSpPr>
            <p:cNvPr id="299" name="Freeform: Shape 298">
              <a:extLst>
                <a:ext uri="{FF2B5EF4-FFF2-40B4-BE49-F238E27FC236}">
                  <a16:creationId xmlns:a16="http://schemas.microsoft.com/office/drawing/2014/main" id="{BC36F066-2446-46DA-B4DF-D38C2E4D2965}"/>
                </a:ext>
              </a:extLst>
            </p:cNvPr>
            <p:cNvSpPr/>
            <p:nvPr/>
          </p:nvSpPr>
          <p:spPr>
            <a:xfrm>
              <a:off x="9621763" y="3619547"/>
              <a:ext cx="419938" cy="171793"/>
            </a:xfrm>
            <a:custGeom>
              <a:avLst/>
              <a:gdLst>
                <a:gd name="connsiteX0" fmla="*/ 274487 w 419938"/>
                <a:gd name="connsiteY0" fmla="*/ 184773 h 171792"/>
                <a:gd name="connsiteX1" fmla="*/ 56882 w 419938"/>
                <a:gd name="connsiteY1" fmla="*/ 123500 h 171792"/>
                <a:gd name="connsiteX2" fmla="*/ 0 w 419938"/>
                <a:gd name="connsiteY2" fmla="*/ 30350 h 171792"/>
                <a:gd name="connsiteX3" fmla="*/ 156713 w 419938"/>
                <a:gd name="connsiteY3" fmla="*/ 0 h 171792"/>
                <a:gd name="connsiteX4" fmla="*/ 367446 w 419938"/>
                <a:gd name="connsiteY4" fmla="*/ 54592 h 171792"/>
                <a:gd name="connsiteX5" fmla="*/ 428527 w 419938"/>
                <a:gd name="connsiteY5" fmla="*/ 146406 h 171792"/>
                <a:gd name="connsiteX6" fmla="*/ 274487 w 419938"/>
                <a:gd name="connsiteY6" fmla="*/ 184773 h 171792"/>
                <a:gd name="connsiteX7" fmla="*/ 66235 w 419938"/>
                <a:gd name="connsiteY7" fmla="*/ 121019 h 171792"/>
                <a:gd name="connsiteX8" fmla="*/ 270096 w 419938"/>
                <a:gd name="connsiteY8" fmla="*/ 178283 h 171792"/>
                <a:gd name="connsiteX9" fmla="*/ 414784 w 419938"/>
                <a:gd name="connsiteY9" fmla="*/ 142588 h 171792"/>
                <a:gd name="connsiteX10" fmla="*/ 357520 w 419938"/>
                <a:gd name="connsiteY10" fmla="*/ 56310 h 171792"/>
                <a:gd name="connsiteX11" fmla="*/ 159576 w 419938"/>
                <a:gd name="connsiteY11" fmla="*/ 4772 h 171792"/>
                <a:gd name="connsiteX12" fmla="*/ 12789 w 419938"/>
                <a:gd name="connsiteY12" fmla="*/ 33404 h 171792"/>
                <a:gd name="connsiteX13" fmla="*/ 66235 w 419938"/>
                <a:gd name="connsiteY13" fmla="*/ 121019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71792">
                  <a:moveTo>
                    <a:pt x="274487" y="184773"/>
                  </a:moveTo>
                  <a:cubicBezTo>
                    <a:pt x="186299" y="159386"/>
                    <a:pt x="142779" y="146978"/>
                    <a:pt x="56882" y="123500"/>
                  </a:cubicBezTo>
                  <a:cubicBezTo>
                    <a:pt x="32259" y="83606"/>
                    <a:pt x="20805" y="64709"/>
                    <a:pt x="0" y="30350"/>
                  </a:cubicBezTo>
                  <a:cubicBezTo>
                    <a:pt x="61654" y="16607"/>
                    <a:pt x="92959" y="10689"/>
                    <a:pt x="156713" y="0"/>
                  </a:cubicBezTo>
                  <a:cubicBezTo>
                    <a:pt x="239555" y="20424"/>
                    <a:pt x="281930" y="31495"/>
                    <a:pt x="367446" y="54592"/>
                  </a:cubicBezTo>
                  <a:cubicBezTo>
                    <a:pt x="389970" y="88760"/>
                    <a:pt x="402376" y="107275"/>
                    <a:pt x="428527" y="146406"/>
                  </a:cubicBezTo>
                  <a:cubicBezTo>
                    <a:pt x="366110" y="160531"/>
                    <a:pt x="335378" y="168166"/>
                    <a:pt x="274487" y="184773"/>
                  </a:cubicBezTo>
                  <a:close/>
                  <a:moveTo>
                    <a:pt x="66235" y="121019"/>
                  </a:moveTo>
                  <a:cubicBezTo>
                    <a:pt x="146788" y="142970"/>
                    <a:pt x="187635" y="154614"/>
                    <a:pt x="270096" y="178283"/>
                  </a:cubicBezTo>
                  <a:cubicBezTo>
                    <a:pt x="327360" y="162821"/>
                    <a:pt x="356183" y="155568"/>
                    <a:pt x="414784" y="142588"/>
                  </a:cubicBezTo>
                  <a:cubicBezTo>
                    <a:pt x="390351" y="105939"/>
                    <a:pt x="378707" y="88569"/>
                    <a:pt x="357520" y="56310"/>
                  </a:cubicBezTo>
                  <a:cubicBezTo>
                    <a:pt x="277158" y="34549"/>
                    <a:pt x="237456" y="24242"/>
                    <a:pt x="159576" y="4772"/>
                  </a:cubicBezTo>
                  <a:cubicBezTo>
                    <a:pt x="100021" y="14889"/>
                    <a:pt x="70625" y="20615"/>
                    <a:pt x="12789" y="33404"/>
                  </a:cubicBezTo>
                  <a:cubicBezTo>
                    <a:pt x="32449" y="66045"/>
                    <a:pt x="43329" y="83797"/>
                    <a:pt x="66235" y="121019"/>
                  </a:cubicBezTo>
                  <a:close/>
                </a:path>
              </a:pathLst>
            </a:custGeom>
            <a:grpFill/>
            <a:ln w="19088" cap="flat">
              <a:noFill/>
              <a:prstDash val="solid"/>
              <a:miter/>
            </a:ln>
          </p:spPr>
          <p:txBody>
            <a:bodyPr rtlCol="0" anchor="ctr"/>
            <a:lstStyle/>
            <a:p>
              <a:endParaRPr lang="en-US" dirty="0"/>
            </a:p>
          </p:txBody>
        </p:sp>
        <p:sp>
          <p:nvSpPr>
            <p:cNvPr id="300" name="Freeform: Shape 299">
              <a:extLst>
                <a:ext uri="{FF2B5EF4-FFF2-40B4-BE49-F238E27FC236}">
                  <a16:creationId xmlns:a16="http://schemas.microsoft.com/office/drawing/2014/main" id="{771C5DA2-F0E2-4CB3-8106-3245D53A233A}"/>
                </a:ext>
              </a:extLst>
            </p:cNvPr>
            <p:cNvSpPr/>
            <p:nvPr/>
          </p:nvSpPr>
          <p:spPr>
            <a:xfrm>
              <a:off x="9977756" y="3649515"/>
              <a:ext cx="439026" cy="171793"/>
            </a:xfrm>
            <a:custGeom>
              <a:avLst/>
              <a:gdLst>
                <a:gd name="connsiteX0" fmla="*/ 286130 w 439026"/>
                <a:gd name="connsiteY0" fmla="*/ 181337 h 171792"/>
                <a:gd name="connsiteX1" fmla="*/ 61082 w 439026"/>
                <a:gd name="connsiteY1" fmla="*/ 115674 h 171792"/>
                <a:gd name="connsiteX2" fmla="*/ 0 w 439026"/>
                <a:gd name="connsiteY2" fmla="*/ 23669 h 171792"/>
                <a:gd name="connsiteX3" fmla="*/ 160913 w 439026"/>
                <a:gd name="connsiteY3" fmla="*/ 0 h 171792"/>
                <a:gd name="connsiteX4" fmla="*/ 379854 w 439026"/>
                <a:gd name="connsiteY4" fmla="*/ 59555 h 171792"/>
                <a:gd name="connsiteX5" fmla="*/ 444180 w 439026"/>
                <a:gd name="connsiteY5" fmla="*/ 149078 h 171792"/>
                <a:gd name="connsiteX6" fmla="*/ 286130 w 439026"/>
                <a:gd name="connsiteY6" fmla="*/ 181337 h 171792"/>
                <a:gd name="connsiteX7" fmla="*/ 70626 w 439026"/>
                <a:gd name="connsiteY7" fmla="*/ 113574 h 171792"/>
                <a:gd name="connsiteX8" fmla="*/ 281549 w 439026"/>
                <a:gd name="connsiteY8" fmla="*/ 175038 h 171792"/>
                <a:gd name="connsiteX9" fmla="*/ 429864 w 439026"/>
                <a:gd name="connsiteY9" fmla="*/ 145260 h 171792"/>
                <a:gd name="connsiteX10" fmla="*/ 369545 w 439026"/>
                <a:gd name="connsiteY10" fmla="*/ 61082 h 171792"/>
                <a:gd name="connsiteX11" fmla="*/ 163967 w 439026"/>
                <a:gd name="connsiteY11" fmla="*/ 4963 h 171792"/>
                <a:gd name="connsiteX12" fmla="*/ 12980 w 439026"/>
                <a:gd name="connsiteY12" fmla="*/ 27487 h 171792"/>
                <a:gd name="connsiteX13" fmla="*/ 70626 w 439026"/>
                <a:gd name="connsiteY13" fmla="*/ 113574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71792">
                  <a:moveTo>
                    <a:pt x="286130" y="181337"/>
                  </a:moveTo>
                  <a:cubicBezTo>
                    <a:pt x="195272" y="154614"/>
                    <a:pt x="150032" y="141252"/>
                    <a:pt x="61082" y="115674"/>
                  </a:cubicBezTo>
                  <a:cubicBezTo>
                    <a:pt x="34932" y="76543"/>
                    <a:pt x="22524" y="58028"/>
                    <a:pt x="0" y="23669"/>
                  </a:cubicBezTo>
                  <a:cubicBezTo>
                    <a:pt x="63373" y="12789"/>
                    <a:pt x="95632" y="8017"/>
                    <a:pt x="160913" y="0"/>
                  </a:cubicBezTo>
                  <a:cubicBezTo>
                    <a:pt x="247191" y="22906"/>
                    <a:pt x="291094" y="34931"/>
                    <a:pt x="379854" y="59555"/>
                  </a:cubicBezTo>
                  <a:cubicBezTo>
                    <a:pt x="403714" y="93150"/>
                    <a:pt x="416694" y="111284"/>
                    <a:pt x="444180" y="149078"/>
                  </a:cubicBezTo>
                  <a:cubicBezTo>
                    <a:pt x="380045" y="160913"/>
                    <a:pt x="348549" y="167212"/>
                    <a:pt x="286130" y="181337"/>
                  </a:cubicBezTo>
                  <a:close/>
                  <a:moveTo>
                    <a:pt x="70626" y="113574"/>
                  </a:moveTo>
                  <a:cubicBezTo>
                    <a:pt x="154232" y="137434"/>
                    <a:pt x="196417" y="149842"/>
                    <a:pt x="281549" y="175038"/>
                  </a:cubicBezTo>
                  <a:cubicBezTo>
                    <a:pt x="340150" y="162058"/>
                    <a:pt x="369927" y="155950"/>
                    <a:pt x="429864" y="145260"/>
                  </a:cubicBezTo>
                  <a:cubicBezTo>
                    <a:pt x="404286" y="109757"/>
                    <a:pt x="392070" y="92768"/>
                    <a:pt x="369545" y="61082"/>
                  </a:cubicBezTo>
                  <a:cubicBezTo>
                    <a:pt x="286322" y="37794"/>
                    <a:pt x="245092" y="26532"/>
                    <a:pt x="163967" y="4963"/>
                  </a:cubicBezTo>
                  <a:cubicBezTo>
                    <a:pt x="102694" y="12789"/>
                    <a:pt x="72535" y="17179"/>
                    <a:pt x="12980" y="27487"/>
                  </a:cubicBezTo>
                  <a:cubicBezTo>
                    <a:pt x="34549" y="59555"/>
                    <a:pt x="46003" y="77116"/>
                    <a:pt x="70626" y="113574"/>
                  </a:cubicBezTo>
                  <a:close/>
                </a:path>
              </a:pathLst>
            </a:custGeom>
            <a:grpFill/>
            <a:ln w="19088" cap="flat">
              <a:noFill/>
              <a:prstDash val="solid"/>
              <a:miter/>
            </a:ln>
          </p:spPr>
          <p:txBody>
            <a:bodyPr rtlCol="0" anchor="ctr"/>
            <a:lstStyle/>
            <a:p>
              <a:endParaRPr lang="en-US" dirty="0"/>
            </a:p>
          </p:txBody>
        </p:sp>
        <p:sp>
          <p:nvSpPr>
            <p:cNvPr id="301" name="Freeform: Shape 300">
              <a:extLst>
                <a:ext uri="{FF2B5EF4-FFF2-40B4-BE49-F238E27FC236}">
                  <a16:creationId xmlns:a16="http://schemas.microsoft.com/office/drawing/2014/main" id="{0D9EFABC-1C77-4317-8B89-E627E275DD11}"/>
                </a:ext>
              </a:extLst>
            </p:cNvPr>
            <p:cNvSpPr/>
            <p:nvPr/>
          </p:nvSpPr>
          <p:spPr>
            <a:xfrm>
              <a:off x="10345775" y="3689409"/>
              <a:ext cx="439026" cy="171793"/>
            </a:xfrm>
            <a:custGeom>
              <a:avLst/>
              <a:gdLst>
                <a:gd name="connsiteX0" fmla="*/ 295674 w 439026"/>
                <a:gd name="connsiteY0" fmla="*/ 175992 h 171792"/>
                <a:gd name="connsiteX1" fmla="*/ 64136 w 439026"/>
                <a:gd name="connsiteY1" fmla="*/ 108230 h 171792"/>
                <a:gd name="connsiteX2" fmla="*/ 0 w 439026"/>
                <a:gd name="connsiteY2" fmla="*/ 18515 h 171792"/>
                <a:gd name="connsiteX3" fmla="*/ 165111 w 439026"/>
                <a:gd name="connsiteY3" fmla="*/ 0 h 171792"/>
                <a:gd name="connsiteX4" fmla="*/ 390924 w 439026"/>
                <a:gd name="connsiteY4" fmla="*/ 62418 h 171792"/>
                <a:gd name="connsiteX5" fmla="*/ 457541 w 439026"/>
                <a:gd name="connsiteY5" fmla="*/ 149078 h 171792"/>
                <a:gd name="connsiteX6" fmla="*/ 295674 w 439026"/>
                <a:gd name="connsiteY6" fmla="*/ 175992 h 171792"/>
                <a:gd name="connsiteX7" fmla="*/ 74062 w 439026"/>
                <a:gd name="connsiteY7" fmla="*/ 106512 h 171792"/>
                <a:gd name="connsiteX8" fmla="*/ 291094 w 439026"/>
                <a:gd name="connsiteY8" fmla="*/ 169884 h 171792"/>
                <a:gd name="connsiteX9" fmla="*/ 443034 w 439026"/>
                <a:gd name="connsiteY9" fmla="*/ 144879 h 171792"/>
                <a:gd name="connsiteX10" fmla="*/ 380617 w 439026"/>
                <a:gd name="connsiteY10" fmla="*/ 63563 h 171792"/>
                <a:gd name="connsiteX11" fmla="*/ 168547 w 439026"/>
                <a:gd name="connsiteY11" fmla="*/ 4772 h 171792"/>
                <a:gd name="connsiteX12" fmla="*/ 13743 w 439026"/>
                <a:gd name="connsiteY12" fmla="*/ 22333 h 171792"/>
                <a:gd name="connsiteX13" fmla="*/ 74062 w 439026"/>
                <a:gd name="connsiteY13" fmla="*/ 106512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71792">
                  <a:moveTo>
                    <a:pt x="295674" y="175992"/>
                  </a:moveTo>
                  <a:cubicBezTo>
                    <a:pt x="202333" y="148696"/>
                    <a:pt x="155949" y="134953"/>
                    <a:pt x="64136" y="108230"/>
                  </a:cubicBezTo>
                  <a:cubicBezTo>
                    <a:pt x="36649" y="70244"/>
                    <a:pt x="23669" y="52110"/>
                    <a:pt x="0" y="18515"/>
                  </a:cubicBezTo>
                  <a:cubicBezTo>
                    <a:pt x="65090" y="9926"/>
                    <a:pt x="98303" y="6299"/>
                    <a:pt x="165111" y="0"/>
                  </a:cubicBezTo>
                  <a:cubicBezTo>
                    <a:pt x="254444" y="24242"/>
                    <a:pt x="299683" y="36840"/>
                    <a:pt x="390924" y="62418"/>
                  </a:cubicBezTo>
                  <a:cubicBezTo>
                    <a:pt x="415738" y="95059"/>
                    <a:pt x="429291" y="112620"/>
                    <a:pt x="457541" y="149078"/>
                  </a:cubicBezTo>
                  <a:cubicBezTo>
                    <a:pt x="391878" y="158813"/>
                    <a:pt x="359619" y="164158"/>
                    <a:pt x="295674" y="175992"/>
                  </a:cubicBezTo>
                  <a:close/>
                  <a:moveTo>
                    <a:pt x="74062" y="106512"/>
                  </a:moveTo>
                  <a:cubicBezTo>
                    <a:pt x="160149" y="131517"/>
                    <a:pt x="203670" y="144306"/>
                    <a:pt x="291094" y="169884"/>
                  </a:cubicBezTo>
                  <a:cubicBezTo>
                    <a:pt x="351220" y="158813"/>
                    <a:pt x="381571" y="153850"/>
                    <a:pt x="443034" y="144879"/>
                  </a:cubicBezTo>
                  <a:cubicBezTo>
                    <a:pt x="416692" y="110711"/>
                    <a:pt x="404095" y="94295"/>
                    <a:pt x="380617" y="63563"/>
                  </a:cubicBezTo>
                  <a:cubicBezTo>
                    <a:pt x="295101" y="39703"/>
                    <a:pt x="252535" y="27869"/>
                    <a:pt x="168547" y="4772"/>
                  </a:cubicBezTo>
                  <a:cubicBezTo>
                    <a:pt x="105939" y="10880"/>
                    <a:pt x="74825" y="14316"/>
                    <a:pt x="13743" y="22333"/>
                  </a:cubicBezTo>
                  <a:cubicBezTo>
                    <a:pt x="36267" y="54019"/>
                    <a:pt x="48292" y="71008"/>
                    <a:pt x="74062" y="106512"/>
                  </a:cubicBezTo>
                  <a:close/>
                </a:path>
              </a:pathLst>
            </a:custGeom>
            <a:grpFill/>
            <a:ln w="19088" cap="flat">
              <a:noFill/>
              <a:prstDash val="solid"/>
              <a:miter/>
            </a:ln>
          </p:spPr>
          <p:txBody>
            <a:bodyPr rtlCol="0" anchor="ctr"/>
            <a:lstStyle/>
            <a:p>
              <a:endParaRPr lang="en-US" dirty="0"/>
            </a:p>
          </p:txBody>
        </p:sp>
        <p:sp>
          <p:nvSpPr>
            <p:cNvPr id="302" name="Freeform: Shape 301">
              <a:extLst>
                <a:ext uri="{FF2B5EF4-FFF2-40B4-BE49-F238E27FC236}">
                  <a16:creationId xmlns:a16="http://schemas.microsoft.com/office/drawing/2014/main" id="{C8C0E3B4-155C-4D2A-9548-7EAB89910A19}"/>
                </a:ext>
              </a:extLst>
            </p:cNvPr>
            <p:cNvSpPr/>
            <p:nvPr/>
          </p:nvSpPr>
          <p:spPr>
            <a:xfrm>
              <a:off x="10724482" y="3735412"/>
              <a:ext cx="458114" cy="152705"/>
            </a:xfrm>
            <a:custGeom>
              <a:avLst/>
              <a:gdLst>
                <a:gd name="connsiteX0" fmla="*/ 302928 w 458114"/>
                <a:gd name="connsiteY0" fmla="*/ 169502 h 152704"/>
                <a:gd name="connsiteX1" fmla="*/ 66427 w 458114"/>
                <a:gd name="connsiteY1" fmla="*/ 101549 h 152704"/>
                <a:gd name="connsiteX2" fmla="*/ 0 w 458114"/>
                <a:gd name="connsiteY2" fmla="*/ 14889 h 152704"/>
                <a:gd name="connsiteX3" fmla="*/ 168739 w 458114"/>
                <a:gd name="connsiteY3" fmla="*/ 0 h 152704"/>
                <a:gd name="connsiteX4" fmla="*/ 399896 w 458114"/>
                <a:gd name="connsiteY4" fmla="*/ 62800 h 152704"/>
                <a:gd name="connsiteX5" fmla="*/ 468041 w 458114"/>
                <a:gd name="connsiteY5" fmla="*/ 146024 h 152704"/>
                <a:gd name="connsiteX6" fmla="*/ 302928 w 458114"/>
                <a:gd name="connsiteY6" fmla="*/ 169502 h 152704"/>
                <a:gd name="connsiteX7" fmla="*/ 76543 w 458114"/>
                <a:gd name="connsiteY7" fmla="*/ 100212 h 152704"/>
                <a:gd name="connsiteX8" fmla="*/ 298347 w 458114"/>
                <a:gd name="connsiteY8" fmla="*/ 163776 h 152704"/>
                <a:gd name="connsiteX9" fmla="*/ 453151 w 458114"/>
                <a:gd name="connsiteY9" fmla="*/ 142015 h 152704"/>
                <a:gd name="connsiteX10" fmla="*/ 389398 w 458114"/>
                <a:gd name="connsiteY10" fmla="*/ 63754 h 152704"/>
                <a:gd name="connsiteX11" fmla="*/ 172366 w 458114"/>
                <a:gd name="connsiteY11" fmla="*/ 4581 h 152704"/>
                <a:gd name="connsiteX12" fmla="*/ 14316 w 458114"/>
                <a:gd name="connsiteY12" fmla="*/ 18897 h 152704"/>
                <a:gd name="connsiteX13" fmla="*/ 76543 w 458114"/>
                <a:gd name="connsiteY13" fmla="*/ 100212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302928" y="169502"/>
                  </a:moveTo>
                  <a:cubicBezTo>
                    <a:pt x="207870" y="142397"/>
                    <a:pt x="160532" y="128654"/>
                    <a:pt x="66427" y="101549"/>
                  </a:cubicBezTo>
                  <a:cubicBezTo>
                    <a:pt x="38176" y="65090"/>
                    <a:pt x="24815" y="47529"/>
                    <a:pt x="0" y="14889"/>
                  </a:cubicBezTo>
                  <a:cubicBezTo>
                    <a:pt x="66617" y="8017"/>
                    <a:pt x="100404" y="4963"/>
                    <a:pt x="168739" y="0"/>
                  </a:cubicBezTo>
                  <a:cubicBezTo>
                    <a:pt x="260553" y="24815"/>
                    <a:pt x="306746" y="37604"/>
                    <a:pt x="399896" y="62800"/>
                  </a:cubicBezTo>
                  <a:cubicBezTo>
                    <a:pt x="425666" y="94486"/>
                    <a:pt x="439408" y="111284"/>
                    <a:pt x="468041" y="146024"/>
                  </a:cubicBezTo>
                  <a:cubicBezTo>
                    <a:pt x="401232" y="154614"/>
                    <a:pt x="368210" y="159195"/>
                    <a:pt x="302928" y="169502"/>
                  </a:cubicBezTo>
                  <a:close/>
                  <a:moveTo>
                    <a:pt x="76543" y="100212"/>
                  </a:moveTo>
                  <a:cubicBezTo>
                    <a:pt x="164730" y="125600"/>
                    <a:pt x="209206" y="138389"/>
                    <a:pt x="298347" y="163776"/>
                  </a:cubicBezTo>
                  <a:cubicBezTo>
                    <a:pt x="359620" y="154232"/>
                    <a:pt x="390543" y="149842"/>
                    <a:pt x="453151" y="142015"/>
                  </a:cubicBezTo>
                  <a:cubicBezTo>
                    <a:pt x="426429" y="109375"/>
                    <a:pt x="413449" y="93723"/>
                    <a:pt x="389398" y="63754"/>
                  </a:cubicBezTo>
                  <a:cubicBezTo>
                    <a:pt x="302165" y="39894"/>
                    <a:pt x="258645" y="28060"/>
                    <a:pt x="172366" y="4581"/>
                  </a:cubicBezTo>
                  <a:cubicBezTo>
                    <a:pt x="108420" y="9544"/>
                    <a:pt x="76735" y="12407"/>
                    <a:pt x="14316" y="18897"/>
                  </a:cubicBezTo>
                  <a:cubicBezTo>
                    <a:pt x="37604" y="49629"/>
                    <a:pt x="50202" y="66045"/>
                    <a:pt x="76543" y="100212"/>
                  </a:cubicBezTo>
                  <a:close/>
                </a:path>
              </a:pathLst>
            </a:custGeom>
            <a:grpFill/>
            <a:ln w="19088" cap="flat">
              <a:noFill/>
              <a:prstDash val="solid"/>
              <a:miter/>
            </a:ln>
          </p:spPr>
          <p:txBody>
            <a:bodyPr rtlCol="0" anchor="ctr"/>
            <a:lstStyle/>
            <a:p>
              <a:endParaRPr lang="en-US" dirty="0"/>
            </a:p>
          </p:txBody>
        </p:sp>
        <p:sp>
          <p:nvSpPr>
            <p:cNvPr id="303" name="Freeform: Shape 302">
              <a:extLst>
                <a:ext uri="{FF2B5EF4-FFF2-40B4-BE49-F238E27FC236}">
                  <a16:creationId xmlns:a16="http://schemas.microsoft.com/office/drawing/2014/main" id="{566C2371-A4C7-4ED3-B406-DDBEAEE5F668}"/>
                </a:ext>
              </a:extLst>
            </p:cNvPr>
            <p:cNvSpPr/>
            <p:nvPr/>
          </p:nvSpPr>
          <p:spPr>
            <a:xfrm>
              <a:off x="11111780" y="3783514"/>
              <a:ext cx="458114" cy="152705"/>
            </a:xfrm>
            <a:custGeom>
              <a:avLst/>
              <a:gdLst>
                <a:gd name="connsiteX0" fmla="*/ 307700 w 458114"/>
                <a:gd name="connsiteY0" fmla="*/ 162631 h 152704"/>
                <a:gd name="connsiteX1" fmla="*/ 67954 w 458114"/>
                <a:gd name="connsiteY1" fmla="*/ 96586 h 152704"/>
                <a:gd name="connsiteX2" fmla="*/ 0 w 458114"/>
                <a:gd name="connsiteY2" fmla="*/ 13362 h 152704"/>
                <a:gd name="connsiteX3" fmla="*/ 170838 w 458114"/>
                <a:gd name="connsiteY3" fmla="*/ 0 h 152704"/>
                <a:gd name="connsiteX4" fmla="*/ 405049 w 458114"/>
                <a:gd name="connsiteY4" fmla="*/ 61273 h 152704"/>
                <a:gd name="connsiteX5" fmla="*/ 474339 w 458114"/>
                <a:gd name="connsiteY5" fmla="*/ 141061 h 152704"/>
                <a:gd name="connsiteX6" fmla="*/ 307700 w 458114"/>
                <a:gd name="connsiteY6" fmla="*/ 162631 h 152704"/>
                <a:gd name="connsiteX7" fmla="*/ 78261 w 458114"/>
                <a:gd name="connsiteY7" fmla="*/ 95250 h 152704"/>
                <a:gd name="connsiteX8" fmla="*/ 303119 w 458114"/>
                <a:gd name="connsiteY8" fmla="*/ 157095 h 152704"/>
                <a:gd name="connsiteX9" fmla="*/ 459451 w 458114"/>
                <a:gd name="connsiteY9" fmla="*/ 136862 h 152704"/>
                <a:gd name="connsiteX10" fmla="*/ 394551 w 458114"/>
                <a:gd name="connsiteY10" fmla="*/ 61845 h 152704"/>
                <a:gd name="connsiteX11" fmla="*/ 174655 w 458114"/>
                <a:gd name="connsiteY11" fmla="*/ 4199 h 152704"/>
                <a:gd name="connsiteX12" fmla="*/ 14507 w 458114"/>
                <a:gd name="connsiteY12" fmla="*/ 16988 h 152704"/>
                <a:gd name="connsiteX13" fmla="*/ 78261 w 458114"/>
                <a:gd name="connsiteY13" fmla="*/ 95250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307700" y="162631"/>
                  </a:moveTo>
                  <a:cubicBezTo>
                    <a:pt x="211686" y="136480"/>
                    <a:pt x="163585" y="123309"/>
                    <a:pt x="67954" y="96586"/>
                  </a:cubicBezTo>
                  <a:cubicBezTo>
                    <a:pt x="39321" y="61655"/>
                    <a:pt x="25577" y="44857"/>
                    <a:pt x="0" y="13362"/>
                  </a:cubicBezTo>
                  <a:cubicBezTo>
                    <a:pt x="67763" y="7253"/>
                    <a:pt x="101930" y="4772"/>
                    <a:pt x="170838" y="0"/>
                  </a:cubicBezTo>
                  <a:cubicBezTo>
                    <a:pt x="264179" y="24433"/>
                    <a:pt x="311136" y="36840"/>
                    <a:pt x="405049" y="61273"/>
                  </a:cubicBezTo>
                  <a:cubicBezTo>
                    <a:pt x="431391" y="91814"/>
                    <a:pt x="445325" y="107848"/>
                    <a:pt x="474339" y="141061"/>
                  </a:cubicBezTo>
                  <a:cubicBezTo>
                    <a:pt x="407148" y="149078"/>
                    <a:pt x="373744" y="153277"/>
                    <a:pt x="307700" y="162631"/>
                  </a:cubicBezTo>
                  <a:close/>
                  <a:moveTo>
                    <a:pt x="78261" y="95250"/>
                  </a:moveTo>
                  <a:cubicBezTo>
                    <a:pt x="167975" y="120255"/>
                    <a:pt x="213023" y="132662"/>
                    <a:pt x="303119" y="157095"/>
                  </a:cubicBezTo>
                  <a:cubicBezTo>
                    <a:pt x="365155" y="148505"/>
                    <a:pt x="396459" y="144497"/>
                    <a:pt x="459451" y="136862"/>
                  </a:cubicBezTo>
                  <a:cubicBezTo>
                    <a:pt x="432345" y="105748"/>
                    <a:pt x="419365" y="90668"/>
                    <a:pt x="394551" y="61845"/>
                  </a:cubicBezTo>
                  <a:cubicBezTo>
                    <a:pt x="306364" y="38940"/>
                    <a:pt x="262270" y="27296"/>
                    <a:pt x="174655" y="4199"/>
                  </a:cubicBezTo>
                  <a:cubicBezTo>
                    <a:pt x="110138" y="8781"/>
                    <a:pt x="78070" y="11262"/>
                    <a:pt x="14507" y="16988"/>
                  </a:cubicBezTo>
                  <a:cubicBezTo>
                    <a:pt x="38557" y="46957"/>
                    <a:pt x="51537" y="62609"/>
                    <a:pt x="78261" y="95250"/>
                  </a:cubicBezTo>
                  <a:close/>
                </a:path>
              </a:pathLst>
            </a:custGeom>
            <a:grpFill/>
            <a:ln w="19088" cap="flat">
              <a:noFill/>
              <a:prstDash val="solid"/>
              <a:miter/>
            </a:ln>
          </p:spPr>
          <p:txBody>
            <a:bodyPr rtlCol="0" anchor="ctr"/>
            <a:lstStyle/>
            <a:p>
              <a:endParaRPr lang="en-US" dirty="0"/>
            </a:p>
          </p:txBody>
        </p:sp>
        <p:sp>
          <p:nvSpPr>
            <p:cNvPr id="304" name="Freeform: Shape 303">
              <a:extLst>
                <a:ext uri="{FF2B5EF4-FFF2-40B4-BE49-F238E27FC236}">
                  <a16:creationId xmlns:a16="http://schemas.microsoft.com/office/drawing/2014/main" id="{FC9382C7-D5FA-4872-B98F-9F75714D724B}"/>
                </a:ext>
              </a:extLst>
            </p:cNvPr>
            <p:cNvSpPr/>
            <p:nvPr/>
          </p:nvSpPr>
          <p:spPr>
            <a:xfrm>
              <a:off x="11504232" y="3829134"/>
              <a:ext cx="458114" cy="152705"/>
            </a:xfrm>
            <a:custGeom>
              <a:avLst/>
              <a:gdLst>
                <a:gd name="connsiteX0" fmla="*/ 309991 w 458114"/>
                <a:gd name="connsiteY0" fmla="*/ 156332 h 152704"/>
                <a:gd name="connsiteX1" fmla="*/ 69099 w 458114"/>
                <a:gd name="connsiteY1" fmla="*/ 93913 h 152704"/>
                <a:gd name="connsiteX2" fmla="*/ 0 w 458114"/>
                <a:gd name="connsiteY2" fmla="*/ 13934 h 152704"/>
                <a:gd name="connsiteX3" fmla="*/ 170839 w 458114"/>
                <a:gd name="connsiteY3" fmla="*/ 0 h 152704"/>
                <a:gd name="connsiteX4" fmla="*/ 405813 w 458114"/>
                <a:gd name="connsiteY4" fmla="*/ 57455 h 152704"/>
                <a:gd name="connsiteX5" fmla="*/ 476248 w 458114"/>
                <a:gd name="connsiteY5" fmla="*/ 134189 h 152704"/>
                <a:gd name="connsiteX6" fmla="*/ 309991 w 458114"/>
                <a:gd name="connsiteY6" fmla="*/ 156332 h 152704"/>
                <a:gd name="connsiteX7" fmla="*/ 79597 w 458114"/>
                <a:gd name="connsiteY7" fmla="*/ 92768 h 152704"/>
                <a:gd name="connsiteX8" fmla="*/ 305410 w 458114"/>
                <a:gd name="connsiteY8" fmla="*/ 151178 h 152704"/>
                <a:gd name="connsiteX9" fmla="*/ 461359 w 458114"/>
                <a:gd name="connsiteY9" fmla="*/ 130753 h 152704"/>
                <a:gd name="connsiteX10" fmla="*/ 395314 w 458114"/>
                <a:gd name="connsiteY10" fmla="*/ 58600 h 152704"/>
                <a:gd name="connsiteX11" fmla="*/ 174655 w 458114"/>
                <a:gd name="connsiteY11" fmla="*/ 4581 h 152704"/>
                <a:gd name="connsiteX12" fmla="*/ 14507 w 458114"/>
                <a:gd name="connsiteY12" fmla="*/ 17943 h 152704"/>
                <a:gd name="connsiteX13" fmla="*/ 79597 w 458114"/>
                <a:gd name="connsiteY13" fmla="*/ 92768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309991" y="156332"/>
                  </a:moveTo>
                  <a:cubicBezTo>
                    <a:pt x="213787" y="131899"/>
                    <a:pt x="165494" y="119301"/>
                    <a:pt x="69099" y="93913"/>
                  </a:cubicBezTo>
                  <a:cubicBezTo>
                    <a:pt x="40276" y="60700"/>
                    <a:pt x="26342" y="44666"/>
                    <a:pt x="0" y="13934"/>
                  </a:cubicBezTo>
                  <a:cubicBezTo>
                    <a:pt x="68145" y="8017"/>
                    <a:pt x="102312" y="5345"/>
                    <a:pt x="170839" y="0"/>
                  </a:cubicBezTo>
                  <a:cubicBezTo>
                    <a:pt x="264752" y="23287"/>
                    <a:pt x="311899" y="34931"/>
                    <a:pt x="405813" y="57455"/>
                  </a:cubicBezTo>
                  <a:cubicBezTo>
                    <a:pt x="432918" y="87042"/>
                    <a:pt x="447043" y="102503"/>
                    <a:pt x="476248" y="134189"/>
                  </a:cubicBezTo>
                  <a:cubicBezTo>
                    <a:pt x="409630" y="142779"/>
                    <a:pt x="376226" y="147169"/>
                    <a:pt x="309991" y="156332"/>
                  </a:cubicBezTo>
                  <a:close/>
                  <a:moveTo>
                    <a:pt x="79597" y="92768"/>
                  </a:moveTo>
                  <a:cubicBezTo>
                    <a:pt x="169883" y="116628"/>
                    <a:pt x="215122" y="128272"/>
                    <a:pt x="305410" y="151178"/>
                  </a:cubicBezTo>
                  <a:cubicBezTo>
                    <a:pt x="367637" y="142779"/>
                    <a:pt x="398941" y="138770"/>
                    <a:pt x="461359" y="130753"/>
                  </a:cubicBezTo>
                  <a:cubicBezTo>
                    <a:pt x="434063" y="101167"/>
                    <a:pt x="420892" y="86660"/>
                    <a:pt x="395314" y="58600"/>
                  </a:cubicBezTo>
                  <a:cubicBezTo>
                    <a:pt x="307127" y="37222"/>
                    <a:pt x="262842" y="26342"/>
                    <a:pt x="174655" y="4581"/>
                  </a:cubicBezTo>
                  <a:cubicBezTo>
                    <a:pt x="110520" y="9735"/>
                    <a:pt x="78261" y="12216"/>
                    <a:pt x="14507" y="17943"/>
                  </a:cubicBezTo>
                  <a:cubicBezTo>
                    <a:pt x="39513" y="46575"/>
                    <a:pt x="52492" y="61655"/>
                    <a:pt x="79597" y="92768"/>
                  </a:cubicBezTo>
                  <a:close/>
                </a:path>
              </a:pathLst>
            </a:custGeom>
            <a:grpFill/>
            <a:ln w="19088" cap="flat">
              <a:noFill/>
              <a:prstDash val="solid"/>
              <a:miter/>
            </a:ln>
          </p:spPr>
          <p:txBody>
            <a:bodyPr rtlCol="0" anchor="ctr"/>
            <a:lstStyle/>
            <a:p>
              <a:endParaRPr lang="en-US" dirty="0"/>
            </a:p>
          </p:txBody>
        </p:sp>
        <p:sp>
          <p:nvSpPr>
            <p:cNvPr id="305" name="Freeform: Shape 304">
              <a:extLst>
                <a:ext uri="{FF2B5EF4-FFF2-40B4-BE49-F238E27FC236}">
                  <a16:creationId xmlns:a16="http://schemas.microsoft.com/office/drawing/2014/main" id="{AD3394A6-F649-4B18-80DD-4B80ED80B95A}"/>
                </a:ext>
              </a:extLst>
            </p:cNvPr>
            <p:cNvSpPr/>
            <p:nvPr/>
          </p:nvSpPr>
          <p:spPr>
            <a:xfrm>
              <a:off x="11897637" y="3868647"/>
              <a:ext cx="458114" cy="133617"/>
            </a:xfrm>
            <a:custGeom>
              <a:avLst/>
              <a:gdLst>
                <a:gd name="connsiteX0" fmla="*/ 309800 w 458114"/>
                <a:gd name="connsiteY0" fmla="*/ 150605 h 133616"/>
                <a:gd name="connsiteX1" fmla="*/ 70244 w 458114"/>
                <a:gd name="connsiteY1" fmla="*/ 93723 h 133616"/>
                <a:gd name="connsiteX2" fmla="*/ 0 w 458114"/>
                <a:gd name="connsiteY2" fmla="*/ 16988 h 133616"/>
                <a:gd name="connsiteX3" fmla="*/ 167975 w 458114"/>
                <a:gd name="connsiteY3" fmla="*/ 0 h 133616"/>
                <a:gd name="connsiteX4" fmla="*/ 400850 w 458114"/>
                <a:gd name="connsiteY4" fmla="*/ 51729 h 133616"/>
                <a:gd name="connsiteX5" fmla="*/ 473003 w 458114"/>
                <a:gd name="connsiteY5" fmla="*/ 126172 h 133616"/>
                <a:gd name="connsiteX6" fmla="*/ 309800 w 458114"/>
                <a:gd name="connsiteY6" fmla="*/ 150605 h 133616"/>
                <a:gd name="connsiteX7" fmla="*/ 80551 w 458114"/>
                <a:gd name="connsiteY7" fmla="*/ 92386 h 133616"/>
                <a:gd name="connsiteX8" fmla="*/ 305219 w 458114"/>
                <a:gd name="connsiteY8" fmla="*/ 145642 h 133616"/>
                <a:gd name="connsiteX9" fmla="*/ 458305 w 458114"/>
                <a:gd name="connsiteY9" fmla="*/ 122736 h 133616"/>
                <a:gd name="connsiteX10" fmla="*/ 390733 w 458114"/>
                <a:gd name="connsiteY10" fmla="*/ 52874 h 133616"/>
                <a:gd name="connsiteX11" fmla="*/ 171984 w 458114"/>
                <a:gd name="connsiteY11" fmla="*/ 4199 h 133616"/>
                <a:gd name="connsiteX12" fmla="*/ 14507 w 458114"/>
                <a:gd name="connsiteY12" fmla="*/ 20424 h 133616"/>
                <a:gd name="connsiteX13" fmla="*/ 80551 w 458114"/>
                <a:gd name="connsiteY13" fmla="*/ 92386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309800" y="150605"/>
                  </a:moveTo>
                  <a:cubicBezTo>
                    <a:pt x="214359" y="128463"/>
                    <a:pt x="166448" y="117010"/>
                    <a:pt x="70244" y="93723"/>
                  </a:cubicBezTo>
                  <a:cubicBezTo>
                    <a:pt x="41230" y="62036"/>
                    <a:pt x="26914" y="46575"/>
                    <a:pt x="0" y="16988"/>
                  </a:cubicBezTo>
                  <a:cubicBezTo>
                    <a:pt x="67380" y="10308"/>
                    <a:pt x="100976" y="6872"/>
                    <a:pt x="167975" y="0"/>
                  </a:cubicBezTo>
                  <a:cubicBezTo>
                    <a:pt x="261316" y="21188"/>
                    <a:pt x="308082" y="31686"/>
                    <a:pt x="400850" y="51729"/>
                  </a:cubicBezTo>
                  <a:cubicBezTo>
                    <a:pt x="428909" y="80743"/>
                    <a:pt x="443416" y="95822"/>
                    <a:pt x="473003" y="126172"/>
                  </a:cubicBezTo>
                  <a:cubicBezTo>
                    <a:pt x="407913" y="135907"/>
                    <a:pt x="375082" y="140870"/>
                    <a:pt x="309800" y="150605"/>
                  </a:cubicBezTo>
                  <a:close/>
                  <a:moveTo>
                    <a:pt x="80551" y="92386"/>
                  </a:moveTo>
                  <a:cubicBezTo>
                    <a:pt x="170648" y="114338"/>
                    <a:pt x="215695" y="125027"/>
                    <a:pt x="305219" y="145642"/>
                  </a:cubicBezTo>
                  <a:cubicBezTo>
                    <a:pt x="366683" y="136480"/>
                    <a:pt x="397223" y="132090"/>
                    <a:pt x="458305" y="122736"/>
                  </a:cubicBezTo>
                  <a:cubicBezTo>
                    <a:pt x="430628" y="94104"/>
                    <a:pt x="417075" y="80170"/>
                    <a:pt x="390733" y="52874"/>
                  </a:cubicBezTo>
                  <a:cubicBezTo>
                    <a:pt x="303501" y="33977"/>
                    <a:pt x="259789" y="24051"/>
                    <a:pt x="171984" y="4199"/>
                  </a:cubicBezTo>
                  <a:cubicBezTo>
                    <a:pt x="109374" y="10880"/>
                    <a:pt x="77689" y="13934"/>
                    <a:pt x="14507" y="20424"/>
                  </a:cubicBezTo>
                  <a:cubicBezTo>
                    <a:pt x="40085" y="48293"/>
                    <a:pt x="53255" y="62800"/>
                    <a:pt x="80551" y="92386"/>
                  </a:cubicBezTo>
                  <a:close/>
                </a:path>
              </a:pathLst>
            </a:custGeom>
            <a:grpFill/>
            <a:ln w="19088" cap="flat">
              <a:noFill/>
              <a:prstDash val="solid"/>
              <a:miter/>
            </a:ln>
          </p:spPr>
          <p:txBody>
            <a:bodyPr rtlCol="0" anchor="ctr"/>
            <a:lstStyle/>
            <a:p>
              <a:endParaRPr lang="en-US" dirty="0"/>
            </a:p>
          </p:txBody>
        </p:sp>
        <p:sp>
          <p:nvSpPr>
            <p:cNvPr id="306" name="Freeform: Shape 305">
              <a:extLst>
                <a:ext uri="{FF2B5EF4-FFF2-40B4-BE49-F238E27FC236}">
                  <a16:creationId xmlns:a16="http://schemas.microsoft.com/office/drawing/2014/main" id="{792B5CD9-3F89-4B3C-A2D0-5B7E59CCAF31}"/>
                </a:ext>
              </a:extLst>
            </p:cNvPr>
            <p:cNvSpPr/>
            <p:nvPr/>
          </p:nvSpPr>
          <p:spPr>
            <a:xfrm>
              <a:off x="12286271" y="3896324"/>
              <a:ext cx="458114" cy="133617"/>
            </a:xfrm>
            <a:custGeom>
              <a:avLst/>
              <a:gdLst>
                <a:gd name="connsiteX0" fmla="*/ 307509 w 458114"/>
                <a:gd name="connsiteY0" fmla="*/ 147551 h 133616"/>
                <a:gd name="connsiteX1" fmla="*/ 71963 w 458114"/>
                <a:gd name="connsiteY1" fmla="*/ 97540 h 133616"/>
                <a:gd name="connsiteX2" fmla="*/ 0 w 458114"/>
                <a:gd name="connsiteY2" fmla="*/ 23097 h 133616"/>
                <a:gd name="connsiteX3" fmla="*/ 161104 w 458114"/>
                <a:gd name="connsiteY3" fmla="*/ 0 h 133616"/>
                <a:gd name="connsiteX4" fmla="*/ 388633 w 458114"/>
                <a:gd name="connsiteY4" fmla="*/ 44094 h 133616"/>
                <a:gd name="connsiteX5" fmla="*/ 463651 w 458114"/>
                <a:gd name="connsiteY5" fmla="*/ 117583 h 133616"/>
                <a:gd name="connsiteX6" fmla="*/ 307509 w 458114"/>
                <a:gd name="connsiteY6" fmla="*/ 147551 h 133616"/>
                <a:gd name="connsiteX7" fmla="*/ 81889 w 458114"/>
                <a:gd name="connsiteY7" fmla="*/ 96013 h 133616"/>
                <a:gd name="connsiteX8" fmla="*/ 302737 w 458114"/>
                <a:gd name="connsiteY8" fmla="*/ 142779 h 133616"/>
                <a:gd name="connsiteX9" fmla="*/ 449335 w 458114"/>
                <a:gd name="connsiteY9" fmla="*/ 114910 h 133616"/>
                <a:gd name="connsiteX10" fmla="*/ 379089 w 458114"/>
                <a:gd name="connsiteY10" fmla="*/ 46002 h 133616"/>
                <a:gd name="connsiteX11" fmla="*/ 165304 w 458114"/>
                <a:gd name="connsiteY11" fmla="*/ 4390 h 133616"/>
                <a:gd name="connsiteX12" fmla="*/ 14316 w 458114"/>
                <a:gd name="connsiteY12" fmla="*/ 26151 h 133616"/>
                <a:gd name="connsiteX13" fmla="*/ 81889 w 458114"/>
                <a:gd name="connsiteY13" fmla="*/ 96013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307509" y="147551"/>
                  </a:moveTo>
                  <a:cubicBezTo>
                    <a:pt x="213787" y="128463"/>
                    <a:pt x="166640" y="118346"/>
                    <a:pt x="71963" y="97540"/>
                  </a:cubicBezTo>
                  <a:cubicBezTo>
                    <a:pt x="42376" y="66999"/>
                    <a:pt x="28060" y="52110"/>
                    <a:pt x="0" y="23097"/>
                  </a:cubicBezTo>
                  <a:cubicBezTo>
                    <a:pt x="65281" y="14316"/>
                    <a:pt x="97540" y="9926"/>
                    <a:pt x="161104" y="0"/>
                  </a:cubicBezTo>
                  <a:cubicBezTo>
                    <a:pt x="252726" y="18325"/>
                    <a:pt x="298347" y="27296"/>
                    <a:pt x="388633" y="44094"/>
                  </a:cubicBezTo>
                  <a:cubicBezTo>
                    <a:pt x="418221" y="73107"/>
                    <a:pt x="433300" y="87805"/>
                    <a:pt x="463651" y="117583"/>
                  </a:cubicBezTo>
                  <a:cubicBezTo>
                    <a:pt x="401995" y="130181"/>
                    <a:pt x="370691" y="135907"/>
                    <a:pt x="307509" y="147551"/>
                  </a:cubicBezTo>
                  <a:close/>
                  <a:moveTo>
                    <a:pt x="81889" y="96013"/>
                  </a:moveTo>
                  <a:cubicBezTo>
                    <a:pt x="170648" y="115483"/>
                    <a:pt x="214932" y="124836"/>
                    <a:pt x="302737" y="142779"/>
                  </a:cubicBezTo>
                  <a:cubicBezTo>
                    <a:pt x="362102" y="132090"/>
                    <a:pt x="391497" y="126554"/>
                    <a:pt x="449335" y="114910"/>
                  </a:cubicBezTo>
                  <a:cubicBezTo>
                    <a:pt x="420892" y="87042"/>
                    <a:pt x="406767" y="73298"/>
                    <a:pt x="379089" y="46002"/>
                  </a:cubicBezTo>
                  <a:cubicBezTo>
                    <a:pt x="294148" y="29968"/>
                    <a:pt x="251200" y="21570"/>
                    <a:pt x="165304" y="4390"/>
                  </a:cubicBezTo>
                  <a:cubicBezTo>
                    <a:pt x="105749" y="13743"/>
                    <a:pt x="75398" y="17943"/>
                    <a:pt x="14316" y="26151"/>
                  </a:cubicBezTo>
                  <a:cubicBezTo>
                    <a:pt x="40658" y="53447"/>
                    <a:pt x="54211" y="67381"/>
                    <a:pt x="81889" y="96013"/>
                  </a:cubicBezTo>
                  <a:close/>
                </a:path>
              </a:pathLst>
            </a:custGeom>
            <a:grpFill/>
            <a:ln w="19088" cap="flat">
              <a:noFill/>
              <a:prstDash val="solid"/>
              <a:miter/>
            </a:ln>
          </p:spPr>
          <p:txBody>
            <a:bodyPr rtlCol="0" anchor="ctr"/>
            <a:lstStyle/>
            <a:p>
              <a:endParaRPr lang="en-US" dirty="0"/>
            </a:p>
          </p:txBody>
        </p:sp>
        <p:sp>
          <p:nvSpPr>
            <p:cNvPr id="307" name="Freeform: Shape 306">
              <a:extLst>
                <a:ext uri="{FF2B5EF4-FFF2-40B4-BE49-F238E27FC236}">
                  <a16:creationId xmlns:a16="http://schemas.microsoft.com/office/drawing/2014/main" id="{AA054090-36A8-4BE0-9708-8DA5B1ED8A4E}"/>
                </a:ext>
              </a:extLst>
            </p:cNvPr>
            <p:cNvSpPr/>
            <p:nvPr/>
          </p:nvSpPr>
          <p:spPr>
            <a:xfrm>
              <a:off x="-434993" y="3982030"/>
              <a:ext cx="477202" cy="152705"/>
            </a:xfrm>
            <a:custGeom>
              <a:avLst/>
              <a:gdLst>
                <a:gd name="connsiteX0" fmla="*/ 160340 w 477202"/>
                <a:gd name="connsiteY0" fmla="*/ 163203 h 152704"/>
                <a:gd name="connsiteX1" fmla="*/ 0 w 477202"/>
                <a:gd name="connsiteY1" fmla="*/ 138198 h 152704"/>
                <a:gd name="connsiteX2" fmla="*/ 79406 w 477202"/>
                <a:gd name="connsiteY2" fmla="*/ 59937 h 152704"/>
                <a:gd name="connsiteX3" fmla="*/ 319916 w 477202"/>
                <a:gd name="connsiteY3" fmla="*/ 0 h 152704"/>
                <a:gd name="connsiteX4" fmla="*/ 489610 w 477202"/>
                <a:gd name="connsiteY4" fmla="*/ 8971 h 152704"/>
                <a:gd name="connsiteX5" fmla="*/ 408676 w 477202"/>
                <a:gd name="connsiteY5" fmla="*/ 95059 h 152704"/>
                <a:gd name="connsiteX6" fmla="*/ 160340 w 477202"/>
                <a:gd name="connsiteY6" fmla="*/ 163203 h 152704"/>
                <a:gd name="connsiteX7" fmla="*/ 14698 w 477202"/>
                <a:gd name="connsiteY7" fmla="*/ 134953 h 152704"/>
                <a:gd name="connsiteX8" fmla="*/ 165494 w 477202"/>
                <a:gd name="connsiteY8" fmla="*/ 157859 h 152704"/>
                <a:gd name="connsiteX9" fmla="*/ 398178 w 477202"/>
                <a:gd name="connsiteY9" fmla="*/ 94295 h 152704"/>
                <a:gd name="connsiteX10" fmla="*/ 474148 w 477202"/>
                <a:gd name="connsiteY10" fmla="*/ 13743 h 152704"/>
                <a:gd name="connsiteX11" fmla="*/ 315335 w 477202"/>
                <a:gd name="connsiteY11" fmla="*/ 4772 h 152704"/>
                <a:gd name="connsiteX12" fmla="*/ 89332 w 477202"/>
                <a:gd name="connsiteY12" fmla="*/ 61273 h 152704"/>
                <a:gd name="connsiteX13" fmla="*/ 14698 w 477202"/>
                <a:gd name="connsiteY13" fmla="*/ 134953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160340" y="163203"/>
                  </a:moveTo>
                  <a:cubicBezTo>
                    <a:pt x="95631" y="153850"/>
                    <a:pt x="63372" y="149078"/>
                    <a:pt x="0" y="138198"/>
                  </a:cubicBezTo>
                  <a:cubicBezTo>
                    <a:pt x="32259" y="106512"/>
                    <a:pt x="48102" y="90668"/>
                    <a:pt x="79406" y="59937"/>
                  </a:cubicBezTo>
                  <a:cubicBezTo>
                    <a:pt x="174083" y="38367"/>
                    <a:pt x="222185" y="26342"/>
                    <a:pt x="319916" y="0"/>
                  </a:cubicBezTo>
                  <a:cubicBezTo>
                    <a:pt x="386916" y="4581"/>
                    <a:pt x="421083" y="6108"/>
                    <a:pt x="489610" y="8971"/>
                  </a:cubicBezTo>
                  <a:cubicBezTo>
                    <a:pt x="458114" y="42376"/>
                    <a:pt x="441699" y="59746"/>
                    <a:pt x="408676" y="95059"/>
                  </a:cubicBezTo>
                  <a:cubicBezTo>
                    <a:pt x="307891" y="124836"/>
                    <a:pt x="258262" y="138389"/>
                    <a:pt x="160340" y="163203"/>
                  </a:cubicBezTo>
                  <a:close/>
                  <a:moveTo>
                    <a:pt x="14698" y="134953"/>
                  </a:moveTo>
                  <a:cubicBezTo>
                    <a:pt x="74253" y="144879"/>
                    <a:pt x="104603" y="149269"/>
                    <a:pt x="165494" y="157859"/>
                  </a:cubicBezTo>
                  <a:cubicBezTo>
                    <a:pt x="257308" y="134571"/>
                    <a:pt x="303883" y="121782"/>
                    <a:pt x="398178" y="94295"/>
                  </a:cubicBezTo>
                  <a:cubicBezTo>
                    <a:pt x="429100" y="61273"/>
                    <a:pt x="444371" y="45048"/>
                    <a:pt x="474148" y="13743"/>
                  </a:cubicBezTo>
                  <a:cubicBezTo>
                    <a:pt x="410203" y="10689"/>
                    <a:pt x="378135" y="9162"/>
                    <a:pt x="315335" y="4772"/>
                  </a:cubicBezTo>
                  <a:cubicBezTo>
                    <a:pt x="223713" y="29396"/>
                    <a:pt x="178474" y="40849"/>
                    <a:pt x="89332" y="61273"/>
                  </a:cubicBezTo>
                  <a:cubicBezTo>
                    <a:pt x="59937" y="90287"/>
                    <a:pt x="45048" y="104985"/>
                    <a:pt x="14698" y="134953"/>
                  </a:cubicBezTo>
                  <a:close/>
                </a:path>
              </a:pathLst>
            </a:custGeom>
            <a:grpFill/>
            <a:ln w="19088" cap="flat">
              <a:noFill/>
              <a:prstDash val="solid"/>
              <a:miter/>
            </a:ln>
          </p:spPr>
          <p:txBody>
            <a:bodyPr rtlCol="0" anchor="ctr"/>
            <a:lstStyle/>
            <a:p>
              <a:endParaRPr lang="en-US" dirty="0"/>
            </a:p>
          </p:txBody>
        </p:sp>
        <p:sp>
          <p:nvSpPr>
            <p:cNvPr id="308" name="Freeform: Shape 307">
              <a:extLst>
                <a:ext uri="{FF2B5EF4-FFF2-40B4-BE49-F238E27FC236}">
                  <a16:creationId xmlns:a16="http://schemas.microsoft.com/office/drawing/2014/main" id="{EDC34ABF-DDF5-4BAC-8264-C658F4CBB722}"/>
                </a:ext>
              </a:extLst>
            </p:cNvPr>
            <p:cNvSpPr/>
            <p:nvPr/>
          </p:nvSpPr>
          <p:spPr>
            <a:xfrm>
              <a:off x="-39297" y="3912167"/>
              <a:ext cx="496291" cy="171793"/>
            </a:xfrm>
            <a:custGeom>
              <a:avLst/>
              <a:gdLst>
                <a:gd name="connsiteX0" fmla="*/ 167212 w 496290"/>
                <a:gd name="connsiteY0" fmla="*/ 182864 h 171792"/>
                <a:gd name="connsiteX1" fmla="*/ 0 w 496290"/>
                <a:gd name="connsiteY1" fmla="*/ 166830 h 171792"/>
                <a:gd name="connsiteX2" fmla="*/ 80934 w 496290"/>
                <a:gd name="connsiteY2" fmla="*/ 80933 h 171792"/>
                <a:gd name="connsiteX3" fmla="*/ 331369 w 496290"/>
                <a:gd name="connsiteY3" fmla="*/ 954 h 171792"/>
                <a:gd name="connsiteX4" fmla="*/ 506598 w 496290"/>
                <a:gd name="connsiteY4" fmla="*/ 0 h 171792"/>
                <a:gd name="connsiteX5" fmla="*/ 422801 w 496290"/>
                <a:gd name="connsiteY5" fmla="*/ 97158 h 171792"/>
                <a:gd name="connsiteX6" fmla="*/ 167212 w 496290"/>
                <a:gd name="connsiteY6" fmla="*/ 182864 h 171792"/>
                <a:gd name="connsiteX7" fmla="*/ 15461 w 496290"/>
                <a:gd name="connsiteY7" fmla="*/ 162249 h 171792"/>
                <a:gd name="connsiteX8" fmla="*/ 172556 w 496290"/>
                <a:gd name="connsiteY8" fmla="*/ 176756 h 171792"/>
                <a:gd name="connsiteX9" fmla="*/ 412303 w 496290"/>
                <a:gd name="connsiteY9" fmla="*/ 96586 h 171792"/>
                <a:gd name="connsiteX10" fmla="*/ 490755 w 496290"/>
                <a:gd name="connsiteY10" fmla="*/ 5917 h 171792"/>
                <a:gd name="connsiteX11" fmla="*/ 326597 w 496290"/>
                <a:gd name="connsiteY11" fmla="*/ 6299 h 171792"/>
                <a:gd name="connsiteX12" fmla="*/ 91432 w 496290"/>
                <a:gd name="connsiteY12" fmla="*/ 81506 h 171792"/>
                <a:gd name="connsiteX13" fmla="*/ 15461 w 496290"/>
                <a:gd name="connsiteY13" fmla="*/ 162249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167212" y="182864"/>
                  </a:moveTo>
                  <a:cubicBezTo>
                    <a:pt x="100403" y="175992"/>
                    <a:pt x="66808" y="173129"/>
                    <a:pt x="0" y="166830"/>
                  </a:cubicBezTo>
                  <a:cubicBezTo>
                    <a:pt x="33022" y="131517"/>
                    <a:pt x="49438" y="114338"/>
                    <a:pt x="80934" y="80933"/>
                  </a:cubicBezTo>
                  <a:cubicBezTo>
                    <a:pt x="180192" y="50965"/>
                    <a:pt x="230393" y="34931"/>
                    <a:pt x="331369" y="954"/>
                  </a:cubicBezTo>
                  <a:cubicBezTo>
                    <a:pt x="401614" y="382"/>
                    <a:pt x="436736" y="0"/>
                    <a:pt x="506598" y="0"/>
                  </a:cubicBezTo>
                  <a:cubicBezTo>
                    <a:pt x="474339" y="37222"/>
                    <a:pt x="457351" y="56883"/>
                    <a:pt x="422801" y="97158"/>
                  </a:cubicBezTo>
                  <a:cubicBezTo>
                    <a:pt x="319535" y="133807"/>
                    <a:pt x="268379" y="150796"/>
                    <a:pt x="167212" y="182864"/>
                  </a:cubicBezTo>
                  <a:close/>
                  <a:moveTo>
                    <a:pt x="15461" y="162249"/>
                  </a:moveTo>
                  <a:cubicBezTo>
                    <a:pt x="78452" y="167975"/>
                    <a:pt x="109947" y="170648"/>
                    <a:pt x="172556" y="176756"/>
                  </a:cubicBezTo>
                  <a:cubicBezTo>
                    <a:pt x="267615" y="146597"/>
                    <a:pt x="315526" y="130563"/>
                    <a:pt x="412303" y="96586"/>
                  </a:cubicBezTo>
                  <a:cubicBezTo>
                    <a:pt x="444562" y="58982"/>
                    <a:pt x="460405" y="40849"/>
                    <a:pt x="490755" y="5917"/>
                  </a:cubicBezTo>
                  <a:cubicBezTo>
                    <a:pt x="425283" y="5726"/>
                    <a:pt x="392451" y="5917"/>
                    <a:pt x="326597" y="6299"/>
                  </a:cubicBezTo>
                  <a:cubicBezTo>
                    <a:pt x="231730" y="38176"/>
                    <a:pt x="184582" y="53256"/>
                    <a:pt x="91432" y="81506"/>
                  </a:cubicBezTo>
                  <a:cubicBezTo>
                    <a:pt x="61846" y="112811"/>
                    <a:pt x="46575" y="129226"/>
                    <a:pt x="15461" y="162249"/>
                  </a:cubicBezTo>
                  <a:close/>
                </a:path>
              </a:pathLst>
            </a:custGeom>
            <a:grpFill/>
            <a:ln w="19088" cap="flat">
              <a:noFill/>
              <a:prstDash val="solid"/>
              <a:miter/>
            </a:ln>
          </p:spPr>
          <p:txBody>
            <a:bodyPr rtlCol="0" anchor="ctr"/>
            <a:lstStyle/>
            <a:p>
              <a:endParaRPr lang="en-US" dirty="0"/>
            </a:p>
          </p:txBody>
        </p:sp>
        <p:sp>
          <p:nvSpPr>
            <p:cNvPr id="309" name="Freeform: Shape 308">
              <a:extLst>
                <a:ext uri="{FF2B5EF4-FFF2-40B4-BE49-F238E27FC236}">
                  <a16:creationId xmlns:a16="http://schemas.microsoft.com/office/drawing/2014/main" id="{447BF5B2-822E-47C6-908F-2C95134A01F1}"/>
                </a:ext>
              </a:extLst>
            </p:cNvPr>
            <p:cNvSpPr/>
            <p:nvPr/>
          </p:nvSpPr>
          <p:spPr>
            <a:xfrm>
              <a:off x="370333" y="3816154"/>
              <a:ext cx="496291" cy="190881"/>
            </a:xfrm>
            <a:custGeom>
              <a:avLst/>
              <a:gdLst>
                <a:gd name="connsiteX0" fmla="*/ 168166 w 496290"/>
                <a:gd name="connsiteY0" fmla="*/ 209206 h 190880"/>
                <a:gd name="connsiteX1" fmla="*/ 0 w 496290"/>
                <a:gd name="connsiteY1" fmla="*/ 195844 h 190880"/>
                <a:gd name="connsiteX2" fmla="*/ 83606 w 496290"/>
                <a:gd name="connsiteY2" fmla="*/ 99067 h 190880"/>
                <a:gd name="connsiteX3" fmla="*/ 337860 w 496290"/>
                <a:gd name="connsiteY3" fmla="*/ 3818 h 190880"/>
                <a:gd name="connsiteX4" fmla="*/ 512325 w 496290"/>
                <a:gd name="connsiteY4" fmla="*/ 0 h 190880"/>
                <a:gd name="connsiteX5" fmla="*/ 425856 w 496290"/>
                <a:gd name="connsiteY5" fmla="*/ 109757 h 190880"/>
                <a:gd name="connsiteX6" fmla="*/ 168166 w 496290"/>
                <a:gd name="connsiteY6" fmla="*/ 209206 h 190880"/>
                <a:gd name="connsiteX7" fmla="*/ 15843 w 496290"/>
                <a:gd name="connsiteY7" fmla="*/ 190117 h 190880"/>
                <a:gd name="connsiteX8" fmla="*/ 173702 w 496290"/>
                <a:gd name="connsiteY8" fmla="*/ 202143 h 190880"/>
                <a:gd name="connsiteX9" fmla="*/ 415548 w 496290"/>
                <a:gd name="connsiteY9" fmla="*/ 108802 h 190880"/>
                <a:gd name="connsiteX10" fmla="*/ 496672 w 496290"/>
                <a:gd name="connsiteY10" fmla="*/ 6299 h 190880"/>
                <a:gd name="connsiteX11" fmla="*/ 333088 w 496290"/>
                <a:gd name="connsiteY11" fmla="*/ 9353 h 190880"/>
                <a:gd name="connsiteX12" fmla="*/ 94295 w 496290"/>
                <a:gd name="connsiteY12" fmla="*/ 99067 h 190880"/>
                <a:gd name="connsiteX13" fmla="*/ 15843 w 496290"/>
                <a:gd name="connsiteY13" fmla="*/ 190117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90880">
                  <a:moveTo>
                    <a:pt x="168166" y="209206"/>
                  </a:moveTo>
                  <a:cubicBezTo>
                    <a:pt x="101549" y="202716"/>
                    <a:pt x="67954" y="200234"/>
                    <a:pt x="0" y="195844"/>
                  </a:cubicBezTo>
                  <a:cubicBezTo>
                    <a:pt x="34550" y="155759"/>
                    <a:pt x="51347" y="136289"/>
                    <a:pt x="83606" y="99067"/>
                  </a:cubicBezTo>
                  <a:cubicBezTo>
                    <a:pt x="184964" y="62609"/>
                    <a:pt x="235929" y="43330"/>
                    <a:pt x="337860" y="3818"/>
                  </a:cubicBezTo>
                  <a:cubicBezTo>
                    <a:pt x="408486" y="1145"/>
                    <a:pt x="443417" y="191"/>
                    <a:pt x="512325" y="0"/>
                  </a:cubicBezTo>
                  <a:cubicBezTo>
                    <a:pt x="479302" y="41803"/>
                    <a:pt x="461741" y="63945"/>
                    <a:pt x="425856" y="109757"/>
                  </a:cubicBezTo>
                  <a:cubicBezTo>
                    <a:pt x="322398" y="151178"/>
                    <a:pt x="270860" y="171220"/>
                    <a:pt x="168166" y="209206"/>
                  </a:cubicBezTo>
                  <a:close/>
                  <a:moveTo>
                    <a:pt x="15843" y="190117"/>
                  </a:moveTo>
                  <a:cubicBezTo>
                    <a:pt x="79598" y="193935"/>
                    <a:pt x="111284" y="196226"/>
                    <a:pt x="173702" y="202143"/>
                  </a:cubicBezTo>
                  <a:cubicBezTo>
                    <a:pt x="269906" y="166448"/>
                    <a:pt x="318390" y="147742"/>
                    <a:pt x="415548" y="108802"/>
                  </a:cubicBezTo>
                  <a:cubicBezTo>
                    <a:pt x="449143" y="66236"/>
                    <a:pt x="465368" y="45430"/>
                    <a:pt x="496672" y="6299"/>
                  </a:cubicBezTo>
                  <a:cubicBezTo>
                    <a:pt x="431964" y="6490"/>
                    <a:pt x="399132" y="7253"/>
                    <a:pt x="333088" y="9353"/>
                  </a:cubicBezTo>
                  <a:cubicBezTo>
                    <a:pt x="237265" y="46575"/>
                    <a:pt x="189545" y="64518"/>
                    <a:pt x="94295" y="99067"/>
                  </a:cubicBezTo>
                  <a:cubicBezTo>
                    <a:pt x="64136" y="134189"/>
                    <a:pt x="48293" y="152514"/>
                    <a:pt x="15843" y="190117"/>
                  </a:cubicBezTo>
                  <a:close/>
                </a:path>
              </a:pathLst>
            </a:custGeom>
            <a:grpFill/>
            <a:ln w="19088" cap="flat">
              <a:noFill/>
              <a:prstDash val="solid"/>
              <a:miter/>
            </a:ln>
          </p:spPr>
          <p:txBody>
            <a:bodyPr rtlCol="0" anchor="ctr"/>
            <a:lstStyle/>
            <a:p>
              <a:endParaRPr lang="en-US" dirty="0"/>
            </a:p>
          </p:txBody>
        </p:sp>
        <p:sp>
          <p:nvSpPr>
            <p:cNvPr id="310" name="Freeform: Shape 309">
              <a:extLst>
                <a:ext uri="{FF2B5EF4-FFF2-40B4-BE49-F238E27FC236}">
                  <a16:creationId xmlns:a16="http://schemas.microsoft.com/office/drawing/2014/main" id="{B3757B93-D508-4644-88FD-891E4DB5E2D2}"/>
                </a:ext>
              </a:extLst>
            </p:cNvPr>
            <p:cNvSpPr/>
            <p:nvPr/>
          </p:nvSpPr>
          <p:spPr>
            <a:xfrm>
              <a:off x="783209" y="3711590"/>
              <a:ext cx="496291" cy="229057"/>
            </a:xfrm>
            <a:custGeom>
              <a:avLst/>
              <a:gdLst>
                <a:gd name="connsiteX0" fmla="*/ 164921 w 496290"/>
                <a:gd name="connsiteY0" fmla="*/ 233027 h 229057"/>
                <a:gd name="connsiteX1" fmla="*/ 0 w 496290"/>
                <a:gd name="connsiteY1" fmla="*/ 216993 h 229057"/>
                <a:gd name="connsiteX2" fmla="*/ 86469 w 496290"/>
                <a:gd name="connsiteY2" fmla="*/ 107810 h 229057"/>
                <a:gd name="connsiteX3" fmla="*/ 339196 w 496290"/>
                <a:gd name="connsiteY3" fmla="*/ 2061 h 229057"/>
                <a:gd name="connsiteX4" fmla="*/ 508889 w 496290"/>
                <a:gd name="connsiteY4" fmla="*/ 916 h 229057"/>
                <a:gd name="connsiteX5" fmla="*/ 420893 w 496290"/>
                <a:gd name="connsiteY5" fmla="*/ 123653 h 229057"/>
                <a:gd name="connsiteX6" fmla="*/ 164921 w 496290"/>
                <a:gd name="connsiteY6" fmla="*/ 233027 h 229057"/>
                <a:gd name="connsiteX7" fmla="*/ 16034 w 496290"/>
                <a:gd name="connsiteY7" fmla="*/ 210694 h 229057"/>
                <a:gd name="connsiteX8" fmla="*/ 170838 w 496290"/>
                <a:gd name="connsiteY8" fmla="*/ 225201 h 229057"/>
                <a:gd name="connsiteX9" fmla="*/ 410967 w 496290"/>
                <a:gd name="connsiteY9" fmla="*/ 122507 h 229057"/>
                <a:gd name="connsiteX10" fmla="*/ 493428 w 496290"/>
                <a:gd name="connsiteY10" fmla="*/ 7788 h 229057"/>
                <a:gd name="connsiteX11" fmla="*/ 334424 w 496290"/>
                <a:gd name="connsiteY11" fmla="*/ 8361 h 229057"/>
                <a:gd name="connsiteX12" fmla="*/ 97349 w 496290"/>
                <a:gd name="connsiteY12" fmla="*/ 107810 h 229057"/>
                <a:gd name="connsiteX13" fmla="*/ 16034 w 496290"/>
                <a:gd name="connsiteY13" fmla="*/ 210694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29057">
                  <a:moveTo>
                    <a:pt x="164921" y="233027"/>
                  </a:moveTo>
                  <a:cubicBezTo>
                    <a:pt x="100022" y="224820"/>
                    <a:pt x="66999" y="221765"/>
                    <a:pt x="0" y="216993"/>
                  </a:cubicBezTo>
                  <a:cubicBezTo>
                    <a:pt x="35886" y="171373"/>
                    <a:pt x="53256" y="149231"/>
                    <a:pt x="86469" y="107810"/>
                  </a:cubicBezTo>
                  <a:cubicBezTo>
                    <a:pt x="187636" y="66579"/>
                    <a:pt x="238219" y="45201"/>
                    <a:pt x="339196" y="2061"/>
                  </a:cubicBezTo>
                  <a:cubicBezTo>
                    <a:pt x="408294" y="-229"/>
                    <a:pt x="442271" y="-611"/>
                    <a:pt x="508889" y="916"/>
                  </a:cubicBezTo>
                  <a:cubicBezTo>
                    <a:pt x="475485" y="47300"/>
                    <a:pt x="457542" y="72115"/>
                    <a:pt x="420893" y="123653"/>
                  </a:cubicBezTo>
                  <a:cubicBezTo>
                    <a:pt x="318580" y="168510"/>
                    <a:pt x="267233" y="190652"/>
                    <a:pt x="164921" y="233027"/>
                  </a:cubicBezTo>
                  <a:close/>
                  <a:moveTo>
                    <a:pt x="16034" y="210694"/>
                  </a:moveTo>
                  <a:cubicBezTo>
                    <a:pt x="78834" y="215085"/>
                    <a:pt x="109947" y="217757"/>
                    <a:pt x="170838" y="225201"/>
                  </a:cubicBezTo>
                  <a:cubicBezTo>
                    <a:pt x="266852" y="185307"/>
                    <a:pt x="314954" y="164692"/>
                    <a:pt x="410967" y="122507"/>
                  </a:cubicBezTo>
                  <a:cubicBezTo>
                    <a:pt x="445325" y="74596"/>
                    <a:pt x="461932" y="51309"/>
                    <a:pt x="493428" y="7788"/>
                  </a:cubicBezTo>
                  <a:cubicBezTo>
                    <a:pt x="430819" y="6261"/>
                    <a:pt x="398941" y="6452"/>
                    <a:pt x="334424" y="8361"/>
                  </a:cubicBezTo>
                  <a:cubicBezTo>
                    <a:pt x="239746" y="48827"/>
                    <a:pt x="192217" y="68870"/>
                    <a:pt x="97349" y="107810"/>
                  </a:cubicBezTo>
                  <a:cubicBezTo>
                    <a:pt x="66045" y="146940"/>
                    <a:pt x="49629" y="167746"/>
                    <a:pt x="16034" y="210694"/>
                  </a:cubicBezTo>
                  <a:close/>
                </a:path>
              </a:pathLst>
            </a:custGeom>
            <a:grpFill/>
            <a:ln w="19088" cap="flat">
              <a:noFill/>
              <a:prstDash val="solid"/>
              <a:miter/>
            </a:ln>
          </p:spPr>
          <p:txBody>
            <a:bodyPr rtlCol="0" anchor="ctr"/>
            <a:lstStyle/>
            <a:p>
              <a:endParaRPr lang="en-US" dirty="0"/>
            </a:p>
          </p:txBody>
        </p:sp>
        <p:sp>
          <p:nvSpPr>
            <p:cNvPr id="311" name="Freeform: Shape 310">
              <a:extLst>
                <a:ext uri="{FF2B5EF4-FFF2-40B4-BE49-F238E27FC236}">
                  <a16:creationId xmlns:a16="http://schemas.microsoft.com/office/drawing/2014/main" id="{6EFAA087-19B7-4500-85CF-88D8686A3B66}"/>
                </a:ext>
              </a:extLst>
            </p:cNvPr>
            <p:cNvSpPr/>
            <p:nvPr/>
          </p:nvSpPr>
          <p:spPr>
            <a:xfrm>
              <a:off x="1191313" y="3604849"/>
              <a:ext cx="496291" cy="248145"/>
            </a:xfrm>
            <a:custGeom>
              <a:avLst/>
              <a:gdLst>
                <a:gd name="connsiteX0" fmla="*/ 159195 w 496290"/>
                <a:gd name="connsiteY0" fmla="*/ 256162 h 248145"/>
                <a:gd name="connsiteX1" fmla="*/ 0 w 496290"/>
                <a:gd name="connsiteY1" fmla="*/ 233257 h 248145"/>
                <a:gd name="connsiteX2" fmla="*/ 87805 w 496290"/>
                <a:gd name="connsiteY2" fmla="*/ 111093 h 248145"/>
                <a:gd name="connsiteX3" fmla="*/ 334614 w 496290"/>
                <a:gd name="connsiteY3" fmla="*/ 0 h 248145"/>
                <a:gd name="connsiteX4" fmla="*/ 497245 w 496290"/>
                <a:gd name="connsiteY4" fmla="*/ 6299 h 248145"/>
                <a:gd name="connsiteX5" fmla="*/ 409631 w 496290"/>
                <a:gd name="connsiteY5" fmla="*/ 141252 h 248145"/>
                <a:gd name="connsiteX6" fmla="*/ 159195 w 496290"/>
                <a:gd name="connsiteY6" fmla="*/ 256162 h 248145"/>
                <a:gd name="connsiteX7" fmla="*/ 15652 w 496290"/>
                <a:gd name="connsiteY7" fmla="*/ 226194 h 248145"/>
                <a:gd name="connsiteX8" fmla="*/ 165112 w 496290"/>
                <a:gd name="connsiteY8" fmla="*/ 247382 h 248145"/>
                <a:gd name="connsiteX9" fmla="*/ 400087 w 496290"/>
                <a:gd name="connsiteY9" fmla="*/ 139343 h 248145"/>
                <a:gd name="connsiteX10" fmla="*/ 482165 w 496290"/>
                <a:gd name="connsiteY10" fmla="*/ 13171 h 248145"/>
                <a:gd name="connsiteX11" fmla="*/ 329652 w 496290"/>
                <a:gd name="connsiteY11" fmla="*/ 6681 h 248145"/>
                <a:gd name="connsiteX12" fmla="*/ 98113 w 496290"/>
                <a:gd name="connsiteY12" fmla="*/ 111093 h 248145"/>
                <a:gd name="connsiteX13" fmla="*/ 15652 w 496290"/>
                <a:gd name="connsiteY13" fmla="*/ 226194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48145">
                  <a:moveTo>
                    <a:pt x="159195" y="256162"/>
                  </a:moveTo>
                  <a:cubicBezTo>
                    <a:pt x="96586" y="244709"/>
                    <a:pt x="64709" y="240128"/>
                    <a:pt x="0" y="233257"/>
                  </a:cubicBezTo>
                  <a:cubicBezTo>
                    <a:pt x="36649" y="182100"/>
                    <a:pt x="54401" y="157286"/>
                    <a:pt x="87805" y="111093"/>
                  </a:cubicBezTo>
                  <a:cubicBezTo>
                    <a:pt x="187063" y="66999"/>
                    <a:pt x="236502" y="44475"/>
                    <a:pt x="334614" y="0"/>
                  </a:cubicBezTo>
                  <a:cubicBezTo>
                    <a:pt x="401041" y="191"/>
                    <a:pt x="433491" y="1336"/>
                    <a:pt x="497245" y="6299"/>
                  </a:cubicBezTo>
                  <a:cubicBezTo>
                    <a:pt x="464031" y="57073"/>
                    <a:pt x="446280" y="84369"/>
                    <a:pt x="409631" y="141252"/>
                  </a:cubicBezTo>
                  <a:cubicBezTo>
                    <a:pt x="309991" y="187827"/>
                    <a:pt x="259789" y="210923"/>
                    <a:pt x="159195" y="256162"/>
                  </a:cubicBezTo>
                  <a:close/>
                  <a:moveTo>
                    <a:pt x="15652" y="226194"/>
                  </a:moveTo>
                  <a:cubicBezTo>
                    <a:pt x="76543" y="232684"/>
                    <a:pt x="106321" y="236883"/>
                    <a:pt x="165112" y="247382"/>
                  </a:cubicBezTo>
                  <a:cubicBezTo>
                    <a:pt x="259408" y="205006"/>
                    <a:pt x="306364" y="183246"/>
                    <a:pt x="400087" y="139343"/>
                  </a:cubicBezTo>
                  <a:cubicBezTo>
                    <a:pt x="434445" y="86469"/>
                    <a:pt x="451052" y="60891"/>
                    <a:pt x="482165" y="13171"/>
                  </a:cubicBezTo>
                  <a:cubicBezTo>
                    <a:pt x="422419" y="8399"/>
                    <a:pt x="391878" y="7253"/>
                    <a:pt x="329652" y="6681"/>
                  </a:cubicBezTo>
                  <a:cubicBezTo>
                    <a:pt x="237647" y="48675"/>
                    <a:pt x="191263" y="69672"/>
                    <a:pt x="98113" y="111093"/>
                  </a:cubicBezTo>
                  <a:cubicBezTo>
                    <a:pt x="66617" y="154804"/>
                    <a:pt x="50011" y="178283"/>
                    <a:pt x="15652" y="226194"/>
                  </a:cubicBezTo>
                  <a:close/>
                </a:path>
              </a:pathLst>
            </a:custGeom>
            <a:grpFill/>
            <a:ln w="19088" cap="flat">
              <a:noFill/>
              <a:prstDash val="solid"/>
              <a:miter/>
            </a:ln>
          </p:spPr>
          <p:txBody>
            <a:bodyPr rtlCol="0" anchor="ctr"/>
            <a:lstStyle/>
            <a:p>
              <a:endParaRPr lang="en-US" dirty="0"/>
            </a:p>
          </p:txBody>
        </p:sp>
        <p:sp>
          <p:nvSpPr>
            <p:cNvPr id="312" name="Freeform: Shape 311">
              <a:extLst>
                <a:ext uri="{FF2B5EF4-FFF2-40B4-BE49-F238E27FC236}">
                  <a16:creationId xmlns:a16="http://schemas.microsoft.com/office/drawing/2014/main" id="{13761BF6-D518-4893-BFAA-7E000CB2D694}"/>
                </a:ext>
              </a:extLst>
            </p:cNvPr>
            <p:cNvSpPr/>
            <p:nvPr/>
          </p:nvSpPr>
          <p:spPr>
            <a:xfrm>
              <a:off x="1588536" y="3502537"/>
              <a:ext cx="477202" cy="267233"/>
            </a:xfrm>
            <a:custGeom>
              <a:avLst/>
              <a:gdLst>
                <a:gd name="connsiteX0" fmla="*/ 152705 w 477202"/>
                <a:gd name="connsiteY0" fmla="*/ 279450 h 267233"/>
                <a:gd name="connsiteX1" fmla="*/ 0 w 477202"/>
                <a:gd name="connsiteY1" fmla="*/ 246236 h 267233"/>
                <a:gd name="connsiteX2" fmla="*/ 87615 w 477202"/>
                <a:gd name="connsiteY2" fmla="*/ 111665 h 267233"/>
                <a:gd name="connsiteX3" fmla="*/ 325261 w 477202"/>
                <a:gd name="connsiteY3" fmla="*/ 0 h 267233"/>
                <a:gd name="connsiteX4" fmla="*/ 480066 w 477202"/>
                <a:gd name="connsiteY4" fmla="*/ 17179 h 267233"/>
                <a:gd name="connsiteX5" fmla="*/ 394933 w 477202"/>
                <a:gd name="connsiteY5" fmla="*/ 162821 h 267233"/>
                <a:gd name="connsiteX6" fmla="*/ 152705 w 477202"/>
                <a:gd name="connsiteY6" fmla="*/ 279450 h 267233"/>
                <a:gd name="connsiteX7" fmla="*/ 15271 w 477202"/>
                <a:gd name="connsiteY7" fmla="*/ 238983 h 267233"/>
                <a:gd name="connsiteX8" fmla="*/ 158623 w 477202"/>
                <a:gd name="connsiteY8" fmla="*/ 269715 h 267233"/>
                <a:gd name="connsiteX9" fmla="*/ 385961 w 477202"/>
                <a:gd name="connsiteY9" fmla="*/ 160340 h 267233"/>
                <a:gd name="connsiteX10" fmla="*/ 465941 w 477202"/>
                <a:gd name="connsiteY10" fmla="*/ 23860 h 267233"/>
                <a:gd name="connsiteX11" fmla="*/ 320872 w 477202"/>
                <a:gd name="connsiteY11" fmla="*/ 7253 h 267233"/>
                <a:gd name="connsiteX12" fmla="*/ 97732 w 477202"/>
                <a:gd name="connsiteY12" fmla="*/ 112238 h 267233"/>
                <a:gd name="connsiteX13" fmla="*/ 15271 w 477202"/>
                <a:gd name="connsiteY13" fmla="*/ 238983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67233">
                  <a:moveTo>
                    <a:pt x="152705" y="279450"/>
                  </a:moveTo>
                  <a:cubicBezTo>
                    <a:pt x="92768" y="263607"/>
                    <a:pt x="62227" y="256926"/>
                    <a:pt x="0" y="246236"/>
                  </a:cubicBezTo>
                  <a:cubicBezTo>
                    <a:pt x="36649" y="189736"/>
                    <a:pt x="54401" y="162249"/>
                    <a:pt x="87615" y="111665"/>
                  </a:cubicBezTo>
                  <a:cubicBezTo>
                    <a:pt x="183628" y="66617"/>
                    <a:pt x="231348" y="44093"/>
                    <a:pt x="325261" y="0"/>
                  </a:cubicBezTo>
                  <a:cubicBezTo>
                    <a:pt x="388443" y="4009"/>
                    <a:pt x="419557" y="7444"/>
                    <a:pt x="480066" y="17179"/>
                  </a:cubicBezTo>
                  <a:cubicBezTo>
                    <a:pt x="447998" y="71771"/>
                    <a:pt x="430628" y="101358"/>
                    <a:pt x="394933" y="162821"/>
                  </a:cubicBezTo>
                  <a:cubicBezTo>
                    <a:pt x="298920" y="209396"/>
                    <a:pt x="250245" y="233066"/>
                    <a:pt x="152705" y="279450"/>
                  </a:cubicBezTo>
                  <a:close/>
                  <a:moveTo>
                    <a:pt x="15271" y="238983"/>
                  </a:moveTo>
                  <a:cubicBezTo>
                    <a:pt x="73680" y="249100"/>
                    <a:pt x="102313" y="255208"/>
                    <a:pt x="158623" y="269715"/>
                  </a:cubicBezTo>
                  <a:cubicBezTo>
                    <a:pt x="250245" y="226194"/>
                    <a:pt x="295675" y="204052"/>
                    <a:pt x="385961" y="160340"/>
                  </a:cubicBezTo>
                  <a:cubicBezTo>
                    <a:pt x="419366" y="102885"/>
                    <a:pt x="435591" y="75207"/>
                    <a:pt x="465941" y="23860"/>
                  </a:cubicBezTo>
                  <a:cubicBezTo>
                    <a:pt x="409058" y="14698"/>
                    <a:pt x="380044" y="11453"/>
                    <a:pt x="320872" y="7253"/>
                  </a:cubicBezTo>
                  <a:cubicBezTo>
                    <a:pt x="232494" y="48675"/>
                    <a:pt x="187827" y="69862"/>
                    <a:pt x="97732" y="112238"/>
                  </a:cubicBezTo>
                  <a:cubicBezTo>
                    <a:pt x="66236" y="160149"/>
                    <a:pt x="49629" y="185727"/>
                    <a:pt x="15271" y="238983"/>
                  </a:cubicBezTo>
                  <a:close/>
                </a:path>
              </a:pathLst>
            </a:custGeom>
            <a:grpFill/>
            <a:ln w="19088" cap="flat">
              <a:noFill/>
              <a:prstDash val="solid"/>
              <a:miter/>
            </a:ln>
          </p:spPr>
          <p:txBody>
            <a:bodyPr rtlCol="0" anchor="ctr"/>
            <a:lstStyle/>
            <a:p>
              <a:endParaRPr lang="en-US" dirty="0"/>
            </a:p>
          </p:txBody>
        </p:sp>
        <p:sp>
          <p:nvSpPr>
            <p:cNvPr id="313" name="Freeform: Shape 312">
              <a:extLst>
                <a:ext uri="{FF2B5EF4-FFF2-40B4-BE49-F238E27FC236}">
                  <a16:creationId xmlns:a16="http://schemas.microsoft.com/office/drawing/2014/main" id="{F2B024BA-8A67-4F3F-B092-DEB1F132B727}"/>
                </a:ext>
              </a:extLst>
            </p:cNvPr>
            <p:cNvSpPr/>
            <p:nvPr/>
          </p:nvSpPr>
          <p:spPr>
            <a:xfrm>
              <a:off x="1971634" y="3414923"/>
              <a:ext cx="458114" cy="286321"/>
            </a:xfrm>
            <a:custGeom>
              <a:avLst/>
              <a:gdLst>
                <a:gd name="connsiteX0" fmla="*/ 146215 w 458114"/>
                <a:gd name="connsiteY0" fmla="*/ 298920 h 286321"/>
                <a:gd name="connsiteX1" fmla="*/ 0 w 458114"/>
                <a:gd name="connsiteY1" fmla="*/ 252726 h 286321"/>
                <a:gd name="connsiteX2" fmla="*/ 85133 w 458114"/>
                <a:gd name="connsiteY2" fmla="*/ 107466 h 286321"/>
                <a:gd name="connsiteX3" fmla="*/ 311899 w 458114"/>
                <a:gd name="connsiteY3" fmla="*/ 0 h 286321"/>
                <a:gd name="connsiteX4" fmla="*/ 459260 w 458114"/>
                <a:gd name="connsiteY4" fmla="*/ 30923 h 286321"/>
                <a:gd name="connsiteX5" fmla="*/ 378708 w 458114"/>
                <a:gd name="connsiteY5" fmla="*/ 185345 h 286321"/>
                <a:gd name="connsiteX6" fmla="*/ 146215 w 458114"/>
                <a:gd name="connsiteY6" fmla="*/ 298920 h 286321"/>
                <a:gd name="connsiteX7" fmla="*/ 14698 w 458114"/>
                <a:gd name="connsiteY7" fmla="*/ 245664 h 286321"/>
                <a:gd name="connsiteX8" fmla="*/ 151942 w 458114"/>
                <a:gd name="connsiteY8" fmla="*/ 288612 h 286321"/>
                <a:gd name="connsiteX9" fmla="*/ 369927 w 458114"/>
                <a:gd name="connsiteY9" fmla="*/ 181910 h 286321"/>
                <a:gd name="connsiteX10" fmla="*/ 445707 w 458114"/>
                <a:gd name="connsiteY10" fmla="*/ 37222 h 286321"/>
                <a:gd name="connsiteX11" fmla="*/ 307510 w 458114"/>
                <a:gd name="connsiteY11" fmla="*/ 7826 h 286321"/>
                <a:gd name="connsiteX12" fmla="*/ 94486 w 458114"/>
                <a:gd name="connsiteY12" fmla="*/ 108993 h 286321"/>
                <a:gd name="connsiteX13" fmla="*/ 14698 w 458114"/>
                <a:gd name="connsiteY13" fmla="*/ 245664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86321">
                  <a:moveTo>
                    <a:pt x="146215" y="298920"/>
                  </a:moveTo>
                  <a:cubicBezTo>
                    <a:pt x="88760" y="277732"/>
                    <a:pt x="59555" y="268379"/>
                    <a:pt x="0" y="252726"/>
                  </a:cubicBezTo>
                  <a:cubicBezTo>
                    <a:pt x="35695" y="191454"/>
                    <a:pt x="53065" y="161867"/>
                    <a:pt x="85133" y="107466"/>
                  </a:cubicBezTo>
                  <a:cubicBezTo>
                    <a:pt x="177138" y="63372"/>
                    <a:pt x="222567" y="41612"/>
                    <a:pt x="311899" y="0"/>
                  </a:cubicBezTo>
                  <a:cubicBezTo>
                    <a:pt x="372027" y="9162"/>
                    <a:pt x="401614" y="15461"/>
                    <a:pt x="459260" y="30923"/>
                  </a:cubicBezTo>
                  <a:cubicBezTo>
                    <a:pt x="428910" y="88569"/>
                    <a:pt x="412494" y="119873"/>
                    <a:pt x="378708" y="185345"/>
                  </a:cubicBezTo>
                  <a:cubicBezTo>
                    <a:pt x="286894" y="230012"/>
                    <a:pt x="240319" y="253108"/>
                    <a:pt x="146215" y="298920"/>
                  </a:cubicBezTo>
                  <a:close/>
                  <a:moveTo>
                    <a:pt x="14698" y="245664"/>
                  </a:moveTo>
                  <a:cubicBezTo>
                    <a:pt x="70435" y="260362"/>
                    <a:pt x="97922" y="268951"/>
                    <a:pt x="151942" y="288612"/>
                  </a:cubicBezTo>
                  <a:cubicBezTo>
                    <a:pt x="240129" y="245473"/>
                    <a:pt x="283840" y="224094"/>
                    <a:pt x="369927" y="181910"/>
                  </a:cubicBezTo>
                  <a:cubicBezTo>
                    <a:pt x="401614" y="120828"/>
                    <a:pt x="417075" y="91432"/>
                    <a:pt x="445707" y="37222"/>
                  </a:cubicBezTo>
                  <a:cubicBezTo>
                    <a:pt x="391497" y="22715"/>
                    <a:pt x="363819" y="16798"/>
                    <a:pt x="307510" y="7826"/>
                  </a:cubicBezTo>
                  <a:cubicBezTo>
                    <a:pt x="223522" y="47148"/>
                    <a:pt x="180764" y="67572"/>
                    <a:pt x="94486" y="108993"/>
                  </a:cubicBezTo>
                  <a:cubicBezTo>
                    <a:pt x="64327" y="160340"/>
                    <a:pt x="48102" y="188018"/>
                    <a:pt x="14698" y="245664"/>
                  </a:cubicBezTo>
                  <a:close/>
                </a:path>
              </a:pathLst>
            </a:custGeom>
            <a:grpFill/>
            <a:ln w="19088" cap="flat">
              <a:noFill/>
              <a:prstDash val="solid"/>
              <a:miter/>
            </a:ln>
          </p:spPr>
          <p:txBody>
            <a:bodyPr rtlCol="0" anchor="ctr"/>
            <a:lstStyle/>
            <a:p>
              <a:endParaRPr lang="en-US" dirty="0"/>
            </a:p>
          </p:txBody>
        </p:sp>
        <p:sp>
          <p:nvSpPr>
            <p:cNvPr id="314" name="Freeform: Shape 313">
              <a:extLst>
                <a:ext uri="{FF2B5EF4-FFF2-40B4-BE49-F238E27FC236}">
                  <a16:creationId xmlns:a16="http://schemas.microsoft.com/office/drawing/2014/main" id="{7715B004-6E8C-4503-B61F-785762011823}"/>
                </a:ext>
              </a:extLst>
            </p:cNvPr>
            <p:cNvSpPr/>
            <p:nvPr/>
          </p:nvSpPr>
          <p:spPr>
            <a:xfrm>
              <a:off x="2339080" y="3348878"/>
              <a:ext cx="419938" cy="305409"/>
            </a:xfrm>
            <a:custGeom>
              <a:avLst/>
              <a:gdLst>
                <a:gd name="connsiteX0" fmla="*/ 140870 w 419938"/>
                <a:gd name="connsiteY0" fmla="*/ 314190 h 305409"/>
                <a:gd name="connsiteX1" fmla="*/ 0 w 419938"/>
                <a:gd name="connsiteY1" fmla="*/ 253108 h 305409"/>
                <a:gd name="connsiteX2" fmla="*/ 80743 w 419938"/>
                <a:gd name="connsiteY2" fmla="*/ 98876 h 305409"/>
                <a:gd name="connsiteX3" fmla="*/ 295866 w 419938"/>
                <a:gd name="connsiteY3" fmla="*/ 0 h 305409"/>
                <a:gd name="connsiteX4" fmla="*/ 437117 w 419938"/>
                <a:gd name="connsiteY4" fmla="*/ 46957 h 305409"/>
                <a:gd name="connsiteX5" fmla="*/ 362865 w 419938"/>
                <a:gd name="connsiteY5" fmla="*/ 207488 h 305409"/>
                <a:gd name="connsiteX6" fmla="*/ 140870 w 419938"/>
                <a:gd name="connsiteY6" fmla="*/ 314190 h 305409"/>
                <a:gd name="connsiteX7" fmla="*/ 13935 w 419938"/>
                <a:gd name="connsiteY7" fmla="*/ 246045 h 305409"/>
                <a:gd name="connsiteX8" fmla="*/ 146024 w 419938"/>
                <a:gd name="connsiteY8" fmla="*/ 302928 h 305409"/>
                <a:gd name="connsiteX9" fmla="*/ 354085 w 419938"/>
                <a:gd name="connsiteY9" fmla="*/ 203097 h 305409"/>
                <a:gd name="connsiteX10" fmla="*/ 423947 w 419938"/>
                <a:gd name="connsiteY10" fmla="*/ 52492 h 305409"/>
                <a:gd name="connsiteX11" fmla="*/ 291476 w 419938"/>
                <a:gd name="connsiteY11" fmla="*/ 8017 h 305409"/>
                <a:gd name="connsiteX12" fmla="*/ 89523 w 419938"/>
                <a:gd name="connsiteY12" fmla="*/ 100976 h 305409"/>
                <a:gd name="connsiteX13" fmla="*/ 13935 w 419938"/>
                <a:gd name="connsiteY13" fmla="*/ 246045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305409">
                  <a:moveTo>
                    <a:pt x="140870" y="314190"/>
                  </a:moveTo>
                  <a:cubicBezTo>
                    <a:pt x="85324" y="286894"/>
                    <a:pt x="57074" y="274487"/>
                    <a:pt x="0" y="253108"/>
                  </a:cubicBezTo>
                  <a:cubicBezTo>
                    <a:pt x="33977" y="187827"/>
                    <a:pt x="50393" y="156522"/>
                    <a:pt x="80743" y="98876"/>
                  </a:cubicBezTo>
                  <a:cubicBezTo>
                    <a:pt x="168166" y="57455"/>
                    <a:pt x="211305" y="37413"/>
                    <a:pt x="295866" y="0"/>
                  </a:cubicBezTo>
                  <a:cubicBezTo>
                    <a:pt x="353321" y="15461"/>
                    <a:pt x="381572" y="24815"/>
                    <a:pt x="437117" y="46957"/>
                  </a:cubicBezTo>
                  <a:cubicBezTo>
                    <a:pt x="409249" y="106512"/>
                    <a:pt x="394169" y="139343"/>
                    <a:pt x="362865" y="207488"/>
                  </a:cubicBezTo>
                  <a:cubicBezTo>
                    <a:pt x="275251" y="248718"/>
                    <a:pt x="230775" y="270287"/>
                    <a:pt x="140870" y="314190"/>
                  </a:cubicBezTo>
                  <a:close/>
                  <a:moveTo>
                    <a:pt x="13935" y="246045"/>
                  </a:moveTo>
                  <a:cubicBezTo>
                    <a:pt x="67572" y="266279"/>
                    <a:pt x="93914" y="277732"/>
                    <a:pt x="146024" y="302928"/>
                  </a:cubicBezTo>
                  <a:cubicBezTo>
                    <a:pt x="230394" y="261889"/>
                    <a:pt x="272005" y="241655"/>
                    <a:pt x="354085" y="203097"/>
                  </a:cubicBezTo>
                  <a:cubicBezTo>
                    <a:pt x="383480" y="139343"/>
                    <a:pt x="397605" y="108802"/>
                    <a:pt x="423947" y="52492"/>
                  </a:cubicBezTo>
                  <a:cubicBezTo>
                    <a:pt x="371836" y="31877"/>
                    <a:pt x="345304" y="22906"/>
                    <a:pt x="291476" y="8017"/>
                  </a:cubicBezTo>
                  <a:cubicBezTo>
                    <a:pt x="212069" y="43330"/>
                    <a:pt x="171602" y="62227"/>
                    <a:pt x="89523" y="100976"/>
                  </a:cubicBezTo>
                  <a:cubicBezTo>
                    <a:pt x="61082" y="155568"/>
                    <a:pt x="45621" y="184964"/>
                    <a:pt x="13935" y="246045"/>
                  </a:cubicBezTo>
                  <a:close/>
                </a:path>
              </a:pathLst>
            </a:custGeom>
            <a:grpFill/>
            <a:ln w="19088" cap="flat">
              <a:noFill/>
              <a:prstDash val="solid"/>
              <a:miter/>
            </a:ln>
          </p:spPr>
          <p:txBody>
            <a:bodyPr rtlCol="0" anchor="ctr"/>
            <a:lstStyle/>
            <a:p>
              <a:endParaRPr lang="en-US" dirty="0"/>
            </a:p>
          </p:txBody>
        </p:sp>
        <p:sp>
          <p:nvSpPr>
            <p:cNvPr id="315" name="Freeform: Shape 314">
              <a:extLst>
                <a:ext uri="{FF2B5EF4-FFF2-40B4-BE49-F238E27FC236}">
                  <a16:creationId xmlns:a16="http://schemas.microsoft.com/office/drawing/2014/main" id="{CF03C61E-129B-4EE2-B311-91CDCC8BDBC8}"/>
                </a:ext>
              </a:extLst>
            </p:cNvPr>
            <p:cNvSpPr/>
            <p:nvPr/>
          </p:nvSpPr>
          <p:spPr>
            <a:xfrm>
              <a:off x="2690874" y="3311656"/>
              <a:ext cx="400850" cy="305409"/>
            </a:xfrm>
            <a:custGeom>
              <a:avLst/>
              <a:gdLst>
                <a:gd name="connsiteX0" fmla="*/ 137243 w 400850"/>
                <a:gd name="connsiteY0" fmla="*/ 323543 h 305409"/>
                <a:gd name="connsiteX1" fmla="*/ 0 w 400850"/>
                <a:gd name="connsiteY1" fmla="*/ 245855 h 305409"/>
                <a:gd name="connsiteX2" fmla="*/ 74444 w 400850"/>
                <a:gd name="connsiteY2" fmla="*/ 85324 h 305409"/>
                <a:gd name="connsiteX3" fmla="*/ 277732 w 400850"/>
                <a:gd name="connsiteY3" fmla="*/ 0 h 305409"/>
                <a:gd name="connsiteX4" fmla="*/ 414021 w 400850"/>
                <a:gd name="connsiteY4" fmla="*/ 67381 h 305409"/>
                <a:gd name="connsiteX5" fmla="*/ 347976 w 400850"/>
                <a:gd name="connsiteY5" fmla="*/ 230393 h 305409"/>
                <a:gd name="connsiteX6" fmla="*/ 137243 w 400850"/>
                <a:gd name="connsiteY6" fmla="*/ 323543 h 305409"/>
                <a:gd name="connsiteX7" fmla="*/ 13362 w 400850"/>
                <a:gd name="connsiteY7" fmla="*/ 239556 h 305409"/>
                <a:gd name="connsiteX8" fmla="*/ 142016 w 400850"/>
                <a:gd name="connsiteY8" fmla="*/ 312090 h 305409"/>
                <a:gd name="connsiteX9" fmla="*/ 339577 w 400850"/>
                <a:gd name="connsiteY9" fmla="*/ 224667 h 305409"/>
                <a:gd name="connsiteX10" fmla="*/ 401805 w 400850"/>
                <a:gd name="connsiteY10" fmla="*/ 71580 h 305409"/>
                <a:gd name="connsiteX11" fmla="*/ 273914 w 400850"/>
                <a:gd name="connsiteY11" fmla="*/ 8399 h 305409"/>
                <a:gd name="connsiteX12" fmla="*/ 82843 w 400850"/>
                <a:gd name="connsiteY12" fmla="*/ 88951 h 305409"/>
                <a:gd name="connsiteX13" fmla="*/ 13362 w 400850"/>
                <a:gd name="connsiteY13" fmla="*/ 239556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305409">
                  <a:moveTo>
                    <a:pt x="137243" y="323543"/>
                  </a:moveTo>
                  <a:cubicBezTo>
                    <a:pt x="82843" y="289566"/>
                    <a:pt x="55546" y="273914"/>
                    <a:pt x="0" y="245855"/>
                  </a:cubicBezTo>
                  <a:cubicBezTo>
                    <a:pt x="31305" y="177710"/>
                    <a:pt x="46575" y="145070"/>
                    <a:pt x="74444" y="85324"/>
                  </a:cubicBezTo>
                  <a:cubicBezTo>
                    <a:pt x="157286" y="48484"/>
                    <a:pt x="198135" y="31114"/>
                    <a:pt x="277732" y="0"/>
                  </a:cubicBezTo>
                  <a:cubicBezTo>
                    <a:pt x="333279" y="22524"/>
                    <a:pt x="360766" y="35122"/>
                    <a:pt x="414021" y="67381"/>
                  </a:cubicBezTo>
                  <a:cubicBezTo>
                    <a:pt x="389207" y="127699"/>
                    <a:pt x="375845" y="160913"/>
                    <a:pt x="347976" y="230393"/>
                  </a:cubicBezTo>
                  <a:cubicBezTo>
                    <a:pt x="265516" y="263988"/>
                    <a:pt x="222949" y="283649"/>
                    <a:pt x="137243" y="323543"/>
                  </a:cubicBezTo>
                  <a:close/>
                  <a:moveTo>
                    <a:pt x="13362" y="239556"/>
                  </a:moveTo>
                  <a:cubicBezTo>
                    <a:pt x="65282" y="265897"/>
                    <a:pt x="91051" y="280595"/>
                    <a:pt x="142016" y="312090"/>
                  </a:cubicBezTo>
                  <a:cubicBezTo>
                    <a:pt x="222377" y="274869"/>
                    <a:pt x="262461" y="256162"/>
                    <a:pt x="339577" y="224667"/>
                  </a:cubicBezTo>
                  <a:cubicBezTo>
                    <a:pt x="365728" y="159576"/>
                    <a:pt x="378326" y="128463"/>
                    <a:pt x="401805" y="71580"/>
                  </a:cubicBezTo>
                  <a:cubicBezTo>
                    <a:pt x="351985" y="41230"/>
                    <a:pt x="326025" y="29777"/>
                    <a:pt x="273914" y="8399"/>
                  </a:cubicBezTo>
                  <a:cubicBezTo>
                    <a:pt x="199089" y="37985"/>
                    <a:pt x="160722" y="54401"/>
                    <a:pt x="82843" y="88951"/>
                  </a:cubicBezTo>
                  <a:cubicBezTo>
                    <a:pt x="56692" y="145070"/>
                    <a:pt x="42567" y="175610"/>
                    <a:pt x="13362" y="239556"/>
                  </a:cubicBezTo>
                  <a:close/>
                </a:path>
              </a:pathLst>
            </a:custGeom>
            <a:grpFill/>
            <a:ln w="19088" cap="flat">
              <a:noFill/>
              <a:prstDash val="solid"/>
              <a:miter/>
            </a:ln>
          </p:spPr>
          <p:txBody>
            <a:bodyPr rtlCol="0" anchor="ctr"/>
            <a:lstStyle/>
            <a:p>
              <a:endParaRPr lang="en-US" dirty="0"/>
            </a:p>
          </p:txBody>
        </p:sp>
        <p:sp>
          <p:nvSpPr>
            <p:cNvPr id="316" name="Freeform: Shape 315">
              <a:extLst>
                <a:ext uri="{FF2B5EF4-FFF2-40B4-BE49-F238E27FC236}">
                  <a16:creationId xmlns:a16="http://schemas.microsoft.com/office/drawing/2014/main" id="{A4F7CD8B-D1E5-4762-BE76-E5D37CED0CB5}"/>
                </a:ext>
              </a:extLst>
            </p:cNvPr>
            <p:cNvSpPr/>
            <p:nvPr/>
          </p:nvSpPr>
          <p:spPr>
            <a:xfrm>
              <a:off x="3028352" y="3316619"/>
              <a:ext cx="381762" cy="305409"/>
            </a:xfrm>
            <a:custGeom>
              <a:avLst/>
              <a:gdLst>
                <a:gd name="connsiteX0" fmla="*/ 135716 w 381762"/>
                <a:gd name="connsiteY0" fmla="*/ 319344 h 305409"/>
                <a:gd name="connsiteX1" fmla="*/ 0 w 381762"/>
                <a:gd name="connsiteY1" fmla="*/ 225239 h 305409"/>
                <a:gd name="connsiteX2" fmla="*/ 66236 w 381762"/>
                <a:gd name="connsiteY2" fmla="*/ 62036 h 305409"/>
                <a:gd name="connsiteX3" fmla="*/ 256926 w 381762"/>
                <a:gd name="connsiteY3" fmla="*/ 0 h 305409"/>
                <a:gd name="connsiteX4" fmla="*/ 392260 w 381762"/>
                <a:gd name="connsiteY4" fmla="*/ 82079 h 305409"/>
                <a:gd name="connsiteX5" fmla="*/ 337096 w 381762"/>
                <a:gd name="connsiteY5" fmla="*/ 238219 h 305409"/>
                <a:gd name="connsiteX6" fmla="*/ 135716 w 381762"/>
                <a:gd name="connsiteY6" fmla="*/ 319344 h 305409"/>
                <a:gd name="connsiteX7" fmla="*/ 12598 w 381762"/>
                <a:gd name="connsiteY7" fmla="*/ 219895 h 305409"/>
                <a:gd name="connsiteX8" fmla="*/ 139916 w 381762"/>
                <a:gd name="connsiteY8" fmla="*/ 308082 h 305409"/>
                <a:gd name="connsiteX9" fmla="*/ 328697 w 381762"/>
                <a:gd name="connsiteY9" fmla="*/ 232493 h 305409"/>
                <a:gd name="connsiteX10" fmla="*/ 380807 w 381762"/>
                <a:gd name="connsiteY10" fmla="*/ 85706 h 305409"/>
                <a:gd name="connsiteX11" fmla="*/ 253872 w 381762"/>
                <a:gd name="connsiteY11" fmla="*/ 8208 h 305409"/>
                <a:gd name="connsiteX12" fmla="*/ 74635 w 381762"/>
                <a:gd name="connsiteY12" fmla="*/ 66999 h 305409"/>
                <a:gd name="connsiteX13" fmla="*/ 12598 w 381762"/>
                <a:gd name="connsiteY13" fmla="*/ 219895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305409">
                  <a:moveTo>
                    <a:pt x="135716" y="319344"/>
                  </a:moveTo>
                  <a:cubicBezTo>
                    <a:pt x="80933" y="281359"/>
                    <a:pt x="54019" y="262270"/>
                    <a:pt x="0" y="225239"/>
                  </a:cubicBezTo>
                  <a:cubicBezTo>
                    <a:pt x="28060" y="155759"/>
                    <a:pt x="41421" y="122355"/>
                    <a:pt x="66236" y="62036"/>
                  </a:cubicBezTo>
                  <a:cubicBezTo>
                    <a:pt x="143924" y="34740"/>
                    <a:pt x="182100" y="22142"/>
                    <a:pt x="256926" y="0"/>
                  </a:cubicBezTo>
                  <a:cubicBezTo>
                    <a:pt x="311136" y="31304"/>
                    <a:pt x="338050" y="47911"/>
                    <a:pt x="392260" y="82079"/>
                  </a:cubicBezTo>
                  <a:cubicBezTo>
                    <a:pt x="371454" y="140297"/>
                    <a:pt x="360192" y="171984"/>
                    <a:pt x="337096" y="238219"/>
                  </a:cubicBezTo>
                  <a:cubicBezTo>
                    <a:pt x="258071" y="268188"/>
                    <a:pt x="217604" y="284603"/>
                    <a:pt x="135716" y="319344"/>
                  </a:cubicBezTo>
                  <a:close/>
                  <a:moveTo>
                    <a:pt x="12598" y="219895"/>
                  </a:moveTo>
                  <a:cubicBezTo>
                    <a:pt x="63182" y="254635"/>
                    <a:pt x="88568" y="272578"/>
                    <a:pt x="139916" y="308082"/>
                  </a:cubicBezTo>
                  <a:cubicBezTo>
                    <a:pt x="216459" y="275823"/>
                    <a:pt x="254253" y="260552"/>
                    <a:pt x="328697" y="232493"/>
                  </a:cubicBezTo>
                  <a:cubicBezTo>
                    <a:pt x="350457" y="170457"/>
                    <a:pt x="360956" y="140679"/>
                    <a:pt x="380807" y="85706"/>
                  </a:cubicBezTo>
                  <a:cubicBezTo>
                    <a:pt x="330033" y="53638"/>
                    <a:pt x="304646" y="37794"/>
                    <a:pt x="253872" y="8208"/>
                  </a:cubicBezTo>
                  <a:cubicBezTo>
                    <a:pt x="183436" y="29396"/>
                    <a:pt x="147551" y="41230"/>
                    <a:pt x="74635" y="66999"/>
                  </a:cubicBezTo>
                  <a:cubicBezTo>
                    <a:pt x="51347" y="123882"/>
                    <a:pt x="38749" y="154995"/>
                    <a:pt x="12598" y="219895"/>
                  </a:cubicBezTo>
                  <a:close/>
                </a:path>
              </a:pathLst>
            </a:custGeom>
            <a:grpFill/>
            <a:ln w="19088" cap="flat">
              <a:noFill/>
              <a:prstDash val="solid"/>
              <a:miter/>
            </a:ln>
          </p:spPr>
          <p:txBody>
            <a:bodyPr rtlCol="0" anchor="ctr"/>
            <a:lstStyle/>
            <a:p>
              <a:endParaRPr lang="en-US" dirty="0"/>
            </a:p>
          </p:txBody>
        </p:sp>
        <p:sp>
          <p:nvSpPr>
            <p:cNvPr id="317" name="Freeform: Shape 316">
              <a:extLst>
                <a:ext uri="{FF2B5EF4-FFF2-40B4-BE49-F238E27FC236}">
                  <a16:creationId xmlns:a16="http://schemas.microsoft.com/office/drawing/2014/main" id="{01ABB66A-05D1-46EE-890F-6184D58199CA}"/>
                </a:ext>
              </a:extLst>
            </p:cNvPr>
            <p:cNvSpPr/>
            <p:nvPr/>
          </p:nvSpPr>
          <p:spPr>
            <a:xfrm>
              <a:off x="3355140" y="3346205"/>
              <a:ext cx="362674" cy="286321"/>
            </a:xfrm>
            <a:custGeom>
              <a:avLst/>
              <a:gdLst>
                <a:gd name="connsiteX0" fmla="*/ 140870 w 362673"/>
                <a:gd name="connsiteY0" fmla="*/ 300065 h 286321"/>
                <a:gd name="connsiteX1" fmla="*/ 0 w 362673"/>
                <a:gd name="connsiteY1" fmla="*/ 207869 h 286321"/>
                <a:gd name="connsiteX2" fmla="*/ 55546 w 362673"/>
                <a:gd name="connsiteY2" fmla="*/ 51538 h 286321"/>
                <a:gd name="connsiteX3" fmla="*/ 239938 w 362673"/>
                <a:gd name="connsiteY3" fmla="*/ 0 h 286321"/>
                <a:gd name="connsiteX4" fmla="*/ 379280 w 362673"/>
                <a:gd name="connsiteY4" fmla="*/ 84751 h 286321"/>
                <a:gd name="connsiteX5" fmla="*/ 335187 w 362673"/>
                <a:gd name="connsiteY5" fmla="*/ 228484 h 286321"/>
                <a:gd name="connsiteX6" fmla="*/ 140870 w 362673"/>
                <a:gd name="connsiteY6" fmla="*/ 300065 h 286321"/>
                <a:gd name="connsiteX7" fmla="*/ 12216 w 362673"/>
                <a:gd name="connsiteY7" fmla="*/ 203288 h 286321"/>
                <a:gd name="connsiteX8" fmla="*/ 144306 w 362673"/>
                <a:gd name="connsiteY8" fmla="*/ 289566 h 286321"/>
                <a:gd name="connsiteX9" fmla="*/ 326407 w 362673"/>
                <a:gd name="connsiteY9" fmla="*/ 222949 h 286321"/>
                <a:gd name="connsiteX10" fmla="*/ 368019 w 362673"/>
                <a:gd name="connsiteY10" fmla="*/ 87614 h 286321"/>
                <a:gd name="connsiteX11" fmla="*/ 237456 w 362673"/>
                <a:gd name="connsiteY11" fmla="*/ 7826 h 286321"/>
                <a:gd name="connsiteX12" fmla="*/ 64136 w 362673"/>
                <a:gd name="connsiteY12" fmla="*/ 56883 h 286321"/>
                <a:gd name="connsiteX13" fmla="*/ 12216 w 362673"/>
                <a:gd name="connsiteY13" fmla="*/ 203288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286321">
                  <a:moveTo>
                    <a:pt x="140870" y="300065"/>
                  </a:moveTo>
                  <a:cubicBezTo>
                    <a:pt x="83988" y="263797"/>
                    <a:pt x="55737" y="245091"/>
                    <a:pt x="0" y="207869"/>
                  </a:cubicBezTo>
                  <a:cubicBezTo>
                    <a:pt x="23288" y="141634"/>
                    <a:pt x="34549" y="109757"/>
                    <a:pt x="55546" y="51538"/>
                  </a:cubicBezTo>
                  <a:cubicBezTo>
                    <a:pt x="130563" y="28250"/>
                    <a:pt x="167402" y="17752"/>
                    <a:pt x="239938" y="0"/>
                  </a:cubicBezTo>
                  <a:cubicBezTo>
                    <a:pt x="295293" y="33213"/>
                    <a:pt x="323161" y="50393"/>
                    <a:pt x="379280" y="84751"/>
                  </a:cubicBezTo>
                  <a:cubicBezTo>
                    <a:pt x="362483" y="138770"/>
                    <a:pt x="353511" y="167975"/>
                    <a:pt x="335187" y="228484"/>
                  </a:cubicBezTo>
                  <a:cubicBezTo>
                    <a:pt x="258644" y="254444"/>
                    <a:pt x="219704" y="268951"/>
                    <a:pt x="140870" y="300065"/>
                  </a:cubicBezTo>
                  <a:close/>
                  <a:moveTo>
                    <a:pt x="12216" y="203288"/>
                  </a:moveTo>
                  <a:cubicBezTo>
                    <a:pt x="64518" y="238029"/>
                    <a:pt x="90860" y="255590"/>
                    <a:pt x="144306" y="289566"/>
                  </a:cubicBezTo>
                  <a:cubicBezTo>
                    <a:pt x="218177" y="260743"/>
                    <a:pt x="254635" y="247191"/>
                    <a:pt x="326407" y="222949"/>
                  </a:cubicBezTo>
                  <a:cubicBezTo>
                    <a:pt x="343777" y="166066"/>
                    <a:pt x="352175" y="138580"/>
                    <a:pt x="368019" y="87614"/>
                  </a:cubicBezTo>
                  <a:cubicBezTo>
                    <a:pt x="315335" y="55355"/>
                    <a:pt x="289376" y="39131"/>
                    <a:pt x="237456" y="7826"/>
                  </a:cubicBezTo>
                  <a:cubicBezTo>
                    <a:pt x="169120" y="25005"/>
                    <a:pt x="134380" y="34740"/>
                    <a:pt x="64136" y="56883"/>
                  </a:cubicBezTo>
                  <a:cubicBezTo>
                    <a:pt x="44285" y="111665"/>
                    <a:pt x="33977" y="141443"/>
                    <a:pt x="12216" y="203288"/>
                  </a:cubicBezTo>
                  <a:close/>
                </a:path>
              </a:pathLst>
            </a:custGeom>
            <a:grpFill/>
            <a:ln w="19088" cap="flat">
              <a:noFill/>
              <a:prstDash val="solid"/>
              <a:miter/>
            </a:ln>
          </p:spPr>
          <p:txBody>
            <a:bodyPr rtlCol="0" anchor="ctr"/>
            <a:lstStyle/>
            <a:p>
              <a:endParaRPr lang="en-US" dirty="0"/>
            </a:p>
          </p:txBody>
        </p:sp>
        <p:sp>
          <p:nvSpPr>
            <p:cNvPr id="318" name="Freeform: Shape 317">
              <a:extLst>
                <a:ext uri="{FF2B5EF4-FFF2-40B4-BE49-F238E27FC236}">
                  <a16:creationId xmlns:a16="http://schemas.microsoft.com/office/drawing/2014/main" id="{504BFFBA-4CE7-4538-8110-EBD5105E45C5}"/>
                </a:ext>
              </a:extLst>
            </p:cNvPr>
            <p:cNvSpPr/>
            <p:nvPr/>
          </p:nvSpPr>
          <p:spPr>
            <a:xfrm>
              <a:off x="3680019" y="3388963"/>
              <a:ext cx="362674" cy="267233"/>
            </a:xfrm>
            <a:custGeom>
              <a:avLst/>
              <a:gdLst>
                <a:gd name="connsiteX0" fmla="*/ 146596 w 362673"/>
                <a:gd name="connsiteY0" fmla="*/ 271624 h 267233"/>
                <a:gd name="connsiteX1" fmla="*/ 0 w 362673"/>
                <a:gd name="connsiteY1" fmla="*/ 184964 h 267233"/>
                <a:gd name="connsiteX2" fmla="*/ 44476 w 362673"/>
                <a:gd name="connsiteY2" fmla="*/ 40658 h 267233"/>
                <a:gd name="connsiteX3" fmla="*/ 224476 w 362673"/>
                <a:gd name="connsiteY3" fmla="*/ 0 h 267233"/>
                <a:gd name="connsiteX4" fmla="*/ 369164 w 362673"/>
                <a:gd name="connsiteY4" fmla="*/ 83606 h 267233"/>
                <a:gd name="connsiteX5" fmla="*/ 335378 w 362673"/>
                <a:gd name="connsiteY5" fmla="*/ 211114 h 267233"/>
                <a:gd name="connsiteX6" fmla="*/ 146596 w 362673"/>
                <a:gd name="connsiteY6" fmla="*/ 271624 h 267233"/>
                <a:gd name="connsiteX7" fmla="*/ 11835 w 362673"/>
                <a:gd name="connsiteY7" fmla="*/ 180955 h 267233"/>
                <a:gd name="connsiteX8" fmla="*/ 149269 w 362673"/>
                <a:gd name="connsiteY8" fmla="*/ 262270 h 267233"/>
                <a:gd name="connsiteX9" fmla="*/ 325834 w 362673"/>
                <a:gd name="connsiteY9" fmla="*/ 206151 h 267233"/>
                <a:gd name="connsiteX10" fmla="*/ 357902 w 362673"/>
                <a:gd name="connsiteY10" fmla="*/ 85896 h 267233"/>
                <a:gd name="connsiteX11" fmla="*/ 222186 w 362673"/>
                <a:gd name="connsiteY11" fmla="*/ 7253 h 267233"/>
                <a:gd name="connsiteX12" fmla="*/ 53065 w 362673"/>
                <a:gd name="connsiteY12" fmla="*/ 46002 h 267233"/>
                <a:gd name="connsiteX13" fmla="*/ 11835 w 362673"/>
                <a:gd name="connsiteY13" fmla="*/ 180955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267233">
                  <a:moveTo>
                    <a:pt x="146596" y="271624"/>
                  </a:moveTo>
                  <a:cubicBezTo>
                    <a:pt x="87233" y="238219"/>
                    <a:pt x="57837" y="220658"/>
                    <a:pt x="0" y="184964"/>
                  </a:cubicBezTo>
                  <a:cubicBezTo>
                    <a:pt x="18515" y="124073"/>
                    <a:pt x="27487" y="94868"/>
                    <a:pt x="44476" y="40658"/>
                  </a:cubicBezTo>
                  <a:cubicBezTo>
                    <a:pt x="117392" y="21570"/>
                    <a:pt x="153277" y="13362"/>
                    <a:pt x="224476" y="0"/>
                  </a:cubicBezTo>
                  <a:cubicBezTo>
                    <a:pt x="281932" y="33595"/>
                    <a:pt x="310754" y="50583"/>
                    <a:pt x="369164" y="83606"/>
                  </a:cubicBezTo>
                  <a:cubicBezTo>
                    <a:pt x="356184" y="131899"/>
                    <a:pt x="349313" y="157668"/>
                    <a:pt x="335378" y="211114"/>
                  </a:cubicBezTo>
                  <a:cubicBezTo>
                    <a:pt x="260744" y="232684"/>
                    <a:pt x="222949" y="244709"/>
                    <a:pt x="146596" y="271624"/>
                  </a:cubicBezTo>
                  <a:close/>
                  <a:moveTo>
                    <a:pt x="11835" y="180955"/>
                  </a:moveTo>
                  <a:cubicBezTo>
                    <a:pt x="66236" y="214359"/>
                    <a:pt x="93723" y="230775"/>
                    <a:pt x="149269" y="262270"/>
                  </a:cubicBezTo>
                  <a:cubicBezTo>
                    <a:pt x="220849" y="237456"/>
                    <a:pt x="256163" y="226194"/>
                    <a:pt x="325834" y="206151"/>
                  </a:cubicBezTo>
                  <a:cubicBezTo>
                    <a:pt x="339005" y="155950"/>
                    <a:pt x="345495" y="131517"/>
                    <a:pt x="357902" y="85896"/>
                  </a:cubicBezTo>
                  <a:cubicBezTo>
                    <a:pt x="303119" y="54783"/>
                    <a:pt x="276014" y="38749"/>
                    <a:pt x="222186" y="7253"/>
                  </a:cubicBezTo>
                  <a:cubicBezTo>
                    <a:pt x="155377" y="20233"/>
                    <a:pt x="121591" y="28060"/>
                    <a:pt x="53065" y="46002"/>
                  </a:cubicBezTo>
                  <a:cubicBezTo>
                    <a:pt x="37413" y="96968"/>
                    <a:pt x="29014" y="124263"/>
                    <a:pt x="11835" y="180955"/>
                  </a:cubicBezTo>
                  <a:close/>
                </a:path>
              </a:pathLst>
            </a:custGeom>
            <a:grpFill/>
            <a:ln w="19088" cap="flat">
              <a:noFill/>
              <a:prstDash val="solid"/>
              <a:miter/>
            </a:ln>
          </p:spPr>
          <p:txBody>
            <a:bodyPr rtlCol="0" anchor="ctr"/>
            <a:lstStyle/>
            <a:p>
              <a:endParaRPr lang="en-US" dirty="0"/>
            </a:p>
          </p:txBody>
        </p:sp>
        <p:sp>
          <p:nvSpPr>
            <p:cNvPr id="319" name="Freeform: Shape 318">
              <a:extLst>
                <a:ext uri="{FF2B5EF4-FFF2-40B4-BE49-F238E27FC236}">
                  <a16:creationId xmlns:a16="http://schemas.microsoft.com/office/drawing/2014/main" id="{D82ACE44-F2BD-4EE3-85E8-526FC17145E0}"/>
                </a:ext>
              </a:extLst>
            </p:cNvPr>
            <p:cNvSpPr/>
            <p:nvPr/>
          </p:nvSpPr>
          <p:spPr>
            <a:xfrm>
              <a:off x="4004899" y="3441646"/>
              <a:ext cx="343586" cy="229057"/>
            </a:xfrm>
            <a:custGeom>
              <a:avLst/>
              <a:gdLst>
                <a:gd name="connsiteX0" fmla="*/ 152705 w 343585"/>
                <a:gd name="connsiteY0" fmla="*/ 236120 h 229057"/>
                <a:gd name="connsiteX1" fmla="*/ 0 w 343585"/>
                <a:gd name="connsiteY1" fmla="*/ 157859 h 229057"/>
                <a:gd name="connsiteX2" fmla="*/ 34167 w 343585"/>
                <a:gd name="connsiteY2" fmla="*/ 29777 h 229057"/>
                <a:gd name="connsiteX3" fmla="*/ 211305 w 343585"/>
                <a:gd name="connsiteY3" fmla="*/ 0 h 229057"/>
                <a:gd name="connsiteX4" fmla="*/ 362101 w 343585"/>
                <a:gd name="connsiteY4" fmla="*/ 79216 h 229057"/>
                <a:gd name="connsiteX5" fmla="*/ 337095 w 343585"/>
                <a:gd name="connsiteY5" fmla="*/ 187636 h 229057"/>
                <a:gd name="connsiteX6" fmla="*/ 152705 w 343585"/>
                <a:gd name="connsiteY6" fmla="*/ 236120 h 229057"/>
                <a:gd name="connsiteX7" fmla="*/ 11452 w 343585"/>
                <a:gd name="connsiteY7" fmla="*/ 154423 h 229057"/>
                <a:gd name="connsiteX8" fmla="*/ 154613 w 343585"/>
                <a:gd name="connsiteY8" fmla="*/ 228103 h 229057"/>
                <a:gd name="connsiteX9" fmla="*/ 327170 w 343585"/>
                <a:gd name="connsiteY9" fmla="*/ 183055 h 229057"/>
                <a:gd name="connsiteX10" fmla="*/ 350839 w 343585"/>
                <a:gd name="connsiteY10" fmla="*/ 80743 h 229057"/>
                <a:gd name="connsiteX11" fmla="*/ 209396 w 343585"/>
                <a:gd name="connsiteY11" fmla="*/ 6299 h 229057"/>
                <a:gd name="connsiteX12" fmla="*/ 42948 w 343585"/>
                <a:gd name="connsiteY12" fmla="*/ 34740 h 229057"/>
                <a:gd name="connsiteX13" fmla="*/ 11452 w 343585"/>
                <a:gd name="connsiteY13" fmla="*/ 154423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229057">
                  <a:moveTo>
                    <a:pt x="152705" y="236120"/>
                  </a:moveTo>
                  <a:cubicBezTo>
                    <a:pt x="90859" y="206533"/>
                    <a:pt x="60509" y="190690"/>
                    <a:pt x="0" y="157859"/>
                  </a:cubicBezTo>
                  <a:cubicBezTo>
                    <a:pt x="14125" y="104221"/>
                    <a:pt x="20996" y="78261"/>
                    <a:pt x="34167" y="29777"/>
                  </a:cubicBezTo>
                  <a:cubicBezTo>
                    <a:pt x="105748" y="15080"/>
                    <a:pt x="141061" y="9162"/>
                    <a:pt x="211305" y="0"/>
                  </a:cubicBezTo>
                  <a:cubicBezTo>
                    <a:pt x="271051" y="32450"/>
                    <a:pt x="301210" y="48484"/>
                    <a:pt x="362101" y="79216"/>
                  </a:cubicBezTo>
                  <a:cubicBezTo>
                    <a:pt x="352366" y="120637"/>
                    <a:pt x="347403" y="142588"/>
                    <a:pt x="337095" y="187636"/>
                  </a:cubicBezTo>
                  <a:cubicBezTo>
                    <a:pt x="263797" y="204052"/>
                    <a:pt x="226957" y="213787"/>
                    <a:pt x="152705" y="236120"/>
                  </a:cubicBezTo>
                  <a:close/>
                  <a:moveTo>
                    <a:pt x="11452" y="154423"/>
                  </a:moveTo>
                  <a:cubicBezTo>
                    <a:pt x="68144" y="185155"/>
                    <a:pt x="96776" y="200043"/>
                    <a:pt x="154613" y="228103"/>
                  </a:cubicBezTo>
                  <a:cubicBezTo>
                    <a:pt x="224285" y="207678"/>
                    <a:pt x="258835" y="198707"/>
                    <a:pt x="327170" y="183055"/>
                  </a:cubicBezTo>
                  <a:cubicBezTo>
                    <a:pt x="336905" y="140488"/>
                    <a:pt x="341677" y="119873"/>
                    <a:pt x="350839" y="80743"/>
                  </a:cubicBezTo>
                  <a:cubicBezTo>
                    <a:pt x="293766" y="51920"/>
                    <a:pt x="265515" y="36840"/>
                    <a:pt x="209396" y="6299"/>
                  </a:cubicBezTo>
                  <a:cubicBezTo>
                    <a:pt x="143351" y="15270"/>
                    <a:pt x="110138" y="20997"/>
                    <a:pt x="42948" y="34740"/>
                  </a:cubicBezTo>
                  <a:cubicBezTo>
                    <a:pt x="30923" y="80170"/>
                    <a:pt x="24433" y="104412"/>
                    <a:pt x="11452" y="154423"/>
                  </a:cubicBezTo>
                  <a:close/>
                </a:path>
              </a:pathLst>
            </a:custGeom>
            <a:grpFill/>
            <a:ln w="19088" cap="flat">
              <a:noFill/>
              <a:prstDash val="solid"/>
              <a:miter/>
            </a:ln>
          </p:spPr>
          <p:txBody>
            <a:bodyPr rtlCol="0" anchor="ctr"/>
            <a:lstStyle/>
            <a:p>
              <a:endParaRPr lang="en-US" dirty="0"/>
            </a:p>
          </p:txBody>
        </p:sp>
        <p:sp>
          <p:nvSpPr>
            <p:cNvPr id="320" name="Freeform: Shape 319">
              <a:extLst>
                <a:ext uri="{FF2B5EF4-FFF2-40B4-BE49-F238E27FC236}">
                  <a16:creationId xmlns:a16="http://schemas.microsoft.com/office/drawing/2014/main" id="{F42F42D6-397C-4FB4-A98F-D63D191919F9}"/>
                </a:ext>
              </a:extLst>
            </p:cNvPr>
            <p:cNvSpPr/>
            <p:nvPr/>
          </p:nvSpPr>
          <p:spPr>
            <a:xfrm>
              <a:off x="4331305" y="3499865"/>
              <a:ext cx="343586" cy="190881"/>
            </a:xfrm>
            <a:custGeom>
              <a:avLst/>
              <a:gdLst>
                <a:gd name="connsiteX0" fmla="*/ 158241 w 343585"/>
                <a:gd name="connsiteY0" fmla="*/ 196416 h 190880"/>
                <a:gd name="connsiteX1" fmla="*/ 0 w 343585"/>
                <a:gd name="connsiteY1" fmla="*/ 128463 h 190880"/>
                <a:gd name="connsiteX2" fmla="*/ 25388 w 343585"/>
                <a:gd name="connsiteY2" fmla="*/ 19470 h 190880"/>
                <a:gd name="connsiteX3" fmla="*/ 201380 w 343585"/>
                <a:gd name="connsiteY3" fmla="*/ 0 h 190880"/>
                <a:gd name="connsiteX4" fmla="*/ 358284 w 343585"/>
                <a:gd name="connsiteY4" fmla="*/ 71962 h 190880"/>
                <a:gd name="connsiteX5" fmla="*/ 339959 w 343585"/>
                <a:gd name="connsiteY5" fmla="*/ 159958 h 190880"/>
                <a:gd name="connsiteX6" fmla="*/ 158241 w 343585"/>
                <a:gd name="connsiteY6" fmla="*/ 196416 h 190880"/>
                <a:gd name="connsiteX7" fmla="*/ 11262 w 343585"/>
                <a:gd name="connsiteY7" fmla="*/ 125790 h 190880"/>
                <a:gd name="connsiteX8" fmla="*/ 159577 w 343585"/>
                <a:gd name="connsiteY8" fmla="*/ 189736 h 190880"/>
                <a:gd name="connsiteX9" fmla="*/ 329842 w 343585"/>
                <a:gd name="connsiteY9" fmla="*/ 155759 h 190880"/>
                <a:gd name="connsiteX10" fmla="*/ 347213 w 343585"/>
                <a:gd name="connsiteY10" fmla="*/ 72535 h 190880"/>
                <a:gd name="connsiteX11" fmla="*/ 200044 w 343585"/>
                <a:gd name="connsiteY11" fmla="*/ 5154 h 190880"/>
                <a:gd name="connsiteX12" fmla="*/ 34740 w 343585"/>
                <a:gd name="connsiteY12" fmla="*/ 23860 h 190880"/>
                <a:gd name="connsiteX13" fmla="*/ 11262 w 343585"/>
                <a:gd name="connsiteY13" fmla="*/ 125790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90880">
                  <a:moveTo>
                    <a:pt x="158241" y="196416"/>
                  </a:moveTo>
                  <a:cubicBezTo>
                    <a:pt x="94295" y="171411"/>
                    <a:pt x="62609" y="157668"/>
                    <a:pt x="0" y="128463"/>
                  </a:cubicBezTo>
                  <a:cubicBezTo>
                    <a:pt x="10308" y="83033"/>
                    <a:pt x="15461" y="60891"/>
                    <a:pt x="25388" y="19470"/>
                  </a:cubicBezTo>
                  <a:cubicBezTo>
                    <a:pt x="96204" y="9162"/>
                    <a:pt x="131326" y="5345"/>
                    <a:pt x="201380" y="0"/>
                  </a:cubicBezTo>
                  <a:cubicBezTo>
                    <a:pt x="263607" y="30159"/>
                    <a:pt x="294911" y="44666"/>
                    <a:pt x="358284" y="71962"/>
                  </a:cubicBezTo>
                  <a:cubicBezTo>
                    <a:pt x="351030" y="105939"/>
                    <a:pt x="347404" y="123691"/>
                    <a:pt x="339959" y="159958"/>
                  </a:cubicBezTo>
                  <a:cubicBezTo>
                    <a:pt x="267616" y="171602"/>
                    <a:pt x="231348" y="179046"/>
                    <a:pt x="158241" y="196416"/>
                  </a:cubicBezTo>
                  <a:close/>
                  <a:moveTo>
                    <a:pt x="11262" y="125790"/>
                  </a:moveTo>
                  <a:cubicBezTo>
                    <a:pt x="70054" y="153086"/>
                    <a:pt x="99831" y="166066"/>
                    <a:pt x="159577" y="189736"/>
                  </a:cubicBezTo>
                  <a:cubicBezTo>
                    <a:pt x="228103" y="173893"/>
                    <a:pt x="262080" y="167021"/>
                    <a:pt x="329842" y="155759"/>
                  </a:cubicBezTo>
                  <a:cubicBezTo>
                    <a:pt x="336905" y="121400"/>
                    <a:pt x="340341" y="104794"/>
                    <a:pt x="347213" y="72535"/>
                  </a:cubicBezTo>
                  <a:cubicBezTo>
                    <a:pt x="287849" y="46957"/>
                    <a:pt x="258453" y="33213"/>
                    <a:pt x="200044" y="5154"/>
                  </a:cubicBezTo>
                  <a:cubicBezTo>
                    <a:pt x="134189" y="10498"/>
                    <a:pt x="101167" y="14125"/>
                    <a:pt x="34740" y="23860"/>
                  </a:cubicBezTo>
                  <a:cubicBezTo>
                    <a:pt x="25579" y="62991"/>
                    <a:pt x="20807" y="83606"/>
                    <a:pt x="11262" y="125790"/>
                  </a:cubicBezTo>
                  <a:close/>
                </a:path>
              </a:pathLst>
            </a:custGeom>
            <a:grpFill/>
            <a:ln w="19088" cap="flat">
              <a:noFill/>
              <a:prstDash val="solid"/>
              <a:miter/>
            </a:ln>
          </p:spPr>
          <p:txBody>
            <a:bodyPr rtlCol="0" anchor="ctr"/>
            <a:lstStyle/>
            <a:p>
              <a:endParaRPr lang="en-US" dirty="0"/>
            </a:p>
          </p:txBody>
        </p:sp>
        <p:sp>
          <p:nvSpPr>
            <p:cNvPr id="321" name="Freeform: Shape 320">
              <a:extLst>
                <a:ext uri="{FF2B5EF4-FFF2-40B4-BE49-F238E27FC236}">
                  <a16:creationId xmlns:a16="http://schemas.microsoft.com/office/drawing/2014/main" id="{D0CF2659-06AF-41D2-BC65-A8B8A97FBC51}"/>
                </a:ext>
              </a:extLst>
            </p:cNvPr>
            <p:cNvSpPr/>
            <p:nvPr/>
          </p:nvSpPr>
          <p:spPr>
            <a:xfrm>
              <a:off x="4660575" y="3559419"/>
              <a:ext cx="343586" cy="152705"/>
            </a:xfrm>
            <a:custGeom>
              <a:avLst/>
              <a:gdLst>
                <a:gd name="connsiteX0" fmla="*/ 163013 w 343585"/>
                <a:gd name="connsiteY0" fmla="*/ 155568 h 152704"/>
                <a:gd name="connsiteX1" fmla="*/ 0 w 343585"/>
                <a:gd name="connsiteY1" fmla="*/ 99258 h 152704"/>
                <a:gd name="connsiteX2" fmla="*/ 18515 w 343585"/>
                <a:gd name="connsiteY2" fmla="*/ 10689 h 152704"/>
                <a:gd name="connsiteX3" fmla="*/ 194890 w 343585"/>
                <a:gd name="connsiteY3" fmla="*/ 0 h 152704"/>
                <a:gd name="connsiteX4" fmla="*/ 357329 w 343585"/>
                <a:gd name="connsiteY4" fmla="*/ 62418 h 152704"/>
                <a:gd name="connsiteX5" fmla="*/ 343395 w 343585"/>
                <a:gd name="connsiteY5" fmla="*/ 130181 h 152704"/>
                <a:gd name="connsiteX6" fmla="*/ 163013 w 343585"/>
                <a:gd name="connsiteY6" fmla="*/ 155568 h 152704"/>
                <a:gd name="connsiteX7" fmla="*/ 11071 w 343585"/>
                <a:gd name="connsiteY7" fmla="*/ 97349 h 152704"/>
                <a:gd name="connsiteX8" fmla="*/ 163967 w 343585"/>
                <a:gd name="connsiteY8" fmla="*/ 150414 h 152704"/>
                <a:gd name="connsiteX9" fmla="*/ 333088 w 343585"/>
                <a:gd name="connsiteY9" fmla="*/ 126745 h 152704"/>
                <a:gd name="connsiteX10" fmla="*/ 346258 w 343585"/>
                <a:gd name="connsiteY10" fmla="*/ 62609 h 152704"/>
                <a:gd name="connsiteX11" fmla="*/ 193745 w 343585"/>
                <a:gd name="connsiteY11" fmla="*/ 4199 h 152704"/>
                <a:gd name="connsiteX12" fmla="*/ 28060 w 343585"/>
                <a:gd name="connsiteY12" fmla="*/ 14698 h 152704"/>
                <a:gd name="connsiteX13" fmla="*/ 11071 w 343585"/>
                <a:gd name="connsiteY13" fmla="*/ 97349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52704">
                  <a:moveTo>
                    <a:pt x="163013" y="155568"/>
                  </a:moveTo>
                  <a:cubicBezTo>
                    <a:pt x="97349" y="135335"/>
                    <a:pt x="64709" y="124073"/>
                    <a:pt x="0" y="99258"/>
                  </a:cubicBezTo>
                  <a:cubicBezTo>
                    <a:pt x="7636" y="62609"/>
                    <a:pt x="11262" y="44857"/>
                    <a:pt x="18515" y="10689"/>
                  </a:cubicBezTo>
                  <a:cubicBezTo>
                    <a:pt x="89142" y="4199"/>
                    <a:pt x="124455" y="2291"/>
                    <a:pt x="194890" y="0"/>
                  </a:cubicBezTo>
                  <a:cubicBezTo>
                    <a:pt x="259408" y="26723"/>
                    <a:pt x="292048" y="39321"/>
                    <a:pt x="357329" y="62418"/>
                  </a:cubicBezTo>
                  <a:cubicBezTo>
                    <a:pt x="351794" y="88951"/>
                    <a:pt x="348930" y="102503"/>
                    <a:pt x="343395" y="130181"/>
                  </a:cubicBezTo>
                  <a:cubicBezTo>
                    <a:pt x="271433" y="137816"/>
                    <a:pt x="235357" y="142779"/>
                    <a:pt x="163013" y="155568"/>
                  </a:cubicBezTo>
                  <a:close/>
                  <a:moveTo>
                    <a:pt x="11071" y="97349"/>
                  </a:moveTo>
                  <a:cubicBezTo>
                    <a:pt x="71771" y="120637"/>
                    <a:pt x="102504" y="131135"/>
                    <a:pt x="163967" y="150414"/>
                  </a:cubicBezTo>
                  <a:cubicBezTo>
                    <a:pt x="231730" y="138770"/>
                    <a:pt x="265516" y="134189"/>
                    <a:pt x="333088" y="126745"/>
                  </a:cubicBezTo>
                  <a:cubicBezTo>
                    <a:pt x="338432" y="100594"/>
                    <a:pt x="341105" y="87805"/>
                    <a:pt x="346258" y="62609"/>
                  </a:cubicBezTo>
                  <a:cubicBezTo>
                    <a:pt x="284986" y="40849"/>
                    <a:pt x="254445" y="29205"/>
                    <a:pt x="193745" y="4199"/>
                  </a:cubicBezTo>
                  <a:cubicBezTo>
                    <a:pt x="127509" y="6681"/>
                    <a:pt x="94486" y="8590"/>
                    <a:pt x="28060" y="14698"/>
                  </a:cubicBezTo>
                  <a:cubicBezTo>
                    <a:pt x="21570" y="46575"/>
                    <a:pt x="18134" y="63372"/>
                    <a:pt x="11071" y="97349"/>
                  </a:cubicBezTo>
                  <a:close/>
                </a:path>
              </a:pathLst>
            </a:custGeom>
            <a:grpFill/>
            <a:ln w="19088" cap="flat">
              <a:noFill/>
              <a:prstDash val="solid"/>
              <a:miter/>
            </a:ln>
          </p:spPr>
          <p:txBody>
            <a:bodyPr rtlCol="0" anchor="ctr"/>
            <a:lstStyle/>
            <a:p>
              <a:endParaRPr lang="en-US" dirty="0"/>
            </a:p>
          </p:txBody>
        </p:sp>
        <p:sp>
          <p:nvSpPr>
            <p:cNvPr id="322" name="Freeform: Shape 321">
              <a:extLst>
                <a:ext uri="{FF2B5EF4-FFF2-40B4-BE49-F238E27FC236}">
                  <a16:creationId xmlns:a16="http://schemas.microsoft.com/office/drawing/2014/main" id="{ED748AC6-86FF-4ADA-B526-9534FF539E4D}"/>
                </a:ext>
              </a:extLst>
            </p:cNvPr>
            <p:cNvSpPr/>
            <p:nvPr/>
          </p:nvSpPr>
          <p:spPr>
            <a:xfrm>
              <a:off x="4993281" y="3615729"/>
              <a:ext cx="343586" cy="114529"/>
            </a:xfrm>
            <a:custGeom>
              <a:avLst/>
              <a:gdLst>
                <a:gd name="connsiteX0" fmla="*/ 166830 w 343585"/>
                <a:gd name="connsiteY0" fmla="*/ 116819 h 114528"/>
                <a:gd name="connsiteX1" fmla="*/ 0 w 343585"/>
                <a:gd name="connsiteY1" fmla="*/ 72726 h 114528"/>
                <a:gd name="connsiteX2" fmla="*/ 14125 w 343585"/>
                <a:gd name="connsiteY2" fmla="*/ 4390 h 114528"/>
                <a:gd name="connsiteX3" fmla="*/ 192026 w 343585"/>
                <a:gd name="connsiteY3" fmla="*/ 0 h 114528"/>
                <a:gd name="connsiteX4" fmla="*/ 359238 w 343585"/>
                <a:gd name="connsiteY4" fmla="*/ 51156 h 114528"/>
                <a:gd name="connsiteX5" fmla="*/ 347594 w 343585"/>
                <a:gd name="connsiteY5" fmla="*/ 100403 h 114528"/>
                <a:gd name="connsiteX6" fmla="*/ 166830 w 343585"/>
                <a:gd name="connsiteY6" fmla="*/ 116819 h 114528"/>
                <a:gd name="connsiteX7" fmla="*/ 11262 w 343585"/>
                <a:gd name="connsiteY7" fmla="*/ 71389 h 114528"/>
                <a:gd name="connsiteX8" fmla="*/ 167784 w 343585"/>
                <a:gd name="connsiteY8" fmla="*/ 113002 h 114528"/>
                <a:gd name="connsiteX9" fmla="*/ 337286 w 343585"/>
                <a:gd name="connsiteY9" fmla="*/ 97922 h 114528"/>
                <a:gd name="connsiteX10" fmla="*/ 348167 w 343585"/>
                <a:gd name="connsiteY10" fmla="*/ 51156 h 114528"/>
                <a:gd name="connsiteX11" fmla="*/ 191454 w 343585"/>
                <a:gd name="connsiteY11" fmla="*/ 3245 h 114528"/>
                <a:gd name="connsiteX12" fmla="*/ 24433 w 343585"/>
                <a:gd name="connsiteY12" fmla="*/ 7635 h 114528"/>
                <a:gd name="connsiteX13" fmla="*/ 11262 w 343585"/>
                <a:gd name="connsiteY13" fmla="*/ 71389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114528">
                  <a:moveTo>
                    <a:pt x="166830" y="116819"/>
                  </a:moveTo>
                  <a:cubicBezTo>
                    <a:pt x="99830" y="101549"/>
                    <a:pt x="66426" y="92577"/>
                    <a:pt x="0" y="72726"/>
                  </a:cubicBezTo>
                  <a:cubicBezTo>
                    <a:pt x="5726" y="44857"/>
                    <a:pt x="8589" y="31114"/>
                    <a:pt x="14125" y="4390"/>
                  </a:cubicBezTo>
                  <a:cubicBezTo>
                    <a:pt x="85324" y="1145"/>
                    <a:pt x="120827" y="382"/>
                    <a:pt x="192026" y="0"/>
                  </a:cubicBezTo>
                  <a:cubicBezTo>
                    <a:pt x="258644" y="22524"/>
                    <a:pt x="292048" y="32832"/>
                    <a:pt x="359238" y="51156"/>
                  </a:cubicBezTo>
                  <a:cubicBezTo>
                    <a:pt x="354657" y="71008"/>
                    <a:pt x="352366" y="80934"/>
                    <a:pt x="347594" y="100403"/>
                  </a:cubicBezTo>
                  <a:cubicBezTo>
                    <a:pt x="275250" y="105175"/>
                    <a:pt x="239174" y="108230"/>
                    <a:pt x="166830" y="116819"/>
                  </a:cubicBezTo>
                  <a:close/>
                  <a:moveTo>
                    <a:pt x="11262" y="71389"/>
                  </a:moveTo>
                  <a:cubicBezTo>
                    <a:pt x="73680" y="90096"/>
                    <a:pt x="104985" y="98495"/>
                    <a:pt x="167784" y="113002"/>
                  </a:cubicBezTo>
                  <a:cubicBezTo>
                    <a:pt x="235547" y="105175"/>
                    <a:pt x="269333" y="102312"/>
                    <a:pt x="337286" y="97922"/>
                  </a:cubicBezTo>
                  <a:cubicBezTo>
                    <a:pt x="341677" y="79216"/>
                    <a:pt x="343967" y="70053"/>
                    <a:pt x="348167" y="51156"/>
                  </a:cubicBezTo>
                  <a:cubicBezTo>
                    <a:pt x="285176" y="33786"/>
                    <a:pt x="253872" y="24242"/>
                    <a:pt x="191454" y="3245"/>
                  </a:cubicBezTo>
                  <a:cubicBezTo>
                    <a:pt x="124645" y="3818"/>
                    <a:pt x="91241" y="4581"/>
                    <a:pt x="24433" y="7635"/>
                  </a:cubicBezTo>
                  <a:cubicBezTo>
                    <a:pt x="19088" y="32832"/>
                    <a:pt x="16607" y="45430"/>
                    <a:pt x="11262" y="71389"/>
                  </a:cubicBezTo>
                  <a:close/>
                </a:path>
              </a:pathLst>
            </a:custGeom>
            <a:grpFill/>
            <a:ln w="19088" cap="flat">
              <a:noFill/>
              <a:prstDash val="solid"/>
              <a:miter/>
            </a:ln>
          </p:spPr>
          <p:txBody>
            <a:bodyPr rtlCol="0" anchor="ctr"/>
            <a:lstStyle/>
            <a:p>
              <a:endParaRPr lang="en-US" dirty="0"/>
            </a:p>
          </p:txBody>
        </p:sp>
        <p:sp>
          <p:nvSpPr>
            <p:cNvPr id="323" name="Freeform: Shape 322">
              <a:extLst>
                <a:ext uri="{FF2B5EF4-FFF2-40B4-BE49-F238E27FC236}">
                  <a16:creationId xmlns:a16="http://schemas.microsoft.com/office/drawing/2014/main" id="{CFEC1BE6-5077-400D-9ECF-2325CA58804C}"/>
                </a:ext>
              </a:extLst>
            </p:cNvPr>
            <p:cNvSpPr/>
            <p:nvPr/>
          </p:nvSpPr>
          <p:spPr>
            <a:xfrm>
              <a:off x="5329994" y="3664213"/>
              <a:ext cx="343586" cy="76352"/>
            </a:xfrm>
            <a:custGeom>
              <a:avLst/>
              <a:gdLst>
                <a:gd name="connsiteX0" fmla="*/ 169502 w 343585"/>
                <a:gd name="connsiteY0" fmla="*/ 83415 h 76352"/>
                <a:gd name="connsiteX1" fmla="*/ 0 w 343585"/>
                <a:gd name="connsiteY1" fmla="*/ 51156 h 76352"/>
                <a:gd name="connsiteX2" fmla="*/ 11644 w 343585"/>
                <a:gd name="connsiteY2" fmla="*/ 1336 h 76352"/>
                <a:gd name="connsiteX3" fmla="*/ 191645 w 343585"/>
                <a:gd name="connsiteY3" fmla="*/ 0 h 76352"/>
                <a:gd name="connsiteX4" fmla="*/ 362101 w 343585"/>
                <a:gd name="connsiteY4" fmla="*/ 39131 h 76352"/>
                <a:gd name="connsiteX5" fmla="*/ 351221 w 343585"/>
                <a:gd name="connsiteY5" fmla="*/ 73871 h 76352"/>
                <a:gd name="connsiteX6" fmla="*/ 169502 w 343585"/>
                <a:gd name="connsiteY6" fmla="*/ 83415 h 76352"/>
                <a:gd name="connsiteX7" fmla="*/ 11262 w 343585"/>
                <a:gd name="connsiteY7" fmla="*/ 50393 h 76352"/>
                <a:gd name="connsiteX8" fmla="*/ 170266 w 343585"/>
                <a:gd name="connsiteY8" fmla="*/ 80934 h 76352"/>
                <a:gd name="connsiteX9" fmla="*/ 340723 w 343585"/>
                <a:gd name="connsiteY9" fmla="*/ 71962 h 76352"/>
                <a:gd name="connsiteX10" fmla="*/ 350839 w 343585"/>
                <a:gd name="connsiteY10" fmla="*/ 39131 h 76352"/>
                <a:gd name="connsiteX11" fmla="*/ 190881 w 343585"/>
                <a:gd name="connsiteY11" fmla="*/ 2481 h 76352"/>
                <a:gd name="connsiteX12" fmla="*/ 21951 w 343585"/>
                <a:gd name="connsiteY12" fmla="*/ 4008 h 76352"/>
                <a:gd name="connsiteX13" fmla="*/ 11262 w 343585"/>
                <a:gd name="connsiteY13" fmla="*/ 5039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3585" h="76352">
                  <a:moveTo>
                    <a:pt x="169502" y="83415"/>
                  </a:moveTo>
                  <a:cubicBezTo>
                    <a:pt x="101549" y="72535"/>
                    <a:pt x="67763" y="66236"/>
                    <a:pt x="0" y="51156"/>
                  </a:cubicBezTo>
                  <a:cubicBezTo>
                    <a:pt x="4772" y="31304"/>
                    <a:pt x="7063" y="21379"/>
                    <a:pt x="11644" y="1336"/>
                  </a:cubicBezTo>
                  <a:cubicBezTo>
                    <a:pt x="83415" y="0"/>
                    <a:pt x="119492" y="0"/>
                    <a:pt x="191645" y="0"/>
                  </a:cubicBezTo>
                  <a:cubicBezTo>
                    <a:pt x="259789" y="17752"/>
                    <a:pt x="293766" y="25578"/>
                    <a:pt x="362101" y="39131"/>
                  </a:cubicBezTo>
                  <a:cubicBezTo>
                    <a:pt x="357902" y="53828"/>
                    <a:pt x="355802" y="60700"/>
                    <a:pt x="351221" y="73871"/>
                  </a:cubicBezTo>
                  <a:cubicBezTo>
                    <a:pt x="278495" y="76352"/>
                    <a:pt x="242037" y="78070"/>
                    <a:pt x="169502" y="83415"/>
                  </a:cubicBezTo>
                  <a:close/>
                  <a:moveTo>
                    <a:pt x="11262" y="50393"/>
                  </a:moveTo>
                  <a:cubicBezTo>
                    <a:pt x="74826" y="64518"/>
                    <a:pt x="106512" y="70626"/>
                    <a:pt x="170266" y="80934"/>
                  </a:cubicBezTo>
                  <a:cubicBezTo>
                    <a:pt x="238410" y="76162"/>
                    <a:pt x="272388" y="74634"/>
                    <a:pt x="340723" y="71962"/>
                  </a:cubicBezTo>
                  <a:cubicBezTo>
                    <a:pt x="344922" y="59364"/>
                    <a:pt x="347022" y="52874"/>
                    <a:pt x="350839" y="39131"/>
                  </a:cubicBezTo>
                  <a:cubicBezTo>
                    <a:pt x="286704" y="26342"/>
                    <a:pt x="254826" y="19088"/>
                    <a:pt x="190881" y="2481"/>
                  </a:cubicBezTo>
                  <a:cubicBezTo>
                    <a:pt x="123309" y="2672"/>
                    <a:pt x="89523" y="2672"/>
                    <a:pt x="21951" y="4008"/>
                  </a:cubicBezTo>
                  <a:cubicBezTo>
                    <a:pt x="17752" y="22715"/>
                    <a:pt x="15652" y="31877"/>
                    <a:pt x="11262" y="50393"/>
                  </a:cubicBezTo>
                  <a:close/>
                </a:path>
              </a:pathLst>
            </a:custGeom>
            <a:grpFill/>
            <a:ln w="19088" cap="flat">
              <a:noFill/>
              <a:prstDash val="solid"/>
              <a:miter/>
            </a:ln>
          </p:spPr>
          <p:txBody>
            <a:bodyPr rtlCol="0" anchor="ctr"/>
            <a:lstStyle/>
            <a:p>
              <a:endParaRPr lang="en-US" dirty="0"/>
            </a:p>
          </p:txBody>
        </p:sp>
        <p:sp>
          <p:nvSpPr>
            <p:cNvPr id="324" name="Freeform: Shape 323">
              <a:extLst>
                <a:ext uri="{FF2B5EF4-FFF2-40B4-BE49-F238E27FC236}">
                  <a16:creationId xmlns:a16="http://schemas.microsoft.com/office/drawing/2014/main" id="{3051F352-CB4F-413F-890B-E23959B3125B}"/>
                </a:ext>
              </a:extLst>
            </p:cNvPr>
            <p:cNvSpPr/>
            <p:nvPr/>
          </p:nvSpPr>
          <p:spPr>
            <a:xfrm>
              <a:off x="5670526" y="3699144"/>
              <a:ext cx="362674" cy="57264"/>
            </a:xfrm>
            <a:custGeom>
              <a:avLst/>
              <a:gdLst>
                <a:gd name="connsiteX0" fmla="*/ 171030 w 362673"/>
                <a:gd name="connsiteY0" fmla="*/ 59746 h 57264"/>
                <a:gd name="connsiteX1" fmla="*/ 0 w 362673"/>
                <a:gd name="connsiteY1" fmla="*/ 37985 h 57264"/>
                <a:gd name="connsiteX2" fmla="*/ 10880 w 362673"/>
                <a:gd name="connsiteY2" fmla="*/ 2863 h 57264"/>
                <a:gd name="connsiteX3" fmla="*/ 192408 w 362673"/>
                <a:gd name="connsiteY3" fmla="*/ 0 h 57264"/>
                <a:gd name="connsiteX4" fmla="*/ 364774 w 362673"/>
                <a:gd name="connsiteY4" fmla="*/ 27105 h 57264"/>
                <a:gd name="connsiteX5" fmla="*/ 354275 w 362673"/>
                <a:gd name="connsiteY5" fmla="*/ 52683 h 57264"/>
                <a:gd name="connsiteX6" fmla="*/ 171030 w 362673"/>
                <a:gd name="connsiteY6" fmla="*/ 59746 h 57264"/>
                <a:gd name="connsiteX7" fmla="*/ 11071 w 362673"/>
                <a:gd name="connsiteY7" fmla="*/ 37603 h 57264"/>
                <a:gd name="connsiteX8" fmla="*/ 171602 w 362673"/>
                <a:gd name="connsiteY8" fmla="*/ 58219 h 57264"/>
                <a:gd name="connsiteX9" fmla="*/ 343395 w 362673"/>
                <a:gd name="connsiteY9" fmla="*/ 51920 h 57264"/>
                <a:gd name="connsiteX10" fmla="*/ 353321 w 362673"/>
                <a:gd name="connsiteY10" fmla="*/ 27678 h 57264"/>
                <a:gd name="connsiteX11" fmla="*/ 191645 w 362673"/>
                <a:gd name="connsiteY11" fmla="*/ 2291 h 57264"/>
                <a:gd name="connsiteX12" fmla="*/ 21188 w 362673"/>
                <a:gd name="connsiteY12" fmla="*/ 5154 h 57264"/>
                <a:gd name="connsiteX13" fmla="*/ 11071 w 362673"/>
                <a:gd name="connsiteY13" fmla="*/ 37603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71030" y="59746"/>
                  </a:moveTo>
                  <a:cubicBezTo>
                    <a:pt x="102503" y="52683"/>
                    <a:pt x="68336" y="48484"/>
                    <a:pt x="0" y="37985"/>
                  </a:cubicBezTo>
                  <a:cubicBezTo>
                    <a:pt x="4390" y="24624"/>
                    <a:pt x="6681" y="17752"/>
                    <a:pt x="10880" y="2863"/>
                  </a:cubicBezTo>
                  <a:cubicBezTo>
                    <a:pt x="83415" y="1909"/>
                    <a:pt x="119873" y="1527"/>
                    <a:pt x="192408" y="0"/>
                  </a:cubicBezTo>
                  <a:cubicBezTo>
                    <a:pt x="261507" y="12789"/>
                    <a:pt x="295866" y="18134"/>
                    <a:pt x="364774" y="27105"/>
                  </a:cubicBezTo>
                  <a:cubicBezTo>
                    <a:pt x="360956" y="38940"/>
                    <a:pt x="358666" y="43712"/>
                    <a:pt x="354275" y="52683"/>
                  </a:cubicBezTo>
                  <a:cubicBezTo>
                    <a:pt x="280786" y="55355"/>
                    <a:pt x="244137" y="56501"/>
                    <a:pt x="171030" y="59746"/>
                  </a:cubicBezTo>
                  <a:close/>
                  <a:moveTo>
                    <a:pt x="11071" y="37603"/>
                  </a:moveTo>
                  <a:cubicBezTo>
                    <a:pt x="75398" y="47529"/>
                    <a:pt x="107466" y="51538"/>
                    <a:pt x="171602" y="58219"/>
                  </a:cubicBezTo>
                  <a:cubicBezTo>
                    <a:pt x="240129" y="55165"/>
                    <a:pt x="274678" y="54210"/>
                    <a:pt x="343395" y="51920"/>
                  </a:cubicBezTo>
                  <a:cubicBezTo>
                    <a:pt x="347595" y="43330"/>
                    <a:pt x="349694" y="38749"/>
                    <a:pt x="353321" y="27678"/>
                  </a:cubicBezTo>
                  <a:cubicBezTo>
                    <a:pt x="288612" y="19088"/>
                    <a:pt x="256354" y="14125"/>
                    <a:pt x="191645" y="2291"/>
                  </a:cubicBezTo>
                  <a:cubicBezTo>
                    <a:pt x="123500" y="3818"/>
                    <a:pt x="89333" y="4008"/>
                    <a:pt x="21188" y="5154"/>
                  </a:cubicBezTo>
                  <a:cubicBezTo>
                    <a:pt x="17370" y="18897"/>
                    <a:pt x="15271" y="25196"/>
                    <a:pt x="11071" y="37603"/>
                  </a:cubicBezTo>
                  <a:close/>
                </a:path>
              </a:pathLst>
            </a:custGeom>
            <a:grpFill/>
            <a:ln w="19088" cap="flat">
              <a:noFill/>
              <a:prstDash val="solid"/>
              <a:miter/>
            </a:ln>
          </p:spPr>
          <p:txBody>
            <a:bodyPr rtlCol="0" anchor="ctr"/>
            <a:lstStyle/>
            <a:p>
              <a:endParaRPr lang="en-US" dirty="0"/>
            </a:p>
          </p:txBody>
        </p:sp>
        <p:sp>
          <p:nvSpPr>
            <p:cNvPr id="325" name="Freeform: Shape 324">
              <a:extLst>
                <a:ext uri="{FF2B5EF4-FFF2-40B4-BE49-F238E27FC236}">
                  <a16:creationId xmlns:a16="http://schemas.microsoft.com/office/drawing/2014/main" id="{2E477617-3CDF-473B-9EEA-993AE17809DE}"/>
                </a:ext>
              </a:extLst>
            </p:cNvPr>
            <p:cNvSpPr/>
            <p:nvPr/>
          </p:nvSpPr>
          <p:spPr>
            <a:xfrm>
              <a:off x="6013539" y="3712506"/>
              <a:ext cx="362674" cy="38176"/>
            </a:xfrm>
            <a:custGeom>
              <a:avLst/>
              <a:gdLst>
                <a:gd name="connsiteX0" fmla="*/ 171984 w 362673"/>
                <a:gd name="connsiteY0" fmla="*/ 51347 h 38176"/>
                <a:gd name="connsiteX1" fmla="*/ 0 w 362673"/>
                <a:gd name="connsiteY1" fmla="*/ 39131 h 38176"/>
                <a:gd name="connsiteX2" fmla="*/ 10689 w 362673"/>
                <a:gd name="connsiteY2" fmla="*/ 13362 h 38176"/>
                <a:gd name="connsiteX3" fmla="*/ 191836 w 362673"/>
                <a:gd name="connsiteY3" fmla="*/ 0 h 38176"/>
                <a:gd name="connsiteX4" fmla="*/ 364583 w 362673"/>
                <a:gd name="connsiteY4" fmla="*/ 14507 h 38176"/>
                <a:gd name="connsiteX5" fmla="*/ 355802 w 362673"/>
                <a:gd name="connsiteY5" fmla="*/ 41803 h 38176"/>
                <a:gd name="connsiteX6" fmla="*/ 171984 w 362673"/>
                <a:gd name="connsiteY6" fmla="*/ 51347 h 38176"/>
                <a:gd name="connsiteX7" fmla="*/ 11453 w 362673"/>
                <a:gd name="connsiteY7" fmla="*/ 38940 h 38176"/>
                <a:gd name="connsiteX8" fmla="*/ 172748 w 362673"/>
                <a:gd name="connsiteY8" fmla="*/ 50202 h 38176"/>
                <a:gd name="connsiteX9" fmla="*/ 344922 w 362673"/>
                <a:gd name="connsiteY9" fmla="*/ 41039 h 38176"/>
                <a:gd name="connsiteX10" fmla="*/ 353321 w 362673"/>
                <a:gd name="connsiteY10" fmla="*/ 15461 h 38176"/>
                <a:gd name="connsiteX11" fmla="*/ 191454 w 362673"/>
                <a:gd name="connsiteY11" fmla="*/ 2100 h 38176"/>
                <a:gd name="connsiteX12" fmla="*/ 21570 w 362673"/>
                <a:gd name="connsiteY12" fmla="*/ 14889 h 38176"/>
                <a:gd name="connsiteX13" fmla="*/ 11453 w 362673"/>
                <a:gd name="connsiteY13" fmla="*/ 38940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38176">
                  <a:moveTo>
                    <a:pt x="171984" y="51347"/>
                  </a:moveTo>
                  <a:cubicBezTo>
                    <a:pt x="103076" y="47148"/>
                    <a:pt x="68908" y="45811"/>
                    <a:pt x="0" y="39131"/>
                  </a:cubicBezTo>
                  <a:cubicBezTo>
                    <a:pt x="4582" y="29968"/>
                    <a:pt x="6681" y="25196"/>
                    <a:pt x="10689" y="13362"/>
                  </a:cubicBezTo>
                  <a:cubicBezTo>
                    <a:pt x="83606" y="10689"/>
                    <a:pt x="119873" y="7826"/>
                    <a:pt x="191836" y="0"/>
                  </a:cubicBezTo>
                  <a:cubicBezTo>
                    <a:pt x="260744" y="5726"/>
                    <a:pt x="295102" y="8399"/>
                    <a:pt x="364583" y="14507"/>
                  </a:cubicBezTo>
                  <a:cubicBezTo>
                    <a:pt x="361529" y="26914"/>
                    <a:pt x="359620" y="32068"/>
                    <a:pt x="355802" y="41803"/>
                  </a:cubicBezTo>
                  <a:cubicBezTo>
                    <a:pt x="282313" y="45811"/>
                    <a:pt x="245473" y="47529"/>
                    <a:pt x="171984" y="51347"/>
                  </a:cubicBezTo>
                  <a:close/>
                  <a:moveTo>
                    <a:pt x="11453" y="38940"/>
                  </a:moveTo>
                  <a:cubicBezTo>
                    <a:pt x="76162" y="45239"/>
                    <a:pt x="108230" y="46384"/>
                    <a:pt x="172748" y="50202"/>
                  </a:cubicBezTo>
                  <a:cubicBezTo>
                    <a:pt x="241655" y="46575"/>
                    <a:pt x="276014" y="44857"/>
                    <a:pt x="344922" y="41039"/>
                  </a:cubicBezTo>
                  <a:cubicBezTo>
                    <a:pt x="348549" y="31877"/>
                    <a:pt x="350267" y="26914"/>
                    <a:pt x="353321" y="15461"/>
                  </a:cubicBezTo>
                  <a:cubicBezTo>
                    <a:pt x="288230" y="9926"/>
                    <a:pt x="255971" y="7444"/>
                    <a:pt x="191454" y="2100"/>
                  </a:cubicBezTo>
                  <a:cubicBezTo>
                    <a:pt x="123882" y="9353"/>
                    <a:pt x="89905" y="12407"/>
                    <a:pt x="21570" y="14889"/>
                  </a:cubicBezTo>
                  <a:cubicBezTo>
                    <a:pt x="17752" y="25769"/>
                    <a:pt x="15652" y="30350"/>
                    <a:pt x="11453" y="38940"/>
                  </a:cubicBezTo>
                  <a:close/>
                </a:path>
              </a:pathLst>
            </a:custGeom>
            <a:grpFill/>
            <a:ln w="19088" cap="flat">
              <a:noFill/>
              <a:prstDash val="solid"/>
              <a:miter/>
            </a:ln>
          </p:spPr>
          <p:txBody>
            <a:bodyPr rtlCol="0" anchor="ctr"/>
            <a:lstStyle/>
            <a:p>
              <a:endParaRPr lang="en-US" dirty="0"/>
            </a:p>
          </p:txBody>
        </p:sp>
        <p:sp>
          <p:nvSpPr>
            <p:cNvPr id="326" name="Freeform: Shape 325">
              <a:extLst>
                <a:ext uri="{FF2B5EF4-FFF2-40B4-BE49-F238E27FC236}">
                  <a16:creationId xmlns:a16="http://schemas.microsoft.com/office/drawing/2014/main" id="{13386F00-B32D-4A4D-8304-82891044B639}"/>
                </a:ext>
              </a:extLst>
            </p:cNvPr>
            <p:cNvSpPr/>
            <p:nvPr/>
          </p:nvSpPr>
          <p:spPr>
            <a:xfrm>
              <a:off x="6358270" y="3709452"/>
              <a:ext cx="362674" cy="57264"/>
            </a:xfrm>
            <a:custGeom>
              <a:avLst/>
              <a:gdLst>
                <a:gd name="connsiteX0" fmla="*/ 175229 w 362673"/>
                <a:gd name="connsiteY0" fmla="*/ 61655 h 57264"/>
                <a:gd name="connsiteX1" fmla="*/ 0 w 362673"/>
                <a:gd name="connsiteY1" fmla="*/ 44666 h 57264"/>
                <a:gd name="connsiteX2" fmla="*/ 8781 w 362673"/>
                <a:gd name="connsiteY2" fmla="*/ 17370 h 57264"/>
                <a:gd name="connsiteX3" fmla="*/ 189545 w 362673"/>
                <a:gd name="connsiteY3" fmla="*/ 0 h 57264"/>
                <a:gd name="connsiteX4" fmla="*/ 365538 w 362673"/>
                <a:gd name="connsiteY4" fmla="*/ 19279 h 57264"/>
                <a:gd name="connsiteX5" fmla="*/ 360192 w 362673"/>
                <a:gd name="connsiteY5" fmla="*/ 53638 h 57264"/>
                <a:gd name="connsiteX6" fmla="*/ 175229 w 362673"/>
                <a:gd name="connsiteY6" fmla="*/ 61655 h 57264"/>
                <a:gd name="connsiteX7" fmla="*/ 11262 w 362673"/>
                <a:gd name="connsiteY7" fmla="*/ 44094 h 57264"/>
                <a:gd name="connsiteX8" fmla="*/ 175611 w 362673"/>
                <a:gd name="connsiteY8" fmla="*/ 59937 h 57264"/>
                <a:gd name="connsiteX9" fmla="*/ 349122 w 362673"/>
                <a:gd name="connsiteY9" fmla="*/ 52301 h 57264"/>
                <a:gd name="connsiteX10" fmla="*/ 354275 w 362673"/>
                <a:gd name="connsiteY10" fmla="*/ 20233 h 57264"/>
                <a:gd name="connsiteX11" fmla="*/ 189164 w 362673"/>
                <a:gd name="connsiteY11" fmla="*/ 2291 h 57264"/>
                <a:gd name="connsiteX12" fmla="*/ 19470 w 362673"/>
                <a:gd name="connsiteY12" fmla="*/ 18325 h 57264"/>
                <a:gd name="connsiteX13" fmla="*/ 11262 w 362673"/>
                <a:gd name="connsiteY13" fmla="*/ 44094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75229" y="61655"/>
                  </a:moveTo>
                  <a:cubicBezTo>
                    <a:pt x="104602" y="53638"/>
                    <a:pt x="69672" y="50393"/>
                    <a:pt x="0" y="44666"/>
                  </a:cubicBezTo>
                  <a:cubicBezTo>
                    <a:pt x="3818" y="34931"/>
                    <a:pt x="5726" y="29777"/>
                    <a:pt x="8781" y="17370"/>
                  </a:cubicBezTo>
                  <a:cubicBezTo>
                    <a:pt x="81315" y="11071"/>
                    <a:pt x="117392" y="7635"/>
                    <a:pt x="189545" y="0"/>
                  </a:cubicBezTo>
                  <a:cubicBezTo>
                    <a:pt x="259599" y="7253"/>
                    <a:pt x="294720" y="11071"/>
                    <a:pt x="365538" y="19279"/>
                  </a:cubicBezTo>
                  <a:cubicBezTo>
                    <a:pt x="363819" y="33977"/>
                    <a:pt x="362674" y="40658"/>
                    <a:pt x="360192" y="53638"/>
                  </a:cubicBezTo>
                  <a:cubicBezTo>
                    <a:pt x="286322" y="57646"/>
                    <a:pt x="249291" y="58982"/>
                    <a:pt x="175229" y="61655"/>
                  </a:cubicBezTo>
                  <a:close/>
                  <a:moveTo>
                    <a:pt x="11262" y="44094"/>
                  </a:moveTo>
                  <a:cubicBezTo>
                    <a:pt x="76543" y="49629"/>
                    <a:pt x="109566" y="52683"/>
                    <a:pt x="175611" y="59937"/>
                  </a:cubicBezTo>
                  <a:cubicBezTo>
                    <a:pt x="245092" y="57455"/>
                    <a:pt x="279832" y="55928"/>
                    <a:pt x="349122" y="52301"/>
                  </a:cubicBezTo>
                  <a:cubicBezTo>
                    <a:pt x="351413" y="40276"/>
                    <a:pt x="352558" y="33977"/>
                    <a:pt x="354275" y="20233"/>
                  </a:cubicBezTo>
                  <a:cubicBezTo>
                    <a:pt x="287849" y="12598"/>
                    <a:pt x="254827" y="8971"/>
                    <a:pt x="189164" y="2291"/>
                  </a:cubicBezTo>
                  <a:cubicBezTo>
                    <a:pt x="121400" y="9353"/>
                    <a:pt x="87424" y="12407"/>
                    <a:pt x="19470" y="18325"/>
                  </a:cubicBezTo>
                  <a:cubicBezTo>
                    <a:pt x="16607" y="29968"/>
                    <a:pt x="14889" y="34740"/>
                    <a:pt x="11262" y="44094"/>
                  </a:cubicBezTo>
                  <a:close/>
                </a:path>
              </a:pathLst>
            </a:custGeom>
            <a:grpFill/>
            <a:ln w="19088" cap="flat">
              <a:noFill/>
              <a:prstDash val="solid"/>
              <a:miter/>
            </a:ln>
          </p:spPr>
          <p:txBody>
            <a:bodyPr rtlCol="0" anchor="ctr"/>
            <a:lstStyle/>
            <a:p>
              <a:endParaRPr lang="en-US" dirty="0"/>
            </a:p>
          </p:txBody>
        </p:sp>
        <p:sp>
          <p:nvSpPr>
            <p:cNvPr id="327" name="Freeform: Shape 326">
              <a:extLst>
                <a:ext uri="{FF2B5EF4-FFF2-40B4-BE49-F238E27FC236}">
                  <a16:creationId xmlns:a16="http://schemas.microsoft.com/office/drawing/2014/main" id="{7AAC5A36-7F96-4E35-8F50-2E97CA2C087F}"/>
                </a:ext>
              </a:extLst>
            </p:cNvPr>
            <p:cNvSpPr/>
            <p:nvPr/>
          </p:nvSpPr>
          <p:spPr>
            <a:xfrm>
              <a:off x="6707392" y="3710597"/>
              <a:ext cx="362674" cy="76352"/>
            </a:xfrm>
            <a:custGeom>
              <a:avLst/>
              <a:gdLst>
                <a:gd name="connsiteX0" fmla="*/ 180382 w 362673"/>
                <a:gd name="connsiteY0" fmla="*/ 78261 h 76352"/>
                <a:gd name="connsiteX1" fmla="*/ 0 w 362673"/>
                <a:gd name="connsiteY1" fmla="*/ 52301 h 76352"/>
                <a:gd name="connsiteX2" fmla="*/ 5344 w 362673"/>
                <a:gd name="connsiteY2" fmla="*/ 18134 h 76352"/>
                <a:gd name="connsiteX3" fmla="*/ 186109 w 362673"/>
                <a:gd name="connsiteY3" fmla="*/ 0 h 76352"/>
                <a:gd name="connsiteX4" fmla="*/ 366110 w 362673"/>
                <a:gd name="connsiteY4" fmla="*/ 25005 h 76352"/>
                <a:gd name="connsiteX5" fmla="*/ 366110 w 362673"/>
                <a:gd name="connsiteY5" fmla="*/ 69290 h 76352"/>
                <a:gd name="connsiteX6" fmla="*/ 180382 w 362673"/>
                <a:gd name="connsiteY6" fmla="*/ 78261 h 76352"/>
                <a:gd name="connsiteX7" fmla="*/ 11452 w 362673"/>
                <a:gd name="connsiteY7" fmla="*/ 51729 h 76352"/>
                <a:gd name="connsiteX8" fmla="*/ 180573 w 362673"/>
                <a:gd name="connsiteY8" fmla="*/ 76162 h 76352"/>
                <a:gd name="connsiteX9" fmla="*/ 354656 w 362673"/>
                <a:gd name="connsiteY9" fmla="*/ 67381 h 76352"/>
                <a:gd name="connsiteX10" fmla="*/ 354847 w 362673"/>
                <a:gd name="connsiteY10" fmla="*/ 26151 h 76352"/>
                <a:gd name="connsiteX11" fmla="*/ 185918 w 362673"/>
                <a:gd name="connsiteY11" fmla="*/ 2672 h 76352"/>
                <a:gd name="connsiteX12" fmla="*/ 16224 w 362673"/>
                <a:gd name="connsiteY12" fmla="*/ 19470 h 76352"/>
                <a:gd name="connsiteX13" fmla="*/ 11452 w 362673"/>
                <a:gd name="connsiteY13" fmla="*/ 51729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76352">
                  <a:moveTo>
                    <a:pt x="180382" y="78261"/>
                  </a:moveTo>
                  <a:cubicBezTo>
                    <a:pt x="107656" y="66427"/>
                    <a:pt x="71580" y="61273"/>
                    <a:pt x="0" y="52301"/>
                  </a:cubicBezTo>
                  <a:cubicBezTo>
                    <a:pt x="2480" y="39512"/>
                    <a:pt x="3626" y="32832"/>
                    <a:pt x="5344" y="18134"/>
                  </a:cubicBezTo>
                  <a:cubicBezTo>
                    <a:pt x="77879" y="11644"/>
                    <a:pt x="114146" y="8208"/>
                    <a:pt x="186109" y="0"/>
                  </a:cubicBezTo>
                  <a:cubicBezTo>
                    <a:pt x="257689" y="9162"/>
                    <a:pt x="293574" y="14125"/>
                    <a:pt x="366110" y="25005"/>
                  </a:cubicBezTo>
                  <a:cubicBezTo>
                    <a:pt x="366300" y="43330"/>
                    <a:pt x="366300" y="52110"/>
                    <a:pt x="366110" y="69290"/>
                  </a:cubicBezTo>
                  <a:cubicBezTo>
                    <a:pt x="292048" y="73871"/>
                    <a:pt x="254826" y="75589"/>
                    <a:pt x="180382" y="78261"/>
                  </a:cubicBezTo>
                  <a:close/>
                  <a:moveTo>
                    <a:pt x="11452" y="51729"/>
                  </a:moveTo>
                  <a:cubicBezTo>
                    <a:pt x="78643" y="60318"/>
                    <a:pt x="112428" y="65090"/>
                    <a:pt x="180573" y="76162"/>
                  </a:cubicBezTo>
                  <a:cubicBezTo>
                    <a:pt x="250436" y="73489"/>
                    <a:pt x="285366" y="71771"/>
                    <a:pt x="354656" y="67381"/>
                  </a:cubicBezTo>
                  <a:cubicBezTo>
                    <a:pt x="355038" y="51347"/>
                    <a:pt x="355038" y="43139"/>
                    <a:pt x="354847" y="26151"/>
                  </a:cubicBezTo>
                  <a:cubicBezTo>
                    <a:pt x="286894" y="16034"/>
                    <a:pt x="253107" y="11453"/>
                    <a:pt x="185918" y="2672"/>
                  </a:cubicBezTo>
                  <a:cubicBezTo>
                    <a:pt x="118345" y="10117"/>
                    <a:pt x="84369" y="13553"/>
                    <a:pt x="16224" y="19470"/>
                  </a:cubicBezTo>
                  <a:cubicBezTo>
                    <a:pt x="14697" y="33213"/>
                    <a:pt x="13552" y="39512"/>
                    <a:pt x="11452" y="51729"/>
                  </a:cubicBezTo>
                  <a:close/>
                </a:path>
              </a:pathLst>
            </a:custGeom>
            <a:grpFill/>
            <a:ln w="19088" cap="flat">
              <a:noFill/>
              <a:prstDash val="solid"/>
              <a:miter/>
            </a:ln>
          </p:spPr>
          <p:txBody>
            <a:bodyPr rtlCol="0" anchor="ctr"/>
            <a:lstStyle/>
            <a:p>
              <a:endParaRPr lang="en-US" dirty="0"/>
            </a:p>
          </p:txBody>
        </p:sp>
        <p:sp>
          <p:nvSpPr>
            <p:cNvPr id="328" name="Freeform: Shape 327">
              <a:extLst>
                <a:ext uri="{FF2B5EF4-FFF2-40B4-BE49-F238E27FC236}">
                  <a16:creationId xmlns:a16="http://schemas.microsoft.com/office/drawing/2014/main" id="{5BD89A7E-93D8-4AA6-98FB-8D7A560C7D5D}"/>
                </a:ext>
              </a:extLst>
            </p:cNvPr>
            <p:cNvSpPr/>
            <p:nvPr/>
          </p:nvSpPr>
          <p:spPr>
            <a:xfrm>
              <a:off x="7062048" y="3714415"/>
              <a:ext cx="362674" cy="95440"/>
            </a:xfrm>
            <a:custGeom>
              <a:avLst/>
              <a:gdLst>
                <a:gd name="connsiteX0" fmla="*/ 186300 w 362673"/>
                <a:gd name="connsiteY0" fmla="*/ 100022 h 95440"/>
                <a:gd name="connsiteX1" fmla="*/ 0 w 362673"/>
                <a:gd name="connsiteY1" fmla="*/ 64900 h 95440"/>
                <a:gd name="connsiteX2" fmla="*/ 191 w 362673"/>
                <a:gd name="connsiteY2" fmla="*/ 20997 h 95440"/>
                <a:gd name="connsiteX3" fmla="*/ 179811 w 362673"/>
                <a:gd name="connsiteY3" fmla="*/ 0 h 95440"/>
                <a:gd name="connsiteX4" fmla="*/ 364392 w 362673"/>
                <a:gd name="connsiteY4" fmla="*/ 31114 h 95440"/>
                <a:gd name="connsiteX5" fmla="*/ 371455 w 362673"/>
                <a:gd name="connsiteY5" fmla="*/ 87423 h 95440"/>
                <a:gd name="connsiteX6" fmla="*/ 186300 w 362673"/>
                <a:gd name="connsiteY6" fmla="*/ 100022 h 95440"/>
                <a:gd name="connsiteX7" fmla="*/ 11454 w 362673"/>
                <a:gd name="connsiteY7" fmla="*/ 64136 h 95440"/>
                <a:gd name="connsiteX8" fmla="*/ 186109 w 362673"/>
                <a:gd name="connsiteY8" fmla="*/ 96967 h 95440"/>
                <a:gd name="connsiteX9" fmla="*/ 359620 w 362673"/>
                <a:gd name="connsiteY9" fmla="*/ 84751 h 95440"/>
                <a:gd name="connsiteX10" fmla="*/ 353130 w 362673"/>
                <a:gd name="connsiteY10" fmla="*/ 32259 h 95440"/>
                <a:gd name="connsiteX11" fmla="*/ 180001 w 362673"/>
                <a:gd name="connsiteY11" fmla="*/ 3054 h 95440"/>
                <a:gd name="connsiteX12" fmla="*/ 11454 w 362673"/>
                <a:gd name="connsiteY12" fmla="*/ 22524 h 95440"/>
                <a:gd name="connsiteX13" fmla="*/ 11454 w 362673"/>
                <a:gd name="connsiteY13" fmla="*/ 64136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95440">
                  <a:moveTo>
                    <a:pt x="186300" y="100022"/>
                  </a:moveTo>
                  <a:cubicBezTo>
                    <a:pt x="110902" y="84369"/>
                    <a:pt x="73680" y="77498"/>
                    <a:pt x="0" y="64900"/>
                  </a:cubicBezTo>
                  <a:cubicBezTo>
                    <a:pt x="382" y="47911"/>
                    <a:pt x="382" y="39131"/>
                    <a:pt x="191" y="20997"/>
                  </a:cubicBezTo>
                  <a:cubicBezTo>
                    <a:pt x="72535" y="13553"/>
                    <a:pt x="108420" y="9353"/>
                    <a:pt x="179811" y="0"/>
                  </a:cubicBezTo>
                  <a:cubicBezTo>
                    <a:pt x="252917" y="11453"/>
                    <a:pt x="289948" y="17561"/>
                    <a:pt x="364392" y="31114"/>
                  </a:cubicBezTo>
                  <a:cubicBezTo>
                    <a:pt x="367446" y="53828"/>
                    <a:pt x="368782" y="65090"/>
                    <a:pt x="371455" y="87423"/>
                  </a:cubicBezTo>
                  <a:cubicBezTo>
                    <a:pt x="297965" y="93532"/>
                    <a:pt x="260744" y="96013"/>
                    <a:pt x="186300" y="100022"/>
                  </a:cubicBezTo>
                  <a:close/>
                  <a:moveTo>
                    <a:pt x="11454" y="64136"/>
                  </a:moveTo>
                  <a:cubicBezTo>
                    <a:pt x="80743" y="75971"/>
                    <a:pt x="115674" y="82461"/>
                    <a:pt x="186109" y="96967"/>
                  </a:cubicBezTo>
                  <a:cubicBezTo>
                    <a:pt x="255972" y="93150"/>
                    <a:pt x="290713" y="90668"/>
                    <a:pt x="359620" y="84751"/>
                  </a:cubicBezTo>
                  <a:cubicBezTo>
                    <a:pt x="357139" y="63945"/>
                    <a:pt x="355994" y="53447"/>
                    <a:pt x="353130" y="32259"/>
                  </a:cubicBezTo>
                  <a:cubicBezTo>
                    <a:pt x="283268" y="19661"/>
                    <a:pt x="248719" y="13743"/>
                    <a:pt x="180001" y="3054"/>
                  </a:cubicBezTo>
                  <a:cubicBezTo>
                    <a:pt x="113002" y="11835"/>
                    <a:pt x="79216" y="15652"/>
                    <a:pt x="11454" y="22524"/>
                  </a:cubicBezTo>
                  <a:cubicBezTo>
                    <a:pt x="11643" y="39703"/>
                    <a:pt x="11643" y="47911"/>
                    <a:pt x="11454" y="64136"/>
                  </a:cubicBezTo>
                  <a:close/>
                </a:path>
              </a:pathLst>
            </a:custGeom>
            <a:grpFill/>
            <a:ln w="19088" cap="flat">
              <a:noFill/>
              <a:prstDash val="solid"/>
              <a:miter/>
            </a:ln>
          </p:spPr>
          <p:txBody>
            <a:bodyPr rtlCol="0" anchor="ctr"/>
            <a:lstStyle/>
            <a:p>
              <a:endParaRPr lang="en-US" dirty="0"/>
            </a:p>
          </p:txBody>
        </p:sp>
        <p:sp>
          <p:nvSpPr>
            <p:cNvPr id="329" name="Freeform: Shape 328">
              <a:extLst>
                <a:ext uri="{FF2B5EF4-FFF2-40B4-BE49-F238E27FC236}">
                  <a16:creationId xmlns:a16="http://schemas.microsoft.com/office/drawing/2014/main" id="{E3EC065C-2A7F-4E65-89EC-AFCF8D0591D8}"/>
                </a:ext>
              </a:extLst>
            </p:cNvPr>
            <p:cNvSpPr/>
            <p:nvPr/>
          </p:nvSpPr>
          <p:spPr>
            <a:xfrm>
              <a:off x="7414987" y="3719569"/>
              <a:ext cx="381762" cy="114529"/>
            </a:xfrm>
            <a:custGeom>
              <a:avLst/>
              <a:gdLst>
                <a:gd name="connsiteX0" fmla="*/ 199853 w 381762"/>
                <a:gd name="connsiteY0" fmla="*/ 125027 h 114528"/>
                <a:gd name="connsiteX1" fmla="*/ 6873 w 381762"/>
                <a:gd name="connsiteY1" fmla="*/ 81315 h 114528"/>
                <a:gd name="connsiteX2" fmla="*/ 0 w 381762"/>
                <a:gd name="connsiteY2" fmla="*/ 25387 h 114528"/>
                <a:gd name="connsiteX3" fmla="*/ 177138 w 381762"/>
                <a:gd name="connsiteY3" fmla="*/ 0 h 114528"/>
                <a:gd name="connsiteX4" fmla="*/ 366492 w 381762"/>
                <a:gd name="connsiteY4" fmla="*/ 37031 h 114528"/>
                <a:gd name="connsiteX5" fmla="*/ 382717 w 381762"/>
                <a:gd name="connsiteY5" fmla="*/ 106321 h 114528"/>
                <a:gd name="connsiteX6" fmla="*/ 199853 w 381762"/>
                <a:gd name="connsiteY6" fmla="*/ 125027 h 114528"/>
                <a:gd name="connsiteX7" fmla="*/ 18325 w 381762"/>
                <a:gd name="connsiteY7" fmla="*/ 80361 h 114528"/>
                <a:gd name="connsiteX8" fmla="*/ 199280 w 381762"/>
                <a:gd name="connsiteY8" fmla="*/ 121209 h 114528"/>
                <a:gd name="connsiteX9" fmla="*/ 370692 w 381762"/>
                <a:gd name="connsiteY9" fmla="*/ 103457 h 114528"/>
                <a:gd name="connsiteX10" fmla="*/ 355802 w 381762"/>
                <a:gd name="connsiteY10" fmla="*/ 38940 h 114528"/>
                <a:gd name="connsiteX11" fmla="*/ 178092 w 381762"/>
                <a:gd name="connsiteY11" fmla="*/ 4008 h 114528"/>
                <a:gd name="connsiteX12" fmla="*/ 11645 w 381762"/>
                <a:gd name="connsiteY12" fmla="*/ 27678 h 114528"/>
                <a:gd name="connsiteX13" fmla="*/ 18325 w 381762"/>
                <a:gd name="connsiteY13" fmla="*/ 8036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14528">
                  <a:moveTo>
                    <a:pt x="199853" y="125027"/>
                  </a:moveTo>
                  <a:cubicBezTo>
                    <a:pt x="121782" y="105939"/>
                    <a:pt x="83225" y="97158"/>
                    <a:pt x="6873" y="81315"/>
                  </a:cubicBezTo>
                  <a:cubicBezTo>
                    <a:pt x="4200" y="59173"/>
                    <a:pt x="2864" y="48102"/>
                    <a:pt x="0" y="25387"/>
                  </a:cubicBezTo>
                  <a:cubicBezTo>
                    <a:pt x="71580" y="16416"/>
                    <a:pt x="106894" y="11262"/>
                    <a:pt x="177138" y="0"/>
                  </a:cubicBezTo>
                  <a:cubicBezTo>
                    <a:pt x="252154" y="13743"/>
                    <a:pt x="289948" y="20997"/>
                    <a:pt x="366492" y="37031"/>
                  </a:cubicBezTo>
                  <a:cubicBezTo>
                    <a:pt x="372982" y="64518"/>
                    <a:pt x="376227" y="78452"/>
                    <a:pt x="382717" y="106321"/>
                  </a:cubicBezTo>
                  <a:cubicBezTo>
                    <a:pt x="310373" y="115292"/>
                    <a:pt x="273724" y="118919"/>
                    <a:pt x="199853" y="125027"/>
                  </a:cubicBezTo>
                  <a:close/>
                  <a:moveTo>
                    <a:pt x="18325" y="80361"/>
                  </a:moveTo>
                  <a:cubicBezTo>
                    <a:pt x="89905" y="95440"/>
                    <a:pt x="125982" y="103457"/>
                    <a:pt x="199280" y="121209"/>
                  </a:cubicBezTo>
                  <a:cubicBezTo>
                    <a:pt x="268570" y="115292"/>
                    <a:pt x="302738" y="111856"/>
                    <a:pt x="370692" y="103457"/>
                  </a:cubicBezTo>
                  <a:cubicBezTo>
                    <a:pt x="364774" y="77498"/>
                    <a:pt x="361720" y="64518"/>
                    <a:pt x="355802" y="38940"/>
                  </a:cubicBezTo>
                  <a:cubicBezTo>
                    <a:pt x="284031" y="23860"/>
                    <a:pt x="248527" y="16988"/>
                    <a:pt x="178092" y="4008"/>
                  </a:cubicBezTo>
                  <a:cubicBezTo>
                    <a:pt x="112047" y="14507"/>
                    <a:pt x="78834" y="19279"/>
                    <a:pt x="11645" y="27678"/>
                  </a:cubicBezTo>
                  <a:cubicBezTo>
                    <a:pt x="14316" y="48865"/>
                    <a:pt x="15652" y="59364"/>
                    <a:pt x="18325" y="80361"/>
                  </a:cubicBezTo>
                  <a:close/>
                </a:path>
              </a:pathLst>
            </a:custGeom>
            <a:grpFill/>
            <a:ln w="19088" cap="flat">
              <a:noFill/>
              <a:prstDash val="solid"/>
              <a:miter/>
            </a:ln>
          </p:spPr>
          <p:txBody>
            <a:bodyPr rtlCol="0" anchor="ctr"/>
            <a:lstStyle/>
            <a:p>
              <a:endParaRPr lang="en-US" dirty="0"/>
            </a:p>
          </p:txBody>
        </p:sp>
        <p:sp>
          <p:nvSpPr>
            <p:cNvPr id="330" name="Freeform: Shape 329">
              <a:extLst>
                <a:ext uri="{FF2B5EF4-FFF2-40B4-BE49-F238E27FC236}">
                  <a16:creationId xmlns:a16="http://schemas.microsoft.com/office/drawing/2014/main" id="{BDB2C407-45FE-4A2B-AA58-1B02AD94BED6}"/>
                </a:ext>
              </a:extLst>
            </p:cNvPr>
            <p:cNvSpPr/>
            <p:nvPr/>
          </p:nvSpPr>
          <p:spPr>
            <a:xfrm>
              <a:off x="7770218" y="3725104"/>
              <a:ext cx="381762" cy="133617"/>
            </a:xfrm>
            <a:custGeom>
              <a:avLst/>
              <a:gdLst>
                <a:gd name="connsiteX0" fmla="*/ 215695 w 381762"/>
                <a:gd name="connsiteY0" fmla="*/ 151369 h 133616"/>
                <a:gd name="connsiteX1" fmla="*/ 15842 w 381762"/>
                <a:gd name="connsiteY1" fmla="*/ 99831 h 133616"/>
                <a:gd name="connsiteX2" fmla="*/ 0 w 381762"/>
                <a:gd name="connsiteY2" fmla="*/ 30923 h 133616"/>
                <a:gd name="connsiteX3" fmla="*/ 173510 w 381762"/>
                <a:gd name="connsiteY3" fmla="*/ 0 h 133616"/>
                <a:gd name="connsiteX4" fmla="*/ 367827 w 381762"/>
                <a:gd name="connsiteY4" fmla="*/ 42566 h 133616"/>
                <a:gd name="connsiteX5" fmla="*/ 394551 w 381762"/>
                <a:gd name="connsiteY5" fmla="*/ 124836 h 133616"/>
                <a:gd name="connsiteX6" fmla="*/ 215695 w 381762"/>
                <a:gd name="connsiteY6" fmla="*/ 151369 h 133616"/>
                <a:gd name="connsiteX7" fmla="*/ 26914 w 381762"/>
                <a:gd name="connsiteY7" fmla="*/ 98685 h 133616"/>
                <a:gd name="connsiteX8" fmla="*/ 214359 w 381762"/>
                <a:gd name="connsiteY8" fmla="*/ 146787 h 133616"/>
                <a:gd name="connsiteX9" fmla="*/ 381952 w 381762"/>
                <a:gd name="connsiteY9" fmla="*/ 121973 h 133616"/>
                <a:gd name="connsiteX10" fmla="*/ 357329 w 381762"/>
                <a:gd name="connsiteY10" fmla="*/ 45048 h 133616"/>
                <a:gd name="connsiteX11" fmla="*/ 174846 w 381762"/>
                <a:gd name="connsiteY11" fmla="*/ 4963 h 133616"/>
                <a:gd name="connsiteX12" fmla="*/ 11835 w 381762"/>
                <a:gd name="connsiteY12" fmla="*/ 33786 h 133616"/>
                <a:gd name="connsiteX13" fmla="*/ 26914 w 381762"/>
                <a:gd name="connsiteY13" fmla="*/ 98685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33616">
                  <a:moveTo>
                    <a:pt x="215695" y="151369"/>
                  </a:moveTo>
                  <a:cubicBezTo>
                    <a:pt x="134762" y="129226"/>
                    <a:pt x="94676" y="118919"/>
                    <a:pt x="15842" y="99831"/>
                  </a:cubicBezTo>
                  <a:cubicBezTo>
                    <a:pt x="9544" y="72153"/>
                    <a:pt x="6298" y="58410"/>
                    <a:pt x="0" y="30923"/>
                  </a:cubicBezTo>
                  <a:cubicBezTo>
                    <a:pt x="70244" y="19661"/>
                    <a:pt x="104793" y="13362"/>
                    <a:pt x="173510" y="0"/>
                  </a:cubicBezTo>
                  <a:cubicBezTo>
                    <a:pt x="250436" y="15843"/>
                    <a:pt x="289184" y="24242"/>
                    <a:pt x="367827" y="42566"/>
                  </a:cubicBezTo>
                  <a:cubicBezTo>
                    <a:pt x="378326" y="74825"/>
                    <a:pt x="383670" y="91432"/>
                    <a:pt x="394551" y="124836"/>
                  </a:cubicBezTo>
                  <a:cubicBezTo>
                    <a:pt x="323925" y="137052"/>
                    <a:pt x="288230" y="142397"/>
                    <a:pt x="215695" y="151369"/>
                  </a:cubicBezTo>
                  <a:close/>
                  <a:moveTo>
                    <a:pt x="26914" y="98685"/>
                  </a:moveTo>
                  <a:cubicBezTo>
                    <a:pt x="100976" y="116628"/>
                    <a:pt x="138389" y="126172"/>
                    <a:pt x="214359" y="146787"/>
                  </a:cubicBezTo>
                  <a:cubicBezTo>
                    <a:pt x="282313" y="138198"/>
                    <a:pt x="315717" y="133044"/>
                    <a:pt x="381952" y="121973"/>
                  </a:cubicBezTo>
                  <a:cubicBezTo>
                    <a:pt x="371836" y="90668"/>
                    <a:pt x="366873" y="75398"/>
                    <a:pt x="357329" y="45048"/>
                  </a:cubicBezTo>
                  <a:cubicBezTo>
                    <a:pt x="283649" y="27869"/>
                    <a:pt x="247190" y="19852"/>
                    <a:pt x="174846" y="4963"/>
                  </a:cubicBezTo>
                  <a:cubicBezTo>
                    <a:pt x="110329" y="17561"/>
                    <a:pt x="77689" y="23287"/>
                    <a:pt x="11835" y="33786"/>
                  </a:cubicBezTo>
                  <a:cubicBezTo>
                    <a:pt x="17943" y="59364"/>
                    <a:pt x="20996" y="72535"/>
                    <a:pt x="26914" y="98685"/>
                  </a:cubicBezTo>
                  <a:close/>
                </a:path>
              </a:pathLst>
            </a:custGeom>
            <a:grpFill/>
            <a:ln w="19088" cap="flat">
              <a:noFill/>
              <a:prstDash val="solid"/>
              <a:miter/>
            </a:ln>
          </p:spPr>
          <p:txBody>
            <a:bodyPr rtlCol="0" anchor="ctr"/>
            <a:lstStyle/>
            <a:p>
              <a:endParaRPr lang="en-US" dirty="0"/>
            </a:p>
          </p:txBody>
        </p:sp>
        <p:sp>
          <p:nvSpPr>
            <p:cNvPr id="331" name="Freeform: Shape 330">
              <a:extLst>
                <a:ext uri="{FF2B5EF4-FFF2-40B4-BE49-F238E27FC236}">
                  <a16:creationId xmlns:a16="http://schemas.microsoft.com/office/drawing/2014/main" id="{EE07C301-B400-4612-A0C5-F072DCE88AF8}"/>
                </a:ext>
              </a:extLst>
            </p:cNvPr>
            <p:cNvSpPr/>
            <p:nvPr/>
          </p:nvSpPr>
          <p:spPr>
            <a:xfrm>
              <a:off x="8126592" y="3730449"/>
              <a:ext cx="400850" cy="171793"/>
            </a:xfrm>
            <a:custGeom>
              <a:avLst/>
              <a:gdLst>
                <a:gd name="connsiteX0" fmla="*/ 232875 w 400850"/>
                <a:gd name="connsiteY0" fmla="*/ 176565 h 171792"/>
                <a:gd name="connsiteX1" fmla="*/ 26342 w 400850"/>
                <a:gd name="connsiteY1" fmla="*/ 118919 h 171792"/>
                <a:gd name="connsiteX2" fmla="*/ 0 w 400850"/>
                <a:gd name="connsiteY2" fmla="*/ 37031 h 171792"/>
                <a:gd name="connsiteX3" fmla="*/ 168548 w 400850"/>
                <a:gd name="connsiteY3" fmla="*/ 0 h 171792"/>
                <a:gd name="connsiteX4" fmla="*/ 367446 w 400850"/>
                <a:gd name="connsiteY4" fmla="*/ 46766 h 171792"/>
                <a:gd name="connsiteX5" fmla="*/ 405622 w 400850"/>
                <a:gd name="connsiteY5" fmla="*/ 141252 h 171792"/>
                <a:gd name="connsiteX6" fmla="*/ 232875 w 400850"/>
                <a:gd name="connsiteY6" fmla="*/ 176565 h 171792"/>
                <a:gd name="connsiteX7" fmla="*/ 37222 w 400850"/>
                <a:gd name="connsiteY7" fmla="*/ 117010 h 171792"/>
                <a:gd name="connsiteX8" fmla="*/ 230774 w 400850"/>
                <a:gd name="connsiteY8" fmla="*/ 170648 h 171792"/>
                <a:gd name="connsiteX9" fmla="*/ 392833 w 400850"/>
                <a:gd name="connsiteY9" fmla="*/ 137434 h 171792"/>
                <a:gd name="connsiteX10" fmla="*/ 357329 w 400850"/>
                <a:gd name="connsiteY10" fmla="*/ 49247 h 171792"/>
                <a:gd name="connsiteX11" fmla="*/ 170457 w 400850"/>
                <a:gd name="connsiteY11" fmla="*/ 4963 h 171792"/>
                <a:gd name="connsiteX12" fmla="*/ 12217 w 400850"/>
                <a:gd name="connsiteY12" fmla="*/ 39703 h 171792"/>
                <a:gd name="connsiteX13" fmla="*/ 37222 w 400850"/>
                <a:gd name="connsiteY13" fmla="*/ 117010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71792">
                  <a:moveTo>
                    <a:pt x="232875" y="176565"/>
                  </a:moveTo>
                  <a:cubicBezTo>
                    <a:pt x="149269" y="152132"/>
                    <a:pt x="107848" y="140679"/>
                    <a:pt x="26342" y="118919"/>
                  </a:cubicBezTo>
                  <a:cubicBezTo>
                    <a:pt x="15652" y="85515"/>
                    <a:pt x="10307" y="69099"/>
                    <a:pt x="0" y="37031"/>
                  </a:cubicBezTo>
                  <a:cubicBezTo>
                    <a:pt x="68336" y="23287"/>
                    <a:pt x="101930" y="15843"/>
                    <a:pt x="168548" y="0"/>
                  </a:cubicBezTo>
                  <a:cubicBezTo>
                    <a:pt x="247191" y="17561"/>
                    <a:pt x="287085" y="26914"/>
                    <a:pt x="367446" y="46766"/>
                  </a:cubicBezTo>
                  <a:cubicBezTo>
                    <a:pt x="382144" y="83415"/>
                    <a:pt x="389970" y="102503"/>
                    <a:pt x="405622" y="141252"/>
                  </a:cubicBezTo>
                  <a:cubicBezTo>
                    <a:pt x="337669" y="156904"/>
                    <a:pt x="303119" y="163967"/>
                    <a:pt x="232875" y="176565"/>
                  </a:cubicBezTo>
                  <a:close/>
                  <a:moveTo>
                    <a:pt x="37222" y="117010"/>
                  </a:moveTo>
                  <a:cubicBezTo>
                    <a:pt x="113765" y="137243"/>
                    <a:pt x="152323" y="148124"/>
                    <a:pt x="230774" y="170648"/>
                  </a:cubicBezTo>
                  <a:cubicBezTo>
                    <a:pt x="296629" y="158622"/>
                    <a:pt x="328888" y="151941"/>
                    <a:pt x="392833" y="137434"/>
                  </a:cubicBezTo>
                  <a:cubicBezTo>
                    <a:pt x="378326" y="101358"/>
                    <a:pt x="371073" y="83606"/>
                    <a:pt x="357329" y="49247"/>
                  </a:cubicBezTo>
                  <a:cubicBezTo>
                    <a:pt x="281932" y="30541"/>
                    <a:pt x="244519" y="21760"/>
                    <a:pt x="170457" y="4963"/>
                  </a:cubicBezTo>
                  <a:cubicBezTo>
                    <a:pt x="107848" y="19661"/>
                    <a:pt x="76352" y="26723"/>
                    <a:pt x="12217" y="39703"/>
                  </a:cubicBezTo>
                  <a:cubicBezTo>
                    <a:pt x="22142" y="70244"/>
                    <a:pt x="27105" y="85705"/>
                    <a:pt x="37222" y="117010"/>
                  </a:cubicBezTo>
                  <a:close/>
                </a:path>
              </a:pathLst>
            </a:custGeom>
            <a:grpFill/>
            <a:ln w="19088" cap="flat">
              <a:noFill/>
              <a:prstDash val="solid"/>
              <a:miter/>
            </a:ln>
          </p:spPr>
          <p:txBody>
            <a:bodyPr rtlCol="0" anchor="ctr"/>
            <a:lstStyle/>
            <a:p>
              <a:endParaRPr lang="en-US" dirty="0"/>
            </a:p>
          </p:txBody>
        </p:sp>
        <p:sp>
          <p:nvSpPr>
            <p:cNvPr id="332" name="Freeform: Shape 331">
              <a:extLst>
                <a:ext uri="{FF2B5EF4-FFF2-40B4-BE49-F238E27FC236}">
                  <a16:creationId xmlns:a16="http://schemas.microsoft.com/office/drawing/2014/main" id="{6CC334E5-8503-439D-9730-E2A1E0378291}"/>
                </a:ext>
              </a:extLst>
            </p:cNvPr>
            <p:cNvSpPr/>
            <p:nvPr/>
          </p:nvSpPr>
          <p:spPr>
            <a:xfrm>
              <a:off x="8482776" y="3733885"/>
              <a:ext cx="400850" cy="190881"/>
            </a:xfrm>
            <a:custGeom>
              <a:avLst/>
              <a:gdLst>
                <a:gd name="connsiteX0" fmla="*/ 249864 w 400850"/>
                <a:gd name="connsiteY0" fmla="*/ 198898 h 190880"/>
                <a:gd name="connsiteX1" fmla="*/ 37795 w 400850"/>
                <a:gd name="connsiteY1" fmla="*/ 137243 h 190880"/>
                <a:gd name="connsiteX2" fmla="*/ 0 w 400850"/>
                <a:gd name="connsiteY2" fmla="*/ 43139 h 190880"/>
                <a:gd name="connsiteX3" fmla="*/ 162440 w 400850"/>
                <a:gd name="connsiteY3" fmla="*/ 0 h 190880"/>
                <a:gd name="connsiteX4" fmla="*/ 364964 w 400850"/>
                <a:gd name="connsiteY4" fmla="*/ 49629 h 190880"/>
                <a:gd name="connsiteX5" fmla="*/ 414594 w 400850"/>
                <a:gd name="connsiteY5" fmla="*/ 154041 h 190880"/>
                <a:gd name="connsiteX6" fmla="*/ 249864 w 400850"/>
                <a:gd name="connsiteY6" fmla="*/ 198898 h 190880"/>
                <a:gd name="connsiteX7" fmla="*/ 48293 w 400850"/>
                <a:gd name="connsiteY7" fmla="*/ 134762 h 190880"/>
                <a:gd name="connsiteX8" fmla="*/ 247000 w 400850"/>
                <a:gd name="connsiteY8" fmla="*/ 192217 h 190880"/>
                <a:gd name="connsiteX9" fmla="*/ 401614 w 400850"/>
                <a:gd name="connsiteY9" fmla="*/ 150223 h 190880"/>
                <a:gd name="connsiteX10" fmla="*/ 355230 w 400850"/>
                <a:gd name="connsiteY10" fmla="*/ 52492 h 190880"/>
                <a:gd name="connsiteX11" fmla="*/ 164921 w 400850"/>
                <a:gd name="connsiteY11" fmla="*/ 5726 h 190880"/>
                <a:gd name="connsiteX12" fmla="*/ 12408 w 400850"/>
                <a:gd name="connsiteY12" fmla="*/ 46193 h 190880"/>
                <a:gd name="connsiteX13" fmla="*/ 48293 w 400850"/>
                <a:gd name="connsiteY13" fmla="*/ 134762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90880">
                  <a:moveTo>
                    <a:pt x="249864" y="198898"/>
                  </a:moveTo>
                  <a:cubicBezTo>
                    <a:pt x="164158" y="173129"/>
                    <a:pt x="121591" y="160722"/>
                    <a:pt x="37795" y="137243"/>
                  </a:cubicBezTo>
                  <a:cubicBezTo>
                    <a:pt x="22334" y="98685"/>
                    <a:pt x="14698" y="79788"/>
                    <a:pt x="0" y="43139"/>
                  </a:cubicBezTo>
                  <a:cubicBezTo>
                    <a:pt x="65854" y="26723"/>
                    <a:pt x="98304" y="17943"/>
                    <a:pt x="162440" y="0"/>
                  </a:cubicBezTo>
                  <a:cubicBezTo>
                    <a:pt x="242610" y="18897"/>
                    <a:pt x="283077" y="28823"/>
                    <a:pt x="364964" y="49629"/>
                  </a:cubicBezTo>
                  <a:cubicBezTo>
                    <a:pt x="384052" y="89905"/>
                    <a:pt x="394170" y="111093"/>
                    <a:pt x="414594" y="154041"/>
                  </a:cubicBezTo>
                  <a:cubicBezTo>
                    <a:pt x="349885" y="173129"/>
                    <a:pt x="317054" y="182291"/>
                    <a:pt x="249864" y="198898"/>
                  </a:cubicBezTo>
                  <a:close/>
                  <a:moveTo>
                    <a:pt x="48293" y="134762"/>
                  </a:moveTo>
                  <a:cubicBezTo>
                    <a:pt x="126936" y="156713"/>
                    <a:pt x="166640" y="168357"/>
                    <a:pt x="247000" y="192217"/>
                  </a:cubicBezTo>
                  <a:cubicBezTo>
                    <a:pt x="309992" y="176565"/>
                    <a:pt x="340723" y="168166"/>
                    <a:pt x="401614" y="150223"/>
                  </a:cubicBezTo>
                  <a:cubicBezTo>
                    <a:pt x="382526" y="109947"/>
                    <a:pt x="373173" y="90287"/>
                    <a:pt x="355230" y="52492"/>
                  </a:cubicBezTo>
                  <a:cubicBezTo>
                    <a:pt x="278496" y="32831"/>
                    <a:pt x="240320" y="23478"/>
                    <a:pt x="164921" y="5726"/>
                  </a:cubicBezTo>
                  <a:cubicBezTo>
                    <a:pt x="104604" y="22524"/>
                    <a:pt x="74253" y="30732"/>
                    <a:pt x="12408" y="46193"/>
                  </a:cubicBezTo>
                  <a:cubicBezTo>
                    <a:pt x="26342" y="80743"/>
                    <a:pt x="33595" y="98495"/>
                    <a:pt x="48293" y="134762"/>
                  </a:cubicBezTo>
                  <a:close/>
                </a:path>
              </a:pathLst>
            </a:custGeom>
            <a:grpFill/>
            <a:ln w="19088" cap="flat">
              <a:noFill/>
              <a:prstDash val="solid"/>
              <a:miter/>
            </a:ln>
          </p:spPr>
          <p:txBody>
            <a:bodyPr rtlCol="0" anchor="ctr"/>
            <a:lstStyle/>
            <a:p>
              <a:endParaRPr lang="en-US" dirty="0"/>
            </a:p>
          </p:txBody>
        </p:sp>
        <p:sp>
          <p:nvSpPr>
            <p:cNvPr id="333" name="Freeform: Shape 332">
              <a:extLst>
                <a:ext uri="{FF2B5EF4-FFF2-40B4-BE49-F238E27FC236}">
                  <a16:creationId xmlns:a16="http://schemas.microsoft.com/office/drawing/2014/main" id="{233EA771-8F9A-4C09-A6EC-67ABB021150B}"/>
                </a:ext>
              </a:extLst>
            </p:cNvPr>
            <p:cNvSpPr/>
            <p:nvPr/>
          </p:nvSpPr>
          <p:spPr>
            <a:xfrm>
              <a:off x="8836479" y="3734457"/>
              <a:ext cx="419938" cy="209969"/>
            </a:xfrm>
            <a:custGeom>
              <a:avLst/>
              <a:gdLst>
                <a:gd name="connsiteX0" fmla="*/ 265324 w 419938"/>
                <a:gd name="connsiteY0" fmla="*/ 215886 h 209969"/>
                <a:gd name="connsiteX1" fmla="*/ 49438 w 419938"/>
                <a:gd name="connsiteY1" fmla="*/ 153087 h 209969"/>
                <a:gd name="connsiteX2" fmla="*/ 0 w 419938"/>
                <a:gd name="connsiteY2" fmla="*/ 48866 h 209969"/>
                <a:gd name="connsiteX3" fmla="*/ 155567 w 419938"/>
                <a:gd name="connsiteY3" fmla="*/ 0 h 209969"/>
                <a:gd name="connsiteX4" fmla="*/ 360192 w 419938"/>
                <a:gd name="connsiteY4" fmla="*/ 50202 h 209969"/>
                <a:gd name="connsiteX5" fmla="*/ 420320 w 419938"/>
                <a:gd name="connsiteY5" fmla="*/ 161485 h 209969"/>
                <a:gd name="connsiteX6" fmla="*/ 265324 w 419938"/>
                <a:gd name="connsiteY6" fmla="*/ 215886 h 209969"/>
                <a:gd name="connsiteX7" fmla="*/ 59364 w 419938"/>
                <a:gd name="connsiteY7" fmla="*/ 150032 h 209969"/>
                <a:gd name="connsiteX8" fmla="*/ 261507 w 419938"/>
                <a:gd name="connsiteY8" fmla="*/ 208633 h 209969"/>
                <a:gd name="connsiteX9" fmla="*/ 407150 w 419938"/>
                <a:gd name="connsiteY9" fmla="*/ 157668 h 209969"/>
                <a:gd name="connsiteX10" fmla="*/ 351030 w 419938"/>
                <a:gd name="connsiteY10" fmla="*/ 53447 h 209969"/>
                <a:gd name="connsiteX11" fmla="*/ 158813 w 419938"/>
                <a:gd name="connsiteY11" fmla="*/ 6108 h 209969"/>
                <a:gd name="connsiteX12" fmla="*/ 12980 w 419938"/>
                <a:gd name="connsiteY12" fmla="*/ 52110 h 209969"/>
                <a:gd name="connsiteX13" fmla="*/ 59364 w 419938"/>
                <a:gd name="connsiteY13" fmla="*/ 150032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209969">
                  <a:moveTo>
                    <a:pt x="265324" y="215886"/>
                  </a:moveTo>
                  <a:cubicBezTo>
                    <a:pt x="178282" y="190117"/>
                    <a:pt x="135144" y="177519"/>
                    <a:pt x="49438" y="153087"/>
                  </a:cubicBezTo>
                  <a:cubicBezTo>
                    <a:pt x="29014" y="110138"/>
                    <a:pt x="19088" y="89141"/>
                    <a:pt x="0" y="48866"/>
                  </a:cubicBezTo>
                  <a:cubicBezTo>
                    <a:pt x="62990" y="29777"/>
                    <a:pt x="94104" y="19852"/>
                    <a:pt x="155567" y="0"/>
                  </a:cubicBezTo>
                  <a:cubicBezTo>
                    <a:pt x="236692" y="19279"/>
                    <a:pt x="277732" y="29396"/>
                    <a:pt x="360192" y="50202"/>
                  </a:cubicBezTo>
                  <a:cubicBezTo>
                    <a:pt x="383098" y="92768"/>
                    <a:pt x="395315" y="115292"/>
                    <a:pt x="420320" y="161485"/>
                  </a:cubicBezTo>
                  <a:cubicBezTo>
                    <a:pt x="359619" y="184200"/>
                    <a:pt x="328507" y="195271"/>
                    <a:pt x="265324" y="215886"/>
                  </a:cubicBezTo>
                  <a:close/>
                  <a:moveTo>
                    <a:pt x="59364" y="150032"/>
                  </a:moveTo>
                  <a:cubicBezTo>
                    <a:pt x="139534" y="172747"/>
                    <a:pt x="180001" y="184582"/>
                    <a:pt x="261507" y="208633"/>
                  </a:cubicBezTo>
                  <a:cubicBezTo>
                    <a:pt x="320871" y="189163"/>
                    <a:pt x="349885" y="178855"/>
                    <a:pt x="407150" y="157668"/>
                  </a:cubicBezTo>
                  <a:cubicBezTo>
                    <a:pt x="383861" y="114529"/>
                    <a:pt x="372409" y="93532"/>
                    <a:pt x="351030" y="53447"/>
                  </a:cubicBezTo>
                  <a:cubicBezTo>
                    <a:pt x="273533" y="33977"/>
                    <a:pt x="235166" y="24433"/>
                    <a:pt x="158813" y="6108"/>
                  </a:cubicBezTo>
                  <a:cubicBezTo>
                    <a:pt x="101167" y="24815"/>
                    <a:pt x="71963" y="34168"/>
                    <a:pt x="12980" y="52110"/>
                  </a:cubicBezTo>
                  <a:cubicBezTo>
                    <a:pt x="30732" y="89905"/>
                    <a:pt x="40085" y="109757"/>
                    <a:pt x="59364" y="150032"/>
                  </a:cubicBezTo>
                  <a:close/>
                </a:path>
              </a:pathLst>
            </a:custGeom>
            <a:grpFill/>
            <a:ln w="19088" cap="flat">
              <a:noFill/>
              <a:prstDash val="solid"/>
              <a:miter/>
            </a:ln>
          </p:spPr>
          <p:txBody>
            <a:bodyPr rtlCol="0" anchor="ctr"/>
            <a:lstStyle/>
            <a:p>
              <a:endParaRPr lang="en-US" dirty="0"/>
            </a:p>
          </p:txBody>
        </p:sp>
        <p:sp>
          <p:nvSpPr>
            <p:cNvPr id="334" name="Freeform: Shape 333">
              <a:extLst>
                <a:ext uri="{FF2B5EF4-FFF2-40B4-BE49-F238E27FC236}">
                  <a16:creationId xmlns:a16="http://schemas.microsoft.com/office/drawing/2014/main" id="{BB37BE33-EAF9-4C28-99E8-38BA825B7912}"/>
                </a:ext>
              </a:extLst>
            </p:cNvPr>
            <p:cNvSpPr/>
            <p:nvPr/>
          </p:nvSpPr>
          <p:spPr>
            <a:xfrm>
              <a:off x="9185600" y="3731021"/>
              <a:ext cx="419938" cy="209969"/>
            </a:xfrm>
            <a:custGeom>
              <a:avLst/>
              <a:gdLst>
                <a:gd name="connsiteX0" fmla="*/ 276586 w 419938"/>
                <a:gd name="connsiteY0" fmla="*/ 225430 h 209969"/>
                <a:gd name="connsiteX1" fmla="*/ 59937 w 419938"/>
                <a:gd name="connsiteY1" fmla="*/ 164730 h 209969"/>
                <a:gd name="connsiteX2" fmla="*/ 0 w 419938"/>
                <a:gd name="connsiteY2" fmla="*/ 53638 h 209969"/>
                <a:gd name="connsiteX3" fmla="*/ 148124 w 419938"/>
                <a:gd name="connsiteY3" fmla="*/ 0 h 209969"/>
                <a:gd name="connsiteX4" fmla="*/ 356376 w 419938"/>
                <a:gd name="connsiteY4" fmla="*/ 53447 h 209969"/>
                <a:gd name="connsiteX5" fmla="*/ 423947 w 419938"/>
                <a:gd name="connsiteY5" fmla="*/ 166448 h 209969"/>
                <a:gd name="connsiteX6" fmla="*/ 276586 w 419938"/>
                <a:gd name="connsiteY6" fmla="*/ 225430 h 209969"/>
                <a:gd name="connsiteX7" fmla="*/ 69290 w 419938"/>
                <a:gd name="connsiteY7" fmla="*/ 161294 h 209969"/>
                <a:gd name="connsiteX8" fmla="*/ 272197 w 419938"/>
                <a:gd name="connsiteY8" fmla="*/ 217795 h 209969"/>
                <a:gd name="connsiteX9" fmla="*/ 410585 w 419938"/>
                <a:gd name="connsiteY9" fmla="*/ 162440 h 209969"/>
                <a:gd name="connsiteX10" fmla="*/ 347213 w 419938"/>
                <a:gd name="connsiteY10" fmla="*/ 56501 h 209969"/>
                <a:gd name="connsiteX11" fmla="*/ 151560 w 419938"/>
                <a:gd name="connsiteY11" fmla="*/ 6299 h 209969"/>
                <a:gd name="connsiteX12" fmla="*/ 12790 w 419938"/>
                <a:gd name="connsiteY12" fmla="*/ 56883 h 209969"/>
                <a:gd name="connsiteX13" fmla="*/ 69290 w 419938"/>
                <a:gd name="connsiteY13" fmla="*/ 161294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209969">
                  <a:moveTo>
                    <a:pt x="276586" y="225430"/>
                  </a:moveTo>
                  <a:cubicBezTo>
                    <a:pt x="189545" y="200998"/>
                    <a:pt x="146216" y="188781"/>
                    <a:pt x="59937" y="164730"/>
                  </a:cubicBezTo>
                  <a:cubicBezTo>
                    <a:pt x="34932" y="118537"/>
                    <a:pt x="22906" y="96204"/>
                    <a:pt x="0" y="53638"/>
                  </a:cubicBezTo>
                  <a:cubicBezTo>
                    <a:pt x="59937" y="32259"/>
                    <a:pt x="89332" y="21379"/>
                    <a:pt x="148124" y="0"/>
                  </a:cubicBezTo>
                  <a:cubicBezTo>
                    <a:pt x="229439" y="18897"/>
                    <a:pt x="271624" y="30350"/>
                    <a:pt x="356376" y="53447"/>
                  </a:cubicBezTo>
                  <a:cubicBezTo>
                    <a:pt x="381953" y="96586"/>
                    <a:pt x="395697" y="119301"/>
                    <a:pt x="423947" y="166448"/>
                  </a:cubicBezTo>
                  <a:cubicBezTo>
                    <a:pt x="364583" y="188590"/>
                    <a:pt x="335569" y="200807"/>
                    <a:pt x="276586" y="225430"/>
                  </a:cubicBezTo>
                  <a:close/>
                  <a:moveTo>
                    <a:pt x="69290" y="161294"/>
                  </a:moveTo>
                  <a:cubicBezTo>
                    <a:pt x="150032" y="183627"/>
                    <a:pt x="190881" y="195080"/>
                    <a:pt x="272197" y="217795"/>
                  </a:cubicBezTo>
                  <a:cubicBezTo>
                    <a:pt x="327361" y="194699"/>
                    <a:pt x="354657" y="183246"/>
                    <a:pt x="410585" y="162440"/>
                  </a:cubicBezTo>
                  <a:cubicBezTo>
                    <a:pt x="384244" y="118346"/>
                    <a:pt x="371455" y="96968"/>
                    <a:pt x="347213" y="56501"/>
                  </a:cubicBezTo>
                  <a:cubicBezTo>
                    <a:pt x="267616" y="34740"/>
                    <a:pt x="228103" y="24242"/>
                    <a:pt x="151560" y="6299"/>
                  </a:cubicBezTo>
                  <a:cubicBezTo>
                    <a:pt x="96395" y="26532"/>
                    <a:pt x="68718" y="36649"/>
                    <a:pt x="12790" y="56883"/>
                  </a:cubicBezTo>
                  <a:cubicBezTo>
                    <a:pt x="34358" y="96968"/>
                    <a:pt x="45812" y="118155"/>
                    <a:pt x="69290" y="161294"/>
                  </a:cubicBezTo>
                  <a:close/>
                </a:path>
              </a:pathLst>
            </a:custGeom>
            <a:grpFill/>
            <a:ln w="19088" cap="flat">
              <a:noFill/>
              <a:prstDash val="solid"/>
              <a:miter/>
            </a:ln>
          </p:spPr>
          <p:txBody>
            <a:bodyPr rtlCol="0" anchor="ctr"/>
            <a:lstStyle/>
            <a:p>
              <a:endParaRPr lang="en-US" dirty="0"/>
            </a:p>
          </p:txBody>
        </p:sp>
        <p:sp>
          <p:nvSpPr>
            <p:cNvPr id="335" name="Freeform: Shape 334">
              <a:extLst>
                <a:ext uri="{FF2B5EF4-FFF2-40B4-BE49-F238E27FC236}">
                  <a16:creationId xmlns:a16="http://schemas.microsoft.com/office/drawing/2014/main" id="{196CB587-5C19-45BE-B006-BEDB33FDB856}"/>
                </a:ext>
              </a:extLst>
            </p:cNvPr>
            <p:cNvSpPr/>
            <p:nvPr/>
          </p:nvSpPr>
          <p:spPr>
            <a:xfrm>
              <a:off x="9530904" y="3738657"/>
              <a:ext cx="439026" cy="209969"/>
            </a:xfrm>
            <a:custGeom>
              <a:avLst/>
              <a:gdLst>
                <a:gd name="connsiteX0" fmla="*/ 290139 w 439026"/>
                <a:gd name="connsiteY0" fmla="*/ 223331 h 209969"/>
                <a:gd name="connsiteX1" fmla="*/ 67571 w 439026"/>
                <a:gd name="connsiteY1" fmla="*/ 158431 h 209969"/>
                <a:gd name="connsiteX2" fmla="*/ 0 w 439026"/>
                <a:gd name="connsiteY2" fmla="*/ 45430 h 209969"/>
                <a:gd name="connsiteX3" fmla="*/ 150605 w 439026"/>
                <a:gd name="connsiteY3" fmla="*/ 0 h 209969"/>
                <a:gd name="connsiteX4" fmla="*/ 368018 w 439026"/>
                <a:gd name="connsiteY4" fmla="*/ 61082 h 209969"/>
                <a:gd name="connsiteX5" fmla="*/ 440172 w 439026"/>
                <a:gd name="connsiteY5" fmla="*/ 171602 h 209969"/>
                <a:gd name="connsiteX6" fmla="*/ 290139 w 439026"/>
                <a:gd name="connsiteY6" fmla="*/ 223331 h 209969"/>
                <a:gd name="connsiteX7" fmla="*/ 76733 w 439026"/>
                <a:gd name="connsiteY7" fmla="*/ 154995 h 209969"/>
                <a:gd name="connsiteX8" fmla="*/ 285367 w 439026"/>
                <a:gd name="connsiteY8" fmla="*/ 215695 h 209969"/>
                <a:gd name="connsiteX9" fmla="*/ 426238 w 439026"/>
                <a:gd name="connsiteY9" fmla="*/ 167593 h 209969"/>
                <a:gd name="connsiteX10" fmla="*/ 358665 w 439026"/>
                <a:gd name="connsiteY10" fmla="*/ 63754 h 209969"/>
                <a:gd name="connsiteX11" fmla="*/ 154613 w 439026"/>
                <a:gd name="connsiteY11" fmla="*/ 6299 h 209969"/>
                <a:gd name="connsiteX12" fmla="*/ 13362 w 439026"/>
                <a:gd name="connsiteY12" fmla="*/ 49056 h 209969"/>
                <a:gd name="connsiteX13" fmla="*/ 76733 w 439026"/>
                <a:gd name="connsiteY13" fmla="*/ 154995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09969">
                  <a:moveTo>
                    <a:pt x="290139" y="223331"/>
                  </a:moveTo>
                  <a:cubicBezTo>
                    <a:pt x="200234" y="196798"/>
                    <a:pt x="155567" y="183627"/>
                    <a:pt x="67571" y="158431"/>
                  </a:cubicBezTo>
                  <a:cubicBezTo>
                    <a:pt x="39321" y="111474"/>
                    <a:pt x="25768" y="88569"/>
                    <a:pt x="0" y="45430"/>
                  </a:cubicBezTo>
                  <a:cubicBezTo>
                    <a:pt x="59555" y="25769"/>
                    <a:pt x="89714" y="16798"/>
                    <a:pt x="150605" y="0"/>
                  </a:cubicBezTo>
                  <a:cubicBezTo>
                    <a:pt x="236311" y="23287"/>
                    <a:pt x="279831" y="35695"/>
                    <a:pt x="368018" y="61082"/>
                  </a:cubicBezTo>
                  <a:cubicBezTo>
                    <a:pt x="395505" y="103457"/>
                    <a:pt x="410203" y="125791"/>
                    <a:pt x="440172" y="171602"/>
                  </a:cubicBezTo>
                  <a:cubicBezTo>
                    <a:pt x="379663" y="191263"/>
                    <a:pt x="349503" y="201570"/>
                    <a:pt x="290139" y="223331"/>
                  </a:cubicBezTo>
                  <a:close/>
                  <a:moveTo>
                    <a:pt x="76733" y="154995"/>
                  </a:moveTo>
                  <a:cubicBezTo>
                    <a:pt x="159385" y="178665"/>
                    <a:pt x="201188" y="190881"/>
                    <a:pt x="285367" y="215695"/>
                  </a:cubicBezTo>
                  <a:cubicBezTo>
                    <a:pt x="341295" y="195271"/>
                    <a:pt x="369354" y="185727"/>
                    <a:pt x="426238" y="167593"/>
                  </a:cubicBezTo>
                  <a:cubicBezTo>
                    <a:pt x="398178" y="124645"/>
                    <a:pt x="384435" y="103648"/>
                    <a:pt x="358665" y="63754"/>
                  </a:cubicBezTo>
                  <a:cubicBezTo>
                    <a:pt x="276013" y="39894"/>
                    <a:pt x="235166" y="28250"/>
                    <a:pt x="154613" y="6299"/>
                  </a:cubicBezTo>
                  <a:cubicBezTo>
                    <a:pt x="97540" y="22142"/>
                    <a:pt x="69290" y="30732"/>
                    <a:pt x="13362" y="49056"/>
                  </a:cubicBezTo>
                  <a:cubicBezTo>
                    <a:pt x="37412" y="89714"/>
                    <a:pt x="50202" y="111093"/>
                    <a:pt x="76733" y="154995"/>
                  </a:cubicBezTo>
                  <a:close/>
                </a:path>
              </a:pathLst>
            </a:custGeom>
            <a:grpFill/>
            <a:ln w="19088" cap="flat">
              <a:noFill/>
              <a:prstDash val="solid"/>
              <a:miter/>
            </a:ln>
          </p:spPr>
          <p:txBody>
            <a:bodyPr rtlCol="0" anchor="ctr"/>
            <a:lstStyle/>
            <a:p>
              <a:endParaRPr lang="en-US" dirty="0"/>
            </a:p>
          </p:txBody>
        </p:sp>
        <p:sp>
          <p:nvSpPr>
            <p:cNvPr id="336" name="Freeform: Shape 335">
              <a:extLst>
                <a:ext uri="{FF2B5EF4-FFF2-40B4-BE49-F238E27FC236}">
                  <a16:creationId xmlns:a16="http://schemas.microsoft.com/office/drawing/2014/main" id="{CBF94C17-0223-4393-9C6D-7453D26EB24E}"/>
                </a:ext>
              </a:extLst>
            </p:cNvPr>
            <p:cNvSpPr/>
            <p:nvPr/>
          </p:nvSpPr>
          <p:spPr>
            <a:xfrm>
              <a:off x="9887278" y="3761371"/>
              <a:ext cx="439026" cy="209969"/>
            </a:xfrm>
            <a:custGeom>
              <a:avLst/>
              <a:gdLst>
                <a:gd name="connsiteX0" fmla="*/ 301592 w 439026"/>
                <a:gd name="connsiteY0" fmla="*/ 217223 h 209969"/>
                <a:gd name="connsiteX1" fmla="*/ 72154 w 439026"/>
                <a:gd name="connsiteY1" fmla="*/ 148696 h 209969"/>
                <a:gd name="connsiteX2" fmla="*/ 0 w 439026"/>
                <a:gd name="connsiteY2" fmla="*/ 37985 h 209969"/>
                <a:gd name="connsiteX3" fmla="*/ 154232 w 439026"/>
                <a:gd name="connsiteY3" fmla="*/ 0 h 209969"/>
                <a:gd name="connsiteX4" fmla="*/ 379089 w 439026"/>
                <a:gd name="connsiteY4" fmla="*/ 65472 h 209969"/>
                <a:gd name="connsiteX5" fmla="*/ 454488 w 439026"/>
                <a:gd name="connsiteY5" fmla="*/ 172365 h 209969"/>
                <a:gd name="connsiteX6" fmla="*/ 301592 w 439026"/>
                <a:gd name="connsiteY6" fmla="*/ 217223 h 209969"/>
                <a:gd name="connsiteX7" fmla="*/ 81507 w 439026"/>
                <a:gd name="connsiteY7" fmla="*/ 145642 h 209969"/>
                <a:gd name="connsiteX8" fmla="*/ 296629 w 439026"/>
                <a:gd name="connsiteY8" fmla="*/ 209969 h 209969"/>
                <a:gd name="connsiteX9" fmla="*/ 440172 w 439026"/>
                <a:gd name="connsiteY9" fmla="*/ 168166 h 209969"/>
                <a:gd name="connsiteX10" fmla="*/ 369545 w 439026"/>
                <a:gd name="connsiteY10" fmla="*/ 67763 h 209969"/>
                <a:gd name="connsiteX11" fmla="*/ 158431 w 439026"/>
                <a:gd name="connsiteY11" fmla="*/ 6299 h 209969"/>
                <a:gd name="connsiteX12" fmla="*/ 13744 w 439026"/>
                <a:gd name="connsiteY12" fmla="*/ 42185 h 209969"/>
                <a:gd name="connsiteX13" fmla="*/ 81507 w 439026"/>
                <a:gd name="connsiteY13" fmla="*/ 145642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09969">
                  <a:moveTo>
                    <a:pt x="301592" y="217223"/>
                  </a:moveTo>
                  <a:cubicBezTo>
                    <a:pt x="209206" y="189545"/>
                    <a:pt x="163203" y="175610"/>
                    <a:pt x="72154" y="148696"/>
                  </a:cubicBezTo>
                  <a:cubicBezTo>
                    <a:pt x="42185" y="102694"/>
                    <a:pt x="27487" y="80361"/>
                    <a:pt x="0" y="37985"/>
                  </a:cubicBezTo>
                  <a:cubicBezTo>
                    <a:pt x="60891" y="21379"/>
                    <a:pt x="91814" y="13743"/>
                    <a:pt x="154232" y="0"/>
                  </a:cubicBezTo>
                  <a:cubicBezTo>
                    <a:pt x="243182" y="25387"/>
                    <a:pt x="288230" y="38749"/>
                    <a:pt x="379089" y="65472"/>
                  </a:cubicBezTo>
                  <a:cubicBezTo>
                    <a:pt x="407913" y="106512"/>
                    <a:pt x="423183" y="128081"/>
                    <a:pt x="454488" y="172365"/>
                  </a:cubicBezTo>
                  <a:cubicBezTo>
                    <a:pt x="392833" y="188972"/>
                    <a:pt x="362102" y="197944"/>
                    <a:pt x="301592" y="217223"/>
                  </a:cubicBezTo>
                  <a:close/>
                  <a:moveTo>
                    <a:pt x="81507" y="145642"/>
                  </a:moveTo>
                  <a:cubicBezTo>
                    <a:pt x="166830" y="171029"/>
                    <a:pt x="209969" y="184009"/>
                    <a:pt x="296629" y="209969"/>
                  </a:cubicBezTo>
                  <a:cubicBezTo>
                    <a:pt x="353512" y="192217"/>
                    <a:pt x="382144" y="183818"/>
                    <a:pt x="440172" y="168166"/>
                  </a:cubicBezTo>
                  <a:cubicBezTo>
                    <a:pt x="410967" y="126745"/>
                    <a:pt x="396651" y="106321"/>
                    <a:pt x="369545" y="67763"/>
                  </a:cubicBezTo>
                  <a:cubicBezTo>
                    <a:pt x="284222" y="42566"/>
                    <a:pt x="242037" y="30159"/>
                    <a:pt x="158431" y="6299"/>
                  </a:cubicBezTo>
                  <a:cubicBezTo>
                    <a:pt x="99830" y="19470"/>
                    <a:pt x="71008" y="26532"/>
                    <a:pt x="13744" y="42185"/>
                  </a:cubicBezTo>
                  <a:cubicBezTo>
                    <a:pt x="39704" y="81697"/>
                    <a:pt x="53255" y="102694"/>
                    <a:pt x="81507" y="145642"/>
                  </a:cubicBezTo>
                  <a:close/>
                </a:path>
              </a:pathLst>
            </a:custGeom>
            <a:grpFill/>
            <a:ln w="19088" cap="flat">
              <a:noFill/>
              <a:prstDash val="solid"/>
              <a:miter/>
            </a:ln>
          </p:spPr>
          <p:txBody>
            <a:bodyPr rtlCol="0" anchor="ctr"/>
            <a:lstStyle/>
            <a:p>
              <a:endParaRPr lang="en-US" dirty="0"/>
            </a:p>
          </p:txBody>
        </p:sp>
        <p:sp>
          <p:nvSpPr>
            <p:cNvPr id="337" name="Freeform: Shape 336">
              <a:extLst>
                <a:ext uri="{FF2B5EF4-FFF2-40B4-BE49-F238E27FC236}">
                  <a16:creationId xmlns:a16="http://schemas.microsoft.com/office/drawing/2014/main" id="{A742CF32-6E4C-450F-9E1F-8C2783249567}"/>
                </a:ext>
              </a:extLst>
            </p:cNvPr>
            <p:cNvSpPr/>
            <p:nvPr/>
          </p:nvSpPr>
          <p:spPr>
            <a:xfrm>
              <a:off x="10254533" y="3794012"/>
              <a:ext cx="458114" cy="190881"/>
            </a:xfrm>
            <a:custGeom>
              <a:avLst/>
              <a:gdLst>
                <a:gd name="connsiteX0" fmla="*/ 310755 w 458114"/>
                <a:gd name="connsiteY0" fmla="*/ 209015 h 190880"/>
                <a:gd name="connsiteX1" fmla="*/ 75398 w 458114"/>
                <a:gd name="connsiteY1" fmla="*/ 138770 h 190880"/>
                <a:gd name="connsiteX2" fmla="*/ 0 w 458114"/>
                <a:gd name="connsiteY2" fmla="*/ 31686 h 190880"/>
                <a:gd name="connsiteX3" fmla="*/ 158241 w 458114"/>
                <a:gd name="connsiteY3" fmla="*/ 0 h 190880"/>
                <a:gd name="connsiteX4" fmla="*/ 389589 w 458114"/>
                <a:gd name="connsiteY4" fmla="*/ 67572 h 190880"/>
                <a:gd name="connsiteX5" fmla="*/ 466895 w 458114"/>
                <a:gd name="connsiteY5" fmla="*/ 170075 h 190880"/>
                <a:gd name="connsiteX6" fmla="*/ 310755 w 458114"/>
                <a:gd name="connsiteY6" fmla="*/ 209015 h 190880"/>
                <a:gd name="connsiteX7" fmla="*/ 84942 w 458114"/>
                <a:gd name="connsiteY7" fmla="*/ 136289 h 190880"/>
                <a:gd name="connsiteX8" fmla="*/ 305601 w 458114"/>
                <a:gd name="connsiteY8" fmla="*/ 202143 h 190880"/>
                <a:gd name="connsiteX9" fmla="*/ 452197 w 458114"/>
                <a:gd name="connsiteY9" fmla="*/ 165685 h 190880"/>
                <a:gd name="connsiteX10" fmla="*/ 379663 w 458114"/>
                <a:gd name="connsiteY10" fmla="*/ 69481 h 190880"/>
                <a:gd name="connsiteX11" fmla="*/ 162440 w 458114"/>
                <a:gd name="connsiteY11" fmla="*/ 5917 h 190880"/>
                <a:gd name="connsiteX12" fmla="*/ 14125 w 458114"/>
                <a:gd name="connsiteY12" fmla="*/ 35886 h 190880"/>
                <a:gd name="connsiteX13" fmla="*/ 84942 w 458114"/>
                <a:gd name="connsiteY13" fmla="*/ 136289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90880">
                  <a:moveTo>
                    <a:pt x="310755" y="209015"/>
                  </a:moveTo>
                  <a:cubicBezTo>
                    <a:pt x="216077" y="180955"/>
                    <a:pt x="168930" y="166830"/>
                    <a:pt x="75398" y="138770"/>
                  </a:cubicBezTo>
                  <a:cubicBezTo>
                    <a:pt x="44093" y="94486"/>
                    <a:pt x="28823" y="72726"/>
                    <a:pt x="0" y="31686"/>
                  </a:cubicBezTo>
                  <a:cubicBezTo>
                    <a:pt x="62418" y="17752"/>
                    <a:pt x="94104" y="11262"/>
                    <a:pt x="158241" y="0"/>
                  </a:cubicBezTo>
                  <a:cubicBezTo>
                    <a:pt x="250055" y="26723"/>
                    <a:pt x="296439" y="40276"/>
                    <a:pt x="389589" y="67572"/>
                  </a:cubicBezTo>
                  <a:cubicBezTo>
                    <a:pt x="419366" y="107084"/>
                    <a:pt x="435019" y="127699"/>
                    <a:pt x="466895" y="170075"/>
                  </a:cubicBezTo>
                  <a:cubicBezTo>
                    <a:pt x="403905" y="184391"/>
                    <a:pt x="372600" y="192217"/>
                    <a:pt x="310755" y="209015"/>
                  </a:cubicBezTo>
                  <a:close/>
                  <a:moveTo>
                    <a:pt x="84942" y="136289"/>
                  </a:moveTo>
                  <a:cubicBezTo>
                    <a:pt x="172747" y="162631"/>
                    <a:pt x="216841" y="175801"/>
                    <a:pt x="305601" y="202143"/>
                  </a:cubicBezTo>
                  <a:cubicBezTo>
                    <a:pt x="363628" y="186491"/>
                    <a:pt x="393025" y="179237"/>
                    <a:pt x="452197" y="165685"/>
                  </a:cubicBezTo>
                  <a:cubicBezTo>
                    <a:pt x="422229" y="125981"/>
                    <a:pt x="407532" y="106702"/>
                    <a:pt x="379663" y="69481"/>
                  </a:cubicBezTo>
                  <a:cubicBezTo>
                    <a:pt x="292239" y="43903"/>
                    <a:pt x="248719" y="31114"/>
                    <a:pt x="162440" y="5917"/>
                  </a:cubicBezTo>
                  <a:cubicBezTo>
                    <a:pt x="102312" y="16798"/>
                    <a:pt x="72726" y="22715"/>
                    <a:pt x="14125" y="35886"/>
                  </a:cubicBezTo>
                  <a:cubicBezTo>
                    <a:pt x="41422" y="74444"/>
                    <a:pt x="55738" y="94677"/>
                    <a:pt x="84942" y="136289"/>
                  </a:cubicBezTo>
                  <a:close/>
                </a:path>
              </a:pathLst>
            </a:custGeom>
            <a:grpFill/>
            <a:ln w="19088" cap="flat">
              <a:noFill/>
              <a:prstDash val="solid"/>
              <a:miter/>
            </a:ln>
          </p:spPr>
          <p:txBody>
            <a:bodyPr rtlCol="0" anchor="ctr"/>
            <a:lstStyle/>
            <a:p>
              <a:endParaRPr lang="en-US" dirty="0"/>
            </a:p>
          </p:txBody>
        </p:sp>
        <p:sp>
          <p:nvSpPr>
            <p:cNvPr id="338" name="Freeform: Shape 337">
              <a:extLst>
                <a:ext uri="{FF2B5EF4-FFF2-40B4-BE49-F238E27FC236}">
                  <a16:creationId xmlns:a16="http://schemas.microsoft.com/office/drawing/2014/main" id="{C9BADD8F-5796-4251-BA29-1B1CBD047830}"/>
                </a:ext>
              </a:extLst>
            </p:cNvPr>
            <p:cNvSpPr/>
            <p:nvPr/>
          </p:nvSpPr>
          <p:spPr>
            <a:xfrm>
              <a:off x="10632096" y="3833715"/>
              <a:ext cx="458114" cy="190881"/>
            </a:xfrm>
            <a:custGeom>
              <a:avLst/>
              <a:gdLst>
                <a:gd name="connsiteX0" fmla="*/ 317244 w 458114"/>
                <a:gd name="connsiteY0" fmla="*/ 199280 h 190880"/>
                <a:gd name="connsiteX1" fmla="*/ 77307 w 458114"/>
                <a:gd name="connsiteY1" fmla="*/ 129226 h 190880"/>
                <a:gd name="connsiteX2" fmla="*/ 0 w 458114"/>
                <a:gd name="connsiteY2" fmla="*/ 26723 h 190880"/>
                <a:gd name="connsiteX3" fmla="*/ 161867 w 458114"/>
                <a:gd name="connsiteY3" fmla="*/ 0 h 190880"/>
                <a:gd name="connsiteX4" fmla="*/ 398369 w 458114"/>
                <a:gd name="connsiteY4" fmla="*/ 67763 h 190880"/>
                <a:gd name="connsiteX5" fmla="*/ 476629 w 458114"/>
                <a:gd name="connsiteY5" fmla="*/ 164921 h 190880"/>
                <a:gd name="connsiteX6" fmla="*/ 317244 w 458114"/>
                <a:gd name="connsiteY6" fmla="*/ 199280 h 190880"/>
                <a:gd name="connsiteX7" fmla="*/ 87042 w 458114"/>
                <a:gd name="connsiteY7" fmla="*/ 126936 h 190880"/>
                <a:gd name="connsiteX8" fmla="*/ 312090 w 458114"/>
                <a:gd name="connsiteY8" fmla="*/ 192599 h 190880"/>
                <a:gd name="connsiteX9" fmla="*/ 461550 w 458114"/>
                <a:gd name="connsiteY9" fmla="*/ 160531 h 190880"/>
                <a:gd name="connsiteX10" fmla="*/ 388060 w 458114"/>
                <a:gd name="connsiteY10" fmla="*/ 69099 h 190880"/>
                <a:gd name="connsiteX11" fmla="*/ 166067 w 458114"/>
                <a:gd name="connsiteY11" fmla="*/ 5345 h 190880"/>
                <a:gd name="connsiteX12" fmla="*/ 14316 w 458114"/>
                <a:gd name="connsiteY12" fmla="*/ 30732 h 190880"/>
                <a:gd name="connsiteX13" fmla="*/ 87042 w 458114"/>
                <a:gd name="connsiteY13" fmla="*/ 126936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90880">
                  <a:moveTo>
                    <a:pt x="317244" y="199280"/>
                  </a:moveTo>
                  <a:cubicBezTo>
                    <a:pt x="221039" y="171411"/>
                    <a:pt x="172938" y="157477"/>
                    <a:pt x="77307" y="129226"/>
                  </a:cubicBezTo>
                  <a:cubicBezTo>
                    <a:pt x="45239" y="86851"/>
                    <a:pt x="29586" y="66236"/>
                    <a:pt x="0" y="26723"/>
                  </a:cubicBezTo>
                  <a:cubicBezTo>
                    <a:pt x="63945" y="14889"/>
                    <a:pt x="96395" y="9544"/>
                    <a:pt x="161867" y="0"/>
                  </a:cubicBezTo>
                  <a:cubicBezTo>
                    <a:pt x="255971" y="27105"/>
                    <a:pt x="303310" y="40658"/>
                    <a:pt x="398369" y="67763"/>
                  </a:cubicBezTo>
                  <a:cubicBezTo>
                    <a:pt x="428528" y="105366"/>
                    <a:pt x="444370" y="125027"/>
                    <a:pt x="476629" y="164921"/>
                  </a:cubicBezTo>
                  <a:cubicBezTo>
                    <a:pt x="412111" y="177710"/>
                    <a:pt x="380235" y="184582"/>
                    <a:pt x="317244" y="199280"/>
                  </a:cubicBezTo>
                  <a:close/>
                  <a:moveTo>
                    <a:pt x="87042" y="126936"/>
                  </a:moveTo>
                  <a:cubicBezTo>
                    <a:pt x="176756" y="153468"/>
                    <a:pt x="221804" y="166639"/>
                    <a:pt x="312090" y="192599"/>
                  </a:cubicBezTo>
                  <a:cubicBezTo>
                    <a:pt x="371264" y="178855"/>
                    <a:pt x="401231" y="172556"/>
                    <a:pt x="461550" y="160531"/>
                  </a:cubicBezTo>
                  <a:cubicBezTo>
                    <a:pt x="431391" y="122927"/>
                    <a:pt x="416502" y="104603"/>
                    <a:pt x="388060" y="69099"/>
                  </a:cubicBezTo>
                  <a:cubicBezTo>
                    <a:pt x="298919" y="43712"/>
                    <a:pt x="254444" y="30923"/>
                    <a:pt x="166067" y="5345"/>
                  </a:cubicBezTo>
                  <a:cubicBezTo>
                    <a:pt x="104602" y="14507"/>
                    <a:pt x="74253" y="19470"/>
                    <a:pt x="14316" y="30732"/>
                  </a:cubicBezTo>
                  <a:cubicBezTo>
                    <a:pt x="42375" y="67954"/>
                    <a:pt x="56882" y="87423"/>
                    <a:pt x="87042" y="126936"/>
                  </a:cubicBezTo>
                  <a:close/>
                </a:path>
              </a:pathLst>
            </a:custGeom>
            <a:grpFill/>
            <a:ln w="19088" cap="flat">
              <a:noFill/>
              <a:prstDash val="solid"/>
              <a:miter/>
            </a:ln>
          </p:spPr>
          <p:txBody>
            <a:bodyPr rtlCol="0" anchor="ctr"/>
            <a:lstStyle/>
            <a:p>
              <a:endParaRPr lang="en-US" dirty="0"/>
            </a:p>
          </p:txBody>
        </p:sp>
        <p:sp>
          <p:nvSpPr>
            <p:cNvPr id="339" name="Freeform: Shape 338">
              <a:extLst>
                <a:ext uri="{FF2B5EF4-FFF2-40B4-BE49-F238E27FC236}">
                  <a16:creationId xmlns:a16="http://schemas.microsoft.com/office/drawing/2014/main" id="{D0BDCF34-4A5A-4A61-981D-054316E3266A}"/>
                </a:ext>
              </a:extLst>
            </p:cNvPr>
            <p:cNvSpPr/>
            <p:nvPr/>
          </p:nvSpPr>
          <p:spPr>
            <a:xfrm>
              <a:off x="11017866" y="3876854"/>
              <a:ext cx="477202" cy="171793"/>
            </a:xfrm>
            <a:custGeom>
              <a:avLst/>
              <a:gdLst>
                <a:gd name="connsiteX0" fmla="*/ 321253 w 477202"/>
                <a:gd name="connsiteY0" fmla="*/ 188781 h 171792"/>
                <a:gd name="connsiteX1" fmla="*/ 78262 w 477202"/>
                <a:gd name="connsiteY1" fmla="*/ 120637 h 171792"/>
                <a:gd name="connsiteX2" fmla="*/ 0 w 477202"/>
                <a:gd name="connsiteY2" fmla="*/ 23287 h 171792"/>
                <a:gd name="connsiteX3" fmla="*/ 164921 w 477202"/>
                <a:gd name="connsiteY3" fmla="*/ 0 h 171792"/>
                <a:gd name="connsiteX4" fmla="*/ 404477 w 477202"/>
                <a:gd name="connsiteY4" fmla="*/ 66045 h 171792"/>
                <a:gd name="connsiteX5" fmla="*/ 482739 w 477202"/>
                <a:gd name="connsiteY5" fmla="*/ 157859 h 171792"/>
                <a:gd name="connsiteX6" fmla="*/ 321253 w 477202"/>
                <a:gd name="connsiteY6" fmla="*/ 188781 h 171792"/>
                <a:gd name="connsiteX7" fmla="*/ 88187 w 477202"/>
                <a:gd name="connsiteY7" fmla="*/ 118537 h 171792"/>
                <a:gd name="connsiteX8" fmla="*/ 316099 w 477202"/>
                <a:gd name="connsiteY8" fmla="*/ 182482 h 171792"/>
                <a:gd name="connsiteX9" fmla="*/ 467850 w 477202"/>
                <a:gd name="connsiteY9" fmla="*/ 153659 h 171792"/>
                <a:gd name="connsiteX10" fmla="*/ 394361 w 477202"/>
                <a:gd name="connsiteY10" fmla="*/ 67381 h 171792"/>
                <a:gd name="connsiteX11" fmla="*/ 169502 w 477202"/>
                <a:gd name="connsiteY11" fmla="*/ 5345 h 171792"/>
                <a:gd name="connsiteX12" fmla="*/ 14889 w 477202"/>
                <a:gd name="connsiteY12" fmla="*/ 27296 h 171792"/>
                <a:gd name="connsiteX13" fmla="*/ 88187 w 477202"/>
                <a:gd name="connsiteY13" fmla="*/ 118537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1253" y="188781"/>
                  </a:moveTo>
                  <a:cubicBezTo>
                    <a:pt x="224095" y="162058"/>
                    <a:pt x="175420" y="148314"/>
                    <a:pt x="78262" y="120637"/>
                  </a:cubicBezTo>
                  <a:cubicBezTo>
                    <a:pt x="46003" y="80552"/>
                    <a:pt x="30160" y="60891"/>
                    <a:pt x="0" y="23287"/>
                  </a:cubicBezTo>
                  <a:cubicBezTo>
                    <a:pt x="65282" y="12980"/>
                    <a:pt x="98304" y="8399"/>
                    <a:pt x="164921" y="0"/>
                  </a:cubicBezTo>
                  <a:cubicBezTo>
                    <a:pt x="260553" y="26533"/>
                    <a:pt x="308464" y="39894"/>
                    <a:pt x="404477" y="66045"/>
                  </a:cubicBezTo>
                  <a:cubicBezTo>
                    <a:pt x="434827" y="101740"/>
                    <a:pt x="450671" y="120255"/>
                    <a:pt x="482739" y="157859"/>
                  </a:cubicBezTo>
                  <a:cubicBezTo>
                    <a:pt x="417648" y="169311"/>
                    <a:pt x="385199" y="175420"/>
                    <a:pt x="321253" y="188781"/>
                  </a:cubicBezTo>
                  <a:close/>
                  <a:moveTo>
                    <a:pt x="88187" y="118537"/>
                  </a:moveTo>
                  <a:cubicBezTo>
                    <a:pt x="179238" y="144497"/>
                    <a:pt x="224858" y="157286"/>
                    <a:pt x="316099" y="182482"/>
                  </a:cubicBezTo>
                  <a:cubicBezTo>
                    <a:pt x="376227" y="170266"/>
                    <a:pt x="406577" y="164348"/>
                    <a:pt x="467850" y="153659"/>
                  </a:cubicBezTo>
                  <a:cubicBezTo>
                    <a:pt x="437691" y="118346"/>
                    <a:pt x="422802" y="100976"/>
                    <a:pt x="394361" y="67381"/>
                  </a:cubicBezTo>
                  <a:cubicBezTo>
                    <a:pt x="304264" y="42757"/>
                    <a:pt x="259217" y="30350"/>
                    <a:pt x="169502" y="5345"/>
                  </a:cubicBezTo>
                  <a:cubicBezTo>
                    <a:pt x="107085" y="13362"/>
                    <a:pt x="76163" y="17752"/>
                    <a:pt x="14889" y="27296"/>
                  </a:cubicBezTo>
                  <a:cubicBezTo>
                    <a:pt x="43139" y="62800"/>
                    <a:pt x="57838" y="81124"/>
                    <a:pt x="88187" y="118537"/>
                  </a:cubicBezTo>
                  <a:close/>
                </a:path>
              </a:pathLst>
            </a:custGeom>
            <a:grpFill/>
            <a:ln w="19088" cap="flat">
              <a:noFill/>
              <a:prstDash val="solid"/>
              <a:miter/>
            </a:ln>
          </p:spPr>
          <p:txBody>
            <a:bodyPr rtlCol="0" anchor="ctr"/>
            <a:lstStyle/>
            <a:p>
              <a:endParaRPr lang="en-US" dirty="0"/>
            </a:p>
          </p:txBody>
        </p:sp>
        <p:sp>
          <p:nvSpPr>
            <p:cNvPr id="340" name="Freeform: Shape 339">
              <a:extLst>
                <a:ext uri="{FF2B5EF4-FFF2-40B4-BE49-F238E27FC236}">
                  <a16:creationId xmlns:a16="http://schemas.microsoft.com/office/drawing/2014/main" id="{7348BB4E-3329-4EC6-8B16-5DD1F713499E}"/>
                </a:ext>
              </a:extLst>
            </p:cNvPr>
            <p:cNvSpPr/>
            <p:nvPr/>
          </p:nvSpPr>
          <p:spPr>
            <a:xfrm>
              <a:off x="11409936" y="3919803"/>
              <a:ext cx="477202" cy="171793"/>
            </a:xfrm>
            <a:custGeom>
              <a:avLst/>
              <a:gdLst>
                <a:gd name="connsiteX0" fmla="*/ 322398 w 477202"/>
                <a:gd name="connsiteY0" fmla="*/ 178092 h 171792"/>
                <a:gd name="connsiteX1" fmla="*/ 78261 w 477202"/>
                <a:gd name="connsiteY1" fmla="*/ 113574 h 171792"/>
                <a:gd name="connsiteX2" fmla="*/ 0 w 477202"/>
                <a:gd name="connsiteY2" fmla="*/ 21570 h 171792"/>
                <a:gd name="connsiteX3" fmla="*/ 166639 w 477202"/>
                <a:gd name="connsiteY3" fmla="*/ 0 h 171792"/>
                <a:gd name="connsiteX4" fmla="*/ 407339 w 477202"/>
                <a:gd name="connsiteY4" fmla="*/ 62227 h 171792"/>
                <a:gd name="connsiteX5" fmla="*/ 485219 w 477202"/>
                <a:gd name="connsiteY5" fmla="*/ 148696 h 171792"/>
                <a:gd name="connsiteX6" fmla="*/ 322398 w 477202"/>
                <a:gd name="connsiteY6" fmla="*/ 178092 h 171792"/>
                <a:gd name="connsiteX7" fmla="*/ 88187 w 477202"/>
                <a:gd name="connsiteY7" fmla="*/ 111856 h 171792"/>
                <a:gd name="connsiteX8" fmla="*/ 317244 w 477202"/>
                <a:gd name="connsiteY8" fmla="*/ 172366 h 171792"/>
                <a:gd name="connsiteX9" fmla="*/ 469949 w 477202"/>
                <a:gd name="connsiteY9" fmla="*/ 145070 h 171792"/>
                <a:gd name="connsiteX10" fmla="*/ 396841 w 477202"/>
                <a:gd name="connsiteY10" fmla="*/ 63754 h 171792"/>
                <a:gd name="connsiteX11" fmla="*/ 170839 w 477202"/>
                <a:gd name="connsiteY11" fmla="*/ 5154 h 171792"/>
                <a:gd name="connsiteX12" fmla="*/ 14697 w 477202"/>
                <a:gd name="connsiteY12" fmla="*/ 25578 h 171792"/>
                <a:gd name="connsiteX13" fmla="*/ 88187 w 477202"/>
                <a:gd name="connsiteY13" fmla="*/ 111856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2398" y="178092"/>
                  </a:moveTo>
                  <a:cubicBezTo>
                    <a:pt x="224857" y="152896"/>
                    <a:pt x="175992" y="139916"/>
                    <a:pt x="78261" y="113574"/>
                  </a:cubicBezTo>
                  <a:cubicBezTo>
                    <a:pt x="46002" y="75780"/>
                    <a:pt x="30349" y="57264"/>
                    <a:pt x="0" y="21570"/>
                  </a:cubicBezTo>
                  <a:cubicBezTo>
                    <a:pt x="66044" y="12216"/>
                    <a:pt x="99448" y="8017"/>
                    <a:pt x="166639" y="0"/>
                  </a:cubicBezTo>
                  <a:cubicBezTo>
                    <a:pt x="263033" y="25387"/>
                    <a:pt x="311136" y="37794"/>
                    <a:pt x="407339" y="62227"/>
                  </a:cubicBezTo>
                  <a:cubicBezTo>
                    <a:pt x="437690" y="96013"/>
                    <a:pt x="453342" y="113383"/>
                    <a:pt x="485219" y="148696"/>
                  </a:cubicBezTo>
                  <a:cubicBezTo>
                    <a:pt x="419747" y="160149"/>
                    <a:pt x="387106" y="165876"/>
                    <a:pt x="322398" y="178092"/>
                  </a:cubicBezTo>
                  <a:close/>
                  <a:moveTo>
                    <a:pt x="88187" y="111856"/>
                  </a:moveTo>
                  <a:cubicBezTo>
                    <a:pt x="180001" y="136671"/>
                    <a:pt x="225811" y="148696"/>
                    <a:pt x="317244" y="172366"/>
                  </a:cubicBezTo>
                  <a:cubicBezTo>
                    <a:pt x="377944" y="160913"/>
                    <a:pt x="408485" y="155568"/>
                    <a:pt x="469949" y="145070"/>
                  </a:cubicBezTo>
                  <a:cubicBezTo>
                    <a:pt x="439980" y="111856"/>
                    <a:pt x="425282" y="95631"/>
                    <a:pt x="396841" y="63754"/>
                  </a:cubicBezTo>
                  <a:cubicBezTo>
                    <a:pt x="306555" y="40849"/>
                    <a:pt x="261316" y="29014"/>
                    <a:pt x="170839" y="5154"/>
                  </a:cubicBezTo>
                  <a:cubicBezTo>
                    <a:pt x="108038" y="12789"/>
                    <a:pt x="76733" y="16798"/>
                    <a:pt x="14697" y="25578"/>
                  </a:cubicBezTo>
                  <a:cubicBezTo>
                    <a:pt x="43329" y="59173"/>
                    <a:pt x="58027" y="76543"/>
                    <a:pt x="88187" y="111856"/>
                  </a:cubicBezTo>
                  <a:close/>
                </a:path>
              </a:pathLst>
            </a:custGeom>
            <a:grpFill/>
            <a:ln w="19088" cap="flat">
              <a:noFill/>
              <a:prstDash val="solid"/>
              <a:miter/>
            </a:ln>
          </p:spPr>
          <p:txBody>
            <a:bodyPr rtlCol="0" anchor="ctr"/>
            <a:lstStyle/>
            <a:p>
              <a:endParaRPr lang="en-US" dirty="0"/>
            </a:p>
          </p:txBody>
        </p:sp>
        <p:sp>
          <p:nvSpPr>
            <p:cNvPr id="341" name="Freeform: Shape 340">
              <a:extLst>
                <a:ext uri="{FF2B5EF4-FFF2-40B4-BE49-F238E27FC236}">
                  <a16:creationId xmlns:a16="http://schemas.microsoft.com/office/drawing/2014/main" id="{F3FF55B8-6CC7-4402-BA75-D698DEEA465D}"/>
                </a:ext>
              </a:extLst>
            </p:cNvPr>
            <p:cNvSpPr/>
            <p:nvPr/>
          </p:nvSpPr>
          <p:spPr>
            <a:xfrm>
              <a:off x="11804487" y="3959315"/>
              <a:ext cx="477202" cy="152705"/>
            </a:xfrm>
            <a:custGeom>
              <a:avLst/>
              <a:gdLst>
                <a:gd name="connsiteX0" fmla="*/ 321444 w 477202"/>
                <a:gd name="connsiteY0" fmla="*/ 167975 h 152704"/>
                <a:gd name="connsiteX1" fmla="*/ 77880 w 477202"/>
                <a:gd name="connsiteY1" fmla="*/ 108420 h 152704"/>
                <a:gd name="connsiteX2" fmla="*/ 0 w 477202"/>
                <a:gd name="connsiteY2" fmla="*/ 21760 h 152704"/>
                <a:gd name="connsiteX3" fmla="*/ 166258 w 477202"/>
                <a:gd name="connsiteY3" fmla="*/ 0 h 152704"/>
                <a:gd name="connsiteX4" fmla="*/ 405622 w 477202"/>
                <a:gd name="connsiteY4" fmla="*/ 56883 h 152704"/>
                <a:gd name="connsiteX5" fmla="*/ 483120 w 477202"/>
                <a:gd name="connsiteY5" fmla="*/ 138770 h 152704"/>
                <a:gd name="connsiteX6" fmla="*/ 321444 w 477202"/>
                <a:gd name="connsiteY6" fmla="*/ 167975 h 152704"/>
                <a:gd name="connsiteX7" fmla="*/ 87996 w 477202"/>
                <a:gd name="connsiteY7" fmla="*/ 106702 h 152704"/>
                <a:gd name="connsiteX8" fmla="*/ 316290 w 477202"/>
                <a:gd name="connsiteY8" fmla="*/ 162631 h 152704"/>
                <a:gd name="connsiteX9" fmla="*/ 468232 w 477202"/>
                <a:gd name="connsiteY9" fmla="*/ 135335 h 152704"/>
                <a:gd name="connsiteX10" fmla="*/ 395506 w 477202"/>
                <a:gd name="connsiteY10" fmla="*/ 58410 h 152704"/>
                <a:gd name="connsiteX11" fmla="*/ 170839 w 477202"/>
                <a:gd name="connsiteY11" fmla="*/ 4963 h 152704"/>
                <a:gd name="connsiteX12" fmla="*/ 14889 w 477202"/>
                <a:gd name="connsiteY12" fmla="*/ 25578 h 152704"/>
                <a:gd name="connsiteX13" fmla="*/ 87996 w 477202"/>
                <a:gd name="connsiteY13" fmla="*/ 106702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321444" y="167975"/>
                  </a:moveTo>
                  <a:cubicBezTo>
                    <a:pt x="224476" y="144879"/>
                    <a:pt x="175802" y="133044"/>
                    <a:pt x="77880" y="108420"/>
                  </a:cubicBezTo>
                  <a:cubicBezTo>
                    <a:pt x="46002" y="72917"/>
                    <a:pt x="30351" y="55546"/>
                    <a:pt x="0" y="21760"/>
                  </a:cubicBezTo>
                  <a:cubicBezTo>
                    <a:pt x="66236" y="12789"/>
                    <a:pt x="99640" y="8399"/>
                    <a:pt x="166258" y="0"/>
                  </a:cubicBezTo>
                  <a:cubicBezTo>
                    <a:pt x="262270" y="23478"/>
                    <a:pt x="310182" y="34740"/>
                    <a:pt x="405622" y="56883"/>
                  </a:cubicBezTo>
                  <a:cubicBezTo>
                    <a:pt x="435973" y="88951"/>
                    <a:pt x="451624" y="105366"/>
                    <a:pt x="483120" y="138770"/>
                  </a:cubicBezTo>
                  <a:cubicBezTo>
                    <a:pt x="418411" y="150032"/>
                    <a:pt x="386152" y="155950"/>
                    <a:pt x="321444" y="167975"/>
                  </a:cubicBezTo>
                  <a:close/>
                  <a:moveTo>
                    <a:pt x="87996" y="106702"/>
                  </a:moveTo>
                  <a:cubicBezTo>
                    <a:pt x="179619" y="129608"/>
                    <a:pt x="225430" y="140870"/>
                    <a:pt x="316290" y="162631"/>
                  </a:cubicBezTo>
                  <a:cubicBezTo>
                    <a:pt x="376990" y="151369"/>
                    <a:pt x="407341" y="146024"/>
                    <a:pt x="468232" y="135335"/>
                  </a:cubicBezTo>
                  <a:cubicBezTo>
                    <a:pt x="438644" y="104030"/>
                    <a:pt x="423947" y="88569"/>
                    <a:pt x="395506" y="58410"/>
                  </a:cubicBezTo>
                  <a:cubicBezTo>
                    <a:pt x="305983" y="37604"/>
                    <a:pt x="260934" y="26914"/>
                    <a:pt x="170839" y="4963"/>
                  </a:cubicBezTo>
                  <a:cubicBezTo>
                    <a:pt x="108420" y="12980"/>
                    <a:pt x="77116" y="16988"/>
                    <a:pt x="14889" y="25578"/>
                  </a:cubicBezTo>
                  <a:cubicBezTo>
                    <a:pt x="43521" y="57264"/>
                    <a:pt x="58218" y="73489"/>
                    <a:pt x="87996" y="106702"/>
                  </a:cubicBezTo>
                  <a:close/>
                </a:path>
              </a:pathLst>
            </a:custGeom>
            <a:grpFill/>
            <a:ln w="19088" cap="flat">
              <a:noFill/>
              <a:prstDash val="solid"/>
              <a:miter/>
            </a:ln>
          </p:spPr>
          <p:txBody>
            <a:bodyPr rtlCol="0" anchor="ctr"/>
            <a:lstStyle/>
            <a:p>
              <a:endParaRPr lang="en-US" dirty="0"/>
            </a:p>
          </p:txBody>
        </p:sp>
        <p:sp>
          <p:nvSpPr>
            <p:cNvPr id="342" name="Freeform: Shape 341">
              <a:extLst>
                <a:ext uri="{FF2B5EF4-FFF2-40B4-BE49-F238E27FC236}">
                  <a16:creationId xmlns:a16="http://schemas.microsoft.com/office/drawing/2014/main" id="{A9BB6A13-BE91-45EC-BF52-CD3F2CE3A7FA}"/>
                </a:ext>
              </a:extLst>
            </p:cNvPr>
            <p:cNvSpPr/>
            <p:nvPr/>
          </p:nvSpPr>
          <p:spPr>
            <a:xfrm>
              <a:off x="12197702" y="3990810"/>
              <a:ext cx="458114" cy="152705"/>
            </a:xfrm>
            <a:custGeom>
              <a:avLst/>
              <a:gdLst>
                <a:gd name="connsiteX0" fmla="*/ 318199 w 458114"/>
                <a:gd name="connsiteY0" fmla="*/ 159576 h 152704"/>
                <a:gd name="connsiteX1" fmla="*/ 77498 w 458114"/>
                <a:gd name="connsiteY1" fmla="*/ 106321 h 152704"/>
                <a:gd name="connsiteX2" fmla="*/ 0 w 458114"/>
                <a:gd name="connsiteY2" fmla="*/ 24433 h 152704"/>
                <a:gd name="connsiteX3" fmla="*/ 163204 w 458114"/>
                <a:gd name="connsiteY3" fmla="*/ 0 h 152704"/>
                <a:gd name="connsiteX4" fmla="*/ 398560 w 458114"/>
                <a:gd name="connsiteY4" fmla="*/ 49820 h 152704"/>
                <a:gd name="connsiteX5" fmla="*/ 476630 w 458114"/>
                <a:gd name="connsiteY5" fmla="*/ 128081 h 152704"/>
                <a:gd name="connsiteX6" fmla="*/ 318199 w 458114"/>
                <a:gd name="connsiteY6" fmla="*/ 159576 h 152704"/>
                <a:gd name="connsiteX7" fmla="*/ 87615 w 458114"/>
                <a:gd name="connsiteY7" fmla="*/ 104603 h 152704"/>
                <a:gd name="connsiteX8" fmla="*/ 313236 w 458114"/>
                <a:gd name="connsiteY8" fmla="*/ 154614 h 152704"/>
                <a:gd name="connsiteX9" fmla="*/ 461932 w 458114"/>
                <a:gd name="connsiteY9" fmla="*/ 125218 h 152704"/>
                <a:gd name="connsiteX10" fmla="*/ 388826 w 458114"/>
                <a:gd name="connsiteY10" fmla="*/ 51729 h 152704"/>
                <a:gd name="connsiteX11" fmla="*/ 167785 w 458114"/>
                <a:gd name="connsiteY11" fmla="*/ 4772 h 152704"/>
                <a:gd name="connsiteX12" fmla="*/ 14889 w 458114"/>
                <a:gd name="connsiteY12" fmla="*/ 27869 h 152704"/>
                <a:gd name="connsiteX13" fmla="*/ 87615 w 458114"/>
                <a:gd name="connsiteY13" fmla="*/ 104603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318199" y="159576"/>
                  </a:moveTo>
                  <a:cubicBezTo>
                    <a:pt x="222568" y="139152"/>
                    <a:pt x="174466" y="128463"/>
                    <a:pt x="77498" y="106321"/>
                  </a:cubicBezTo>
                  <a:cubicBezTo>
                    <a:pt x="45812" y="72917"/>
                    <a:pt x="30351" y="56501"/>
                    <a:pt x="0" y="24433"/>
                  </a:cubicBezTo>
                  <a:cubicBezTo>
                    <a:pt x="65473" y="14698"/>
                    <a:pt x="98113" y="9926"/>
                    <a:pt x="163204" y="0"/>
                  </a:cubicBezTo>
                  <a:cubicBezTo>
                    <a:pt x="257880" y="20806"/>
                    <a:pt x="305029" y="30732"/>
                    <a:pt x="398560" y="49820"/>
                  </a:cubicBezTo>
                  <a:cubicBezTo>
                    <a:pt x="429292" y="80743"/>
                    <a:pt x="444944" y="96395"/>
                    <a:pt x="476630" y="128081"/>
                  </a:cubicBezTo>
                  <a:cubicBezTo>
                    <a:pt x="413640" y="140679"/>
                    <a:pt x="381762" y="146978"/>
                    <a:pt x="318199" y="159576"/>
                  </a:cubicBezTo>
                  <a:close/>
                  <a:moveTo>
                    <a:pt x="87615" y="104603"/>
                  </a:moveTo>
                  <a:cubicBezTo>
                    <a:pt x="178474" y="125409"/>
                    <a:pt x="223522" y="135335"/>
                    <a:pt x="313236" y="154614"/>
                  </a:cubicBezTo>
                  <a:cubicBezTo>
                    <a:pt x="372982" y="142779"/>
                    <a:pt x="402760" y="137052"/>
                    <a:pt x="461932" y="125218"/>
                  </a:cubicBezTo>
                  <a:cubicBezTo>
                    <a:pt x="432346" y="95440"/>
                    <a:pt x="417648" y="80743"/>
                    <a:pt x="388826" y="51729"/>
                  </a:cubicBezTo>
                  <a:cubicBezTo>
                    <a:pt x="301020" y="33786"/>
                    <a:pt x="256735" y="24242"/>
                    <a:pt x="167785" y="4772"/>
                  </a:cubicBezTo>
                  <a:cubicBezTo>
                    <a:pt x="106894" y="14125"/>
                    <a:pt x="76163" y="18706"/>
                    <a:pt x="14889" y="27869"/>
                  </a:cubicBezTo>
                  <a:cubicBezTo>
                    <a:pt x="43330" y="58028"/>
                    <a:pt x="58029" y="73298"/>
                    <a:pt x="87615" y="104603"/>
                  </a:cubicBezTo>
                  <a:close/>
                </a:path>
              </a:pathLst>
            </a:custGeom>
            <a:grpFill/>
            <a:ln w="19088" cap="flat">
              <a:noFill/>
              <a:prstDash val="solid"/>
              <a:miter/>
            </a:ln>
          </p:spPr>
          <p:txBody>
            <a:bodyPr rtlCol="0" anchor="ctr"/>
            <a:lstStyle/>
            <a:p>
              <a:endParaRPr lang="en-US" dirty="0"/>
            </a:p>
          </p:txBody>
        </p:sp>
        <p:sp>
          <p:nvSpPr>
            <p:cNvPr id="343" name="Freeform: Shape 342">
              <a:extLst>
                <a:ext uri="{FF2B5EF4-FFF2-40B4-BE49-F238E27FC236}">
                  <a16:creationId xmlns:a16="http://schemas.microsoft.com/office/drawing/2014/main" id="{49060BCF-6107-4A67-9AC9-4ADF949B62FB}"/>
                </a:ext>
              </a:extLst>
            </p:cNvPr>
            <p:cNvSpPr/>
            <p:nvPr/>
          </p:nvSpPr>
          <p:spPr>
            <a:xfrm>
              <a:off x="12584236" y="4010280"/>
              <a:ext cx="458114" cy="152705"/>
            </a:xfrm>
            <a:custGeom>
              <a:avLst/>
              <a:gdLst>
                <a:gd name="connsiteX0" fmla="*/ 313619 w 458114"/>
                <a:gd name="connsiteY0" fmla="*/ 154041 h 152704"/>
                <a:gd name="connsiteX1" fmla="*/ 77880 w 458114"/>
                <a:gd name="connsiteY1" fmla="*/ 108039 h 152704"/>
                <a:gd name="connsiteX2" fmla="*/ 0 w 458114"/>
                <a:gd name="connsiteY2" fmla="*/ 29777 h 152704"/>
                <a:gd name="connsiteX3" fmla="*/ 156332 w 458114"/>
                <a:gd name="connsiteY3" fmla="*/ 0 h 152704"/>
                <a:gd name="connsiteX4" fmla="*/ 385008 w 458114"/>
                <a:gd name="connsiteY4" fmla="*/ 41421 h 152704"/>
                <a:gd name="connsiteX5" fmla="*/ 464987 w 458114"/>
                <a:gd name="connsiteY5" fmla="*/ 117583 h 152704"/>
                <a:gd name="connsiteX6" fmla="*/ 313619 w 458114"/>
                <a:gd name="connsiteY6" fmla="*/ 154041 h 152704"/>
                <a:gd name="connsiteX7" fmla="*/ 87615 w 458114"/>
                <a:gd name="connsiteY7" fmla="*/ 106130 h 152704"/>
                <a:gd name="connsiteX8" fmla="*/ 308464 w 458114"/>
                <a:gd name="connsiteY8" fmla="*/ 149078 h 152704"/>
                <a:gd name="connsiteX9" fmla="*/ 450671 w 458114"/>
                <a:gd name="connsiteY9" fmla="*/ 115292 h 152704"/>
                <a:gd name="connsiteX10" fmla="*/ 375845 w 458114"/>
                <a:gd name="connsiteY10" fmla="*/ 43712 h 152704"/>
                <a:gd name="connsiteX11" fmla="*/ 160914 w 458114"/>
                <a:gd name="connsiteY11" fmla="*/ 4581 h 152704"/>
                <a:gd name="connsiteX12" fmla="*/ 14507 w 458114"/>
                <a:gd name="connsiteY12" fmla="*/ 32641 h 152704"/>
                <a:gd name="connsiteX13" fmla="*/ 87615 w 458114"/>
                <a:gd name="connsiteY13" fmla="*/ 106130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313619" y="154041"/>
                  </a:moveTo>
                  <a:cubicBezTo>
                    <a:pt x="220086" y="136480"/>
                    <a:pt x="172938" y="127318"/>
                    <a:pt x="77880" y="108039"/>
                  </a:cubicBezTo>
                  <a:cubicBezTo>
                    <a:pt x="46194" y="76352"/>
                    <a:pt x="30733" y="60700"/>
                    <a:pt x="0" y="29777"/>
                  </a:cubicBezTo>
                  <a:cubicBezTo>
                    <a:pt x="63182" y="18325"/>
                    <a:pt x="94677" y="12598"/>
                    <a:pt x="156332" y="0"/>
                  </a:cubicBezTo>
                  <a:cubicBezTo>
                    <a:pt x="248527" y="17561"/>
                    <a:pt x="294339" y="25769"/>
                    <a:pt x="385008" y="41421"/>
                  </a:cubicBezTo>
                  <a:cubicBezTo>
                    <a:pt x="416694" y="71580"/>
                    <a:pt x="432728" y="86851"/>
                    <a:pt x="464987" y="117583"/>
                  </a:cubicBezTo>
                  <a:cubicBezTo>
                    <a:pt x="405241" y="132662"/>
                    <a:pt x="374700" y="139916"/>
                    <a:pt x="313619" y="154041"/>
                  </a:cubicBezTo>
                  <a:close/>
                  <a:moveTo>
                    <a:pt x="87615" y="106130"/>
                  </a:moveTo>
                  <a:cubicBezTo>
                    <a:pt x="176565" y="124073"/>
                    <a:pt x="220849" y="132662"/>
                    <a:pt x="308464" y="149078"/>
                  </a:cubicBezTo>
                  <a:cubicBezTo>
                    <a:pt x="365920" y="135907"/>
                    <a:pt x="394552" y="129226"/>
                    <a:pt x="450671" y="115292"/>
                  </a:cubicBezTo>
                  <a:cubicBezTo>
                    <a:pt x="420511" y="86469"/>
                    <a:pt x="405622" y="72153"/>
                    <a:pt x="375845" y="43712"/>
                  </a:cubicBezTo>
                  <a:cubicBezTo>
                    <a:pt x="290522" y="28823"/>
                    <a:pt x="247573" y="20997"/>
                    <a:pt x="160914" y="4581"/>
                  </a:cubicBezTo>
                  <a:cubicBezTo>
                    <a:pt x="103076" y="16225"/>
                    <a:pt x="73681" y="21760"/>
                    <a:pt x="14507" y="32641"/>
                  </a:cubicBezTo>
                  <a:cubicBezTo>
                    <a:pt x="43330" y="61655"/>
                    <a:pt x="58029" y="76352"/>
                    <a:pt x="87615" y="106130"/>
                  </a:cubicBezTo>
                  <a:close/>
                </a:path>
              </a:pathLst>
            </a:custGeom>
            <a:grpFill/>
            <a:ln w="19088" cap="flat">
              <a:noFill/>
              <a:prstDash val="solid"/>
              <a:miter/>
            </a:ln>
          </p:spPr>
          <p:txBody>
            <a:bodyPr rtlCol="0" anchor="ctr"/>
            <a:lstStyle/>
            <a:p>
              <a:endParaRPr lang="en-US" dirty="0"/>
            </a:p>
          </p:txBody>
        </p:sp>
        <p:sp>
          <p:nvSpPr>
            <p:cNvPr id="344" name="Freeform: Shape 343">
              <a:extLst>
                <a:ext uri="{FF2B5EF4-FFF2-40B4-BE49-F238E27FC236}">
                  <a16:creationId xmlns:a16="http://schemas.microsoft.com/office/drawing/2014/main" id="{4CA742DA-4FDA-481A-8A5A-4645ECFCF58A}"/>
                </a:ext>
              </a:extLst>
            </p:cNvPr>
            <p:cNvSpPr/>
            <p:nvPr/>
          </p:nvSpPr>
          <p:spPr>
            <a:xfrm>
              <a:off x="-743266" y="4116028"/>
              <a:ext cx="477202" cy="152705"/>
            </a:xfrm>
            <a:custGeom>
              <a:avLst/>
              <a:gdLst>
                <a:gd name="connsiteX0" fmla="*/ 151750 w 477202"/>
                <a:gd name="connsiteY0" fmla="*/ 164348 h 152704"/>
                <a:gd name="connsiteX1" fmla="*/ 0 w 477202"/>
                <a:gd name="connsiteY1" fmla="*/ 125981 h 152704"/>
                <a:gd name="connsiteX2" fmla="*/ 82652 w 477202"/>
                <a:gd name="connsiteY2" fmla="*/ 47148 h 152704"/>
                <a:gd name="connsiteX3" fmla="*/ 318008 w 477202"/>
                <a:gd name="connsiteY3" fmla="*/ 0 h 152704"/>
                <a:gd name="connsiteX4" fmla="*/ 478730 w 477202"/>
                <a:gd name="connsiteY4" fmla="*/ 24433 h 152704"/>
                <a:gd name="connsiteX5" fmla="*/ 393978 w 477202"/>
                <a:gd name="connsiteY5" fmla="*/ 111474 h 152704"/>
                <a:gd name="connsiteX6" fmla="*/ 151750 w 477202"/>
                <a:gd name="connsiteY6" fmla="*/ 164348 h 152704"/>
                <a:gd name="connsiteX7" fmla="*/ 14316 w 477202"/>
                <a:gd name="connsiteY7" fmla="*/ 123500 h 152704"/>
                <a:gd name="connsiteX8" fmla="*/ 156904 w 477202"/>
                <a:gd name="connsiteY8" fmla="*/ 159195 h 152704"/>
                <a:gd name="connsiteX9" fmla="*/ 384053 w 477202"/>
                <a:gd name="connsiteY9" fmla="*/ 109757 h 152704"/>
                <a:gd name="connsiteX10" fmla="*/ 463459 w 477202"/>
                <a:gd name="connsiteY10" fmla="*/ 28441 h 152704"/>
                <a:gd name="connsiteX11" fmla="*/ 313045 w 477202"/>
                <a:gd name="connsiteY11" fmla="*/ 4963 h 152704"/>
                <a:gd name="connsiteX12" fmla="*/ 92005 w 477202"/>
                <a:gd name="connsiteY12" fmla="*/ 49438 h 152704"/>
                <a:gd name="connsiteX13" fmla="*/ 14316 w 477202"/>
                <a:gd name="connsiteY13" fmla="*/ 123500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151750" y="164348"/>
                  </a:moveTo>
                  <a:cubicBezTo>
                    <a:pt x="90287" y="149651"/>
                    <a:pt x="59746" y="142206"/>
                    <a:pt x="0" y="125981"/>
                  </a:cubicBezTo>
                  <a:cubicBezTo>
                    <a:pt x="33404" y="94295"/>
                    <a:pt x="49820" y="78452"/>
                    <a:pt x="82652" y="47148"/>
                  </a:cubicBezTo>
                  <a:cubicBezTo>
                    <a:pt x="175038" y="30732"/>
                    <a:pt x="222185" y="21379"/>
                    <a:pt x="318008" y="0"/>
                  </a:cubicBezTo>
                  <a:cubicBezTo>
                    <a:pt x="381380" y="10689"/>
                    <a:pt x="413830" y="15270"/>
                    <a:pt x="478730" y="24433"/>
                  </a:cubicBezTo>
                  <a:cubicBezTo>
                    <a:pt x="445135" y="58791"/>
                    <a:pt x="428146" y="76352"/>
                    <a:pt x="393978" y="111474"/>
                  </a:cubicBezTo>
                  <a:cubicBezTo>
                    <a:pt x="295675" y="135144"/>
                    <a:pt x="247191" y="145451"/>
                    <a:pt x="151750" y="164348"/>
                  </a:cubicBezTo>
                  <a:close/>
                  <a:moveTo>
                    <a:pt x="14316" y="123500"/>
                  </a:moveTo>
                  <a:cubicBezTo>
                    <a:pt x="70435" y="138580"/>
                    <a:pt x="99258" y="145451"/>
                    <a:pt x="156904" y="159195"/>
                  </a:cubicBezTo>
                  <a:cubicBezTo>
                    <a:pt x="246427" y="141443"/>
                    <a:pt x="291857" y="131517"/>
                    <a:pt x="384053" y="109757"/>
                  </a:cubicBezTo>
                  <a:cubicBezTo>
                    <a:pt x="416121" y="76925"/>
                    <a:pt x="431964" y="60509"/>
                    <a:pt x="463459" y="28441"/>
                  </a:cubicBezTo>
                  <a:cubicBezTo>
                    <a:pt x="402759" y="19661"/>
                    <a:pt x="372409" y="15080"/>
                    <a:pt x="313045" y="4963"/>
                  </a:cubicBezTo>
                  <a:cubicBezTo>
                    <a:pt x="223140" y="25005"/>
                    <a:pt x="178856" y="33786"/>
                    <a:pt x="92005" y="49438"/>
                  </a:cubicBezTo>
                  <a:cubicBezTo>
                    <a:pt x="61082" y="78834"/>
                    <a:pt x="45621" y="93722"/>
                    <a:pt x="14316" y="123500"/>
                  </a:cubicBezTo>
                  <a:close/>
                </a:path>
              </a:pathLst>
            </a:custGeom>
            <a:grpFill/>
            <a:ln w="19088" cap="flat">
              <a:noFill/>
              <a:prstDash val="solid"/>
              <a:miter/>
            </a:ln>
          </p:spPr>
          <p:txBody>
            <a:bodyPr rtlCol="0" anchor="ctr"/>
            <a:lstStyle/>
            <a:p>
              <a:endParaRPr lang="en-US" dirty="0"/>
            </a:p>
          </p:txBody>
        </p:sp>
        <p:sp>
          <p:nvSpPr>
            <p:cNvPr id="345" name="Freeform: Shape 344">
              <a:extLst>
                <a:ext uri="{FF2B5EF4-FFF2-40B4-BE49-F238E27FC236}">
                  <a16:creationId xmlns:a16="http://schemas.microsoft.com/office/drawing/2014/main" id="{6ECDF00B-51D7-47EF-9842-6D7E688E8B8F}"/>
                </a:ext>
              </a:extLst>
            </p:cNvPr>
            <p:cNvSpPr/>
            <p:nvPr/>
          </p:nvSpPr>
          <p:spPr>
            <a:xfrm>
              <a:off x="-361695" y="4074034"/>
              <a:ext cx="496291" cy="171793"/>
            </a:xfrm>
            <a:custGeom>
              <a:avLst/>
              <a:gdLst>
                <a:gd name="connsiteX0" fmla="*/ 159767 w 496290"/>
                <a:gd name="connsiteY0" fmla="*/ 184773 h 171792"/>
                <a:gd name="connsiteX1" fmla="*/ 0 w 496290"/>
                <a:gd name="connsiteY1" fmla="*/ 154423 h 171792"/>
                <a:gd name="connsiteX2" fmla="*/ 84560 w 496290"/>
                <a:gd name="connsiteY2" fmla="*/ 67763 h 171792"/>
                <a:gd name="connsiteX3" fmla="*/ 332705 w 496290"/>
                <a:gd name="connsiteY3" fmla="*/ 0 h 171792"/>
                <a:gd name="connsiteX4" fmla="*/ 500299 w 496290"/>
                <a:gd name="connsiteY4" fmla="*/ 15461 h 171792"/>
                <a:gd name="connsiteX5" fmla="*/ 411349 w 496290"/>
                <a:gd name="connsiteY5" fmla="*/ 114910 h 171792"/>
                <a:gd name="connsiteX6" fmla="*/ 159767 w 496290"/>
                <a:gd name="connsiteY6" fmla="*/ 184773 h 171792"/>
                <a:gd name="connsiteX7" fmla="*/ 15079 w 496290"/>
                <a:gd name="connsiteY7" fmla="*/ 150796 h 171792"/>
                <a:gd name="connsiteX8" fmla="*/ 165303 w 496290"/>
                <a:gd name="connsiteY8" fmla="*/ 178855 h 171792"/>
                <a:gd name="connsiteX9" fmla="*/ 401041 w 496290"/>
                <a:gd name="connsiteY9" fmla="*/ 113383 h 171792"/>
                <a:gd name="connsiteX10" fmla="*/ 484456 w 496290"/>
                <a:gd name="connsiteY10" fmla="*/ 20424 h 171792"/>
                <a:gd name="connsiteX11" fmla="*/ 327552 w 496290"/>
                <a:gd name="connsiteY11" fmla="*/ 5345 h 171792"/>
                <a:gd name="connsiteX12" fmla="*/ 94677 w 496290"/>
                <a:gd name="connsiteY12" fmla="*/ 69099 h 171792"/>
                <a:gd name="connsiteX13" fmla="*/ 15079 w 496290"/>
                <a:gd name="connsiteY13" fmla="*/ 150796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159767" y="184773"/>
                  </a:moveTo>
                  <a:cubicBezTo>
                    <a:pt x="95822" y="172366"/>
                    <a:pt x="63754" y="166639"/>
                    <a:pt x="0" y="154423"/>
                  </a:cubicBezTo>
                  <a:cubicBezTo>
                    <a:pt x="34168" y="119491"/>
                    <a:pt x="51156" y="101930"/>
                    <a:pt x="84560" y="67763"/>
                  </a:cubicBezTo>
                  <a:cubicBezTo>
                    <a:pt x="182291" y="43139"/>
                    <a:pt x="231920" y="29587"/>
                    <a:pt x="332705" y="0"/>
                  </a:cubicBezTo>
                  <a:cubicBezTo>
                    <a:pt x="399705" y="6108"/>
                    <a:pt x="433491" y="8971"/>
                    <a:pt x="500299" y="15461"/>
                  </a:cubicBezTo>
                  <a:cubicBezTo>
                    <a:pt x="465177" y="54592"/>
                    <a:pt x="447234" y="74634"/>
                    <a:pt x="411349" y="114910"/>
                  </a:cubicBezTo>
                  <a:cubicBezTo>
                    <a:pt x="309227" y="145260"/>
                    <a:pt x="259025" y="159195"/>
                    <a:pt x="159767" y="184773"/>
                  </a:cubicBezTo>
                  <a:close/>
                  <a:moveTo>
                    <a:pt x="15079" y="150796"/>
                  </a:moveTo>
                  <a:cubicBezTo>
                    <a:pt x="75016" y="161867"/>
                    <a:pt x="105175" y="167403"/>
                    <a:pt x="165303" y="178855"/>
                  </a:cubicBezTo>
                  <a:cubicBezTo>
                    <a:pt x="258453" y="154804"/>
                    <a:pt x="305600" y="141634"/>
                    <a:pt x="401041" y="113383"/>
                  </a:cubicBezTo>
                  <a:cubicBezTo>
                    <a:pt x="434636" y="75780"/>
                    <a:pt x="451433" y="57073"/>
                    <a:pt x="484456" y="20424"/>
                  </a:cubicBezTo>
                  <a:cubicBezTo>
                    <a:pt x="421847" y="14125"/>
                    <a:pt x="390352" y="11262"/>
                    <a:pt x="327552" y="5345"/>
                  </a:cubicBezTo>
                  <a:cubicBezTo>
                    <a:pt x="233066" y="33022"/>
                    <a:pt x="186491" y="45811"/>
                    <a:pt x="94677" y="69099"/>
                  </a:cubicBezTo>
                  <a:cubicBezTo>
                    <a:pt x="63182" y="101549"/>
                    <a:pt x="47148" y="117964"/>
                    <a:pt x="15079" y="150796"/>
                  </a:cubicBezTo>
                  <a:close/>
                </a:path>
              </a:pathLst>
            </a:custGeom>
            <a:grpFill/>
            <a:ln w="19088" cap="flat">
              <a:noFill/>
              <a:prstDash val="solid"/>
              <a:miter/>
            </a:ln>
          </p:spPr>
          <p:txBody>
            <a:bodyPr rtlCol="0" anchor="ctr"/>
            <a:lstStyle/>
            <a:p>
              <a:endParaRPr lang="en-US" dirty="0"/>
            </a:p>
          </p:txBody>
        </p:sp>
        <p:sp>
          <p:nvSpPr>
            <p:cNvPr id="346" name="Freeform: Shape 345">
              <a:extLst>
                <a:ext uri="{FF2B5EF4-FFF2-40B4-BE49-F238E27FC236}">
                  <a16:creationId xmlns:a16="http://schemas.microsoft.com/office/drawing/2014/main" id="{678BED55-9847-4029-B377-AA6A7FBF2A77}"/>
                </a:ext>
              </a:extLst>
            </p:cNvPr>
            <p:cNvSpPr/>
            <p:nvPr/>
          </p:nvSpPr>
          <p:spPr>
            <a:xfrm>
              <a:off x="36673" y="4006081"/>
              <a:ext cx="496291" cy="209969"/>
            </a:xfrm>
            <a:custGeom>
              <a:avLst/>
              <a:gdLst>
                <a:gd name="connsiteX0" fmla="*/ 162249 w 496290"/>
                <a:gd name="connsiteY0" fmla="*/ 212260 h 209969"/>
                <a:gd name="connsiteX1" fmla="*/ 0 w 496290"/>
                <a:gd name="connsiteY1" fmla="*/ 184582 h 209969"/>
                <a:gd name="connsiteX2" fmla="*/ 88760 w 496290"/>
                <a:gd name="connsiteY2" fmla="*/ 85515 h 209969"/>
                <a:gd name="connsiteX3" fmla="*/ 344350 w 496290"/>
                <a:gd name="connsiteY3" fmla="*/ 0 h 209969"/>
                <a:gd name="connsiteX4" fmla="*/ 512706 w 496290"/>
                <a:gd name="connsiteY4" fmla="*/ 12789 h 209969"/>
                <a:gd name="connsiteX5" fmla="*/ 418984 w 496290"/>
                <a:gd name="connsiteY5" fmla="*/ 127318 h 209969"/>
                <a:gd name="connsiteX6" fmla="*/ 162249 w 496290"/>
                <a:gd name="connsiteY6" fmla="*/ 212260 h 209969"/>
                <a:gd name="connsiteX7" fmla="*/ 15652 w 496290"/>
                <a:gd name="connsiteY7" fmla="*/ 179810 h 209969"/>
                <a:gd name="connsiteX8" fmla="*/ 167975 w 496290"/>
                <a:gd name="connsiteY8" fmla="*/ 205388 h 209969"/>
                <a:gd name="connsiteX9" fmla="*/ 408867 w 496290"/>
                <a:gd name="connsiteY9" fmla="*/ 125600 h 209969"/>
                <a:gd name="connsiteX10" fmla="*/ 496672 w 496290"/>
                <a:gd name="connsiteY10" fmla="*/ 18515 h 209969"/>
                <a:gd name="connsiteX11" fmla="*/ 339005 w 496290"/>
                <a:gd name="connsiteY11" fmla="*/ 5917 h 209969"/>
                <a:gd name="connsiteX12" fmla="*/ 99258 w 496290"/>
                <a:gd name="connsiteY12" fmla="*/ 86087 h 209969"/>
                <a:gd name="connsiteX13" fmla="*/ 15652 w 496290"/>
                <a:gd name="connsiteY13" fmla="*/ 179810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09969">
                  <a:moveTo>
                    <a:pt x="162249" y="212260"/>
                  </a:moveTo>
                  <a:cubicBezTo>
                    <a:pt x="97922" y="200234"/>
                    <a:pt x="65281" y="194699"/>
                    <a:pt x="0" y="184582"/>
                  </a:cubicBezTo>
                  <a:cubicBezTo>
                    <a:pt x="35886" y="144497"/>
                    <a:pt x="53829" y="124645"/>
                    <a:pt x="88760" y="85515"/>
                  </a:cubicBezTo>
                  <a:cubicBezTo>
                    <a:pt x="189927" y="53638"/>
                    <a:pt x="241083" y="36458"/>
                    <a:pt x="344350" y="0"/>
                  </a:cubicBezTo>
                  <a:cubicBezTo>
                    <a:pt x="412303" y="4008"/>
                    <a:pt x="446089" y="6490"/>
                    <a:pt x="512706" y="12789"/>
                  </a:cubicBezTo>
                  <a:cubicBezTo>
                    <a:pt x="475867" y="57837"/>
                    <a:pt x="456969" y="80934"/>
                    <a:pt x="418984" y="127318"/>
                  </a:cubicBezTo>
                  <a:cubicBezTo>
                    <a:pt x="315145" y="163585"/>
                    <a:pt x="263798" y="180573"/>
                    <a:pt x="162249" y="212260"/>
                  </a:cubicBezTo>
                  <a:close/>
                  <a:moveTo>
                    <a:pt x="15652" y="179810"/>
                  </a:moveTo>
                  <a:cubicBezTo>
                    <a:pt x="76925" y="189354"/>
                    <a:pt x="107466" y="194317"/>
                    <a:pt x="167975" y="205388"/>
                  </a:cubicBezTo>
                  <a:cubicBezTo>
                    <a:pt x="263416" y="175611"/>
                    <a:pt x="311518" y="159576"/>
                    <a:pt x="408867" y="125600"/>
                  </a:cubicBezTo>
                  <a:cubicBezTo>
                    <a:pt x="444371" y="82270"/>
                    <a:pt x="462123" y="60700"/>
                    <a:pt x="496672" y="18515"/>
                  </a:cubicBezTo>
                  <a:cubicBezTo>
                    <a:pt x="434254" y="12407"/>
                    <a:pt x="402568" y="10117"/>
                    <a:pt x="339005" y="5917"/>
                  </a:cubicBezTo>
                  <a:cubicBezTo>
                    <a:pt x="242228" y="39894"/>
                    <a:pt x="194317" y="56119"/>
                    <a:pt x="99258" y="86087"/>
                  </a:cubicBezTo>
                  <a:cubicBezTo>
                    <a:pt x="66236" y="123309"/>
                    <a:pt x="49438" y="142015"/>
                    <a:pt x="15652" y="179810"/>
                  </a:cubicBezTo>
                  <a:close/>
                </a:path>
              </a:pathLst>
            </a:custGeom>
            <a:grpFill/>
            <a:ln w="19088" cap="flat">
              <a:noFill/>
              <a:prstDash val="solid"/>
              <a:miter/>
            </a:ln>
          </p:spPr>
          <p:txBody>
            <a:bodyPr rtlCol="0" anchor="ctr"/>
            <a:lstStyle/>
            <a:p>
              <a:endParaRPr lang="en-US" dirty="0"/>
            </a:p>
          </p:txBody>
        </p:sp>
        <p:sp>
          <p:nvSpPr>
            <p:cNvPr id="347" name="Freeform: Shape 346">
              <a:extLst>
                <a:ext uri="{FF2B5EF4-FFF2-40B4-BE49-F238E27FC236}">
                  <a16:creationId xmlns:a16="http://schemas.microsoft.com/office/drawing/2014/main" id="{8BB8272B-ABE9-49D9-8DC2-1F2295D87C8C}"/>
                </a:ext>
              </a:extLst>
            </p:cNvPr>
            <p:cNvSpPr/>
            <p:nvPr/>
          </p:nvSpPr>
          <p:spPr>
            <a:xfrm>
              <a:off x="442677" y="3921902"/>
              <a:ext cx="515379" cy="229057"/>
            </a:xfrm>
            <a:custGeom>
              <a:avLst/>
              <a:gdLst>
                <a:gd name="connsiteX0" fmla="*/ 160722 w 515378"/>
                <a:gd name="connsiteY0" fmla="*/ 243564 h 229057"/>
                <a:gd name="connsiteX1" fmla="*/ 0 w 515378"/>
                <a:gd name="connsiteY1" fmla="*/ 213405 h 229057"/>
                <a:gd name="connsiteX2" fmla="*/ 93532 w 515378"/>
                <a:gd name="connsiteY2" fmla="*/ 99449 h 229057"/>
                <a:gd name="connsiteX3" fmla="*/ 351412 w 515378"/>
                <a:gd name="connsiteY3" fmla="*/ 0 h 229057"/>
                <a:gd name="connsiteX4" fmla="*/ 516524 w 515378"/>
                <a:gd name="connsiteY4" fmla="*/ 15461 h 229057"/>
                <a:gd name="connsiteX5" fmla="*/ 418984 w 515378"/>
                <a:gd name="connsiteY5" fmla="*/ 146215 h 229057"/>
                <a:gd name="connsiteX6" fmla="*/ 160722 w 515378"/>
                <a:gd name="connsiteY6" fmla="*/ 243564 h 229057"/>
                <a:gd name="connsiteX7" fmla="*/ 15843 w 515378"/>
                <a:gd name="connsiteY7" fmla="*/ 207869 h 229057"/>
                <a:gd name="connsiteX8" fmla="*/ 166639 w 515378"/>
                <a:gd name="connsiteY8" fmla="*/ 235738 h 229057"/>
                <a:gd name="connsiteX9" fmla="*/ 409058 w 515378"/>
                <a:gd name="connsiteY9" fmla="*/ 144306 h 229057"/>
                <a:gd name="connsiteX10" fmla="*/ 500490 w 515378"/>
                <a:gd name="connsiteY10" fmla="*/ 21951 h 229057"/>
                <a:gd name="connsiteX11" fmla="*/ 345876 w 515378"/>
                <a:gd name="connsiteY11" fmla="*/ 6872 h 229057"/>
                <a:gd name="connsiteX12" fmla="*/ 103839 w 515378"/>
                <a:gd name="connsiteY12" fmla="*/ 100212 h 229057"/>
                <a:gd name="connsiteX13" fmla="*/ 15843 w 515378"/>
                <a:gd name="connsiteY13" fmla="*/ 207869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229057">
                  <a:moveTo>
                    <a:pt x="160722" y="243564"/>
                  </a:moveTo>
                  <a:cubicBezTo>
                    <a:pt x="97158" y="230012"/>
                    <a:pt x="65090" y="224094"/>
                    <a:pt x="0" y="213405"/>
                  </a:cubicBezTo>
                  <a:cubicBezTo>
                    <a:pt x="37794" y="167212"/>
                    <a:pt x="56692" y="144115"/>
                    <a:pt x="93532" y="99449"/>
                  </a:cubicBezTo>
                  <a:cubicBezTo>
                    <a:pt x="196035" y="61464"/>
                    <a:pt x="247763" y="41612"/>
                    <a:pt x="351412" y="0"/>
                  </a:cubicBezTo>
                  <a:cubicBezTo>
                    <a:pt x="418411" y="4581"/>
                    <a:pt x="451433" y="7444"/>
                    <a:pt x="516524" y="15461"/>
                  </a:cubicBezTo>
                  <a:cubicBezTo>
                    <a:pt x="478348" y="66617"/>
                    <a:pt x="458687" y="93150"/>
                    <a:pt x="418984" y="146215"/>
                  </a:cubicBezTo>
                  <a:cubicBezTo>
                    <a:pt x="314954" y="187254"/>
                    <a:pt x="263225" y="206915"/>
                    <a:pt x="160722" y="243564"/>
                  </a:cubicBezTo>
                  <a:close/>
                  <a:moveTo>
                    <a:pt x="15843" y="207869"/>
                  </a:moveTo>
                  <a:cubicBezTo>
                    <a:pt x="76925" y="217795"/>
                    <a:pt x="107084" y="223331"/>
                    <a:pt x="166639" y="235738"/>
                  </a:cubicBezTo>
                  <a:cubicBezTo>
                    <a:pt x="263034" y="200998"/>
                    <a:pt x="311518" y="182673"/>
                    <a:pt x="409058" y="144306"/>
                  </a:cubicBezTo>
                  <a:cubicBezTo>
                    <a:pt x="446089" y="94677"/>
                    <a:pt x="464604" y="70053"/>
                    <a:pt x="500490" y="21951"/>
                  </a:cubicBezTo>
                  <a:cubicBezTo>
                    <a:pt x="439599" y="14316"/>
                    <a:pt x="408485" y="11453"/>
                    <a:pt x="345876" y="6872"/>
                  </a:cubicBezTo>
                  <a:cubicBezTo>
                    <a:pt x="248718" y="45811"/>
                    <a:pt x="200234" y="64518"/>
                    <a:pt x="103839" y="100212"/>
                  </a:cubicBezTo>
                  <a:cubicBezTo>
                    <a:pt x="69290" y="142588"/>
                    <a:pt x="51538" y="164348"/>
                    <a:pt x="15843" y="207869"/>
                  </a:cubicBezTo>
                  <a:close/>
                </a:path>
              </a:pathLst>
            </a:custGeom>
            <a:grpFill/>
            <a:ln w="19088" cap="flat">
              <a:noFill/>
              <a:prstDash val="solid"/>
              <a:miter/>
            </a:ln>
          </p:spPr>
          <p:txBody>
            <a:bodyPr rtlCol="0" anchor="ctr"/>
            <a:lstStyle/>
            <a:p>
              <a:endParaRPr lang="en-US" dirty="0"/>
            </a:p>
          </p:txBody>
        </p:sp>
        <p:sp>
          <p:nvSpPr>
            <p:cNvPr id="348" name="Freeform: Shape 347">
              <a:extLst>
                <a:ext uri="{FF2B5EF4-FFF2-40B4-BE49-F238E27FC236}">
                  <a16:creationId xmlns:a16="http://schemas.microsoft.com/office/drawing/2014/main" id="{EC0E291A-FCB3-4945-B282-3ECCF46ED8E5}"/>
                </a:ext>
              </a:extLst>
            </p:cNvPr>
            <p:cNvSpPr/>
            <p:nvPr/>
          </p:nvSpPr>
          <p:spPr>
            <a:xfrm>
              <a:off x="848872" y="3830661"/>
              <a:ext cx="496291" cy="267233"/>
            </a:xfrm>
            <a:custGeom>
              <a:avLst/>
              <a:gdLst>
                <a:gd name="connsiteX0" fmla="*/ 156713 w 496290"/>
                <a:gd name="connsiteY0" fmla="*/ 276205 h 267233"/>
                <a:gd name="connsiteX1" fmla="*/ 0 w 496290"/>
                <a:gd name="connsiteY1" fmla="*/ 239746 h 267233"/>
                <a:gd name="connsiteX2" fmla="*/ 97349 w 496290"/>
                <a:gd name="connsiteY2" fmla="*/ 109375 h 267233"/>
                <a:gd name="connsiteX3" fmla="*/ 353321 w 496290"/>
                <a:gd name="connsiteY3" fmla="*/ 0 h 267233"/>
                <a:gd name="connsiteX4" fmla="*/ 512706 w 496290"/>
                <a:gd name="connsiteY4" fmla="*/ 22524 h 267233"/>
                <a:gd name="connsiteX5" fmla="*/ 413448 w 496290"/>
                <a:gd name="connsiteY5" fmla="*/ 169502 h 267233"/>
                <a:gd name="connsiteX6" fmla="*/ 156713 w 496290"/>
                <a:gd name="connsiteY6" fmla="*/ 276205 h 267233"/>
                <a:gd name="connsiteX7" fmla="*/ 15843 w 496290"/>
                <a:gd name="connsiteY7" fmla="*/ 233447 h 267233"/>
                <a:gd name="connsiteX8" fmla="*/ 163012 w 496290"/>
                <a:gd name="connsiteY8" fmla="*/ 267233 h 267233"/>
                <a:gd name="connsiteX9" fmla="*/ 403713 w 496290"/>
                <a:gd name="connsiteY9" fmla="*/ 167021 h 267233"/>
                <a:gd name="connsiteX10" fmla="*/ 496863 w 496290"/>
                <a:gd name="connsiteY10" fmla="*/ 29587 h 267233"/>
                <a:gd name="connsiteX11" fmla="*/ 347403 w 496290"/>
                <a:gd name="connsiteY11" fmla="*/ 8017 h 267233"/>
                <a:gd name="connsiteX12" fmla="*/ 107275 w 496290"/>
                <a:gd name="connsiteY12" fmla="*/ 110711 h 267233"/>
                <a:gd name="connsiteX13" fmla="*/ 15843 w 496290"/>
                <a:gd name="connsiteY13" fmla="*/ 233447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67233">
                  <a:moveTo>
                    <a:pt x="156713" y="276205"/>
                  </a:moveTo>
                  <a:cubicBezTo>
                    <a:pt x="94868" y="259789"/>
                    <a:pt x="63563" y="252535"/>
                    <a:pt x="0" y="239746"/>
                  </a:cubicBezTo>
                  <a:cubicBezTo>
                    <a:pt x="39512" y="186872"/>
                    <a:pt x="59173" y="160531"/>
                    <a:pt x="97349" y="109375"/>
                  </a:cubicBezTo>
                  <a:cubicBezTo>
                    <a:pt x="199662" y="66999"/>
                    <a:pt x="250818" y="45048"/>
                    <a:pt x="353321" y="0"/>
                  </a:cubicBezTo>
                  <a:cubicBezTo>
                    <a:pt x="418220" y="6872"/>
                    <a:pt x="450097" y="11262"/>
                    <a:pt x="512706" y="22524"/>
                  </a:cubicBezTo>
                  <a:cubicBezTo>
                    <a:pt x="473958" y="79979"/>
                    <a:pt x="453724" y="109757"/>
                    <a:pt x="413448" y="169502"/>
                  </a:cubicBezTo>
                  <a:cubicBezTo>
                    <a:pt x="310372" y="213787"/>
                    <a:pt x="258835" y="235356"/>
                    <a:pt x="156713" y="276205"/>
                  </a:cubicBezTo>
                  <a:close/>
                  <a:moveTo>
                    <a:pt x="15843" y="233447"/>
                  </a:moveTo>
                  <a:cubicBezTo>
                    <a:pt x="75589" y="245282"/>
                    <a:pt x="104985" y="252154"/>
                    <a:pt x="163012" y="267233"/>
                  </a:cubicBezTo>
                  <a:cubicBezTo>
                    <a:pt x="259025" y="228675"/>
                    <a:pt x="307127" y="208633"/>
                    <a:pt x="403713" y="167021"/>
                  </a:cubicBezTo>
                  <a:cubicBezTo>
                    <a:pt x="441508" y="111093"/>
                    <a:pt x="460405" y="83224"/>
                    <a:pt x="496863" y="29587"/>
                  </a:cubicBezTo>
                  <a:cubicBezTo>
                    <a:pt x="438072" y="18897"/>
                    <a:pt x="408294" y="14698"/>
                    <a:pt x="347403" y="8017"/>
                  </a:cubicBezTo>
                  <a:cubicBezTo>
                    <a:pt x="251390" y="50202"/>
                    <a:pt x="203288" y="70817"/>
                    <a:pt x="107275" y="110711"/>
                  </a:cubicBezTo>
                  <a:cubicBezTo>
                    <a:pt x="71390" y="158813"/>
                    <a:pt x="52874" y="183627"/>
                    <a:pt x="15843" y="233447"/>
                  </a:cubicBezTo>
                  <a:close/>
                </a:path>
              </a:pathLst>
            </a:custGeom>
            <a:grpFill/>
            <a:ln w="19088" cap="flat">
              <a:noFill/>
              <a:prstDash val="solid"/>
              <a:miter/>
            </a:ln>
          </p:spPr>
          <p:txBody>
            <a:bodyPr rtlCol="0" anchor="ctr"/>
            <a:lstStyle/>
            <a:p>
              <a:endParaRPr lang="en-US" dirty="0"/>
            </a:p>
          </p:txBody>
        </p:sp>
        <p:sp>
          <p:nvSpPr>
            <p:cNvPr id="349" name="Freeform: Shape 348">
              <a:extLst>
                <a:ext uri="{FF2B5EF4-FFF2-40B4-BE49-F238E27FC236}">
                  <a16:creationId xmlns:a16="http://schemas.microsoft.com/office/drawing/2014/main" id="{0EB5A167-D172-4390-91E6-892ADA4684D9}"/>
                </a:ext>
              </a:extLst>
            </p:cNvPr>
            <p:cNvSpPr/>
            <p:nvPr/>
          </p:nvSpPr>
          <p:spPr>
            <a:xfrm>
              <a:off x="1249340" y="3740756"/>
              <a:ext cx="496291" cy="305409"/>
            </a:xfrm>
            <a:custGeom>
              <a:avLst/>
              <a:gdLst>
                <a:gd name="connsiteX0" fmla="*/ 151750 w 496290"/>
                <a:gd name="connsiteY0" fmla="*/ 307509 h 305409"/>
                <a:gd name="connsiteX1" fmla="*/ 0 w 496290"/>
                <a:gd name="connsiteY1" fmla="*/ 261698 h 305409"/>
                <a:gd name="connsiteX2" fmla="*/ 99258 w 496290"/>
                <a:gd name="connsiteY2" fmla="*/ 115101 h 305409"/>
                <a:gd name="connsiteX3" fmla="*/ 349694 w 496290"/>
                <a:gd name="connsiteY3" fmla="*/ 0 h 305409"/>
                <a:gd name="connsiteX4" fmla="*/ 502399 w 496290"/>
                <a:gd name="connsiteY4" fmla="*/ 32831 h 305409"/>
                <a:gd name="connsiteX5" fmla="*/ 403523 w 496290"/>
                <a:gd name="connsiteY5" fmla="*/ 194889 h 305409"/>
                <a:gd name="connsiteX6" fmla="*/ 151750 w 496290"/>
                <a:gd name="connsiteY6" fmla="*/ 307509 h 305409"/>
                <a:gd name="connsiteX7" fmla="*/ 15843 w 496290"/>
                <a:gd name="connsiteY7" fmla="*/ 254635 h 305409"/>
                <a:gd name="connsiteX8" fmla="*/ 158241 w 496290"/>
                <a:gd name="connsiteY8" fmla="*/ 297392 h 305409"/>
                <a:gd name="connsiteX9" fmla="*/ 394551 w 496290"/>
                <a:gd name="connsiteY9" fmla="*/ 191644 h 305409"/>
                <a:gd name="connsiteX10" fmla="*/ 487319 w 496290"/>
                <a:gd name="connsiteY10" fmla="*/ 39894 h 305409"/>
                <a:gd name="connsiteX11" fmla="*/ 344158 w 496290"/>
                <a:gd name="connsiteY11" fmla="*/ 8590 h 305409"/>
                <a:gd name="connsiteX12" fmla="*/ 109184 w 496290"/>
                <a:gd name="connsiteY12" fmla="*/ 116628 h 305409"/>
                <a:gd name="connsiteX13" fmla="*/ 15843 w 496290"/>
                <a:gd name="connsiteY13" fmla="*/ 254635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305409">
                  <a:moveTo>
                    <a:pt x="151750" y="307509"/>
                  </a:moveTo>
                  <a:cubicBezTo>
                    <a:pt x="92005" y="287085"/>
                    <a:pt x="61655" y="277732"/>
                    <a:pt x="0" y="261698"/>
                  </a:cubicBezTo>
                  <a:cubicBezTo>
                    <a:pt x="40467" y="202143"/>
                    <a:pt x="60509" y="172365"/>
                    <a:pt x="99258" y="115101"/>
                  </a:cubicBezTo>
                  <a:cubicBezTo>
                    <a:pt x="199661" y="69862"/>
                    <a:pt x="249863" y="46766"/>
                    <a:pt x="349694" y="0"/>
                  </a:cubicBezTo>
                  <a:cubicBezTo>
                    <a:pt x="411922" y="10498"/>
                    <a:pt x="442462" y="17179"/>
                    <a:pt x="502399" y="32831"/>
                  </a:cubicBezTo>
                  <a:cubicBezTo>
                    <a:pt x="463841" y="96013"/>
                    <a:pt x="443798" y="128845"/>
                    <a:pt x="403523" y="194889"/>
                  </a:cubicBezTo>
                  <a:cubicBezTo>
                    <a:pt x="302928" y="241083"/>
                    <a:pt x="252536" y="263797"/>
                    <a:pt x="151750" y="307509"/>
                  </a:cubicBezTo>
                  <a:close/>
                  <a:moveTo>
                    <a:pt x="15843" y="254635"/>
                  </a:moveTo>
                  <a:cubicBezTo>
                    <a:pt x="73680" y="269906"/>
                    <a:pt x="101930" y="278495"/>
                    <a:pt x="158241" y="297392"/>
                  </a:cubicBezTo>
                  <a:cubicBezTo>
                    <a:pt x="252917" y="256353"/>
                    <a:pt x="300065" y="234974"/>
                    <a:pt x="394551" y="191644"/>
                  </a:cubicBezTo>
                  <a:cubicBezTo>
                    <a:pt x="432345" y="129799"/>
                    <a:pt x="451052" y="99067"/>
                    <a:pt x="487319" y="39894"/>
                  </a:cubicBezTo>
                  <a:cubicBezTo>
                    <a:pt x="431010" y="25196"/>
                    <a:pt x="402377" y="18897"/>
                    <a:pt x="344158" y="8590"/>
                  </a:cubicBezTo>
                  <a:cubicBezTo>
                    <a:pt x="250627" y="52492"/>
                    <a:pt x="203479" y="74253"/>
                    <a:pt x="109184" y="116628"/>
                  </a:cubicBezTo>
                  <a:cubicBezTo>
                    <a:pt x="72535" y="170648"/>
                    <a:pt x="53638" y="198707"/>
                    <a:pt x="15843" y="254635"/>
                  </a:cubicBezTo>
                  <a:close/>
                </a:path>
              </a:pathLst>
            </a:custGeom>
            <a:grpFill/>
            <a:ln w="19088" cap="flat">
              <a:noFill/>
              <a:prstDash val="solid"/>
              <a:miter/>
            </a:ln>
          </p:spPr>
          <p:txBody>
            <a:bodyPr rtlCol="0" anchor="ctr"/>
            <a:lstStyle/>
            <a:p>
              <a:endParaRPr lang="en-US" dirty="0"/>
            </a:p>
          </p:txBody>
        </p:sp>
        <p:sp>
          <p:nvSpPr>
            <p:cNvPr id="350" name="Freeform: Shape 349">
              <a:extLst>
                <a:ext uri="{FF2B5EF4-FFF2-40B4-BE49-F238E27FC236}">
                  <a16:creationId xmlns:a16="http://schemas.microsoft.com/office/drawing/2014/main" id="{69BC1FE4-E23D-4049-8749-54F8BE5E2A86}"/>
                </a:ext>
              </a:extLst>
            </p:cNvPr>
            <p:cNvSpPr/>
            <p:nvPr/>
          </p:nvSpPr>
          <p:spPr>
            <a:xfrm>
              <a:off x="1640647" y="3659250"/>
              <a:ext cx="477202" cy="324498"/>
            </a:xfrm>
            <a:custGeom>
              <a:avLst/>
              <a:gdLst>
                <a:gd name="connsiteX0" fmla="*/ 146596 w 477202"/>
                <a:gd name="connsiteY0" fmla="*/ 335950 h 324497"/>
                <a:gd name="connsiteX1" fmla="*/ 0 w 477202"/>
                <a:gd name="connsiteY1" fmla="*/ 278304 h 324497"/>
                <a:gd name="connsiteX2" fmla="*/ 98876 w 477202"/>
                <a:gd name="connsiteY2" fmla="*/ 116628 h 324497"/>
                <a:gd name="connsiteX3" fmla="*/ 341104 w 477202"/>
                <a:gd name="connsiteY3" fmla="*/ 0 h 324497"/>
                <a:gd name="connsiteX4" fmla="*/ 487319 w 477202"/>
                <a:gd name="connsiteY4" fmla="*/ 45811 h 324497"/>
                <a:gd name="connsiteX5" fmla="*/ 391497 w 477202"/>
                <a:gd name="connsiteY5" fmla="*/ 221040 h 324497"/>
                <a:gd name="connsiteX6" fmla="*/ 146596 w 477202"/>
                <a:gd name="connsiteY6" fmla="*/ 335950 h 324497"/>
                <a:gd name="connsiteX7" fmla="*/ 15461 w 477202"/>
                <a:gd name="connsiteY7" fmla="*/ 271242 h 324497"/>
                <a:gd name="connsiteX8" fmla="*/ 152896 w 477202"/>
                <a:gd name="connsiteY8" fmla="*/ 325070 h 324497"/>
                <a:gd name="connsiteX9" fmla="*/ 382717 w 477202"/>
                <a:gd name="connsiteY9" fmla="*/ 217222 h 324497"/>
                <a:gd name="connsiteX10" fmla="*/ 472622 w 477202"/>
                <a:gd name="connsiteY10" fmla="*/ 53065 h 324497"/>
                <a:gd name="connsiteX11" fmla="*/ 335378 w 477202"/>
                <a:gd name="connsiteY11" fmla="*/ 9735 h 324497"/>
                <a:gd name="connsiteX12" fmla="*/ 108039 w 477202"/>
                <a:gd name="connsiteY12" fmla="*/ 119110 h 324497"/>
                <a:gd name="connsiteX13" fmla="*/ 15461 w 477202"/>
                <a:gd name="connsiteY13" fmla="*/ 271242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324497">
                  <a:moveTo>
                    <a:pt x="146596" y="335950"/>
                  </a:moveTo>
                  <a:cubicBezTo>
                    <a:pt x="88760" y="310754"/>
                    <a:pt x="59364" y="299110"/>
                    <a:pt x="0" y="278304"/>
                  </a:cubicBezTo>
                  <a:cubicBezTo>
                    <a:pt x="40276" y="212450"/>
                    <a:pt x="60318" y="179619"/>
                    <a:pt x="98876" y="116628"/>
                  </a:cubicBezTo>
                  <a:cubicBezTo>
                    <a:pt x="196417" y="70244"/>
                    <a:pt x="245091" y="46766"/>
                    <a:pt x="341104" y="0"/>
                  </a:cubicBezTo>
                  <a:cubicBezTo>
                    <a:pt x="400659" y="15461"/>
                    <a:pt x="429864" y="24624"/>
                    <a:pt x="487319" y="45811"/>
                  </a:cubicBezTo>
                  <a:cubicBezTo>
                    <a:pt x="450098" y="113956"/>
                    <a:pt x="430628" y="149651"/>
                    <a:pt x="391497" y="221040"/>
                  </a:cubicBezTo>
                  <a:cubicBezTo>
                    <a:pt x="294148" y="267806"/>
                    <a:pt x="245091" y="290902"/>
                    <a:pt x="146596" y="335950"/>
                  </a:cubicBezTo>
                  <a:close/>
                  <a:moveTo>
                    <a:pt x="15461" y="271242"/>
                  </a:moveTo>
                  <a:cubicBezTo>
                    <a:pt x="71199" y="290712"/>
                    <a:pt x="98686" y="301592"/>
                    <a:pt x="152896" y="325070"/>
                  </a:cubicBezTo>
                  <a:cubicBezTo>
                    <a:pt x="245282" y="282695"/>
                    <a:pt x="291285" y="260934"/>
                    <a:pt x="382717" y="217222"/>
                  </a:cubicBezTo>
                  <a:cubicBezTo>
                    <a:pt x="419366" y="150223"/>
                    <a:pt x="437690" y="117010"/>
                    <a:pt x="472622" y="53065"/>
                  </a:cubicBezTo>
                  <a:cubicBezTo>
                    <a:pt x="418602" y="33213"/>
                    <a:pt x="391115" y="24624"/>
                    <a:pt x="335378" y="9735"/>
                  </a:cubicBezTo>
                  <a:cubicBezTo>
                    <a:pt x="245091" y="53447"/>
                    <a:pt x="199661" y="75589"/>
                    <a:pt x="108039" y="119110"/>
                  </a:cubicBezTo>
                  <a:cubicBezTo>
                    <a:pt x="71962" y="178474"/>
                    <a:pt x="53256" y="209205"/>
                    <a:pt x="15461" y="271242"/>
                  </a:cubicBezTo>
                  <a:close/>
                </a:path>
              </a:pathLst>
            </a:custGeom>
            <a:grpFill/>
            <a:ln w="19088" cap="flat">
              <a:noFill/>
              <a:prstDash val="solid"/>
              <a:miter/>
            </a:ln>
          </p:spPr>
          <p:txBody>
            <a:bodyPr rtlCol="0" anchor="ctr"/>
            <a:lstStyle/>
            <a:p>
              <a:endParaRPr lang="en-US" dirty="0"/>
            </a:p>
          </p:txBody>
        </p:sp>
        <p:sp>
          <p:nvSpPr>
            <p:cNvPr id="351" name="Freeform: Shape 350">
              <a:extLst>
                <a:ext uri="{FF2B5EF4-FFF2-40B4-BE49-F238E27FC236}">
                  <a16:creationId xmlns:a16="http://schemas.microsoft.com/office/drawing/2014/main" id="{1E7C0805-3268-4567-ABF6-821E8D37F5EF}"/>
                </a:ext>
              </a:extLst>
            </p:cNvPr>
            <p:cNvSpPr/>
            <p:nvPr/>
          </p:nvSpPr>
          <p:spPr>
            <a:xfrm>
              <a:off x="2020309" y="3593587"/>
              <a:ext cx="458114" cy="343586"/>
            </a:xfrm>
            <a:custGeom>
              <a:avLst/>
              <a:gdLst>
                <a:gd name="connsiteX0" fmla="*/ 142397 w 458114"/>
                <a:gd name="connsiteY0" fmla="*/ 359429 h 343585"/>
                <a:gd name="connsiteX1" fmla="*/ 0 w 458114"/>
                <a:gd name="connsiteY1" fmla="*/ 288421 h 343585"/>
                <a:gd name="connsiteX2" fmla="*/ 95822 w 458114"/>
                <a:gd name="connsiteY2" fmla="*/ 113574 h 343585"/>
                <a:gd name="connsiteX3" fmla="*/ 328315 w 458114"/>
                <a:gd name="connsiteY3" fmla="*/ 0 h 343585"/>
                <a:gd name="connsiteX4" fmla="*/ 469185 w 458114"/>
                <a:gd name="connsiteY4" fmla="*/ 60700 h 343585"/>
                <a:gd name="connsiteX5" fmla="*/ 378898 w 458114"/>
                <a:gd name="connsiteY5" fmla="*/ 246618 h 343585"/>
                <a:gd name="connsiteX6" fmla="*/ 142397 w 458114"/>
                <a:gd name="connsiteY6" fmla="*/ 359429 h 343585"/>
                <a:gd name="connsiteX7" fmla="*/ 15079 w 458114"/>
                <a:gd name="connsiteY7" fmla="*/ 281168 h 343585"/>
                <a:gd name="connsiteX8" fmla="*/ 148505 w 458114"/>
                <a:gd name="connsiteY8" fmla="*/ 347594 h 343585"/>
                <a:gd name="connsiteX9" fmla="*/ 370309 w 458114"/>
                <a:gd name="connsiteY9" fmla="*/ 241464 h 343585"/>
                <a:gd name="connsiteX10" fmla="*/ 455251 w 458114"/>
                <a:gd name="connsiteY10" fmla="*/ 67381 h 343585"/>
                <a:gd name="connsiteX11" fmla="*/ 322970 w 458114"/>
                <a:gd name="connsiteY11" fmla="*/ 10117 h 343585"/>
                <a:gd name="connsiteX12" fmla="*/ 104793 w 458114"/>
                <a:gd name="connsiteY12" fmla="*/ 116819 h 343585"/>
                <a:gd name="connsiteX13" fmla="*/ 15079 w 458114"/>
                <a:gd name="connsiteY13" fmla="*/ 281168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43585">
                  <a:moveTo>
                    <a:pt x="142397" y="359429"/>
                  </a:moveTo>
                  <a:cubicBezTo>
                    <a:pt x="86087" y="328697"/>
                    <a:pt x="57646" y="314381"/>
                    <a:pt x="0" y="288421"/>
                  </a:cubicBezTo>
                  <a:cubicBezTo>
                    <a:pt x="39130" y="217032"/>
                    <a:pt x="58600" y="181528"/>
                    <a:pt x="95822" y="113574"/>
                  </a:cubicBezTo>
                  <a:cubicBezTo>
                    <a:pt x="189736" y="67572"/>
                    <a:pt x="236310" y="44666"/>
                    <a:pt x="328315" y="0"/>
                  </a:cubicBezTo>
                  <a:cubicBezTo>
                    <a:pt x="385579" y="21379"/>
                    <a:pt x="413639" y="33595"/>
                    <a:pt x="469185" y="60700"/>
                  </a:cubicBezTo>
                  <a:cubicBezTo>
                    <a:pt x="434063" y="132853"/>
                    <a:pt x="415739" y="170648"/>
                    <a:pt x="378898" y="246618"/>
                  </a:cubicBezTo>
                  <a:cubicBezTo>
                    <a:pt x="285176" y="291666"/>
                    <a:pt x="237838" y="314381"/>
                    <a:pt x="142397" y="359429"/>
                  </a:cubicBezTo>
                  <a:close/>
                  <a:moveTo>
                    <a:pt x="15079" y="281168"/>
                  </a:moveTo>
                  <a:cubicBezTo>
                    <a:pt x="69099" y="305600"/>
                    <a:pt x="95631" y="318962"/>
                    <a:pt x="148505" y="347594"/>
                  </a:cubicBezTo>
                  <a:cubicBezTo>
                    <a:pt x="237838" y="305219"/>
                    <a:pt x="282313" y="283840"/>
                    <a:pt x="370309" y="241464"/>
                  </a:cubicBezTo>
                  <a:cubicBezTo>
                    <a:pt x="404858" y="170457"/>
                    <a:pt x="422038" y="134953"/>
                    <a:pt x="455251" y="67381"/>
                  </a:cubicBezTo>
                  <a:cubicBezTo>
                    <a:pt x="403141" y="41994"/>
                    <a:pt x="376608" y="30350"/>
                    <a:pt x="322970" y="10117"/>
                  </a:cubicBezTo>
                  <a:cubicBezTo>
                    <a:pt x="236692" y="52301"/>
                    <a:pt x="192980" y="73871"/>
                    <a:pt x="104793" y="116819"/>
                  </a:cubicBezTo>
                  <a:cubicBezTo>
                    <a:pt x="69863" y="180764"/>
                    <a:pt x="51729" y="214168"/>
                    <a:pt x="15079" y="281168"/>
                  </a:cubicBezTo>
                  <a:close/>
                </a:path>
              </a:pathLst>
            </a:custGeom>
            <a:grpFill/>
            <a:ln w="19088" cap="flat">
              <a:noFill/>
              <a:prstDash val="solid"/>
              <a:miter/>
            </a:ln>
          </p:spPr>
          <p:txBody>
            <a:bodyPr rtlCol="0" anchor="ctr"/>
            <a:lstStyle/>
            <a:p>
              <a:endParaRPr lang="en-US" dirty="0"/>
            </a:p>
          </p:txBody>
        </p:sp>
        <p:sp>
          <p:nvSpPr>
            <p:cNvPr id="352" name="Freeform: Shape 351">
              <a:extLst>
                <a:ext uri="{FF2B5EF4-FFF2-40B4-BE49-F238E27FC236}">
                  <a16:creationId xmlns:a16="http://schemas.microsoft.com/office/drawing/2014/main" id="{FA9874F4-ACBA-4B5B-AD93-CBEA6B81DD2D}"/>
                </a:ext>
              </a:extLst>
            </p:cNvPr>
            <p:cNvSpPr/>
            <p:nvPr/>
          </p:nvSpPr>
          <p:spPr>
            <a:xfrm>
              <a:off x="2387946" y="3548921"/>
              <a:ext cx="439026" cy="362674"/>
            </a:xfrm>
            <a:custGeom>
              <a:avLst/>
              <a:gdLst>
                <a:gd name="connsiteX0" fmla="*/ 139534 w 439026"/>
                <a:gd name="connsiteY0" fmla="*/ 377753 h 362673"/>
                <a:gd name="connsiteX1" fmla="*/ 0 w 439026"/>
                <a:gd name="connsiteY1" fmla="*/ 292048 h 362673"/>
                <a:gd name="connsiteX2" fmla="*/ 90478 w 439026"/>
                <a:gd name="connsiteY2" fmla="*/ 106512 h 362673"/>
                <a:gd name="connsiteX3" fmla="*/ 312282 w 439026"/>
                <a:gd name="connsiteY3" fmla="*/ 0 h 362673"/>
                <a:gd name="connsiteX4" fmla="*/ 449525 w 439026"/>
                <a:gd name="connsiteY4" fmla="*/ 77307 h 362673"/>
                <a:gd name="connsiteX5" fmla="*/ 367064 w 439026"/>
                <a:gd name="connsiteY5" fmla="*/ 270669 h 362673"/>
                <a:gd name="connsiteX6" fmla="*/ 139534 w 439026"/>
                <a:gd name="connsiteY6" fmla="*/ 377753 h 362673"/>
                <a:gd name="connsiteX7" fmla="*/ 14316 w 439026"/>
                <a:gd name="connsiteY7" fmla="*/ 285176 h 362673"/>
                <a:gd name="connsiteX8" fmla="*/ 145070 w 439026"/>
                <a:gd name="connsiteY8" fmla="*/ 365537 h 362673"/>
                <a:gd name="connsiteX9" fmla="*/ 358284 w 439026"/>
                <a:gd name="connsiteY9" fmla="*/ 264943 h 362673"/>
                <a:gd name="connsiteX10" fmla="*/ 435782 w 439026"/>
                <a:gd name="connsiteY10" fmla="*/ 83606 h 362673"/>
                <a:gd name="connsiteX11" fmla="*/ 307127 w 439026"/>
                <a:gd name="connsiteY11" fmla="*/ 10689 h 362673"/>
                <a:gd name="connsiteX12" fmla="*/ 98877 w 439026"/>
                <a:gd name="connsiteY12" fmla="*/ 110711 h 362673"/>
                <a:gd name="connsiteX13" fmla="*/ 14316 w 439026"/>
                <a:gd name="connsiteY13" fmla="*/ 285176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62673">
                  <a:moveTo>
                    <a:pt x="139534" y="377753"/>
                  </a:moveTo>
                  <a:cubicBezTo>
                    <a:pt x="83988" y="341295"/>
                    <a:pt x="56119" y="323925"/>
                    <a:pt x="0" y="292048"/>
                  </a:cubicBezTo>
                  <a:cubicBezTo>
                    <a:pt x="36840" y="216268"/>
                    <a:pt x="55356" y="178474"/>
                    <a:pt x="90478" y="106512"/>
                  </a:cubicBezTo>
                  <a:cubicBezTo>
                    <a:pt x="180383" y="62800"/>
                    <a:pt x="224858" y="41230"/>
                    <a:pt x="312282" y="0"/>
                  </a:cubicBezTo>
                  <a:cubicBezTo>
                    <a:pt x="367828" y="27869"/>
                    <a:pt x="395124" y="43521"/>
                    <a:pt x="449525" y="77307"/>
                  </a:cubicBezTo>
                  <a:cubicBezTo>
                    <a:pt x="417457" y="152132"/>
                    <a:pt x="400850" y="191644"/>
                    <a:pt x="367064" y="270669"/>
                  </a:cubicBezTo>
                  <a:cubicBezTo>
                    <a:pt x="276969" y="312854"/>
                    <a:pt x="231348" y="334614"/>
                    <a:pt x="139534" y="377753"/>
                  </a:cubicBezTo>
                  <a:close/>
                  <a:moveTo>
                    <a:pt x="14316" y="285176"/>
                  </a:moveTo>
                  <a:cubicBezTo>
                    <a:pt x="66999" y="315144"/>
                    <a:pt x="93150" y="331369"/>
                    <a:pt x="145070" y="365537"/>
                  </a:cubicBezTo>
                  <a:cubicBezTo>
                    <a:pt x="231157" y="324879"/>
                    <a:pt x="273914" y="304646"/>
                    <a:pt x="358284" y="264943"/>
                  </a:cubicBezTo>
                  <a:cubicBezTo>
                    <a:pt x="389970" y="190881"/>
                    <a:pt x="405622" y="154041"/>
                    <a:pt x="435782" y="83606"/>
                  </a:cubicBezTo>
                  <a:cubicBezTo>
                    <a:pt x="384816" y="51920"/>
                    <a:pt x="359047" y="37222"/>
                    <a:pt x="307127" y="10689"/>
                  </a:cubicBezTo>
                  <a:cubicBezTo>
                    <a:pt x="225049" y="49438"/>
                    <a:pt x="183246" y="69672"/>
                    <a:pt x="98877" y="110711"/>
                  </a:cubicBezTo>
                  <a:cubicBezTo>
                    <a:pt x="66045" y="178474"/>
                    <a:pt x="48865" y="213978"/>
                    <a:pt x="14316" y="285176"/>
                  </a:cubicBezTo>
                  <a:close/>
                </a:path>
              </a:pathLst>
            </a:custGeom>
            <a:grpFill/>
            <a:ln w="19088" cap="flat">
              <a:noFill/>
              <a:prstDash val="solid"/>
              <a:miter/>
            </a:ln>
          </p:spPr>
          <p:txBody>
            <a:bodyPr rtlCol="0" anchor="ctr"/>
            <a:lstStyle/>
            <a:p>
              <a:endParaRPr lang="en-US" dirty="0"/>
            </a:p>
          </p:txBody>
        </p:sp>
        <p:sp>
          <p:nvSpPr>
            <p:cNvPr id="353" name="Freeform: Shape 352">
              <a:extLst>
                <a:ext uri="{FF2B5EF4-FFF2-40B4-BE49-F238E27FC236}">
                  <a16:creationId xmlns:a16="http://schemas.microsoft.com/office/drawing/2014/main" id="{F6230995-E5FD-4392-B0E6-1D235C1102FC}"/>
                </a:ext>
              </a:extLst>
            </p:cNvPr>
            <p:cNvSpPr/>
            <p:nvPr/>
          </p:nvSpPr>
          <p:spPr>
            <a:xfrm>
              <a:off x="2743748" y="3533651"/>
              <a:ext cx="419938" cy="381762"/>
            </a:xfrm>
            <a:custGeom>
              <a:avLst/>
              <a:gdLst>
                <a:gd name="connsiteX0" fmla="*/ 138961 w 419938"/>
                <a:gd name="connsiteY0" fmla="*/ 386343 h 381761"/>
                <a:gd name="connsiteX1" fmla="*/ 0 w 419938"/>
                <a:gd name="connsiteY1" fmla="*/ 286321 h 381761"/>
                <a:gd name="connsiteX2" fmla="*/ 82651 w 419938"/>
                <a:gd name="connsiteY2" fmla="*/ 93150 h 381761"/>
                <a:gd name="connsiteX3" fmla="*/ 293193 w 419938"/>
                <a:gd name="connsiteY3" fmla="*/ 0 h 381761"/>
                <a:gd name="connsiteX4" fmla="*/ 428910 w 419938"/>
                <a:gd name="connsiteY4" fmla="*/ 93913 h 381761"/>
                <a:gd name="connsiteX5" fmla="*/ 358475 w 419938"/>
                <a:gd name="connsiteY5" fmla="*/ 283458 h 381761"/>
                <a:gd name="connsiteX6" fmla="*/ 138961 w 419938"/>
                <a:gd name="connsiteY6" fmla="*/ 386343 h 381761"/>
                <a:gd name="connsiteX7" fmla="*/ 13552 w 419938"/>
                <a:gd name="connsiteY7" fmla="*/ 279831 h 381761"/>
                <a:gd name="connsiteX8" fmla="*/ 143924 w 419938"/>
                <a:gd name="connsiteY8" fmla="*/ 373554 h 381761"/>
                <a:gd name="connsiteX9" fmla="*/ 349503 w 419938"/>
                <a:gd name="connsiteY9" fmla="*/ 277541 h 381761"/>
                <a:gd name="connsiteX10" fmla="*/ 416120 w 419938"/>
                <a:gd name="connsiteY10" fmla="*/ 99258 h 381761"/>
                <a:gd name="connsiteX11" fmla="*/ 288803 w 419938"/>
                <a:gd name="connsiteY11" fmla="*/ 10880 h 381761"/>
                <a:gd name="connsiteX12" fmla="*/ 91050 w 419938"/>
                <a:gd name="connsiteY12" fmla="*/ 98304 h 381761"/>
                <a:gd name="connsiteX13" fmla="*/ 13552 w 419938"/>
                <a:gd name="connsiteY13" fmla="*/ 279831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381761">
                  <a:moveTo>
                    <a:pt x="138961" y="386343"/>
                  </a:moveTo>
                  <a:cubicBezTo>
                    <a:pt x="82651" y="346640"/>
                    <a:pt x="55355" y="324688"/>
                    <a:pt x="0" y="286321"/>
                  </a:cubicBezTo>
                  <a:cubicBezTo>
                    <a:pt x="33786" y="207297"/>
                    <a:pt x="50583" y="167975"/>
                    <a:pt x="82651" y="93150"/>
                  </a:cubicBezTo>
                  <a:cubicBezTo>
                    <a:pt x="168357" y="53447"/>
                    <a:pt x="210923" y="33404"/>
                    <a:pt x="293193" y="0"/>
                  </a:cubicBezTo>
                  <a:cubicBezTo>
                    <a:pt x="347213" y="37031"/>
                    <a:pt x="374127" y="56119"/>
                    <a:pt x="428910" y="93913"/>
                  </a:cubicBezTo>
                  <a:cubicBezTo>
                    <a:pt x="401423" y="167403"/>
                    <a:pt x="387107" y="205961"/>
                    <a:pt x="358475" y="283458"/>
                  </a:cubicBezTo>
                  <a:cubicBezTo>
                    <a:pt x="271814" y="323543"/>
                    <a:pt x="227721" y="344349"/>
                    <a:pt x="138961" y="386343"/>
                  </a:cubicBezTo>
                  <a:close/>
                  <a:moveTo>
                    <a:pt x="13552" y="279831"/>
                  </a:moveTo>
                  <a:cubicBezTo>
                    <a:pt x="65663" y="315908"/>
                    <a:pt x="91050" y="336332"/>
                    <a:pt x="143924" y="373554"/>
                  </a:cubicBezTo>
                  <a:cubicBezTo>
                    <a:pt x="227148" y="334423"/>
                    <a:pt x="268379" y="314954"/>
                    <a:pt x="349503" y="277541"/>
                  </a:cubicBezTo>
                  <a:cubicBezTo>
                    <a:pt x="376608" y="204815"/>
                    <a:pt x="390161" y="168548"/>
                    <a:pt x="416120" y="99258"/>
                  </a:cubicBezTo>
                  <a:cubicBezTo>
                    <a:pt x="364773" y="63754"/>
                    <a:pt x="339386" y="45811"/>
                    <a:pt x="288803" y="10880"/>
                  </a:cubicBezTo>
                  <a:cubicBezTo>
                    <a:pt x="211496" y="42566"/>
                    <a:pt x="171602" y="61082"/>
                    <a:pt x="91050" y="98304"/>
                  </a:cubicBezTo>
                  <a:cubicBezTo>
                    <a:pt x="60891" y="168930"/>
                    <a:pt x="45239" y="205770"/>
                    <a:pt x="13552" y="279831"/>
                  </a:cubicBezTo>
                  <a:close/>
                </a:path>
              </a:pathLst>
            </a:custGeom>
            <a:grpFill/>
            <a:ln w="19088" cap="flat">
              <a:noFill/>
              <a:prstDash val="solid"/>
              <a:miter/>
            </a:ln>
          </p:spPr>
          <p:txBody>
            <a:bodyPr rtlCol="0" anchor="ctr"/>
            <a:lstStyle/>
            <a:p>
              <a:endParaRPr lang="en-US" dirty="0"/>
            </a:p>
          </p:txBody>
        </p:sp>
        <p:sp>
          <p:nvSpPr>
            <p:cNvPr id="354" name="Freeform: Shape 353">
              <a:extLst>
                <a:ext uri="{FF2B5EF4-FFF2-40B4-BE49-F238E27FC236}">
                  <a16:creationId xmlns:a16="http://schemas.microsoft.com/office/drawing/2014/main" id="{BDFD1977-2D24-4FB9-991D-E415DEC34ADC}"/>
                </a:ext>
              </a:extLst>
            </p:cNvPr>
            <p:cNvSpPr/>
            <p:nvPr/>
          </p:nvSpPr>
          <p:spPr>
            <a:xfrm>
              <a:off x="3091151" y="3546630"/>
              <a:ext cx="400850" cy="362674"/>
            </a:xfrm>
            <a:custGeom>
              <a:avLst/>
              <a:gdLst>
                <a:gd name="connsiteX0" fmla="*/ 144879 w 400850"/>
                <a:gd name="connsiteY0" fmla="*/ 365155 h 362673"/>
                <a:gd name="connsiteX1" fmla="*/ 0 w 400850"/>
                <a:gd name="connsiteY1" fmla="*/ 270669 h 362673"/>
                <a:gd name="connsiteX2" fmla="*/ 71008 w 400850"/>
                <a:gd name="connsiteY2" fmla="*/ 80743 h 362673"/>
                <a:gd name="connsiteX3" fmla="*/ 272197 w 400850"/>
                <a:gd name="connsiteY3" fmla="*/ 0 h 362673"/>
                <a:gd name="connsiteX4" fmla="*/ 412876 w 400850"/>
                <a:gd name="connsiteY4" fmla="*/ 92005 h 362673"/>
                <a:gd name="connsiteX5" fmla="*/ 356184 w 400850"/>
                <a:gd name="connsiteY5" fmla="*/ 267424 h 362673"/>
                <a:gd name="connsiteX6" fmla="*/ 144879 w 400850"/>
                <a:gd name="connsiteY6" fmla="*/ 365155 h 362673"/>
                <a:gd name="connsiteX7" fmla="*/ 13171 w 400850"/>
                <a:gd name="connsiteY7" fmla="*/ 264561 h 362673"/>
                <a:gd name="connsiteX8" fmla="*/ 149079 w 400850"/>
                <a:gd name="connsiteY8" fmla="*/ 353321 h 362673"/>
                <a:gd name="connsiteX9" fmla="*/ 346831 w 400850"/>
                <a:gd name="connsiteY9" fmla="*/ 262080 h 362673"/>
                <a:gd name="connsiteX10" fmla="*/ 400469 w 400850"/>
                <a:gd name="connsiteY10" fmla="*/ 96968 h 362673"/>
                <a:gd name="connsiteX11" fmla="*/ 268379 w 400850"/>
                <a:gd name="connsiteY11" fmla="*/ 10498 h 362673"/>
                <a:gd name="connsiteX12" fmla="*/ 79407 w 400850"/>
                <a:gd name="connsiteY12" fmla="*/ 86660 h 362673"/>
                <a:gd name="connsiteX13" fmla="*/ 13171 w 400850"/>
                <a:gd name="connsiteY13" fmla="*/ 264561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362673">
                  <a:moveTo>
                    <a:pt x="144879" y="365155"/>
                  </a:moveTo>
                  <a:cubicBezTo>
                    <a:pt x="85896" y="328888"/>
                    <a:pt x="57074" y="309800"/>
                    <a:pt x="0" y="270669"/>
                  </a:cubicBezTo>
                  <a:cubicBezTo>
                    <a:pt x="29014" y="192981"/>
                    <a:pt x="43330" y="154423"/>
                    <a:pt x="71008" y="80743"/>
                  </a:cubicBezTo>
                  <a:cubicBezTo>
                    <a:pt x="152705" y="46384"/>
                    <a:pt x="192981" y="29968"/>
                    <a:pt x="272197" y="0"/>
                  </a:cubicBezTo>
                  <a:cubicBezTo>
                    <a:pt x="327934" y="37031"/>
                    <a:pt x="355994" y="55737"/>
                    <a:pt x="412876" y="92005"/>
                  </a:cubicBezTo>
                  <a:cubicBezTo>
                    <a:pt x="390733" y="160149"/>
                    <a:pt x="379281" y="195844"/>
                    <a:pt x="356184" y="267424"/>
                  </a:cubicBezTo>
                  <a:cubicBezTo>
                    <a:pt x="272769" y="304837"/>
                    <a:pt x="230394" y="324498"/>
                    <a:pt x="144879" y="365155"/>
                  </a:cubicBezTo>
                  <a:close/>
                  <a:moveTo>
                    <a:pt x="13171" y="264561"/>
                  </a:moveTo>
                  <a:cubicBezTo>
                    <a:pt x="66808" y="301210"/>
                    <a:pt x="93914" y="319153"/>
                    <a:pt x="149079" y="353321"/>
                  </a:cubicBezTo>
                  <a:cubicBezTo>
                    <a:pt x="229248" y="315526"/>
                    <a:pt x="268952" y="297011"/>
                    <a:pt x="346831" y="262080"/>
                  </a:cubicBezTo>
                  <a:cubicBezTo>
                    <a:pt x="368592" y="194699"/>
                    <a:pt x="379472" y="161294"/>
                    <a:pt x="400469" y="96968"/>
                  </a:cubicBezTo>
                  <a:cubicBezTo>
                    <a:pt x="347022" y="62800"/>
                    <a:pt x="320680" y="45430"/>
                    <a:pt x="268379" y="10498"/>
                  </a:cubicBezTo>
                  <a:cubicBezTo>
                    <a:pt x="193935" y="38940"/>
                    <a:pt x="156141" y="54401"/>
                    <a:pt x="79407" y="86660"/>
                  </a:cubicBezTo>
                  <a:cubicBezTo>
                    <a:pt x="53638" y="155759"/>
                    <a:pt x="40085" y="191835"/>
                    <a:pt x="13171" y="264561"/>
                  </a:cubicBezTo>
                  <a:close/>
                </a:path>
              </a:pathLst>
            </a:custGeom>
            <a:grpFill/>
            <a:ln w="19088" cap="flat">
              <a:noFill/>
              <a:prstDash val="solid"/>
              <a:miter/>
            </a:ln>
          </p:spPr>
          <p:txBody>
            <a:bodyPr rtlCol="0" anchor="ctr"/>
            <a:lstStyle/>
            <a:p>
              <a:endParaRPr lang="en-US" dirty="0"/>
            </a:p>
          </p:txBody>
        </p:sp>
        <p:sp>
          <p:nvSpPr>
            <p:cNvPr id="355" name="Freeform: Shape 354">
              <a:extLst>
                <a:ext uri="{FF2B5EF4-FFF2-40B4-BE49-F238E27FC236}">
                  <a16:creationId xmlns:a16="http://schemas.microsoft.com/office/drawing/2014/main" id="{745D7652-E6FA-41A8-9C1A-46B8A840CBC2}"/>
                </a:ext>
              </a:extLst>
            </p:cNvPr>
            <p:cNvSpPr/>
            <p:nvPr/>
          </p:nvSpPr>
          <p:spPr>
            <a:xfrm>
              <a:off x="3436264" y="3567246"/>
              <a:ext cx="381762" cy="324498"/>
            </a:xfrm>
            <a:custGeom>
              <a:avLst/>
              <a:gdLst>
                <a:gd name="connsiteX0" fmla="*/ 151177 w 381762"/>
                <a:gd name="connsiteY0" fmla="*/ 331751 h 324497"/>
                <a:gd name="connsiteX1" fmla="*/ 0 w 381762"/>
                <a:gd name="connsiteY1" fmla="*/ 247000 h 324497"/>
                <a:gd name="connsiteX2" fmla="*/ 57073 w 381762"/>
                <a:gd name="connsiteY2" fmla="*/ 71008 h 324497"/>
                <a:gd name="connsiteX3" fmla="*/ 251199 w 381762"/>
                <a:gd name="connsiteY3" fmla="*/ 0 h 324497"/>
                <a:gd name="connsiteX4" fmla="*/ 397796 w 381762"/>
                <a:gd name="connsiteY4" fmla="*/ 86660 h 324497"/>
                <a:gd name="connsiteX5" fmla="*/ 354275 w 381762"/>
                <a:gd name="connsiteY5" fmla="*/ 242800 h 324497"/>
                <a:gd name="connsiteX6" fmla="*/ 151177 w 381762"/>
                <a:gd name="connsiteY6" fmla="*/ 331751 h 324497"/>
                <a:gd name="connsiteX7" fmla="*/ 12598 w 381762"/>
                <a:gd name="connsiteY7" fmla="*/ 241273 h 324497"/>
                <a:gd name="connsiteX8" fmla="*/ 154232 w 381762"/>
                <a:gd name="connsiteY8" fmla="*/ 320871 h 324497"/>
                <a:gd name="connsiteX9" fmla="*/ 344540 w 381762"/>
                <a:gd name="connsiteY9" fmla="*/ 237838 h 324497"/>
                <a:gd name="connsiteX10" fmla="*/ 385770 w 381762"/>
                <a:gd name="connsiteY10" fmla="*/ 90668 h 324497"/>
                <a:gd name="connsiteX11" fmla="*/ 248145 w 381762"/>
                <a:gd name="connsiteY11" fmla="*/ 9353 h 324497"/>
                <a:gd name="connsiteX12" fmla="*/ 65854 w 381762"/>
                <a:gd name="connsiteY12" fmla="*/ 76543 h 324497"/>
                <a:gd name="connsiteX13" fmla="*/ 12598 w 381762"/>
                <a:gd name="connsiteY13" fmla="*/ 241273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324497">
                  <a:moveTo>
                    <a:pt x="151177" y="331751"/>
                  </a:moveTo>
                  <a:cubicBezTo>
                    <a:pt x="89714" y="299874"/>
                    <a:pt x="59555" y="282886"/>
                    <a:pt x="0" y="247000"/>
                  </a:cubicBezTo>
                  <a:cubicBezTo>
                    <a:pt x="23288" y="175229"/>
                    <a:pt x="34931" y="139343"/>
                    <a:pt x="57073" y="71008"/>
                  </a:cubicBezTo>
                  <a:cubicBezTo>
                    <a:pt x="135907" y="40085"/>
                    <a:pt x="174656" y="25769"/>
                    <a:pt x="251199" y="0"/>
                  </a:cubicBezTo>
                  <a:cubicBezTo>
                    <a:pt x="309227" y="35695"/>
                    <a:pt x="338432" y="53256"/>
                    <a:pt x="397796" y="86660"/>
                  </a:cubicBezTo>
                  <a:cubicBezTo>
                    <a:pt x="380807" y="147551"/>
                    <a:pt x="372027" y="179237"/>
                    <a:pt x="354275" y="242800"/>
                  </a:cubicBezTo>
                  <a:cubicBezTo>
                    <a:pt x="274105" y="276014"/>
                    <a:pt x="233448" y="294148"/>
                    <a:pt x="151177" y="331751"/>
                  </a:cubicBezTo>
                  <a:close/>
                  <a:moveTo>
                    <a:pt x="12598" y="241273"/>
                  </a:moveTo>
                  <a:cubicBezTo>
                    <a:pt x="68526" y="274868"/>
                    <a:pt x="96777" y="290902"/>
                    <a:pt x="154232" y="320871"/>
                  </a:cubicBezTo>
                  <a:cubicBezTo>
                    <a:pt x="231348" y="285749"/>
                    <a:pt x="269333" y="268951"/>
                    <a:pt x="344540" y="237838"/>
                  </a:cubicBezTo>
                  <a:cubicBezTo>
                    <a:pt x="361338" y="177901"/>
                    <a:pt x="369545" y="148124"/>
                    <a:pt x="385770" y="90668"/>
                  </a:cubicBezTo>
                  <a:cubicBezTo>
                    <a:pt x="330033" y="59173"/>
                    <a:pt x="302547" y="42757"/>
                    <a:pt x="248145" y="9353"/>
                  </a:cubicBezTo>
                  <a:cubicBezTo>
                    <a:pt x="176183" y="33786"/>
                    <a:pt x="139725" y="47338"/>
                    <a:pt x="65854" y="76543"/>
                  </a:cubicBezTo>
                  <a:cubicBezTo>
                    <a:pt x="45048" y="140870"/>
                    <a:pt x="34358" y="174274"/>
                    <a:pt x="12598" y="241273"/>
                  </a:cubicBezTo>
                  <a:close/>
                </a:path>
              </a:pathLst>
            </a:custGeom>
            <a:grpFill/>
            <a:ln w="19088" cap="flat">
              <a:noFill/>
              <a:prstDash val="solid"/>
              <a:miter/>
            </a:ln>
          </p:spPr>
          <p:txBody>
            <a:bodyPr rtlCol="0" anchor="ctr"/>
            <a:lstStyle/>
            <a:p>
              <a:endParaRPr lang="en-US" dirty="0"/>
            </a:p>
          </p:txBody>
        </p:sp>
        <p:sp>
          <p:nvSpPr>
            <p:cNvPr id="356" name="Freeform: Shape 355">
              <a:extLst>
                <a:ext uri="{FF2B5EF4-FFF2-40B4-BE49-F238E27FC236}">
                  <a16:creationId xmlns:a16="http://schemas.microsoft.com/office/drawing/2014/main" id="{06F795B0-65CF-4D2F-BD76-9F16C2992D3F}"/>
                </a:ext>
              </a:extLst>
            </p:cNvPr>
            <p:cNvSpPr/>
            <p:nvPr/>
          </p:nvSpPr>
          <p:spPr>
            <a:xfrm>
              <a:off x="3779277" y="3593587"/>
              <a:ext cx="381762" cy="286321"/>
            </a:xfrm>
            <a:custGeom>
              <a:avLst/>
              <a:gdLst>
                <a:gd name="connsiteX0" fmla="*/ 157095 w 381762"/>
                <a:gd name="connsiteY0" fmla="*/ 289566 h 286321"/>
                <a:gd name="connsiteX1" fmla="*/ 0 w 381762"/>
                <a:gd name="connsiteY1" fmla="*/ 216650 h 286321"/>
                <a:gd name="connsiteX2" fmla="*/ 43902 w 381762"/>
                <a:gd name="connsiteY2" fmla="*/ 59746 h 286321"/>
                <a:gd name="connsiteX3" fmla="*/ 232302 w 381762"/>
                <a:gd name="connsiteY3" fmla="*/ 0 h 286321"/>
                <a:gd name="connsiteX4" fmla="*/ 384816 w 381762"/>
                <a:gd name="connsiteY4" fmla="*/ 78452 h 286321"/>
                <a:gd name="connsiteX5" fmla="*/ 352748 w 381762"/>
                <a:gd name="connsiteY5" fmla="*/ 211687 h 286321"/>
                <a:gd name="connsiteX6" fmla="*/ 157095 w 381762"/>
                <a:gd name="connsiteY6" fmla="*/ 289566 h 286321"/>
                <a:gd name="connsiteX7" fmla="*/ 12407 w 381762"/>
                <a:gd name="connsiteY7" fmla="*/ 211496 h 286321"/>
                <a:gd name="connsiteX8" fmla="*/ 159576 w 381762"/>
                <a:gd name="connsiteY8" fmla="*/ 280213 h 286321"/>
                <a:gd name="connsiteX9" fmla="*/ 343013 w 381762"/>
                <a:gd name="connsiteY9" fmla="*/ 207678 h 286321"/>
                <a:gd name="connsiteX10" fmla="*/ 373363 w 381762"/>
                <a:gd name="connsiteY10" fmla="*/ 81888 h 286321"/>
                <a:gd name="connsiteX11" fmla="*/ 230202 w 381762"/>
                <a:gd name="connsiteY11" fmla="*/ 8399 h 286321"/>
                <a:gd name="connsiteX12" fmla="*/ 53256 w 381762"/>
                <a:gd name="connsiteY12" fmla="*/ 65090 h 286321"/>
                <a:gd name="connsiteX13" fmla="*/ 12407 w 381762"/>
                <a:gd name="connsiteY13" fmla="*/ 211496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86321">
                  <a:moveTo>
                    <a:pt x="157095" y="289566"/>
                  </a:moveTo>
                  <a:cubicBezTo>
                    <a:pt x="93532" y="262843"/>
                    <a:pt x="62036" y="248145"/>
                    <a:pt x="0" y="216650"/>
                  </a:cubicBezTo>
                  <a:cubicBezTo>
                    <a:pt x="17943" y="152705"/>
                    <a:pt x="26723" y="121019"/>
                    <a:pt x="43902" y="59746"/>
                  </a:cubicBezTo>
                  <a:cubicBezTo>
                    <a:pt x="120255" y="33022"/>
                    <a:pt x="157858" y="20997"/>
                    <a:pt x="232302" y="0"/>
                  </a:cubicBezTo>
                  <a:cubicBezTo>
                    <a:pt x="292620" y="33022"/>
                    <a:pt x="323161" y="48866"/>
                    <a:pt x="384816" y="78452"/>
                  </a:cubicBezTo>
                  <a:cubicBezTo>
                    <a:pt x="372218" y="130563"/>
                    <a:pt x="365728" y="157668"/>
                    <a:pt x="352748" y="211687"/>
                  </a:cubicBezTo>
                  <a:cubicBezTo>
                    <a:pt x="275632" y="240128"/>
                    <a:pt x="236501" y="255780"/>
                    <a:pt x="157095" y="289566"/>
                  </a:cubicBezTo>
                  <a:close/>
                  <a:moveTo>
                    <a:pt x="12407" y="211496"/>
                  </a:moveTo>
                  <a:cubicBezTo>
                    <a:pt x="70435" y="241083"/>
                    <a:pt x="100021" y="254826"/>
                    <a:pt x="159576" y="280213"/>
                  </a:cubicBezTo>
                  <a:cubicBezTo>
                    <a:pt x="233829" y="248909"/>
                    <a:pt x="270478" y="234402"/>
                    <a:pt x="343013" y="207678"/>
                  </a:cubicBezTo>
                  <a:cubicBezTo>
                    <a:pt x="355420" y="156522"/>
                    <a:pt x="361529" y="131135"/>
                    <a:pt x="373363" y="81888"/>
                  </a:cubicBezTo>
                  <a:cubicBezTo>
                    <a:pt x="315526" y="54019"/>
                    <a:pt x="286894" y="39131"/>
                    <a:pt x="230202" y="8399"/>
                  </a:cubicBezTo>
                  <a:cubicBezTo>
                    <a:pt x="160340" y="28632"/>
                    <a:pt x="124836" y="39894"/>
                    <a:pt x="53256" y="65090"/>
                  </a:cubicBezTo>
                  <a:cubicBezTo>
                    <a:pt x="37413" y="122164"/>
                    <a:pt x="29014" y="151941"/>
                    <a:pt x="12407" y="211496"/>
                  </a:cubicBezTo>
                  <a:close/>
                </a:path>
              </a:pathLst>
            </a:custGeom>
            <a:grpFill/>
            <a:ln w="19088" cap="flat">
              <a:noFill/>
              <a:prstDash val="solid"/>
              <a:miter/>
            </a:ln>
          </p:spPr>
          <p:txBody>
            <a:bodyPr rtlCol="0" anchor="ctr"/>
            <a:lstStyle/>
            <a:p>
              <a:endParaRPr lang="en-US" dirty="0"/>
            </a:p>
          </p:txBody>
        </p:sp>
        <p:sp>
          <p:nvSpPr>
            <p:cNvPr id="357" name="Freeform: Shape 356">
              <a:extLst>
                <a:ext uri="{FF2B5EF4-FFF2-40B4-BE49-F238E27FC236}">
                  <a16:creationId xmlns:a16="http://schemas.microsoft.com/office/drawing/2014/main" id="{C38AEA95-57CF-4D7F-A0E3-010D45E8F93D}"/>
                </a:ext>
              </a:extLst>
            </p:cNvPr>
            <p:cNvSpPr/>
            <p:nvPr/>
          </p:nvSpPr>
          <p:spPr>
            <a:xfrm>
              <a:off x="4121336" y="3623365"/>
              <a:ext cx="362674" cy="229057"/>
            </a:xfrm>
            <a:custGeom>
              <a:avLst/>
              <a:gdLst>
                <a:gd name="connsiteX0" fmla="*/ 161867 w 362673"/>
                <a:gd name="connsiteY0" fmla="*/ 241846 h 229057"/>
                <a:gd name="connsiteX1" fmla="*/ 0 w 362673"/>
                <a:gd name="connsiteY1" fmla="*/ 181910 h 229057"/>
                <a:gd name="connsiteX2" fmla="*/ 32450 w 362673"/>
                <a:gd name="connsiteY2" fmla="*/ 47911 h 229057"/>
                <a:gd name="connsiteX3" fmla="*/ 216460 w 362673"/>
                <a:gd name="connsiteY3" fmla="*/ 0 h 229057"/>
                <a:gd name="connsiteX4" fmla="*/ 374700 w 362673"/>
                <a:gd name="connsiteY4" fmla="*/ 68144 h 229057"/>
                <a:gd name="connsiteX5" fmla="*/ 351603 w 362673"/>
                <a:gd name="connsiteY5" fmla="*/ 176565 h 229057"/>
                <a:gd name="connsiteX6" fmla="*/ 161867 w 362673"/>
                <a:gd name="connsiteY6" fmla="*/ 241846 h 229057"/>
                <a:gd name="connsiteX7" fmla="*/ 11835 w 362673"/>
                <a:gd name="connsiteY7" fmla="*/ 177710 h 229057"/>
                <a:gd name="connsiteX8" fmla="*/ 163585 w 362673"/>
                <a:gd name="connsiteY8" fmla="*/ 234211 h 229057"/>
                <a:gd name="connsiteX9" fmla="*/ 341486 w 362673"/>
                <a:gd name="connsiteY9" fmla="*/ 173511 h 229057"/>
                <a:gd name="connsiteX10" fmla="*/ 363247 w 362673"/>
                <a:gd name="connsiteY10" fmla="*/ 71008 h 229057"/>
                <a:gd name="connsiteX11" fmla="*/ 214741 w 362673"/>
                <a:gd name="connsiteY11" fmla="*/ 7253 h 229057"/>
                <a:gd name="connsiteX12" fmla="*/ 41803 w 362673"/>
                <a:gd name="connsiteY12" fmla="*/ 52683 h 229057"/>
                <a:gd name="connsiteX13" fmla="*/ 11835 w 362673"/>
                <a:gd name="connsiteY13" fmla="*/ 177710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229057">
                  <a:moveTo>
                    <a:pt x="161867" y="241846"/>
                  </a:moveTo>
                  <a:cubicBezTo>
                    <a:pt x="96395" y="220658"/>
                    <a:pt x="64136" y="208633"/>
                    <a:pt x="0" y="181910"/>
                  </a:cubicBezTo>
                  <a:cubicBezTo>
                    <a:pt x="13171" y="127508"/>
                    <a:pt x="19661" y="100212"/>
                    <a:pt x="32450" y="47911"/>
                  </a:cubicBezTo>
                  <a:cubicBezTo>
                    <a:pt x="106703" y="25960"/>
                    <a:pt x="143543" y="16416"/>
                    <a:pt x="216460" y="0"/>
                  </a:cubicBezTo>
                  <a:cubicBezTo>
                    <a:pt x="279069" y="29205"/>
                    <a:pt x="310754" y="42948"/>
                    <a:pt x="374700" y="68144"/>
                  </a:cubicBezTo>
                  <a:cubicBezTo>
                    <a:pt x="365538" y="110711"/>
                    <a:pt x="360956" y="132662"/>
                    <a:pt x="351603" y="176565"/>
                  </a:cubicBezTo>
                  <a:cubicBezTo>
                    <a:pt x="276396" y="200043"/>
                    <a:pt x="238411" y="213214"/>
                    <a:pt x="161867" y="241846"/>
                  </a:cubicBezTo>
                  <a:close/>
                  <a:moveTo>
                    <a:pt x="11835" y="177710"/>
                  </a:moveTo>
                  <a:cubicBezTo>
                    <a:pt x="71963" y="202525"/>
                    <a:pt x="102313" y="213978"/>
                    <a:pt x="163585" y="234211"/>
                  </a:cubicBezTo>
                  <a:cubicBezTo>
                    <a:pt x="235357" y="207488"/>
                    <a:pt x="270860" y="195271"/>
                    <a:pt x="341486" y="173511"/>
                  </a:cubicBezTo>
                  <a:cubicBezTo>
                    <a:pt x="350267" y="131899"/>
                    <a:pt x="354657" y="111284"/>
                    <a:pt x="363247" y="71008"/>
                  </a:cubicBezTo>
                  <a:cubicBezTo>
                    <a:pt x="303310" y="47338"/>
                    <a:pt x="273724" y="34549"/>
                    <a:pt x="214741" y="7253"/>
                  </a:cubicBezTo>
                  <a:cubicBezTo>
                    <a:pt x="146215" y="22906"/>
                    <a:pt x="111666" y="32068"/>
                    <a:pt x="41803" y="52683"/>
                  </a:cubicBezTo>
                  <a:cubicBezTo>
                    <a:pt x="30160" y="101549"/>
                    <a:pt x="24051" y="126936"/>
                    <a:pt x="11835" y="177710"/>
                  </a:cubicBezTo>
                  <a:close/>
                </a:path>
              </a:pathLst>
            </a:custGeom>
            <a:grpFill/>
            <a:ln w="19088" cap="flat">
              <a:noFill/>
              <a:prstDash val="solid"/>
              <a:miter/>
            </a:ln>
          </p:spPr>
          <p:txBody>
            <a:bodyPr rtlCol="0" anchor="ctr"/>
            <a:lstStyle/>
            <a:p>
              <a:endParaRPr lang="en-US" dirty="0"/>
            </a:p>
          </p:txBody>
        </p:sp>
        <p:sp>
          <p:nvSpPr>
            <p:cNvPr id="358" name="Freeform: Shape 357">
              <a:extLst>
                <a:ext uri="{FF2B5EF4-FFF2-40B4-BE49-F238E27FC236}">
                  <a16:creationId xmlns:a16="http://schemas.microsoft.com/office/drawing/2014/main" id="{376B302C-BEBA-48E0-8DBA-3345C158BBC1}"/>
                </a:ext>
              </a:extLst>
            </p:cNvPr>
            <p:cNvSpPr/>
            <p:nvPr/>
          </p:nvSpPr>
          <p:spPr>
            <a:xfrm>
              <a:off x="4462059" y="3654860"/>
              <a:ext cx="362674" cy="190881"/>
            </a:xfrm>
            <a:custGeom>
              <a:avLst/>
              <a:gdLst>
                <a:gd name="connsiteX0" fmla="*/ 165494 w 362673"/>
                <a:gd name="connsiteY0" fmla="*/ 192026 h 190880"/>
                <a:gd name="connsiteX1" fmla="*/ 0 w 362673"/>
                <a:gd name="connsiteY1" fmla="*/ 145451 h 190880"/>
                <a:gd name="connsiteX2" fmla="*/ 23288 w 362673"/>
                <a:gd name="connsiteY2" fmla="*/ 36076 h 190880"/>
                <a:gd name="connsiteX3" fmla="*/ 204624 w 362673"/>
                <a:gd name="connsiteY3" fmla="*/ 0 h 190880"/>
                <a:gd name="connsiteX4" fmla="*/ 367637 w 362673"/>
                <a:gd name="connsiteY4" fmla="*/ 56501 h 190880"/>
                <a:gd name="connsiteX5" fmla="*/ 351030 w 362673"/>
                <a:gd name="connsiteY5" fmla="*/ 140107 h 190880"/>
                <a:gd name="connsiteX6" fmla="*/ 165494 w 362673"/>
                <a:gd name="connsiteY6" fmla="*/ 192026 h 190880"/>
                <a:gd name="connsiteX7" fmla="*/ 11644 w 362673"/>
                <a:gd name="connsiteY7" fmla="*/ 141825 h 190880"/>
                <a:gd name="connsiteX8" fmla="*/ 166830 w 362673"/>
                <a:gd name="connsiteY8" fmla="*/ 185918 h 190880"/>
                <a:gd name="connsiteX9" fmla="*/ 340723 w 362673"/>
                <a:gd name="connsiteY9" fmla="*/ 137625 h 190880"/>
                <a:gd name="connsiteX10" fmla="*/ 356566 w 362673"/>
                <a:gd name="connsiteY10" fmla="*/ 58600 h 190880"/>
                <a:gd name="connsiteX11" fmla="*/ 203670 w 362673"/>
                <a:gd name="connsiteY11" fmla="*/ 5726 h 190880"/>
                <a:gd name="connsiteX12" fmla="*/ 33404 w 362673"/>
                <a:gd name="connsiteY12" fmla="*/ 40085 h 190880"/>
                <a:gd name="connsiteX13" fmla="*/ 11644 w 362673"/>
                <a:gd name="connsiteY13" fmla="*/ 141825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90880">
                  <a:moveTo>
                    <a:pt x="165494" y="192026"/>
                  </a:moveTo>
                  <a:cubicBezTo>
                    <a:pt x="98876" y="175992"/>
                    <a:pt x="65663" y="166830"/>
                    <a:pt x="0" y="145451"/>
                  </a:cubicBezTo>
                  <a:cubicBezTo>
                    <a:pt x="9354" y="101167"/>
                    <a:pt x="14126" y="79025"/>
                    <a:pt x="23288" y="36076"/>
                  </a:cubicBezTo>
                  <a:cubicBezTo>
                    <a:pt x="96204" y="18897"/>
                    <a:pt x="132471" y="11835"/>
                    <a:pt x="204624" y="0"/>
                  </a:cubicBezTo>
                  <a:cubicBezTo>
                    <a:pt x="269333" y="24815"/>
                    <a:pt x="301974" y="36267"/>
                    <a:pt x="367637" y="56501"/>
                  </a:cubicBezTo>
                  <a:cubicBezTo>
                    <a:pt x="360956" y="89523"/>
                    <a:pt x="357711" y="106321"/>
                    <a:pt x="351030" y="140107"/>
                  </a:cubicBezTo>
                  <a:cubicBezTo>
                    <a:pt x="277160" y="158049"/>
                    <a:pt x="240129" y="168548"/>
                    <a:pt x="165494" y="192026"/>
                  </a:cubicBezTo>
                  <a:close/>
                  <a:moveTo>
                    <a:pt x="11644" y="141825"/>
                  </a:moveTo>
                  <a:cubicBezTo>
                    <a:pt x="73298" y="161867"/>
                    <a:pt x="104412" y="170648"/>
                    <a:pt x="166830" y="185918"/>
                  </a:cubicBezTo>
                  <a:cubicBezTo>
                    <a:pt x="236692" y="164158"/>
                    <a:pt x="271624" y="154614"/>
                    <a:pt x="340723" y="137625"/>
                  </a:cubicBezTo>
                  <a:cubicBezTo>
                    <a:pt x="347022" y="105748"/>
                    <a:pt x="350267" y="89714"/>
                    <a:pt x="356566" y="58600"/>
                  </a:cubicBezTo>
                  <a:cubicBezTo>
                    <a:pt x="294911" y="39512"/>
                    <a:pt x="264370" y="28823"/>
                    <a:pt x="203670" y="5726"/>
                  </a:cubicBezTo>
                  <a:cubicBezTo>
                    <a:pt x="135907" y="17179"/>
                    <a:pt x="101930" y="24051"/>
                    <a:pt x="33404" y="40085"/>
                  </a:cubicBezTo>
                  <a:cubicBezTo>
                    <a:pt x="24624" y="79979"/>
                    <a:pt x="20233" y="100594"/>
                    <a:pt x="11644" y="141825"/>
                  </a:cubicBezTo>
                  <a:close/>
                </a:path>
              </a:pathLst>
            </a:custGeom>
            <a:grpFill/>
            <a:ln w="19088" cap="flat">
              <a:noFill/>
              <a:prstDash val="solid"/>
              <a:miter/>
            </a:ln>
          </p:spPr>
          <p:txBody>
            <a:bodyPr rtlCol="0" anchor="ctr"/>
            <a:lstStyle/>
            <a:p>
              <a:endParaRPr lang="en-US" dirty="0"/>
            </a:p>
          </p:txBody>
        </p:sp>
        <p:sp>
          <p:nvSpPr>
            <p:cNvPr id="359" name="Freeform: Shape 358">
              <a:extLst>
                <a:ext uri="{FF2B5EF4-FFF2-40B4-BE49-F238E27FC236}">
                  <a16:creationId xmlns:a16="http://schemas.microsoft.com/office/drawing/2014/main" id="{FDE52A58-30AB-4CC3-A45C-A80F4B71681C}"/>
                </a:ext>
              </a:extLst>
            </p:cNvPr>
            <p:cNvSpPr/>
            <p:nvPr/>
          </p:nvSpPr>
          <p:spPr>
            <a:xfrm>
              <a:off x="4802209" y="3685401"/>
              <a:ext cx="362674" cy="133617"/>
            </a:xfrm>
            <a:custGeom>
              <a:avLst/>
              <a:gdLst>
                <a:gd name="connsiteX0" fmla="*/ 167975 w 362673"/>
                <a:gd name="connsiteY0" fmla="*/ 143542 h 133616"/>
                <a:gd name="connsiteX1" fmla="*/ 0 w 362673"/>
                <a:gd name="connsiteY1" fmla="*/ 109566 h 133616"/>
                <a:gd name="connsiteX2" fmla="*/ 16798 w 362673"/>
                <a:gd name="connsiteY2" fmla="*/ 25196 h 133616"/>
                <a:gd name="connsiteX3" fmla="*/ 197180 w 362673"/>
                <a:gd name="connsiteY3" fmla="*/ 0 h 133616"/>
                <a:gd name="connsiteX4" fmla="*/ 364010 w 362673"/>
                <a:gd name="connsiteY4" fmla="*/ 44475 h 133616"/>
                <a:gd name="connsiteX5" fmla="*/ 351030 w 362673"/>
                <a:gd name="connsiteY5" fmla="*/ 104603 h 133616"/>
                <a:gd name="connsiteX6" fmla="*/ 167975 w 362673"/>
                <a:gd name="connsiteY6" fmla="*/ 143542 h 133616"/>
                <a:gd name="connsiteX7" fmla="*/ 11262 w 362673"/>
                <a:gd name="connsiteY7" fmla="*/ 106893 h 133616"/>
                <a:gd name="connsiteX8" fmla="*/ 168739 w 362673"/>
                <a:gd name="connsiteY8" fmla="*/ 139152 h 133616"/>
                <a:gd name="connsiteX9" fmla="*/ 340341 w 362673"/>
                <a:gd name="connsiteY9" fmla="*/ 102885 h 133616"/>
                <a:gd name="connsiteX10" fmla="*/ 352557 w 362673"/>
                <a:gd name="connsiteY10" fmla="*/ 45811 h 133616"/>
                <a:gd name="connsiteX11" fmla="*/ 196035 w 362673"/>
                <a:gd name="connsiteY11" fmla="*/ 4390 h 133616"/>
                <a:gd name="connsiteX12" fmla="*/ 26723 w 362673"/>
                <a:gd name="connsiteY12" fmla="*/ 28441 h 133616"/>
                <a:gd name="connsiteX13" fmla="*/ 11262 w 362673"/>
                <a:gd name="connsiteY13" fmla="*/ 106893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167975" y="143542"/>
                  </a:moveTo>
                  <a:cubicBezTo>
                    <a:pt x="100594" y="132471"/>
                    <a:pt x="66808" y="125600"/>
                    <a:pt x="0" y="109566"/>
                  </a:cubicBezTo>
                  <a:cubicBezTo>
                    <a:pt x="6871" y="75589"/>
                    <a:pt x="10117" y="58600"/>
                    <a:pt x="16798" y="25196"/>
                  </a:cubicBezTo>
                  <a:cubicBezTo>
                    <a:pt x="89142" y="12789"/>
                    <a:pt x="125218" y="7826"/>
                    <a:pt x="197180" y="0"/>
                  </a:cubicBezTo>
                  <a:cubicBezTo>
                    <a:pt x="263607" y="20042"/>
                    <a:pt x="297011" y="29014"/>
                    <a:pt x="364010" y="44475"/>
                  </a:cubicBezTo>
                  <a:cubicBezTo>
                    <a:pt x="358856" y="68335"/>
                    <a:pt x="356184" y="80361"/>
                    <a:pt x="351030" y="104603"/>
                  </a:cubicBezTo>
                  <a:cubicBezTo>
                    <a:pt x="277923" y="117774"/>
                    <a:pt x="241273" y="125409"/>
                    <a:pt x="167975" y="143542"/>
                  </a:cubicBezTo>
                  <a:close/>
                  <a:moveTo>
                    <a:pt x="11262" y="106893"/>
                  </a:moveTo>
                  <a:cubicBezTo>
                    <a:pt x="74062" y="121973"/>
                    <a:pt x="105557" y="128463"/>
                    <a:pt x="168739" y="139152"/>
                  </a:cubicBezTo>
                  <a:cubicBezTo>
                    <a:pt x="237456" y="122355"/>
                    <a:pt x="271814" y="115292"/>
                    <a:pt x="340341" y="102885"/>
                  </a:cubicBezTo>
                  <a:cubicBezTo>
                    <a:pt x="345304" y="79979"/>
                    <a:pt x="347785" y="68526"/>
                    <a:pt x="352557" y="45811"/>
                  </a:cubicBezTo>
                  <a:cubicBezTo>
                    <a:pt x="289757" y="31304"/>
                    <a:pt x="258453" y="22906"/>
                    <a:pt x="196035" y="4390"/>
                  </a:cubicBezTo>
                  <a:cubicBezTo>
                    <a:pt x="128463" y="12026"/>
                    <a:pt x="94677" y="16607"/>
                    <a:pt x="26723" y="28441"/>
                  </a:cubicBezTo>
                  <a:cubicBezTo>
                    <a:pt x="20806" y="59555"/>
                    <a:pt x="17752" y="75207"/>
                    <a:pt x="11262" y="106893"/>
                  </a:cubicBezTo>
                  <a:close/>
                </a:path>
              </a:pathLst>
            </a:custGeom>
            <a:grpFill/>
            <a:ln w="19088" cap="flat">
              <a:noFill/>
              <a:prstDash val="solid"/>
              <a:miter/>
            </a:ln>
          </p:spPr>
          <p:txBody>
            <a:bodyPr rtlCol="0" anchor="ctr"/>
            <a:lstStyle/>
            <a:p>
              <a:endParaRPr lang="en-US" dirty="0"/>
            </a:p>
          </p:txBody>
        </p:sp>
        <p:sp>
          <p:nvSpPr>
            <p:cNvPr id="360" name="Freeform: Shape 359">
              <a:extLst>
                <a:ext uri="{FF2B5EF4-FFF2-40B4-BE49-F238E27FC236}">
                  <a16:creationId xmlns:a16="http://schemas.microsoft.com/office/drawing/2014/main" id="{48FBAD36-262A-403B-A919-69824969E572}"/>
                </a:ext>
              </a:extLst>
            </p:cNvPr>
            <p:cNvSpPr/>
            <p:nvPr/>
          </p:nvSpPr>
          <p:spPr>
            <a:xfrm>
              <a:off x="5142359" y="3713460"/>
              <a:ext cx="362674" cy="95440"/>
            </a:xfrm>
            <a:custGeom>
              <a:avLst/>
              <a:gdLst>
                <a:gd name="connsiteX0" fmla="*/ 169502 w 362673"/>
                <a:gd name="connsiteY0" fmla="*/ 99640 h 95440"/>
                <a:gd name="connsiteX1" fmla="*/ 0 w 362673"/>
                <a:gd name="connsiteY1" fmla="*/ 76734 h 95440"/>
                <a:gd name="connsiteX2" fmla="*/ 13171 w 362673"/>
                <a:gd name="connsiteY2" fmla="*/ 16034 h 95440"/>
                <a:gd name="connsiteX3" fmla="*/ 193744 w 362673"/>
                <a:gd name="connsiteY3" fmla="*/ 0 h 95440"/>
                <a:gd name="connsiteX4" fmla="*/ 363247 w 362673"/>
                <a:gd name="connsiteY4" fmla="*/ 32641 h 95440"/>
                <a:gd name="connsiteX5" fmla="*/ 351602 w 362673"/>
                <a:gd name="connsiteY5" fmla="*/ 72535 h 95440"/>
                <a:gd name="connsiteX6" fmla="*/ 169502 w 362673"/>
                <a:gd name="connsiteY6" fmla="*/ 99640 h 95440"/>
                <a:gd name="connsiteX7" fmla="*/ 11262 w 362673"/>
                <a:gd name="connsiteY7" fmla="*/ 74634 h 95440"/>
                <a:gd name="connsiteX8" fmla="*/ 170266 w 362673"/>
                <a:gd name="connsiteY8" fmla="*/ 96395 h 95440"/>
                <a:gd name="connsiteX9" fmla="*/ 341104 w 362673"/>
                <a:gd name="connsiteY9" fmla="*/ 71199 h 95440"/>
                <a:gd name="connsiteX10" fmla="*/ 351985 w 362673"/>
                <a:gd name="connsiteY10" fmla="*/ 33213 h 95440"/>
                <a:gd name="connsiteX11" fmla="*/ 192980 w 362673"/>
                <a:gd name="connsiteY11" fmla="*/ 2863 h 95440"/>
                <a:gd name="connsiteX12" fmla="*/ 23478 w 362673"/>
                <a:gd name="connsiteY12" fmla="*/ 18325 h 95440"/>
                <a:gd name="connsiteX13" fmla="*/ 11262 w 362673"/>
                <a:gd name="connsiteY13" fmla="*/ 74634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95440">
                  <a:moveTo>
                    <a:pt x="169502" y="99640"/>
                  </a:moveTo>
                  <a:cubicBezTo>
                    <a:pt x="101548" y="92577"/>
                    <a:pt x="67763" y="87996"/>
                    <a:pt x="0" y="76734"/>
                  </a:cubicBezTo>
                  <a:cubicBezTo>
                    <a:pt x="5345" y="52301"/>
                    <a:pt x="7826" y="40085"/>
                    <a:pt x="13171" y="16034"/>
                  </a:cubicBezTo>
                  <a:cubicBezTo>
                    <a:pt x="85324" y="7635"/>
                    <a:pt x="121400" y="4581"/>
                    <a:pt x="193744" y="0"/>
                  </a:cubicBezTo>
                  <a:cubicBezTo>
                    <a:pt x="261507" y="15270"/>
                    <a:pt x="295293" y="21760"/>
                    <a:pt x="363247" y="32641"/>
                  </a:cubicBezTo>
                  <a:cubicBezTo>
                    <a:pt x="358665" y="48675"/>
                    <a:pt x="356375" y="56501"/>
                    <a:pt x="351602" y="72535"/>
                  </a:cubicBezTo>
                  <a:cubicBezTo>
                    <a:pt x="278495" y="81315"/>
                    <a:pt x="242228" y="86660"/>
                    <a:pt x="169502" y="99640"/>
                  </a:cubicBezTo>
                  <a:close/>
                  <a:moveTo>
                    <a:pt x="11262" y="74634"/>
                  </a:moveTo>
                  <a:cubicBezTo>
                    <a:pt x="74825" y="85324"/>
                    <a:pt x="106511" y="89523"/>
                    <a:pt x="170266" y="96395"/>
                  </a:cubicBezTo>
                  <a:cubicBezTo>
                    <a:pt x="238601" y="84369"/>
                    <a:pt x="272578" y="79406"/>
                    <a:pt x="341104" y="71199"/>
                  </a:cubicBezTo>
                  <a:cubicBezTo>
                    <a:pt x="345495" y="55928"/>
                    <a:pt x="347785" y="48484"/>
                    <a:pt x="351985" y="33213"/>
                  </a:cubicBezTo>
                  <a:cubicBezTo>
                    <a:pt x="288230" y="22906"/>
                    <a:pt x="256544" y="16988"/>
                    <a:pt x="192980" y="2863"/>
                  </a:cubicBezTo>
                  <a:cubicBezTo>
                    <a:pt x="125218" y="7444"/>
                    <a:pt x="91241" y="10308"/>
                    <a:pt x="23478" y="18325"/>
                  </a:cubicBezTo>
                  <a:cubicBezTo>
                    <a:pt x="18515" y="40849"/>
                    <a:pt x="16034" y="52110"/>
                    <a:pt x="11262" y="74634"/>
                  </a:cubicBezTo>
                  <a:close/>
                </a:path>
              </a:pathLst>
            </a:custGeom>
            <a:grpFill/>
            <a:ln w="19088" cap="flat">
              <a:noFill/>
              <a:prstDash val="solid"/>
              <a:miter/>
            </a:ln>
          </p:spPr>
          <p:txBody>
            <a:bodyPr rtlCol="0" anchor="ctr"/>
            <a:lstStyle/>
            <a:p>
              <a:endParaRPr lang="en-US" dirty="0"/>
            </a:p>
          </p:txBody>
        </p:sp>
        <p:sp>
          <p:nvSpPr>
            <p:cNvPr id="361" name="Freeform: Shape 360">
              <a:extLst>
                <a:ext uri="{FF2B5EF4-FFF2-40B4-BE49-F238E27FC236}">
                  <a16:creationId xmlns:a16="http://schemas.microsoft.com/office/drawing/2014/main" id="{9CC654E0-6AF9-4060-87C2-08FCB25E2107}"/>
                </a:ext>
              </a:extLst>
            </p:cNvPr>
            <p:cNvSpPr/>
            <p:nvPr/>
          </p:nvSpPr>
          <p:spPr>
            <a:xfrm>
              <a:off x="5482890" y="3735984"/>
              <a:ext cx="362674" cy="57264"/>
            </a:xfrm>
            <a:custGeom>
              <a:avLst/>
              <a:gdLst>
                <a:gd name="connsiteX0" fmla="*/ 170457 w 362673"/>
                <a:gd name="connsiteY0" fmla="*/ 64327 h 57264"/>
                <a:gd name="connsiteX1" fmla="*/ 0 w 362673"/>
                <a:gd name="connsiteY1" fmla="*/ 50011 h 57264"/>
                <a:gd name="connsiteX2" fmla="*/ 11643 w 362673"/>
                <a:gd name="connsiteY2" fmla="*/ 9544 h 57264"/>
                <a:gd name="connsiteX3" fmla="*/ 193363 w 362673"/>
                <a:gd name="connsiteY3" fmla="*/ 0 h 57264"/>
                <a:gd name="connsiteX4" fmla="*/ 364583 w 362673"/>
                <a:gd name="connsiteY4" fmla="*/ 21951 h 57264"/>
                <a:gd name="connsiteX5" fmla="*/ 352939 w 362673"/>
                <a:gd name="connsiteY5" fmla="*/ 46957 h 57264"/>
                <a:gd name="connsiteX6" fmla="*/ 170457 w 362673"/>
                <a:gd name="connsiteY6" fmla="*/ 64327 h 57264"/>
                <a:gd name="connsiteX7" fmla="*/ 11262 w 362673"/>
                <a:gd name="connsiteY7" fmla="*/ 48675 h 57264"/>
                <a:gd name="connsiteX8" fmla="*/ 171220 w 362673"/>
                <a:gd name="connsiteY8" fmla="*/ 62418 h 57264"/>
                <a:gd name="connsiteX9" fmla="*/ 342441 w 362673"/>
                <a:gd name="connsiteY9" fmla="*/ 46193 h 57264"/>
                <a:gd name="connsiteX10" fmla="*/ 353321 w 362673"/>
                <a:gd name="connsiteY10" fmla="*/ 22524 h 57264"/>
                <a:gd name="connsiteX11" fmla="*/ 192790 w 362673"/>
                <a:gd name="connsiteY11" fmla="*/ 2100 h 57264"/>
                <a:gd name="connsiteX12" fmla="*/ 22333 w 362673"/>
                <a:gd name="connsiteY12" fmla="*/ 11262 h 57264"/>
                <a:gd name="connsiteX13" fmla="*/ 11262 w 362673"/>
                <a:gd name="connsiteY13" fmla="*/ 48675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70457" y="64327"/>
                  </a:moveTo>
                  <a:cubicBezTo>
                    <a:pt x="102312" y="59937"/>
                    <a:pt x="68145" y="57264"/>
                    <a:pt x="0" y="50011"/>
                  </a:cubicBezTo>
                  <a:cubicBezTo>
                    <a:pt x="4772" y="33786"/>
                    <a:pt x="7063" y="25769"/>
                    <a:pt x="11643" y="9544"/>
                  </a:cubicBezTo>
                  <a:cubicBezTo>
                    <a:pt x="84179" y="4390"/>
                    <a:pt x="120637" y="2672"/>
                    <a:pt x="193363" y="0"/>
                  </a:cubicBezTo>
                  <a:cubicBezTo>
                    <a:pt x="261889" y="10689"/>
                    <a:pt x="296057" y="14889"/>
                    <a:pt x="364583" y="21951"/>
                  </a:cubicBezTo>
                  <a:cubicBezTo>
                    <a:pt x="360001" y="32259"/>
                    <a:pt x="357520" y="37031"/>
                    <a:pt x="352939" y="46957"/>
                  </a:cubicBezTo>
                  <a:cubicBezTo>
                    <a:pt x="279641" y="52301"/>
                    <a:pt x="243182" y="55737"/>
                    <a:pt x="170457" y="64327"/>
                  </a:cubicBezTo>
                  <a:close/>
                  <a:moveTo>
                    <a:pt x="11262" y="48675"/>
                  </a:moveTo>
                  <a:cubicBezTo>
                    <a:pt x="75207" y="55546"/>
                    <a:pt x="107084" y="58219"/>
                    <a:pt x="171220" y="62418"/>
                  </a:cubicBezTo>
                  <a:cubicBezTo>
                    <a:pt x="239555" y="54401"/>
                    <a:pt x="273723" y="51347"/>
                    <a:pt x="342441" y="46193"/>
                  </a:cubicBezTo>
                  <a:cubicBezTo>
                    <a:pt x="346830" y="36840"/>
                    <a:pt x="349122" y="32259"/>
                    <a:pt x="353321" y="22524"/>
                  </a:cubicBezTo>
                  <a:cubicBezTo>
                    <a:pt x="289185" y="15843"/>
                    <a:pt x="256926" y="11835"/>
                    <a:pt x="192790" y="2100"/>
                  </a:cubicBezTo>
                  <a:cubicBezTo>
                    <a:pt x="124454" y="4772"/>
                    <a:pt x="90286" y="6490"/>
                    <a:pt x="22333" y="11262"/>
                  </a:cubicBezTo>
                  <a:cubicBezTo>
                    <a:pt x="17943" y="26342"/>
                    <a:pt x="15652" y="33595"/>
                    <a:pt x="11262" y="48675"/>
                  </a:cubicBezTo>
                  <a:close/>
                </a:path>
              </a:pathLst>
            </a:custGeom>
            <a:grpFill/>
            <a:ln w="19088" cap="flat">
              <a:noFill/>
              <a:prstDash val="solid"/>
              <a:miter/>
            </a:ln>
          </p:spPr>
          <p:txBody>
            <a:bodyPr rtlCol="0" anchor="ctr"/>
            <a:lstStyle/>
            <a:p>
              <a:endParaRPr lang="en-US" dirty="0"/>
            </a:p>
          </p:txBody>
        </p:sp>
        <p:sp>
          <p:nvSpPr>
            <p:cNvPr id="362" name="Freeform: Shape 361">
              <a:extLst>
                <a:ext uri="{FF2B5EF4-FFF2-40B4-BE49-F238E27FC236}">
                  <a16:creationId xmlns:a16="http://schemas.microsoft.com/office/drawing/2014/main" id="{57297F7D-3531-443F-BFCF-8246775445E5}"/>
                </a:ext>
              </a:extLst>
            </p:cNvPr>
            <p:cNvSpPr/>
            <p:nvPr/>
          </p:nvSpPr>
          <p:spPr>
            <a:xfrm>
              <a:off x="5824949" y="3750873"/>
              <a:ext cx="362674" cy="38176"/>
            </a:xfrm>
            <a:custGeom>
              <a:avLst/>
              <a:gdLst>
                <a:gd name="connsiteX0" fmla="*/ 171220 w 362673"/>
                <a:gd name="connsiteY0" fmla="*/ 41039 h 38176"/>
                <a:gd name="connsiteX1" fmla="*/ 0 w 362673"/>
                <a:gd name="connsiteY1" fmla="*/ 32068 h 38176"/>
                <a:gd name="connsiteX2" fmla="*/ 11644 w 362673"/>
                <a:gd name="connsiteY2" fmla="*/ 6681 h 38176"/>
                <a:gd name="connsiteX3" fmla="*/ 194699 w 362673"/>
                <a:gd name="connsiteY3" fmla="*/ 0 h 38176"/>
                <a:gd name="connsiteX4" fmla="*/ 366683 w 362673"/>
                <a:gd name="connsiteY4" fmla="*/ 12026 h 38176"/>
                <a:gd name="connsiteX5" fmla="*/ 355230 w 362673"/>
                <a:gd name="connsiteY5" fmla="*/ 31304 h 38176"/>
                <a:gd name="connsiteX6" fmla="*/ 171220 w 362673"/>
                <a:gd name="connsiteY6" fmla="*/ 41039 h 38176"/>
                <a:gd name="connsiteX7" fmla="*/ 11262 w 362673"/>
                <a:gd name="connsiteY7" fmla="*/ 31114 h 38176"/>
                <a:gd name="connsiteX8" fmla="*/ 171984 w 362673"/>
                <a:gd name="connsiteY8" fmla="*/ 39703 h 38176"/>
                <a:gd name="connsiteX9" fmla="*/ 344541 w 362673"/>
                <a:gd name="connsiteY9" fmla="*/ 30541 h 38176"/>
                <a:gd name="connsiteX10" fmla="*/ 355421 w 362673"/>
                <a:gd name="connsiteY10" fmla="*/ 12598 h 38176"/>
                <a:gd name="connsiteX11" fmla="*/ 194126 w 362673"/>
                <a:gd name="connsiteY11" fmla="*/ 1336 h 38176"/>
                <a:gd name="connsiteX12" fmla="*/ 22333 w 362673"/>
                <a:gd name="connsiteY12" fmla="*/ 7826 h 38176"/>
                <a:gd name="connsiteX13" fmla="*/ 11262 w 362673"/>
                <a:gd name="connsiteY13" fmla="*/ 31114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38176">
                  <a:moveTo>
                    <a:pt x="171220" y="41039"/>
                  </a:moveTo>
                  <a:cubicBezTo>
                    <a:pt x="102694" y="38176"/>
                    <a:pt x="68527" y="36458"/>
                    <a:pt x="0" y="32068"/>
                  </a:cubicBezTo>
                  <a:cubicBezTo>
                    <a:pt x="4772" y="21951"/>
                    <a:pt x="7063" y="17179"/>
                    <a:pt x="11644" y="6681"/>
                  </a:cubicBezTo>
                  <a:cubicBezTo>
                    <a:pt x="84751" y="3436"/>
                    <a:pt x="121401" y="2481"/>
                    <a:pt x="194699" y="0"/>
                  </a:cubicBezTo>
                  <a:cubicBezTo>
                    <a:pt x="263607" y="6681"/>
                    <a:pt x="297774" y="7826"/>
                    <a:pt x="366683" y="12026"/>
                  </a:cubicBezTo>
                  <a:cubicBezTo>
                    <a:pt x="362101" y="20042"/>
                    <a:pt x="359811" y="23669"/>
                    <a:pt x="355230" y="31304"/>
                  </a:cubicBezTo>
                  <a:cubicBezTo>
                    <a:pt x="281168" y="33977"/>
                    <a:pt x="244328" y="35695"/>
                    <a:pt x="171220" y="41039"/>
                  </a:cubicBezTo>
                  <a:close/>
                  <a:moveTo>
                    <a:pt x="11262" y="31114"/>
                  </a:moveTo>
                  <a:cubicBezTo>
                    <a:pt x="75398" y="35313"/>
                    <a:pt x="107657" y="36840"/>
                    <a:pt x="171984" y="39703"/>
                  </a:cubicBezTo>
                  <a:cubicBezTo>
                    <a:pt x="240701" y="34740"/>
                    <a:pt x="275251" y="33213"/>
                    <a:pt x="344541" y="30541"/>
                  </a:cubicBezTo>
                  <a:cubicBezTo>
                    <a:pt x="348930" y="23478"/>
                    <a:pt x="351222" y="20042"/>
                    <a:pt x="355421" y="12598"/>
                  </a:cubicBezTo>
                  <a:cubicBezTo>
                    <a:pt x="290903" y="8781"/>
                    <a:pt x="258835" y="7444"/>
                    <a:pt x="194126" y="1336"/>
                  </a:cubicBezTo>
                  <a:cubicBezTo>
                    <a:pt x="125218" y="3627"/>
                    <a:pt x="90860" y="4772"/>
                    <a:pt x="22333" y="7826"/>
                  </a:cubicBezTo>
                  <a:cubicBezTo>
                    <a:pt x="17943" y="17370"/>
                    <a:pt x="15652" y="21951"/>
                    <a:pt x="11262" y="31114"/>
                  </a:cubicBezTo>
                  <a:close/>
                </a:path>
              </a:pathLst>
            </a:custGeom>
            <a:grpFill/>
            <a:ln w="19088" cap="flat">
              <a:noFill/>
              <a:prstDash val="solid"/>
              <a:miter/>
            </a:ln>
          </p:spPr>
          <p:txBody>
            <a:bodyPr rtlCol="0" anchor="ctr"/>
            <a:lstStyle/>
            <a:p>
              <a:endParaRPr lang="en-US" dirty="0"/>
            </a:p>
          </p:txBody>
        </p:sp>
        <p:sp>
          <p:nvSpPr>
            <p:cNvPr id="363" name="Freeform: Shape 362">
              <a:extLst>
                <a:ext uri="{FF2B5EF4-FFF2-40B4-BE49-F238E27FC236}">
                  <a16:creationId xmlns:a16="http://schemas.microsoft.com/office/drawing/2014/main" id="{62DD125F-78FB-4BD0-8965-E93D9056DE01}"/>
                </a:ext>
              </a:extLst>
            </p:cNvPr>
            <p:cNvSpPr/>
            <p:nvPr/>
          </p:nvSpPr>
          <p:spPr>
            <a:xfrm>
              <a:off x="6168917" y="3752973"/>
              <a:ext cx="362674" cy="38176"/>
            </a:xfrm>
            <a:custGeom>
              <a:avLst/>
              <a:gdLst>
                <a:gd name="connsiteX0" fmla="*/ 174655 w 362673"/>
                <a:gd name="connsiteY0" fmla="*/ 45048 h 38176"/>
                <a:gd name="connsiteX1" fmla="*/ 0 w 362673"/>
                <a:gd name="connsiteY1" fmla="*/ 29014 h 38176"/>
                <a:gd name="connsiteX2" fmla="*/ 11643 w 362673"/>
                <a:gd name="connsiteY2" fmla="*/ 9926 h 38176"/>
                <a:gd name="connsiteX3" fmla="*/ 195271 w 362673"/>
                <a:gd name="connsiteY3" fmla="*/ 0 h 38176"/>
                <a:gd name="connsiteX4" fmla="*/ 370500 w 362673"/>
                <a:gd name="connsiteY4" fmla="*/ 16988 h 38176"/>
                <a:gd name="connsiteX5" fmla="*/ 361720 w 362673"/>
                <a:gd name="connsiteY5" fmla="*/ 42948 h 38176"/>
                <a:gd name="connsiteX6" fmla="*/ 174655 w 362673"/>
                <a:gd name="connsiteY6" fmla="*/ 45048 h 38176"/>
                <a:gd name="connsiteX7" fmla="*/ 11643 w 362673"/>
                <a:gd name="connsiteY7" fmla="*/ 28632 h 38176"/>
                <a:gd name="connsiteX8" fmla="*/ 175420 w 362673"/>
                <a:gd name="connsiteY8" fmla="*/ 43712 h 38176"/>
                <a:gd name="connsiteX9" fmla="*/ 350839 w 362673"/>
                <a:gd name="connsiteY9" fmla="*/ 41612 h 38176"/>
                <a:gd name="connsiteX10" fmla="*/ 359238 w 362673"/>
                <a:gd name="connsiteY10" fmla="*/ 17561 h 38176"/>
                <a:gd name="connsiteX11" fmla="*/ 194890 w 362673"/>
                <a:gd name="connsiteY11" fmla="*/ 1718 h 38176"/>
                <a:gd name="connsiteX12" fmla="*/ 22524 w 362673"/>
                <a:gd name="connsiteY12" fmla="*/ 10689 h 38176"/>
                <a:gd name="connsiteX13" fmla="*/ 11643 w 362673"/>
                <a:gd name="connsiteY13" fmla="*/ 28632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38176">
                  <a:moveTo>
                    <a:pt x="174655" y="45048"/>
                  </a:moveTo>
                  <a:cubicBezTo>
                    <a:pt x="104221" y="37031"/>
                    <a:pt x="69290" y="33786"/>
                    <a:pt x="0" y="29014"/>
                  </a:cubicBezTo>
                  <a:cubicBezTo>
                    <a:pt x="4581" y="21379"/>
                    <a:pt x="7063" y="17943"/>
                    <a:pt x="11643" y="9926"/>
                  </a:cubicBezTo>
                  <a:cubicBezTo>
                    <a:pt x="84942" y="6108"/>
                    <a:pt x="121782" y="4199"/>
                    <a:pt x="195271" y="0"/>
                  </a:cubicBezTo>
                  <a:cubicBezTo>
                    <a:pt x="264943" y="5726"/>
                    <a:pt x="299874" y="8971"/>
                    <a:pt x="370500" y="16988"/>
                  </a:cubicBezTo>
                  <a:cubicBezTo>
                    <a:pt x="367064" y="27678"/>
                    <a:pt x="365347" y="32641"/>
                    <a:pt x="361720" y="42948"/>
                  </a:cubicBezTo>
                  <a:cubicBezTo>
                    <a:pt x="286894" y="43903"/>
                    <a:pt x="249291" y="44093"/>
                    <a:pt x="174655" y="45048"/>
                  </a:cubicBezTo>
                  <a:close/>
                  <a:moveTo>
                    <a:pt x="11643" y="28632"/>
                  </a:moveTo>
                  <a:cubicBezTo>
                    <a:pt x="76734" y="33213"/>
                    <a:pt x="109374" y="36267"/>
                    <a:pt x="175420" y="43712"/>
                  </a:cubicBezTo>
                  <a:cubicBezTo>
                    <a:pt x="245473" y="42757"/>
                    <a:pt x="280595" y="42376"/>
                    <a:pt x="350839" y="41612"/>
                  </a:cubicBezTo>
                  <a:cubicBezTo>
                    <a:pt x="354275" y="32068"/>
                    <a:pt x="355992" y="27296"/>
                    <a:pt x="359238" y="17561"/>
                  </a:cubicBezTo>
                  <a:cubicBezTo>
                    <a:pt x="293002" y="10117"/>
                    <a:pt x="260171" y="7063"/>
                    <a:pt x="194890" y="1718"/>
                  </a:cubicBezTo>
                  <a:cubicBezTo>
                    <a:pt x="125982" y="5536"/>
                    <a:pt x="91432" y="7063"/>
                    <a:pt x="22524" y="10689"/>
                  </a:cubicBezTo>
                  <a:cubicBezTo>
                    <a:pt x="18133" y="18134"/>
                    <a:pt x="15843" y="21570"/>
                    <a:pt x="11643" y="28632"/>
                  </a:cubicBezTo>
                  <a:close/>
                </a:path>
              </a:pathLst>
            </a:custGeom>
            <a:grpFill/>
            <a:ln w="19088" cap="flat">
              <a:noFill/>
              <a:prstDash val="solid"/>
              <a:miter/>
            </a:ln>
          </p:spPr>
          <p:txBody>
            <a:bodyPr rtlCol="0" anchor="ctr"/>
            <a:lstStyle/>
            <a:p>
              <a:endParaRPr lang="en-US" dirty="0"/>
            </a:p>
          </p:txBody>
        </p:sp>
        <p:sp>
          <p:nvSpPr>
            <p:cNvPr id="364" name="Freeform: Shape 363">
              <a:extLst>
                <a:ext uri="{FF2B5EF4-FFF2-40B4-BE49-F238E27FC236}">
                  <a16:creationId xmlns:a16="http://schemas.microsoft.com/office/drawing/2014/main" id="{4C30B5B2-F5AB-4BB4-9FD5-E8B241010867}"/>
                </a:ext>
              </a:extLst>
            </p:cNvPr>
            <p:cNvSpPr/>
            <p:nvPr/>
          </p:nvSpPr>
          <p:spPr>
            <a:xfrm>
              <a:off x="6519374" y="3761562"/>
              <a:ext cx="362674" cy="57264"/>
            </a:xfrm>
            <a:custGeom>
              <a:avLst/>
              <a:gdLst>
                <a:gd name="connsiteX0" fmla="*/ 180383 w 362673"/>
                <a:gd name="connsiteY0" fmla="*/ 61845 h 57264"/>
                <a:gd name="connsiteX1" fmla="*/ 0 w 362673"/>
                <a:gd name="connsiteY1" fmla="*/ 33786 h 57264"/>
                <a:gd name="connsiteX2" fmla="*/ 8972 w 362673"/>
                <a:gd name="connsiteY2" fmla="*/ 8017 h 57264"/>
                <a:gd name="connsiteX3" fmla="*/ 193936 w 362673"/>
                <a:gd name="connsiteY3" fmla="*/ 0 h 57264"/>
                <a:gd name="connsiteX4" fmla="*/ 374317 w 362673"/>
                <a:gd name="connsiteY4" fmla="*/ 25960 h 57264"/>
                <a:gd name="connsiteX5" fmla="*/ 370119 w 362673"/>
                <a:gd name="connsiteY5" fmla="*/ 62227 h 57264"/>
                <a:gd name="connsiteX6" fmla="*/ 180383 w 362673"/>
                <a:gd name="connsiteY6" fmla="*/ 61845 h 57264"/>
                <a:gd name="connsiteX7" fmla="*/ 11643 w 362673"/>
                <a:gd name="connsiteY7" fmla="*/ 33786 h 57264"/>
                <a:gd name="connsiteX8" fmla="*/ 180955 w 362673"/>
                <a:gd name="connsiteY8" fmla="*/ 59937 h 57264"/>
                <a:gd name="connsiteX9" fmla="*/ 358665 w 362673"/>
                <a:gd name="connsiteY9" fmla="*/ 60127 h 57264"/>
                <a:gd name="connsiteX10" fmla="*/ 362865 w 362673"/>
                <a:gd name="connsiteY10" fmla="*/ 26532 h 57264"/>
                <a:gd name="connsiteX11" fmla="*/ 193745 w 362673"/>
                <a:gd name="connsiteY11" fmla="*/ 2100 h 57264"/>
                <a:gd name="connsiteX12" fmla="*/ 20042 w 362673"/>
                <a:gd name="connsiteY12" fmla="*/ 9353 h 57264"/>
                <a:gd name="connsiteX13" fmla="*/ 11643 w 362673"/>
                <a:gd name="connsiteY13" fmla="*/ 33786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80383" y="61845"/>
                  </a:moveTo>
                  <a:cubicBezTo>
                    <a:pt x="107466" y="48865"/>
                    <a:pt x="71389" y="43330"/>
                    <a:pt x="0" y="33786"/>
                  </a:cubicBezTo>
                  <a:cubicBezTo>
                    <a:pt x="3627" y="23478"/>
                    <a:pt x="5345" y="18706"/>
                    <a:pt x="8972" y="8017"/>
                  </a:cubicBezTo>
                  <a:cubicBezTo>
                    <a:pt x="83034" y="5345"/>
                    <a:pt x="120064" y="3818"/>
                    <a:pt x="193936" y="0"/>
                  </a:cubicBezTo>
                  <a:cubicBezTo>
                    <a:pt x="265516" y="9162"/>
                    <a:pt x="301401" y="14125"/>
                    <a:pt x="374317" y="25960"/>
                  </a:cubicBezTo>
                  <a:cubicBezTo>
                    <a:pt x="372791" y="40658"/>
                    <a:pt x="371836" y="47720"/>
                    <a:pt x="370119" y="62227"/>
                  </a:cubicBezTo>
                  <a:cubicBezTo>
                    <a:pt x="294148" y="62609"/>
                    <a:pt x="256162" y="62418"/>
                    <a:pt x="180383" y="61845"/>
                  </a:cubicBezTo>
                  <a:close/>
                  <a:moveTo>
                    <a:pt x="11643" y="33786"/>
                  </a:moveTo>
                  <a:cubicBezTo>
                    <a:pt x="78643" y="42757"/>
                    <a:pt x="112429" y="47911"/>
                    <a:pt x="180955" y="59937"/>
                  </a:cubicBezTo>
                  <a:cubicBezTo>
                    <a:pt x="251963" y="60318"/>
                    <a:pt x="287658" y="60509"/>
                    <a:pt x="358665" y="60127"/>
                  </a:cubicBezTo>
                  <a:cubicBezTo>
                    <a:pt x="360383" y="46766"/>
                    <a:pt x="361147" y="40085"/>
                    <a:pt x="362865" y="26532"/>
                  </a:cubicBezTo>
                  <a:cubicBezTo>
                    <a:pt x="294529" y="15461"/>
                    <a:pt x="260744" y="10689"/>
                    <a:pt x="193745" y="2100"/>
                  </a:cubicBezTo>
                  <a:cubicBezTo>
                    <a:pt x="124455" y="5535"/>
                    <a:pt x="89714" y="6872"/>
                    <a:pt x="20042" y="9353"/>
                  </a:cubicBezTo>
                  <a:cubicBezTo>
                    <a:pt x="16607" y="19279"/>
                    <a:pt x="14889" y="24051"/>
                    <a:pt x="11643" y="33786"/>
                  </a:cubicBezTo>
                  <a:close/>
                </a:path>
              </a:pathLst>
            </a:custGeom>
            <a:grpFill/>
            <a:ln w="19088" cap="flat">
              <a:noFill/>
              <a:prstDash val="solid"/>
              <a:miter/>
            </a:ln>
          </p:spPr>
          <p:txBody>
            <a:bodyPr rtlCol="0" anchor="ctr"/>
            <a:lstStyle/>
            <a:p>
              <a:endParaRPr lang="en-US" dirty="0"/>
            </a:p>
          </p:txBody>
        </p:sp>
        <p:sp>
          <p:nvSpPr>
            <p:cNvPr id="365" name="Freeform: Shape 364">
              <a:extLst>
                <a:ext uri="{FF2B5EF4-FFF2-40B4-BE49-F238E27FC236}">
                  <a16:creationId xmlns:a16="http://schemas.microsoft.com/office/drawing/2014/main" id="{C19E9651-950C-44DC-8A57-AD095009E090}"/>
                </a:ext>
              </a:extLst>
            </p:cNvPr>
            <p:cNvSpPr/>
            <p:nvPr/>
          </p:nvSpPr>
          <p:spPr>
            <a:xfrm>
              <a:off x="6877658" y="3777405"/>
              <a:ext cx="362674" cy="76352"/>
            </a:xfrm>
            <a:custGeom>
              <a:avLst/>
              <a:gdLst>
                <a:gd name="connsiteX0" fmla="*/ 187636 w 362673"/>
                <a:gd name="connsiteY0" fmla="*/ 84942 h 76352"/>
                <a:gd name="connsiteX1" fmla="*/ 0 w 362673"/>
                <a:gd name="connsiteY1" fmla="*/ 45239 h 76352"/>
                <a:gd name="connsiteX2" fmla="*/ 4390 w 362673"/>
                <a:gd name="connsiteY2" fmla="*/ 9353 h 76352"/>
                <a:gd name="connsiteX3" fmla="*/ 189927 w 362673"/>
                <a:gd name="connsiteY3" fmla="*/ 0 h 76352"/>
                <a:gd name="connsiteX4" fmla="*/ 376226 w 362673"/>
                <a:gd name="connsiteY4" fmla="*/ 34931 h 76352"/>
                <a:gd name="connsiteX5" fmla="*/ 378517 w 362673"/>
                <a:gd name="connsiteY5" fmla="*/ 83988 h 76352"/>
                <a:gd name="connsiteX6" fmla="*/ 187636 w 362673"/>
                <a:gd name="connsiteY6" fmla="*/ 84942 h 76352"/>
                <a:gd name="connsiteX7" fmla="*/ 11835 w 362673"/>
                <a:gd name="connsiteY7" fmla="*/ 45239 h 76352"/>
                <a:gd name="connsiteX8" fmla="*/ 187826 w 362673"/>
                <a:gd name="connsiteY8" fmla="*/ 82270 h 76352"/>
                <a:gd name="connsiteX9" fmla="*/ 366873 w 362673"/>
                <a:gd name="connsiteY9" fmla="*/ 81315 h 76352"/>
                <a:gd name="connsiteX10" fmla="*/ 364964 w 362673"/>
                <a:gd name="connsiteY10" fmla="*/ 35695 h 76352"/>
                <a:gd name="connsiteX11" fmla="*/ 190117 w 362673"/>
                <a:gd name="connsiteY11" fmla="*/ 2672 h 76352"/>
                <a:gd name="connsiteX12" fmla="*/ 15843 w 362673"/>
                <a:gd name="connsiteY12" fmla="*/ 11071 h 76352"/>
                <a:gd name="connsiteX13" fmla="*/ 11835 w 362673"/>
                <a:gd name="connsiteY13" fmla="*/ 45239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76352">
                  <a:moveTo>
                    <a:pt x="187636" y="84942"/>
                  </a:moveTo>
                  <a:cubicBezTo>
                    <a:pt x="111665" y="67190"/>
                    <a:pt x="74253" y="59364"/>
                    <a:pt x="0" y="45239"/>
                  </a:cubicBezTo>
                  <a:cubicBezTo>
                    <a:pt x="1717" y="30923"/>
                    <a:pt x="2673" y="23860"/>
                    <a:pt x="4390" y="9353"/>
                  </a:cubicBezTo>
                  <a:cubicBezTo>
                    <a:pt x="78834" y="6490"/>
                    <a:pt x="116056" y="4772"/>
                    <a:pt x="189927" y="0"/>
                  </a:cubicBezTo>
                  <a:cubicBezTo>
                    <a:pt x="263607" y="12598"/>
                    <a:pt x="300829" y="19470"/>
                    <a:pt x="376226" y="34931"/>
                  </a:cubicBezTo>
                  <a:cubicBezTo>
                    <a:pt x="377181" y="54592"/>
                    <a:pt x="377753" y="64327"/>
                    <a:pt x="378517" y="83988"/>
                  </a:cubicBezTo>
                  <a:cubicBezTo>
                    <a:pt x="302546" y="85515"/>
                    <a:pt x="264370" y="85515"/>
                    <a:pt x="187636" y="84942"/>
                  </a:cubicBezTo>
                  <a:close/>
                  <a:moveTo>
                    <a:pt x="11835" y="45239"/>
                  </a:moveTo>
                  <a:cubicBezTo>
                    <a:pt x="81315" y="58410"/>
                    <a:pt x="116628" y="65854"/>
                    <a:pt x="187826" y="82270"/>
                  </a:cubicBezTo>
                  <a:cubicBezTo>
                    <a:pt x="259598" y="82651"/>
                    <a:pt x="295483" y="82651"/>
                    <a:pt x="366873" y="81315"/>
                  </a:cubicBezTo>
                  <a:cubicBezTo>
                    <a:pt x="366110" y="62991"/>
                    <a:pt x="365727" y="54019"/>
                    <a:pt x="364964" y="35695"/>
                  </a:cubicBezTo>
                  <a:cubicBezTo>
                    <a:pt x="294338" y="21188"/>
                    <a:pt x="259407" y="14698"/>
                    <a:pt x="190117" y="2672"/>
                  </a:cubicBezTo>
                  <a:cubicBezTo>
                    <a:pt x="120637" y="6872"/>
                    <a:pt x="85896" y="8590"/>
                    <a:pt x="15843" y="11071"/>
                  </a:cubicBezTo>
                  <a:cubicBezTo>
                    <a:pt x="14316" y="25005"/>
                    <a:pt x="13362" y="31686"/>
                    <a:pt x="11835" y="45239"/>
                  </a:cubicBezTo>
                  <a:close/>
                </a:path>
              </a:pathLst>
            </a:custGeom>
            <a:grpFill/>
            <a:ln w="19088" cap="flat">
              <a:noFill/>
              <a:prstDash val="solid"/>
              <a:miter/>
            </a:ln>
          </p:spPr>
          <p:txBody>
            <a:bodyPr rtlCol="0" anchor="ctr"/>
            <a:lstStyle/>
            <a:p>
              <a:endParaRPr lang="en-US" dirty="0"/>
            </a:p>
          </p:txBody>
        </p:sp>
        <p:sp>
          <p:nvSpPr>
            <p:cNvPr id="366" name="Freeform: Shape 365">
              <a:extLst>
                <a:ext uri="{FF2B5EF4-FFF2-40B4-BE49-F238E27FC236}">
                  <a16:creationId xmlns:a16="http://schemas.microsoft.com/office/drawing/2014/main" id="{82F8CD24-3F47-486E-996D-F1B6D68D9CDA}"/>
                </a:ext>
              </a:extLst>
            </p:cNvPr>
            <p:cNvSpPr/>
            <p:nvPr/>
          </p:nvSpPr>
          <p:spPr>
            <a:xfrm>
              <a:off x="7242431" y="3798784"/>
              <a:ext cx="381762" cy="95440"/>
            </a:xfrm>
            <a:custGeom>
              <a:avLst/>
              <a:gdLst>
                <a:gd name="connsiteX0" fmla="*/ 197752 w 381762"/>
                <a:gd name="connsiteY0" fmla="*/ 112238 h 95440"/>
                <a:gd name="connsiteX1" fmla="*/ 2099 w 381762"/>
                <a:gd name="connsiteY1" fmla="*/ 61655 h 95440"/>
                <a:gd name="connsiteX2" fmla="*/ 0 w 381762"/>
                <a:gd name="connsiteY2" fmla="*/ 12980 h 95440"/>
                <a:gd name="connsiteX3" fmla="*/ 184964 w 381762"/>
                <a:gd name="connsiteY3" fmla="*/ 0 h 95440"/>
                <a:gd name="connsiteX4" fmla="*/ 377753 w 381762"/>
                <a:gd name="connsiteY4" fmla="*/ 43521 h 95440"/>
                <a:gd name="connsiteX5" fmla="*/ 389016 w 381762"/>
                <a:gd name="connsiteY5" fmla="*/ 107275 h 95440"/>
                <a:gd name="connsiteX6" fmla="*/ 197752 w 381762"/>
                <a:gd name="connsiteY6" fmla="*/ 112238 h 95440"/>
                <a:gd name="connsiteX7" fmla="*/ 13934 w 381762"/>
                <a:gd name="connsiteY7" fmla="*/ 61464 h 95440"/>
                <a:gd name="connsiteX8" fmla="*/ 197371 w 381762"/>
                <a:gd name="connsiteY8" fmla="*/ 108802 h 95440"/>
                <a:gd name="connsiteX9" fmla="*/ 376608 w 381762"/>
                <a:gd name="connsiteY9" fmla="*/ 103839 h 95440"/>
                <a:gd name="connsiteX10" fmla="*/ 366301 w 381762"/>
                <a:gd name="connsiteY10" fmla="*/ 44475 h 95440"/>
                <a:gd name="connsiteX11" fmla="*/ 185346 w 381762"/>
                <a:gd name="connsiteY11" fmla="*/ 3436 h 95440"/>
                <a:gd name="connsiteX12" fmla="*/ 11643 w 381762"/>
                <a:gd name="connsiteY12" fmla="*/ 15461 h 95440"/>
                <a:gd name="connsiteX13" fmla="*/ 13934 w 381762"/>
                <a:gd name="connsiteY13" fmla="*/ 61464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95440">
                  <a:moveTo>
                    <a:pt x="197752" y="112238"/>
                  </a:moveTo>
                  <a:cubicBezTo>
                    <a:pt x="118346" y="90096"/>
                    <a:pt x="79216" y="79979"/>
                    <a:pt x="2099" y="61655"/>
                  </a:cubicBezTo>
                  <a:cubicBezTo>
                    <a:pt x="1336" y="42185"/>
                    <a:pt x="954" y="32450"/>
                    <a:pt x="0" y="12980"/>
                  </a:cubicBezTo>
                  <a:cubicBezTo>
                    <a:pt x="74444" y="8971"/>
                    <a:pt x="111475" y="6299"/>
                    <a:pt x="184964" y="0"/>
                  </a:cubicBezTo>
                  <a:cubicBezTo>
                    <a:pt x="261125" y="15843"/>
                    <a:pt x="299683" y="24624"/>
                    <a:pt x="377753" y="43521"/>
                  </a:cubicBezTo>
                  <a:cubicBezTo>
                    <a:pt x="382335" y="68908"/>
                    <a:pt x="384435" y="81697"/>
                    <a:pt x="389016" y="107275"/>
                  </a:cubicBezTo>
                  <a:cubicBezTo>
                    <a:pt x="313045" y="110520"/>
                    <a:pt x="274869" y="111474"/>
                    <a:pt x="197752" y="112238"/>
                  </a:cubicBezTo>
                  <a:close/>
                  <a:moveTo>
                    <a:pt x="13934" y="61464"/>
                  </a:moveTo>
                  <a:cubicBezTo>
                    <a:pt x="86470" y="78834"/>
                    <a:pt x="123118" y="88187"/>
                    <a:pt x="197371" y="108802"/>
                  </a:cubicBezTo>
                  <a:cubicBezTo>
                    <a:pt x="269524" y="108039"/>
                    <a:pt x="305410" y="107084"/>
                    <a:pt x="376608" y="103839"/>
                  </a:cubicBezTo>
                  <a:cubicBezTo>
                    <a:pt x="372409" y="79979"/>
                    <a:pt x="370500" y="68144"/>
                    <a:pt x="366301" y="44475"/>
                  </a:cubicBezTo>
                  <a:cubicBezTo>
                    <a:pt x="293002" y="26723"/>
                    <a:pt x="256926" y="18515"/>
                    <a:pt x="185346" y="3436"/>
                  </a:cubicBezTo>
                  <a:cubicBezTo>
                    <a:pt x="116437" y="9353"/>
                    <a:pt x="81698" y="11644"/>
                    <a:pt x="11643" y="15461"/>
                  </a:cubicBezTo>
                  <a:cubicBezTo>
                    <a:pt x="12598" y="33786"/>
                    <a:pt x="12980" y="42948"/>
                    <a:pt x="13934" y="61464"/>
                  </a:cubicBezTo>
                  <a:close/>
                </a:path>
              </a:pathLst>
            </a:custGeom>
            <a:grpFill/>
            <a:ln w="19088" cap="flat">
              <a:noFill/>
              <a:prstDash val="solid"/>
              <a:miter/>
            </a:ln>
          </p:spPr>
          <p:txBody>
            <a:bodyPr rtlCol="0" anchor="ctr"/>
            <a:lstStyle/>
            <a:p>
              <a:endParaRPr lang="en-US" dirty="0"/>
            </a:p>
          </p:txBody>
        </p:sp>
        <p:sp>
          <p:nvSpPr>
            <p:cNvPr id="367" name="Freeform: Shape 366">
              <a:extLst>
                <a:ext uri="{FF2B5EF4-FFF2-40B4-BE49-F238E27FC236}">
                  <a16:creationId xmlns:a16="http://schemas.microsoft.com/office/drawing/2014/main" id="{55D5864D-2739-4E74-B306-B78DF3C1719E}"/>
                </a:ext>
              </a:extLst>
            </p:cNvPr>
            <p:cNvSpPr/>
            <p:nvPr/>
          </p:nvSpPr>
          <p:spPr>
            <a:xfrm>
              <a:off x="7608350" y="3822263"/>
              <a:ext cx="400850" cy="133617"/>
            </a:xfrm>
            <a:custGeom>
              <a:avLst/>
              <a:gdLst>
                <a:gd name="connsiteX0" fmla="*/ 215314 w 400850"/>
                <a:gd name="connsiteY0" fmla="*/ 142588 h 133616"/>
                <a:gd name="connsiteX1" fmla="*/ 10880 w 400850"/>
                <a:gd name="connsiteY1" fmla="*/ 82270 h 133616"/>
                <a:gd name="connsiteX2" fmla="*/ 0 w 400850"/>
                <a:gd name="connsiteY2" fmla="*/ 18897 h 133616"/>
                <a:gd name="connsiteX3" fmla="*/ 182673 w 400850"/>
                <a:gd name="connsiteY3" fmla="*/ 0 h 133616"/>
                <a:gd name="connsiteX4" fmla="*/ 382335 w 400850"/>
                <a:gd name="connsiteY4" fmla="*/ 51156 h 133616"/>
                <a:gd name="connsiteX5" fmla="*/ 404477 w 400850"/>
                <a:gd name="connsiteY5" fmla="*/ 130562 h 133616"/>
                <a:gd name="connsiteX6" fmla="*/ 215314 w 400850"/>
                <a:gd name="connsiteY6" fmla="*/ 142588 h 133616"/>
                <a:gd name="connsiteX7" fmla="*/ 22715 w 400850"/>
                <a:gd name="connsiteY7" fmla="*/ 81697 h 133616"/>
                <a:gd name="connsiteX8" fmla="*/ 214360 w 400850"/>
                <a:gd name="connsiteY8" fmla="*/ 138007 h 133616"/>
                <a:gd name="connsiteX9" fmla="*/ 391688 w 400850"/>
                <a:gd name="connsiteY9" fmla="*/ 126554 h 133616"/>
                <a:gd name="connsiteX10" fmla="*/ 371264 w 400850"/>
                <a:gd name="connsiteY10" fmla="*/ 52683 h 133616"/>
                <a:gd name="connsiteX11" fmla="*/ 183819 w 400850"/>
                <a:gd name="connsiteY11" fmla="*/ 4390 h 133616"/>
                <a:gd name="connsiteX12" fmla="*/ 12217 w 400850"/>
                <a:gd name="connsiteY12" fmla="*/ 21951 h 133616"/>
                <a:gd name="connsiteX13" fmla="*/ 22715 w 400850"/>
                <a:gd name="connsiteY13" fmla="*/ 8169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215314" y="142588"/>
                  </a:moveTo>
                  <a:cubicBezTo>
                    <a:pt x="132471" y="116819"/>
                    <a:pt x="91624" y="104603"/>
                    <a:pt x="10880" y="82270"/>
                  </a:cubicBezTo>
                  <a:cubicBezTo>
                    <a:pt x="6490" y="56883"/>
                    <a:pt x="4391" y="44093"/>
                    <a:pt x="0" y="18897"/>
                  </a:cubicBezTo>
                  <a:cubicBezTo>
                    <a:pt x="73871" y="12789"/>
                    <a:pt x="110330" y="8971"/>
                    <a:pt x="182673" y="0"/>
                  </a:cubicBezTo>
                  <a:cubicBezTo>
                    <a:pt x="261507" y="18897"/>
                    <a:pt x="301402" y="29205"/>
                    <a:pt x="382335" y="51156"/>
                  </a:cubicBezTo>
                  <a:cubicBezTo>
                    <a:pt x="391115" y="82651"/>
                    <a:pt x="395506" y="98495"/>
                    <a:pt x="404477" y="130562"/>
                  </a:cubicBezTo>
                  <a:cubicBezTo>
                    <a:pt x="329843" y="136862"/>
                    <a:pt x="291858" y="139343"/>
                    <a:pt x="215314" y="142588"/>
                  </a:cubicBezTo>
                  <a:close/>
                  <a:moveTo>
                    <a:pt x="22715" y="81697"/>
                  </a:moveTo>
                  <a:cubicBezTo>
                    <a:pt x="98304" y="102694"/>
                    <a:pt x="136671" y="113956"/>
                    <a:pt x="214360" y="138007"/>
                  </a:cubicBezTo>
                  <a:cubicBezTo>
                    <a:pt x="285941" y="134762"/>
                    <a:pt x="321444" y="132471"/>
                    <a:pt x="391688" y="126554"/>
                  </a:cubicBezTo>
                  <a:cubicBezTo>
                    <a:pt x="383480" y="96777"/>
                    <a:pt x="379472" y="81888"/>
                    <a:pt x="371264" y="52683"/>
                  </a:cubicBezTo>
                  <a:cubicBezTo>
                    <a:pt x="295294" y="32068"/>
                    <a:pt x="257880" y="22333"/>
                    <a:pt x="183819" y="4390"/>
                  </a:cubicBezTo>
                  <a:cubicBezTo>
                    <a:pt x="115865" y="12598"/>
                    <a:pt x="81507" y="16225"/>
                    <a:pt x="12217" y="21951"/>
                  </a:cubicBezTo>
                  <a:cubicBezTo>
                    <a:pt x="16417" y="45811"/>
                    <a:pt x="18516" y="57646"/>
                    <a:pt x="22715" y="81697"/>
                  </a:cubicBezTo>
                  <a:close/>
                </a:path>
              </a:pathLst>
            </a:custGeom>
            <a:grpFill/>
            <a:ln w="19088" cap="flat">
              <a:noFill/>
              <a:prstDash val="solid"/>
              <a:miter/>
            </a:ln>
          </p:spPr>
          <p:txBody>
            <a:bodyPr rtlCol="0" anchor="ctr"/>
            <a:lstStyle/>
            <a:p>
              <a:endParaRPr lang="en-US" dirty="0"/>
            </a:p>
          </p:txBody>
        </p:sp>
        <p:sp>
          <p:nvSpPr>
            <p:cNvPr id="368" name="Freeform: Shape 367">
              <a:extLst>
                <a:ext uri="{FF2B5EF4-FFF2-40B4-BE49-F238E27FC236}">
                  <a16:creationId xmlns:a16="http://schemas.microsoft.com/office/drawing/2014/main" id="{B339E5BE-3F50-4202-AFE5-84CFA1D24CA0}"/>
                </a:ext>
              </a:extLst>
            </p:cNvPr>
            <p:cNvSpPr/>
            <p:nvPr/>
          </p:nvSpPr>
          <p:spPr>
            <a:xfrm>
              <a:off x="7979042" y="3845932"/>
              <a:ext cx="400850" cy="171793"/>
            </a:xfrm>
            <a:custGeom>
              <a:avLst/>
              <a:gdLst>
                <a:gd name="connsiteX0" fmla="*/ 234592 w 400850"/>
                <a:gd name="connsiteY0" fmla="*/ 173320 h 171792"/>
                <a:gd name="connsiteX1" fmla="*/ 21760 w 400850"/>
                <a:gd name="connsiteY1" fmla="*/ 105366 h 171792"/>
                <a:gd name="connsiteX2" fmla="*/ 0 w 400850"/>
                <a:gd name="connsiteY2" fmla="*/ 26532 h 171792"/>
                <a:gd name="connsiteX3" fmla="*/ 178664 w 400850"/>
                <a:gd name="connsiteY3" fmla="*/ 0 h 171792"/>
                <a:gd name="connsiteX4" fmla="*/ 385007 w 400850"/>
                <a:gd name="connsiteY4" fmla="*/ 57264 h 171792"/>
                <a:gd name="connsiteX5" fmla="*/ 419747 w 400850"/>
                <a:gd name="connsiteY5" fmla="*/ 151750 h 171792"/>
                <a:gd name="connsiteX6" fmla="*/ 234592 w 400850"/>
                <a:gd name="connsiteY6" fmla="*/ 173320 h 171792"/>
                <a:gd name="connsiteX7" fmla="*/ 33213 w 400850"/>
                <a:gd name="connsiteY7" fmla="*/ 104412 h 171792"/>
                <a:gd name="connsiteX8" fmla="*/ 232684 w 400850"/>
                <a:gd name="connsiteY8" fmla="*/ 167975 h 171792"/>
                <a:gd name="connsiteX9" fmla="*/ 406003 w 400850"/>
                <a:gd name="connsiteY9" fmla="*/ 147551 h 171792"/>
                <a:gd name="connsiteX10" fmla="*/ 373935 w 400850"/>
                <a:gd name="connsiteY10" fmla="*/ 59173 h 171792"/>
                <a:gd name="connsiteX11" fmla="*/ 180192 w 400850"/>
                <a:gd name="connsiteY11" fmla="*/ 5154 h 171792"/>
                <a:gd name="connsiteX12" fmla="*/ 12407 w 400850"/>
                <a:gd name="connsiteY12" fmla="*/ 29968 h 171792"/>
                <a:gd name="connsiteX13" fmla="*/ 33213 w 400850"/>
                <a:gd name="connsiteY13" fmla="*/ 104412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71792">
                  <a:moveTo>
                    <a:pt x="234592" y="173320"/>
                  </a:moveTo>
                  <a:cubicBezTo>
                    <a:pt x="148314" y="144688"/>
                    <a:pt x="105748" y="130944"/>
                    <a:pt x="21760" y="105366"/>
                  </a:cubicBezTo>
                  <a:cubicBezTo>
                    <a:pt x="12980" y="73680"/>
                    <a:pt x="8589" y="57837"/>
                    <a:pt x="0" y="26532"/>
                  </a:cubicBezTo>
                  <a:cubicBezTo>
                    <a:pt x="72343" y="17370"/>
                    <a:pt x="108038" y="12026"/>
                    <a:pt x="178664" y="0"/>
                  </a:cubicBezTo>
                  <a:cubicBezTo>
                    <a:pt x="260171" y="21570"/>
                    <a:pt x="301401" y="33022"/>
                    <a:pt x="385007" y="57264"/>
                  </a:cubicBezTo>
                  <a:cubicBezTo>
                    <a:pt x="398750" y="94677"/>
                    <a:pt x="405622" y="113574"/>
                    <a:pt x="419747" y="151750"/>
                  </a:cubicBezTo>
                  <a:cubicBezTo>
                    <a:pt x="346639" y="162249"/>
                    <a:pt x="309608" y="166448"/>
                    <a:pt x="234592" y="173320"/>
                  </a:cubicBezTo>
                  <a:close/>
                  <a:moveTo>
                    <a:pt x="33213" y="104412"/>
                  </a:moveTo>
                  <a:cubicBezTo>
                    <a:pt x="112047" y="128463"/>
                    <a:pt x="151941" y="141252"/>
                    <a:pt x="232684" y="167975"/>
                  </a:cubicBezTo>
                  <a:cubicBezTo>
                    <a:pt x="302928" y="161485"/>
                    <a:pt x="337669" y="157286"/>
                    <a:pt x="406003" y="147551"/>
                  </a:cubicBezTo>
                  <a:cubicBezTo>
                    <a:pt x="393023" y="111856"/>
                    <a:pt x="386534" y="94104"/>
                    <a:pt x="373935" y="59173"/>
                  </a:cubicBezTo>
                  <a:cubicBezTo>
                    <a:pt x="295483" y="36458"/>
                    <a:pt x="256734" y="25578"/>
                    <a:pt x="180192" y="5154"/>
                  </a:cubicBezTo>
                  <a:cubicBezTo>
                    <a:pt x="113955" y="16416"/>
                    <a:pt x="80360" y="21379"/>
                    <a:pt x="12407" y="29968"/>
                  </a:cubicBezTo>
                  <a:cubicBezTo>
                    <a:pt x="20805" y="59364"/>
                    <a:pt x="24814" y="74253"/>
                    <a:pt x="33213" y="104412"/>
                  </a:cubicBezTo>
                  <a:close/>
                </a:path>
              </a:pathLst>
            </a:custGeom>
            <a:grpFill/>
            <a:ln w="19088" cap="flat">
              <a:noFill/>
              <a:prstDash val="solid"/>
              <a:miter/>
            </a:ln>
          </p:spPr>
          <p:txBody>
            <a:bodyPr rtlCol="0" anchor="ctr"/>
            <a:lstStyle/>
            <a:p>
              <a:endParaRPr lang="en-US" dirty="0"/>
            </a:p>
          </p:txBody>
        </p:sp>
        <p:sp>
          <p:nvSpPr>
            <p:cNvPr id="369" name="Freeform: Shape 368">
              <a:extLst>
                <a:ext uri="{FF2B5EF4-FFF2-40B4-BE49-F238E27FC236}">
                  <a16:creationId xmlns:a16="http://schemas.microsoft.com/office/drawing/2014/main" id="{BFFE2A68-0E8B-4BA8-BEF9-68764796423F}"/>
                </a:ext>
              </a:extLst>
            </p:cNvPr>
            <p:cNvSpPr/>
            <p:nvPr/>
          </p:nvSpPr>
          <p:spPr>
            <a:xfrm>
              <a:off x="8352023" y="3866929"/>
              <a:ext cx="419938" cy="190881"/>
            </a:xfrm>
            <a:custGeom>
              <a:avLst/>
              <a:gdLst>
                <a:gd name="connsiteX0" fmla="*/ 254636 w 419938"/>
                <a:gd name="connsiteY0" fmla="*/ 202525 h 190880"/>
                <a:gd name="connsiteX1" fmla="*/ 34167 w 419938"/>
                <a:gd name="connsiteY1" fmla="*/ 129417 h 190880"/>
                <a:gd name="connsiteX2" fmla="*/ 0 w 419938"/>
                <a:gd name="connsiteY2" fmla="*/ 35313 h 190880"/>
                <a:gd name="connsiteX3" fmla="*/ 172556 w 419938"/>
                <a:gd name="connsiteY3" fmla="*/ 0 h 190880"/>
                <a:gd name="connsiteX4" fmla="*/ 384435 w 419938"/>
                <a:gd name="connsiteY4" fmla="*/ 61273 h 190880"/>
                <a:gd name="connsiteX5" fmla="*/ 432536 w 419938"/>
                <a:gd name="connsiteY5" fmla="*/ 169693 h 190880"/>
                <a:gd name="connsiteX6" fmla="*/ 254636 w 419938"/>
                <a:gd name="connsiteY6" fmla="*/ 202525 h 190880"/>
                <a:gd name="connsiteX7" fmla="*/ 45430 w 419938"/>
                <a:gd name="connsiteY7" fmla="*/ 127890 h 190880"/>
                <a:gd name="connsiteX8" fmla="*/ 251963 w 419938"/>
                <a:gd name="connsiteY8" fmla="*/ 196226 h 190880"/>
                <a:gd name="connsiteX9" fmla="*/ 418602 w 419938"/>
                <a:gd name="connsiteY9" fmla="*/ 165112 h 190880"/>
                <a:gd name="connsiteX10" fmla="*/ 373936 w 419938"/>
                <a:gd name="connsiteY10" fmla="*/ 63754 h 190880"/>
                <a:gd name="connsiteX11" fmla="*/ 175038 w 419938"/>
                <a:gd name="connsiteY11" fmla="*/ 5917 h 190880"/>
                <a:gd name="connsiteX12" fmla="*/ 12980 w 419938"/>
                <a:gd name="connsiteY12" fmla="*/ 38940 h 190880"/>
                <a:gd name="connsiteX13" fmla="*/ 45430 w 419938"/>
                <a:gd name="connsiteY13" fmla="*/ 127890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90880">
                  <a:moveTo>
                    <a:pt x="254636" y="202525"/>
                  </a:moveTo>
                  <a:cubicBezTo>
                    <a:pt x="165494" y="172175"/>
                    <a:pt x="121400" y="157477"/>
                    <a:pt x="34167" y="129417"/>
                  </a:cubicBezTo>
                  <a:cubicBezTo>
                    <a:pt x="20233" y="91432"/>
                    <a:pt x="13362" y="72535"/>
                    <a:pt x="0" y="35313"/>
                  </a:cubicBezTo>
                  <a:cubicBezTo>
                    <a:pt x="70244" y="22715"/>
                    <a:pt x="104602" y="15461"/>
                    <a:pt x="172556" y="0"/>
                  </a:cubicBezTo>
                  <a:cubicBezTo>
                    <a:pt x="256353" y="23287"/>
                    <a:pt x="298729" y="35695"/>
                    <a:pt x="384435" y="61273"/>
                  </a:cubicBezTo>
                  <a:cubicBezTo>
                    <a:pt x="403332" y="104030"/>
                    <a:pt x="413067" y="125791"/>
                    <a:pt x="432536" y="169693"/>
                  </a:cubicBezTo>
                  <a:cubicBezTo>
                    <a:pt x="362674" y="184582"/>
                    <a:pt x="327170" y="191263"/>
                    <a:pt x="254636" y="202525"/>
                  </a:cubicBezTo>
                  <a:close/>
                  <a:moveTo>
                    <a:pt x="45430" y="127890"/>
                  </a:moveTo>
                  <a:cubicBezTo>
                    <a:pt x="127126" y="154232"/>
                    <a:pt x="168548" y="167975"/>
                    <a:pt x="251963" y="196226"/>
                  </a:cubicBezTo>
                  <a:cubicBezTo>
                    <a:pt x="319917" y="185536"/>
                    <a:pt x="353130" y="179237"/>
                    <a:pt x="418602" y="165112"/>
                  </a:cubicBezTo>
                  <a:cubicBezTo>
                    <a:pt x="400468" y="124073"/>
                    <a:pt x="391497" y="103839"/>
                    <a:pt x="373936" y="63754"/>
                  </a:cubicBezTo>
                  <a:cubicBezTo>
                    <a:pt x="293575" y="39703"/>
                    <a:pt x="253680" y="28060"/>
                    <a:pt x="175038" y="5917"/>
                  </a:cubicBezTo>
                  <a:cubicBezTo>
                    <a:pt x="111093" y="20424"/>
                    <a:pt x="78834" y="27105"/>
                    <a:pt x="12980" y="38940"/>
                  </a:cubicBezTo>
                  <a:cubicBezTo>
                    <a:pt x="25768" y="74253"/>
                    <a:pt x="32259" y="92005"/>
                    <a:pt x="45430" y="127890"/>
                  </a:cubicBezTo>
                  <a:close/>
                </a:path>
              </a:pathLst>
            </a:custGeom>
            <a:grpFill/>
            <a:ln w="19088" cap="flat">
              <a:noFill/>
              <a:prstDash val="solid"/>
              <a:miter/>
            </a:ln>
          </p:spPr>
          <p:txBody>
            <a:bodyPr rtlCol="0" anchor="ctr"/>
            <a:lstStyle/>
            <a:p>
              <a:endParaRPr lang="en-US" dirty="0"/>
            </a:p>
          </p:txBody>
        </p:sp>
        <p:sp>
          <p:nvSpPr>
            <p:cNvPr id="370" name="Freeform: Shape 369">
              <a:extLst>
                <a:ext uri="{FF2B5EF4-FFF2-40B4-BE49-F238E27FC236}">
                  <a16:creationId xmlns:a16="http://schemas.microsoft.com/office/drawing/2014/main" id="{4A397434-B1E0-48D1-9C11-4AAB5BA973A4}"/>
                </a:ext>
              </a:extLst>
            </p:cNvPr>
            <p:cNvSpPr/>
            <p:nvPr/>
          </p:nvSpPr>
          <p:spPr>
            <a:xfrm>
              <a:off x="8724432" y="3882963"/>
              <a:ext cx="439026" cy="209969"/>
            </a:xfrm>
            <a:custGeom>
              <a:avLst/>
              <a:gdLst>
                <a:gd name="connsiteX0" fmla="*/ 273533 w 439026"/>
                <a:gd name="connsiteY0" fmla="*/ 227339 h 209969"/>
                <a:gd name="connsiteX1" fmla="*/ 47720 w 439026"/>
                <a:gd name="connsiteY1" fmla="*/ 152514 h 209969"/>
                <a:gd name="connsiteX2" fmla="*/ 0 w 439026"/>
                <a:gd name="connsiteY2" fmla="*/ 44666 h 209969"/>
                <a:gd name="connsiteX3" fmla="*/ 164730 w 439026"/>
                <a:gd name="connsiteY3" fmla="*/ 0 h 209969"/>
                <a:gd name="connsiteX4" fmla="*/ 380235 w 439026"/>
                <a:gd name="connsiteY4" fmla="*/ 62418 h 209969"/>
                <a:gd name="connsiteX5" fmla="*/ 441508 w 439026"/>
                <a:gd name="connsiteY5" fmla="*/ 181719 h 209969"/>
                <a:gd name="connsiteX6" fmla="*/ 273533 w 439026"/>
                <a:gd name="connsiteY6" fmla="*/ 227339 h 209969"/>
                <a:gd name="connsiteX7" fmla="*/ 58601 w 439026"/>
                <a:gd name="connsiteY7" fmla="*/ 150223 h 209969"/>
                <a:gd name="connsiteX8" fmla="*/ 270287 w 439026"/>
                <a:gd name="connsiteY8" fmla="*/ 220086 h 209969"/>
                <a:gd name="connsiteX9" fmla="*/ 427764 w 439026"/>
                <a:gd name="connsiteY9" fmla="*/ 177138 h 209969"/>
                <a:gd name="connsiteX10" fmla="*/ 370691 w 439026"/>
                <a:gd name="connsiteY10" fmla="*/ 65472 h 209969"/>
                <a:gd name="connsiteX11" fmla="*/ 168166 w 439026"/>
                <a:gd name="connsiteY11" fmla="*/ 6490 h 209969"/>
                <a:gd name="connsiteX12" fmla="*/ 13552 w 439026"/>
                <a:gd name="connsiteY12" fmla="*/ 48484 h 209969"/>
                <a:gd name="connsiteX13" fmla="*/ 58601 w 439026"/>
                <a:gd name="connsiteY13" fmla="*/ 150223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09969">
                  <a:moveTo>
                    <a:pt x="273533" y="227339"/>
                  </a:moveTo>
                  <a:cubicBezTo>
                    <a:pt x="182482" y="196798"/>
                    <a:pt x="137243" y="181719"/>
                    <a:pt x="47720" y="152514"/>
                  </a:cubicBezTo>
                  <a:cubicBezTo>
                    <a:pt x="28441" y="108802"/>
                    <a:pt x="18897" y="87042"/>
                    <a:pt x="0" y="44666"/>
                  </a:cubicBezTo>
                  <a:cubicBezTo>
                    <a:pt x="67189" y="28060"/>
                    <a:pt x="100021" y="19088"/>
                    <a:pt x="164730" y="0"/>
                  </a:cubicBezTo>
                  <a:cubicBezTo>
                    <a:pt x="250245" y="24242"/>
                    <a:pt x="293384" y="36840"/>
                    <a:pt x="380235" y="62418"/>
                  </a:cubicBezTo>
                  <a:cubicBezTo>
                    <a:pt x="404286" y="109375"/>
                    <a:pt x="416694" y="133426"/>
                    <a:pt x="441508" y="181719"/>
                  </a:cubicBezTo>
                  <a:cubicBezTo>
                    <a:pt x="376036" y="201570"/>
                    <a:pt x="342441" y="210923"/>
                    <a:pt x="273533" y="227339"/>
                  </a:cubicBezTo>
                  <a:close/>
                  <a:moveTo>
                    <a:pt x="58601" y="150223"/>
                  </a:moveTo>
                  <a:cubicBezTo>
                    <a:pt x="142588" y="177519"/>
                    <a:pt x="184964" y="191644"/>
                    <a:pt x="270287" y="220086"/>
                  </a:cubicBezTo>
                  <a:cubicBezTo>
                    <a:pt x="334614" y="204624"/>
                    <a:pt x="366110" y="195844"/>
                    <a:pt x="427764" y="177138"/>
                  </a:cubicBezTo>
                  <a:cubicBezTo>
                    <a:pt x="404668" y="131899"/>
                    <a:pt x="393023" y="109375"/>
                    <a:pt x="370691" y="65472"/>
                  </a:cubicBezTo>
                  <a:cubicBezTo>
                    <a:pt x="288994" y="41421"/>
                    <a:pt x="248526" y="29396"/>
                    <a:pt x="168166" y="6490"/>
                  </a:cubicBezTo>
                  <a:cubicBezTo>
                    <a:pt x="107275" y="24433"/>
                    <a:pt x="76543" y="32832"/>
                    <a:pt x="13552" y="48484"/>
                  </a:cubicBezTo>
                  <a:cubicBezTo>
                    <a:pt x="31114" y="88569"/>
                    <a:pt x="40276" y="108993"/>
                    <a:pt x="58601" y="150223"/>
                  </a:cubicBezTo>
                  <a:close/>
                </a:path>
              </a:pathLst>
            </a:custGeom>
            <a:grpFill/>
            <a:ln w="19088" cap="flat">
              <a:noFill/>
              <a:prstDash val="solid"/>
              <a:miter/>
            </a:ln>
          </p:spPr>
          <p:txBody>
            <a:bodyPr rtlCol="0" anchor="ctr"/>
            <a:lstStyle/>
            <a:p>
              <a:endParaRPr lang="en-US" dirty="0"/>
            </a:p>
          </p:txBody>
        </p:sp>
        <p:sp>
          <p:nvSpPr>
            <p:cNvPr id="371" name="Freeform: Shape 370">
              <a:extLst>
                <a:ext uri="{FF2B5EF4-FFF2-40B4-BE49-F238E27FC236}">
                  <a16:creationId xmlns:a16="http://schemas.microsoft.com/office/drawing/2014/main" id="{5F65CFF9-CBA1-461B-B34B-D695B49FC775}"/>
                </a:ext>
              </a:extLst>
            </p:cNvPr>
            <p:cNvSpPr/>
            <p:nvPr/>
          </p:nvSpPr>
          <p:spPr>
            <a:xfrm>
              <a:off x="9093214" y="3890407"/>
              <a:ext cx="439026" cy="229057"/>
            </a:xfrm>
            <a:custGeom>
              <a:avLst/>
              <a:gdLst>
                <a:gd name="connsiteX0" fmla="*/ 288803 w 439026"/>
                <a:gd name="connsiteY0" fmla="*/ 245664 h 229057"/>
                <a:gd name="connsiteX1" fmla="*/ 60891 w 439026"/>
                <a:gd name="connsiteY1" fmla="*/ 173320 h 229057"/>
                <a:gd name="connsiteX2" fmla="*/ 0 w 439026"/>
                <a:gd name="connsiteY2" fmla="*/ 54210 h 229057"/>
                <a:gd name="connsiteX3" fmla="*/ 155186 w 439026"/>
                <a:gd name="connsiteY3" fmla="*/ 0 h 229057"/>
                <a:gd name="connsiteX4" fmla="*/ 371454 w 439026"/>
                <a:gd name="connsiteY4" fmla="*/ 60318 h 229057"/>
                <a:gd name="connsiteX5" fmla="*/ 444179 w 439026"/>
                <a:gd name="connsiteY5" fmla="*/ 186491 h 229057"/>
                <a:gd name="connsiteX6" fmla="*/ 288803 w 439026"/>
                <a:gd name="connsiteY6" fmla="*/ 245664 h 229057"/>
                <a:gd name="connsiteX7" fmla="*/ 70816 w 439026"/>
                <a:gd name="connsiteY7" fmla="*/ 170266 h 229057"/>
                <a:gd name="connsiteX8" fmla="*/ 284412 w 439026"/>
                <a:gd name="connsiteY8" fmla="*/ 237838 h 229057"/>
                <a:gd name="connsiteX9" fmla="*/ 430245 w 439026"/>
                <a:gd name="connsiteY9" fmla="*/ 182482 h 229057"/>
                <a:gd name="connsiteX10" fmla="*/ 362292 w 439026"/>
                <a:gd name="connsiteY10" fmla="*/ 64136 h 229057"/>
                <a:gd name="connsiteX11" fmla="*/ 159003 w 439026"/>
                <a:gd name="connsiteY11" fmla="*/ 7253 h 229057"/>
                <a:gd name="connsiteX12" fmla="*/ 13361 w 439026"/>
                <a:gd name="connsiteY12" fmla="*/ 58410 h 229057"/>
                <a:gd name="connsiteX13" fmla="*/ 70816 w 439026"/>
                <a:gd name="connsiteY13" fmla="*/ 170266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29057">
                  <a:moveTo>
                    <a:pt x="288803" y="245664"/>
                  </a:moveTo>
                  <a:cubicBezTo>
                    <a:pt x="197370" y="216841"/>
                    <a:pt x="151560" y="202143"/>
                    <a:pt x="60891" y="173320"/>
                  </a:cubicBezTo>
                  <a:cubicBezTo>
                    <a:pt x="36267" y="125027"/>
                    <a:pt x="23860" y="100976"/>
                    <a:pt x="0" y="54210"/>
                  </a:cubicBezTo>
                  <a:cubicBezTo>
                    <a:pt x="63373" y="33595"/>
                    <a:pt x="94295" y="22524"/>
                    <a:pt x="155186" y="0"/>
                  </a:cubicBezTo>
                  <a:cubicBezTo>
                    <a:pt x="241273" y="23860"/>
                    <a:pt x="284603" y="36076"/>
                    <a:pt x="371454" y="60318"/>
                  </a:cubicBezTo>
                  <a:cubicBezTo>
                    <a:pt x="399895" y="109757"/>
                    <a:pt x="414593" y="135335"/>
                    <a:pt x="444179" y="186491"/>
                  </a:cubicBezTo>
                  <a:cubicBezTo>
                    <a:pt x="383670" y="211687"/>
                    <a:pt x="352748" y="223712"/>
                    <a:pt x="288803" y="245664"/>
                  </a:cubicBezTo>
                  <a:close/>
                  <a:moveTo>
                    <a:pt x="70816" y="170266"/>
                  </a:moveTo>
                  <a:cubicBezTo>
                    <a:pt x="155949" y="197180"/>
                    <a:pt x="198707" y="210923"/>
                    <a:pt x="284412" y="237838"/>
                  </a:cubicBezTo>
                  <a:cubicBezTo>
                    <a:pt x="344158" y="217222"/>
                    <a:pt x="373363" y="205960"/>
                    <a:pt x="430245" y="182482"/>
                  </a:cubicBezTo>
                  <a:cubicBezTo>
                    <a:pt x="402758" y="134571"/>
                    <a:pt x="389016" y="110711"/>
                    <a:pt x="362292" y="64136"/>
                  </a:cubicBezTo>
                  <a:cubicBezTo>
                    <a:pt x="280594" y="41230"/>
                    <a:pt x="239938" y="29777"/>
                    <a:pt x="159003" y="7253"/>
                  </a:cubicBezTo>
                  <a:cubicBezTo>
                    <a:pt x="101739" y="28441"/>
                    <a:pt x="72726" y="38940"/>
                    <a:pt x="13361" y="58410"/>
                  </a:cubicBezTo>
                  <a:cubicBezTo>
                    <a:pt x="36076" y="102312"/>
                    <a:pt x="47529" y="125027"/>
                    <a:pt x="70816" y="170266"/>
                  </a:cubicBezTo>
                  <a:close/>
                </a:path>
              </a:pathLst>
            </a:custGeom>
            <a:grpFill/>
            <a:ln w="19088" cap="flat">
              <a:noFill/>
              <a:prstDash val="solid"/>
              <a:miter/>
            </a:ln>
          </p:spPr>
          <p:txBody>
            <a:bodyPr rtlCol="0" anchor="ctr"/>
            <a:lstStyle/>
            <a:p>
              <a:endParaRPr lang="en-US" dirty="0"/>
            </a:p>
          </p:txBody>
        </p:sp>
        <p:sp>
          <p:nvSpPr>
            <p:cNvPr id="372" name="Freeform: Shape 371">
              <a:extLst>
                <a:ext uri="{FF2B5EF4-FFF2-40B4-BE49-F238E27FC236}">
                  <a16:creationId xmlns:a16="http://schemas.microsoft.com/office/drawing/2014/main" id="{5CFAE61E-A465-4013-B81C-4DF9331E3470}"/>
                </a:ext>
              </a:extLst>
            </p:cNvPr>
            <p:cNvSpPr/>
            <p:nvPr/>
          </p:nvSpPr>
          <p:spPr>
            <a:xfrm>
              <a:off x="9453406" y="3891934"/>
              <a:ext cx="439026" cy="248145"/>
            </a:xfrm>
            <a:custGeom>
              <a:avLst/>
              <a:gdLst>
                <a:gd name="connsiteX0" fmla="*/ 298538 w 439026"/>
                <a:gd name="connsiteY0" fmla="*/ 250627 h 248145"/>
                <a:gd name="connsiteX1" fmla="*/ 72343 w 439026"/>
                <a:gd name="connsiteY1" fmla="*/ 184964 h 248145"/>
                <a:gd name="connsiteX2" fmla="*/ 0 w 439026"/>
                <a:gd name="connsiteY2" fmla="*/ 58982 h 248145"/>
                <a:gd name="connsiteX3" fmla="*/ 147551 w 439026"/>
                <a:gd name="connsiteY3" fmla="*/ 0 h 248145"/>
                <a:gd name="connsiteX4" fmla="*/ 369927 w 439026"/>
                <a:gd name="connsiteY4" fmla="*/ 64709 h 248145"/>
                <a:gd name="connsiteX5" fmla="*/ 448379 w 439026"/>
                <a:gd name="connsiteY5" fmla="*/ 189163 h 248145"/>
                <a:gd name="connsiteX6" fmla="*/ 298538 w 439026"/>
                <a:gd name="connsiteY6" fmla="*/ 250627 h 248145"/>
                <a:gd name="connsiteX7" fmla="*/ 81696 w 439026"/>
                <a:gd name="connsiteY7" fmla="*/ 180955 h 248145"/>
                <a:gd name="connsiteX8" fmla="*/ 293766 w 439026"/>
                <a:gd name="connsiteY8" fmla="*/ 242419 h 248145"/>
                <a:gd name="connsiteX9" fmla="*/ 434063 w 439026"/>
                <a:gd name="connsiteY9" fmla="*/ 184582 h 248145"/>
                <a:gd name="connsiteX10" fmla="*/ 360575 w 439026"/>
                <a:gd name="connsiteY10" fmla="*/ 67763 h 248145"/>
                <a:gd name="connsiteX11" fmla="*/ 151751 w 439026"/>
                <a:gd name="connsiteY11" fmla="*/ 6872 h 248145"/>
                <a:gd name="connsiteX12" fmla="*/ 13362 w 439026"/>
                <a:gd name="connsiteY12" fmla="*/ 62418 h 248145"/>
                <a:gd name="connsiteX13" fmla="*/ 81696 w 439026"/>
                <a:gd name="connsiteY13" fmla="*/ 180955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48145">
                  <a:moveTo>
                    <a:pt x="298538" y="250627"/>
                  </a:moveTo>
                  <a:cubicBezTo>
                    <a:pt x="207488" y="224285"/>
                    <a:pt x="162630" y="211496"/>
                    <a:pt x="72343" y="184964"/>
                  </a:cubicBezTo>
                  <a:cubicBezTo>
                    <a:pt x="42948" y="133808"/>
                    <a:pt x="28250" y="108420"/>
                    <a:pt x="0" y="58982"/>
                  </a:cubicBezTo>
                  <a:cubicBezTo>
                    <a:pt x="58791" y="34359"/>
                    <a:pt x="87996" y="22142"/>
                    <a:pt x="147551" y="0"/>
                  </a:cubicBezTo>
                  <a:cubicBezTo>
                    <a:pt x="235547" y="25196"/>
                    <a:pt x="280213" y="38176"/>
                    <a:pt x="369927" y="64709"/>
                  </a:cubicBezTo>
                  <a:cubicBezTo>
                    <a:pt x="400659" y="113574"/>
                    <a:pt x="416502" y="138580"/>
                    <a:pt x="448379" y="189163"/>
                  </a:cubicBezTo>
                  <a:cubicBezTo>
                    <a:pt x="388251" y="212641"/>
                    <a:pt x="358283" y="225049"/>
                    <a:pt x="298538" y="250627"/>
                  </a:cubicBezTo>
                  <a:close/>
                  <a:moveTo>
                    <a:pt x="81696" y="180955"/>
                  </a:moveTo>
                  <a:cubicBezTo>
                    <a:pt x="166448" y="205770"/>
                    <a:pt x="208442" y="217795"/>
                    <a:pt x="293766" y="242419"/>
                  </a:cubicBezTo>
                  <a:cubicBezTo>
                    <a:pt x="349694" y="218559"/>
                    <a:pt x="377753" y="206915"/>
                    <a:pt x="434063" y="184582"/>
                  </a:cubicBezTo>
                  <a:cubicBezTo>
                    <a:pt x="404286" y="137243"/>
                    <a:pt x="389397" y="113574"/>
                    <a:pt x="360575" y="67763"/>
                  </a:cubicBezTo>
                  <a:cubicBezTo>
                    <a:pt x="276204" y="42948"/>
                    <a:pt x="234401" y="30541"/>
                    <a:pt x="151751" y="6872"/>
                  </a:cubicBezTo>
                  <a:cubicBezTo>
                    <a:pt x="96013" y="27869"/>
                    <a:pt x="68526" y="39131"/>
                    <a:pt x="13362" y="62418"/>
                  </a:cubicBezTo>
                  <a:cubicBezTo>
                    <a:pt x="40276" y="109184"/>
                    <a:pt x="54018" y="133044"/>
                    <a:pt x="81696" y="180955"/>
                  </a:cubicBezTo>
                  <a:close/>
                </a:path>
              </a:pathLst>
            </a:custGeom>
            <a:grpFill/>
            <a:ln w="19088" cap="flat">
              <a:noFill/>
              <a:prstDash val="solid"/>
              <a:miter/>
            </a:ln>
          </p:spPr>
          <p:txBody>
            <a:bodyPr rtlCol="0" anchor="ctr"/>
            <a:lstStyle/>
            <a:p>
              <a:endParaRPr lang="en-US" dirty="0"/>
            </a:p>
          </p:txBody>
        </p:sp>
        <p:sp>
          <p:nvSpPr>
            <p:cNvPr id="373" name="Freeform: Shape 372">
              <a:extLst>
                <a:ext uri="{FF2B5EF4-FFF2-40B4-BE49-F238E27FC236}">
                  <a16:creationId xmlns:a16="http://schemas.microsoft.com/office/drawing/2014/main" id="{90DD1D1B-CAD9-472D-A75A-73DB9CD2DB3B}"/>
                </a:ext>
              </a:extLst>
            </p:cNvPr>
            <p:cNvSpPr/>
            <p:nvPr/>
          </p:nvSpPr>
          <p:spPr>
            <a:xfrm>
              <a:off x="9811689" y="3904723"/>
              <a:ext cx="458114" cy="229057"/>
            </a:xfrm>
            <a:custGeom>
              <a:avLst/>
              <a:gdLst>
                <a:gd name="connsiteX0" fmla="*/ 310373 w 458114"/>
                <a:gd name="connsiteY0" fmla="*/ 244327 h 229057"/>
                <a:gd name="connsiteX1" fmla="*/ 78262 w 458114"/>
                <a:gd name="connsiteY1" fmla="*/ 175801 h 229057"/>
                <a:gd name="connsiteX2" fmla="*/ 0 w 458114"/>
                <a:gd name="connsiteY2" fmla="*/ 51347 h 229057"/>
                <a:gd name="connsiteX3" fmla="*/ 150033 w 458114"/>
                <a:gd name="connsiteY3" fmla="*/ 0 h 229057"/>
                <a:gd name="connsiteX4" fmla="*/ 379472 w 458114"/>
                <a:gd name="connsiteY4" fmla="*/ 68526 h 229057"/>
                <a:gd name="connsiteX5" fmla="*/ 461741 w 458114"/>
                <a:gd name="connsiteY5" fmla="*/ 188781 h 229057"/>
                <a:gd name="connsiteX6" fmla="*/ 310373 w 458114"/>
                <a:gd name="connsiteY6" fmla="*/ 244327 h 229057"/>
                <a:gd name="connsiteX7" fmla="*/ 87615 w 458114"/>
                <a:gd name="connsiteY7" fmla="*/ 172365 h 229057"/>
                <a:gd name="connsiteX8" fmla="*/ 305220 w 458114"/>
                <a:gd name="connsiteY8" fmla="*/ 236692 h 229057"/>
                <a:gd name="connsiteX9" fmla="*/ 447044 w 458114"/>
                <a:gd name="connsiteY9" fmla="*/ 184773 h 229057"/>
                <a:gd name="connsiteX10" fmla="*/ 369927 w 458114"/>
                <a:gd name="connsiteY10" fmla="*/ 71771 h 229057"/>
                <a:gd name="connsiteX11" fmla="*/ 154614 w 458114"/>
                <a:gd name="connsiteY11" fmla="*/ 7444 h 229057"/>
                <a:gd name="connsiteX12" fmla="*/ 13744 w 458114"/>
                <a:gd name="connsiteY12" fmla="*/ 55737 h 229057"/>
                <a:gd name="connsiteX13" fmla="*/ 87615 w 458114"/>
                <a:gd name="connsiteY13" fmla="*/ 172365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29057">
                  <a:moveTo>
                    <a:pt x="310373" y="244327"/>
                  </a:moveTo>
                  <a:cubicBezTo>
                    <a:pt x="217033" y="216841"/>
                    <a:pt x="170648" y="203097"/>
                    <a:pt x="78262" y="175801"/>
                  </a:cubicBezTo>
                  <a:cubicBezTo>
                    <a:pt x="46575" y="125409"/>
                    <a:pt x="30542" y="100212"/>
                    <a:pt x="0" y="51347"/>
                  </a:cubicBezTo>
                  <a:cubicBezTo>
                    <a:pt x="59556" y="29587"/>
                    <a:pt x="89523" y="19279"/>
                    <a:pt x="150033" y="0"/>
                  </a:cubicBezTo>
                  <a:cubicBezTo>
                    <a:pt x="241083" y="26914"/>
                    <a:pt x="286895" y="40849"/>
                    <a:pt x="379472" y="68526"/>
                  </a:cubicBezTo>
                  <a:cubicBezTo>
                    <a:pt x="411730" y="115674"/>
                    <a:pt x="428337" y="140107"/>
                    <a:pt x="461741" y="188781"/>
                  </a:cubicBezTo>
                  <a:cubicBezTo>
                    <a:pt x="400850" y="210160"/>
                    <a:pt x="370501" y="221231"/>
                    <a:pt x="310373" y="244327"/>
                  </a:cubicBezTo>
                  <a:close/>
                  <a:moveTo>
                    <a:pt x="87615" y="172365"/>
                  </a:moveTo>
                  <a:cubicBezTo>
                    <a:pt x="174274" y="197944"/>
                    <a:pt x="217796" y="210923"/>
                    <a:pt x="305220" y="236692"/>
                  </a:cubicBezTo>
                  <a:cubicBezTo>
                    <a:pt x="361720" y="215123"/>
                    <a:pt x="389971" y="204624"/>
                    <a:pt x="447044" y="184773"/>
                  </a:cubicBezTo>
                  <a:cubicBezTo>
                    <a:pt x="415739" y="138961"/>
                    <a:pt x="400278" y="116246"/>
                    <a:pt x="369927" y="71771"/>
                  </a:cubicBezTo>
                  <a:cubicBezTo>
                    <a:pt x="283268" y="45811"/>
                    <a:pt x="240129" y="32831"/>
                    <a:pt x="154614" y="7444"/>
                  </a:cubicBezTo>
                  <a:cubicBezTo>
                    <a:pt x="97732" y="25578"/>
                    <a:pt x="69672" y="35313"/>
                    <a:pt x="13744" y="55737"/>
                  </a:cubicBezTo>
                  <a:cubicBezTo>
                    <a:pt x="42758" y="101358"/>
                    <a:pt x="57646" y="125027"/>
                    <a:pt x="87615" y="172365"/>
                  </a:cubicBezTo>
                  <a:close/>
                </a:path>
              </a:pathLst>
            </a:custGeom>
            <a:grpFill/>
            <a:ln w="19088" cap="flat">
              <a:noFill/>
              <a:prstDash val="solid"/>
              <a:miter/>
            </a:ln>
          </p:spPr>
          <p:txBody>
            <a:bodyPr rtlCol="0" anchor="ctr"/>
            <a:lstStyle/>
            <a:p>
              <a:endParaRPr lang="en-US" dirty="0"/>
            </a:p>
          </p:txBody>
        </p:sp>
        <p:sp>
          <p:nvSpPr>
            <p:cNvPr id="374" name="Freeform: Shape 373">
              <a:extLst>
                <a:ext uri="{FF2B5EF4-FFF2-40B4-BE49-F238E27FC236}">
                  <a16:creationId xmlns:a16="http://schemas.microsoft.com/office/drawing/2014/main" id="{E3297336-D53A-417A-9F5D-C821F26384C0}"/>
                </a:ext>
              </a:extLst>
            </p:cNvPr>
            <p:cNvSpPr/>
            <p:nvPr/>
          </p:nvSpPr>
          <p:spPr>
            <a:xfrm>
              <a:off x="10179326" y="3928010"/>
              <a:ext cx="458114" cy="229057"/>
            </a:xfrm>
            <a:custGeom>
              <a:avLst/>
              <a:gdLst>
                <a:gd name="connsiteX0" fmla="*/ 319345 w 458114"/>
                <a:gd name="connsiteY0" fmla="*/ 234974 h 229057"/>
                <a:gd name="connsiteX1" fmla="*/ 82079 w 458114"/>
                <a:gd name="connsiteY1" fmla="*/ 165112 h 229057"/>
                <a:gd name="connsiteX2" fmla="*/ 0 w 458114"/>
                <a:gd name="connsiteY2" fmla="*/ 44666 h 229057"/>
                <a:gd name="connsiteX3" fmla="*/ 153087 w 458114"/>
                <a:gd name="connsiteY3" fmla="*/ 0 h 229057"/>
                <a:gd name="connsiteX4" fmla="*/ 388252 w 458114"/>
                <a:gd name="connsiteY4" fmla="*/ 70244 h 229057"/>
                <a:gd name="connsiteX5" fmla="*/ 472813 w 458114"/>
                <a:gd name="connsiteY5" fmla="*/ 185155 h 229057"/>
                <a:gd name="connsiteX6" fmla="*/ 319345 w 458114"/>
                <a:gd name="connsiteY6" fmla="*/ 234974 h 229057"/>
                <a:gd name="connsiteX7" fmla="*/ 91433 w 458114"/>
                <a:gd name="connsiteY7" fmla="*/ 161867 h 229057"/>
                <a:gd name="connsiteX8" fmla="*/ 313999 w 458114"/>
                <a:gd name="connsiteY8" fmla="*/ 227530 h 229057"/>
                <a:gd name="connsiteX9" fmla="*/ 457923 w 458114"/>
                <a:gd name="connsiteY9" fmla="*/ 180955 h 229057"/>
                <a:gd name="connsiteX10" fmla="*/ 378708 w 458114"/>
                <a:gd name="connsiteY10" fmla="*/ 72917 h 229057"/>
                <a:gd name="connsiteX11" fmla="*/ 157859 w 458114"/>
                <a:gd name="connsiteY11" fmla="*/ 7063 h 229057"/>
                <a:gd name="connsiteX12" fmla="*/ 14316 w 458114"/>
                <a:gd name="connsiteY12" fmla="*/ 49056 h 229057"/>
                <a:gd name="connsiteX13" fmla="*/ 91433 w 458114"/>
                <a:gd name="connsiteY13" fmla="*/ 161867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29057">
                  <a:moveTo>
                    <a:pt x="319345" y="234974"/>
                  </a:moveTo>
                  <a:cubicBezTo>
                    <a:pt x="224094" y="207297"/>
                    <a:pt x="176565" y="193172"/>
                    <a:pt x="82079" y="165112"/>
                  </a:cubicBezTo>
                  <a:cubicBezTo>
                    <a:pt x="48865" y="116246"/>
                    <a:pt x="32068" y="92005"/>
                    <a:pt x="0" y="44666"/>
                  </a:cubicBezTo>
                  <a:cubicBezTo>
                    <a:pt x="60510" y="25578"/>
                    <a:pt x="91242" y="16607"/>
                    <a:pt x="153087" y="0"/>
                  </a:cubicBezTo>
                  <a:cubicBezTo>
                    <a:pt x="246619" y="28060"/>
                    <a:pt x="293766" y="42185"/>
                    <a:pt x="388252" y="70244"/>
                  </a:cubicBezTo>
                  <a:cubicBezTo>
                    <a:pt x="421466" y="115483"/>
                    <a:pt x="438454" y="138580"/>
                    <a:pt x="472813" y="185155"/>
                  </a:cubicBezTo>
                  <a:cubicBezTo>
                    <a:pt x="410967" y="204243"/>
                    <a:pt x="380236" y="214168"/>
                    <a:pt x="319345" y="234974"/>
                  </a:cubicBezTo>
                  <a:close/>
                  <a:moveTo>
                    <a:pt x="91433" y="161867"/>
                  </a:moveTo>
                  <a:cubicBezTo>
                    <a:pt x="180192" y="188209"/>
                    <a:pt x="224667" y="201379"/>
                    <a:pt x="313999" y="227530"/>
                  </a:cubicBezTo>
                  <a:cubicBezTo>
                    <a:pt x="371264" y="208060"/>
                    <a:pt x="399896" y="198707"/>
                    <a:pt x="457923" y="180955"/>
                  </a:cubicBezTo>
                  <a:cubicBezTo>
                    <a:pt x="425855" y="137243"/>
                    <a:pt x="409822" y="115483"/>
                    <a:pt x="378708" y="72917"/>
                  </a:cubicBezTo>
                  <a:cubicBezTo>
                    <a:pt x="289948" y="46575"/>
                    <a:pt x="245664" y="33213"/>
                    <a:pt x="157859" y="7063"/>
                  </a:cubicBezTo>
                  <a:cubicBezTo>
                    <a:pt x="99832" y="22906"/>
                    <a:pt x="71199" y="31304"/>
                    <a:pt x="14316" y="49056"/>
                  </a:cubicBezTo>
                  <a:cubicBezTo>
                    <a:pt x="44476" y="93341"/>
                    <a:pt x="60128" y="116246"/>
                    <a:pt x="91433" y="161867"/>
                  </a:cubicBezTo>
                  <a:close/>
                </a:path>
              </a:pathLst>
            </a:custGeom>
            <a:grpFill/>
            <a:ln w="19088" cap="flat">
              <a:noFill/>
              <a:prstDash val="solid"/>
              <a:miter/>
            </a:ln>
          </p:spPr>
          <p:txBody>
            <a:bodyPr rtlCol="0" anchor="ctr"/>
            <a:lstStyle/>
            <a:p>
              <a:endParaRPr lang="en-US" dirty="0"/>
            </a:p>
          </p:txBody>
        </p:sp>
        <p:sp>
          <p:nvSpPr>
            <p:cNvPr id="375" name="Freeform: Shape 374">
              <a:extLst>
                <a:ext uri="{FF2B5EF4-FFF2-40B4-BE49-F238E27FC236}">
                  <a16:creationId xmlns:a16="http://schemas.microsoft.com/office/drawing/2014/main" id="{F579897B-A985-4622-9863-F0682E4D7DCF}"/>
                </a:ext>
              </a:extLst>
            </p:cNvPr>
            <p:cNvSpPr/>
            <p:nvPr/>
          </p:nvSpPr>
          <p:spPr>
            <a:xfrm>
              <a:off x="10555362" y="3958551"/>
              <a:ext cx="477202" cy="209969"/>
            </a:xfrm>
            <a:custGeom>
              <a:avLst/>
              <a:gdLst>
                <a:gd name="connsiteX0" fmla="*/ 325834 w 477202"/>
                <a:gd name="connsiteY0" fmla="*/ 223522 h 209969"/>
                <a:gd name="connsiteX1" fmla="*/ 84369 w 477202"/>
                <a:gd name="connsiteY1" fmla="*/ 154041 h 209969"/>
                <a:gd name="connsiteX2" fmla="*/ 0 w 477202"/>
                <a:gd name="connsiteY2" fmla="*/ 38940 h 209969"/>
                <a:gd name="connsiteX3" fmla="*/ 156332 w 477202"/>
                <a:gd name="connsiteY3" fmla="*/ 0 h 209969"/>
                <a:gd name="connsiteX4" fmla="*/ 396269 w 477202"/>
                <a:gd name="connsiteY4" fmla="*/ 70053 h 209969"/>
                <a:gd name="connsiteX5" fmla="*/ 481592 w 477202"/>
                <a:gd name="connsiteY5" fmla="*/ 178855 h 209969"/>
                <a:gd name="connsiteX6" fmla="*/ 325834 w 477202"/>
                <a:gd name="connsiteY6" fmla="*/ 223522 h 209969"/>
                <a:gd name="connsiteX7" fmla="*/ 93913 w 477202"/>
                <a:gd name="connsiteY7" fmla="*/ 151178 h 209969"/>
                <a:gd name="connsiteX8" fmla="*/ 320489 w 477202"/>
                <a:gd name="connsiteY8" fmla="*/ 216459 h 209969"/>
                <a:gd name="connsiteX9" fmla="*/ 466513 w 477202"/>
                <a:gd name="connsiteY9" fmla="*/ 174656 h 209969"/>
                <a:gd name="connsiteX10" fmla="*/ 386343 w 477202"/>
                <a:gd name="connsiteY10" fmla="*/ 72344 h 209969"/>
                <a:gd name="connsiteX11" fmla="*/ 161295 w 477202"/>
                <a:gd name="connsiteY11" fmla="*/ 6681 h 209969"/>
                <a:gd name="connsiteX12" fmla="*/ 14698 w 477202"/>
                <a:gd name="connsiteY12" fmla="*/ 43330 h 209969"/>
                <a:gd name="connsiteX13" fmla="*/ 93913 w 477202"/>
                <a:gd name="connsiteY13" fmla="*/ 151178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09969">
                  <a:moveTo>
                    <a:pt x="325834" y="223522"/>
                  </a:moveTo>
                  <a:cubicBezTo>
                    <a:pt x="229248" y="196226"/>
                    <a:pt x="180765" y="182291"/>
                    <a:pt x="84369" y="154041"/>
                  </a:cubicBezTo>
                  <a:cubicBezTo>
                    <a:pt x="50202" y="107466"/>
                    <a:pt x="33022" y="84178"/>
                    <a:pt x="0" y="38940"/>
                  </a:cubicBezTo>
                  <a:cubicBezTo>
                    <a:pt x="61845" y="22333"/>
                    <a:pt x="93150" y="14507"/>
                    <a:pt x="156332" y="0"/>
                  </a:cubicBezTo>
                  <a:cubicBezTo>
                    <a:pt x="251963" y="28250"/>
                    <a:pt x="300066" y="42185"/>
                    <a:pt x="396269" y="70053"/>
                  </a:cubicBezTo>
                  <a:cubicBezTo>
                    <a:pt x="429864" y="112811"/>
                    <a:pt x="447043" y="134762"/>
                    <a:pt x="481592" y="178855"/>
                  </a:cubicBezTo>
                  <a:cubicBezTo>
                    <a:pt x="418793" y="195844"/>
                    <a:pt x="387679" y="204624"/>
                    <a:pt x="325834" y="223522"/>
                  </a:cubicBezTo>
                  <a:close/>
                  <a:moveTo>
                    <a:pt x="93913" y="151178"/>
                  </a:moveTo>
                  <a:cubicBezTo>
                    <a:pt x="184392" y="177519"/>
                    <a:pt x="229820" y="190690"/>
                    <a:pt x="320489" y="216459"/>
                  </a:cubicBezTo>
                  <a:cubicBezTo>
                    <a:pt x="378517" y="198898"/>
                    <a:pt x="407722" y="190690"/>
                    <a:pt x="466513" y="174656"/>
                  </a:cubicBezTo>
                  <a:cubicBezTo>
                    <a:pt x="434063" y="133235"/>
                    <a:pt x="418030" y="112620"/>
                    <a:pt x="386343" y="72344"/>
                  </a:cubicBezTo>
                  <a:cubicBezTo>
                    <a:pt x="296057" y="46193"/>
                    <a:pt x="251009" y="33022"/>
                    <a:pt x="161295" y="6681"/>
                  </a:cubicBezTo>
                  <a:cubicBezTo>
                    <a:pt x="102121" y="20424"/>
                    <a:pt x="72726" y="27678"/>
                    <a:pt x="14698" y="43330"/>
                  </a:cubicBezTo>
                  <a:cubicBezTo>
                    <a:pt x="46003" y="85705"/>
                    <a:pt x="61845" y="107466"/>
                    <a:pt x="93913" y="151178"/>
                  </a:cubicBezTo>
                  <a:close/>
                </a:path>
              </a:pathLst>
            </a:custGeom>
            <a:grpFill/>
            <a:ln w="19088" cap="flat">
              <a:noFill/>
              <a:prstDash val="solid"/>
              <a:miter/>
            </a:ln>
          </p:spPr>
          <p:txBody>
            <a:bodyPr rtlCol="0" anchor="ctr"/>
            <a:lstStyle/>
            <a:p>
              <a:endParaRPr lang="en-US" dirty="0"/>
            </a:p>
          </p:txBody>
        </p:sp>
        <p:sp>
          <p:nvSpPr>
            <p:cNvPr id="376" name="Freeform: Shape 375">
              <a:extLst>
                <a:ext uri="{FF2B5EF4-FFF2-40B4-BE49-F238E27FC236}">
                  <a16:creationId xmlns:a16="http://schemas.microsoft.com/office/drawing/2014/main" id="{DE669CDC-FE16-4C31-B092-03891CF4F52F}"/>
                </a:ext>
              </a:extLst>
            </p:cNvPr>
            <p:cNvSpPr/>
            <p:nvPr/>
          </p:nvSpPr>
          <p:spPr>
            <a:xfrm>
              <a:off x="10939414" y="3993292"/>
              <a:ext cx="477202" cy="209969"/>
            </a:xfrm>
            <a:custGeom>
              <a:avLst/>
              <a:gdLst>
                <a:gd name="connsiteX0" fmla="*/ 329461 w 477202"/>
                <a:gd name="connsiteY0" fmla="*/ 210733 h 209969"/>
                <a:gd name="connsiteX1" fmla="*/ 85324 w 477202"/>
                <a:gd name="connsiteY1" fmla="*/ 143161 h 209969"/>
                <a:gd name="connsiteX2" fmla="*/ 0 w 477202"/>
                <a:gd name="connsiteY2" fmla="*/ 34168 h 209969"/>
                <a:gd name="connsiteX3" fmla="*/ 159386 w 477202"/>
                <a:gd name="connsiteY3" fmla="*/ 0 h 209969"/>
                <a:gd name="connsiteX4" fmla="*/ 402377 w 477202"/>
                <a:gd name="connsiteY4" fmla="*/ 68144 h 209969"/>
                <a:gd name="connsiteX5" fmla="*/ 487511 w 477202"/>
                <a:gd name="connsiteY5" fmla="*/ 170266 h 209969"/>
                <a:gd name="connsiteX6" fmla="*/ 329461 w 477202"/>
                <a:gd name="connsiteY6" fmla="*/ 210733 h 209969"/>
                <a:gd name="connsiteX7" fmla="*/ 94868 w 477202"/>
                <a:gd name="connsiteY7" fmla="*/ 140679 h 209969"/>
                <a:gd name="connsiteX8" fmla="*/ 323926 w 477202"/>
                <a:gd name="connsiteY8" fmla="*/ 204052 h 209969"/>
                <a:gd name="connsiteX9" fmla="*/ 472048 w 477202"/>
                <a:gd name="connsiteY9" fmla="*/ 166257 h 209969"/>
                <a:gd name="connsiteX10" fmla="*/ 392070 w 477202"/>
                <a:gd name="connsiteY10" fmla="*/ 70244 h 209969"/>
                <a:gd name="connsiteX11" fmla="*/ 164158 w 477202"/>
                <a:gd name="connsiteY11" fmla="*/ 6299 h 209969"/>
                <a:gd name="connsiteX12" fmla="*/ 14698 w 477202"/>
                <a:gd name="connsiteY12" fmla="*/ 38558 h 209969"/>
                <a:gd name="connsiteX13" fmla="*/ 94868 w 477202"/>
                <a:gd name="connsiteY13" fmla="*/ 140679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09969">
                  <a:moveTo>
                    <a:pt x="329461" y="210733"/>
                  </a:moveTo>
                  <a:cubicBezTo>
                    <a:pt x="231921" y="184391"/>
                    <a:pt x="183055" y="170838"/>
                    <a:pt x="85324" y="143161"/>
                  </a:cubicBezTo>
                  <a:cubicBezTo>
                    <a:pt x="50775" y="99067"/>
                    <a:pt x="33595" y="77116"/>
                    <a:pt x="0" y="34168"/>
                  </a:cubicBezTo>
                  <a:cubicBezTo>
                    <a:pt x="62990" y="19470"/>
                    <a:pt x="94868" y="12598"/>
                    <a:pt x="159386" y="0"/>
                  </a:cubicBezTo>
                  <a:cubicBezTo>
                    <a:pt x="256544" y="27678"/>
                    <a:pt x="305027" y="41421"/>
                    <a:pt x="402377" y="68144"/>
                  </a:cubicBezTo>
                  <a:cubicBezTo>
                    <a:pt x="435973" y="108420"/>
                    <a:pt x="453151" y="129036"/>
                    <a:pt x="487511" y="170266"/>
                  </a:cubicBezTo>
                  <a:cubicBezTo>
                    <a:pt x="423565" y="185727"/>
                    <a:pt x="392070" y="193744"/>
                    <a:pt x="329461" y="210733"/>
                  </a:cubicBezTo>
                  <a:close/>
                  <a:moveTo>
                    <a:pt x="94868" y="140679"/>
                  </a:moveTo>
                  <a:cubicBezTo>
                    <a:pt x="186491" y="166639"/>
                    <a:pt x="232493" y="179237"/>
                    <a:pt x="323926" y="204052"/>
                  </a:cubicBezTo>
                  <a:cubicBezTo>
                    <a:pt x="382716" y="188209"/>
                    <a:pt x="412304" y="180573"/>
                    <a:pt x="472048" y="166257"/>
                  </a:cubicBezTo>
                  <a:cubicBezTo>
                    <a:pt x="439791" y="127508"/>
                    <a:pt x="423565" y="108039"/>
                    <a:pt x="392070" y="70244"/>
                  </a:cubicBezTo>
                  <a:cubicBezTo>
                    <a:pt x="300829" y="45048"/>
                    <a:pt x="255208" y="32259"/>
                    <a:pt x="164158" y="6299"/>
                  </a:cubicBezTo>
                  <a:cubicBezTo>
                    <a:pt x="103839" y="18325"/>
                    <a:pt x="73871" y="24815"/>
                    <a:pt x="14698" y="38558"/>
                  </a:cubicBezTo>
                  <a:cubicBezTo>
                    <a:pt x="46193" y="78834"/>
                    <a:pt x="62418" y="99449"/>
                    <a:pt x="94868" y="140679"/>
                  </a:cubicBezTo>
                  <a:close/>
                </a:path>
              </a:pathLst>
            </a:custGeom>
            <a:grpFill/>
            <a:ln w="19088" cap="flat">
              <a:noFill/>
              <a:prstDash val="solid"/>
              <a:miter/>
            </a:ln>
          </p:spPr>
          <p:txBody>
            <a:bodyPr rtlCol="0" anchor="ctr"/>
            <a:lstStyle/>
            <a:p>
              <a:endParaRPr lang="en-US" dirty="0"/>
            </a:p>
          </p:txBody>
        </p:sp>
        <p:sp>
          <p:nvSpPr>
            <p:cNvPr id="377" name="Freeform: Shape 376">
              <a:extLst>
                <a:ext uri="{FF2B5EF4-FFF2-40B4-BE49-F238E27FC236}">
                  <a16:creationId xmlns:a16="http://schemas.microsoft.com/office/drawing/2014/main" id="{894E8898-97A9-4E91-A481-E57706025671}"/>
                </a:ext>
              </a:extLst>
            </p:cNvPr>
            <p:cNvSpPr/>
            <p:nvPr/>
          </p:nvSpPr>
          <p:spPr>
            <a:xfrm>
              <a:off x="11329003" y="4029750"/>
              <a:ext cx="477202" cy="190881"/>
            </a:xfrm>
            <a:custGeom>
              <a:avLst/>
              <a:gdLst>
                <a:gd name="connsiteX0" fmla="*/ 330605 w 477202"/>
                <a:gd name="connsiteY0" fmla="*/ 197180 h 190880"/>
                <a:gd name="connsiteX1" fmla="*/ 85132 w 477202"/>
                <a:gd name="connsiteY1" fmla="*/ 133044 h 190880"/>
                <a:gd name="connsiteX2" fmla="*/ 0 w 477202"/>
                <a:gd name="connsiteY2" fmla="*/ 30732 h 190880"/>
                <a:gd name="connsiteX3" fmla="*/ 161676 w 477202"/>
                <a:gd name="connsiteY3" fmla="*/ 0 h 190880"/>
                <a:gd name="connsiteX4" fmla="*/ 405812 w 477202"/>
                <a:gd name="connsiteY4" fmla="*/ 64518 h 190880"/>
                <a:gd name="connsiteX5" fmla="*/ 489991 w 477202"/>
                <a:gd name="connsiteY5" fmla="*/ 159958 h 190880"/>
                <a:gd name="connsiteX6" fmla="*/ 330605 w 477202"/>
                <a:gd name="connsiteY6" fmla="*/ 197180 h 190880"/>
                <a:gd name="connsiteX7" fmla="*/ 94867 w 477202"/>
                <a:gd name="connsiteY7" fmla="*/ 130753 h 190880"/>
                <a:gd name="connsiteX8" fmla="*/ 325261 w 477202"/>
                <a:gd name="connsiteY8" fmla="*/ 191072 h 190880"/>
                <a:gd name="connsiteX9" fmla="*/ 474721 w 477202"/>
                <a:gd name="connsiteY9" fmla="*/ 156141 h 190880"/>
                <a:gd name="connsiteX10" fmla="*/ 395696 w 477202"/>
                <a:gd name="connsiteY10" fmla="*/ 66236 h 190880"/>
                <a:gd name="connsiteX11" fmla="*/ 166639 w 477202"/>
                <a:gd name="connsiteY11" fmla="*/ 5726 h 190880"/>
                <a:gd name="connsiteX12" fmla="*/ 15079 w 477202"/>
                <a:gd name="connsiteY12" fmla="*/ 34740 h 190880"/>
                <a:gd name="connsiteX13" fmla="*/ 94867 w 477202"/>
                <a:gd name="connsiteY13" fmla="*/ 130753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90880">
                  <a:moveTo>
                    <a:pt x="330605" y="197180"/>
                  </a:moveTo>
                  <a:cubicBezTo>
                    <a:pt x="232684" y="172175"/>
                    <a:pt x="183627" y="159386"/>
                    <a:pt x="85132" y="133044"/>
                  </a:cubicBezTo>
                  <a:cubicBezTo>
                    <a:pt x="50774" y="91623"/>
                    <a:pt x="33594" y="71008"/>
                    <a:pt x="0" y="30732"/>
                  </a:cubicBezTo>
                  <a:cubicBezTo>
                    <a:pt x="64136" y="17561"/>
                    <a:pt x="96395" y="11453"/>
                    <a:pt x="161676" y="0"/>
                  </a:cubicBezTo>
                  <a:cubicBezTo>
                    <a:pt x="259598" y="26342"/>
                    <a:pt x="308463" y="39321"/>
                    <a:pt x="405812" y="64518"/>
                  </a:cubicBezTo>
                  <a:cubicBezTo>
                    <a:pt x="439026" y="102312"/>
                    <a:pt x="456014" y="121400"/>
                    <a:pt x="489991" y="159958"/>
                  </a:cubicBezTo>
                  <a:cubicBezTo>
                    <a:pt x="425855" y="174083"/>
                    <a:pt x="393978" y="181719"/>
                    <a:pt x="330605" y="197180"/>
                  </a:cubicBezTo>
                  <a:close/>
                  <a:moveTo>
                    <a:pt x="94867" y="130753"/>
                  </a:moveTo>
                  <a:cubicBezTo>
                    <a:pt x="187254" y="155568"/>
                    <a:pt x="233256" y="167594"/>
                    <a:pt x="325261" y="191072"/>
                  </a:cubicBezTo>
                  <a:cubicBezTo>
                    <a:pt x="384625" y="176565"/>
                    <a:pt x="414593" y="169502"/>
                    <a:pt x="474721" y="156141"/>
                  </a:cubicBezTo>
                  <a:cubicBezTo>
                    <a:pt x="442843" y="119873"/>
                    <a:pt x="427001" y="101739"/>
                    <a:pt x="395696" y="66236"/>
                  </a:cubicBezTo>
                  <a:cubicBezTo>
                    <a:pt x="304264" y="42566"/>
                    <a:pt x="258452" y="30350"/>
                    <a:pt x="166639" y="5726"/>
                  </a:cubicBezTo>
                  <a:cubicBezTo>
                    <a:pt x="105557" y="16607"/>
                    <a:pt x="75207" y="22524"/>
                    <a:pt x="15079" y="34740"/>
                  </a:cubicBezTo>
                  <a:cubicBezTo>
                    <a:pt x="46575" y="72726"/>
                    <a:pt x="62608" y="92005"/>
                    <a:pt x="94867" y="130753"/>
                  </a:cubicBezTo>
                  <a:close/>
                </a:path>
              </a:pathLst>
            </a:custGeom>
            <a:grpFill/>
            <a:ln w="19088" cap="flat">
              <a:noFill/>
              <a:prstDash val="solid"/>
              <a:miter/>
            </a:ln>
          </p:spPr>
          <p:txBody>
            <a:bodyPr rtlCol="0" anchor="ctr"/>
            <a:lstStyle/>
            <a:p>
              <a:endParaRPr lang="en-US" dirty="0"/>
            </a:p>
          </p:txBody>
        </p:sp>
        <p:sp>
          <p:nvSpPr>
            <p:cNvPr id="378" name="Freeform: Shape 377">
              <a:extLst>
                <a:ext uri="{FF2B5EF4-FFF2-40B4-BE49-F238E27FC236}">
                  <a16:creationId xmlns:a16="http://schemas.microsoft.com/office/drawing/2014/main" id="{C12234EF-21F9-4B2D-A76B-2CDD01E41A97}"/>
                </a:ext>
              </a:extLst>
            </p:cNvPr>
            <p:cNvSpPr/>
            <p:nvPr/>
          </p:nvSpPr>
          <p:spPr>
            <a:xfrm>
              <a:off x="11722217" y="4064109"/>
              <a:ext cx="477202" cy="171793"/>
            </a:xfrm>
            <a:custGeom>
              <a:avLst/>
              <a:gdLst>
                <a:gd name="connsiteX0" fmla="*/ 329461 w 477202"/>
                <a:gd name="connsiteY0" fmla="*/ 184391 h 171792"/>
                <a:gd name="connsiteX1" fmla="*/ 84178 w 477202"/>
                <a:gd name="connsiteY1" fmla="*/ 124645 h 171792"/>
                <a:gd name="connsiteX2" fmla="*/ 0 w 477202"/>
                <a:gd name="connsiteY2" fmla="*/ 29014 h 171792"/>
                <a:gd name="connsiteX3" fmla="*/ 162822 w 477202"/>
                <a:gd name="connsiteY3" fmla="*/ 0 h 171792"/>
                <a:gd name="connsiteX4" fmla="*/ 406195 w 477202"/>
                <a:gd name="connsiteY4" fmla="*/ 59555 h 171792"/>
                <a:gd name="connsiteX5" fmla="*/ 489037 w 477202"/>
                <a:gd name="connsiteY5" fmla="*/ 148887 h 171792"/>
                <a:gd name="connsiteX6" fmla="*/ 329461 w 477202"/>
                <a:gd name="connsiteY6" fmla="*/ 184391 h 171792"/>
                <a:gd name="connsiteX7" fmla="*/ 94104 w 477202"/>
                <a:gd name="connsiteY7" fmla="*/ 122546 h 171792"/>
                <a:gd name="connsiteX8" fmla="*/ 324116 w 477202"/>
                <a:gd name="connsiteY8" fmla="*/ 178665 h 171792"/>
                <a:gd name="connsiteX9" fmla="*/ 473958 w 477202"/>
                <a:gd name="connsiteY9" fmla="*/ 145451 h 171792"/>
                <a:gd name="connsiteX10" fmla="*/ 396269 w 477202"/>
                <a:gd name="connsiteY10" fmla="*/ 61464 h 171792"/>
                <a:gd name="connsiteX11" fmla="*/ 167784 w 477202"/>
                <a:gd name="connsiteY11" fmla="*/ 5536 h 171792"/>
                <a:gd name="connsiteX12" fmla="*/ 15079 w 477202"/>
                <a:gd name="connsiteY12" fmla="*/ 33022 h 171792"/>
                <a:gd name="connsiteX13" fmla="*/ 94104 w 477202"/>
                <a:gd name="connsiteY13" fmla="*/ 122546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9461" y="184391"/>
                  </a:moveTo>
                  <a:cubicBezTo>
                    <a:pt x="231921" y="161294"/>
                    <a:pt x="182673" y="149460"/>
                    <a:pt x="84178" y="124645"/>
                  </a:cubicBezTo>
                  <a:cubicBezTo>
                    <a:pt x="50202" y="85896"/>
                    <a:pt x="33213" y="66617"/>
                    <a:pt x="0" y="29014"/>
                  </a:cubicBezTo>
                  <a:cubicBezTo>
                    <a:pt x="64709" y="16798"/>
                    <a:pt x="97349" y="11071"/>
                    <a:pt x="162822" y="0"/>
                  </a:cubicBezTo>
                  <a:cubicBezTo>
                    <a:pt x="260553" y="24624"/>
                    <a:pt x="309227" y="36458"/>
                    <a:pt x="406195" y="59555"/>
                  </a:cubicBezTo>
                  <a:cubicBezTo>
                    <a:pt x="438835" y="94868"/>
                    <a:pt x="455633" y="112811"/>
                    <a:pt x="489037" y="148887"/>
                  </a:cubicBezTo>
                  <a:cubicBezTo>
                    <a:pt x="424901" y="162630"/>
                    <a:pt x="393025" y="169693"/>
                    <a:pt x="329461" y="184391"/>
                  </a:cubicBezTo>
                  <a:close/>
                  <a:moveTo>
                    <a:pt x="94104" y="122546"/>
                  </a:moveTo>
                  <a:cubicBezTo>
                    <a:pt x="186491" y="145642"/>
                    <a:pt x="232493" y="156904"/>
                    <a:pt x="324116" y="178665"/>
                  </a:cubicBezTo>
                  <a:cubicBezTo>
                    <a:pt x="383861" y="164921"/>
                    <a:pt x="413830" y="158240"/>
                    <a:pt x="473958" y="145451"/>
                  </a:cubicBezTo>
                  <a:cubicBezTo>
                    <a:pt x="442653" y="111665"/>
                    <a:pt x="427001" y="94677"/>
                    <a:pt x="396269" y="61464"/>
                  </a:cubicBezTo>
                  <a:cubicBezTo>
                    <a:pt x="305219" y="39894"/>
                    <a:pt x="259598" y="28632"/>
                    <a:pt x="167784" y="5536"/>
                  </a:cubicBezTo>
                  <a:cubicBezTo>
                    <a:pt x="106321" y="16034"/>
                    <a:pt x="75779" y="21379"/>
                    <a:pt x="15079" y="33022"/>
                  </a:cubicBezTo>
                  <a:cubicBezTo>
                    <a:pt x="46384" y="68335"/>
                    <a:pt x="62227" y="86278"/>
                    <a:pt x="94104" y="122546"/>
                  </a:cubicBezTo>
                  <a:close/>
                </a:path>
              </a:pathLst>
            </a:custGeom>
            <a:grpFill/>
            <a:ln w="19088" cap="flat">
              <a:noFill/>
              <a:prstDash val="solid"/>
              <a:miter/>
            </a:ln>
          </p:spPr>
          <p:txBody>
            <a:bodyPr rtlCol="0" anchor="ctr"/>
            <a:lstStyle/>
            <a:p>
              <a:endParaRPr lang="en-US" dirty="0"/>
            </a:p>
          </p:txBody>
        </p:sp>
        <p:sp>
          <p:nvSpPr>
            <p:cNvPr id="379" name="Freeform: Shape 378">
              <a:extLst>
                <a:ext uri="{FF2B5EF4-FFF2-40B4-BE49-F238E27FC236}">
                  <a16:creationId xmlns:a16="http://schemas.microsoft.com/office/drawing/2014/main" id="{67CB33CA-E2FE-4E91-816A-16CFFBE83295}"/>
                </a:ext>
              </a:extLst>
            </p:cNvPr>
            <p:cNvSpPr/>
            <p:nvPr/>
          </p:nvSpPr>
          <p:spPr>
            <a:xfrm>
              <a:off x="12115814" y="4093695"/>
              <a:ext cx="477202" cy="171793"/>
            </a:xfrm>
            <a:custGeom>
              <a:avLst/>
              <a:gdLst>
                <a:gd name="connsiteX0" fmla="*/ 326216 w 477202"/>
                <a:gd name="connsiteY0" fmla="*/ 172747 h 171792"/>
                <a:gd name="connsiteX1" fmla="*/ 82843 w 477202"/>
                <a:gd name="connsiteY1" fmla="*/ 118537 h 171792"/>
                <a:gd name="connsiteX2" fmla="*/ 0 w 477202"/>
                <a:gd name="connsiteY2" fmla="*/ 29014 h 171792"/>
                <a:gd name="connsiteX3" fmla="*/ 162058 w 477202"/>
                <a:gd name="connsiteY3" fmla="*/ 0 h 171792"/>
                <a:gd name="connsiteX4" fmla="*/ 402569 w 477202"/>
                <a:gd name="connsiteY4" fmla="*/ 53256 h 171792"/>
                <a:gd name="connsiteX5" fmla="*/ 484456 w 477202"/>
                <a:gd name="connsiteY5" fmla="*/ 137243 h 171792"/>
                <a:gd name="connsiteX6" fmla="*/ 326216 w 477202"/>
                <a:gd name="connsiteY6" fmla="*/ 172747 h 171792"/>
                <a:gd name="connsiteX7" fmla="*/ 92768 w 477202"/>
                <a:gd name="connsiteY7" fmla="*/ 116437 h 171792"/>
                <a:gd name="connsiteX8" fmla="*/ 321062 w 477202"/>
                <a:gd name="connsiteY8" fmla="*/ 167403 h 171792"/>
                <a:gd name="connsiteX9" fmla="*/ 469567 w 477202"/>
                <a:gd name="connsiteY9" fmla="*/ 133998 h 171792"/>
                <a:gd name="connsiteX10" fmla="*/ 392833 w 477202"/>
                <a:gd name="connsiteY10" fmla="*/ 55165 h 171792"/>
                <a:gd name="connsiteX11" fmla="*/ 167021 w 477202"/>
                <a:gd name="connsiteY11" fmla="*/ 5154 h 171792"/>
                <a:gd name="connsiteX12" fmla="*/ 15270 w 477202"/>
                <a:gd name="connsiteY12" fmla="*/ 32641 h 171792"/>
                <a:gd name="connsiteX13" fmla="*/ 92768 w 477202"/>
                <a:gd name="connsiteY13" fmla="*/ 116437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6216" y="172747"/>
                  </a:moveTo>
                  <a:cubicBezTo>
                    <a:pt x="229439" y="151941"/>
                    <a:pt x="180765" y="141061"/>
                    <a:pt x="82843" y="118537"/>
                  </a:cubicBezTo>
                  <a:cubicBezTo>
                    <a:pt x="49439" y="82461"/>
                    <a:pt x="32832" y="64518"/>
                    <a:pt x="0" y="29014"/>
                  </a:cubicBezTo>
                  <a:cubicBezTo>
                    <a:pt x="64709" y="16988"/>
                    <a:pt x="97159" y="11262"/>
                    <a:pt x="162058" y="0"/>
                  </a:cubicBezTo>
                  <a:cubicBezTo>
                    <a:pt x="258835" y="22142"/>
                    <a:pt x="306937" y="32831"/>
                    <a:pt x="402569" y="53256"/>
                  </a:cubicBezTo>
                  <a:cubicBezTo>
                    <a:pt x="435017" y="86469"/>
                    <a:pt x="451434" y="103267"/>
                    <a:pt x="484456" y="137243"/>
                  </a:cubicBezTo>
                  <a:cubicBezTo>
                    <a:pt x="421275" y="151178"/>
                    <a:pt x="389589" y="158240"/>
                    <a:pt x="326216" y="172747"/>
                  </a:cubicBezTo>
                  <a:close/>
                  <a:moveTo>
                    <a:pt x="92768" y="116437"/>
                  </a:moveTo>
                  <a:cubicBezTo>
                    <a:pt x="184582" y="137625"/>
                    <a:pt x="230202" y="147742"/>
                    <a:pt x="321062" y="167403"/>
                  </a:cubicBezTo>
                  <a:cubicBezTo>
                    <a:pt x="380426" y="153850"/>
                    <a:pt x="410203" y="147169"/>
                    <a:pt x="469567" y="133998"/>
                  </a:cubicBezTo>
                  <a:cubicBezTo>
                    <a:pt x="438644" y="102121"/>
                    <a:pt x="423183" y="86278"/>
                    <a:pt x="392833" y="55165"/>
                  </a:cubicBezTo>
                  <a:cubicBezTo>
                    <a:pt x="303119" y="35886"/>
                    <a:pt x="257880" y="25960"/>
                    <a:pt x="167021" y="5154"/>
                  </a:cubicBezTo>
                  <a:cubicBezTo>
                    <a:pt x="106130" y="15843"/>
                    <a:pt x="75780" y="21379"/>
                    <a:pt x="15270" y="32641"/>
                  </a:cubicBezTo>
                  <a:cubicBezTo>
                    <a:pt x="45812" y="65854"/>
                    <a:pt x="61464" y="82651"/>
                    <a:pt x="92768" y="116437"/>
                  </a:cubicBezTo>
                  <a:close/>
                </a:path>
              </a:pathLst>
            </a:custGeom>
            <a:grpFill/>
            <a:ln w="19088" cap="flat">
              <a:noFill/>
              <a:prstDash val="solid"/>
              <a:miter/>
            </a:ln>
          </p:spPr>
          <p:txBody>
            <a:bodyPr rtlCol="0" anchor="ctr"/>
            <a:lstStyle/>
            <a:p>
              <a:endParaRPr lang="en-US" dirty="0"/>
            </a:p>
          </p:txBody>
        </p:sp>
        <p:sp>
          <p:nvSpPr>
            <p:cNvPr id="380" name="Freeform: Shape 379">
              <a:extLst>
                <a:ext uri="{FF2B5EF4-FFF2-40B4-BE49-F238E27FC236}">
                  <a16:creationId xmlns:a16="http://schemas.microsoft.com/office/drawing/2014/main" id="{CEF5B589-BFB4-4582-8CBD-7167D1EA144E}"/>
                </a:ext>
              </a:extLst>
            </p:cNvPr>
            <p:cNvSpPr/>
            <p:nvPr/>
          </p:nvSpPr>
          <p:spPr>
            <a:xfrm>
              <a:off x="12505975" y="4114883"/>
              <a:ext cx="458114" cy="152705"/>
            </a:xfrm>
            <a:custGeom>
              <a:avLst/>
              <a:gdLst>
                <a:gd name="connsiteX0" fmla="*/ 321825 w 458114"/>
                <a:gd name="connsiteY0" fmla="*/ 163585 h 152704"/>
                <a:gd name="connsiteX1" fmla="*/ 81888 w 458114"/>
                <a:gd name="connsiteY1" fmla="*/ 115483 h 152704"/>
                <a:gd name="connsiteX2" fmla="*/ 0 w 458114"/>
                <a:gd name="connsiteY2" fmla="*/ 31305 h 152704"/>
                <a:gd name="connsiteX3" fmla="*/ 158431 w 458114"/>
                <a:gd name="connsiteY3" fmla="*/ 0 h 152704"/>
                <a:gd name="connsiteX4" fmla="*/ 393979 w 458114"/>
                <a:gd name="connsiteY4" fmla="*/ 45811 h 152704"/>
                <a:gd name="connsiteX5" fmla="*/ 475866 w 458114"/>
                <a:gd name="connsiteY5" fmla="*/ 125791 h 152704"/>
                <a:gd name="connsiteX6" fmla="*/ 321825 w 458114"/>
                <a:gd name="connsiteY6" fmla="*/ 163585 h 152704"/>
                <a:gd name="connsiteX7" fmla="*/ 91623 w 458114"/>
                <a:gd name="connsiteY7" fmla="*/ 113383 h 152704"/>
                <a:gd name="connsiteX8" fmla="*/ 316481 w 458114"/>
                <a:gd name="connsiteY8" fmla="*/ 158431 h 152704"/>
                <a:gd name="connsiteX9" fmla="*/ 461168 w 458114"/>
                <a:gd name="connsiteY9" fmla="*/ 123309 h 152704"/>
                <a:gd name="connsiteX10" fmla="*/ 384244 w 458114"/>
                <a:gd name="connsiteY10" fmla="*/ 48102 h 152704"/>
                <a:gd name="connsiteX11" fmla="*/ 163203 w 458114"/>
                <a:gd name="connsiteY11" fmla="*/ 4963 h 152704"/>
                <a:gd name="connsiteX12" fmla="*/ 14698 w 458114"/>
                <a:gd name="connsiteY12" fmla="*/ 34549 h 152704"/>
                <a:gd name="connsiteX13" fmla="*/ 91623 w 458114"/>
                <a:gd name="connsiteY13" fmla="*/ 113383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321825" y="163585"/>
                  </a:moveTo>
                  <a:cubicBezTo>
                    <a:pt x="226576" y="145260"/>
                    <a:pt x="178473" y="135526"/>
                    <a:pt x="81888" y="115483"/>
                  </a:cubicBezTo>
                  <a:cubicBezTo>
                    <a:pt x="48865" y="81506"/>
                    <a:pt x="32450" y="64709"/>
                    <a:pt x="0" y="31305"/>
                  </a:cubicBezTo>
                  <a:cubicBezTo>
                    <a:pt x="63564" y="18706"/>
                    <a:pt x="95441" y="12598"/>
                    <a:pt x="158431" y="0"/>
                  </a:cubicBezTo>
                  <a:cubicBezTo>
                    <a:pt x="253299" y="19279"/>
                    <a:pt x="300447" y="28441"/>
                    <a:pt x="393979" y="45811"/>
                  </a:cubicBezTo>
                  <a:cubicBezTo>
                    <a:pt x="426429" y="77498"/>
                    <a:pt x="442844" y="93532"/>
                    <a:pt x="475866" y="125791"/>
                  </a:cubicBezTo>
                  <a:cubicBezTo>
                    <a:pt x="414784" y="141061"/>
                    <a:pt x="383861" y="148505"/>
                    <a:pt x="321825" y="163585"/>
                  </a:cubicBezTo>
                  <a:close/>
                  <a:moveTo>
                    <a:pt x="91623" y="113383"/>
                  </a:moveTo>
                  <a:cubicBezTo>
                    <a:pt x="182100" y="132280"/>
                    <a:pt x="227149" y="141252"/>
                    <a:pt x="316481" y="158431"/>
                  </a:cubicBezTo>
                  <a:cubicBezTo>
                    <a:pt x="374700" y="144306"/>
                    <a:pt x="403714" y="137434"/>
                    <a:pt x="461168" y="123309"/>
                  </a:cubicBezTo>
                  <a:cubicBezTo>
                    <a:pt x="430245" y="92959"/>
                    <a:pt x="414784" y="77879"/>
                    <a:pt x="384244" y="48102"/>
                  </a:cubicBezTo>
                  <a:cubicBezTo>
                    <a:pt x="296439" y="31686"/>
                    <a:pt x="252154" y="23097"/>
                    <a:pt x="163203" y="4963"/>
                  </a:cubicBezTo>
                  <a:cubicBezTo>
                    <a:pt x="104030" y="16798"/>
                    <a:pt x="74253" y="22715"/>
                    <a:pt x="14698" y="34549"/>
                  </a:cubicBezTo>
                  <a:cubicBezTo>
                    <a:pt x="45430" y="65854"/>
                    <a:pt x="60700" y="81506"/>
                    <a:pt x="91623" y="113383"/>
                  </a:cubicBezTo>
                  <a:close/>
                </a:path>
              </a:pathLst>
            </a:custGeom>
            <a:grpFill/>
            <a:ln w="19088" cap="flat">
              <a:noFill/>
              <a:prstDash val="solid"/>
              <a:miter/>
            </a:ln>
          </p:spPr>
          <p:txBody>
            <a:bodyPr rtlCol="0" anchor="ctr"/>
            <a:lstStyle/>
            <a:p>
              <a:endParaRPr lang="en-US" dirty="0"/>
            </a:p>
          </p:txBody>
        </p:sp>
        <p:sp>
          <p:nvSpPr>
            <p:cNvPr id="381" name="Freeform: Shape 380">
              <a:extLst>
                <a:ext uri="{FF2B5EF4-FFF2-40B4-BE49-F238E27FC236}">
                  <a16:creationId xmlns:a16="http://schemas.microsoft.com/office/drawing/2014/main" id="{CB2FAF9B-8E3D-4214-83D7-EFB913B7F826}"/>
                </a:ext>
              </a:extLst>
            </p:cNvPr>
            <p:cNvSpPr/>
            <p:nvPr/>
          </p:nvSpPr>
          <p:spPr>
            <a:xfrm>
              <a:off x="-679703" y="4224067"/>
              <a:ext cx="477202" cy="171793"/>
            </a:xfrm>
            <a:custGeom>
              <a:avLst/>
              <a:gdLst>
                <a:gd name="connsiteX0" fmla="*/ 153850 w 477202"/>
                <a:gd name="connsiteY0" fmla="*/ 178474 h 171792"/>
                <a:gd name="connsiteX1" fmla="*/ 0 w 477202"/>
                <a:gd name="connsiteY1" fmla="*/ 137434 h 171792"/>
                <a:gd name="connsiteX2" fmla="*/ 85896 w 477202"/>
                <a:gd name="connsiteY2" fmla="*/ 52683 h 171792"/>
                <a:gd name="connsiteX3" fmla="*/ 328125 w 477202"/>
                <a:gd name="connsiteY3" fmla="*/ 0 h 171792"/>
                <a:gd name="connsiteX4" fmla="*/ 488274 w 477202"/>
                <a:gd name="connsiteY4" fmla="*/ 29778 h 171792"/>
                <a:gd name="connsiteX5" fmla="*/ 398941 w 477202"/>
                <a:gd name="connsiteY5" fmla="*/ 125218 h 171792"/>
                <a:gd name="connsiteX6" fmla="*/ 153850 w 477202"/>
                <a:gd name="connsiteY6" fmla="*/ 178474 h 171792"/>
                <a:gd name="connsiteX7" fmla="*/ 14698 w 477202"/>
                <a:gd name="connsiteY7" fmla="*/ 134762 h 171792"/>
                <a:gd name="connsiteX8" fmla="*/ 159195 w 477202"/>
                <a:gd name="connsiteY8" fmla="*/ 172938 h 171792"/>
                <a:gd name="connsiteX9" fmla="*/ 389016 w 477202"/>
                <a:gd name="connsiteY9" fmla="*/ 122927 h 171792"/>
                <a:gd name="connsiteX10" fmla="*/ 472621 w 477202"/>
                <a:gd name="connsiteY10" fmla="*/ 33786 h 171792"/>
                <a:gd name="connsiteX11" fmla="*/ 322589 w 477202"/>
                <a:gd name="connsiteY11" fmla="*/ 5345 h 171792"/>
                <a:gd name="connsiteX12" fmla="*/ 95250 w 477202"/>
                <a:gd name="connsiteY12" fmla="*/ 54974 h 171792"/>
                <a:gd name="connsiteX13" fmla="*/ 14698 w 477202"/>
                <a:gd name="connsiteY13" fmla="*/ 134762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153850" y="178474"/>
                  </a:moveTo>
                  <a:cubicBezTo>
                    <a:pt x="92005" y="162249"/>
                    <a:pt x="61082" y="154041"/>
                    <a:pt x="0" y="137434"/>
                  </a:cubicBezTo>
                  <a:cubicBezTo>
                    <a:pt x="34549" y="103458"/>
                    <a:pt x="51729" y="86469"/>
                    <a:pt x="85896" y="52683"/>
                  </a:cubicBezTo>
                  <a:cubicBezTo>
                    <a:pt x="181337" y="33786"/>
                    <a:pt x="229630" y="23478"/>
                    <a:pt x="328125" y="0"/>
                  </a:cubicBezTo>
                  <a:cubicBezTo>
                    <a:pt x="392070" y="11835"/>
                    <a:pt x="424138" y="17752"/>
                    <a:pt x="488274" y="29778"/>
                  </a:cubicBezTo>
                  <a:cubicBezTo>
                    <a:pt x="452579" y="67954"/>
                    <a:pt x="434636" y="87233"/>
                    <a:pt x="398941" y="125218"/>
                  </a:cubicBezTo>
                  <a:cubicBezTo>
                    <a:pt x="299683" y="148505"/>
                    <a:pt x="250818" y="159004"/>
                    <a:pt x="153850" y="178474"/>
                  </a:cubicBezTo>
                  <a:close/>
                  <a:moveTo>
                    <a:pt x="14698" y="134762"/>
                  </a:moveTo>
                  <a:cubicBezTo>
                    <a:pt x="72153" y="150223"/>
                    <a:pt x="101167" y="157668"/>
                    <a:pt x="159195" y="172938"/>
                  </a:cubicBezTo>
                  <a:cubicBezTo>
                    <a:pt x="250054" y="154614"/>
                    <a:pt x="296056" y="144688"/>
                    <a:pt x="389016" y="122927"/>
                  </a:cubicBezTo>
                  <a:cubicBezTo>
                    <a:pt x="422420" y="87423"/>
                    <a:pt x="439217" y="69481"/>
                    <a:pt x="472621" y="33786"/>
                  </a:cubicBezTo>
                  <a:cubicBezTo>
                    <a:pt x="412685" y="22333"/>
                    <a:pt x="382526" y="16607"/>
                    <a:pt x="322589" y="5345"/>
                  </a:cubicBezTo>
                  <a:cubicBezTo>
                    <a:pt x="230394" y="27296"/>
                    <a:pt x="184964" y="37031"/>
                    <a:pt x="95250" y="54974"/>
                  </a:cubicBezTo>
                  <a:cubicBezTo>
                    <a:pt x="63373" y="86851"/>
                    <a:pt x="47148" y="102694"/>
                    <a:pt x="14698" y="134762"/>
                  </a:cubicBezTo>
                  <a:close/>
                </a:path>
              </a:pathLst>
            </a:custGeom>
            <a:grpFill/>
            <a:ln w="19088" cap="flat">
              <a:noFill/>
              <a:prstDash val="solid"/>
              <a:miter/>
            </a:ln>
          </p:spPr>
          <p:txBody>
            <a:bodyPr rtlCol="0" anchor="ctr"/>
            <a:lstStyle/>
            <a:p>
              <a:endParaRPr lang="en-US" dirty="0"/>
            </a:p>
          </p:txBody>
        </p:sp>
        <p:sp>
          <p:nvSpPr>
            <p:cNvPr id="382" name="Freeform: Shape 381">
              <a:extLst>
                <a:ext uri="{FF2B5EF4-FFF2-40B4-BE49-F238E27FC236}">
                  <a16:creationId xmlns:a16="http://schemas.microsoft.com/office/drawing/2014/main" id="{47BAE65C-0D32-4097-9A02-4931715A60D6}"/>
                </a:ext>
              </a:extLst>
            </p:cNvPr>
            <p:cNvSpPr/>
            <p:nvPr/>
          </p:nvSpPr>
          <p:spPr>
            <a:xfrm>
              <a:off x="-293360" y="4185127"/>
              <a:ext cx="496291" cy="190881"/>
            </a:xfrm>
            <a:custGeom>
              <a:avLst/>
              <a:gdLst>
                <a:gd name="connsiteX0" fmla="*/ 157858 w 496290"/>
                <a:gd name="connsiteY0" fmla="*/ 203097 h 190880"/>
                <a:gd name="connsiteX1" fmla="*/ 0 w 496290"/>
                <a:gd name="connsiteY1" fmla="*/ 164730 h 190880"/>
                <a:gd name="connsiteX2" fmla="*/ 89141 w 496290"/>
                <a:gd name="connsiteY2" fmla="*/ 69862 h 190880"/>
                <a:gd name="connsiteX3" fmla="*/ 340532 w 496290"/>
                <a:gd name="connsiteY3" fmla="*/ 0 h 190880"/>
                <a:gd name="connsiteX4" fmla="*/ 502971 w 496290"/>
                <a:gd name="connsiteY4" fmla="*/ 27296 h 190880"/>
                <a:gd name="connsiteX5" fmla="*/ 408676 w 496290"/>
                <a:gd name="connsiteY5" fmla="*/ 137053 h 190880"/>
                <a:gd name="connsiteX6" fmla="*/ 157858 w 496290"/>
                <a:gd name="connsiteY6" fmla="*/ 203097 h 190880"/>
                <a:gd name="connsiteX7" fmla="*/ 15271 w 496290"/>
                <a:gd name="connsiteY7" fmla="*/ 161294 h 190880"/>
                <a:gd name="connsiteX8" fmla="*/ 163394 w 496290"/>
                <a:gd name="connsiteY8" fmla="*/ 196989 h 190880"/>
                <a:gd name="connsiteX9" fmla="*/ 398750 w 496290"/>
                <a:gd name="connsiteY9" fmla="*/ 134953 h 190880"/>
                <a:gd name="connsiteX10" fmla="*/ 487128 w 496290"/>
                <a:gd name="connsiteY10" fmla="*/ 32450 h 190880"/>
                <a:gd name="connsiteX11" fmla="*/ 334805 w 496290"/>
                <a:gd name="connsiteY11" fmla="*/ 6490 h 190880"/>
                <a:gd name="connsiteX12" fmla="*/ 98876 w 496290"/>
                <a:gd name="connsiteY12" fmla="*/ 71962 h 190880"/>
                <a:gd name="connsiteX13" fmla="*/ 15271 w 496290"/>
                <a:gd name="connsiteY13" fmla="*/ 161294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90880">
                  <a:moveTo>
                    <a:pt x="157858" y="203097"/>
                  </a:moveTo>
                  <a:cubicBezTo>
                    <a:pt x="94868" y="187254"/>
                    <a:pt x="63182" y="179619"/>
                    <a:pt x="0" y="164730"/>
                  </a:cubicBezTo>
                  <a:cubicBezTo>
                    <a:pt x="35504" y="126936"/>
                    <a:pt x="53447" y="107848"/>
                    <a:pt x="89141" y="69862"/>
                  </a:cubicBezTo>
                  <a:cubicBezTo>
                    <a:pt x="188399" y="44285"/>
                    <a:pt x="238601" y="30350"/>
                    <a:pt x="340532" y="0"/>
                  </a:cubicBezTo>
                  <a:cubicBezTo>
                    <a:pt x="406004" y="10117"/>
                    <a:pt x="438454" y="15461"/>
                    <a:pt x="502971" y="27296"/>
                  </a:cubicBezTo>
                  <a:cubicBezTo>
                    <a:pt x="465177" y="71390"/>
                    <a:pt x="446089" y="93723"/>
                    <a:pt x="408676" y="137053"/>
                  </a:cubicBezTo>
                  <a:cubicBezTo>
                    <a:pt x="307127" y="165876"/>
                    <a:pt x="257117" y="179046"/>
                    <a:pt x="157858" y="203097"/>
                  </a:cubicBezTo>
                  <a:close/>
                  <a:moveTo>
                    <a:pt x="15271" y="161294"/>
                  </a:moveTo>
                  <a:cubicBezTo>
                    <a:pt x="74634" y="175229"/>
                    <a:pt x="104412" y="182291"/>
                    <a:pt x="163394" y="196989"/>
                  </a:cubicBezTo>
                  <a:cubicBezTo>
                    <a:pt x="256544" y="174083"/>
                    <a:pt x="303501" y="161867"/>
                    <a:pt x="398750" y="134953"/>
                  </a:cubicBezTo>
                  <a:cubicBezTo>
                    <a:pt x="433872" y="94486"/>
                    <a:pt x="451624" y="73680"/>
                    <a:pt x="487128" y="32450"/>
                  </a:cubicBezTo>
                  <a:cubicBezTo>
                    <a:pt x="426619" y="21188"/>
                    <a:pt x="396078" y="16034"/>
                    <a:pt x="334805" y="6490"/>
                  </a:cubicBezTo>
                  <a:cubicBezTo>
                    <a:pt x="239365" y="34740"/>
                    <a:pt x="192217" y="47911"/>
                    <a:pt x="98876" y="71962"/>
                  </a:cubicBezTo>
                  <a:cubicBezTo>
                    <a:pt x="65663" y="107657"/>
                    <a:pt x="48675" y="125600"/>
                    <a:pt x="15271" y="161294"/>
                  </a:cubicBezTo>
                  <a:close/>
                </a:path>
              </a:pathLst>
            </a:custGeom>
            <a:grpFill/>
            <a:ln w="19088" cap="flat">
              <a:noFill/>
              <a:prstDash val="solid"/>
              <a:miter/>
            </a:ln>
          </p:spPr>
          <p:txBody>
            <a:bodyPr rtlCol="0" anchor="ctr"/>
            <a:lstStyle/>
            <a:p>
              <a:endParaRPr lang="en-US" dirty="0"/>
            </a:p>
          </p:txBody>
        </p:sp>
        <p:sp>
          <p:nvSpPr>
            <p:cNvPr id="383" name="Freeform: Shape 382">
              <a:extLst>
                <a:ext uri="{FF2B5EF4-FFF2-40B4-BE49-F238E27FC236}">
                  <a16:creationId xmlns:a16="http://schemas.microsoft.com/office/drawing/2014/main" id="{3510D0C0-7B45-4E22-965D-FC0BB28A1F49}"/>
                </a:ext>
              </a:extLst>
            </p:cNvPr>
            <p:cNvSpPr/>
            <p:nvPr/>
          </p:nvSpPr>
          <p:spPr>
            <a:xfrm>
              <a:off x="102718" y="4129199"/>
              <a:ext cx="496291" cy="229057"/>
            </a:xfrm>
            <a:custGeom>
              <a:avLst/>
              <a:gdLst>
                <a:gd name="connsiteX0" fmla="*/ 158049 w 496290"/>
                <a:gd name="connsiteY0" fmla="*/ 234211 h 229057"/>
                <a:gd name="connsiteX1" fmla="*/ 0 w 496290"/>
                <a:gd name="connsiteY1" fmla="*/ 194126 h 229057"/>
                <a:gd name="connsiteX2" fmla="*/ 94104 w 496290"/>
                <a:gd name="connsiteY2" fmla="*/ 84942 h 229057"/>
                <a:gd name="connsiteX3" fmla="*/ 350839 w 496290"/>
                <a:gd name="connsiteY3" fmla="*/ 0 h 229057"/>
                <a:gd name="connsiteX4" fmla="*/ 511752 w 496290"/>
                <a:gd name="connsiteY4" fmla="*/ 29777 h 229057"/>
                <a:gd name="connsiteX5" fmla="*/ 412494 w 496290"/>
                <a:gd name="connsiteY5" fmla="*/ 156331 h 229057"/>
                <a:gd name="connsiteX6" fmla="*/ 158049 w 496290"/>
                <a:gd name="connsiteY6" fmla="*/ 234211 h 229057"/>
                <a:gd name="connsiteX7" fmla="*/ 15652 w 496290"/>
                <a:gd name="connsiteY7" fmla="*/ 189736 h 229057"/>
                <a:gd name="connsiteX8" fmla="*/ 163967 w 496290"/>
                <a:gd name="connsiteY8" fmla="*/ 227148 h 229057"/>
                <a:gd name="connsiteX9" fmla="*/ 402759 w 496290"/>
                <a:gd name="connsiteY9" fmla="*/ 153659 h 229057"/>
                <a:gd name="connsiteX10" fmla="*/ 495718 w 496290"/>
                <a:gd name="connsiteY10" fmla="*/ 35504 h 229057"/>
                <a:gd name="connsiteX11" fmla="*/ 344922 w 496290"/>
                <a:gd name="connsiteY11" fmla="*/ 7253 h 229057"/>
                <a:gd name="connsiteX12" fmla="*/ 104030 w 496290"/>
                <a:gd name="connsiteY12" fmla="*/ 86851 h 229057"/>
                <a:gd name="connsiteX13" fmla="*/ 15652 w 496290"/>
                <a:gd name="connsiteY13" fmla="*/ 189736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29057">
                  <a:moveTo>
                    <a:pt x="158049" y="234211"/>
                  </a:moveTo>
                  <a:cubicBezTo>
                    <a:pt x="95249" y="217222"/>
                    <a:pt x="63563" y="209205"/>
                    <a:pt x="0" y="194126"/>
                  </a:cubicBezTo>
                  <a:cubicBezTo>
                    <a:pt x="37413" y="150987"/>
                    <a:pt x="56310" y="128845"/>
                    <a:pt x="94104" y="84942"/>
                  </a:cubicBezTo>
                  <a:cubicBezTo>
                    <a:pt x="195653" y="53256"/>
                    <a:pt x="247191" y="36267"/>
                    <a:pt x="350839" y="0"/>
                  </a:cubicBezTo>
                  <a:cubicBezTo>
                    <a:pt x="415930" y="10498"/>
                    <a:pt x="448189" y="16416"/>
                    <a:pt x="511752" y="29777"/>
                  </a:cubicBezTo>
                  <a:cubicBezTo>
                    <a:pt x="471858" y="80743"/>
                    <a:pt x="451815" y="106511"/>
                    <a:pt x="412494" y="156331"/>
                  </a:cubicBezTo>
                  <a:cubicBezTo>
                    <a:pt x="309609" y="189736"/>
                    <a:pt x="258644" y="205388"/>
                    <a:pt x="158049" y="234211"/>
                  </a:cubicBezTo>
                  <a:close/>
                  <a:moveTo>
                    <a:pt x="15652" y="189736"/>
                  </a:moveTo>
                  <a:cubicBezTo>
                    <a:pt x="75398" y="203861"/>
                    <a:pt x="104985" y="211305"/>
                    <a:pt x="163967" y="227148"/>
                  </a:cubicBezTo>
                  <a:cubicBezTo>
                    <a:pt x="258453" y="199852"/>
                    <a:pt x="306173" y="185154"/>
                    <a:pt x="402759" y="153659"/>
                  </a:cubicBezTo>
                  <a:cubicBezTo>
                    <a:pt x="439599" y="107084"/>
                    <a:pt x="458305" y="83033"/>
                    <a:pt x="495718" y="35504"/>
                  </a:cubicBezTo>
                  <a:cubicBezTo>
                    <a:pt x="436163" y="22906"/>
                    <a:pt x="406004" y="17370"/>
                    <a:pt x="344922" y="7253"/>
                  </a:cubicBezTo>
                  <a:cubicBezTo>
                    <a:pt x="247763" y="41230"/>
                    <a:pt x="199471" y="57073"/>
                    <a:pt x="104030" y="86851"/>
                  </a:cubicBezTo>
                  <a:cubicBezTo>
                    <a:pt x="68526" y="128081"/>
                    <a:pt x="50583" y="148887"/>
                    <a:pt x="15652" y="189736"/>
                  </a:cubicBezTo>
                  <a:close/>
                </a:path>
              </a:pathLst>
            </a:custGeom>
            <a:grpFill/>
            <a:ln w="19088" cap="flat">
              <a:noFill/>
              <a:prstDash val="solid"/>
              <a:miter/>
            </a:ln>
          </p:spPr>
          <p:txBody>
            <a:bodyPr rtlCol="0" anchor="ctr"/>
            <a:lstStyle/>
            <a:p>
              <a:endParaRPr lang="en-US" dirty="0"/>
            </a:p>
          </p:txBody>
        </p:sp>
        <p:sp>
          <p:nvSpPr>
            <p:cNvPr id="384" name="Freeform: Shape 383">
              <a:extLst>
                <a:ext uri="{FF2B5EF4-FFF2-40B4-BE49-F238E27FC236}">
                  <a16:creationId xmlns:a16="http://schemas.microsoft.com/office/drawing/2014/main" id="{18EE6123-9574-4136-BD26-139761F4E755}"/>
                </a:ext>
              </a:extLst>
            </p:cNvPr>
            <p:cNvSpPr/>
            <p:nvPr/>
          </p:nvSpPr>
          <p:spPr>
            <a:xfrm>
              <a:off x="502423" y="4063154"/>
              <a:ext cx="496291" cy="267233"/>
            </a:xfrm>
            <a:custGeom>
              <a:avLst/>
              <a:gdLst>
                <a:gd name="connsiteX0" fmla="*/ 155950 w 496290"/>
                <a:gd name="connsiteY0" fmla="*/ 268760 h 267233"/>
                <a:gd name="connsiteX1" fmla="*/ 0 w 496290"/>
                <a:gd name="connsiteY1" fmla="*/ 223522 h 267233"/>
                <a:gd name="connsiteX2" fmla="*/ 99067 w 496290"/>
                <a:gd name="connsiteY2" fmla="*/ 97540 h 267233"/>
                <a:gd name="connsiteX3" fmla="*/ 357329 w 496290"/>
                <a:gd name="connsiteY3" fmla="*/ 0 h 267233"/>
                <a:gd name="connsiteX4" fmla="*/ 514042 w 496290"/>
                <a:gd name="connsiteY4" fmla="*/ 36076 h 267233"/>
                <a:gd name="connsiteX5" fmla="*/ 411158 w 496290"/>
                <a:gd name="connsiteY5" fmla="*/ 180382 h 267233"/>
                <a:gd name="connsiteX6" fmla="*/ 155950 w 496290"/>
                <a:gd name="connsiteY6" fmla="*/ 268760 h 267233"/>
                <a:gd name="connsiteX7" fmla="*/ 15652 w 496290"/>
                <a:gd name="connsiteY7" fmla="*/ 218368 h 267233"/>
                <a:gd name="connsiteX8" fmla="*/ 161867 w 496290"/>
                <a:gd name="connsiteY8" fmla="*/ 260743 h 267233"/>
                <a:gd name="connsiteX9" fmla="*/ 401614 w 496290"/>
                <a:gd name="connsiteY9" fmla="*/ 177519 h 267233"/>
                <a:gd name="connsiteX10" fmla="*/ 498008 w 496290"/>
                <a:gd name="connsiteY10" fmla="*/ 42566 h 267233"/>
                <a:gd name="connsiteX11" fmla="*/ 351030 w 496290"/>
                <a:gd name="connsiteY11" fmla="*/ 8399 h 267233"/>
                <a:gd name="connsiteX12" fmla="*/ 108802 w 496290"/>
                <a:gd name="connsiteY12" fmla="*/ 99640 h 267233"/>
                <a:gd name="connsiteX13" fmla="*/ 15652 w 496290"/>
                <a:gd name="connsiteY13" fmla="*/ 218368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67233">
                  <a:moveTo>
                    <a:pt x="155950" y="268760"/>
                  </a:moveTo>
                  <a:cubicBezTo>
                    <a:pt x="94104" y="249481"/>
                    <a:pt x="62990" y="240319"/>
                    <a:pt x="0" y="223522"/>
                  </a:cubicBezTo>
                  <a:cubicBezTo>
                    <a:pt x="39130" y="173892"/>
                    <a:pt x="59173" y="148314"/>
                    <a:pt x="99067" y="97540"/>
                  </a:cubicBezTo>
                  <a:cubicBezTo>
                    <a:pt x="201761" y="60700"/>
                    <a:pt x="253490" y="41039"/>
                    <a:pt x="357329" y="0"/>
                  </a:cubicBezTo>
                  <a:cubicBezTo>
                    <a:pt x="420892" y="12598"/>
                    <a:pt x="452388" y="19852"/>
                    <a:pt x="514042" y="36076"/>
                  </a:cubicBezTo>
                  <a:cubicBezTo>
                    <a:pt x="472621" y="94295"/>
                    <a:pt x="451815" y="123500"/>
                    <a:pt x="411158" y="180382"/>
                  </a:cubicBezTo>
                  <a:cubicBezTo>
                    <a:pt x="308273" y="218177"/>
                    <a:pt x="257116" y="235929"/>
                    <a:pt x="155950" y="268760"/>
                  </a:cubicBezTo>
                  <a:close/>
                  <a:moveTo>
                    <a:pt x="15652" y="218368"/>
                  </a:moveTo>
                  <a:cubicBezTo>
                    <a:pt x="74634" y="234211"/>
                    <a:pt x="103839" y="242610"/>
                    <a:pt x="161867" y="260743"/>
                  </a:cubicBezTo>
                  <a:cubicBezTo>
                    <a:pt x="256926" y="229439"/>
                    <a:pt x="305028" y="212832"/>
                    <a:pt x="401614" y="177519"/>
                  </a:cubicBezTo>
                  <a:cubicBezTo>
                    <a:pt x="439790" y="124263"/>
                    <a:pt x="459260" y="96967"/>
                    <a:pt x="498008" y="42566"/>
                  </a:cubicBezTo>
                  <a:cubicBezTo>
                    <a:pt x="439980" y="27296"/>
                    <a:pt x="410585" y="20424"/>
                    <a:pt x="351030" y="8399"/>
                  </a:cubicBezTo>
                  <a:cubicBezTo>
                    <a:pt x="253490" y="46766"/>
                    <a:pt x="205006" y="65090"/>
                    <a:pt x="108802" y="99640"/>
                  </a:cubicBezTo>
                  <a:cubicBezTo>
                    <a:pt x="71389" y="147551"/>
                    <a:pt x="52683" y="171411"/>
                    <a:pt x="15652" y="218368"/>
                  </a:cubicBezTo>
                  <a:close/>
                </a:path>
              </a:pathLst>
            </a:custGeom>
            <a:grpFill/>
            <a:ln w="19088" cap="flat">
              <a:noFill/>
              <a:prstDash val="solid"/>
              <a:miter/>
            </a:ln>
          </p:spPr>
          <p:txBody>
            <a:bodyPr rtlCol="0" anchor="ctr"/>
            <a:lstStyle/>
            <a:p>
              <a:endParaRPr lang="en-US" dirty="0"/>
            </a:p>
          </p:txBody>
        </p:sp>
        <p:sp>
          <p:nvSpPr>
            <p:cNvPr id="385" name="Freeform: Shape 384">
              <a:extLst>
                <a:ext uri="{FF2B5EF4-FFF2-40B4-BE49-F238E27FC236}">
                  <a16:creationId xmlns:a16="http://schemas.microsoft.com/office/drawing/2014/main" id="{69803B22-FA55-4A0C-B08C-BE672BA995B1}"/>
                </a:ext>
              </a:extLst>
            </p:cNvPr>
            <p:cNvSpPr/>
            <p:nvPr/>
          </p:nvSpPr>
          <p:spPr>
            <a:xfrm>
              <a:off x="900983" y="3994246"/>
              <a:ext cx="496291" cy="286321"/>
            </a:xfrm>
            <a:custGeom>
              <a:avLst/>
              <a:gdLst>
                <a:gd name="connsiteX0" fmla="*/ 152705 w 496290"/>
                <a:gd name="connsiteY0" fmla="*/ 303882 h 286321"/>
                <a:gd name="connsiteX1" fmla="*/ 0 w 496290"/>
                <a:gd name="connsiteY1" fmla="*/ 250627 h 286321"/>
                <a:gd name="connsiteX2" fmla="*/ 102694 w 496290"/>
                <a:gd name="connsiteY2" fmla="*/ 106893 h 286321"/>
                <a:gd name="connsiteX3" fmla="*/ 359238 w 496290"/>
                <a:gd name="connsiteY3" fmla="*/ 0 h 286321"/>
                <a:gd name="connsiteX4" fmla="*/ 510989 w 496290"/>
                <a:gd name="connsiteY4" fmla="*/ 45621 h 286321"/>
                <a:gd name="connsiteX5" fmla="*/ 406767 w 496290"/>
                <a:gd name="connsiteY5" fmla="*/ 207297 h 286321"/>
                <a:gd name="connsiteX6" fmla="*/ 152705 w 496290"/>
                <a:gd name="connsiteY6" fmla="*/ 303882 h 286321"/>
                <a:gd name="connsiteX7" fmla="*/ 15843 w 496290"/>
                <a:gd name="connsiteY7" fmla="*/ 244900 h 286321"/>
                <a:gd name="connsiteX8" fmla="*/ 159004 w 496290"/>
                <a:gd name="connsiteY8" fmla="*/ 294720 h 286321"/>
                <a:gd name="connsiteX9" fmla="*/ 397414 w 496290"/>
                <a:gd name="connsiteY9" fmla="*/ 203670 h 286321"/>
                <a:gd name="connsiteX10" fmla="*/ 495336 w 496290"/>
                <a:gd name="connsiteY10" fmla="*/ 52492 h 286321"/>
                <a:gd name="connsiteX11" fmla="*/ 353130 w 496290"/>
                <a:gd name="connsiteY11" fmla="*/ 9353 h 286321"/>
                <a:gd name="connsiteX12" fmla="*/ 112429 w 496290"/>
                <a:gd name="connsiteY12" fmla="*/ 109375 h 286321"/>
                <a:gd name="connsiteX13" fmla="*/ 15843 w 496290"/>
                <a:gd name="connsiteY13" fmla="*/ 244900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86321">
                  <a:moveTo>
                    <a:pt x="152705" y="303882"/>
                  </a:moveTo>
                  <a:cubicBezTo>
                    <a:pt x="92196" y="281168"/>
                    <a:pt x="61655" y="270478"/>
                    <a:pt x="0" y="250627"/>
                  </a:cubicBezTo>
                  <a:cubicBezTo>
                    <a:pt x="40658" y="193935"/>
                    <a:pt x="61464" y="164921"/>
                    <a:pt x="102694" y="106893"/>
                  </a:cubicBezTo>
                  <a:cubicBezTo>
                    <a:pt x="205006" y="66045"/>
                    <a:pt x="256353" y="44475"/>
                    <a:pt x="359238" y="0"/>
                  </a:cubicBezTo>
                  <a:cubicBezTo>
                    <a:pt x="420893" y="16034"/>
                    <a:pt x="451243" y="25196"/>
                    <a:pt x="510989" y="45621"/>
                  </a:cubicBezTo>
                  <a:cubicBezTo>
                    <a:pt x="468995" y="110902"/>
                    <a:pt x="447998" y="143733"/>
                    <a:pt x="406767" y="207297"/>
                  </a:cubicBezTo>
                  <a:cubicBezTo>
                    <a:pt x="304646" y="248145"/>
                    <a:pt x="253872" y="267615"/>
                    <a:pt x="152705" y="303882"/>
                  </a:cubicBezTo>
                  <a:close/>
                  <a:moveTo>
                    <a:pt x="15843" y="244900"/>
                  </a:moveTo>
                  <a:cubicBezTo>
                    <a:pt x="73680" y="263416"/>
                    <a:pt x="102121" y="273532"/>
                    <a:pt x="159004" y="294720"/>
                  </a:cubicBezTo>
                  <a:cubicBezTo>
                    <a:pt x="253872" y="260171"/>
                    <a:pt x="301592" y="242037"/>
                    <a:pt x="397414" y="203670"/>
                  </a:cubicBezTo>
                  <a:cubicBezTo>
                    <a:pt x="436163" y="144115"/>
                    <a:pt x="456015" y="113383"/>
                    <a:pt x="495336" y="52492"/>
                  </a:cubicBezTo>
                  <a:cubicBezTo>
                    <a:pt x="439217" y="33404"/>
                    <a:pt x="410776" y="24815"/>
                    <a:pt x="353130" y="9353"/>
                  </a:cubicBezTo>
                  <a:cubicBezTo>
                    <a:pt x="256735" y="50965"/>
                    <a:pt x="208442" y="71008"/>
                    <a:pt x="112429" y="109375"/>
                  </a:cubicBezTo>
                  <a:cubicBezTo>
                    <a:pt x="73680" y="164158"/>
                    <a:pt x="54019" y="191644"/>
                    <a:pt x="15843" y="244900"/>
                  </a:cubicBezTo>
                  <a:close/>
                </a:path>
              </a:pathLst>
            </a:custGeom>
            <a:grpFill/>
            <a:ln w="19088" cap="flat">
              <a:noFill/>
              <a:prstDash val="solid"/>
              <a:miter/>
            </a:ln>
          </p:spPr>
          <p:txBody>
            <a:bodyPr rtlCol="0" anchor="ctr"/>
            <a:lstStyle/>
            <a:p>
              <a:endParaRPr lang="en-US" dirty="0"/>
            </a:p>
          </p:txBody>
        </p:sp>
        <p:sp>
          <p:nvSpPr>
            <p:cNvPr id="386" name="Freeform: Shape 385">
              <a:extLst>
                <a:ext uri="{FF2B5EF4-FFF2-40B4-BE49-F238E27FC236}">
                  <a16:creationId xmlns:a16="http://schemas.microsoft.com/office/drawing/2014/main" id="{9BA2CCB0-A0D5-4C36-AFDA-22F29A5F012D}"/>
                </a:ext>
              </a:extLst>
            </p:cNvPr>
            <p:cNvSpPr/>
            <p:nvPr/>
          </p:nvSpPr>
          <p:spPr>
            <a:xfrm>
              <a:off x="1295343" y="3928965"/>
              <a:ext cx="496291" cy="324498"/>
            </a:xfrm>
            <a:custGeom>
              <a:avLst/>
              <a:gdLst>
                <a:gd name="connsiteX0" fmla="*/ 149269 w 496290"/>
                <a:gd name="connsiteY0" fmla="*/ 337096 h 324497"/>
                <a:gd name="connsiteX1" fmla="*/ 0 w 496290"/>
                <a:gd name="connsiteY1" fmla="*/ 273914 h 324497"/>
                <a:gd name="connsiteX2" fmla="*/ 104221 w 496290"/>
                <a:gd name="connsiteY2" fmla="*/ 112811 h 324497"/>
                <a:gd name="connsiteX3" fmla="*/ 356184 w 496290"/>
                <a:gd name="connsiteY3" fmla="*/ 0 h 324497"/>
                <a:gd name="connsiteX4" fmla="*/ 502780 w 496290"/>
                <a:gd name="connsiteY4" fmla="*/ 57264 h 324497"/>
                <a:gd name="connsiteX5" fmla="*/ 399705 w 496290"/>
                <a:gd name="connsiteY5" fmla="*/ 234784 h 324497"/>
                <a:gd name="connsiteX6" fmla="*/ 149269 w 496290"/>
                <a:gd name="connsiteY6" fmla="*/ 337096 h 324497"/>
                <a:gd name="connsiteX7" fmla="*/ 15652 w 496290"/>
                <a:gd name="connsiteY7" fmla="*/ 267615 h 324497"/>
                <a:gd name="connsiteX8" fmla="*/ 155568 w 496290"/>
                <a:gd name="connsiteY8" fmla="*/ 326788 h 324497"/>
                <a:gd name="connsiteX9" fmla="*/ 390542 w 496290"/>
                <a:gd name="connsiteY9" fmla="*/ 230584 h 324497"/>
                <a:gd name="connsiteX10" fmla="*/ 487319 w 496290"/>
                <a:gd name="connsiteY10" fmla="*/ 64327 h 324497"/>
                <a:gd name="connsiteX11" fmla="*/ 349694 w 496290"/>
                <a:gd name="connsiteY11" fmla="*/ 10308 h 324497"/>
                <a:gd name="connsiteX12" fmla="*/ 113383 w 496290"/>
                <a:gd name="connsiteY12" fmla="*/ 115865 h 324497"/>
                <a:gd name="connsiteX13" fmla="*/ 15652 w 496290"/>
                <a:gd name="connsiteY13" fmla="*/ 267615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324497">
                  <a:moveTo>
                    <a:pt x="149269" y="337096"/>
                  </a:moveTo>
                  <a:cubicBezTo>
                    <a:pt x="89905" y="310372"/>
                    <a:pt x="60127" y="297774"/>
                    <a:pt x="0" y="273914"/>
                  </a:cubicBezTo>
                  <a:cubicBezTo>
                    <a:pt x="41230" y="210542"/>
                    <a:pt x="62418" y="177710"/>
                    <a:pt x="104221" y="112811"/>
                  </a:cubicBezTo>
                  <a:cubicBezTo>
                    <a:pt x="205006" y="69099"/>
                    <a:pt x="255590" y="46384"/>
                    <a:pt x="356184" y="0"/>
                  </a:cubicBezTo>
                  <a:cubicBezTo>
                    <a:pt x="415548" y="20615"/>
                    <a:pt x="444944" y="32068"/>
                    <a:pt x="502780" y="57264"/>
                  </a:cubicBezTo>
                  <a:cubicBezTo>
                    <a:pt x="461360" y="128845"/>
                    <a:pt x="440553" y="164921"/>
                    <a:pt x="399705" y="234784"/>
                  </a:cubicBezTo>
                  <a:cubicBezTo>
                    <a:pt x="299301" y="277541"/>
                    <a:pt x="249099" y="298156"/>
                    <a:pt x="149269" y="337096"/>
                  </a:cubicBezTo>
                  <a:close/>
                  <a:moveTo>
                    <a:pt x="15652" y="267615"/>
                  </a:moveTo>
                  <a:cubicBezTo>
                    <a:pt x="71962" y="289948"/>
                    <a:pt x="99831" y="301783"/>
                    <a:pt x="155568" y="326788"/>
                  </a:cubicBezTo>
                  <a:cubicBezTo>
                    <a:pt x="249291" y="289948"/>
                    <a:pt x="296438" y="270669"/>
                    <a:pt x="390542" y="230584"/>
                  </a:cubicBezTo>
                  <a:cubicBezTo>
                    <a:pt x="428910" y="165112"/>
                    <a:pt x="448379" y="131326"/>
                    <a:pt x="487319" y="64327"/>
                  </a:cubicBezTo>
                  <a:cubicBezTo>
                    <a:pt x="432918" y="40658"/>
                    <a:pt x="405431" y="29777"/>
                    <a:pt x="349694" y="10308"/>
                  </a:cubicBezTo>
                  <a:cubicBezTo>
                    <a:pt x="255208" y="53638"/>
                    <a:pt x="208060" y="74825"/>
                    <a:pt x="113383" y="115865"/>
                  </a:cubicBezTo>
                  <a:cubicBezTo>
                    <a:pt x="74062" y="177138"/>
                    <a:pt x="54401" y="207869"/>
                    <a:pt x="15652" y="267615"/>
                  </a:cubicBezTo>
                  <a:close/>
                </a:path>
              </a:pathLst>
            </a:custGeom>
            <a:grpFill/>
            <a:ln w="19088" cap="flat">
              <a:noFill/>
              <a:prstDash val="solid"/>
              <a:miter/>
            </a:ln>
          </p:spPr>
          <p:txBody>
            <a:bodyPr rtlCol="0" anchor="ctr"/>
            <a:lstStyle/>
            <a:p>
              <a:endParaRPr lang="en-US" dirty="0"/>
            </a:p>
          </p:txBody>
        </p:sp>
        <p:sp>
          <p:nvSpPr>
            <p:cNvPr id="387" name="Freeform: Shape 386">
              <a:extLst>
                <a:ext uri="{FF2B5EF4-FFF2-40B4-BE49-F238E27FC236}">
                  <a16:creationId xmlns:a16="http://schemas.microsoft.com/office/drawing/2014/main" id="{0F6041E2-301F-46E6-8DAA-7C81CD58D113}"/>
                </a:ext>
              </a:extLst>
            </p:cNvPr>
            <p:cNvSpPr/>
            <p:nvPr/>
          </p:nvSpPr>
          <p:spPr>
            <a:xfrm>
              <a:off x="1682831" y="3873037"/>
              <a:ext cx="477202" cy="362674"/>
            </a:xfrm>
            <a:custGeom>
              <a:avLst/>
              <a:gdLst>
                <a:gd name="connsiteX0" fmla="*/ 146406 w 477202"/>
                <a:gd name="connsiteY0" fmla="*/ 366300 h 362673"/>
                <a:gd name="connsiteX1" fmla="*/ 0 w 477202"/>
                <a:gd name="connsiteY1" fmla="*/ 292048 h 362673"/>
                <a:gd name="connsiteX2" fmla="*/ 103076 w 477202"/>
                <a:gd name="connsiteY2" fmla="*/ 114910 h 362673"/>
                <a:gd name="connsiteX3" fmla="*/ 347976 w 477202"/>
                <a:gd name="connsiteY3" fmla="*/ 0 h 362673"/>
                <a:gd name="connsiteX4" fmla="*/ 490183 w 477202"/>
                <a:gd name="connsiteY4" fmla="*/ 70817 h 362673"/>
                <a:gd name="connsiteX5" fmla="*/ 391306 w 477202"/>
                <a:gd name="connsiteY5" fmla="*/ 261889 h 362673"/>
                <a:gd name="connsiteX6" fmla="*/ 146406 w 477202"/>
                <a:gd name="connsiteY6" fmla="*/ 366300 h 362673"/>
                <a:gd name="connsiteX7" fmla="*/ 15271 w 477202"/>
                <a:gd name="connsiteY7" fmla="*/ 285367 h 362673"/>
                <a:gd name="connsiteX8" fmla="*/ 152514 w 477202"/>
                <a:gd name="connsiteY8" fmla="*/ 355038 h 362673"/>
                <a:gd name="connsiteX9" fmla="*/ 382335 w 477202"/>
                <a:gd name="connsiteY9" fmla="*/ 256544 h 362673"/>
                <a:gd name="connsiteX10" fmla="*/ 475294 w 477202"/>
                <a:gd name="connsiteY10" fmla="*/ 77689 h 362673"/>
                <a:gd name="connsiteX11" fmla="*/ 341677 w 477202"/>
                <a:gd name="connsiteY11" fmla="*/ 11071 h 362673"/>
                <a:gd name="connsiteX12" fmla="*/ 111857 w 477202"/>
                <a:gd name="connsiteY12" fmla="*/ 118728 h 362673"/>
                <a:gd name="connsiteX13" fmla="*/ 15271 w 477202"/>
                <a:gd name="connsiteY13" fmla="*/ 285367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362673">
                  <a:moveTo>
                    <a:pt x="146406" y="366300"/>
                  </a:moveTo>
                  <a:cubicBezTo>
                    <a:pt x="87996" y="335378"/>
                    <a:pt x="58792" y="320298"/>
                    <a:pt x="0" y="292048"/>
                  </a:cubicBezTo>
                  <a:cubicBezTo>
                    <a:pt x="40849" y="222376"/>
                    <a:pt x="61655" y="186300"/>
                    <a:pt x="103076" y="114910"/>
                  </a:cubicBezTo>
                  <a:cubicBezTo>
                    <a:pt x="201570" y="69671"/>
                    <a:pt x="250627" y="46575"/>
                    <a:pt x="347976" y="0"/>
                  </a:cubicBezTo>
                  <a:cubicBezTo>
                    <a:pt x="405432" y="25960"/>
                    <a:pt x="433873" y="40276"/>
                    <a:pt x="490183" y="70817"/>
                  </a:cubicBezTo>
                  <a:cubicBezTo>
                    <a:pt x="450479" y="147933"/>
                    <a:pt x="430437" y="186682"/>
                    <a:pt x="391306" y="261889"/>
                  </a:cubicBezTo>
                  <a:cubicBezTo>
                    <a:pt x="293385" y="305028"/>
                    <a:pt x="244328" y="326025"/>
                    <a:pt x="146406" y="366300"/>
                  </a:cubicBezTo>
                  <a:close/>
                  <a:moveTo>
                    <a:pt x="15271" y="285367"/>
                  </a:moveTo>
                  <a:cubicBezTo>
                    <a:pt x="70435" y="311899"/>
                    <a:pt x="97732" y="326025"/>
                    <a:pt x="152514" y="355038"/>
                  </a:cubicBezTo>
                  <a:cubicBezTo>
                    <a:pt x="244519" y="316862"/>
                    <a:pt x="290521" y="297011"/>
                    <a:pt x="382335" y="256544"/>
                  </a:cubicBezTo>
                  <a:cubicBezTo>
                    <a:pt x="419175" y="186109"/>
                    <a:pt x="438072" y="149651"/>
                    <a:pt x="475294" y="77689"/>
                  </a:cubicBezTo>
                  <a:cubicBezTo>
                    <a:pt x="422420" y="49056"/>
                    <a:pt x="395697" y="35695"/>
                    <a:pt x="341677" y="11071"/>
                  </a:cubicBezTo>
                  <a:cubicBezTo>
                    <a:pt x="250245" y="54783"/>
                    <a:pt x="204052" y="76352"/>
                    <a:pt x="111857" y="118728"/>
                  </a:cubicBezTo>
                  <a:cubicBezTo>
                    <a:pt x="73108" y="185918"/>
                    <a:pt x="53638" y="219704"/>
                    <a:pt x="15271" y="285367"/>
                  </a:cubicBezTo>
                  <a:close/>
                </a:path>
              </a:pathLst>
            </a:custGeom>
            <a:grpFill/>
            <a:ln w="19088" cap="flat">
              <a:noFill/>
              <a:prstDash val="solid"/>
              <a:miter/>
            </a:ln>
          </p:spPr>
          <p:txBody>
            <a:bodyPr rtlCol="0" anchor="ctr"/>
            <a:lstStyle/>
            <a:p>
              <a:endParaRPr lang="en-US" dirty="0"/>
            </a:p>
          </p:txBody>
        </p:sp>
        <p:sp>
          <p:nvSpPr>
            <p:cNvPr id="388" name="Freeform: Shape 387">
              <a:extLst>
                <a:ext uri="{FF2B5EF4-FFF2-40B4-BE49-F238E27FC236}">
                  <a16:creationId xmlns:a16="http://schemas.microsoft.com/office/drawing/2014/main" id="{25BF3341-F784-498C-AF27-B2636ED305D3}"/>
                </a:ext>
              </a:extLst>
            </p:cNvPr>
            <p:cNvSpPr/>
            <p:nvPr/>
          </p:nvSpPr>
          <p:spPr>
            <a:xfrm>
              <a:off x="2062112" y="3831807"/>
              <a:ext cx="458114" cy="381762"/>
            </a:xfrm>
            <a:custGeom>
              <a:avLst/>
              <a:gdLst>
                <a:gd name="connsiteX0" fmla="*/ 144879 w 458114"/>
                <a:gd name="connsiteY0" fmla="*/ 389970 h 381761"/>
                <a:gd name="connsiteX1" fmla="*/ 0 w 458114"/>
                <a:gd name="connsiteY1" fmla="*/ 303882 h 381761"/>
                <a:gd name="connsiteX2" fmla="*/ 99067 w 458114"/>
                <a:gd name="connsiteY2" fmla="*/ 113192 h 381761"/>
                <a:gd name="connsiteX3" fmla="*/ 335569 w 458114"/>
                <a:gd name="connsiteY3" fmla="*/ 0 h 381761"/>
                <a:gd name="connsiteX4" fmla="*/ 475103 w 458114"/>
                <a:gd name="connsiteY4" fmla="*/ 85515 h 381761"/>
                <a:gd name="connsiteX5" fmla="*/ 382907 w 458114"/>
                <a:gd name="connsiteY5" fmla="*/ 286703 h 381761"/>
                <a:gd name="connsiteX6" fmla="*/ 144879 w 458114"/>
                <a:gd name="connsiteY6" fmla="*/ 389970 h 381761"/>
                <a:gd name="connsiteX7" fmla="*/ 15079 w 458114"/>
                <a:gd name="connsiteY7" fmla="*/ 297202 h 381761"/>
                <a:gd name="connsiteX8" fmla="*/ 150796 w 458114"/>
                <a:gd name="connsiteY8" fmla="*/ 378135 h 381761"/>
                <a:gd name="connsiteX9" fmla="*/ 374126 w 458114"/>
                <a:gd name="connsiteY9" fmla="*/ 280786 h 381761"/>
                <a:gd name="connsiteX10" fmla="*/ 460786 w 458114"/>
                <a:gd name="connsiteY10" fmla="*/ 92195 h 381761"/>
                <a:gd name="connsiteX11" fmla="*/ 329842 w 458114"/>
                <a:gd name="connsiteY11" fmla="*/ 11835 h 381761"/>
                <a:gd name="connsiteX12" fmla="*/ 107848 w 458114"/>
                <a:gd name="connsiteY12" fmla="*/ 117964 h 381761"/>
                <a:gd name="connsiteX13" fmla="*/ 15079 w 458114"/>
                <a:gd name="connsiteY13" fmla="*/ 297202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81761">
                  <a:moveTo>
                    <a:pt x="144879" y="389970"/>
                  </a:moveTo>
                  <a:cubicBezTo>
                    <a:pt x="86851" y="354466"/>
                    <a:pt x="57837" y="337096"/>
                    <a:pt x="0" y="303882"/>
                  </a:cubicBezTo>
                  <a:cubicBezTo>
                    <a:pt x="39130" y="228866"/>
                    <a:pt x="59364" y="190117"/>
                    <a:pt x="99067" y="113192"/>
                  </a:cubicBezTo>
                  <a:cubicBezTo>
                    <a:pt x="194317" y="68144"/>
                    <a:pt x="241846" y="45239"/>
                    <a:pt x="335569" y="0"/>
                  </a:cubicBezTo>
                  <a:cubicBezTo>
                    <a:pt x="391688" y="31877"/>
                    <a:pt x="419556" y="49247"/>
                    <a:pt x="475103" y="85515"/>
                  </a:cubicBezTo>
                  <a:cubicBezTo>
                    <a:pt x="438072" y="166639"/>
                    <a:pt x="419366" y="207678"/>
                    <a:pt x="382907" y="286703"/>
                  </a:cubicBezTo>
                  <a:cubicBezTo>
                    <a:pt x="288230" y="328697"/>
                    <a:pt x="240510" y="349694"/>
                    <a:pt x="144879" y="389970"/>
                  </a:cubicBezTo>
                  <a:close/>
                  <a:moveTo>
                    <a:pt x="15079" y="297202"/>
                  </a:moveTo>
                  <a:cubicBezTo>
                    <a:pt x="69289" y="328506"/>
                    <a:pt x="96395" y="344731"/>
                    <a:pt x="150796" y="378135"/>
                  </a:cubicBezTo>
                  <a:cubicBezTo>
                    <a:pt x="240510" y="340150"/>
                    <a:pt x="285176" y="320489"/>
                    <a:pt x="374126" y="280786"/>
                  </a:cubicBezTo>
                  <a:cubicBezTo>
                    <a:pt x="408485" y="206533"/>
                    <a:pt x="426046" y="168166"/>
                    <a:pt x="460786" y="92195"/>
                  </a:cubicBezTo>
                  <a:cubicBezTo>
                    <a:pt x="408676" y="58219"/>
                    <a:pt x="382525" y="41994"/>
                    <a:pt x="329842" y="11835"/>
                  </a:cubicBezTo>
                  <a:cubicBezTo>
                    <a:pt x="241846" y="54210"/>
                    <a:pt x="197180" y="75589"/>
                    <a:pt x="107848" y="117964"/>
                  </a:cubicBezTo>
                  <a:cubicBezTo>
                    <a:pt x="70626" y="190117"/>
                    <a:pt x="51920" y="226576"/>
                    <a:pt x="15079" y="297202"/>
                  </a:cubicBezTo>
                  <a:close/>
                </a:path>
              </a:pathLst>
            </a:custGeom>
            <a:grpFill/>
            <a:ln w="19088" cap="flat">
              <a:noFill/>
              <a:prstDash val="solid"/>
              <a:miter/>
            </a:ln>
          </p:spPr>
          <p:txBody>
            <a:bodyPr rtlCol="0" anchor="ctr"/>
            <a:lstStyle/>
            <a:p>
              <a:endParaRPr lang="en-US" dirty="0"/>
            </a:p>
          </p:txBody>
        </p:sp>
        <p:sp>
          <p:nvSpPr>
            <p:cNvPr id="389" name="Freeform: Shape 388">
              <a:extLst>
                <a:ext uri="{FF2B5EF4-FFF2-40B4-BE49-F238E27FC236}">
                  <a16:creationId xmlns:a16="http://schemas.microsoft.com/office/drawing/2014/main" id="{3D328BBB-6883-409D-BFAC-0FDBED43C8B6}"/>
                </a:ext>
              </a:extLst>
            </p:cNvPr>
            <p:cNvSpPr/>
            <p:nvPr/>
          </p:nvSpPr>
          <p:spPr>
            <a:xfrm>
              <a:off x="2433375" y="3810810"/>
              <a:ext cx="458114" cy="400850"/>
            </a:xfrm>
            <a:custGeom>
              <a:avLst/>
              <a:gdLst>
                <a:gd name="connsiteX0" fmla="*/ 144879 w 458114"/>
                <a:gd name="connsiteY0" fmla="*/ 406195 h 400849"/>
                <a:gd name="connsiteX1" fmla="*/ 0 w 458114"/>
                <a:gd name="connsiteY1" fmla="*/ 308082 h 400849"/>
                <a:gd name="connsiteX2" fmla="*/ 92386 w 458114"/>
                <a:gd name="connsiteY2" fmla="*/ 107084 h 400849"/>
                <a:gd name="connsiteX3" fmla="*/ 319535 w 458114"/>
                <a:gd name="connsiteY3" fmla="*/ 0 h 400849"/>
                <a:gd name="connsiteX4" fmla="*/ 458497 w 458114"/>
                <a:gd name="connsiteY4" fmla="*/ 99831 h 400849"/>
                <a:gd name="connsiteX5" fmla="*/ 376226 w 458114"/>
                <a:gd name="connsiteY5" fmla="*/ 305409 h 400849"/>
                <a:gd name="connsiteX6" fmla="*/ 144879 w 458114"/>
                <a:gd name="connsiteY6" fmla="*/ 406195 h 400849"/>
                <a:gd name="connsiteX7" fmla="*/ 14698 w 458114"/>
                <a:gd name="connsiteY7" fmla="*/ 301592 h 400849"/>
                <a:gd name="connsiteX8" fmla="*/ 150414 w 458114"/>
                <a:gd name="connsiteY8" fmla="*/ 393978 h 400849"/>
                <a:gd name="connsiteX9" fmla="*/ 367255 w 458114"/>
                <a:gd name="connsiteY9" fmla="*/ 299492 h 400849"/>
                <a:gd name="connsiteX10" fmla="*/ 444944 w 458114"/>
                <a:gd name="connsiteY10" fmla="*/ 106321 h 400849"/>
                <a:gd name="connsiteX11" fmla="*/ 314572 w 458114"/>
                <a:gd name="connsiteY11" fmla="*/ 12407 h 400849"/>
                <a:gd name="connsiteX12" fmla="*/ 101358 w 458114"/>
                <a:gd name="connsiteY12" fmla="*/ 112811 h 400849"/>
                <a:gd name="connsiteX13" fmla="*/ 14698 w 458114"/>
                <a:gd name="connsiteY13" fmla="*/ 301592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400849">
                  <a:moveTo>
                    <a:pt x="144879" y="406195"/>
                  </a:moveTo>
                  <a:cubicBezTo>
                    <a:pt x="86469" y="366300"/>
                    <a:pt x="57646" y="346449"/>
                    <a:pt x="0" y="308082"/>
                  </a:cubicBezTo>
                  <a:cubicBezTo>
                    <a:pt x="36458" y="229057"/>
                    <a:pt x="55355" y="188209"/>
                    <a:pt x="92386" y="107084"/>
                  </a:cubicBezTo>
                  <a:cubicBezTo>
                    <a:pt x="184200" y="63754"/>
                    <a:pt x="229821" y="41994"/>
                    <a:pt x="319535" y="0"/>
                  </a:cubicBezTo>
                  <a:cubicBezTo>
                    <a:pt x="375081" y="38367"/>
                    <a:pt x="402186" y="60128"/>
                    <a:pt x="458497" y="99831"/>
                  </a:cubicBezTo>
                  <a:cubicBezTo>
                    <a:pt x="425474" y="182864"/>
                    <a:pt x="408676" y="224858"/>
                    <a:pt x="376226" y="305409"/>
                  </a:cubicBezTo>
                  <a:cubicBezTo>
                    <a:pt x="283267" y="349121"/>
                    <a:pt x="237647" y="367446"/>
                    <a:pt x="144879" y="406195"/>
                  </a:cubicBezTo>
                  <a:close/>
                  <a:moveTo>
                    <a:pt x="14698" y="301592"/>
                  </a:moveTo>
                  <a:cubicBezTo>
                    <a:pt x="68717" y="337668"/>
                    <a:pt x="95823" y="356375"/>
                    <a:pt x="150414" y="393978"/>
                  </a:cubicBezTo>
                  <a:cubicBezTo>
                    <a:pt x="237456" y="357329"/>
                    <a:pt x="280023" y="340532"/>
                    <a:pt x="367255" y="299492"/>
                  </a:cubicBezTo>
                  <a:cubicBezTo>
                    <a:pt x="397987" y="223522"/>
                    <a:pt x="413830" y="184200"/>
                    <a:pt x="444944" y="106321"/>
                  </a:cubicBezTo>
                  <a:cubicBezTo>
                    <a:pt x="392070" y="69099"/>
                    <a:pt x="366682" y="48484"/>
                    <a:pt x="314572" y="12407"/>
                  </a:cubicBezTo>
                  <a:cubicBezTo>
                    <a:pt x="230202" y="51920"/>
                    <a:pt x="187445" y="72153"/>
                    <a:pt x="101358" y="112811"/>
                  </a:cubicBezTo>
                  <a:cubicBezTo>
                    <a:pt x="66427" y="188972"/>
                    <a:pt x="48865" y="227339"/>
                    <a:pt x="14698" y="301592"/>
                  </a:cubicBezTo>
                  <a:close/>
                </a:path>
              </a:pathLst>
            </a:custGeom>
            <a:grpFill/>
            <a:ln w="19088" cap="flat">
              <a:noFill/>
              <a:prstDash val="solid"/>
              <a:miter/>
            </a:ln>
          </p:spPr>
          <p:txBody>
            <a:bodyPr rtlCol="0" anchor="ctr"/>
            <a:lstStyle/>
            <a:p>
              <a:endParaRPr lang="en-US" dirty="0"/>
            </a:p>
          </p:txBody>
        </p:sp>
        <p:sp>
          <p:nvSpPr>
            <p:cNvPr id="390" name="Freeform: Shape 389">
              <a:extLst>
                <a:ext uri="{FF2B5EF4-FFF2-40B4-BE49-F238E27FC236}">
                  <a16:creationId xmlns:a16="http://schemas.microsoft.com/office/drawing/2014/main" id="{A9E1B2D8-37B5-46EC-AEEC-9879AC676D7A}"/>
                </a:ext>
              </a:extLst>
            </p:cNvPr>
            <p:cNvSpPr/>
            <p:nvPr/>
          </p:nvSpPr>
          <p:spPr>
            <a:xfrm>
              <a:off x="2797767" y="3808328"/>
              <a:ext cx="439026" cy="381762"/>
            </a:xfrm>
            <a:custGeom>
              <a:avLst/>
              <a:gdLst>
                <a:gd name="connsiteX0" fmla="*/ 152132 w 439026"/>
                <a:gd name="connsiteY0" fmla="*/ 398750 h 381761"/>
                <a:gd name="connsiteX1" fmla="*/ 0 w 439026"/>
                <a:gd name="connsiteY1" fmla="*/ 308273 h 381761"/>
                <a:gd name="connsiteX2" fmla="*/ 82842 w 439026"/>
                <a:gd name="connsiteY2" fmla="*/ 102312 h 381761"/>
                <a:gd name="connsiteX3" fmla="*/ 301974 w 439026"/>
                <a:gd name="connsiteY3" fmla="*/ 0 h 381761"/>
                <a:gd name="connsiteX4" fmla="*/ 446853 w 439026"/>
                <a:gd name="connsiteY4" fmla="*/ 94486 h 381761"/>
                <a:gd name="connsiteX5" fmla="*/ 379090 w 439026"/>
                <a:gd name="connsiteY5" fmla="*/ 288421 h 381761"/>
                <a:gd name="connsiteX6" fmla="*/ 152132 w 439026"/>
                <a:gd name="connsiteY6" fmla="*/ 398750 h 381761"/>
                <a:gd name="connsiteX7" fmla="*/ 14507 w 439026"/>
                <a:gd name="connsiteY7" fmla="*/ 301592 h 381761"/>
                <a:gd name="connsiteX8" fmla="*/ 156904 w 439026"/>
                <a:gd name="connsiteY8" fmla="*/ 386725 h 381761"/>
                <a:gd name="connsiteX9" fmla="*/ 369546 w 439026"/>
                <a:gd name="connsiteY9" fmla="*/ 283267 h 381761"/>
                <a:gd name="connsiteX10" fmla="*/ 433491 w 439026"/>
                <a:gd name="connsiteY10" fmla="*/ 100976 h 381761"/>
                <a:gd name="connsiteX11" fmla="*/ 297583 w 439026"/>
                <a:gd name="connsiteY11" fmla="*/ 12216 h 381761"/>
                <a:gd name="connsiteX12" fmla="*/ 91814 w 439026"/>
                <a:gd name="connsiteY12" fmla="*/ 108611 h 381761"/>
                <a:gd name="connsiteX13" fmla="*/ 14507 w 439026"/>
                <a:gd name="connsiteY13" fmla="*/ 301592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81761">
                  <a:moveTo>
                    <a:pt x="152132" y="398750"/>
                  </a:moveTo>
                  <a:cubicBezTo>
                    <a:pt x="90096" y="365155"/>
                    <a:pt x="59746" y="346831"/>
                    <a:pt x="0" y="308273"/>
                  </a:cubicBezTo>
                  <a:cubicBezTo>
                    <a:pt x="32641" y="227530"/>
                    <a:pt x="49438" y="185536"/>
                    <a:pt x="82842" y="102312"/>
                  </a:cubicBezTo>
                  <a:cubicBezTo>
                    <a:pt x="171602" y="60509"/>
                    <a:pt x="215505" y="39703"/>
                    <a:pt x="301974" y="0"/>
                  </a:cubicBezTo>
                  <a:cubicBezTo>
                    <a:pt x="359047" y="39131"/>
                    <a:pt x="387870" y="58219"/>
                    <a:pt x="446853" y="94486"/>
                  </a:cubicBezTo>
                  <a:cubicBezTo>
                    <a:pt x="419748" y="172556"/>
                    <a:pt x="406004" y="212069"/>
                    <a:pt x="379090" y="288421"/>
                  </a:cubicBezTo>
                  <a:cubicBezTo>
                    <a:pt x="289185" y="332515"/>
                    <a:pt x="243755" y="355038"/>
                    <a:pt x="152132" y="398750"/>
                  </a:cubicBezTo>
                  <a:close/>
                  <a:moveTo>
                    <a:pt x="14507" y="301592"/>
                  </a:moveTo>
                  <a:cubicBezTo>
                    <a:pt x="70435" y="337668"/>
                    <a:pt x="98877" y="354848"/>
                    <a:pt x="156904" y="386725"/>
                  </a:cubicBezTo>
                  <a:cubicBezTo>
                    <a:pt x="242610" y="345685"/>
                    <a:pt x="285367" y="324498"/>
                    <a:pt x="369546" y="283267"/>
                  </a:cubicBezTo>
                  <a:cubicBezTo>
                    <a:pt x="394933" y="211496"/>
                    <a:pt x="407913" y="174465"/>
                    <a:pt x="433491" y="100976"/>
                  </a:cubicBezTo>
                  <a:cubicBezTo>
                    <a:pt x="378326" y="66808"/>
                    <a:pt x="351030" y="48866"/>
                    <a:pt x="297583" y="12216"/>
                  </a:cubicBezTo>
                  <a:cubicBezTo>
                    <a:pt x="216269" y="49820"/>
                    <a:pt x="175038" y="69290"/>
                    <a:pt x="91814" y="108611"/>
                  </a:cubicBezTo>
                  <a:cubicBezTo>
                    <a:pt x="60701" y="186491"/>
                    <a:pt x="45048" y="225812"/>
                    <a:pt x="14507" y="301592"/>
                  </a:cubicBezTo>
                  <a:close/>
                </a:path>
              </a:pathLst>
            </a:custGeom>
            <a:grpFill/>
            <a:ln w="19088" cap="flat">
              <a:noFill/>
              <a:prstDash val="solid"/>
              <a:miter/>
            </a:ln>
          </p:spPr>
          <p:txBody>
            <a:bodyPr rtlCol="0" anchor="ctr"/>
            <a:lstStyle/>
            <a:p>
              <a:endParaRPr lang="en-US" dirty="0"/>
            </a:p>
          </p:txBody>
        </p:sp>
        <p:sp>
          <p:nvSpPr>
            <p:cNvPr id="391" name="Freeform: Shape 390">
              <a:extLst>
                <a:ext uri="{FF2B5EF4-FFF2-40B4-BE49-F238E27FC236}">
                  <a16:creationId xmlns:a16="http://schemas.microsoft.com/office/drawing/2014/main" id="{C5D859A7-62DA-46A2-AB65-87270079DD02}"/>
                </a:ext>
              </a:extLst>
            </p:cNvPr>
            <p:cNvSpPr/>
            <p:nvPr/>
          </p:nvSpPr>
          <p:spPr>
            <a:xfrm>
              <a:off x="3165213" y="3806038"/>
              <a:ext cx="419938" cy="362674"/>
            </a:xfrm>
            <a:custGeom>
              <a:avLst/>
              <a:gdLst>
                <a:gd name="connsiteX0" fmla="*/ 158813 w 419938"/>
                <a:gd name="connsiteY0" fmla="*/ 368400 h 362673"/>
                <a:gd name="connsiteX1" fmla="*/ 0 w 419938"/>
                <a:gd name="connsiteY1" fmla="*/ 291475 h 362673"/>
                <a:gd name="connsiteX2" fmla="*/ 68145 w 419938"/>
                <a:gd name="connsiteY2" fmla="*/ 97158 h 362673"/>
                <a:gd name="connsiteX3" fmla="*/ 279068 w 419938"/>
                <a:gd name="connsiteY3" fmla="*/ 0 h 362673"/>
                <a:gd name="connsiteX4" fmla="*/ 430055 w 419938"/>
                <a:gd name="connsiteY4" fmla="*/ 84942 h 362673"/>
                <a:gd name="connsiteX5" fmla="*/ 377181 w 419938"/>
                <a:gd name="connsiteY5" fmla="*/ 259980 h 362673"/>
                <a:gd name="connsiteX6" fmla="*/ 158813 w 419938"/>
                <a:gd name="connsiteY6" fmla="*/ 368400 h 362673"/>
                <a:gd name="connsiteX7" fmla="*/ 13743 w 419938"/>
                <a:gd name="connsiteY7" fmla="*/ 284603 h 362673"/>
                <a:gd name="connsiteX8" fmla="*/ 162440 w 419938"/>
                <a:gd name="connsiteY8" fmla="*/ 357138 h 362673"/>
                <a:gd name="connsiteX9" fmla="*/ 367255 w 419938"/>
                <a:gd name="connsiteY9" fmla="*/ 255590 h 362673"/>
                <a:gd name="connsiteX10" fmla="*/ 417457 w 419938"/>
                <a:gd name="connsiteY10" fmla="*/ 90668 h 362673"/>
                <a:gd name="connsiteX11" fmla="*/ 275632 w 419938"/>
                <a:gd name="connsiteY11" fmla="*/ 11071 h 362673"/>
                <a:gd name="connsiteX12" fmla="*/ 77498 w 419938"/>
                <a:gd name="connsiteY12" fmla="*/ 102694 h 362673"/>
                <a:gd name="connsiteX13" fmla="*/ 13743 w 419938"/>
                <a:gd name="connsiteY13" fmla="*/ 284603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362673">
                  <a:moveTo>
                    <a:pt x="158813" y="368400"/>
                  </a:moveTo>
                  <a:cubicBezTo>
                    <a:pt x="94105" y="340532"/>
                    <a:pt x="62418" y="325070"/>
                    <a:pt x="0" y="291475"/>
                  </a:cubicBezTo>
                  <a:cubicBezTo>
                    <a:pt x="27105" y="215123"/>
                    <a:pt x="40849" y="175420"/>
                    <a:pt x="68145" y="97158"/>
                  </a:cubicBezTo>
                  <a:cubicBezTo>
                    <a:pt x="153660" y="56692"/>
                    <a:pt x="195844" y="37031"/>
                    <a:pt x="279068" y="0"/>
                  </a:cubicBezTo>
                  <a:cubicBezTo>
                    <a:pt x="338623" y="35886"/>
                    <a:pt x="368782" y="53065"/>
                    <a:pt x="430055" y="84942"/>
                  </a:cubicBezTo>
                  <a:cubicBezTo>
                    <a:pt x="408867" y="155377"/>
                    <a:pt x="398178" y="191072"/>
                    <a:pt x="377181" y="259980"/>
                  </a:cubicBezTo>
                  <a:cubicBezTo>
                    <a:pt x="290903" y="302355"/>
                    <a:pt x="247191" y="324307"/>
                    <a:pt x="158813" y="368400"/>
                  </a:cubicBezTo>
                  <a:close/>
                  <a:moveTo>
                    <a:pt x="13743" y="284603"/>
                  </a:moveTo>
                  <a:cubicBezTo>
                    <a:pt x="72153" y="316099"/>
                    <a:pt x="101930" y="330797"/>
                    <a:pt x="162440" y="357138"/>
                  </a:cubicBezTo>
                  <a:cubicBezTo>
                    <a:pt x="245282" y="315908"/>
                    <a:pt x="286322" y="295293"/>
                    <a:pt x="367255" y="255590"/>
                  </a:cubicBezTo>
                  <a:cubicBezTo>
                    <a:pt x="387107" y="190499"/>
                    <a:pt x="397223" y="157095"/>
                    <a:pt x="417457" y="90668"/>
                  </a:cubicBezTo>
                  <a:cubicBezTo>
                    <a:pt x="359811" y="60700"/>
                    <a:pt x="331560" y="44666"/>
                    <a:pt x="275632" y="11071"/>
                  </a:cubicBezTo>
                  <a:cubicBezTo>
                    <a:pt x="197562" y="46002"/>
                    <a:pt x="157859" y="64709"/>
                    <a:pt x="77498" y="102694"/>
                  </a:cubicBezTo>
                  <a:cubicBezTo>
                    <a:pt x="51920" y="175992"/>
                    <a:pt x="38940" y="213023"/>
                    <a:pt x="13743" y="284603"/>
                  </a:cubicBezTo>
                  <a:close/>
                </a:path>
              </a:pathLst>
            </a:custGeom>
            <a:grpFill/>
            <a:ln w="19088" cap="flat">
              <a:noFill/>
              <a:prstDash val="solid"/>
              <a:miter/>
            </a:ln>
          </p:spPr>
          <p:txBody>
            <a:bodyPr rtlCol="0" anchor="ctr"/>
            <a:lstStyle/>
            <a:p>
              <a:endParaRPr lang="en-US" dirty="0"/>
            </a:p>
          </p:txBody>
        </p:sp>
        <p:sp>
          <p:nvSpPr>
            <p:cNvPr id="392" name="Freeform: Shape 391">
              <a:extLst>
                <a:ext uri="{FF2B5EF4-FFF2-40B4-BE49-F238E27FC236}">
                  <a16:creationId xmlns:a16="http://schemas.microsoft.com/office/drawing/2014/main" id="{2DCD9DAF-D7E3-4786-8350-8F9B059D69D7}"/>
                </a:ext>
              </a:extLst>
            </p:cNvPr>
            <p:cNvSpPr/>
            <p:nvPr/>
          </p:nvSpPr>
          <p:spPr>
            <a:xfrm>
              <a:off x="3530750" y="3802602"/>
              <a:ext cx="400850" cy="324498"/>
            </a:xfrm>
            <a:custGeom>
              <a:avLst/>
              <a:gdLst>
                <a:gd name="connsiteX0" fmla="*/ 164158 w 400850"/>
                <a:gd name="connsiteY0" fmla="*/ 326406 h 324497"/>
                <a:gd name="connsiteX1" fmla="*/ 0 w 400850"/>
                <a:gd name="connsiteY1" fmla="*/ 264370 h 324497"/>
                <a:gd name="connsiteX2" fmla="*/ 53447 w 400850"/>
                <a:gd name="connsiteY2" fmla="*/ 88569 h 324497"/>
                <a:gd name="connsiteX3" fmla="*/ 256163 w 400850"/>
                <a:gd name="connsiteY3" fmla="*/ 0 h 324497"/>
                <a:gd name="connsiteX4" fmla="*/ 413067 w 400850"/>
                <a:gd name="connsiteY4" fmla="*/ 73107 h 324497"/>
                <a:gd name="connsiteX5" fmla="*/ 373554 w 400850"/>
                <a:gd name="connsiteY5" fmla="*/ 224667 h 324497"/>
                <a:gd name="connsiteX6" fmla="*/ 164158 w 400850"/>
                <a:gd name="connsiteY6" fmla="*/ 326406 h 324497"/>
                <a:gd name="connsiteX7" fmla="*/ 13362 w 400850"/>
                <a:gd name="connsiteY7" fmla="*/ 257880 h 324497"/>
                <a:gd name="connsiteX8" fmla="*/ 167021 w 400850"/>
                <a:gd name="connsiteY8" fmla="*/ 316481 h 324497"/>
                <a:gd name="connsiteX9" fmla="*/ 363247 w 400850"/>
                <a:gd name="connsiteY9" fmla="*/ 221422 h 324497"/>
                <a:gd name="connsiteX10" fmla="*/ 400660 w 400850"/>
                <a:gd name="connsiteY10" fmla="*/ 78452 h 324497"/>
                <a:gd name="connsiteX11" fmla="*/ 253299 w 400850"/>
                <a:gd name="connsiteY11" fmla="*/ 10117 h 324497"/>
                <a:gd name="connsiteX12" fmla="*/ 62800 w 400850"/>
                <a:gd name="connsiteY12" fmla="*/ 93532 h 324497"/>
                <a:gd name="connsiteX13" fmla="*/ 13362 w 400850"/>
                <a:gd name="connsiteY13" fmla="*/ 257880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324497">
                  <a:moveTo>
                    <a:pt x="164158" y="326406"/>
                  </a:moveTo>
                  <a:cubicBezTo>
                    <a:pt x="97540" y="304837"/>
                    <a:pt x="64709" y="292239"/>
                    <a:pt x="0" y="264370"/>
                  </a:cubicBezTo>
                  <a:cubicBezTo>
                    <a:pt x="21188" y="195080"/>
                    <a:pt x="32068" y="159386"/>
                    <a:pt x="53447" y="88569"/>
                  </a:cubicBezTo>
                  <a:cubicBezTo>
                    <a:pt x="135717" y="50965"/>
                    <a:pt x="176183" y="33213"/>
                    <a:pt x="256163" y="0"/>
                  </a:cubicBezTo>
                  <a:cubicBezTo>
                    <a:pt x="318008" y="31495"/>
                    <a:pt x="349504" y="46384"/>
                    <a:pt x="413067" y="73107"/>
                  </a:cubicBezTo>
                  <a:cubicBezTo>
                    <a:pt x="397224" y="134189"/>
                    <a:pt x="389207" y="164921"/>
                    <a:pt x="373554" y="224667"/>
                  </a:cubicBezTo>
                  <a:cubicBezTo>
                    <a:pt x="290712" y="263797"/>
                    <a:pt x="248909" y="284413"/>
                    <a:pt x="164158" y="326406"/>
                  </a:cubicBezTo>
                  <a:close/>
                  <a:moveTo>
                    <a:pt x="13362" y="257880"/>
                  </a:moveTo>
                  <a:cubicBezTo>
                    <a:pt x="74062" y="284031"/>
                    <a:pt x="104794" y="295865"/>
                    <a:pt x="167021" y="316481"/>
                  </a:cubicBezTo>
                  <a:cubicBezTo>
                    <a:pt x="246427" y="277159"/>
                    <a:pt x="285749" y="257880"/>
                    <a:pt x="363247" y="221422"/>
                  </a:cubicBezTo>
                  <a:cubicBezTo>
                    <a:pt x="378136" y="164921"/>
                    <a:pt x="385771" y="136098"/>
                    <a:pt x="400660" y="78452"/>
                  </a:cubicBezTo>
                  <a:cubicBezTo>
                    <a:pt x="340914" y="53256"/>
                    <a:pt x="311518" y="39512"/>
                    <a:pt x="253299" y="10117"/>
                  </a:cubicBezTo>
                  <a:cubicBezTo>
                    <a:pt x="178092" y="41421"/>
                    <a:pt x="140107" y="58219"/>
                    <a:pt x="62800" y="93532"/>
                  </a:cubicBezTo>
                  <a:cubicBezTo>
                    <a:pt x="43139" y="159767"/>
                    <a:pt x="33023" y="193171"/>
                    <a:pt x="13362" y="257880"/>
                  </a:cubicBezTo>
                  <a:close/>
                </a:path>
              </a:pathLst>
            </a:custGeom>
            <a:grpFill/>
            <a:ln w="19088" cap="flat">
              <a:noFill/>
              <a:prstDash val="solid"/>
              <a:miter/>
            </a:ln>
          </p:spPr>
          <p:txBody>
            <a:bodyPr rtlCol="0" anchor="ctr"/>
            <a:lstStyle/>
            <a:p>
              <a:endParaRPr lang="en-US" dirty="0"/>
            </a:p>
          </p:txBody>
        </p:sp>
        <p:sp>
          <p:nvSpPr>
            <p:cNvPr id="393" name="Freeform: Shape 392">
              <a:extLst>
                <a:ext uri="{FF2B5EF4-FFF2-40B4-BE49-F238E27FC236}">
                  <a16:creationId xmlns:a16="http://schemas.microsoft.com/office/drawing/2014/main" id="{DD958CA9-2CC0-4BD5-9A2E-3FCF02FB4A5E}"/>
                </a:ext>
              </a:extLst>
            </p:cNvPr>
            <p:cNvSpPr/>
            <p:nvPr/>
          </p:nvSpPr>
          <p:spPr>
            <a:xfrm>
              <a:off x="3892661" y="3799166"/>
              <a:ext cx="381762" cy="267233"/>
            </a:xfrm>
            <a:custGeom>
              <a:avLst/>
              <a:gdLst>
                <a:gd name="connsiteX0" fmla="*/ 167975 w 381762"/>
                <a:gd name="connsiteY0" fmla="*/ 276586 h 267233"/>
                <a:gd name="connsiteX1" fmla="*/ 0 w 381762"/>
                <a:gd name="connsiteY1" fmla="*/ 229630 h 267233"/>
                <a:gd name="connsiteX2" fmla="*/ 39894 w 381762"/>
                <a:gd name="connsiteY2" fmla="*/ 77307 h 267233"/>
                <a:gd name="connsiteX3" fmla="*/ 235356 w 381762"/>
                <a:gd name="connsiteY3" fmla="*/ 0 h 267233"/>
                <a:gd name="connsiteX4" fmla="*/ 397032 w 381762"/>
                <a:gd name="connsiteY4" fmla="*/ 60128 h 267233"/>
                <a:gd name="connsiteX5" fmla="*/ 368591 w 381762"/>
                <a:gd name="connsiteY5" fmla="*/ 185536 h 267233"/>
                <a:gd name="connsiteX6" fmla="*/ 167975 w 381762"/>
                <a:gd name="connsiteY6" fmla="*/ 276586 h 267233"/>
                <a:gd name="connsiteX7" fmla="*/ 12789 w 381762"/>
                <a:gd name="connsiteY7" fmla="*/ 223712 h 267233"/>
                <a:gd name="connsiteX8" fmla="*/ 170075 w 381762"/>
                <a:gd name="connsiteY8" fmla="*/ 268188 h 267233"/>
                <a:gd name="connsiteX9" fmla="*/ 358283 w 381762"/>
                <a:gd name="connsiteY9" fmla="*/ 183055 h 267233"/>
                <a:gd name="connsiteX10" fmla="*/ 385389 w 381762"/>
                <a:gd name="connsiteY10" fmla="*/ 64709 h 267233"/>
                <a:gd name="connsiteX11" fmla="*/ 233638 w 381762"/>
                <a:gd name="connsiteY11" fmla="*/ 8590 h 267233"/>
                <a:gd name="connsiteX12" fmla="*/ 50011 w 381762"/>
                <a:gd name="connsiteY12" fmla="*/ 81697 h 267233"/>
                <a:gd name="connsiteX13" fmla="*/ 12789 w 381762"/>
                <a:gd name="connsiteY13" fmla="*/ 223712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67233">
                  <a:moveTo>
                    <a:pt x="167975" y="276586"/>
                  </a:moveTo>
                  <a:cubicBezTo>
                    <a:pt x="100021" y="260934"/>
                    <a:pt x="66426" y="251581"/>
                    <a:pt x="0" y="229630"/>
                  </a:cubicBezTo>
                  <a:cubicBezTo>
                    <a:pt x="15843" y="169502"/>
                    <a:pt x="24051" y="138580"/>
                    <a:pt x="39894" y="77307"/>
                  </a:cubicBezTo>
                  <a:cubicBezTo>
                    <a:pt x="119110" y="43903"/>
                    <a:pt x="158240" y="28250"/>
                    <a:pt x="235356" y="0"/>
                  </a:cubicBezTo>
                  <a:cubicBezTo>
                    <a:pt x="299301" y="26723"/>
                    <a:pt x="331751" y="38749"/>
                    <a:pt x="397032" y="60128"/>
                  </a:cubicBezTo>
                  <a:cubicBezTo>
                    <a:pt x="385579" y="110520"/>
                    <a:pt x="379853" y="135907"/>
                    <a:pt x="368591" y="185536"/>
                  </a:cubicBezTo>
                  <a:cubicBezTo>
                    <a:pt x="289376" y="219704"/>
                    <a:pt x="249291" y="238029"/>
                    <a:pt x="167975" y="276586"/>
                  </a:cubicBezTo>
                  <a:close/>
                  <a:moveTo>
                    <a:pt x="12789" y="223712"/>
                  </a:moveTo>
                  <a:cubicBezTo>
                    <a:pt x="75016" y="244328"/>
                    <a:pt x="106511" y="253108"/>
                    <a:pt x="170075" y="268188"/>
                  </a:cubicBezTo>
                  <a:cubicBezTo>
                    <a:pt x="246236" y="232302"/>
                    <a:pt x="283840" y="215123"/>
                    <a:pt x="358283" y="183055"/>
                  </a:cubicBezTo>
                  <a:cubicBezTo>
                    <a:pt x="369164" y="136289"/>
                    <a:pt x="374508" y="112238"/>
                    <a:pt x="385389" y="64709"/>
                  </a:cubicBezTo>
                  <a:cubicBezTo>
                    <a:pt x="324116" y="44666"/>
                    <a:pt x="293766" y="33404"/>
                    <a:pt x="233638" y="8590"/>
                  </a:cubicBezTo>
                  <a:cubicBezTo>
                    <a:pt x="161104" y="35504"/>
                    <a:pt x="124263" y="50202"/>
                    <a:pt x="50011" y="81697"/>
                  </a:cubicBezTo>
                  <a:cubicBezTo>
                    <a:pt x="35122" y="138770"/>
                    <a:pt x="27677" y="167594"/>
                    <a:pt x="12789" y="223712"/>
                  </a:cubicBezTo>
                  <a:close/>
                </a:path>
              </a:pathLst>
            </a:custGeom>
            <a:grpFill/>
            <a:ln w="19088" cap="flat">
              <a:noFill/>
              <a:prstDash val="solid"/>
              <a:miter/>
            </a:ln>
          </p:spPr>
          <p:txBody>
            <a:bodyPr rtlCol="0" anchor="ctr"/>
            <a:lstStyle/>
            <a:p>
              <a:endParaRPr lang="en-US" dirty="0"/>
            </a:p>
          </p:txBody>
        </p:sp>
        <p:sp>
          <p:nvSpPr>
            <p:cNvPr id="394" name="Freeform: Shape 393">
              <a:extLst>
                <a:ext uri="{FF2B5EF4-FFF2-40B4-BE49-F238E27FC236}">
                  <a16:creationId xmlns:a16="http://schemas.microsoft.com/office/drawing/2014/main" id="{ABDA724B-8013-4E00-9C0C-CED2749030B6}"/>
                </a:ext>
              </a:extLst>
            </p:cNvPr>
            <p:cNvSpPr/>
            <p:nvPr/>
          </p:nvSpPr>
          <p:spPr>
            <a:xfrm>
              <a:off x="4249990" y="3795157"/>
              <a:ext cx="381762" cy="209969"/>
            </a:xfrm>
            <a:custGeom>
              <a:avLst/>
              <a:gdLst>
                <a:gd name="connsiteX0" fmla="*/ 170266 w 381762"/>
                <a:gd name="connsiteY0" fmla="*/ 223712 h 209969"/>
                <a:gd name="connsiteX1" fmla="*/ 0 w 381762"/>
                <a:gd name="connsiteY1" fmla="*/ 190881 h 209969"/>
                <a:gd name="connsiteX2" fmla="*/ 28823 w 381762"/>
                <a:gd name="connsiteY2" fmla="*/ 64709 h 209969"/>
                <a:gd name="connsiteX3" fmla="*/ 218368 w 381762"/>
                <a:gd name="connsiteY3" fmla="*/ 0 h 209969"/>
                <a:gd name="connsiteX4" fmla="*/ 383671 w 381762"/>
                <a:gd name="connsiteY4" fmla="*/ 46957 h 209969"/>
                <a:gd name="connsiteX5" fmla="*/ 363437 w 381762"/>
                <a:gd name="connsiteY5" fmla="*/ 145642 h 209969"/>
                <a:gd name="connsiteX6" fmla="*/ 170266 w 381762"/>
                <a:gd name="connsiteY6" fmla="*/ 223712 h 209969"/>
                <a:gd name="connsiteX7" fmla="*/ 12216 w 381762"/>
                <a:gd name="connsiteY7" fmla="*/ 185536 h 209969"/>
                <a:gd name="connsiteX8" fmla="*/ 171793 w 381762"/>
                <a:gd name="connsiteY8" fmla="*/ 216841 h 209969"/>
                <a:gd name="connsiteX9" fmla="*/ 353130 w 381762"/>
                <a:gd name="connsiteY9" fmla="*/ 143733 h 209969"/>
                <a:gd name="connsiteX10" fmla="*/ 372408 w 381762"/>
                <a:gd name="connsiteY10" fmla="*/ 50393 h 209969"/>
                <a:gd name="connsiteX11" fmla="*/ 217223 w 381762"/>
                <a:gd name="connsiteY11" fmla="*/ 6681 h 209969"/>
                <a:gd name="connsiteX12" fmla="*/ 39130 w 381762"/>
                <a:gd name="connsiteY12" fmla="*/ 67763 h 209969"/>
                <a:gd name="connsiteX13" fmla="*/ 12216 w 381762"/>
                <a:gd name="connsiteY13" fmla="*/ 185536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09969">
                  <a:moveTo>
                    <a:pt x="170266" y="223712"/>
                  </a:moveTo>
                  <a:cubicBezTo>
                    <a:pt x="101739" y="213405"/>
                    <a:pt x="67571" y="206915"/>
                    <a:pt x="0" y="190881"/>
                  </a:cubicBezTo>
                  <a:cubicBezTo>
                    <a:pt x="11453" y="141061"/>
                    <a:pt x="17370" y="115483"/>
                    <a:pt x="28823" y="64709"/>
                  </a:cubicBezTo>
                  <a:cubicBezTo>
                    <a:pt x="105366" y="36076"/>
                    <a:pt x="143351" y="23097"/>
                    <a:pt x="218368" y="0"/>
                  </a:cubicBezTo>
                  <a:cubicBezTo>
                    <a:pt x="284031" y="21379"/>
                    <a:pt x="317053" y="30732"/>
                    <a:pt x="383671" y="46957"/>
                  </a:cubicBezTo>
                  <a:cubicBezTo>
                    <a:pt x="375654" y="86660"/>
                    <a:pt x="371454" y="106512"/>
                    <a:pt x="363437" y="145642"/>
                  </a:cubicBezTo>
                  <a:cubicBezTo>
                    <a:pt x="287085" y="174274"/>
                    <a:pt x="248336" y="190117"/>
                    <a:pt x="170266" y="223712"/>
                  </a:cubicBezTo>
                  <a:close/>
                  <a:moveTo>
                    <a:pt x="12216" y="185536"/>
                  </a:moveTo>
                  <a:cubicBezTo>
                    <a:pt x="75589" y="200616"/>
                    <a:pt x="107466" y="206915"/>
                    <a:pt x="171793" y="216841"/>
                  </a:cubicBezTo>
                  <a:cubicBezTo>
                    <a:pt x="244900" y="185536"/>
                    <a:pt x="281167" y="170838"/>
                    <a:pt x="353130" y="143733"/>
                  </a:cubicBezTo>
                  <a:cubicBezTo>
                    <a:pt x="360765" y="106702"/>
                    <a:pt x="364773" y="87805"/>
                    <a:pt x="372408" y="50393"/>
                  </a:cubicBezTo>
                  <a:cubicBezTo>
                    <a:pt x="309800" y="35313"/>
                    <a:pt x="278877" y="26532"/>
                    <a:pt x="217223" y="6681"/>
                  </a:cubicBezTo>
                  <a:cubicBezTo>
                    <a:pt x="146596" y="28632"/>
                    <a:pt x="111092" y="41039"/>
                    <a:pt x="39130" y="67763"/>
                  </a:cubicBezTo>
                  <a:cubicBezTo>
                    <a:pt x="28441" y="115292"/>
                    <a:pt x="22905" y="139152"/>
                    <a:pt x="12216" y="185536"/>
                  </a:cubicBezTo>
                  <a:close/>
                </a:path>
              </a:pathLst>
            </a:custGeom>
            <a:grpFill/>
            <a:ln w="19088" cap="flat">
              <a:noFill/>
              <a:prstDash val="solid"/>
              <a:miter/>
            </a:ln>
          </p:spPr>
          <p:txBody>
            <a:bodyPr rtlCol="0" anchor="ctr"/>
            <a:lstStyle/>
            <a:p>
              <a:endParaRPr lang="en-US" dirty="0"/>
            </a:p>
          </p:txBody>
        </p:sp>
        <p:sp>
          <p:nvSpPr>
            <p:cNvPr id="395" name="Freeform: Shape 394">
              <a:extLst>
                <a:ext uri="{FF2B5EF4-FFF2-40B4-BE49-F238E27FC236}">
                  <a16:creationId xmlns:a16="http://schemas.microsoft.com/office/drawing/2014/main" id="{16E8D7E4-EE92-49C6-A761-5FA4FBEA45B5}"/>
                </a:ext>
              </a:extLst>
            </p:cNvPr>
            <p:cNvSpPr/>
            <p:nvPr/>
          </p:nvSpPr>
          <p:spPr>
            <a:xfrm>
              <a:off x="4602356" y="3790958"/>
              <a:ext cx="362674" cy="171793"/>
            </a:xfrm>
            <a:custGeom>
              <a:avLst/>
              <a:gdLst>
                <a:gd name="connsiteX0" fmla="*/ 171220 w 362673"/>
                <a:gd name="connsiteY0" fmla="*/ 171793 h 171792"/>
                <a:gd name="connsiteX1" fmla="*/ 0 w 362673"/>
                <a:gd name="connsiteY1" fmla="*/ 150987 h 171792"/>
                <a:gd name="connsiteX2" fmla="*/ 20424 w 362673"/>
                <a:gd name="connsiteY2" fmla="*/ 51538 h 171792"/>
                <a:gd name="connsiteX3" fmla="*/ 205770 w 362673"/>
                <a:gd name="connsiteY3" fmla="*/ 0 h 171792"/>
                <a:gd name="connsiteX4" fmla="*/ 373745 w 362673"/>
                <a:gd name="connsiteY4" fmla="*/ 34359 h 171792"/>
                <a:gd name="connsiteX5" fmla="*/ 358666 w 362673"/>
                <a:gd name="connsiteY5" fmla="*/ 107657 h 171792"/>
                <a:gd name="connsiteX6" fmla="*/ 171220 w 362673"/>
                <a:gd name="connsiteY6" fmla="*/ 171793 h 171792"/>
                <a:gd name="connsiteX7" fmla="*/ 11835 w 362673"/>
                <a:gd name="connsiteY7" fmla="*/ 146787 h 171792"/>
                <a:gd name="connsiteX8" fmla="*/ 172366 w 362673"/>
                <a:gd name="connsiteY8" fmla="*/ 166639 h 171792"/>
                <a:gd name="connsiteX9" fmla="*/ 348358 w 362673"/>
                <a:gd name="connsiteY9" fmla="*/ 106893 h 171792"/>
                <a:gd name="connsiteX10" fmla="*/ 362483 w 362673"/>
                <a:gd name="connsiteY10" fmla="*/ 37413 h 171792"/>
                <a:gd name="connsiteX11" fmla="*/ 204816 w 362673"/>
                <a:gd name="connsiteY11" fmla="*/ 5536 h 171792"/>
                <a:gd name="connsiteX12" fmla="*/ 30732 w 362673"/>
                <a:gd name="connsiteY12" fmla="*/ 54210 h 171792"/>
                <a:gd name="connsiteX13" fmla="*/ 11835 w 362673"/>
                <a:gd name="connsiteY13" fmla="*/ 146787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71792">
                  <a:moveTo>
                    <a:pt x="171220" y="171793"/>
                  </a:moveTo>
                  <a:cubicBezTo>
                    <a:pt x="102503" y="165876"/>
                    <a:pt x="68335" y="161867"/>
                    <a:pt x="0" y="150987"/>
                  </a:cubicBezTo>
                  <a:cubicBezTo>
                    <a:pt x="8208" y="111665"/>
                    <a:pt x="12407" y="91432"/>
                    <a:pt x="20424" y="51538"/>
                  </a:cubicBezTo>
                  <a:cubicBezTo>
                    <a:pt x="95059" y="28250"/>
                    <a:pt x="132090" y="17943"/>
                    <a:pt x="205770" y="0"/>
                  </a:cubicBezTo>
                  <a:cubicBezTo>
                    <a:pt x="272578" y="16225"/>
                    <a:pt x="306173" y="23097"/>
                    <a:pt x="373745" y="34359"/>
                  </a:cubicBezTo>
                  <a:cubicBezTo>
                    <a:pt x="367827" y="63754"/>
                    <a:pt x="364773" y="78452"/>
                    <a:pt x="358666" y="107657"/>
                  </a:cubicBezTo>
                  <a:cubicBezTo>
                    <a:pt x="284222" y="130753"/>
                    <a:pt x="246809" y="143733"/>
                    <a:pt x="171220" y="171793"/>
                  </a:cubicBezTo>
                  <a:close/>
                  <a:moveTo>
                    <a:pt x="11835" y="146787"/>
                  </a:moveTo>
                  <a:cubicBezTo>
                    <a:pt x="75780" y="157095"/>
                    <a:pt x="107848" y="160913"/>
                    <a:pt x="172366" y="166639"/>
                  </a:cubicBezTo>
                  <a:cubicBezTo>
                    <a:pt x="243182" y="140488"/>
                    <a:pt x="278304" y="128463"/>
                    <a:pt x="348358" y="106893"/>
                  </a:cubicBezTo>
                  <a:cubicBezTo>
                    <a:pt x="354084" y="79216"/>
                    <a:pt x="356948" y="65281"/>
                    <a:pt x="362483" y="37413"/>
                  </a:cubicBezTo>
                  <a:cubicBezTo>
                    <a:pt x="299111" y="26914"/>
                    <a:pt x="267615" y="20424"/>
                    <a:pt x="204816" y="5536"/>
                  </a:cubicBezTo>
                  <a:cubicBezTo>
                    <a:pt x="135526" y="22715"/>
                    <a:pt x="100785" y="32450"/>
                    <a:pt x="30732" y="54210"/>
                  </a:cubicBezTo>
                  <a:cubicBezTo>
                    <a:pt x="23288" y="91241"/>
                    <a:pt x="19470" y="109947"/>
                    <a:pt x="11835" y="146787"/>
                  </a:cubicBezTo>
                  <a:close/>
                </a:path>
              </a:pathLst>
            </a:custGeom>
            <a:grpFill/>
            <a:ln w="19088" cap="flat">
              <a:noFill/>
              <a:prstDash val="solid"/>
              <a:miter/>
            </a:ln>
          </p:spPr>
          <p:txBody>
            <a:bodyPr rtlCol="0" anchor="ctr"/>
            <a:lstStyle/>
            <a:p>
              <a:endParaRPr lang="en-US" dirty="0"/>
            </a:p>
          </p:txBody>
        </p:sp>
        <p:sp>
          <p:nvSpPr>
            <p:cNvPr id="396" name="Freeform: Shape 395">
              <a:extLst>
                <a:ext uri="{FF2B5EF4-FFF2-40B4-BE49-F238E27FC236}">
                  <a16:creationId xmlns:a16="http://schemas.microsoft.com/office/drawing/2014/main" id="{7D77EA18-904C-4F64-B68C-1301476596A0}"/>
                </a:ext>
              </a:extLst>
            </p:cNvPr>
            <p:cNvSpPr/>
            <p:nvPr/>
          </p:nvSpPr>
          <p:spPr>
            <a:xfrm>
              <a:off x="4950332" y="3787331"/>
              <a:ext cx="362674" cy="114529"/>
            </a:xfrm>
            <a:custGeom>
              <a:avLst/>
              <a:gdLst>
                <a:gd name="connsiteX0" fmla="*/ 171220 w 362673"/>
                <a:gd name="connsiteY0" fmla="*/ 124073 h 114528"/>
                <a:gd name="connsiteX1" fmla="*/ 0 w 362673"/>
                <a:gd name="connsiteY1" fmla="*/ 112620 h 114528"/>
                <a:gd name="connsiteX2" fmla="*/ 15079 w 362673"/>
                <a:gd name="connsiteY2" fmla="*/ 38558 h 114528"/>
                <a:gd name="connsiteX3" fmla="*/ 197944 w 362673"/>
                <a:gd name="connsiteY3" fmla="*/ 0 h 114528"/>
                <a:gd name="connsiteX4" fmla="*/ 367446 w 362673"/>
                <a:gd name="connsiteY4" fmla="*/ 23287 h 114528"/>
                <a:gd name="connsiteX5" fmla="*/ 355229 w 362673"/>
                <a:gd name="connsiteY5" fmla="*/ 74444 h 114528"/>
                <a:gd name="connsiteX6" fmla="*/ 171220 w 362673"/>
                <a:gd name="connsiteY6" fmla="*/ 124073 h 114528"/>
                <a:gd name="connsiteX7" fmla="*/ 11452 w 362673"/>
                <a:gd name="connsiteY7" fmla="*/ 109184 h 114528"/>
                <a:gd name="connsiteX8" fmla="*/ 171983 w 362673"/>
                <a:gd name="connsiteY8" fmla="*/ 120255 h 114528"/>
                <a:gd name="connsiteX9" fmla="*/ 344540 w 362673"/>
                <a:gd name="connsiteY9" fmla="*/ 73871 h 114528"/>
                <a:gd name="connsiteX10" fmla="*/ 356184 w 362673"/>
                <a:gd name="connsiteY10" fmla="*/ 25387 h 114528"/>
                <a:gd name="connsiteX11" fmla="*/ 197180 w 362673"/>
                <a:gd name="connsiteY11" fmla="*/ 3818 h 114528"/>
                <a:gd name="connsiteX12" fmla="*/ 25578 w 362673"/>
                <a:gd name="connsiteY12" fmla="*/ 40467 h 114528"/>
                <a:gd name="connsiteX13" fmla="*/ 11452 w 362673"/>
                <a:gd name="connsiteY13" fmla="*/ 10918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14528">
                  <a:moveTo>
                    <a:pt x="171220" y="124073"/>
                  </a:moveTo>
                  <a:cubicBezTo>
                    <a:pt x="102693" y="121400"/>
                    <a:pt x="68335" y="119301"/>
                    <a:pt x="0" y="112620"/>
                  </a:cubicBezTo>
                  <a:cubicBezTo>
                    <a:pt x="6108" y="83033"/>
                    <a:pt x="9162" y="68144"/>
                    <a:pt x="15079" y="38558"/>
                  </a:cubicBezTo>
                  <a:cubicBezTo>
                    <a:pt x="88377" y="20615"/>
                    <a:pt x="125027" y="12980"/>
                    <a:pt x="197944" y="0"/>
                  </a:cubicBezTo>
                  <a:cubicBezTo>
                    <a:pt x="265706" y="11453"/>
                    <a:pt x="299492" y="16034"/>
                    <a:pt x="367446" y="23287"/>
                  </a:cubicBezTo>
                  <a:cubicBezTo>
                    <a:pt x="362483" y="43521"/>
                    <a:pt x="360001" y="53638"/>
                    <a:pt x="355229" y="74444"/>
                  </a:cubicBezTo>
                  <a:cubicBezTo>
                    <a:pt x="281740" y="91814"/>
                    <a:pt x="244900" y="101740"/>
                    <a:pt x="171220" y="124073"/>
                  </a:cubicBezTo>
                  <a:close/>
                  <a:moveTo>
                    <a:pt x="11452" y="109184"/>
                  </a:moveTo>
                  <a:cubicBezTo>
                    <a:pt x="75589" y="115292"/>
                    <a:pt x="107657" y="117392"/>
                    <a:pt x="171983" y="120255"/>
                  </a:cubicBezTo>
                  <a:cubicBezTo>
                    <a:pt x="241082" y="99449"/>
                    <a:pt x="275632" y="90287"/>
                    <a:pt x="344540" y="73871"/>
                  </a:cubicBezTo>
                  <a:cubicBezTo>
                    <a:pt x="349121" y="54210"/>
                    <a:pt x="351412" y="44475"/>
                    <a:pt x="356184" y="25387"/>
                  </a:cubicBezTo>
                  <a:cubicBezTo>
                    <a:pt x="292429" y="18515"/>
                    <a:pt x="260744" y="14316"/>
                    <a:pt x="197180" y="3818"/>
                  </a:cubicBezTo>
                  <a:cubicBezTo>
                    <a:pt x="128654" y="16225"/>
                    <a:pt x="94295" y="23478"/>
                    <a:pt x="25578" y="40467"/>
                  </a:cubicBezTo>
                  <a:cubicBezTo>
                    <a:pt x="19851" y="67954"/>
                    <a:pt x="17179" y="81697"/>
                    <a:pt x="11452" y="109184"/>
                  </a:cubicBezTo>
                  <a:close/>
                </a:path>
              </a:pathLst>
            </a:custGeom>
            <a:grpFill/>
            <a:ln w="19088" cap="flat">
              <a:noFill/>
              <a:prstDash val="solid"/>
              <a:miter/>
            </a:ln>
          </p:spPr>
          <p:txBody>
            <a:bodyPr rtlCol="0" anchor="ctr"/>
            <a:lstStyle/>
            <a:p>
              <a:endParaRPr lang="en-US" dirty="0"/>
            </a:p>
          </p:txBody>
        </p:sp>
        <p:sp>
          <p:nvSpPr>
            <p:cNvPr id="397" name="Freeform: Shape 396">
              <a:extLst>
                <a:ext uri="{FF2B5EF4-FFF2-40B4-BE49-F238E27FC236}">
                  <a16:creationId xmlns:a16="http://schemas.microsoft.com/office/drawing/2014/main" id="{04C090D5-61DF-461C-B3F9-ADC0C3872894}"/>
                </a:ext>
              </a:extLst>
            </p:cNvPr>
            <p:cNvSpPr/>
            <p:nvPr/>
          </p:nvSpPr>
          <p:spPr>
            <a:xfrm>
              <a:off x="5294491" y="3784086"/>
              <a:ext cx="362674" cy="76352"/>
            </a:xfrm>
            <a:custGeom>
              <a:avLst/>
              <a:gdLst>
                <a:gd name="connsiteX0" fmla="*/ 171029 w 362673"/>
                <a:gd name="connsiteY0" fmla="*/ 84369 h 76352"/>
                <a:gd name="connsiteX1" fmla="*/ 0 w 362673"/>
                <a:gd name="connsiteY1" fmla="*/ 78643 h 76352"/>
                <a:gd name="connsiteX2" fmla="*/ 12407 w 362673"/>
                <a:gd name="connsiteY2" fmla="*/ 26914 h 76352"/>
                <a:gd name="connsiteX3" fmla="*/ 194508 w 362673"/>
                <a:gd name="connsiteY3" fmla="*/ 0 h 76352"/>
                <a:gd name="connsiteX4" fmla="*/ 364964 w 362673"/>
                <a:gd name="connsiteY4" fmla="*/ 14698 h 76352"/>
                <a:gd name="connsiteX5" fmla="*/ 353511 w 362673"/>
                <a:gd name="connsiteY5" fmla="*/ 48293 h 76352"/>
                <a:gd name="connsiteX6" fmla="*/ 171029 w 362673"/>
                <a:gd name="connsiteY6" fmla="*/ 84369 h 76352"/>
                <a:gd name="connsiteX7" fmla="*/ 11452 w 362673"/>
                <a:gd name="connsiteY7" fmla="*/ 75971 h 76352"/>
                <a:gd name="connsiteX8" fmla="*/ 171793 w 362673"/>
                <a:gd name="connsiteY8" fmla="*/ 81506 h 76352"/>
                <a:gd name="connsiteX9" fmla="*/ 342822 w 362673"/>
                <a:gd name="connsiteY9" fmla="*/ 47911 h 76352"/>
                <a:gd name="connsiteX10" fmla="*/ 353702 w 362673"/>
                <a:gd name="connsiteY10" fmla="*/ 15843 h 76352"/>
                <a:gd name="connsiteX11" fmla="*/ 193744 w 362673"/>
                <a:gd name="connsiteY11" fmla="*/ 2481 h 76352"/>
                <a:gd name="connsiteX12" fmla="*/ 22905 w 362673"/>
                <a:gd name="connsiteY12" fmla="*/ 28059 h 76352"/>
                <a:gd name="connsiteX13" fmla="*/ 11452 w 362673"/>
                <a:gd name="connsiteY13" fmla="*/ 75971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76352">
                  <a:moveTo>
                    <a:pt x="171029" y="84369"/>
                  </a:moveTo>
                  <a:cubicBezTo>
                    <a:pt x="102694" y="83033"/>
                    <a:pt x="68526" y="82270"/>
                    <a:pt x="0" y="78643"/>
                  </a:cubicBezTo>
                  <a:cubicBezTo>
                    <a:pt x="4963" y="57646"/>
                    <a:pt x="7444" y="47338"/>
                    <a:pt x="12407" y="26914"/>
                  </a:cubicBezTo>
                  <a:cubicBezTo>
                    <a:pt x="85133" y="13934"/>
                    <a:pt x="121591" y="8590"/>
                    <a:pt x="194508" y="0"/>
                  </a:cubicBezTo>
                  <a:cubicBezTo>
                    <a:pt x="262652" y="7444"/>
                    <a:pt x="296629" y="10308"/>
                    <a:pt x="364964" y="14698"/>
                  </a:cubicBezTo>
                  <a:cubicBezTo>
                    <a:pt x="360383" y="27678"/>
                    <a:pt x="357902" y="34168"/>
                    <a:pt x="353511" y="48293"/>
                  </a:cubicBezTo>
                  <a:cubicBezTo>
                    <a:pt x="280213" y="60509"/>
                    <a:pt x="243755" y="67572"/>
                    <a:pt x="171029" y="84369"/>
                  </a:cubicBezTo>
                  <a:close/>
                  <a:moveTo>
                    <a:pt x="11452" y="75971"/>
                  </a:moveTo>
                  <a:cubicBezTo>
                    <a:pt x="75589" y="79406"/>
                    <a:pt x="107657" y="80170"/>
                    <a:pt x="171793" y="81506"/>
                  </a:cubicBezTo>
                  <a:cubicBezTo>
                    <a:pt x="240128" y="66045"/>
                    <a:pt x="274296" y="59364"/>
                    <a:pt x="342822" y="47911"/>
                  </a:cubicBezTo>
                  <a:cubicBezTo>
                    <a:pt x="347022" y="34549"/>
                    <a:pt x="349312" y="28250"/>
                    <a:pt x="353702" y="15843"/>
                  </a:cubicBezTo>
                  <a:cubicBezTo>
                    <a:pt x="289757" y="11835"/>
                    <a:pt x="257689" y="9162"/>
                    <a:pt x="193744" y="2481"/>
                  </a:cubicBezTo>
                  <a:cubicBezTo>
                    <a:pt x="125408" y="10880"/>
                    <a:pt x="91241" y="15843"/>
                    <a:pt x="22905" y="28059"/>
                  </a:cubicBezTo>
                  <a:cubicBezTo>
                    <a:pt x="18324" y="47148"/>
                    <a:pt x="16034" y="56692"/>
                    <a:pt x="11452" y="75971"/>
                  </a:cubicBezTo>
                  <a:close/>
                </a:path>
              </a:pathLst>
            </a:custGeom>
            <a:grpFill/>
            <a:ln w="19088" cap="flat">
              <a:noFill/>
              <a:prstDash val="solid"/>
              <a:miter/>
            </a:ln>
          </p:spPr>
          <p:txBody>
            <a:bodyPr rtlCol="0" anchor="ctr"/>
            <a:lstStyle/>
            <a:p>
              <a:endParaRPr lang="en-US" dirty="0"/>
            </a:p>
          </p:txBody>
        </p:sp>
        <p:sp>
          <p:nvSpPr>
            <p:cNvPr id="398" name="Freeform: Shape 397">
              <a:extLst>
                <a:ext uri="{FF2B5EF4-FFF2-40B4-BE49-F238E27FC236}">
                  <a16:creationId xmlns:a16="http://schemas.microsoft.com/office/drawing/2014/main" id="{7D02938F-4654-492E-BBA6-5E4727FD0D97}"/>
                </a:ext>
              </a:extLst>
            </p:cNvPr>
            <p:cNvSpPr/>
            <p:nvPr/>
          </p:nvSpPr>
          <p:spPr>
            <a:xfrm>
              <a:off x="5636740" y="3781796"/>
              <a:ext cx="362674" cy="38176"/>
            </a:xfrm>
            <a:custGeom>
              <a:avLst/>
              <a:gdLst>
                <a:gd name="connsiteX0" fmla="*/ 171220 w 362673"/>
                <a:gd name="connsiteY0" fmla="*/ 55737 h 38176"/>
                <a:gd name="connsiteX1" fmla="*/ 0 w 362673"/>
                <a:gd name="connsiteY1" fmla="*/ 51538 h 38176"/>
                <a:gd name="connsiteX2" fmla="*/ 11453 w 362673"/>
                <a:gd name="connsiteY2" fmla="*/ 17370 h 38176"/>
                <a:gd name="connsiteX3" fmla="*/ 193935 w 362673"/>
                <a:gd name="connsiteY3" fmla="*/ 0 h 38176"/>
                <a:gd name="connsiteX4" fmla="*/ 365155 w 362673"/>
                <a:gd name="connsiteY4" fmla="*/ 9162 h 38176"/>
                <a:gd name="connsiteX5" fmla="*/ 353702 w 362673"/>
                <a:gd name="connsiteY5" fmla="*/ 31877 h 38176"/>
                <a:gd name="connsiteX6" fmla="*/ 171220 w 362673"/>
                <a:gd name="connsiteY6" fmla="*/ 55737 h 38176"/>
                <a:gd name="connsiteX7" fmla="*/ 11453 w 362673"/>
                <a:gd name="connsiteY7" fmla="*/ 49438 h 38176"/>
                <a:gd name="connsiteX8" fmla="*/ 171984 w 362673"/>
                <a:gd name="connsiteY8" fmla="*/ 53447 h 38176"/>
                <a:gd name="connsiteX9" fmla="*/ 343204 w 362673"/>
                <a:gd name="connsiteY9" fmla="*/ 31114 h 38176"/>
                <a:gd name="connsiteX10" fmla="*/ 354084 w 362673"/>
                <a:gd name="connsiteY10" fmla="*/ 9735 h 38176"/>
                <a:gd name="connsiteX11" fmla="*/ 193553 w 362673"/>
                <a:gd name="connsiteY11" fmla="*/ 1336 h 38176"/>
                <a:gd name="connsiteX12" fmla="*/ 22333 w 362673"/>
                <a:gd name="connsiteY12" fmla="*/ 17752 h 38176"/>
                <a:gd name="connsiteX13" fmla="*/ 11453 w 362673"/>
                <a:gd name="connsiteY13" fmla="*/ 49438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38176">
                  <a:moveTo>
                    <a:pt x="171220" y="55737"/>
                  </a:moveTo>
                  <a:cubicBezTo>
                    <a:pt x="102694" y="54019"/>
                    <a:pt x="68526" y="53447"/>
                    <a:pt x="0" y="51538"/>
                  </a:cubicBezTo>
                  <a:cubicBezTo>
                    <a:pt x="4581" y="37222"/>
                    <a:pt x="6871" y="30541"/>
                    <a:pt x="11453" y="17370"/>
                  </a:cubicBezTo>
                  <a:cubicBezTo>
                    <a:pt x="84179" y="8781"/>
                    <a:pt x="120827" y="5345"/>
                    <a:pt x="193935" y="0"/>
                  </a:cubicBezTo>
                  <a:cubicBezTo>
                    <a:pt x="262461" y="4581"/>
                    <a:pt x="296629" y="6108"/>
                    <a:pt x="365155" y="9162"/>
                  </a:cubicBezTo>
                  <a:cubicBezTo>
                    <a:pt x="360383" y="17370"/>
                    <a:pt x="358093" y="21570"/>
                    <a:pt x="353702" y="31877"/>
                  </a:cubicBezTo>
                  <a:cubicBezTo>
                    <a:pt x="280595" y="39512"/>
                    <a:pt x="244137" y="44094"/>
                    <a:pt x="171220" y="55737"/>
                  </a:cubicBezTo>
                  <a:close/>
                  <a:moveTo>
                    <a:pt x="11453" y="49438"/>
                  </a:moveTo>
                  <a:cubicBezTo>
                    <a:pt x="75589" y="51347"/>
                    <a:pt x="107657" y="51920"/>
                    <a:pt x="171984" y="53447"/>
                  </a:cubicBezTo>
                  <a:cubicBezTo>
                    <a:pt x="240319" y="42757"/>
                    <a:pt x="274487" y="38558"/>
                    <a:pt x="343204" y="31114"/>
                  </a:cubicBezTo>
                  <a:cubicBezTo>
                    <a:pt x="347404" y="21570"/>
                    <a:pt x="349503" y="17561"/>
                    <a:pt x="354084" y="9735"/>
                  </a:cubicBezTo>
                  <a:cubicBezTo>
                    <a:pt x="289757" y="6872"/>
                    <a:pt x="257689" y="5536"/>
                    <a:pt x="193553" y="1336"/>
                  </a:cubicBezTo>
                  <a:cubicBezTo>
                    <a:pt x="124836" y="6490"/>
                    <a:pt x="90668" y="9735"/>
                    <a:pt x="22333" y="17752"/>
                  </a:cubicBezTo>
                  <a:cubicBezTo>
                    <a:pt x="17752" y="30159"/>
                    <a:pt x="15652" y="36267"/>
                    <a:pt x="11453" y="49438"/>
                  </a:cubicBezTo>
                  <a:close/>
                </a:path>
              </a:pathLst>
            </a:custGeom>
            <a:grpFill/>
            <a:ln w="19088" cap="flat">
              <a:noFill/>
              <a:prstDash val="solid"/>
              <a:miter/>
            </a:ln>
          </p:spPr>
          <p:txBody>
            <a:bodyPr rtlCol="0" anchor="ctr"/>
            <a:lstStyle/>
            <a:p>
              <a:endParaRPr lang="en-US" dirty="0"/>
            </a:p>
          </p:txBody>
        </p:sp>
        <p:sp>
          <p:nvSpPr>
            <p:cNvPr id="399" name="Freeform: Shape 398">
              <a:extLst>
                <a:ext uri="{FF2B5EF4-FFF2-40B4-BE49-F238E27FC236}">
                  <a16:creationId xmlns:a16="http://schemas.microsoft.com/office/drawing/2014/main" id="{B0DDA7BA-B7EE-49E1-9979-D4BB200C8FAE}"/>
                </a:ext>
              </a:extLst>
            </p:cNvPr>
            <p:cNvSpPr/>
            <p:nvPr/>
          </p:nvSpPr>
          <p:spPr>
            <a:xfrm>
              <a:off x="5979562" y="3781223"/>
              <a:ext cx="362674" cy="38176"/>
            </a:xfrm>
            <a:custGeom>
              <a:avLst/>
              <a:gdLst>
                <a:gd name="connsiteX0" fmla="*/ 173702 w 362673"/>
                <a:gd name="connsiteY0" fmla="*/ 45239 h 38176"/>
                <a:gd name="connsiteX1" fmla="*/ 0 w 362673"/>
                <a:gd name="connsiteY1" fmla="*/ 32641 h 38176"/>
                <a:gd name="connsiteX2" fmla="*/ 11453 w 362673"/>
                <a:gd name="connsiteY2" fmla="*/ 9735 h 38176"/>
                <a:gd name="connsiteX3" fmla="*/ 195463 w 362673"/>
                <a:gd name="connsiteY3" fmla="*/ 0 h 38176"/>
                <a:gd name="connsiteX4" fmla="*/ 370118 w 362673"/>
                <a:gd name="connsiteY4" fmla="*/ 16034 h 38176"/>
                <a:gd name="connsiteX5" fmla="*/ 360193 w 362673"/>
                <a:gd name="connsiteY5" fmla="*/ 40849 h 38176"/>
                <a:gd name="connsiteX6" fmla="*/ 173702 w 362673"/>
                <a:gd name="connsiteY6" fmla="*/ 45239 h 38176"/>
                <a:gd name="connsiteX7" fmla="*/ 11453 w 362673"/>
                <a:gd name="connsiteY7" fmla="*/ 31495 h 38176"/>
                <a:gd name="connsiteX8" fmla="*/ 174466 w 362673"/>
                <a:gd name="connsiteY8" fmla="*/ 43521 h 38176"/>
                <a:gd name="connsiteX9" fmla="*/ 349504 w 362673"/>
                <a:gd name="connsiteY9" fmla="*/ 39321 h 38176"/>
                <a:gd name="connsiteX10" fmla="*/ 358857 w 362673"/>
                <a:gd name="connsiteY10" fmla="*/ 16225 h 38176"/>
                <a:gd name="connsiteX11" fmla="*/ 195080 w 362673"/>
                <a:gd name="connsiteY11" fmla="*/ 1145 h 38176"/>
                <a:gd name="connsiteX12" fmla="*/ 22333 w 362673"/>
                <a:gd name="connsiteY12" fmla="*/ 10117 h 38176"/>
                <a:gd name="connsiteX13" fmla="*/ 11453 w 362673"/>
                <a:gd name="connsiteY13" fmla="*/ 31495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38176">
                  <a:moveTo>
                    <a:pt x="173702" y="45239"/>
                  </a:moveTo>
                  <a:cubicBezTo>
                    <a:pt x="103267" y="36649"/>
                    <a:pt x="68717" y="35122"/>
                    <a:pt x="0" y="32641"/>
                  </a:cubicBezTo>
                  <a:cubicBezTo>
                    <a:pt x="4390" y="22333"/>
                    <a:pt x="6681" y="18134"/>
                    <a:pt x="11453" y="9735"/>
                  </a:cubicBezTo>
                  <a:cubicBezTo>
                    <a:pt x="84751" y="4390"/>
                    <a:pt x="121591" y="2672"/>
                    <a:pt x="195463" y="0"/>
                  </a:cubicBezTo>
                  <a:cubicBezTo>
                    <a:pt x="264752" y="4772"/>
                    <a:pt x="299683" y="8017"/>
                    <a:pt x="370118" y="16034"/>
                  </a:cubicBezTo>
                  <a:cubicBezTo>
                    <a:pt x="365919" y="25196"/>
                    <a:pt x="364010" y="29777"/>
                    <a:pt x="360193" y="40849"/>
                  </a:cubicBezTo>
                  <a:cubicBezTo>
                    <a:pt x="285367" y="41612"/>
                    <a:pt x="247955" y="42185"/>
                    <a:pt x="173702" y="45239"/>
                  </a:cubicBezTo>
                  <a:close/>
                  <a:moveTo>
                    <a:pt x="11453" y="31495"/>
                  </a:moveTo>
                  <a:cubicBezTo>
                    <a:pt x="75971" y="33786"/>
                    <a:pt x="108420" y="35695"/>
                    <a:pt x="174466" y="43521"/>
                  </a:cubicBezTo>
                  <a:cubicBezTo>
                    <a:pt x="244137" y="40658"/>
                    <a:pt x="279068" y="40085"/>
                    <a:pt x="349504" y="39321"/>
                  </a:cubicBezTo>
                  <a:cubicBezTo>
                    <a:pt x="352939" y="29205"/>
                    <a:pt x="354848" y="24815"/>
                    <a:pt x="358857" y="16225"/>
                  </a:cubicBezTo>
                  <a:cubicBezTo>
                    <a:pt x="292811" y="8781"/>
                    <a:pt x="260171" y="5917"/>
                    <a:pt x="195080" y="1145"/>
                  </a:cubicBezTo>
                  <a:cubicBezTo>
                    <a:pt x="125791" y="3627"/>
                    <a:pt x="91241" y="5154"/>
                    <a:pt x="22333" y="10117"/>
                  </a:cubicBezTo>
                  <a:cubicBezTo>
                    <a:pt x="17752" y="18134"/>
                    <a:pt x="15461" y="22142"/>
                    <a:pt x="11453" y="31495"/>
                  </a:cubicBezTo>
                  <a:close/>
                </a:path>
              </a:pathLst>
            </a:custGeom>
            <a:grpFill/>
            <a:ln w="19088" cap="flat">
              <a:noFill/>
              <a:prstDash val="solid"/>
              <a:miter/>
            </a:ln>
          </p:spPr>
          <p:txBody>
            <a:bodyPr rtlCol="0" anchor="ctr"/>
            <a:lstStyle/>
            <a:p>
              <a:endParaRPr lang="en-US" dirty="0"/>
            </a:p>
          </p:txBody>
        </p:sp>
        <p:sp>
          <p:nvSpPr>
            <p:cNvPr id="400" name="Freeform: Shape 399">
              <a:extLst>
                <a:ext uri="{FF2B5EF4-FFF2-40B4-BE49-F238E27FC236}">
                  <a16:creationId xmlns:a16="http://schemas.microsoft.com/office/drawing/2014/main" id="{9855B233-A878-426C-9F06-94A3A4E00C8A}"/>
                </a:ext>
              </a:extLst>
            </p:cNvPr>
            <p:cNvSpPr/>
            <p:nvPr/>
          </p:nvSpPr>
          <p:spPr>
            <a:xfrm>
              <a:off x="6328684" y="3794585"/>
              <a:ext cx="362674" cy="57264"/>
            </a:xfrm>
            <a:custGeom>
              <a:avLst/>
              <a:gdLst>
                <a:gd name="connsiteX0" fmla="*/ 180383 w 362673"/>
                <a:gd name="connsiteY0" fmla="*/ 57455 h 57264"/>
                <a:gd name="connsiteX1" fmla="*/ 0 w 362673"/>
                <a:gd name="connsiteY1" fmla="*/ 26914 h 57264"/>
                <a:gd name="connsiteX2" fmla="*/ 9926 w 362673"/>
                <a:gd name="connsiteY2" fmla="*/ 2291 h 57264"/>
                <a:gd name="connsiteX3" fmla="*/ 196798 w 362673"/>
                <a:gd name="connsiteY3" fmla="*/ 0 h 57264"/>
                <a:gd name="connsiteX4" fmla="*/ 377181 w 362673"/>
                <a:gd name="connsiteY4" fmla="*/ 27869 h 57264"/>
                <a:gd name="connsiteX5" fmla="*/ 370882 w 362673"/>
                <a:gd name="connsiteY5" fmla="*/ 60891 h 57264"/>
                <a:gd name="connsiteX6" fmla="*/ 180383 w 362673"/>
                <a:gd name="connsiteY6" fmla="*/ 57455 h 57264"/>
                <a:gd name="connsiteX7" fmla="*/ 11452 w 362673"/>
                <a:gd name="connsiteY7" fmla="*/ 26723 h 57264"/>
                <a:gd name="connsiteX8" fmla="*/ 180764 w 362673"/>
                <a:gd name="connsiteY8" fmla="*/ 55355 h 57264"/>
                <a:gd name="connsiteX9" fmla="*/ 359429 w 362673"/>
                <a:gd name="connsiteY9" fmla="*/ 58600 h 57264"/>
                <a:gd name="connsiteX10" fmla="*/ 365538 w 362673"/>
                <a:gd name="connsiteY10" fmla="*/ 28059 h 57264"/>
                <a:gd name="connsiteX11" fmla="*/ 196225 w 362673"/>
                <a:gd name="connsiteY11" fmla="*/ 1718 h 57264"/>
                <a:gd name="connsiteX12" fmla="*/ 20807 w 362673"/>
                <a:gd name="connsiteY12" fmla="*/ 3627 h 57264"/>
                <a:gd name="connsiteX13" fmla="*/ 11452 w 362673"/>
                <a:gd name="connsiteY13" fmla="*/ 26723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80383" y="57455"/>
                  </a:moveTo>
                  <a:cubicBezTo>
                    <a:pt x="107466" y="43139"/>
                    <a:pt x="71389" y="37031"/>
                    <a:pt x="0" y="26914"/>
                  </a:cubicBezTo>
                  <a:cubicBezTo>
                    <a:pt x="3818" y="16034"/>
                    <a:pt x="5726" y="11453"/>
                    <a:pt x="9926" y="2291"/>
                  </a:cubicBezTo>
                  <a:cubicBezTo>
                    <a:pt x="84560" y="1145"/>
                    <a:pt x="121973" y="954"/>
                    <a:pt x="196798" y="0"/>
                  </a:cubicBezTo>
                  <a:cubicBezTo>
                    <a:pt x="268188" y="9353"/>
                    <a:pt x="304264" y="14889"/>
                    <a:pt x="377181" y="27869"/>
                  </a:cubicBezTo>
                  <a:cubicBezTo>
                    <a:pt x="374508" y="40467"/>
                    <a:pt x="373172" y="46766"/>
                    <a:pt x="370882" y="60891"/>
                  </a:cubicBezTo>
                  <a:cubicBezTo>
                    <a:pt x="294338" y="59173"/>
                    <a:pt x="256162" y="58219"/>
                    <a:pt x="180383" y="57455"/>
                  </a:cubicBezTo>
                  <a:close/>
                  <a:moveTo>
                    <a:pt x="11452" y="26723"/>
                  </a:moveTo>
                  <a:cubicBezTo>
                    <a:pt x="78452" y="36267"/>
                    <a:pt x="112238" y="41994"/>
                    <a:pt x="180764" y="55355"/>
                  </a:cubicBezTo>
                  <a:cubicBezTo>
                    <a:pt x="251963" y="56119"/>
                    <a:pt x="287849" y="56883"/>
                    <a:pt x="359429" y="58600"/>
                  </a:cubicBezTo>
                  <a:cubicBezTo>
                    <a:pt x="361720" y="45621"/>
                    <a:pt x="362865" y="39703"/>
                    <a:pt x="365538" y="28059"/>
                  </a:cubicBezTo>
                  <a:cubicBezTo>
                    <a:pt x="297202" y="16034"/>
                    <a:pt x="263416" y="10689"/>
                    <a:pt x="196225" y="1718"/>
                  </a:cubicBezTo>
                  <a:cubicBezTo>
                    <a:pt x="125981" y="2481"/>
                    <a:pt x="90860" y="2672"/>
                    <a:pt x="20807" y="3627"/>
                  </a:cubicBezTo>
                  <a:cubicBezTo>
                    <a:pt x="16798" y="12025"/>
                    <a:pt x="15079" y="16416"/>
                    <a:pt x="11452" y="26723"/>
                  </a:cubicBezTo>
                  <a:close/>
                </a:path>
              </a:pathLst>
            </a:custGeom>
            <a:grpFill/>
            <a:ln w="19088" cap="flat">
              <a:noFill/>
              <a:prstDash val="solid"/>
              <a:miter/>
            </a:ln>
          </p:spPr>
          <p:txBody>
            <a:bodyPr rtlCol="0" anchor="ctr"/>
            <a:lstStyle/>
            <a:p>
              <a:endParaRPr lang="en-US" dirty="0"/>
            </a:p>
          </p:txBody>
        </p:sp>
        <p:sp>
          <p:nvSpPr>
            <p:cNvPr id="401" name="Freeform: Shape 400">
              <a:extLst>
                <a:ext uri="{FF2B5EF4-FFF2-40B4-BE49-F238E27FC236}">
                  <a16:creationId xmlns:a16="http://schemas.microsoft.com/office/drawing/2014/main" id="{252768FC-EFE3-453D-BE9F-FBD166A699B9}"/>
                </a:ext>
              </a:extLst>
            </p:cNvPr>
            <p:cNvSpPr/>
            <p:nvPr/>
          </p:nvSpPr>
          <p:spPr>
            <a:xfrm>
              <a:off x="6688113" y="3821499"/>
              <a:ext cx="381762" cy="76352"/>
            </a:xfrm>
            <a:custGeom>
              <a:avLst/>
              <a:gdLst>
                <a:gd name="connsiteX0" fmla="*/ 188208 w 381762"/>
                <a:gd name="connsiteY0" fmla="*/ 77116 h 76352"/>
                <a:gd name="connsiteX1" fmla="*/ 0 w 381762"/>
                <a:gd name="connsiteY1" fmla="*/ 32641 h 76352"/>
                <a:gd name="connsiteX2" fmla="*/ 6489 w 381762"/>
                <a:gd name="connsiteY2" fmla="*/ 0 h 76352"/>
                <a:gd name="connsiteX3" fmla="*/ 195844 w 381762"/>
                <a:gd name="connsiteY3" fmla="*/ 191 h 76352"/>
                <a:gd name="connsiteX4" fmla="*/ 383288 w 381762"/>
                <a:gd name="connsiteY4" fmla="*/ 39703 h 76352"/>
                <a:gd name="connsiteX5" fmla="*/ 382525 w 381762"/>
                <a:gd name="connsiteY5" fmla="*/ 84178 h 76352"/>
                <a:gd name="connsiteX6" fmla="*/ 188208 w 381762"/>
                <a:gd name="connsiteY6" fmla="*/ 77116 h 76352"/>
                <a:gd name="connsiteX7" fmla="*/ 11643 w 381762"/>
                <a:gd name="connsiteY7" fmla="*/ 32831 h 76352"/>
                <a:gd name="connsiteX8" fmla="*/ 188208 w 381762"/>
                <a:gd name="connsiteY8" fmla="*/ 74444 h 76352"/>
                <a:gd name="connsiteX9" fmla="*/ 370308 w 381762"/>
                <a:gd name="connsiteY9" fmla="*/ 80933 h 76352"/>
                <a:gd name="connsiteX10" fmla="*/ 371263 w 381762"/>
                <a:gd name="connsiteY10" fmla="*/ 39512 h 76352"/>
                <a:gd name="connsiteX11" fmla="*/ 195271 w 381762"/>
                <a:gd name="connsiteY11" fmla="*/ 2291 h 76352"/>
                <a:gd name="connsiteX12" fmla="*/ 17370 w 381762"/>
                <a:gd name="connsiteY12" fmla="*/ 1909 h 76352"/>
                <a:gd name="connsiteX13" fmla="*/ 11643 w 381762"/>
                <a:gd name="connsiteY13" fmla="*/ 32831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76352">
                  <a:moveTo>
                    <a:pt x="188208" y="77116"/>
                  </a:moveTo>
                  <a:cubicBezTo>
                    <a:pt x="111856" y="57264"/>
                    <a:pt x="74252" y="48293"/>
                    <a:pt x="0" y="32641"/>
                  </a:cubicBezTo>
                  <a:cubicBezTo>
                    <a:pt x="2290" y="18706"/>
                    <a:pt x="3627" y="12407"/>
                    <a:pt x="6489" y="0"/>
                  </a:cubicBezTo>
                  <a:cubicBezTo>
                    <a:pt x="82270" y="382"/>
                    <a:pt x="120255" y="573"/>
                    <a:pt x="195844" y="191"/>
                  </a:cubicBezTo>
                  <a:cubicBezTo>
                    <a:pt x="269905" y="14125"/>
                    <a:pt x="307509" y="22142"/>
                    <a:pt x="383288" y="39703"/>
                  </a:cubicBezTo>
                  <a:cubicBezTo>
                    <a:pt x="382907" y="57073"/>
                    <a:pt x="382716" y="65854"/>
                    <a:pt x="382525" y="84178"/>
                  </a:cubicBezTo>
                  <a:cubicBezTo>
                    <a:pt x="304645" y="81697"/>
                    <a:pt x="265706" y="79979"/>
                    <a:pt x="188208" y="77116"/>
                  </a:cubicBezTo>
                  <a:close/>
                  <a:moveTo>
                    <a:pt x="11643" y="32831"/>
                  </a:moveTo>
                  <a:cubicBezTo>
                    <a:pt x="81315" y="47529"/>
                    <a:pt x="116819" y="55928"/>
                    <a:pt x="188208" y="74444"/>
                  </a:cubicBezTo>
                  <a:cubicBezTo>
                    <a:pt x="260934" y="77116"/>
                    <a:pt x="297392" y="78643"/>
                    <a:pt x="370308" y="80933"/>
                  </a:cubicBezTo>
                  <a:cubicBezTo>
                    <a:pt x="370500" y="63945"/>
                    <a:pt x="370691" y="55737"/>
                    <a:pt x="371263" y="39512"/>
                  </a:cubicBezTo>
                  <a:cubicBezTo>
                    <a:pt x="300064" y="22906"/>
                    <a:pt x="264943" y="15461"/>
                    <a:pt x="195271" y="2291"/>
                  </a:cubicBezTo>
                  <a:cubicBezTo>
                    <a:pt x="124264" y="2672"/>
                    <a:pt x="88568" y="2481"/>
                    <a:pt x="17370" y="1909"/>
                  </a:cubicBezTo>
                  <a:cubicBezTo>
                    <a:pt x="15079" y="13743"/>
                    <a:pt x="13743" y="19852"/>
                    <a:pt x="11643" y="32831"/>
                  </a:cubicBezTo>
                  <a:close/>
                </a:path>
              </a:pathLst>
            </a:custGeom>
            <a:grpFill/>
            <a:ln w="19088" cap="flat">
              <a:noFill/>
              <a:prstDash val="solid"/>
              <a:miter/>
            </a:ln>
          </p:spPr>
          <p:txBody>
            <a:bodyPr rtlCol="0" anchor="ctr"/>
            <a:lstStyle/>
            <a:p>
              <a:endParaRPr lang="en-US" dirty="0"/>
            </a:p>
          </p:txBody>
        </p:sp>
        <p:sp>
          <p:nvSpPr>
            <p:cNvPr id="402" name="Freeform: Shape 401">
              <a:extLst>
                <a:ext uri="{FF2B5EF4-FFF2-40B4-BE49-F238E27FC236}">
                  <a16:creationId xmlns:a16="http://schemas.microsoft.com/office/drawing/2014/main" id="{CA6F5F96-0218-43FA-BC26-74B0FC9CD62D}"/>
                </a:ext>
              </a:extLst>
            </p:cNvPr>
            <p:cNvSpPr/>
            <p:nvPr/>
          </p:nvSpPr>
          <p:spPr>
            <a:xfrm>
              <a:off x="7058422" y="3858912"/>
              <a:ext cx="381762" cy="95440"/>
            </a:xfrm>
            <a:custGeom>
              <a:avLst/>
              <a:gdLst>
                <a:gd name="connsiteX0" fmla="*/ 197563 w 381762"/>
                <a:gd name="connsiteY0" fmla="*/ 102312 h 95440"/>
                <a:gd name="connsiteX1" fmla="*/ 0 w 381762"/>
                <a:gd name="connsiteY1" fmla="*/ 45048 h 95440"/>
                <a:gd name="connsiteX2" fmla="*/ 954 w 381762"/>
                <a:gd name="connsiteY2" fmla="*/ 954 h 95440"/>
                <a:gd name="connsiteX3" fmla="*/ 191835 w 381762"/>
                <a:gd name="connsiteY3" fmla="*/ 0 h 95440"/>
                <a:gd name="connsiteX4" fmla="*/ 387488 w 381762"/>
                <a:gd name="connsiteY4" fmla="*/ 50393 h 95440"/>
                <a:gd name="connsiteX5" fmla="*/ 394552 w 381762"/>
                <a:gd name="connsiteY5" fmla="*/ 108802 h 95440"/>
                <a:gd name="connsiteX6" fmla="*/ 197563 w 381762"/>
                <a:gd name="connsiteY6" fmla="*/ 102312 h 95440"/>
                <a:gd name="connsiteX7" fmla="*/ 12026 w 381762"/>
                <a:gd name="connsiteY7" fmla="*/ 45239 h 95440"/>
                <a:gd name="connsiteX8" fmla="*/ 197371 w 381762"/>
                <a:gd name="connsiteY8" fmla="*/ 98876 h 95440"/>
                <a:gd name="connsiteX9" fmla="*/ 381953 w 381762"/>
                <a:gd name="connsiteY9" fmla="*/ 104794 h 95440"/>
                <a:gd name="connsiteX10" fmla="*/ 375654 w 381762"/>
                <a:gd name="connsiteY10" fmla="*/ 50393 h 95440"/>
                <a:gd name="connsiteX11" fmla="*/ 192026 w 381762"/>
                <a:gd name="connsiteY11" fmla="*/ 2863 h 95440"/>
                <a:gd name="connsiteX12" fmla="*/ 12790 w 381762"/>
                <a:gd name="connsiteY12" fmla="*/ 3627 h 95440"/>
                <a:gd name="connsiteX13" fmla="*/ 12026 w 381762"/>
                <a:gd name="connsiteY13" fmla="*/ 45239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95440">
                  <a:moveTo>
                    <a:pt x="197563" y="102312"/>
                  </a:moveTo>
                  <a:cubicBezTo>
                    <a:pt x="117392" y="77307"/>
                    <a:pt x="77880" y="65854"/>
                    <a:pt x="0" y="45048"/>
                  </a:cubicBezTo>
                  <a:cubicBezTo>
                    <a:pt x="191" y="26723"/>
                    <a:pt x="382" y="18134"/>
                    <a:pt x="954" y="954"/>
                  </a:cubicBezTo>
                  <a:cubicBezTo>
                    <a:pt x="77498" y="1336"/>
                    <a:pt x="115865" y="1336"/>
                    <a:pt x="191835" y="0"/>
                  </a:cubicBezTo>
                  <a:cubicBezTo>
                    <a:pt x="268952" y="18325"/>
                    <a:pt x="308082" y="28441"/>
                    <a:pt x="387488" y="50393"/>
                  </a:cubicBezTo>
                  <a:cubicBezTo>
                    <a:pt x="390161" y="73489"/>
                    <a:pt x="391497" y="85133"/>
                    <a:pt x="394552" y="108802"/>
                  </a:cubicBezTo>
                  <a:cubicBezTo>
                    <a:pt x="316099" y="107084"/>
                    <a:pt x="276586" y="105557"/>
                    <a:pt x="197563" y="102312"/>
                  </a:cubicBezTo>
                  <a:close/>
                  <a:moveTo>
                    <a:pt x="12026" y="45239"/>
                  </a:moveTo>
                  <a:cubicBezTo>
                    <a:pt x="85133" y="64900"/>
                    <a:pt x="122164" y="75589"/>
                    <a:pt x="197371" y="98876"/>
                  </a:cubicBezTo>
                  <a:cubicBezTo>
                    <a:pt x="271433" y="101930"/>
                    <a:pt x="308273" y="103267"/>
                    <a:pt x="381953" y="104794"/>
                  </a:cubicBezTo>
                  <a:cubicBezTo>
                    <a:pt x="379280" y="82651"/>
                    <a:pt x="377944" y="71771"/>
                    <a:pt x="375654" y="50393"/>
                  </a:cubicBezTo>
                  <a:cubicBezTo>
                    <a:pt x="301211" y="29777"/>
                    <a:pt x="264562" y="20233"/>
                    <a:pt x="192026" y="2863"/>
                  </a:cubicBezTo>
                  <a:cubicBezTo>
                    <a:pt x="120637" y="4008"/>
                    <a:pt x="84751" y="4008"/>
                    <a:pt x="12790" y="3627"/>
                  </a:cubicBezTo>
                  <a:cubicBezTo>
                    <a:pt x="12408" y="19852"/>
                    <a:pt x="12217" y="28060"/>
                    <a:pt x="12026" y="45239"/>
                  </a:cubicBezTo>
                  <a:close/>
                </a:path>
              </a:pathLst>
            </a:custGeom>
            <a:grpFill/>
            <a:ln w="19088" cap="flat">
              <a:noFill/>
              <a:prstDash val="solid"/>
              <a:miter/>
            </a:ln>
          </p:spPr>
          <p:txBody>
            <a:bodyPr rtlCol="0" anchor="ctr"/>
            <a:lstStyle/>
            <a:p>
              <a:endParaRPr lang="en-US" dirty="0"/>
            </a:p>
          </p:txBody>
        </p:sp>
        <p:sp>
          <p:nvSpPr>
            <p:cNvPr id="403" name="Freeform: Shape 402">
              <a:extLst>
                <a:ext uri="{FF2B5EF4-FFF2-40B4-BE49-F238E27FC236}">
                  <a16:creationId xmlns:a16="http://schemas.microsoft.com/office/drawing/2014/main" id="{8154DD85-EC36-46DF-950B-AA7E97E33E09}"/>
                </a:ext>
              </a:extLst>
            </p:cNvPr>
            <p:cNvSpPr/>
            <p:nvPr/>
          </p:nvSpPr>
          <p:spPr>
            <a:xfrm>
              <a:off x="7433885" y="3902432"/>
              <a:ext cx="400850" cy="133617"/>
            </a:xfrm>
            <a:custGeom>
              <a:avLst/>
              <a:gdLst>
                <a:gd name="connsiteX0" fmla="*/ 214359 w 400850"/>
                <a:gd name="connsiteY0" fmla="*/ 131708 h 133616"/>
                <a:gd name="connsiteX1" fmla="*/ 6680 w 400850"/>
                <a:gd name="connsiteY1" fmla="*/ 63182 h 133616"/>
                <a:gd name="connsiteX2" fmla="*/ 0 w 400850"/>
                <a:gd name="connsiteY2" fmla="*/ 5154 h 133616"/>
                <a:gd name="connsiteX3" fmla="*/ 191071 w 400850"/>
                <a:gd name="connsiteY3" fmla="*/ 0 h 133616"/>
                <a:gd name="connsiteX4" fmla="*/ 395314 w 400850"/>
                <a:gd name="connsiteY4" fmla="*/ 60128 h 133616"/>
                <a:gd name="connsiteX5" fmla="*/ 412494 w 400850"/>
                <a:gd name="connsiteY5" fmla="*/ 134189 h 133616"/>
                <a:gd name="connsiteX6" fmla="*/ 214359 w 400850"/>
                <a:gd name="connsiteY6" fmla="*/ 131708 h 133616"/>
                <a:gd name="connsiteX7" fmla="*/ 18897 w 400850"/>
                <a:gd name="connsiteY7" fmla="*/ 63372 h 133616"/>
                <a:gd name="connsiteX8" fmla="*/ 213596 w 400850"/>
                <a:gd name="connsiteY8" fmla="*/ 127508 h 133616"/>
                <a:gd name="connsiteX9" fmla="*/ 399132 w 400850"/>
                <a:gd name="connsiteY9" fmla="*/ 129417 h 133616"/>
                <a:gd name="connsiteX10" fmla="*/ 383479 w 400850"/>
                <a:gd name="connsiteY10" fmla="*/ 60509 h 133616"/>
                <a:gd name="connsiteX11" fmla="*/ 191835 w 400850"/>
                <a:gd name="connsiteY11" fmla="*/ 4009 h 133616"/>
                <a:gd name="connsiteX12" fmla="*/ 12407 w 400850"/>
                <a:gd name="connsiteY12" fmla="*/ 8781 h 133616"/>
                <a:gd name="connsiteX13" fmla="*/ 18897 w 400850"/>
                <a:gd name="connsiteY13" fmla="*/ 6337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214359" y="131708"/>
                  </a:moveTo>
                  <a:cubicBezTo>
                    <a:pt x="130180" y="102503"/>
                    <a:pt x="88568" y="88760"/>
                    <a:pt x="6680" y="63182"/>
                  </a:cubicBezTo>
                  <a:cubicBezTo>
                    <a:pt x="3817" y="39512"/>
                    <a:pt x="2480" y="28060"/>
                    <a:pt x="0" y="5154"/>
                  </a:cubicBezTo>
                  <a:cubicBezTo>
                    <a:pt x="76924" y="4390"/>
                    <a:pt x="115101" y="3436"/>
                    <a:pt x="191071" y="0"/>
                  </a:cubicBezTo>
                  <a:cubicBezTo>
                    <a:pt x="271623" y="22333"/>
                    <a:pt x="312472" y="34359"/>
                    <a:pt x="395314" y="60128"/>
                  </a:cubicBezTo>
                  <a:cubicBezTo>
                    <a:pt x="401995" y="89523"/>
                    <a:pt x="405431" y="104221"/>
                    <a:pt x="412494" y="134189"/>
                  </a:cubicBezTo>
                  <a:cubicBezTo>
                    <a:pt x="333660" y="134380"/>
                    <a:pt x="294147" y="133808"/>
                    <a:pt x="214359" y="131708"/>
                  </a:cubicBezTo>
                  <a:close/>
                  <a:moveTo>
                    <a:pt x="18897" y="63372"/>
                  </a:moveTo>
                  <a:cubicBezTo>
                    <a:pt x="95630" y="87423"/>
                    <a:pt x="134571" y="100212"/>
                    <a:pt x="213596" y="127508"/>
                  </a:cubicBezTo>
                  <a:cubicBezTo>
                    <a:pt x="288230" y="129417"/>
                    <a:pt x="325452" y="129799"/>
                    <a:pt x="399132" y="129417"/>
                  </a:cubicBezTo>
                  <a:cubicBezTo>
                    <a:pt x="392832" y="101740"/>
                    <a:pt x="389588" y="87805"/>
                    <a:pt x="383479" y="60509"/>
                  </a:cubicBezTo>
                  <a:cubicBezTo>
                    <a:pt x="305791" y="36458"/>
                    <a:pt x="267423" y="25005"/>
                    <a:pt x="191835" y="4009"/>
                  </a:cubicBezTo>
                  <a:cubicBezTo>
                    <a:pt x="120636" y="7063"/>
                    <a:pt x="84751" y="8017"/>
                    <a:pt x="12407" y="8781"/>
                  </a:cubicBezTo>
                  <a:cubicBezTo>
                    <a:pt x="14888" y="30159"/>
                    <a:pt x="16224" y="41230"/>
                    <a:pt x="18897" y="63372"/>
                  </a:cubicBezTo>
                  <a:close/>
                </a:path>
              </a:pathLst>
            </a:custGeom>
            <a:grpFill/>
            <a:ln w="19088" cap="flat">
              <a:noFill/>
              <a:prstDash val="solid"/>
              <a:miter/>
            </a:ln>
          </p:spPr>
          <p:txBody>
            <a:bodyPr rtlCol="0" anchor="ctr"/>
            <a:lstStyle/>
            <a:p>
              <a:endParaRPr lang="en-US" dirty="0"/>
            </a:p>
          </p:txBody>
        </p:sp>
        <p:sp>
          <p:nvSpPr>
            <p:cNvPr id="404" name="Freeform: Shape 403">
              <a:extLst>
                <a:ext uri="{FF2B5EF4-FFF2-40B4-BE49-F238E27FC236}">
                  <a16:creationId xmlns:a16="http://schemas.microsoft.com/office/drawing/2014/main" id="{6B00D47B-47EF-4D4B-802F-4F32654109BB}"/>
                </a:ext>
              </a:extLst>
            </p:cNvPr>
            <p:cNvSpPr/>
            <p:nvPr/>
          </p:nvSpPr>
          <p:spPr>
            <a:xfrm>
              <a:off x="7816793" y="3948435"/>
              <a:ext cx="419938" cy="152705"/>
            </a:xfrm>
            <a:custGeom>
              <a:avLst/>
              <a:gdLst>
                <a:gd name="connsiteX0" fmla="*/ 234592 w 419938"/>
                <a:gd name="connsiteY0" fmla="*/ 163394 h 152704"/>
                <a:gd name="connsiteX1" fmla="*/ 16798 w 419938"/>
                <a:gd name="connsiteY1" fmla="*/ 85706 h 152704"/>
                <a:gd name="connsiteX2" fmla="*/ 0 w 419938"/>
                <a:gd name="connsiteY2" fmla="*/ 12216 h 152704"/>
                <a:gd name="connsiteX3" fmla="*/ 188971 w 419938"/>
                <a:gd name="connsiteY3" fmla="*/ 0 h 152704"/>
                <a:gd name="connsiteX4" fmla="*/ 401613 w 419938"/>
                <a:gd name="connsiteY4" fmla="*/ 67763 h 152704"/>
                <a:gd name="connsiteX5" fmla="*/ 430817 w 419938"/>
                <a:gd name="connsiteY5" fmla="*/ 157859 h 152704"/>
                <a:gd name="connsiteX6" fmla="*/ 234592 w 419938"/>
                <a:gd name="connsiteY6" fmla="*/ 163394 h 152704"/>
                <a:gd name="connsiteX7" fmla="*/ 28822 w 419938"/>
                <a:gd name="connsiteY7" fmla="*/ 85706 h 152704"/>
                <a:gd name="connsiteX8" fmla="*/ 233065 w 419938"/>
                <a:gd name="connsiteY8" fmla="*/ 158240 h 152704"/>
                <a:gd name="connsiteX9" fmla="*/ 417075 w 419938"/>
                <a:gd name="connsiteY9" fmla="*/ 152705 h 152704"/>
                <a:gd name="connsiteX10" fmla="*/ 390161 w 419938"/>
                <a:gd name="connsiteY10" fmla="*/ 68717 h 152704"/>
                <a:gd name="connsiteX11" fmla="*/ 190499 w 419938"/>
                <a:gd name="connsiteY11" fmla="*/ 4963 h 152704"/>
                <a:gd name="connsiteX12" fmla="*/ 12980 w 419938"/>
                <a:gd name="connsiteY12" fmla="*/ 16225 h 152704"/>
                <a:gd name="connsiteX13" fmla="*/ 28822 w 419938"/>
                <a:gd name="connsiteY13" fmla="*/ 85706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52704">
                  <a:moveTo>
                    <a:pt x="234592" y="163394"/>
                  </a:moveTo>
                  <a:cubicBezTo>
                    <a:pt x="146214" y="130944"/>
                    <a:pt x="102694" y="115292"/>
                    <a:pt x="16798" y="85706"/>
                  </a:cubicBezTo>
                  <a:cubicBezTo>
                    <a:pt x="9925" y="56119"/>
                    <a:pt x="6680" y="41421"/>
                    <a:pt x="0" y="12216"/>
                  </a:cubicBezTo>
                  <a:cubicBezTo>
                    <a:pt x="76352" y="8971"/>
                    <a:pt x="114338" y="6490"/>
                    <a:pt x="188971" y="0"/>
                  </a:cubicBezTo>
                  <a:cubicBezTo>
                    <a:pt x="272960" y="25578"/>
                    <a:pt x="315526" y="39131"/>
                    <a:pt x="401613" y="67763"/>
                  </a:cubicBezTo>
                  <a:cubicBezTo>
                    <a:pt x="413257" y="103648"/>
                    <a:pt x="419174" y="121782"/>
                    <a:pt x="430817" y="157859"/>
                  </a:cubicBezTo>
                  <a:cubicBezTo>
                    <a:pt x="353320" y="161676"/>
                    <a:pt x="313998" y="162821"/>
                    <a:pt x="234592" y="163394"/>
                  </a:cubicBezTo>
                  <a:close/>
                  <a:moveTo>
                    <a:pt x="28822" y="85706"/>
                  </a:moveTo>
                  <a:cubicBezTo>
                    <a:pt x="109374" y="113383"/>
                    <a:pt x="150223" y="127890"/>
                    <a:pt x="233065" y="158240"/>
                  </a:cubicBezTo>
                  <a:cubicBezTo>
                    <a:pt x="307509" y="157477"/>
                    <a:pt x="344349" y="156522"/>
                    <a:pt x="417075" y="152705"/>
                  </a:cubicBezTo>
                  <a:cubicBezTo>
                    <a:pt x="406194" y="119110"/>
                    <a:pt x="400850" y="102121"/>
                    <a:pt x="390161" y="68717"/>
                  </a:cubicBezTo>
                  <a:cubicBezTo>
                    <a:pt x="309226" y="41994"/>
                    <a:pt x="269333" y="29014"/>
                    <a:pt x="190499" y="4963"/>
                  </a:cubicBezTo>
                  <a:cubicBezTo>
                    <a:pt x="120255" y="10880"/>
                    <a:pt x="84751" y="13171"/>
                    <a:pt x="12980" y="16225"/>
                  </a:cubicBezTo>
                  <a:cubicBezTo>
                    <a:pt x="19278" y="43712"/>
                    <a:pt x="22333" y="57646"/>
                    <a:pt x="28822" y="85706"/>
                  </a:cubicBezTo>
                  <a:close/>
                </a:path>
              </a:pathLst>
            </a:custGeom>
            <a:grpFill/>
            <a:ln w="19088" cap="flat">
              <a:noFill/>
              <a:prstDash val="solid"/>
              <a:miter/>
            </a:ln>
          </p:spPr>
          <p:txBody>
            <a:bodyPr rtlCol="0" anchor="ctr"/>
            <a:lstStyle/>
            <a:p>
              <a:endParaRPr lang="en-US" dirty="0"/>
            </a:p>
          </p:txBody>
        </p:sp>
        <p:sp>
          <p:nvSpPr>
            <p:cNvPr id="405" name="Freeform: Shape 404">
              <a:extLst>
                <a:ext uri="{FF2B5EF4-FFF2-40B4-BE49-F238E27FC236}">
                  <a16:creationId xmlns:a16="http://schemas.microsoft.com/office/drawing/2014/main" id="{92BD207A-BE6D-4576-8398-6F3597ABDFD0}"/>
                </a:ext>
              </a:extLst>
            </p:cNvPr>
            <p:cNvSpPr/>
            <p:nvPr/>
          </p:nvSpPr>
          <p:spPr>
            <a:xfrm>
              <a:off x="8205998" y="3992719"/>
              <a:ext cx="439026" cy="190881"/>
            </a:xfrm>
            <a:custGeom>
              <a:avLst/>
              <a:gdLst>
                <a:gd name="connsiteX0" fmla="*/ 255781 w 439026"/>
                <a:gd name="connsiteY0" fmla="*/ 194889 h 190880"/>
                <a:gd name="connsiteX1" fmla="*/ 28823 w 439026"/>
                <a:gd name="connsiteY1" fmla="*/ 111284 h 190880"/>
                <a:gd name="connsiteX2" fmla="*/ 0 w 439026"/>
                <a:gd name="connsiteY2" fmla="*/ 21760 h 190880"/>
                <a:gd name="connsiteX3" fmla="*/ 184773 w 439026"/>
                <a:gd name="connsiteY3" fmla="*/ 0 h 190880"/>
                <a:gd name="connsiteX4" fmla="*/ 404859 w 439026"/>
                <a:gd name="connsiteY4" fmla="*/ 72726 h 190880"/>
                <a:gd name="connsiteX5" fmla="*/ 447616 w 439026"/>
                <a:gd name="connsiteY5" fmla="*/ 178092 h 190880"/>
                <a:gd name="connsiteX6" fmla="*/ 255781 w 439026"/>
                <a:gd name="connsiteY6" fmla="*/ 194889 h 190880"/>
                <a:gd name="connsiteX7" fmla="*/ 40849 w 439026"/>
                <a:gd name="connsiteY7" fmla="*/ 110520 h 190880"/>
                <a:gd name="connsiteX8" fmla="*/ 253682 w 439026"/>
                <a:gd name="connsiteY8" fmla="*/ 188590 h 190880"/>
                <a:gd name="connsiteX9" fmla="*/ 433491 w 439026"/>
                <a:gd name="connsiteY9" fmla="*/ 172747 h 190880"/>
                <a:gd name="connsiteX10" fmla="*/ 393788 w 439026"/>
                <a:gd name="connsiteY10" fmla="*/ 74444 h 190880"/>
                <a:gd name="connsiteX11" fmla="*/ 187064 w 439026"/>
                <a:gd name="connsiteY11" fmla="*/ 5726 h 190880"/>
                <a:gd name="connsiteX12" fmla="*/ 13553 w 439026"/>
                <a:gd name="connsiteY12" fmla="*/ 25960 h 190880"/>
                <a:gd name="connsiteX13" fmla="*/ 40849 w 439026"/>
                <a:gd name="connsiteY13" fmla="*/ 110520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90880">
                  <a:moveTo>
                    <a:pt x="255781" y="194889"/>
                  </a:moveTo>
                  <a:cubicBezTo>
                    <a:pt x="163967" y="160531"/>
                    <a:pt x="118538" y="143542"/>
                    <a:pt x="28823" y="111284"/>
                  </a:cubicBezTo>
                  <a:cubicBezTo>
                    <a:pt x="17371" y="75398"/>
                    <a:pt x="11454" y="57455"/>
                    <a:pt x="0" y="21760"/>
                  </a:cubicBezTo>
                  <a:cubicBezTo>
                    <a:pt x="75016" y="14889"/>
                    <a:pt x="112047" y="10499"/>
                    <a:pt x="184773" y="0"/>
                  </a:cubicBezTo>
                  <a:cubicBezTo>
                    <a:pt x="271816" y="27869"/>
                    <a:pt x="315909" y="42567"/>
                    <a:pt x="404859" y="72726"/>
                  </a:cubicBezTo>
                  <a:cubicBezTo>
                    <a:pt x="422039" y="114910"/>
                    <a:pt x="430628" y="136098"/>
                    <a:pt x="447616" y="178092"/>
                  </a:cubicBezTo>
                  <a:cubicBezTo>
                    <a:pt x="372218" y="186873"/>
                    <a:pt x="333852" y="190117"/>
                    <a:pt x="255781" y="194889"/>
                  </a:cubicBezTo>
                  <a:close/>
                  <a:moveTo>
                    <a:pt x="40849" y="110520"/>
                  </a:moveTo>
                  <a:cubicBezTo>
                    <a:pt x="125028" y="140870"/>
                    <a:pt x="167594" y="156522"/>
                    <a:pt x="253682" y="188590"/>
                  </a:cubicBezTo>
                  <a:cubicBezTo>
                    <a:pt x="326598" y="184009"/>
                    <a:pt x="362674" y="180955"/>
                    <a:pt x="433491" y="172747"/>
                  </a:cubicBezTo>
                  <a:cubicBezTo>
                    <a:pt x="417648" y="133426"/>
                    <a:pt x="409631" y="113765"/>
                    <a:pt x="393788" y="74444"/>
                  </a:cubicBezTo>
                  <a:cubicBezTo>
                    <a:pt x="310182" y="46002"/>
                    <a:pt x="268761" y="32259"/>
                    <a:pt x="187064" y="5726"/>
                  </a:cubicBezTo>
                  <a:cubicBezTo>
                    <a:pt x="118729" y="15461"/>
                    <a:pt x="83988" y="19470"/>
                    <a:pt x="13553" y="25960"/>
                  </a:cubicBezTo>
                  <a:cubicBezTo>
                    <a:pt x="24433" y="59746"/>
                    <a:pt x="29968" y="76734"/>
                    <a:pt x="40849" y="110520"/>
                  </a:cubicBezTo>
                  <a:close/>
                </a:path>
              </a:pathLst>
            </a:custGeom>
            <a:grpFill/>
            <a:ln w="19088" cap="flat">
              <a:noFill/>
              <a:prstDash val="solid"/>
              <a:miter/>
            </a:ln>
          </p:spPr>
          <p:txBody>
            <a:bodyPr rtlCol="0" anchor="ctr"/>
            <a:lstStyle/>
            <a:p>
              <a:endParaRPr lang="en-US" dirty="0"/>
            </a:p>
          </p:txBody>
        </p:sp>
        <p:sp>
          <p:nvSpPr>
            <p:cNvPr id="406" name="Freeform: Shape 405">
              <a:extLst>
                <a:ext uri="{FF2B5EF4-FFF2-40B4-BE49-F238E27FC236}">
                  <a16:creationId xmlns:a16="http://schemas.microsoft.com/office/drawing/2014/main" id="{183442B1-79D2-4C82-AF9E-A43874F0F5FC}"/>
                </a:ext>
              </a:extLst>
            </p:cNvPr>
            <p:cNvSpPr/>
            <p:nvPr/>
          </p:nvSpPr>
          <p:spPr>
            <a:xfrm>
              <a:off x="8598449" y="4031086"/>
              <a:ext cx="458114" cy="209969"/>
            </a:xfrm>
            <a:custGeom>
              <a:avLst/>
              <a:gdLst>
                <a:gd name="connsiteX0" fmla="*/ 276205 w 458114"/>
                <a:gd name="connsiteY0" fmla="*/ 223331 h 209969"/>
                <a:gd name="connsiteX1" fmla="*/ 42185 w 458114"/>
                <a:gd name="connsiteY1" fmla="*/ 137816 h 209969"/>
                <a:gd name="connsiteX2" fmla="*/ 0 w 458114"/>
                <a:gd name="connsiteY2" fmla="*/ 33022 h 209969"/>
                <a:gd name="connsiteX3" fmla="*/ 177710 w 458114"/>
                <a:gd name="connsiteY3" fmla="*/ 0 h 209969"/>
                <a:gd name="connsiteX4" fmla="*/ 403332 w 458114"/>
                <a:gd name="connsiteY4" fmla="*/ 74444 h 209969"/>
                <a:gd name="connsiteX5" fmla="*/ 460024 w 458114"/>
                <a:gd name="connsiteY5" fmla="*/ 192981 h 209969"/>
                <a:gd name="connsiteX6" fmla="*/ 276205 w 458114"/>
                <a:gd name="connsiteY6" fmla="*/ 223331 h 209969"/>
                <a:gd name="connsiteX7" fmla="*/ 53829 w 458114"/>
                <a:gd name="connsiteY7" fmla="*/ 136480 h 209969"/>
                <a:gd name="connsiteX8" fmla="*/ 273151 w 458114"/>
                <a:gd name="connsiteY8" fmla="*/ 216459 h 209969"/>
                <a:gd name="connsiteX9" fmla="*/ 445135 w 458114"/>
                <a:gd name="connsiteY9" fmla="*/ 187827 h 209969"/>
                <a:gd name="connsiteX10" fmla="*/ 392451 w 458114"/>
                <a:gd name="connsiteY10" fmla="*/ 76925 h 209969"/>
                <a:gd name="connsiteX11" fmla="*/ 180574 w 458114"/>
                <a:gd name="connsiteY11" fmla="*/ 6681 h 209969"/>
                <a:gd name="connsiteX12" fmla="*/ 13744 w 458114"/>
                <a:gd name="connsiteY12" fmla="*/ 37604 h 209969"/>
                <a:gd name="connsiteX13" fmla="*/ 53829 w 458114"/>
                <a:gd name="connsiteY13" fmla="*/ 136480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09969">
                  <a:moveTo>
                    <a:pt x="276205" y="223331"/>
                  </a:moveTo>
                  <a:cubicBezTo>
                    <a:pt x="181910" y="188781"/>
                    <a:pt x="134953" y="171411"/>
                    <a:pt x="42185" y="137816"/>
                  </a:cubicBezTo>
                  <a:cubicBezTo>
                    <a:pt x="25388" y="96013"/>
                    <a:pt x="16798" y="74825"/>
                    <a:pt x="0" y="33022"/>
                  </a:cubicBezTo>
                  <a:cubicBezTo>
                    <a:pt x="72536" y="21760"/>
                    <a:pt x="108039" y="15080"/>
                    <a:pt x="177710" y="0"/>
                  </a:cubicBezTo>
                  <a:cubicBezTo>
                    <a:pt x="267044" y="29014"/>
                    <a:pt x="312282" y="44094"/>
                    <a:pt x="403332" y="74444"/>
                  </a:cubicBezTo>
                  <a:cubicBezTo>
                    <a:pt x="426047" y="121973"/>
                    <a:pt x="437500" y="145833"/>
                    <a:pt x="460024" y="192981"/>
                  </a:cubicBezTo>
                  <a:cubicBezTo>
                    <a:pt x="388061" y="207297"/>
                    <a:pt x="351413" y="213405"/>
                    <a:pt x="276205" y="223331"/>
                  </a:cubicBezTo>
                  <a:close/>
                  <a:moveTo>
                    <a:pt x="53829" y="136480"/>
                  </a:moveTo>
                  <a:cubicBezTo>
                    <a:pt x="140870" y="167975"/>
                    <a:pt x="184774" y="184200"/>
                    <a:pt x="273151" y="216459"/>
                  </a:cubicBezTo>
                  <a:cubicBezTo>
                    <a:pt x="343396" y="206915"/>
                    <a:pt x="377945" y="201188"/>
                    <a:pt x="445135" y="187827"/>
                  </a:cubicBezTo>
                  <a:cubicBezTo>
                    <a:pt x="424138" y="143733"/>
                    <a:pt x="413640" y="121400"/>
                    <a:pt x="392451" y="76925"/>
                  </a:cubicBezTo>
                  <a:cubicBezTo>
                    <a:pt x="307128" y="48293"/>
                    <a:pt x="264562" y="34168"/>
                    <a:pt x="180574" y="6681"/>
                  </a:cubicBezTo>
                  <a:cubicBezTo>
                    <a:pt x="115102" y="20615"/>
                    <a:pt x="81698" y="26914"/>
                    <a:pt x="13744" y="37604"/>
                  </a:cubicBezTo>
                  <a:cubicBezTo>
                    <a:pt x="29777" y="77116"/>
                    <a:pt x="37986" y="96967"/>
                    <a:pt x="53829" y="136480"/>
                  </a:cubicBezTo>
                  <a:close/>
                </a:path>
              </a:pathLst>
            </a:custGeom>
            <a:grpFill/>
            <a:ln w="19088" cap="flat">
              <a:noFill/>
              <a:prstDash val="solid"/>
              <a:miter/>
            </a:ln>
          </p:spPr>
          <p:txBody>
            <a:bodyPr rtlCol="0" anchor="ctr"/>
            <a:lstStyle/>
            <a:p>
              <a:endParaRPr lang="en-US" dirty="0"/>
            </a:p>
          </p:txBody>
        </p:sp>
        <p:sp>
          <p:nvSpPr>
            <p:cNvPr id="407" name="Freeform: Shape 406">
              <a:extLst>
                <a:ext uri="{FF2B5EF4-FFF2-40B4-BE49-F238E27FC236}">
                  <a16:creationId xmlns:a16="http://schemas.microsoft.com/office/drawing/2014/main" id="{C0A70743-6DB4-4A78-A710-EB00F285FCCB}"/>
                </a:ext>
              </a:extLst>
            </p:cNvPr>
            <p:cNvSpPr/>
            <p:nvPr/>
          </p:nvSpPr>
          <p:spPr>
            <a:xfrm>
              <a:off x="8989375" y="4058382"/>
              <a:ext cx="458114" cy="229057"/>
            </a:xfrm>
            <a:custGeom>
              <a:avLst/>
              <a:gdLst>
                <a:gd name="connsiteX0" fmla="*/ 293384 w 458114"/>
                <a:gd name="connsiteY0" fmla="*/ 246427 h 229057"/>
                <a:gd name="connsiteX1" fmla="*/ 56119 w 458114"/>
                <a:gd name="connsiteY1" fmla="*/ 163967 h 229057"/>
                <a:gd name="connsiteX2" fmla="*/ 0 w 458114"/>
                <a:gd name="connsiteY2" fmla="*/ 45811 h 229057"/>
                <a:gd name="connsiteX3" fmla="*/ 167975 w 458114"/>
                <a:gd name="connsiteY3" fmla="*/ 0 h 229057"/>
                <a:gd name="connsiteX4" fmla="*/ 395696 w 458114"/>
                <a:gd name="connsiteY4" fmla="*/ 71962 h 229057"/>
                <a:gd name="connsiteX5" fmla="*/ 465177 w 458114"/>
                <a:gd name="connsiteY5" fmla="*/ 199852 h 229057"/>
                <a:gd name="connsiteX6" fmla="*/ 293384 w 458114"/>
                <a:gd name="connsiteY6" fmla="*/ 246427 h 229057"/>
                <a:gd name="connsiteX7" fmla="*/ 67189 w 458114"/>
                <a:gd name="connsiteY7" fmla="*/ 161867 h 229057"/>
                <a:gd name="connsiteX8" fmla="*/ 289566 w 458114"/>
                <a:gd name="connsiteY8" fmla="*/ 238983 h 229057"/>
                <a:gd name="connsiteX9" fmla="*/ 450479 w 458114"/>
                <a:gd name="connsiteY9" fmla="*/ 195462 h 229057"/>
                <a:gd name="connsiteX10" fmla="*/ 385580 w 458114"/>
                <a:gd name="connsiteY10" fmla="*/ 75589 h 229057"/>
                <a:gd name="connsiteX11" fmla="*/ 171602 w 458114"/>
                <a:gd name="connsiteY11" fmla="*/ 7635 h 229057"/>
                <a:gd name="connsiteX12" fmla="*/ 13934 w 458114"/>
                <a:gd name="connsiteY12" fmla="*/ 50583 h 229057"/>
                <a:gd name="connsiteX13" fmla="*/ 67189 w 458114"/>
                <a:gd name="connsiteY13" fmla="*/ 161867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29057">
                  <a:moveTo>
                    <a:pt x="293384" y="246427"/>
                  </a:moveTo>
                  <a:cubicBezTo>
                    <a:pt x="198324" y="213978"/>
                    <a:pt x="150604" y="197180"/>
                    <a:pt x="56119" y="163967"/>
                  </a:cubicBezTo>
                  <a:cubicBezTo>
                    <a:pt x="33785" y="117010"/>
                    <a:pt x="22524" y="93150"/>
                    <a:pt x="0" y="45811"/>
                  </a:cubicBezTo>
                  <a:cubicBezTo>
                    <a:pt x="68717" y="29396"/>
                    <a:pt x="102312" y="20042"/>
                    <a:pt x="167975" y="0"/>
                  </a:cubicBezTo>
                  <a:cubicBezTo>
                    <a:pt x="258644" y="28632"/>
                    <a:pt x="304264" y="43330"/>
                    <a:pt x="395696" y="71962"/>
                  </a:cubicBezTo>
                  <a:cubicBezTo>
                    <a:pt x="423756" y="123309"/>
                    <a:pt x="437881" y="149269"/>
                    <a:pt x="465177" y="199852"/>
                  </a:cubicBezTo>
                  <a:cubicBezTo>
                    <a:pt x="398369" y="220849"/>
                    <a:pt x="364010" y="230202"/>
                    <a:pt x="293384" y="246427"/>
                  </a:cubicBezTo>
                  <a:close/>
                  <a:moveTo>
                    <a:pt x="67189" y="161867"/>
                  </a:moveTo>
                  <a:cubicBezTo>
                    <a:pt x="155949" y="192981"/>
                    <a:pt x="200616" y="208442"/>
                    <a:pt x="289566" y="238983"/>
                  </a:cubicBezTo>
                  <a:cubicBezTo>
                    <a:pt x="355611" y="223712"/>
                    <a:pt x="387870" y="214932"/>
                    <a:pt x="450479" y="195462"/>
                  </a:cubicBezTo>
                  <a:cubicBezTo>
                    <a:pt x="424901" y="147933"/>
                    <a:pt x="411730" y="123882"/>
                    <a:pt x="385580" y="75589"/>
                  </a:cubicBezTo>
                  <a:cubicBezTo>
                    <a:pt x="299873" y="48484"/>
                    <a:pt x="256925" y="34740"/>
                    <a:pt x="171602" y="7635"/>
                  </a:cubicBezTo>
                  <a:cubicBezTo>
                    <a:pt x="109948" y="26342"/>
                    <a:pt x="78452" y="35122"/>
                    <a:pt x="13934" y="50583"/>
                  </a:cubicBezTo>
                  <a:cubicBezTo>
                    <a:pt x="35313" y="95250"/>
                    <a:pt x="46193" y="117583"/>
                    <a:pt x="67189" y="161867"/>
                  </a:cubicBezTo>
                  <a:close/>
                </a:path>
              </a:pathLst>
            </a:custGeom>
            <a:grpFill/>
            <a:ln w="19088" cap="flat">
              <a:noFill/>
              <a:prstDash val="solid"/>
              <a:miter/>
            </a:ln>
          </p:spPr>
          <p:txBody>
            <a:bodyPr rtlCol="0" anchor="ctr"/>
            <a:lstStyle/>
            <a:p>
              <a:endParaRPr lang="en-US" dirty="0"/>
            </a:p>
          </p:txBody>
        </p:sp>
        <p:sp>
          <p:nvSpPr>
            <p:cNvPr id="408" name="Freeform: Shape 407">
              <a:extLst>
                <a:ext uri="{FF2B5EF4-FFF2-40B4-BE49-F238E27FC236}">
                  <a16:creationId xmlns:a16="http://schemas.microsoft.com/office/drawing/2014/main" id="{FF2FC6FD-2DCA-460D-A831-2559207DBC84}"/>
                </a:ext>
              </a:extLst>
            </p:cNvPr>
            <p:cNvSpPr/>
            <p:nvPr/>
          </p:nvSpPr>
          <p:spPr>
            <a:xfrm>
              <a:off x="9372854" y="4071171"/>
              <a:ext cx="458114" cy="248145"/>
            </a:xfrm>
            <a:custGeom>
              <a:avLst/>
              <a:gdLst>
                <a:gd name="connsiteX0" fmla="*/ 304264 w 458114"/>
                <a:gd name="connsiteY0" fmla="*/ 259980 h 248145"/>
                <a:gd name="connsiteX1" fmla="*/ 69099 w 458114"/>
                <a:gd name="connsiteY1" fmla="*/ 186682 h 248145"/>
                <a:gd name="connsiteX2" fmla="*/ 0 w 458114"/>
                <a:gd name="connsiteY2" fmla="*/ 58982 h 248145"/>
                <a:gd name="connsiteX3" fmla="*/ 155377 w 458114"/>
                <a:gd name="connsiteY3" fmla="*/ 0 h 248145"/>
                <a:gd name="connsiteX4" fmla="*/ 381381 w 458114"/>
                <a:gd name="connsiteY4" fmla="*/ 65663 h 248145"/>
                <a:gd name="connsiteX5" fmla="*/ 459833 w 458114"/>
                <a:gd name="connsiteY5" fmla="*/ 196035 h 248145"/>
                <a:gd name="connsiteX6" fmla="*/ 304264 w 458114"/>
                <a:gd name="connsiteY6" fmla="*/ 259980 h 248145"/>
                <a:gd name="connsiteX7" fmla="*/ 79407 w 458114"/>
                <a:gd name="connsiteY7" fmla="*/ 183437 h 248145"/>
                <a:gd name="connsiteX8" fmla="*/ 299874 w 458114"/>
                <a:gd name="connsiteY8" fmla="*/ 252154 h 248145"/>
                <a:gd name="connsiteX9" fmla="*/ 445708 w 458114"/>
                <a:gd name="connsiteY9" fmla="*/ 192026 h 248145"/>
                <a:gd name="connsiteX10" fmla="*/ 372218 w 458114"/>
                <a:gd name="connsiteY10" fmla="*/ 69671 h 248145"/>
                <a:gd name="connsiteX11" fmla="*/ 159958 w 458114"/>
                <a:gd name="connsiteY11" fmla="*/ 8017 h 248145"/>
                <a:gd name="connsiteX12" fmla="*/ 14125 w 458114"/>
                <a:gd name="connsiteY12" fmla="*/ 63563 h 248145"/>
                <a:gd name="connsiteX13" fmla="*/ 79407 w 458114"/>
                <a:gd name="connsiteY13" fmla="*/ 183437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48145">
                  <a:moveTo>
                    <a:pt x="304264" y="259980"/>
                  </a:moveTo>
                  <a:cubicBezTo>
                    <a:pt x="210923" y="232111"/>
                    <a:pt x="163585" y="217223"/>
                    <a:pt x="69099" y="186682"/>
                  </a:cubicBezTo>
                  <a:cubicBezTo>
                    <a:pt x="41803" y="136098"/>
                    <a:pt x="27869" y="110329"/>
                    <a:pt x="0" y="58982"/>
                  </a:cubicBezTo>
                  <a:cubicBezTo>
                    <a:pt x="63946" y="37031"/>
                    <a:pt x="94868" y="25196"/>
                    <a:pt x="155377" y="0"/>
                  </a:cubicBezTo>
                  <a:cubicBezTo>
                    <a:pt x="245664" y="26532"/>
                    <a:pt x="290522" y="39131"/>
                    <a:pt x="381381" y="65663"/>
                  </a:cubicBezTo>
                  <a:cubicBezTo>
                    <a:pt x="413067" y="118155"/>
                    <a:pt x="428910" y="144497"/>
                    <a:pt x="459833" y="196035"/>
                  </a:cubicBezTo>
                  <a:cubicBezTo>
                    <a:pt x="398560" y="221995"/>
                    <a:pt x="368973" y="236883"/>
                    <a:pt x="304264" y="259980"/>
                  </a:cubicBezTo>
                  <a:close/>
                  <a:moveTo>
                    <a:pt x="79407" y="183437"/>
                  </a:moveTo>
                  <a:cubicBezTo>
                    <a:pt x="167975" y="211878"/>
                    <a:pt x="212260" y="225812"/>
                    <a:pt x="299874" y="252154"/>
                  </a:cubicBezTo>
                  <a:cubicBezTo>
                    <a:pt x="360192" y="230393"/>
                    <a:pt x="388061" y="216459"/>
                    <a:pt x="445708" y="192026"/>
                  </a:cubicBezTo>
                  <a:cubicBezTo>
                    <a:pt x="416694" y="143542"/>
                    <a:pt x="401804" y="118919"/>
                    <a:pt x="372218" y="69671"/>
                  </a:cubicBezTo>
                  <a:cubicBezTo>
                    <a:pt x="286895" y="44857"/>
                    <a:pt x="244901" y="33022"/>
                    <a:pt x="159958" y="8017"/>
                  </a:cubicBezTo>
                  <a:cubicBezTo>
                    <a:pt x="103076" y="31686"/>
                    <a:pt x="74062" y="42757"/>
                    <a:pt x="14125" y="63563"/>
                  </a:cubicBezTo>
                  <a:cubicBezTo>
                    <a:pt x="40467" y="111665"/>
                    <a:pt x="53638" y="135716"/>
                    <a:pt x="79407" y="183437"/>
                  </a:cubicBezTo>
                  <a:close/>
                </a:path>
              </a:pathLst>
            </a:custGeom>
            <a:grpFill/>
            <a:ln w="19088" cap="flat">
              <a:noFill/>
              <a:prstDash val="solid"/>
              <a:miter/>
            </a:ln>
          </p:spPr>
          <p:txBody>
            <a:bodyPr rtlCol="0" anchor="ctr"/>
            <a:lstStyle/>
            <a:p>
              <a:endParaRPr lang="en-US" dirty="0"/>
            </a:p>
          </p:txBody>
        </p:sp>
        <p:sp>
          <p:nvSpPr>
            <p:cNvPr id="409" name="Freeform: Shape 408">
              <a:extLst>
                <a:ext uri="{FF2B5EF4-FFF2-40B4-BE49-F238E27FC236}">
                  <a16:creationId xmlns:a16="http://schemas.microsoft.com/office/drawing/2014/main" id="{6B4F52AE-5777-471F-A6E1-6C16A2C2B321}"/>
                </a:ext>
              </a:extLst>
            </p:cNvPr>
            <p:cNvSpPr/>
            <p:nvPr/>
          </p:nvSpPr>
          <p:spPr>
            <a:xfrm>
              <a:off x="9742590" y="4074989"/>
              <a:ext cx="458114" cy="248145"/>
            </a:xfrm>
            <a:custGeom>
              <a:avLst/>
              <a:gdLst>
                <a:gd name="connsiteX0" fmla="*/ 310755 w 458114"/>
                <a:gd name="connsiteY0" fmla="*/ 256735 h 248145"/>
                <a:gd name="connsiteX1" fmla="*/ 78262 w 458114"/>
                <a:gd name="connsiteY1" fmla="*/ 192026 h 248145"/>
                <a:gd name="connsiteX2" fmla="*/ 0 w 458114"/>
                <a:gd name="connsiteY2" fmla="*/ 61655 h 248145"/>
                <a:gd name="connsiteX3" fmla="*/ 149651 w 458114"/>
                <a:gd name="connsiteY3" fmla="*/ 0 h 248145"/>
                <a:gd name="connsiteX4" fmla="*/ 381572 w 458114"/>
                <a:gd name="connsiteY4" fmla="*/ 68526 h 248145"/>
                <a:gd name="connsiteX5" fmla="*/ 464796 w 458114"/>
                <a:gd name="connsiteY5" fmla="*/ 195462 h 248145"/>
                <a:gd name="connsiteX6" fmla="*/ 310755 w 458114"/>
                <a:gd name="connsiteY6" fmla="*/ 256735 h 248145"/>
                <a:gd name="connsiteX7" fmla="*/ 87806 w 458114"/>
                <a:gd name="connsiteY7" fmla="*/ 188018 h 248145"/>
                <a:gd name="connsiteX8" fmla="*/ 305983 w 458114"/>
                <a:gd name="connsiteY8" fmla="*/ 248909 h 248145"/>
                <a:gd name="connsiteX9" fmla="*/ 450289 w 458114"/>
                <a:gd name="connsiteY9" fmla="*/ 191454 h 248145"/>
                <a:gd name="connsiteX10" fmla="*/ 372218 w 458114"/>
                <a:gd name="connsiteY10" fmla="*/ 72153 h 248145"/>
                <a:gd name="connsiteX11" fmla="*/ 154423 w 458114"/>
                <a:gd name="connsiteY11" fmla="*/ 7826 h 248145"/>
                <a:gd name="connsiteX12" fmla="*/ 13935 w 458114"/>
                <a:gd name="connsiteY12" fmla="*/ 65663 h 248145"/>
                <a:gd name="connsiteX13" fmla="*/ 87806 w 458114"/>
                <a:gd name="connsiteY13" fmla="*/ 188018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48145">
                  <a:moveTo>
                    <a:pt x="310755" y="256735"/>
                  </a:moveTo>
                  <a:cubicBezTo>
                    <a:pt x="217605" y="231157"/>
                    <a:pt x="171030" y="218177"/>
                    <a:pt x="78262" y="192026"/>
                  </a:cubicBezTo>
                  <a:cubicBezTo>
                    <a:pt x="47339" y="140488"/>
                    <a:pt x="31496" y="114147"/>
                    <a:pt x="0" y="61655"/>
                  </a:cubicBezTo>
                  <a:cubicBezTo>
                    <a:pt x="59746" y="36267"/>
                    <a:pt x="89523" y="23860"/>
                    <a:pt x="149651" y="0"/>
                  </a:cubicBezTo>
                  <a:cubicBezTo>
                    <a:pt x="241847" y="27296"/>
                    <a:pt x="288422" y="41039"/>
                    <a:pt x="381572" y="68526"/>
                  </a:cubicBezTo>
                  <a:cubicBezTo>
                    <a:pt x="415166" y="119491"/>
                    <a:pt x="431964" y="145260"/>
                    <a:pt x="464796" y="195462"/>
                  </a:cubicBezTo>
                  <a:cubicBezTo>
                    <a:pt x="403332" y="219513"/>
                    <a:pt x="372600" y="231920"/>
                    <a:pt x="310755" y="256735"/>
                  </a:cubicBezTo>
                  <a:close/>
                  <a:moveTo>
                    <a:pt x="87806" y="188018"/>
                  </a:moveTo>
                  <a:cubicBezTo>
                    <a:pt x="174848" y="212450"/>
                    <a:pt x="218368" y="224667"/>
                    <a:pt x="305983" y="248909"/>
                  </a:cubicBezTo>
                  <a:cubicBezTo>
                    <a:pt x="363819" y="225621"/>
                    <a:pt x="392642" y="213978"/>
                    <a:pt x="450289" y="191454"/>
                  </a:cubicBezTo>
                  <a:cubicBezTo>
                    <a:pt x="419557" y="144115"/>
                    <a:pt x="403714" y="120064"/>
                    <a:pt x="372218" y="72153"/>
                  </a:cubicBezTo>
                  <a:cubicBezTo>
                    <a:pt x="284795" y="46384"/>
                    <a:pt x="241083" y="33595"/>
                    <a:pt x="154423" y="7826"/>
                  </a:cubicBezTo>
                  <a:cubicBezTo>
                    <a:pt x="98113" y="30159"/>
                    <a:pt x="70054" y="41803"/>
                    <a:pt x="13935" y="65663"/>
                  </a:cubicBezTo>
                  <a:cubicBezTo>
                    <a:pt x="43904" y="114910"/>
                    <a:pt x="58792" y="139534"/>
                    <a:pt x="87806" y="188018"/>
                  </a:cubicBezTo>
                  <a:close/>
                </a:path>
              </a:pathLst>
            </a:custGeom>
            <a:grpFill/>
            <a:ln w="19088" cap="flat">
              <a:noFill/>
              <a:prstDash val="solid"/>
              <a:miter/>
            </a:ln>
          </p:spPr>
          <p:txBody>
            <a:bodyPr rtlCol="0" anchor="ctr"/>
            <a:lstStyle/>
            <a:p>
              <a:endParaRPr lang="en-US" dirty="0"/>
            </a:p>
          </p:txBody>
        </p:sp>
        <p:sp>
          <p:nvSpPr>
            <p:cNvPr id="410" name="Freeform: Shape 409">
              <a:extLst>
                <a:ext uri="{FF2B5EF4-FFF2-40B4-BE49-F238E27FC236}">
                  <a16:creationId xmlns:a16="http://schemas.microsoft.com/office/drawing/2014/main" id="{7AFE5311-E1DB-47E6-AAAE-C10026C6C4FC}"/>
                </a:ext>
              </a:extLst>
            </p:cNvPr>
            <p:cNvSpPr/>
            <p:nvPr/>
          </p:nvSpPr>
          <p:spPr>
            <a:xfrm>
              <a:off x="10112518" y="4087969"/>
              <a:ext cx="458114" cy="248145"/>
            </a:xfrm>
            <a:custGeom>
              <a:avLst/>
              <a:gdLst>
                <a:gd name="connsiteX0" fmla="*/ 320108 w 458114"/>
                <a:gd name="connsiteY0" fmla="*/ 248336 h 248145"/>
                <a:gd name="connsiteX1" fmla="*/ 83034 w 458114"/>
                <a:gd name="connsiteY1" fmla="*/ 182482 h 248145"/>
                <a:gd name="connsiteX2" fmla="*/ 0 w 458114"/>
                <a:gd name="connsiteY2" fmla="*/ 55355 h 248145"/>
                <a:gd name="connsiteX3" fmla="*/ 151179 w 458114"/>
                <a:gd name="connsiteY3" fmla="*/ 0 h 248145"/>
                <a:gd name="connsiteX4" fmla="*/ 388444 w 458114"/>
                <a:gd name="connsiteY4" fmla="*/ 69862 h 248145"/>
                <a:gd name="connsiteX5" fmla="*/ 474721 w 458114"/>
                <a:gd name="connsiteY5" fmla="*/ 191835 h 248145"/>
                <a:gd name="connsiteX6" fmla="*/ 320108 w 458114"/>
                <a:gd name="connsiteY6" fmla="*/ 248336 h 248145"/>
                <a:gd name="connsiteX7" fmla="*/ 92387 w 458114"/>
                <a:gd name="connsiteY7" fmla="*/ 178665 h 248145"/>
                <a:gd name="connsiteX8" fmla="*/ 314954 w 458114"/>
                <a:gd name="connsiteY8" fmla="*/ 240701 h 248145"/>
                <a:gd name="connsiteX9" fmla="*/ 459833 w 458114"/>
                <a:gd name="connsiteY9" fmla="*/ 187636 h 248145"/>
                <a:gd name="connsiteX10" fmla="*/ 378899 w 458114"/>
                <a:gd name="connsiteY10" fmla="*/ 73107 h 248145"/>
                <a:gd name="connsiteX11" fmla="*/ 156332 w 458114"/>
                <a:gd name="connsiteY11" fmla="*/ 7635 h 248145"/>
                <a:gd name="connsiteX12" fmla="*/ 14507 w 458114"/>
                <a:gd name="connsiteY12" fmla="*/ 59555 h 248145"/>
                <a:gd name="connsiteX13" fmla="*/ 92387 w 458114"/>
                <a:gd name="connsiteY13" fmla="*/ 178665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48145">
                  <a:moveTo>
                    <a:pt x="320108" y="248336"/>
                  </a:moveTo>
                  <a:cubicBezTo>
                    <a:pt x="225239" y="222376"/>
                    <a:pt x="177710" y="209205"/>
                    <a:pt x="83034" y="182482"/>
                  </a:cubicBezTo>
                  <a:cubicBezTo>
                    <a:pt x="50202" y="132090"/>
                    <a:pt x="33404" y="106512"/>
                    <a:pt x="0" y="55355"/>
                  </a:cubicBezTo>
                  <a:cubicBezTo>
                    <a:pt x="60128" y="32259"/>
                    <a:pt x="90288" y="21188"/>
                    <a:pt x="151179" y="0"/>
                  </a:cubicBezTo>
                  <a:cubicBezTo>
                    <a:pt x="245664" y="28060"/>
                    <a:pt x="293194" y="42185"/>
                    <a:pt x="388444" y="69862"/>
                  </a:cubicBezTo>
                  <a:cubicBezTo>
                    <a:pt x="423184" y="118919"/>
                    <a:pt x="440554" y="143542"/>
                    <a:pt x="474721" y="191835"/>
                  </a:cubicBezTo>
                  <a:cubicBezTo>
                    <a:pt x="412685" y="213787"/>
                    <a:pt x="381953" y="225240"/>
                    <a:pt x="320108" y="248336"/>
                  </a:cubicBezTo>
                  <a:close/>
                  <a:moveTo>
                    <a:pt x="92387" y="178665"/>
                  </a:moveTo>
                  <a:cubicBezTo>
                    <a:pt x="181337" y="203861"/>
                    <a:pt x="225813" y="216268"/>
                    <a:pt x="314954" y="240701"/>
                  </a:cubicBezTo>
                  <a:cubicBezTo>
                    <a:pt x="372982" y="219131"/>
                    <a:pt x="401804" y="208442"/>
                    <a:pt x="459833" y="187636"/>
                  </a:cubicBezTo>
                  <a:cubicBezTo>
                    <a:pt x="427765" y="142206"/>
                    <a:pt x="411539" y="119110"/>
                    <a:pt x="378899" y="73107"/>
                  </a:cubicBezTo>
                  <a:cubicBezTo>
                    <a:pt x="289567" y="47148"/>
                    <a:pt x="245092" y="33977"/>
                    <a:pt x="156332" y="7635"/>
                  </a:cubicBezTo>
                  <a:cubicBezTo>
                    <a:pt x="99258" y="27678"/>
                    <a:pt x="71008" y="37985"/>
                    <a:pt x="14507" y="59555"/>
                  </a:cubicBezTo>
                  <a:cubicBezTo>
                    <a:pt x="45812" y="107275"/>
                    <a:pt x="61464" y="131326"/>
                    <a:pt x="92387" y="178665"/>
                  </a:cubicBezTo>
                  <a:close/>
                </a:path>
              </a:pathLst>
            </a:custGeom>
            <a:grpFill/>
            <a:ln w="19088" cap="flat">
              <a:noFill/>
              <a:prstDash val="solid"/>
              <a:miter/>
            </a:ln>
          </p:spPr>
          <p:txBody>
            <a:bodyPr rtlCol="0" anchor="ctr"/>
            <a:lstStyle/>
            <a:p>
              <a:endParaRPr lang="en-US" dirty="0"/>
            </a:p>
          </p:txBody>
        </p:sp>
        <p:sp>
          <p:nvSpPr>
            <p:cNvPr id="411" name="Freeform: Shape 410">
              <a:extLst>
                <a:ext uri="{FF2B5EF4-FFF2-40B4-BE49-F238E27FC236}">
                  <a16:creationId xmlns:a16="http://schemas.microsoft.com/office/drawing/2014/main" id="{999CA47A-C725-4E5C-9B59-42C2B5DB0BF7}"/>
                </a:ext>
              </a:extLst>
            </p:cNvPr>
            <p:cNvSpPr/>
            <p:nvPr/>
          </p:nvSpPr>
          <p:spPr>
            <a:xfrm>
              <a:off x="10488553" y="4107439"/>
              <a:ext cx="477202" cy="229057"/>
            </a:xfrm>
            <a:custGeom>
              <a:avLst/>
              <a:gdLst>
                <a:gd name="connsiteX0" fmla="*/ 327170 w 477202"/>
                <a:gd name="connsiteY0" fmla="*/ 237456 h 229057"/>
                <a:gd name="connsiteX1" fmla="*/ 86279 w 477202"/>
                <a:gd name="connsiteY1" fmla="*/ 171793 h 229057"/>
                <a:gd name="connsiteX2" fmla="*/ 0 w 477202"/>
                <a:gd name="connsiteY2" fmla="*/ 49629 h 229057"/>
                <a:gd name="connsiteX3" fmla="*/ 153278 w 477202"/>
                <a:gd name="connsiteY3" fmla="*/ 0 h 229057"/>
                <a:gd name="connsiteX4" fmla="*/ 394742 w 477202"/>
                <a:gd name="connsiteY4" fmla="*/ 69481 h 229057"/>
                <a:gd name="connsiteX5" fmla="*/ 482548 w 477202"/>
                <a:gd name="connsiteY5" fmla="*/ 185345 h 229057"/>
                <a:gd name="connsiteX6" fmla="*/ 327170 w 477202"/>
                <a:gd name="connsiteY6" fmla="*/ 237456 h 229057"/>
                <a:gd name="connsiteX7" fmla="*/ 95823 w 477202"/>
                <a:gd name="connsiteY7" fmla="*/ 168548 h 229057"/>
                <a:gd name="connsiteX8" fmla="*/ 321825 w 477202"/>
                <a:gd name="connsiteY8" fmla="*/ 230202 h 229057"/>
                <a:gd name="connsiteX9" fmla="*/ 467658 w 477202"/>
                <a:gd name="connsiteY9" fmla="*/ 181528 h 229057"/>
                <a:gd name="connsiteX10" fmla="*/ 385198 w 477202"/>
                <a:gd name="connsiteY10" fmla="*/ 72726 h 229057"/>
                <a:gd name="connsiteX11" fmla="*/ 158622 w 477202"/>
                <a:gd name="connsiteY11" fmla="*/ 7635 h 229057"/>
                <a:gd name="connsiteX12" fmla="*/ 14698 w 477202"/>
                <a:gd name="connsiteY12" fmla="*/ 54210 h 229057"/>
                <a:gd name="connsiteX13" fmla="*/ 95823 w 477202"/>
                <a:gd name="connsiteY13" fmla="*/ 168548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29057">
                  <a:moveTo>
                    <a:pt x="327170" y="237456"/>
                  </a:moveTo>
                  <a:cubicBezTo>
                    <a:pt x="230966" y="211878"/>
                    <a:pt x="182673" y="198707"/>
                    <a:pt x="86279" y="171793"/>
                  </a:cubicBezTo>
                  <a:cubicBezTo>
                    <a:pt x="52110" y="123309"/>
                    <a:pt x="34740" y="98685"/>
                    <a:pt x="0" y="49629"/>
                  </a:cubicBezTo>
                  <a:cubicBezTo>
                    <a:pt x="60891" y="28823"/>
                    <a:pt x="91623" y="18897"/>
                    <a:pt x="153278" y="0"/>
                  </a:cubicBezTo>
                  <a:cubicBezTo>
                    <a:pt x="249673" y="28250"/>
                    <a:pt x="297965" y="42185"/>
                    <a:pt x="394742" y="69481"/>
                  </a:cubicBezTo>
                  <a:cubicBezTo>
                    <a:pt x="430055" y="115865"/>
                    <a:pt x="447807" y="139343"/>
                    <a:pt x="482548" y="185345"/>
                  </a:cubicBezTo>
                  <a:cubicBezTo>
                    <a:pt x="420320" y="205770"/>
                    <a:pt x="389207" y="216077"/>
                    <a:pt x="327170" y="237456"/>
                  </a:cubicBezTo>
                  <a:close/>
                  <a:moveTo>
                    <a:pt x="95823" y="168548"/>
                  </a:moveTo>
                  <a:cubicBezTo>
                    <a:pt x="186300" y="193744"/>
                    <a:pt x="231539" y="206151"/>
                    <a:pt x="321825" y="230202"/>
                  </a:cubicBezTo>
                  <a:cubicBezTo>
                    <a:pt x="380045" y="210160"/>
                    <a:pt x="409249" y="200425"/>
                    <a:pt x="467658" y="181528"/>
                  </a:cubicBezTo>
                  <a:cubicBezTo>
                    <a:pt x="435017" y="138198"/>
                    <a:pt x="418411" y="116246"/>
                    <a:pt x="385198" y="72726"/>
                  </a:cubicBezTo>
                  <a:cubicBezTo>
                    <a:pt x="294529" y="47148"/>
                    <a:pt x="249099" y="33977"/>
                    <a:pt x="158622" y="7635"/>
                  </a:cubicBezTo>
                  <a:cubicBezTo>
                    <a:pt x="100595" y="25387"/>
                    <a:pt x="71963" y="34740"/>
                    <a:pt x="14698" y="54210"/>
                  </a:cubicBezTo>
                  <a:cubicBezTo>
                    <a:pt x="47529" y="100022"/>
                    <a:pt x="63945" y="123118"/>
                    <a:pt x="95823" y="168548"/>
                  </a:cubicBezTo>
                  <a:close/>
                </a:path>
              </a:pathLst>
            </a:custGeom>
            <a:grpFill/>
            <a:ln w="19088" cap="flat">
              <a:noFill/>
              <a:prstDash val="solid"/>
              <a:miter/>
            </a:ln>
          </p:spPr>
          <p:txBody>
            <a:bodyPr rtlCol="0" anchor="ctr"/>
            <a:lstStyle/>
            <a:p>
              <a:endParaRPr lang="en-US" dirty="0"/>
            </a:p>
          </p:txBody>
        </p:sp>
        <p:sp>
          <p:nvSpPr>
            <p:cNvPr id="412" name="Freeform: Shape 411">
              <a:extLst>
                <a:ext uri="{FF2B5EF4-FFF2-40B4-BE49-F238E27FC236}">
                  <a16:creationId xmlns:a16="http://schemas.microsoft.com/office/drawing/2014/main" id="{B432540E-DBED-4E75-979D-6AC06EC9C074}"/>
                </a:ext>
              </a:extLst>
            </p:cNvPr>
            <p:cNvSpPr/>
            <p:nvPr/>
          </p:nvSpPr>
          <p:spPr>
            <a:xfrm>
              <a:off x="10871079" y="4131871"/>
              <a:ext cx="477202" cy="209969"/>
            </a:xfrm>
            <a:custGeom>
              <a:avLst/>
              <a:gdLst>
                <a:gd name="connsiteX0" fmla="*/ 331179 w 477202"/>
                <a:gd name="connsiteY0" fmla="*/ 224476 h 209969"/>
                <a:gd name="connsiteX1" fmla="*/ 87806 w 477202"/>
                <a:gd name="connsiteY1" fmla="*/ 160531 h 209969"/>
                <a:gd name="connsiteX2" fmla="*/ 0 w 477202"/>
                <a:gd name="connsiteY2" fmla="*/ 44475 h 209969"/>
                <a:gd name="connsiteX3" fmla="*/ 155760 w 477202"/>
                <a:gd name="connsiteY3" fmla="*/ 0 h 209969"/>
                <a:gd name="connsiteX4" fmla="*/ 399896 w 477202"/>
                <a:gd name="connsiteY4" fmla="*/ 67572 h 209969"/>
                <a:gd name="connsiteX5" fmla="*/ 487892 w 477202"/>
                <a:gd name="connsiteY5" fmla="*/ 176565 h 209969"/>
                <a:gd name="connsiteX6" fmla="*/ 331179 w 477202"/>
                <a:gd name="connsiteY6" fmla="*/ 224476 h 209969"/>
                <a:gd name="connsiteX7" fmla="*/ 97541 w 477202"/>
                <a:gd name="connsiteY7" fmla="*/ 157477 h 209969"/>
                <a:gd name="connsiteX8" fmla="*/ 325834 w 477202"/>
                <a:gd name="connsiteY8" fmla="*/ 217604 h 209969"/>
                <a:gd name="connsiteX9" fmla="*/ 472813 w 477202"/>
                <a:gd name="connsiteY9" fmla="*/ 172747 h 209969"/>
                <a:gd name="connsiteX10" fmla="*/ 390161 w 477202"/>
                <a:gd name="connsiteY10" fmla="*/ 70244 h 209969"/>
                <a:gd name="connsiteX11" fmla="*/ 161104 w 477202"/>
                <a:gd name="connsiteY11" fmla="*/ 6872 h 209969"/>
                <a:gd name="connsiteX12" fmla="*/ 15080 w 477202"/>
                <a:gd name="connsiteY12" fmla="*/ 48675 h 209969"/>
                <a:gd name="connsiteX13" fmla="*/ 97541 w 477202"/>
                <a:gd name="connsiteY13" fmla="*/ 157477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09969">
                  <a:moveTo>
                    <a:pt x="331179" y="224476"/>
                  </a:moveTo>
                  <a:cubicBezTo>
                    <a:pt x="234020" y="199661"/>
                    <a:pt x="185346" y="186872"/>
                    <a:pt x="87806" y="160531"/>
                  </a:cubicBezTo>
                  <a:cubicBezTo>
                    <a:pt x="53065" y="114529"/>
                    <a:pt x="35314" y="91050"/>
                    <a:pt x="0" y="44475"/>
                  </a:cubicBezTo>
                  <a:cubicBezTo>
                    <a:pt x="61846" y="25769"/>
                    <a:pt x="92960" y="16797"/>
                    <a:pt x="155760" y="0"/>
                  </a:cubicBezTo>
                  <a:cubicBezTo>
                    <a:pt x="253491" y="27678"/>
                    <a:pt x="302356" y="41230"/>
                    <a:pt x="399896" y="67572"/>
                  </a:cubicBezTo>
                  <a:cubicBezTo>
                    <a:pt x="435210" y="111283"/>
                    <a:pt x="452961" y="133235"/>
                    <a:pt x="487892" y="176565"/>
                  </a:cubicBezTo>
                  <a:cubicBezTo>
                    <a:pt x="425092" y="195271"/>
                    <a:pt x="393788" y="204815"/>
                    <a:pt x="331179" y="224476"/>
                  </a:cubicBezTo>
                  <a:close/>
                  <a:moveTo>
                    <a:pt x="97541" y="157477"/>
                  </a:moveTo>
                  <a:cubicBezTo>
                    <a:pt x="189164" y="182100"/>
                    <a:pt x="234785" y="194317"/>
                    <a:pt x="325834" y="217604"/>
                  </a:cubicBezTo>
                  <a:cubicBezTo>
                    <a:pt x="384435" y="199089"/>
                    <a:pt x="413831" y="190117"/>
                    <a:pt x="472813" y="172747"/>
                  </a:cubicBezTo>
                  <a:cubicBezTo>
                    <a:pt x="439982" y="131899"/>
                    <a:pt x="423375" y="111283"/>
                    <a:pt x="390161" y="70244"/>
                  </a:cubicBezTo>
                  <a:cubicBezTo>
                    <a:pt x="298538" y="45430"/>
                    <a:pt x="252727" y="32831"/>
                    <a:pt x="161104" y="6872"/>
                  </a:cubicBezTo>
                  <a:cubicBezTo>
                    <a:pt x="102313" y="22906"/>
                    <a:pt x="73108" y="31114"/>
                    <a:pt x="15080" y="48675"/>
                  </a:cubicBezTo>
                  <a:cubicBezTo>
                    <a:pt x="48102" y="92386"/>
                    <a:pt x="64900" y="114338"/>
                    <a:pt x="97541" y="157477"/>
                  </a:cubicBezTo>
                  <a:close/>
                </a:path>
              </a:pathLst>
            </a:custGeom>
            <a:grpFill/>
            <a:ln w="19088" cap="flat">
              <a:noFill/>
              <a:prstDash val="solid"/>
              <a:miter/>
            </a:ln>
          </p:spPr>
          <p:txBody>
            <a:bodyPr rtlCol="0" anchor="ctr"/>
            <a:lstStyle/>
            <a:p>
              <a:endParaRPr lang="en-US" dirty="0"/>
            </a:p>
          </p:txBody>
        </p:sp>
        <p:sp>
          <p:nvSpPr>
            <p:cNvPr id="413" name="Freeform: Shape 412">
              <a:extLst>
                <a:ext uri="{FF2B5EF4-FFF2-40B4-BE49-F238E27FC236}">
                  <a16:creationId xmlns:a16="http://schemas.microsoft.com/office/drawing/2014/main" id="{AC0A8493-81CF-4253-997C-2C6A7A2E362F}"/>
                </a:ext>
              </a:extLst>
            </p:cNvPr>
            <p:cNvSpPr/>
            <p:nvPr/>
          </p:nvSpPr>
          <p:spPr>
            <a:xfrm>
              <a:off x="11258568" y="4158595"/>
              <a:ext cx="477202" cy="209969"/>
            </a:xfrm>
            <a:custGeom>
              <a:avLst/>
              <a:gdLst>
                <a:gd name="connsiteX0" fmla="*/ 332705 w 477202"/>
                <a:gd name="connsiteY0" fmla="*/ 210542 h 209969"/>
                <a:gd name="connsiteX1" fmla="*/ 87996 w 477202"/>
                <a:gd name="connsiteY1" fmla="*/ 149460 h 209969"/>
                <a:gd name="connsiteX2" fmla="*/ 0 w 477202"/>
                <a:gd name="connsiteY2" fmla="*/ 40276 h 209969"/>
                <a:gd name="connsiteX3" fmla="*/ 157858 w 477202"/>
                <a:gd name="connsiteY3" fmla="*/ 0 h 209969"/>
                <a:gd name="connsiteX4" fmla="*/ 403332 w 477202"/>
                <a:gd name="connsiteY4" fmla="*/ 64327 h 209969"/>
                <a:gd name="connsiteX5" fmla="*/ 490563 w 477202"/>
                <a:gd name="connsiteY5" fmla="*/ 166257 h 209969"/>
                <a:gd name="connsiteX6" fmla="*/ 332705 w 477202"/>
                <a:gd name="connsiteY6" fmla="*/ 210542 h 209969"/>
                <a:gd name="connsiteX7" fmla="*/ 97731 w 477202"/>
                <a:gd name="connsiteY7" fmla="*/ 146597 h 209969"/>
                <a:gd name="connsiteX8" fmla="*/ 327360 w 477202"/>
                <a:gd name="connsiteY8" fmla="*/ 204052 h 209969"/>
                <a:gd name="connsiteX9" fmla="*/ 475484 w 477202"/>
                <a:gd name="connsiteY9" fmla="*/ 162440 h 209969"/>
                <a:gd name="connsiteX10" fmla="*/ 393597 w 477202"/>
                <a:gd name="connsiteY10" fmla="*/ 66618 h 209969"/>
                <a:gd name="connsiteX11" fmla="*/ 163203 w 477202"/>
                <a:gd name="connsiteY11" fmla="*/ 6299 h 209969"/>
                <a:gd name="connsiteX12" fmla="*/ 15079 w 477202"/>
                <a:gd name="connsiteY12" fmla="*/ 44284 h 209969"/>
                <a:gd name="connsiteX13" fmla="*/ 97731 w 477202"/>
                <a:gd name="connsiteY13" fmla="*/ 146597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09969">
                  <a:moveTo>
                    <a:pt x="332705" y="210542"/>
                  </a:moveTo>
                  <a:cubicBezTo>
                    <a:pt x="235166" y="186872"/>
                    <a:pt x="186299" y="174656"/>
                    <a:pt x="87996" y="149460"/>
                  </a:cubicBezTo>
                  <a:cubicBezTo>
                    <a:pt x="53064" y="105939"/>
                    <a:pt x="35313" y="83988"/>
                    <a:pt x="0" y="40276"/>
                  </a:cubicBezTo>
                  <a:cubicBezTo>
                    <a:pt x="62608" y="23287"/>
                    <a:pt x="94295" y="15271"/>
                    <a:pt x="157858" y="0"/>
                  </a:cubicBezTo>
                  <a:cubicBezTo>
                    <a:pt x="256353" y="26532"/>
                    <a:pt x="305410" y="39322"/>
                    <a:pt x="403332" y="64327"/>
                  </a:cubicBezTo>
                  <a:cubicBezTo>
                    <a:pt x="438262" y="105175"/>
                    <a:pt x="455824" y="125791"/>
                    <a:pt x="490563" y="166257"/>
                  </a:cubicBezTo>
                  <a:cubicBezTo>
                    <a:pt x="427192" y="183246"/>
                    <a:pt x="395696" y="192217"/>
                    <a:pt x="332705" y="210542"/>
                  </a:cubicBezTo>
                  <a:close/>
                  <a:moveTo>
                    <a:pt x="97731" y="146597"/>
                  </a:moveTo>
                  <a:cubicBezTo>
                    <a:pt x="189926" y="170266"/>
                    <a:pt x="235929" y="181910"/>
                    <a:pt x="327360" y="204052"/>
                  </a:cubicBezTo>
                  <a:cubicBezTo>
                    <a:pt x="386343" y="186872"/>
                    <a:pt x="415929" y="178665"/>
                    <a:pt x="475484" y="162440"/>
                  </a:cubicBezTo>
                  <a:cubicBezTo>
                    <a:pt x="442843" y="124264"/>
                    <a:pt x="426428" y="104985"/>
                    <a:pt x="393597" y="66618"/>
                  </a:cubicBezTo>
                  <a:cubicBezTo>
                    <a:pt x="301783" y="43139"/>
                    <a:pt x="255589" y="31114"/>
                    <a:pt x="163203" y="6299"/>
                  </a:cubicBezTo>
                  <a:cubicBezTo>
                    <a:pt x="103648" y="20806"/>
                    <a:pt x="74062" y="28250"/>
                    <a:pt x="15079" y="44284"/>
                  </a:cubicBezTo>
                  <a:cubicBezTo>
                    <a:pt x="48292" y="85324"/>
                    <a:pt x="64899" y="105939"/>
                    <a:pt x="97731" y="146597"/>
                  </a:cubicBezTo>
                  <a:close/>
                </a:path>
              </a:pathLst>
            </a:custGeom>
            <a:grpFill/>
            <a:ln w="19088" cap="flat">
              <a:noFill/>
              <a:prstDash val="solid"/>
              <a:miter/>
            </a:ln>
          </p:spPr>
          <p:txBody>
            <a:bodyPr rtlCol="0" anchor="ctr"/>
            <a:lstStyle/>
            <a:p>
              <a:endParaRPr lang="en-US" dirty="0"/>
            </a:p>
          </p:txBody>
        </p:sp>
        <p:sp>
          <p:nvSpPr>
            <p:cNvPr id="414" name="Freeform: Shape 413">
              <a:extLst>
                <a:ext uri="{FF2B5EF4-FFF2-40B4-BE49-F238E27FC236}">
                  <a16:creationId xmlns:a16="http://schemas.microsoft.com/office/drawing/2014/main" id="{49E11C17-45FB-460D-87C4-B7CCE017B38B}"/>
                </a:ext>
              </a:extLst>
            </p:cNvPr>
            <p:cNvSpPr/>
            <p:nvPr/>
          </p:nvSpPr>
          <p:spPr>
            <a:xfrm>
              <a:off x="11649492" y="4184745"/>
              <a:ext cx="477202" cy="190881"/>
            </a:xfrm>
            <a:custGeom>
              <a:avLst/>
              <a:gdLst>
                <a:gd name="connsiteX0" fmla="*/ 332133 w 477202"/>
                <a:gd name="connsiteY0" fmla="*/ 196798 h 190880"/>
                <a:gd name="connsiteX1" fmla="*/ 87233 w 477202"/>
                <a:gd name="connsiteY1" fmla="*/ 139343 h 190880"/>
                <a:gd name="connsiteX2" fmla="*/ 0 w 477202"/>
                <a:gd name="connsiteY2" fmla="*/ 37222 h 190880"/>
                <a:gd name="connsiteX3" fmla="*/ 159385 w 477202"/>
                <a:gd name="connsiteY3" fmla="*/ 0 h 190880"/>
                <a:gd name="connsiteX4" fmla="*/ 404668 w 477202"/>
                <a:gd name="connsiteY4" fmla="*/ 59746 h 190880"/>
                <a:gd name="connsiteX5" fmla="*/ 490564 w 477202"/>
                <a:gd name="connsiteY5" fmla="*/ 154995 h 190880"/>
                <a:gd name="connsiteX6" fmla="*/ 332133 w 477202"/>
                <a:gd name="connsiteY6" fmla="*/ 196798 h 190880"/>
                <a:gd name="connsiteX7" fmla="*/ 96968 w 477202"/>
                <a:gd name="connsiteY7" fmla="*/ 136862 h 190880"/>
                <a:gd name="connsiteX8" fmla="*/ 326788 w 477202"/>
                <a:gd name="connsiteY8" fmla="*/ 190881 h 190880"/>
                <a:gd name="connsiteX9" fmla="*/ 475294 w 477202"/>
                <a:gd name="connsiteY9" fmla="*/ 151750 h 190880"/>
                <a:gd name="connsiteX10" fmla="*/ 394551 w 477202"/>
                <a:gd name="connsiteY10" fmla="*/ 62227 h 190880"/>
                <a:gd name="connsiteX11" fmla="*/ 164539 w 477202"/>
                <a:gd name="connsiteY11" fmla="*/ 6108 h 190880"/>
                <a:gd name="connsiteX12" fmla="*/ 15079 w 477202"/>
                <a:gd name="connsiteY12" fmla="*/ 41230 h 190880"/>
                <a:gd name="connsiteX13" fmla="*/ 96968 w 477202"/>
                <a:gd name="connsiteY13" fmla="*/ 136862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90880">
                  <a:moveTo>
                    <a:pt x="332133" y="196798"/>
                  </a:moveTo>
                  <a:cubicBezTo>
                    <a:pt x="234592" y="174656"/>
                    <a:pt x="185727" y="163203"/>
                    <a:pt x="87233" y="139343"/>
                  </a:cubicBezTo>
                  <a:cubicBezTo>
                    <a:pt x="52492" y="98685"/>
                    <a:pt x="34932" y="78070"/>
                    <a:pt x="0" y="37222"/>
                  </a:cubicBezTo>
                  <a:cubicBezTo>
                    <a:pt x="63373" y="21569"/>
                    <a:pt x="95249" y="14316"/>
                    <a:pt x="159385" y="0"/>
                  </a:cubicBezTo>
                  <a:cubicBezTo>
                    <a:pt x="257880" y="24815"/>
                    <a:pt x="306937" y="36649"/>
                    <a:pt x="404668" y="59746"/>
                  </a:cubicBezTo>
                  <a:cubicBezTo>
                    <a:pt x="439026" y="97731"/>
                    <a:pt x="456396" y="117010"/>
                    <a:pt x="490564" y="154995"/>
                  </a:cubicBezTo>
                  <a:cubicBezTo>
                    <a:pt x="427001" y="171220"/>
                    <a:pt x="395315" y="179619"/>
                    <a:pt x="332133" y="196798"/>
                  </a:cubicBezTo>
                  <a:close/>
                  <a:moveTo>
                    <a:pt x="96968" y="136862"/>
                  </a:moveTo>
                  <a:cubicBezTo>
                    <a:pt x="189354" y="159195"/>
                    <a:pt x="235166" y="170075"/>
                    <a:pt x="326788" y="190881"/>
                  </a:cubicBezTo>
                  <a:cubicBezTo>
                    <a:pt x="385961" y="174847"/>
                    <a:pt x="415738" y="167021"/>
                    <a:pt x="475294" y="151750"/>
                  </a:cubicBezTo>
                  <a:cubicBezTo>
                    <a:pt x="443225" y="116056"/>
                    <a:pt x="427001" y="98113"/>
                    <a:pt x="394551" y="62227"/>
                  </a:cubicBezTo>
                  <a:cubicBezTo>
                    <a:pt x="302928" y="40658"/>
                    <a:pt x="256926" y="29396"/>
                    <a:pt x="164539" y="6108"/>
                  </a:cubicBezTo>
                  <a:cubicBezTo>
                    <a:pt x="104411" y="19470"/>
                    <a:pt x="74444" y="26532"/>
                    <a:pt x="15079" y="41230"/>
                  </a:cubicBezTo>
                  <a:cubicBezTo>
                    <a:pt x="47911" y="79407"/>
                    <a:pt x="64518" y="98685"/>
                    <a:pt x="96968" y="136862"/>
                  </a:cubicBezTo>
                  <a:close/>
                </a:path>
              </a:pathLst>
            </a:custGeom>
            <a:grpFill/>
            <a:ln w="19088" cap="flat">
              <a:noFill/>
              <a:prstDash val="solid"/>
              <a:miter/>
            </a:ln>
          </p:spPr>
          <p:txBody>
            <a:bodyPr rtlCol="0" anchor="ctr"/>
            <a:lstStyle/>
            <a:p>
              <a:endParaRPr lang="en-US" dirty="0"/>
            </a:p>
          </p:txBody>
        </p:sp>
        <p:sp>
          <p:nvSpPr>
            <p:cNvPr id="415" name="Freeform: Shape 414">
              <a:extLst>
                <a:ext uri="{FF2B5EF4-FFF2-40B4-BE49-F238E27FC236}">
                  <a16:creationId xmlns:a16="http://schemas.microsoft.com/office/drawing/2014/main" id="{6C332813-0DAA-4F0C-B861-335DF7F43F76}"/>
                </a:ext>
              </a:extLst>
            </p:cNvPr>
            <p:cNvSpPr/>
            <p:nvPr/>
          </p:nvSpPr>
          <p:spPr>
            <a:xfrm>
              <a:off x="12041561" y="4208415"/>
              <a:ext cx="477202" cy="171793"/>
            </a:xfrm>
            <a:custGeom>
              <a:avLst/>
              <a:gdLst>
                <a:gd name="connsiteX0" fmla="*/ 329843 w 477202"/>
                <a:gd name="connsiteY0" fmla="*/ 184009 h 171792"/>
                <a:gd name="connsiteX1" fmla="*/ 85896 w 477202"/>
                <a:gd name="connsiteY1" fmla="*/ 130944 h 171792"/>
                <a:gd name="connsiteX2" fmla="*/ 0 w 477202"/>
                <a:gd name="connsiteY2" fmla="*/ 35504 h 171792"/>
                <a:gd name="connsiteX3" fmla="*/ 159767 w 477202"/>
                <a:gd name="connsiteY3" fmla="*/ 0 h 171792"/>
                <a:gd name="connsiteX4" fmla="*/ 403141 w 477202"/>
                <a:gd name="connsiteY4" fmla="*/ 54210 h 171792"/>
                <a:gd name="connsiteX5" fmla="*/ 487892 w 477202"/>
                <a:gd name="connsiteY5" fmla="*/ 143352 h 171792"/>
                <a:gd name="connsiteX6" fmla="*/ 329843 w 477202"/>
                <a:gd name="connsiteY6" fmla="*/ 184009 h 171792"/>
                <a:gd name="connsiteX7" fmla="*/ 95632 w 477202"/>
                <a:gd name="connsiteY7" fmla="*/ 128463 h 171792"/>
                <a:gd name="connsiteX8" fmla="*/ 324498 w 477202"/>
                <a:gd name="connsiteY8" fmla="*/ 178283 h 171792"/>
                <a:gd name="connsiteX9" fmla="*/ 472622 w 477202"/>
                <a:gd name="connsiteY9" fmla="*/ 140488 h 171792"/>
                <a:gd name="connsiteX10" fmla="*/ 393025 w 477202"/>
                <a:gd name="connsiteY10" fmla="*/ 56692 h 171792"/>
                <a:gd name="connsiteX11" fmla="*/ 164730 w 477202"/>
                <a:gd name="connsiteY11" fmla="*/ 5726 h 171792"/>
                <a:gd name="connsiteX12" fmla="*/ 15080 w 477202"/>
                <a:gd name="connsiteY12" fmla="*/ 39131 h 171792"/>
                <a:gd name="connsiteX13" fmla="*/ 95632 w 477202"/>
                <a:gd name="connsiteY13" fmla="*/ 128463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9843" y="184009"/>
                  </a:moveTo>
                  <a:cubicBezTo>
                    <a:pt x="232875" y="163585"/>
                    <a:pt x="184010" y="153087"/>
                    <a:pt x="85896" y="130944"/>
                  </a:cubicBezTo>
                  <a:cubicBezTo>
                    <a:pt x="51729" y="92959"/>
                    <a:pt x="34360" y="73680"/>
                    <a:pt x="0" y="35504"/>
                  </a:cubicBezTo>
                  <a:cubicBezTo>
                    <a:pt x="63564" y="20806"/>
                    <a:pt x="95632" y="13743"/>
                    <a:pt x="159767" y="0"/>
                  </a:cubicBezTo>
                  <a:cubicBezTo>
                    <a:pt x="257689" y="22524"/>
                    <a:pt x="306365" y="33404"/>
                    <a:pt x="403141" y="54210"/>
                  </a:cubicBezTo>
                  <a:cubicBezTo>
                    <a:pt x="436927" y="89905"/>
                    <a:pt x="453916" y="107657"/>
                    <a:pt x="487892" y="143352"/>
                  </a:cubicBezTo>
                  <a:cubicBezTo>
                    <a:pt x="424519" y="159386"/>
                    <a:pt x="392833" y="167403"/>
                    <a:pt x="329843" y="184009"/>
                  </a:cubicBezTo>
                  <a:close/>
                  <a:moveTo>
                    <a:pt x="95632" y="128463"/>
                  </a:moveTo>
                  <a:cubicBezTo>
                    <a:pt x="187636" y="149078"/>
                    <a:pt x="233448" y="159195"/>
                    <a:pt x="324498" y="178283"/>
                  </a:cubicBezTo>
                  <a:cubicBezTo>
                    <a:pt x="383672" y="162821"/>
                    <a:pt x="413258" y="155377"/>
                    <a:pt x="472622" y="140488"/>
                  </a:cubicBezTo>
                  <a:cubicBezTo>
                    <a:pt x="440936" y="106893"/>
                    <a:pt x="424901" y="90096"/>
                    <a:pt x="393025" y="56692"/>
                  </a:cubicBezTo>
                  <a:cubicBezTo>
                    <a:pt x="302165" y="37031"/>
                    <a:pt x="256544" y="26914"/>
                    <a:pt x="164730" y="5726"/>
                  </a:cubicBezTo>
                  <a:cubicBezTo>
                    <a:pt x="104604" y="18706"/>
                    <a:pt x="74635" y="25387"/>
                    <a:pt x="15080" y="39131"/>
                  </a:cubicBezTo>
                  <a:cubicBezTo>
                    <a:pt x="47339" y="74825"/>
                    <a:pt x="63564" y="92768"/>
                    <a:pt x="95632" y="128463"/>
                  </a:cubicBezTo>
                  <a:close/>
                </a:path>
              </a:pathLst>
            </a:custGeom>
            <a:grpFill/>
            <a:ln w="19088" cap="flat">
              <a:noFill/>
              <a:prstDash val="solid"/>
              <a:miter/>
            </a:ln>
          </p:spPr>
          <p:txBody>
            <a:bodyPr rtlCol="0" anchor="ctr"/>
            <a:lstStyle/>
            <a:p>
              <a:endParaRPr lang="en-US" dirty="0"/>
            </a:p>
          </p:txBody>
        </p:sp>
        <p:sp>
          <p:nvSpPr>
            <p:cNvPr id="416" name="Freeform: Shape 415">
              <a:extLst>
                <a:ext uri="{FF2B5EF4-FFF2-40B4-BE49-F238E27FC236}">
                  <a16:creationId xmlns:a16="http://schemas.microsoft.com/office/drawing/2014/main" id="{0506046B-7A0C-48FB-B79E-9D24162E6D46}"/>
                </a:ext>
              </a:extLst>
            </p:cNvPr>
            <p:cNvSpPr/>
            <p:nvPr/>
          </p:nvSpPr>
          <p:spPr>
            <a:xfrm>
              <a:off x="12432104" y="4226739"/>
              <a:ext cx="477202" cy="171793"/>
            </a:xfrm>
            <a:custGeom>
              <a:avLst/>
              <a:gdLst>
                <a:gd name="connsiteX0" fmla="*/ 326788 w 477202"/>
                <a:gd name="connsiteY0" fmla="*/ 173129 h 171792"/>
                <a:gd name="connsiteX1" fmla="*/ 84751 w 477202"/>
                <a:gd name="connsiteY1" fmla="*/ 124836 h 171792"/>
                <a:gd name="connsiteX2" fmla="*/ 0 w 477202"/>
                <a:gd name="connsiteY2" fmla="*/ 35504 h 171792"/>
                <a:gd name="connsiteX3" fmla="*/ 158240 w 477202"/>
                <a:gd name="connsiteY3" fmla="*/ 0 h 171792"/>
                <a:gd name="connsiteX4" fmla="*/ 397986 w 477202"/>
                <a:gd name="connsiteY4" fmla="*/ 48102 h 171792"/>
                <a:gd name="connsiteX5" fmla="*/ 482357 w 477202"/>
                <a:gd name="connsiteY5" fmla="*/ 132662 h 171792"/>
                <a:gd name="connsiteX6" fmla="*/ 326788 w 477202"/>
                <a:gd name="connsiteY6" fmla="*/ 173129 h 171792"/>
                <a:gd name="connsiteX7" fmla="*/ 94486 w 477202"/>
                <a:gd name="connsiteY7" fmla="*/ 122355 h 171792"/>
                <a:gd name="connsiteX8" fmla="*/ 321444 w 477202"/>
                <a:gd name="connsiteY8" fmla="*/ 167784 h 171792"/>
                <a:gd name="connsiteX9" fmla="*/ 467467 w 477202"/>
                <a:gd name="connsiteY9" fmla="*/ 129799 h 171792"/>
                <a:gd name="connsiteX10" fmla="*/ 388442 w 477202"/>
                <a:gd name="connsiteY10" fmla="*/ 50393 h 171792"/>
                <a:gd name="connsiteX11" fmla="*/ 163394 w 477202"/>
                <a:gd name="connsiteY11" fmla="*/ 5154 h 171792"/>
                <a:gd name="connsiteX12" fmla="*/ 15079 w 477202"/>
                <a:gd name="connsiteY12" fmla="*/ 38558 h 171792"/>
                <a:gd name="connsiteX13" fmla="*/ 94486 w 477202"/>
                <a:gd name="connsiteY13" fmla="*/ 122355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6788" y="173129"/>
                  </a:moveTo>
                  <a:cubicBezTo>
                    <a:pt x="230394" y="154614"/>
                    <a:pt x="182100" y="144879"/>
                    <a:pt x="84751" y="124836"/>
                  </a:cubicBezTo>
                  <a:cubicBezTo>
                    <a:pt x="50965" y="89142"/>
                    <a:pt x="33786" y="71199"/>
                    <a:pt x="0" y="35504"/>
                  </a:cubicBezTo>
                  <a:cubicBezTo>
                    <a:pt x="63182" y="20997"/>
                    <a:pt x="95058" y="13934"/>
                    <a:pt x="158240" y="0"/>
                  </a:cubicBezTo>
                  <a:cubicBezTo>
                    <a:pt x="254826" y="20043"/>
                    <a:pt x="302737" y="29778"/>
                    <a:pt x="397986" y="48102"/>
                  </a:cubicBezTo>
                  <a:cubicBezTo>
                    <a:pt x="431582" y="81697"/>
                    <a:pt x="448570" y="98686"/>
                    <a:pt x="482357" y="132662"/>
                  </a:cubicBezTo>
                  <a:cubicBezTo>
                    <a:pt x="420320" y="148696"/>
                    <a:pt x="389207" y="156904"/>
                    <a:pt x="326788" y="173129"/>
                  </a:cubicBezTo>
                  <a:close/>
                  <a:moveTo>
                    <a:pt x="94486" y="122355"/>
                  </a:moveTo>
                  <a:cubicBezTo>
                    <a:pt x="185727" y="141252"/>
                    <a:pt x="231157" y="150223"/>
                    <a:pt x="321444" y="167784"/>
                  </a:cubicBezTo>
                  <a:cubicBezTo>
                    <a:pt x="380044" y="152514"/>
                    <a:pt x="409249" y="144879"/>
                    <a:pt x="467467" y="129799"/>
                  </a:cubicBezTo>
                  <a:cubicBezTo>
                    <a:pt x="435782" y="97922"/>
                    <a:pt x="419938" y="82079"/>
                    <a:pt x="388442" y="50393"/>
                  </a:cubicBezTo>
                  <a:cubicBezTo>
                    <a:pt x="298919" y="33022"/>
                    <a:pt x="254063" y="24051"/>
                    <a:pt x="163394" y="5154"/>
                  </a:cubicBezTo>
                  <a:cubicBezTo>
                    <a:pt x="104030" y="18325"/>
                    <a:pt x="74444" y="25006"/>
                    <a:pt x="15079" y="38558"/>
                  </a:cubicBezTo>
                  <a:cubicBezTo>
                    <a:pt x="46766" y="72153"/>
                    <a:pt x="62608" y="88951"/>
                    <a:pt x="94486" y="122355"/>
                  </a:cubicBezTo>
                  <a:close/>
                </a:path>
              </a:pathLst>
            </a:custGeom>
            <a:grpFill/>
            <a:ln w="19088" cap="flat">
              <a:noFill/>
              <a:prstDash val="solid"/>
              <a:miter/>
            </a:ln>
          </p:spPr>
          <p:txBody>
            <a:bodyPr rtlCol="0" anchor="ctr"/>
            <a:lstStyle/>
            <a:p>
              <a:endParaRPr lang="en-US" dirty="0"/>
            </a:p>
          </p:txBody>
        </p:sp>
        <p:sp>
          <p:nvSpPr>
            <p:cNvPr id="417" name="Freeform: Shape 416">
              <a:extLst>
                <a:ext uri="{FF2B5EF4-FFF2-40B4-BE49-F238E27FC236}">
                  <a16:creationId xmlns:a16="http://schemas.microsoft.com/office/drawing/2014/main" id="{B4A8AFFC-D517-4E84-88E8-92A33B15B1BF}"/>
                </a:ext>
              </a:extLst>
            </p:cNvPr>
            <p:cNvSpPr/>
            <p:nvPr/>
          </p:nvSpPr>
          <p:spPr>
            <a:xfrm>
              <a:off x="12817875" y="4237047"/>
              <a:ext cx="458114" cy="152705"/>
            </a:xfrm>
            <a:custGeom>
              <a:avLst/>
              <a:gdLst>
                <a:gd name="connsiteX0" fmla="*/ 323733 w 458114"/>
                <a:gd name="connsiteY0" fmla="*/ 165685 h 152704"/>
                <a:gd name="connsiteX1" fmla="*/ 84369 w 458114"/>
                <a:gd name="connsiteY1" fmla="*/ 122164 h 152704"/>
                <a:gd name="connsiteX2" fmla="*/ 0 w 458114"/>
                <a:gd name="connsiteY2" fmla="*/ 37604 h 152704"/>
                <a:gd name="connsiteX3" fmla="*/ 154231 w 458114"/>
                <a:gd name="connsiteY3" fmla="*/ 0 h 152704"/>
                <a:gd name="connsiteX4" fmla="*/ 389016 w 458114"/>
                <a:gd name="connsiteY4" fmla="*/ 41421 h 152704"/>
                <a:gd name="connsiteX5" fmla="*/ 474721 w 458114"/>
                <a:gd name="connsiteY5" fmla="*/ 123118 h 152704"/>
                <a:gd name="connsiteX6" fmla="*/ 323733 w 458114"/>
                <a:gd name="connsiteY6" fmla="*/ 165685 h 152704"/>
                <a:gd name="connsiteX7" fmla="*/ 93913 w 458114"/>
                <a:gd name="connsiteY7" fmla="*/ 119682 h 152704"/>
                <a:gd name="connsiteX8" fmla="*/ 318389 w 458114"/>
                <a:gd name="connsiteY8" fmla="*/ 160531 h 152704"/>
                <a:gd name="connsiteX9" fmla="*/ 460214 w 458114"/>
                <a:gd name="connsiteY9" fmla="*/ 120828 h 152704"/>
                <a:gd name="connsiteX10" fmla="*/ 379853 w 458114"/>
                <a:gd name="connsiteY10" fmla="*/ 44094 h 152704"/>
                <a:gd name="connsiteX11" fmla="*/ 159385 w 458114"/>
                <a:gd name="connsiteY11" fmla="*/ 5154 h 152704"/>
                <a:gd name="connsiteX12" fmla="*/ 14697 w 458114"/>
                <a:gd name="connsiteY12" fmla="*/ 40467 h 152704"/>
                <a:gd name="connsiteX13" fmla="*/ 93913 w 458114"/>
                <a:gd name="connsiteY13" fmla="*/ 119682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323733" y="165685"/>
                  </a:moveTo>
                  <a:cubicBezTo>
                    <a:pt x="228484" y="148887"/>
                    <a:pt x="180573" y="140298"/>
                    <a:pt x="84369" y="122164"/>
                  </a:cubicBezTo>
                  <a:cubicBezTo>
                    <a:pt x="50583" y="88187"/>
                    <a:pt x="33594" y="71199"/>
                    <a:pt x="0" y="37604"/>
                  </a:cubicBezTo>
                  <a:cubicBezTo>
                    <a:pt x="62036" y="22715"/>
                    <a:pt x="92959" y="15271"/>
                    <a:pt x="154231" y="0"/>
                  </a:cubicBezTo>
                  <a:cubicBezTo>
                    <a:pt x="248908" y="17370"/>
                    <a:pt x="295674" y="25578"/>
                    <a:pt x="389016" y="41421"/>
                  </a:cubicBezTo>
                  <a:cubicBezTo>
                    <a:pt x="422992" y="73871"/>
                    <a:pt x="440172" y="90096"/>
                    <a:pt x="474721" y="123118"/>
                  </a:cubicBezTo>
                  <a:cubicBezTo>
                    <a:pt x="414784" y="140298"/>
                    <a:pt x="384625" y="148696"/>
                    <a:pt x="323733" y="165685"/>
                  </a:cubicBezTo>
                  <a:close/>
                  <a:moveTo>
                    <a:pt x="93913" y="119682"/>
                  </a:moveTo>
                  <a:cubicBezTo>
                    <a:pt x="184008" y="136671"/>
                    <a:pt x="228866" y="144688"/>
                    <a:pt x="318389" y="160531"/>
                  </a:cubicBezTo>
                  <a:cubicBezTo>
                    <a:pt x="375463" y="144688"/>
                    <a:pt x="403904" y="136862"/>
                    <a:pt x="460214" y="120828"/>
                  </a:cubicBezTo>
                  <a:cubicBezTo>
                    <a:pt x="427955" y="89905"/>
                    <a:pt x="411729" y="74635"/>
                    <a:pt x="379853" y="44094"/>
                  </a:cubicBezTo>
                  <a:cubicBezTo>
                    <a:pt x="292239" y="29205"/>
                    <a:pt x="248145" y="21379"/>
                    <a:pt x="159385" y="5154"/>
                  </a:cubicBezTo>
                  <a:cubicBezTo>
                    <a:pt x="101930" y="19470"/>
                    <a:pt x="72916" y="26342"/>
                    <a:pt x="14697" y="40467"/>
                  </a:cubicBezTo>
                  <a:cubicBezTo>
                    <a:pt x="46384" y="71962"/>
                    <a:pt x="62226" y="87805"/>
                    <a:pt x="93913" y="119682"/>
                  </a:cubicBezTo>
                  <a:close/>
                </a:path>
              </a:pathLst>
            </a:custGeom>
            <a:grpFill/>
            <a:ln w="19088" cap="flat">
              <a:noFill/>
              <a:prstDash val="solid"/>
              <a:miter/>
            </a:ln>
          </p:spPr>
          <p:txBody>
            <a:bodyPr rtlCol="0" anchor="ctr"/>
            <a:lstStyle/>
            <a:p>
              <a:endParaRPr lang="en-US" dirty="0"/>
            </a:p>
          </p:txBody>
        </p:sp>
        <p:sp>
          <p:nvSpPr>
            <p:cNvPr id="418" name="Freeform: Shape 417">
              <a:extLst>
                <a:ext uri="{FF2B5EF4-FFF2-40B4-BE49-F238E27FC236}">
                  <a16:creationId xmlns:a16="http://schemas.microsoft.com/office/drawing/2014/main" id="{3FCB6C90-2406-4D67-9405-6CC24EF91BC8}"/>
                </a:ext>
              </a:extLst>
            </p:cNvPr>
            <p:cNvSpPr/>
            <p:nvPr/>
          </p:nvSpPr>
          <p:spPr>
            <a:xfrm>
              <a:off x="-995611" y="4357493"/>
              <a:ext cx="477202" cy="152705"/>
            </a:xfrm>
            <a:custGeom>
              <a:avLst/>
              <a:gdLst>
                <a:gd name="connsiteX0" fmla="*/ 151178 w 477202"/>
                <a:gd name="connsiteY0" fmla="*/ 171602 h 152704"/>
                <a:gd name="connsiteX1" fmla="*/ 0 w 477202"/>
                <a:gd name="connsiteY1" fmla="*/ 124836 h 152704"/>
                <a:gd name="connsiteX2" fmla="*/ 88760 w 477202"/>
                <a:gd name="connsiteY2" fmla="*/ 40276 h 152704"/>
                <a:gd name="connsiteX3" fmla="*/ 325834 w 477202"/>
                <a:gd name="connsiteY3" fmla="*/ 0 h 152704"/>
                <a:gd name="connsiteX4" fmla="*/ 479875 w 477202"/>
                <a:gd name="connsiteY4" fmla="*/ 40658 h 152704"/>
                <a:gd name="connsiteX5" fmla="*/ 392451 w 477202"/>
                <a:gd name="connsiteY5" fmla="*/ 129608 h 152704"/>
                <a:gd name="connsiteX6" fmla="*/ 151178 w 477202"/>
                <a:gd name="connsiteY6" fmla="*/ 171602 h 152704"/>
                <a:gd name="connsiteX7" fmla="*/ 14889 w 477202"/>
                <a:gd name="connsiteY7" fmla="*/ 122736 h 152704"/>
                <a:gd name="connsiteX8" fmla="*/ 156713 w 477202"/>
                <a:gd name="connsiteY8" fmla="*/ 166448 h 152704"/>
                <a:gd name="connsiteX9" fmla="*/ 383098 w 477202"/>
                <a:gd name="connsiteY9" fmla="*/ 126936 h 152704"/>
                <a:gd name="connsiteX10" fmla="*/ 464986 w 477202"/>
                <a:gd name="connsiteY10" fmla="*/ 43712 h 152704"/>
                <a:gd name="connsiteX11" fmla="*/ 320489 w 477202"/>
                <a:gd name="connsiteY11" fmla="*/ 5345 h 152704"/>
                <a:gd name="connsiteX12" fmla="*/ 97922 w 477202"/>
                <a:gd name="connsiteY12" fmla="*/ 43330 h 152704"/>
                <a:gd name="connsiteX13" fmla="*/ 14889 w 477202"/>
                <a:gd name="connsiteY13" fmla="*/ 122736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151178" y="171602"/>
                  </a:moveTo>
                  <a:cubicBezTo>
                    <a:pt x="89905" y="153468"/>
                    <a:pt x="59555" y="144306"/>
                    <a:pt x="0" y="124836"/>
                  </a:cubicBezTo>
                  <a:cubicBezTo>
                    <a:pt x="35695" y="90668"/>
                    <a:pt x="53447" y="73871"/>
                    <a:pt x="88760" y="40276"/>
                  </a:cubicBezTo>
                  <a:cubicBezTo>
                    <a:pt x="182673" y="25578"/>
                    <a:pt x="230012" y="17752"/>
                    <a:pt x="325834" y="0"/>
                  </a:cubicBezTo>
                  <a:cubicBezTo>
                    <a:pt x="387107" y="16416"/>
                    <a:pt x="418030" y="24433"/>
                    <a:pt x="479875" y="40658"/>
                  </a:cubicBezTo>
                  <a:cubicBezTo>
                    <a:pt x="444562" y="76734"/>
                    <a:pt x="427001" y="94486"/>
                    <a:pt x="392451" y="129608"/>
                  </a:cubicBezTo>
                  <a:cubicBezTo>
                    <a:pt x="295675" y="147360"/>
                    <a:pt x="247573" y="155568"/>
                    <a:pt x="151178" y="171602"/>
                  </a:cubicBezTo>
                  <a:close/>
                  <a:moveTo>
                    <a:pt x="14889" y="122736"/>
                  </a:moveTo>
                  <a:cubicBezTo>
                    <a:pt x="70817" y="140870"/>
                    <a:pt x="99258" y="149460"/>
                    <a:pt x="156713" y="166448"/>
                  </a:cubicBezTo>
                  <a:cubicBezTo>
                    <a:pt x="247000" y="151369"/>
                    <a:pt x="292048" y="143733"/>
                    <a:pt x="383098" y="126936"/>
                  </a:cubicBezTo>
                  <a:cubicBezTo>
                    <a:pt x="415548" y="94104"/>
                    <a:pt x="431964" y="77498"/>
                    <a:pt x="464986" y="43712"/>
                  </a:cubicBezTo>
                  <a:cubicBezTo>
                    <a:pt x="406958" y="28441"/>
                    <a:pt x="377944" y="20806"/>
                    <a:pt x="320489" y="5345"/>
                  </a:cubicBezTo>
                  <a:cubicBezTo>
                    <a:pt x="230584" y="21951"/>
                    <a:pt x="186109" y="29396"/>
                    <a:pt x="97922" y="43330"/>
                  </a:cubicBezTo>
                  <a:cubicBezTo>
                    <a:pt x="64900" y="74825"/>
                    <a:pt x="48293" y="90668"/>
                    <a:pt x="14889" y="122736"/>
                  </a:cubicBezTo>
                  <a:close/>
                </a:path>
              </a:pathLst>
            </a:custGeom>
            <a:grpFill/>
            <a:ln w="19088" cap="flat">
              <a:noFill/>
              <a:prstDash val="solid"/>
              <a:miter/>
            </a:ln>
          </p:spPr>
          <p:txBody>
            <a:bodyPr rtlCol="0" anchor="ctr"/>
            <a:lstStyle/>
            <a:p>
              <a:endParaRPr lang="en-US" dirty="0"/>
            </a:p>
          </p:txBody>
        </p:sp>
        <p:sp>
          <p:nvSpPr>
            <p:cNvPr id="419" name="Freeform: Shape 418">
              <a:extLst>
                <a:ext uri="{FF2B5EF4-FFF2-40B4-BE49-F238E27FC236}">
                  <a16:creationId xmlns:a16="http://schemas.microsoft.com/office/drawing/2014/main" id="{20EBADB1-FB6A-45A0-AB3A-245F5DD10E18}"/>
                </a:ext>
              </a:extLst>
            </p:cNvPr>
            <p:cNvSpPr/>
            <p:nvPr/>
          </p:nvSpPr>
          <p:spPr>
            <a:xfrm>
              <a:off x="-615185" y="4345276"/>
              <a:ext cx="477202" cy="171793"/>
            </a:xfrm>
            <a:custGeom>
              <a:avLst/>
              <a:gdLst>
                <a:gd name="connsiteX0" fmla="*/ 156713 w 477202"/>
                <a:gd name="connsiteY0" fmla="*/ 185154 h 171792"/>
                <a:gd name="connsiteX1" fmla="*/ 0 w 477202"/>
                <a:gd name="connsiteY1" fmla="*/ 141825 h 171792"/>
                <a:gd name="connsiteX2" fmla="*/ 87232 w 477202"/>
                <a:gd name="connsiteY2" fmla="*/ 53256 h 171792"/>
                <a:gd name="connsiteX3" fmla="*/ 332133 w 477202"/>
                <a:gd name="connsiteY3" fmla="*/ 0 h 171792"/>
                <a:gd name="connsiteX4" fmla="*/ 490182 w 477202"/>
                <a:gd name="connsiteY4" fmla="*/ 37985 h 171792"/>
                <a:gd name="connsiteX5" fmla="*/ 400659 w 477202"/>
                <a:gd name="connsiteY5" fmla="*/ 136480 h 171792"/>
                <a:gd name="connsiteX6" fmla="*/ 156713 w 477202"/>
                <a:gd name="connsiteY6" fmla="*/ 185154 h 171792"/>
                <a:gd name="connsiteX7" fmla="*/ 14889 w 477202"/>
                <a:gd name="connsiteY7" fmla="*/ 139152 h 171792"/>
                <a:gd name="connsiteX8" fmla="*/ 161867 w 477202"/>
                <a:gd name="connsiteY8" fmla="*/ 179619 h 171792"/>
                <a:gd name="connsiteX9" fmla="*/ 390924 w 477202"/>
                <a:gd name="connsiteY9" fmla="*/ 133807 h 171792"/>
                <a:gd name="connsiteX10" fmla="*/ 474912 w 477202"/>
                <a:gd name="connsiteY10" fmla="*/ 41803 h 171792"/>
                <a:gd name="connsiteX11" fmla="*/ 326788 w 477202"/>
                <a:gd name="connsiteY11" fmla="*/ 5917 h 171792"/>
                <a:gd name="connsiteX12" fmla="*/ 96968 w 477202"/>
                <a:gd name="connsiteY12" fmla="*/ 55737 h 171792"/>
                <a:gd name="connsiteX13" fmla="*/ 14889 w 477202"/>
                <a:gd name="connsiteY13" fmla="*/ 139152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156713" y="185154"/>
                  </a:moveTo>
                  <a:cubicBezTo>
                    <a:pt x="93723" y="167975"/>
                    <a:pt x="62418" y="159386"/>
                    <a:pt x="0" y="141825"/>
                  </a:cubicBezTo>
                  <a:cubicBezTo>
                    <a:pt x="34549" y="106893"/>
                    <a:pt x="52110" y="89141"/>
                    <a:pt x="87232" y="53256"/>
                  </a:cubicBezTo>
                  <a:cubicBezTo>
                    <a:pt x="184009" y="33786"/>
                    <a:pt x="232875" y="23287"/>
                    <a:pt x="332133" y="0"/>
                  </a:cubicBezTo>
                  <a:cubicBezTo>
                    <a:pt x="395505" y="14698"/>
                    <a:pt x="427001" y="22333"/>
                    <a:pt x="490182" y="37985"/>
                  </a:cubicBezTo>
                  <a:cubicBezTo>
                    <a:pt x="453533" y="78452"/>
                    <a:pt x="435590" y="98304"/>
                    <a:pt x="400659" y="136480"/>
                  </a:cubicBezTo>
                  <a:cubicBezTo>
                    <a:pt x="302165" y="157477"/>
                    <a:pt x="253490" y="167021"/>
                    <a:pt x="156713" y="185154"/>
                  </a:cubicBezTo>
                  <a:close/>
                  <a:moveTo>
                    <a:pt x="14889" y="139152"/>
                  </a:moveTo>
                  <a:cubicBezTo>
                    <a:pt x="73298" y="155377"/>
                    <a:pt x="102694" y="163585"/>
                    <a:pt x="161867" y="179619"/>
                  </a:cubicBezTo>
                  <a:cubicBezTo>
                    <a:pt x="252726" y="162630"/>
                    <a:pt x="298538" y="153468"/>
                    <a:pt x="390924" y="133807"/>
                  </a:cubicBezTo>
                  <a:cubicBezTo>
                    <a:pt x="423756" y="98113"/>
                    <a:pt x="440553" y="79597"/>
                    <a:pt x="474912" y="41803"/>
                  </a:cubicBezTo>
                  <a:cubicBezTo>
                    <a:pt x="415739" y="26914"/>
                    <a:pt x="386152" y="19851"/>
                    <a:pt x="326788" y="5917"/>
                  </a:cubicBezTo>
                  <a:cubicBezTo>
                    <a:pt x="233829" y="27678"/>
                    <a:pt x="187827" y="37603"/>
                    <a:pt x="96968" y="55737"/>
                  </a:cubicBezTo>
                  <a:cubicBezTo>
                    <a:pt x="63754" y="89523"/>
                    <a:pt x="47338" y="106321"/>
                    <a:pt x="14889" y="139152"/>
                  </a:cubicBezTo>
                  <a:close/>
                </a:path>
              </a:pathLst>
            </a:custGeom>
            <a:grpFill/>
            <a:ln w="19088" cap="flat">
              <a:noFill/>
              <a:prstDash val="solid"/>
              <a:miter/>
            </a:ln>
          </p:spPr>
          <p:txBody>
            <a:bodyPr rtlCol="0" anchor="ctr"/>
            <a:lstStyle/>
            <a:p>
              <a:endParaRPr lang="en-US" dirty="0"/>
            </a:p>
          </p:txBody>
        </p:sp>
        <p:sp>
          <p:nvSpPr>
            <p:cNvPr id="420" name="Freeform: Shape 419">
              <a:extLst>
                <a:ext uri="{FF2B5EF4-FFF2-40B4-BE49-F238E27FC236}">
                  <a16:creationId xmlns:a16="http://schemas.microsoft.com/office/drawing/2014/main" id="{69F41B77-F7E7-4C90-8156-BF6DDE9E173C}"/>
                </a:ext>
              </a:extLst>
            </p:cNvPr>
            <p:cNvSpPr/>
            <p:nvPr/>
          </p:nvSpPr>
          <p:spPr>
            <a:xfrm>
              <a:off x="-226933" y="4317598"/>
              <a:ext cx="496291" cy="190881"/>
            </a:xfrm>
            <a:custGeom>
              <a:avLst/>
              <a:gdLst>
                <a:gd name="connsiteX0" fmla="*/ 158622 w 496290"/>
                <a:gd name="connsiteY0" fmla="*/ 208060 h 190880"/>
                <a:gd name="connsiteX1" fmla="*/ 0 w 496290"/>
                <a:gd name="connsiteY1" fmla="*/ 164348 h 190880"/>
                <a:gd name="connsiteX2" fmla="*/ 89332 w 496290"/>
                <a:gd name="connsiteY2" fmla="*/ 66236 h 190880"/>
                <a:gd name="connsiteX3" fmla="*/ 340150 w 496290"/>
                <a:gd name="connsiteY3" fmla="*/ 0 h 190880"/>
                <a:gd name="connsiteX4" fmla="*/ 498390 w 496290"/>
                <a:gd name="connsiteY4" fmla="*/ 39703 h 190880"/>
                <a:gd name="connsiteX5" fmla="*/ 405050 w 496290"/>
                <a:gd name="connsiteY5" fmla="*/ 151369 h 190880"/>
                <a:gd name="connsiteX6" fmla="*/ 158622 w 496290"/>
                <a:gd name="connsiteY6" fmla="*/ 208060 h 190880"/>
                <a:gd name="connsiteX7" fmla="*/ 15271 w 496290"/>
                <a:gd name="connsiteY7" fmla="*/ 161104 h 190880"/>
                <a:gd name="connsiteX8" fmla="*/ 163967 w 496290"/>
                <a:gd name="connsiteY8" fmla="*/ 201952 h 190880"/>
                <a:gd name="connsiteX9" fmla="*/ 395505 w 496290"/>
                <a:gd name="connsiteY9" fmla="*/ 148696 h 190880"/>
                <a:gd name="connsiteX10" fmla="*/ 482929 w 496290"/>
                <a:gd name="connsiteY10" fmla="*/ 44284 h 190880"/>
                <a:gd name="connsiteX11" fmla="*/ 334614 w 496290"/>
                <a:gd name="connsiteY11" fmla="*/ 6681 h 190880"/>
                <a:gd name="connsiteX12" fmla="*/ 99258 w 496290"/>
                <a:gd name="connsiteY12" fmla="*/ 68526 h 190880"/>
                <a:gd name="connsiteX13" fmla="*/ 15271 w 496290"/>
                <a:gd name="connsiteY13" fmla="*/ 161104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90880">
                  <a:moveTo>
                    <a:pt x="158622" y="208060"/>
                  </a:moveTo>
                  <a:cubicBezTo>
                    <a:pt x="95059" y="190499"/>
                    <a:pt x="63373" y="181719"/>
                    <a:pt x="0" y="164348"/>
                  </a:cubicBezTo>
                  <a:cubicBezTo>
                    <a:pt x="34740" y="126363"/>
                    <a:pt x="52874" y="106703"/>
                    <a:pt x="89332" y="66236"/>
                  </a:cubicBezTo>
                  <a:cubicBezTo>
                    <a:pt x="188591" y="41994"/>
                    <a:pt x="238601" y="28823"/>
                    <a:pt x="340150" y="0"/>
                  </a:cubicBezTo>
                  <a:cubicBezTo>
                    <a:pt x="403904" y="14889"/>
                    <a:pt x="435400" y="22906"/>
                    <a:pt x="498390" y="39703"/>
                  </a:cubicBezTo>
                  <a:cubicBezTo>
                    <a:pt x="460023" y="86087"/>
                    <a:pt x="441126" y="108802"/>
                    <a:pt x="405050" y="151369"/>
                  </a:cubicBezTo>
                  <a:cubicBezTo>
                    <a:pt x="305410" y="176374"/>
                    <a:pt x="256353" y="187445"/>
                    <a:pt x="158622" y="208060"/>
                  </a:cubicBezTo>
                  <a:close/>
                  <a:moveTo>
                    <a:pt x="15271" y="161104"/>
                  </a:moveTo>
                  <a:cubicBezTo>
                    <a:pt x="74635" y="177328"/>
                    <a:pt x="104412" y="185536"/>
                    <a:pt x="163967" y="201952"/>
                  </a:cubicBezTo>
                  <a:cubicBezTo>
                    <a:pt x="255590" y="182482"/>
                    <a:pt x="301974" y="171793"/>
                    <a:pt x="395505" y="148696"/>
                  </a:cubicBezTo>
                  <a:cubicBezTo>
                    <a:pt x="429291" y="108802"/>
                    <a:pt x="446853" y="87614"/>
                    <a:pt x="482929" y="44284"/>
                  </a:cubicBezTo>
                  <a:cubicBezTo>
                    <a:pt x="423947" y="28441"/>
                    <a:pt x="394360" y="20997"/>
                    <a:pt x="334614" y="6681"/>
                  </a:cubicBezTo>
                  <a:cubicBezTo>
                    <a:pt x="239365" y="33404"/>
                    <a:pt x="192408" y="45811"/>
                    <a:pt x="99258" y="68526"/>
                  </a:cubicBezTo>
                  <a:cubicBezTo>
                    <a:pt x="64899" y="106703"/>
                    <a:pt x="47911" y="125409"/>
                    <a:pt x="15271" y="161104"/>
                  </a:cubicBezTo>
                  <a:close/>
                </a:path>
              </a:pathLst>
            </a:custGeom>
            <a:grpFill/>
            <a:ln w="19088" cap="flat">
              <a:noFill/>
              <a:prstDash val="solid"/>
              <a:miter/>
            </a:ln>
          </p:spPr>
          <p:txBody>
            <a:bodyPr rtlCol="0" anchor="ctr"/>
            <a:lstStyle/>
            <a:p>
              <a:endParaRPr lang="en-US" dirty="0"/>
            </a:p>
          </p:txBody>
        </p:sp>
        <p:sp>
          <p:nvSpPr>
            <p:cNvPr id="421" name="Freeform: Shape 420">
              <a:extLst>
                <a:ext uri="{FF2B5EF4-FFF2-40B4-BE49-F238E27FC236}">
                  <a16:creationId xmlns:a16="http://schemas.microsoft.com/office/drawing/2014/main" id="{3D67D104-9D5C-4608-9430-5EC3B23C3C0B}"/>
                </a:ext>
              </a:extLst>
            </p:cNvPr>
            <p:cNvSpPr/>
            <p:nvPr/>
          </p:nvSpPr>
          <p:spPr>
            <a:xfrm>
              <a:off x="165709" y="4280186"/>
              <a:ext cx="496291" cy="229057"/>
            </a:xfrm>
            <a:custGeom>
              <a:avLst/>
              <a:gdLst>
                <a:gd name="connsiteX0" fmla="*/ 158431 w 496290"/>
                <a:gd name="connsiteY0" fmla="*/ 236501 h 229057"/>
                <a:gd name="connsiteX1" fmla="*/ 0 w 496290"/>
                <a:gd name="connsiteY1" fmla="*/ 189545 h 229057"/>
                <a:gd name="connsiteX2" fmla="*/ 93150 w 496290"/>
                <a:gd name="connsiteY2" fmla="*/ 78261 h 229057"/>
                <a:gd name="connsiteX3" fmla="*/ 347594 w 496290"/>
                <a:gd name="connsiteY3" fmla="*/ 0 h 229057"/>
                <a:gd name="connsiteX4" fmla="*/ 503544 w 496290"/>
                <a:gd name="connsiteY4" fmla="*/ 45048 h 229057"/>
                <a:gd name="connsiteX5" fmla="*/ 406576 w 496290"/>
                <a:gd name="connsiteY5" fmla="*/ 172175 h 229057"/>
                <a:gd name="connsiteX6" fmla="*/ 158431 w 496290"/>
                <a:gd name="connsiteY6" fmla="*/ 236501 h 229057"/>
                <a:gd name="connsiteX7" fmla="*/ 15461 w 496290"/>
                <a:gd name="connsiteY7" fmla="*/ 185727 h 229057"/>
                <a:gd name="connsiteX8" fmla="*/ 163967 w 496290"/>
                <a:gd name="connsiteY8" fmla="*/ 229821 h 229057"/>
                <a:gd name="connsiteX9" fmla="*/ 397032 w 496290"/>
                <a:gd name="connsiteY9" fmla="*/ 169121 h 229057"/>
                <a:gd name="connsiteX10" fmla="*/ 487892 w 496290"/>
                <a:gd name="connsiteY10" fmla="*/ 50202 h 229057"/>
                <a:gd name="connsiteX11" fmla="*/ 341486 w 496290"/>
                <a:gd name="connsiteY11" fmla="*/ 7826 h 229057"/>
                <a:gd name="connsiteX12" fmla="*/ 102885 w 496290"/>
                <a:gd name="connsiteY12" fmla="*/ 80933 h 229057"/>
                <a:gd name="connsiteX13" fmla="*/ 15461 w 496290"/>
                <a:gd name="connsiteY13" fmla="*/ 185727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29057">
                  <a:moveTo>
                    <a:pt x="158431" y="236501"/>
                  </a:moveTo>
                  <a:cubicBezTo>
                    <a:pt x="95059" y="217413"/>
                    <a:pt x="63372" y="207869"/>
                    <a:pt x="0" y="189545"/>
                  </a:cubicBezTo>
                  <a:cubicBezTo>
                    <a:pt x="35885" y="147169"/>
                    <a:pt x="54783" y="124454"/>
                    <a:pt x="93150" y="78261"/>
                  </a:cubicBezTo>
                  <a:cubicBezTo>
                    <a:pt x="193935" y="49438"/>
                    <a:pt x="244709" y="33786"/>
                    <a:pt x="347594" y="0"/>
                  </a:cubicBezTo>
                  <a:cubicBezTo>
                    <a:pt x="410585" y="16797"/>
                    <a:pt x="441699" y="25769"/>
                    <a:pt x="503544" y="45048"/>
                  </a:cubicBezTo>
                  <a:cubicBezTo>
                    <a:pt x="463459" y="98304"/>
                    <a:pt x="443798" y="124073"/>
                    <a:pt x="406576" y="172175"/>
                  </a:cubicBezTo>
                  <a:cubicBezTo>
                    <a:pt x="306364" y="200425"/>
                    <a:pt x="256735" y="213214"/>
                    <a:pt x="158431" y="236501"/>
                  </a:cubicBezTo>
                  <a:close/>
                  <a:moveTo>
                    <a:pt x="15461" y="185727"/>
                  </a:moveTo>
                  <a:cubicBezTo>
                    <a:pt x="74825" y="202906"/>
                    <a:pt x="104603" y="211878"/>
                    <a:pt x="163967" y="229821"/>
                  </a:cubicBezTo>
                  <a:cubicBezTo>
                    <a:pt x="256353" y="207488"/>
                    <a:pt x="302928" y="195462"/>
                    <a:pt x="397032" y="169121"/>
                  </a:cubicBezTo>
                  <a:cubicBezTo>
                    <a:pt x="431964" y="123882"/>
                    <a:pt x="450288" y="99831"/>
                    <a:pt x="487892" y="50202"/>
                  </a:cubicBezTo>
                  <a:cubicBezTo>
                    <a:pt x="429864" y="32068"/>
                    <a:pt x="400659" y="23669"/>
                    <a:pt x="341486" y="7826"/>
                  </a:cubicBezTo>
                  <a:cubicBezTo>
                    <a:pt x="245091" y="39131"/>
                    <a:pt x="197371" y="53828"/>
                    <a:pt x="102885" y="80933"/>
                  </a:cubicBezTo>
                  <a:cubicBezTo>
                    <a:pt x="66808" y="124454"/>
                    <a:pt x="49247" y="145642"/>
                    <a:pt x="15461" y="185727"/>
                  </a:cubicBezTo>
                  <a:close/>
                </a:path>
              </a:pathLst>
            </a:custGeom>
            <a:grpFill/>
            <a:ln w="19088" cap="flat">
              <a:noFill/>
              <a:prstDash val="solid"/>
              <a:miter/>
            </a:ln>
          </p:spPr>
          <p:txBody>
            <a:bodyPr rtlCol="0" anchor="ctr"/>
            <a:lstStyle/>
            <a:p>
              <a:endParaRPr lang="en-US" dirty="0"/>
            </a:p>
          </p:txBody>
        </p:sp>
        <p:sp>
          <p:nvSpPr>
            <p:cNvPr id="422" name="Freeform: Shape 421">
              <a:extLst>
                <a:ext uri="{FF2B5EF4-FFF2-40B4-BE49-F238E27FC236}">
                  <a16:creationId xmlns:a16="http://schemas.microsoft.com/office/drawing/2014/main" id="{355EE9E0-E717-40FA-B9B8-EA2C102951A3}"/>
                </a:ext>
              </a:extLst>
            </p:cNvPr>
            <p:cNvSpPr/>
            <p:nvPr/>
          </p:nvSpPr>
          <p:spPr>
            <a:xfrm>
              <a:off x="559688" y="4237429"/>
              <a:ext cx="496291" cy="267233"/>
            </a:xfrm>
            <a:custGeom>
              <a:avLst/>
              <a:gdLst>
                <a:gd name="connsiteX0" fmla="*/ 157286 w 496290"/>
                <a:gd name="connsiteY0" fmla="*/ 268188 h 267233"/>
                <a:gd name="connsiteX1" fmla="*/ 0 w 496290"/>
                <a:gd name="connsiteY1" fmla="*/ 215505 h 267233"/>
                <a:gd name="connsiteX2" fmla="*/ 96777 w 496290"/>
                <a:gd name="connsiteY2" fmla="*/ 88760 h 267233"/>
                <a:gd name="connsiteX3" fmla="*/ 352366 w 496290"/>
                <a:gd name="connsiteY3" fmla="*/ 0 h 267233"/>
                <a:gd name="connsiteX4" fmla="*/ 505071 w 496290"/>
                <a:gd name="connsiteY4" fmla="*/ 53065 h 267233"/>
                <a:gd name="connsiteX5" fmla="*/ 406004 w 496290"/>
                <a:gd name="connsiteY5" fmla="*/ 196416 h 267233"/>
                <a:gd name="connsiteX6" fmla="*/ 157286 w 496290"/>
                <a:gd name="connsiteY6" fmla="*/ 268188 h 267233"/>
                <a:gd name="connsiteX7" fmla="*/ 15652 w 496290"/>
                <a:gd name="connsiteY7" fmla="*/ 211305 h 267233"/>
                <a:gd name="connsiteX8" fmla="*/ 162821 w 496290"/>
                <a:gd name="connsiteY8" fmla="*/ 260743 h 267233"/>
                <a:gd name="connsiteX9" fmla="*/ 396269 w 496290"/>
                <a:gd name="connsiteY9" fmla="*/ 192981 h 267233"/>
                <a:gd name="connsiteX10" fmla="*/ 489228 w 496290"/>
                <a:gd name="connsiteY10" fmla="*/ 58982 h 267233"/>
                <a:gd name="connsiteX11" fmla="*/ 346067 w 496290"/>
                <a:gd name="connsiteY11" fmla="*/ 8971 h 267233"/>
                <a:gd name="connsiteX12" fmla="*/ 106511 w 496290"/>
                <a:gd name="connsiteY12" fmla="*/ 91814 h 267233"/>
                <a:gd name="connsiteX13" fmla="*/ 15652 w 496290"/>
                <a:gd name="connsiteY13" fmla="*/ 211305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67233">
                  <a:moveTo>
                    <a:pt x="157286" y="268188"/>
                  </a:moveTo>
                  <a:cubicBezTo>
                    <a:pt x="94295" y="246809"/>
                    <a:pt x="62990" y="236120"/>
                    <a:pt x="0" y="215505"/>
                  </a:cubicBezTo>
                  <a:cubicBezTo>
                    <a:pt x="37031" y="167593"/>
                    <a:pt x="56691" y="141825"/>
                    <a:pt x="96777" y="88760"/>
                  </a:cubicBezTo>
                  <a:cubicBezTo>
                    <a:pt x="198134" y="55546"/>
                    <a:pt x="249291" y="37794"/>
                    <a:pt x="352366" y="0"/>
                  </a:cubicBezTo>
                  <a:cubicBezTo>
                    <a:pt x="414021" y="19661"/>
                    <a:pt x="444371" y="30350"/>
                    <a:pt x="505071" y="53065"/>
                  </a:cubicBezTo>
                  <a:cubicBezTo>
                    <a:pt x="463841" y="113192"/>
                    <a:pt x="443607" y="142397"/>
                    <a:pt x="406004" y="196416"/>
                  </a:cubicBezTo>
                  <a:cubicBezTo>
                    <a:pt x="305410" y="227912"/>
                    <a:pt x="255780" y="242228"/>
                    <a:pt x="157286" y="268188"/>
                  </a:cubicBezTo>
                  <a:close/>
                  <a:moveTo>
                    <a:pt x="15652" y="211305"/>
                  </a:moveTo>
                  <a:cubicBezTo>
                    <a:pt x="74634" y="230584"/>
                    <a:pt x="103839" y="240701"/>
                    <a:pt x="162821" y="260743"/>
                  </a:cubicBezTo>
                  <a:cubicBezTo>
                    <a:pt x="255399" y="235929"/>
                    <a:pt x="301974" y="222376"/>
                    <a:pt x="396269" y="192981"/>
                  </a:cubicBezTo>
                  <a:cubicBezTo>
                    <a:pt x="431773" y="142206"/>
                    <a:pt x="450670" y="115101"/>
                    <a:pt x="489228" y="58982"/>
                  </a:cubicBezTo>
                  <a:cubicBezTo>
                    <a:pt x="432345" y="37794"/>
                    <a:pt x="403713" y="27678"/>
                    <a:pt x="346067" y="8971"/>
                  </a:cubicBezTo>
                  <a:cubicBezTo>
                    <a:pt x="249481" y="44093"/>
                    <a:pt x="201570" y="60700"/>
                    <a:pt x="106511" y="91814"/>
                  </a:cubicBezTo>
                  <a:cubicBezTo>
                    <a:pt x="68908" y="141825"/>
                    <a:pt x="50583" y="166066"/>
                    <a:pt x="15652" y="211305"/>
                  </a:cubicBezTo>
                  <a:close/>
                </a:path>
              </a:pathLst>
            </a:custGeom>
            <a:grpFill/>
            <a:ln w="19088" cap="flat">
              <a:noFill/>
              <a:prstDash val="solid"/>
              <a:miter/>
            </a:ln>
          </p:spPr>
          <p:txBody>
            <a:bodyPr rtlCol="0" anchor="ctr"/>
            <a:lstStyle/>
            <a:p>
              <a:endParaRPr lang="en-US" dirty="0"/>
            </a:p>
          </p:txBody>
        </p:sp>
        <p:sp>
          <p:nvSpPr>
            <p:cNvPr id="423" name="Freeform: Shape 422">
              <a:extLst>
                <a:ext uri="{FF2B5EF4-FFF2-40B4-BE49-F238E27FC236}">
                  <a16:creationId xmlns:a16="http://schemas.microsoft.com/office/drawing/2014/main" id="{91DC0D5F-3BC0-476B-91D1-D2B1459CD5B9}"/>
                </a:ext>
              </a:extLst>
            </p:cNvPr>
            <p:cNvSpPr/>
            <p:nvPr/>
          </p:nvSpPr>
          <p:spPr>
            <a:xfrm>
              <a:off x="953093" y="4194862"/>
              <a:ext cx="496291" cy="286321"/>
            </a:xfrm>
            <a:custGeom>
              <a:avLst/>
              <a:gdLst>
                <a:gd name="connsiteX0" fmla="*/ 155759 w 496290"/>
                <a:gd name="connsiteY0" fmla="*/ 299492 h 286321"/>
                <a:gd name="connsiteX1" fmla="*/ 0 w 496290"/>
                <a:gd name="connsiteY1" fmla="*/ 239937 h 286321"/>
                <a:gd name="connsiteX2" fmla="*/ 99067 w 496290"/>
                <a:gd name="connsiteY2" fmla="*/ 96968 h 286321"/>
                <a:gd name="connsiteX3" fmla="*/ 353130 w 496290"/>
                <a:gd name="connsiteY3" fmla="*/ 0 h 286321"/>
                <a:gd name="connsiteX4" fmla="*/ 502208 w 496290"/>
                <a:gd name="connsiteY4" fmla="*/ 62991 h 286321"/>
                <a:gd name="connsiteX5" fmla="*/ 402950 w 496290"/>
                <a:gd name="connsiteY5" fmla="*/ 221804 h 286321"/>
                <a:gd name="connsiteX6" fmla="*/ 155759 w 496290"/>
                <a:gd name="connsiteY6" fmla="*/ 299492 h 286321"/>
                <a:gd name="connsiteX7" fmla="*/ 15461 w 496290"/>
                <a:gd name="connsiteY7" fmla="*/ 235165 h 286321"/>
                <a:gd name="connsiteX8" fmla="*/ 161294 w 496290"/>
                <a:gd name="connsiteY8" fmla="*/ 291284 h 286321"/>
                <a:gd name="connsiteX9" fmla="*/ 393787 w 496290"/>
                <a:gd name="connsiteY9" fmla="*/ 217795 h 286321"/>
                <a:gd name="connsiteX10" fmla="*/ 486937 w 496290"/>
                <a:gd name="connsiteY10" fmla="*/ 69099 h 286321"/>
                <a:gd name="connsiteX11" fmla="*/ 346831 w 496290"/>
                <a:gd name="connsiteY11" fmla="*/ 9926 h 286321"/>
                <a:gd name="connsiteX12" fmla="*/ 108611 w 496290"/>
                <a:gd name="connsiteY12" fmla="*/ 100594 h 286321"/>
                <a:gd name="connsiteX13" fmla="*/ 15461 w 496290"/>
                <a:gd name="connsiteY13" fmla="*/ 235165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86321">
                  <a:moveTo>
                    <a:pt x="155759" y="299492"/>
                  </a:moveTo>
                  <a:cubicBezTo>
                    <a:pt x="93150" y="275441"/>
                    <a:pt x="62227" y="263225"/>
                    <a:pt x="0" y="239937"/>
                  </a:cubicBezTo>
                  <a:cubicBezTo>
                    <a:pt x="37794" y="186109"/>
                    <a:pt x="57837" y="157095"/>
                    <a:pt x="99067" y="96968"/>
                  </a:cubicBezTo>
                  <a:cubicBezTo>
                    <a:pt x="200234" y="60318"/>
                    <a:pt x="251008" y="40849"/>
                    <a:pt x="353130" y="0"/>
                  </a:cubicBezTo>
                  <a:cubicBezTo>
                    <a:pt x="413257" y="23669"/>
                    <a:pt x="443035" y="36458"/>
                    <a:pt x="502208" y="62991"/>
                  </a:cubicBezTo>
                  <a:cubicBezTo>
                    <a:pt x="460787" y="129799"/>
                    <a:pt x="440553" y="162249"/>
                    <a:pt x="402950" y="221804"/>
                  </a:cubicBezTo>
                  <a:cubicBezTo>
                    <a:pt x="303310" y="255399"/>
                    <a:pt x="253872" y="271051"/>
                    <a:pt x="155759" y="299492"/>
                  </a:cubicBezTo>
                  <a:close/>
                  <a:moveTo>
                    <a:pt x="15461" y="235165"/>
                  </a:moveTo>
                  <a:cubicBezTo>
                    <a:pt x="73680" y="257308"/>
                    <a:pt x="102694" y="268569"/>
                    <a:pt x="161294" y="291284"/>
                  </a:cubicBezTo>
                  <a:cubicBezTo>
                    <a:pt x="253490" y="264179"/>
                    <a:pt x="300065" y="249291"/>
                    <a:pt x="393787" y="217795"/>
                  </a:cubicBezTo>
                  <a:cubicBezTo>
                    <a:pt x="429291" y="161867"/>
                    <a:pt x="448189" y="131517"/>
                    <a:pt x="486937" y="69099"/>
                  </a:cubicBezTo>
                  <a:cubicBezTo>
                    <a:pt x="431200" y="44094"/>
                    <a:pt x="403331" y="32259"/>
                    <a:pt x="346831" y="9926"/>
                  </a:cubicBezTo>
                  <a:cubicBezTo>
                    <a:pt x="251008" y="48102"/>
                    <a:pt x="203288" y="66236"/>
                    <a:pt x="108611" y="100594"/>
                  </a:cubicBezTo>
                  <a:cubicBezTo>
                    <a:pt x="69862" y="156904"/>
                    <a:pt x="50965" y="184200"/>
                    <a:pt x="15461" y="235165"/>
                  </a:cubicBezTo>
                  <a:close/>
                </a:path>
              </a:pathLst>
            </a:custGeom>
            <a:grpFill/>
            <a:ln w="19088" cap="flat">
              <a:noFill/>
              <a:prstDash val="solid"/>
              <a:miter/>
            </a:ln>
          </p:spPr>
          <p:txBody>
            <a:bodyPr rtlCol="0" anchor="ctr"/>
            <a:lstStyle/>
            <a:p>
              <a:endParaRPr lang="en-US" dirty="0"/>
            </a:p>
          </p:txBody>
        </p:sp>
        <p:sp>
          <p:nvSpPr>
            <p:cNvPr id="424" name="Freeform: Shape 423">
              <a:extLst>
                <a:ext uri="{FF2B5EF4-FFF2-40B4-BE49-F238E27FC236}">
                  <a16:creationId xmlns:a16="http://schemas.microsoft.com/office/drawing/2014/main" id="{0A61411F-5749-47E1-8C57-C0626E273175}"/>
                </a:ext>
              </a:extLst>
            </p:cNvPr>
            <p:cNvSpPr/>
            <p:nvPr/>
          </p:nvSpPr>
          <p:spPr>
            <a:xfrm>
              <a:off x="1343826" y="4156113"/>
              <a:ext cx="477202" cy="324498"/>
            </a:xfrm>
            <a:custGeom>
              <a:avLst/>
              <a:gdLst>
                <a:gd name="connsiteX0" fmla="*/ 154614 w 477202"/>
                <a:gd name="connsiteY0" fmla="*/ 328506 h 324497"/>
                <a:gd name="connsiteX1" fmla="*/ 0 w 477202"/>
                <a:gd name="connsiteY1" fmla="*/ 261125 h 324497"/>
                <a:gd name="connsiteX2" fmla="*/ 99258 w 477202"/>
                <a:gd name="connsiteY2" fmla="*/ 102694 h 324497"/>
                <a:gd name="connsiteX3" fmla="*/ 349694 w 477202"/>
                <a:gd name="connsiteY3" fmla="*/ 0 h 324497"/>
                <a:gd name="connsiteX4" fmla="*/ 495909 w 477202"/>
                <a:gd name="connsiteY4" fmla="*/ 74253 h 324497"/>
                <a:gd name="connsiteX5" fmla="*/ 399133 w 477202"/>
                <a:gd name="connsiteY5" fmla="*/ 246618 h 324497"/>
                <a:gd name="connsiteX6" fmla="*/ 154614 w 477202"/>
                <a:gd name="connsiteY6" fmla="*/ 328506 h 324497"/>
                <a:gd name="connsiteX7" fmla="*/ 15271 w 477202"/>
                <a:gd name="connsiteY7" fmla="*/ 255971 h 324497"/>
                <a:gd name="connsiteX8" fmla="*/ 159959 w 477202"/>
                <a:gd name="connsiteY8" fmla="*/ 319535 h 324497"/>
                <a:gd name="connsiteX9" fmla="*/ 389779 w 477202"/>
                <a:gd name="connsiteY9" fmla="*/ 242228 h 324497"/>
                <a:gd name="connsiteX10" fmla="*/ 480639 w 477202"/>
                <a:gd name="connsiteY10" fmla="*/ 80933 h 324497"/>
                <a:gd name="connsiteX11" fmla="*/ 343204 w 477202"/>
                <a:gd name="connsiteY11" fmla="*/ 11262 h 324497"/>
                <a:gd name="connsiteX12" fmla="*/ 108229 w 477202"/>
                <a:gd name="connsiteY12" fmla="*/ 107084 h 324497"/>
                <a:gd name="connsiteX13" fmla="*/ 15271 w 477202"/>
                <a:gd name="connsiteY13" fmla="*/ 255971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324497">
                  <a:moveTo>
                    <a:pt x="154614" y="328506"/>
                  </a:moveTo>
                  <a:cubicBezTo>
                    <a:pt x="92196" y="301592"/>
                    <a:pt x="61464" y="287848"/>
                    <a:pt x="0" y="261125"/>
                  </a:cubicBezTo>
                  <a:cubicBezTo>
                    <a:pt x="37795" y="201761"/>
                    <a:pt x="57837" y="169502"/>
                    <a:pt x="99258" y="102694"/>
                  </a:cubicBezTo>
                  <a:cubicBezTo>
                    <a:pt x="199280" y="63563"/>
                    <a:pt x="249481" y="42948"/>
                    <a:pt x="349694" y="0"/>
                  </a:cubicBezTo>
                  <a:cubicBezTo>
                    <a:pt x="408486" y="28250"/>
                    <a:pt x="437690" y="43330"/>
                    <a:pt x="495909" y="74253"/>
                  </a:cubicBezTo>
                  <a:cubicBezTo>
                    <a:pt x="455442" y="146978"/>
                    <a:pt x="435781" y="182291"/>
                    <a:pt x="399133" y="246618"/>
                  </a:cubicBezTo>
                  <a:cubicBezTo>
                    <a:pt x="301019" y="281740"/>
                    <a:pt x="251963" y="298156"/>
                    <a:pt x="154614" y="328506"/>
                  </a:cubicBezTo>
                  <a:close/>
                  <a:moveTo>
                    <a:pt x="15271" y="255971"/>
                  </a:moveTo>
                  <a:cubicBezTo>
                    <a:pt x="72917" y="281168"/>
                    <a:pt x="101740" y="294148"/>
                    <a:pt x="159959" y="319535"/>
                  </a:cubicBezTo>
                  <a:cubicBezTo>
                    <a:pt x="251390" y="290712"/>
                    <a:pt x="297393" y="275059"/>
                    <a:pt x="389779" y="242228"/>
                  </a:cubicBezTo>
                  <a:cubicBezTo>
                    <a:pt x="424328" y="181719"/>
                    <a:pt x="442844" y="148887"/>
                    <a:pt x="480639" y="80933"/>
                  </a:cubicBezTo>
                  <a:cubicBezTo>
                    <a:pt x="425856" y="51920"/>
                    <a:pt x="398369" y="37794"/>
                    <a:pt x="343204" y="11262"/>
                  </a:cubicBezTo>
                  <a:cubicBezTo>
                    <a:pt x="249100" y="51156"/>
                    <a:pt x="201952" y="70435"/>
                    <a:pt x="108229" y="107084"/>
                  </a:cubicBezTo>
                  <a:cubicBezTo>
                    <a:pt x="69672" y="169502"/>
                    <a:pt x="50774" y="199852"/>
                    <a:pt x="15271" y="255971"/>
                  </a:cubicBezTo>
                  <a:close/>
                </a:path>
              </a:pathLst>
            </a:custGeom>
            <a:grpFill/>
            <a:ln w="19088" cap="flat">
              <a:noFill/>
              <a:prstDash val="solid"/>
              <a:miter/>
            </a:ln>
          </p:spPr>
          <p:txBody>
            <a:bodyPr rtlCol="0" anchor="ctr"/>
            <a:lstStyle/>
            <a:p>
              <a:endParaRPr lang="en-US" dirty="0"/>
            </a:p>
          </p:txBody>
        </p:sp>
        <p:sp>
          <p:nvSpPr>
            <p:cNvPr id="425" name="Freeform: Shape 424">
              <a:extLst>
                <a:ext uri="{FF2B5EF4-FFF2-40B4-BE49-F238E27FC236}">
                  <a16:creationId xmlns:a16="http://schemas.microsoft.com/office/drawing/2014/main" id="{29350700-B8F4-4E39-9F0E-FFBDCF79E5D6}"/>
                </a:ext>
              </a:extLst>
            </p:cNvPr>
            <p:cNvSpPr/>
            <p:nvPr/>
          </p:nvSpPr>
          <p:spPr>
            <a:xfrm>
              <a:off x="1730933" y="4126336"/>
              <a:ext cx="477202" cy="343586"/>
            </a:xfrm>
            <a:custGeom>
              <a:avLst/>
              <a:gdLst>
                <a:gd name="connsiteX0" fmla="*/ 154614 w 477202"/>
                <a:gd name="connsiteY0" fmla="*/ 351984 h 343585"/>
                <a:gd name="connsiteX1" fmla="*/ 0 w 477202"/>
                <a:gd name="connsiteY1" fmla="*/ 276968 h 343585"/>
                <a:gd name="connsiteX2" fmla="*/ 96777 w 477202"/>
                <a:gd name="connsiteY2" fmla="*/ 104985 h 343585"/>
                <a:gd name="connsiteX3" fmla="*/ 341868 w 477202"/>
                <a:gd name="connsiteY3" fmla="*/ 0 h 343585"/>
                <a:gd name="connsiteX4" fmla="*/ 486555 w 477202"/>
                <a:gd name="connsiteY4" fmla="*/ 86278 h 343585"/>
                <a:gd name="connsiteX5" fmla="*/ 395314 w 477202"/>
                <a:gd name="connsiteY5" fmla="*/ 268760 h 343585"/>
                <a:gd name="connsiteX6" fmla="*/ 154614 w 477202"/>
                <a:gd name="connsiteY6" fmla="*/ 351984 h 343585"/>
                <a:gd name="connsiteX7" fmla="*/ 15079 w 477202"/>
                <a:gd name="connsiteY7" fmla="*/ 271623 h 343585"/>
                <a:gd name="connsiteX8" fmla="*/ 159767 w 477202"/>
                <a:gd name="connsiteY8" fmla="*/ 342440 h 343585"/>
                <a:gd name="connsiteX9" fmla="*/ 385770 w 477202"/>
                <a:gd name="connsiteY9" fmla="*/ 263607 h 343585"/>
                <a:gd name="connsiteX10" fmla="*/ 471667 w 477202"/>
                <a:gd name="connsiteY10" fmla="*/ 92577 h 343585"/>
                <a:gd name="connsiteX11" fmla="*/ 335760 w 477202"/>
                <a:gd name="connsiteY11" fmla="*/ 11835 h 343585"/>
                <a:gd name="connsiteX12" fmla="*/ 105939 w 477202"/>
                <a:gd name="connsiteY12" fmla="*/ 109947 h 343585"/>
                <a:gd name="connsiteX13" fmla="*/ 15079 w 477202"/>
                <a:gd name="connsiteY13" fmla="*/ 271623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343585">
                  <a:moveTo>
                    <a:pt x="154614" y="351984"/>
                  </a:moveTo>
                  <a:cubicBezTo>
                    <a:pt x="92005" y="322589"/>
                    <a:pt x="61273" y="307127"/>
                    <a:pt x="0" y="276968"/>
                  </a:cubicBezTo>
                  <a:cubicBezTo>
                    <a:pt x="36649" y="212832"/>
                    <a:pt x="56310" y="177710"/>
                    <a:pt x="96777" y="104985"/>
                  </a:cubicBezTo>
                  <a:cubicBezTo>
                    <a:pt x="194889" y="64518"/>
                    <a:pt x="243946" y="43330"/>
                    <a:pt x="341868" y="0"/>
                  </a:cubicBezTo>
                  <a:cubicBezTo>
                    <a:pt x="399705" y="33213"/>
                    <a:pt x="428528" y="50774"/>
                    <a:pt x="486555" y="86278"/>
                  </a:cubicBezTo>
                  <a:cubicBezTo>
                    <a:pt x="448379" y="163776"/>
                    <a:pt x="429673" y="200998"/>
                    <a:pt x="395314" y="268760"/>
                  </a:cubicBezTo>
                  <a:cubicBezTo>
                    <a:pt x="298729" y="304073"/>
                    <a:pt x="250436" y="320871"/>
                    <a:pt x="154614" y="351984"/>
                  </a:cubicBezTo>
                  <a:close/>
                  <a:moveTo>
                    <a:pt x="15079" y="271623"/>
                  </a:moveTo>
                  <a:cubicBezTo>
                    <a:pt x="72343" y="300065"/>
                    <a:pt x="101167" y="314572"/>
                    <a:pt x="159767" y="342440"/>
                  </a:cubicBezTo>
                  <a:cubicBezTo>
                    <a:pt x="249863" y="312854"/>
                    <a:pt x="295102" y="297011"/>
                    <a:pt x="385770" y="263607"/>
                  </a:cubicBezTo>
                  <a:cubicBezTo>
                    <a:pt x="418220" y="199661"/>
                    <a:pt x="435781" y="164921"/>
                    <a:pt x="471667" y="92577"/>
                  </a:cubicBezTo>
                  <a:cubicBezTo>
                    <a:pt x="417266" y="59364"/>
                    <a:pt x="390161" y="42948"/>
                    <a:pt x="335760" y="11835"/>
                  </a:cubicBezTo>
                  <a:cubicBezTo>
                    <a:pt x="243946" y="52301"/>
                    <a:pt x="197944" y="71962"/>
                    <a:pt x="105939" y="109947"/>
                  </a:cubicBezTo>
                  <a:cubicBezTo>
                    <a:pt x="68145" y="177901"/>
                    <a:pt x="49629" y="210923"/>
                    <a:pt x="15079" y="271623"/>
                  </a:cubicBezTo>
                  <a:close/>
                </a:path>
              </a:pathLst>
            </a:custGeom>
            <a:grpFill/>
            <a:ln w="19088" cap="flat">
              <a:noFill/>
              <a:prstDash val="solid"/>
              <a:miter/>
            </a:ln>
          </p:spPr>
          <p:txBody>
            <a:bodyPr rtlCol="0" anchor="ctr"/>
            <a:lstStyle/>
            <a:p>
              <a:endParaRPr lang="en-US" dirty="0"/>
            </a:p>
          </p:txBody>
        </p:sp>
        <p:sp>
          <p:nvSpPr>
            <p:cNvPr id="426" name="Freeform: Shape 425">
              <a:extLst>
                <a:ext uri="{FF2B5EF4-FFF2-40B4-BE49-F238E27FC236}">
                  <a16:creationId xmlns:a16="http://schemas.microsoft.com/office/drawing/2014/main" id="{3BFC1D57-3579-4679-B901-F6762332BCF2}"/>
                </a:ext>
              </a:extLst>
            </p:cNvPr>
            <p:cNvSpPr/>
            <p:nvPr/>
          </p:nvSpPr>
          <p:spPr>
            <a:xfrm>
              <a:off x="2113841" y="4109347"/>
              <a:ext cx="458114" cy="362674"/>
            </a:xfrm>
            <a:custGeom>
              <a:avLst/>
              <a:gdLst>
                <a:gd name="connsiteX0" fmla="*/ 155949 w 458114"/>
                <a:gd name="connsiteY0" fmla="*/ 367828 h 362673"/>
                <a:gd name="connsiteX1" fmla="*/ 0 w 458114"/>
                <a:gd name="connsiteY1" fmla="*/ 285940 h 362673"/>
                <a:gd name="connsiteX2" fmla="*/ 91432 w 458114"/>
                <a:gd name="connsiteY2" fmla="*/ 103648 h 362673"/>
                <a:gd name="connsiteX3" fmla="*/ 329461 w 458114"/>
                <a:gd name="connsiteY3" fmla="*/ 0 h 362673"/>
                <a:gd name="connsiteX4" fmla="*/ 474148 w 458114"/>
                <a:gd name="connsiteY4" fmla="*/ 98304 h 362673"/>
                <a:gd name="connsiteX5" fmla="*/ 390924 w 458114"/>
                <a:gd name="connsiteY5" fmla="*/ 286512 h 362673"/>
                <a:gd name="connsiteX6" fmla="*/ 155949 w 458114"/>
                <a:gd name="connsiteY6" fmla="*/ 367828 h 362673"/>
                <a:gd name="connsiteX7" fmla="*/ 14889 w 458114"/>
                <a:gd name="connsiteY7" fmla="*/ 280595 h 362673"/>
                <a:gd name="connsiteX8" fmla="*/ 160721 w 458114"/>
                <a:gd name="connsiteY8" fmla="*/ 358093 h 362673"/>
                <a:gd name="connsiteX9" fmla="*/ 381571 w 458114"/>
                <a:gd name="connsiteY9" fmla="*/ 281168 h 362673"/>
                <a:gd name="connsiteX10" fmla="*/ 459832 w 458114"/>
                <a:gd name="connsiteY10" fmla="*/ 104603 h 362673"/>
                <a:gd name="connsiteX11" fmla="*/ 323925 w 458114"/>
                <a:gd name="connsiteY11" fmla="*/ 12598 h 362673"/>
                <a:gd name="connsiteX12" fmla="*/ 100594 w 458114"/>
                <a:gd name="connsiteY12" fmla="*/ 109375 h 362673"/>
                <a:gd name="connsiteX13" fmla="*/ 14889 w 458114"/>
                <a:gd name="connsiteY13" fmla="*/ 280595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62673">
                  <a:moveTo>
                    <a:pt x="155949" y="367828"/>
                  </a:moveTo>
                  <a:cubicBezTo>
                    <a:pt x="92577" y="336141"/>
                    <a:pt x="61654" y="319535"/>
                    <a:pt x="0" y="285940"/>
                  </a:cubicBezTo>
                  <a:cubicBezTo>
                    <a:pt x="34549" y="218177"/>
                    <a:pt x="53256" y="180955"/>
                    <a:pt x="91432" y="103648"/>
                  </a:cubicBezTo>
                  <a:cubicBezTo>
                    <a:pt x="187063" y="63182"/>
                    <a:pt x="234783" y="42185"/>
                    <a:pt x="329461" y="0"/>
                  </a:cubicBezTo>
                  <a:cubicBezTo>
                    <a:pt x="387107" y="38367"/>
                    <a:pt x="415930" y="58410"/>
                    <a:pt x="474148" y="98304"/>
                  </a:cubicBezTo>
                  <a:cubicBezTo>
                    <a:pt x="439217" y="178665"/>
                    <a:pt x="422229" y="217223"/>
                    <a:pt x="390924" y="286512"/>
                  </a:cubicBezTo>
                  <a:cubicBezTo>
                    <a:pt x="297202" y="320680"/>
                    <a:pt x="250054" y="337096"/>
                    <a:pt x="155949" y="367828"/>
                  </a:cubicBezTo>
                  <a:close/>
                  <a:moveTo>
                    <a:pt x="14889" y="280595"/>
                  </a:moveTo>
                  <a:cubicBezTo>
                    <a:pt x="72535" y="312281"/>
                    <a:pt x="101549" y="328124"/>
                    <a:pt x="160721" y="358093"/>
                  </a:cubicBezTo>
                  <a:cubicBezTo>
                    <a:pt x="249099" y="328697"/>
                    <a:pt x="293193" y="313236"/>
                    <a:pt x="381571" y="281168"/>
                  </a:cubicBezTo>
                  <a:cubicBezTo>
                    <a:pt x="411158" y="215695"/>
                    <a:pt x="427001" y="179619"/>
                    <a:pt x="459832" y="104603"/>
                  </a:cubicBezTo>
                  <a:cubicBezTo>
                    <a:pt x="405050" y="67190"/>
                    <a:pt x="377944" y="48484"/>
                    <a:pt x="323925" y="12598"/>
                  </a:cubicBezTo>
                  <a:cubicBezTo>
                    <a:pt x="234974" y="51920"/>
                    <a:pt x="190308" y="71580"/>
                    <a:pt x="100594" y="109375"/>
                  </a:cubicBezTo>
                  <a:cubicBezTo>
                    <a:pt x="64899" y="181719"/>
                    <a:pt x="47338" y="216650"/>
                    <a:pt x="14889" y="280595"/>
                  </a:cubicBezTo>
                  <a:close/>
                </a:path>
              </a:pathLst>
            </a:custGeom>
            <a:grpFill/>
            <a:ln w="19088" cap="flat">
              <a:noFill/>
              <a:prstDash val="solid"/>
              <a:miter/>
            </a:ln>
          </p:spPr>
          <p:txBody>
            <a:bodyPr rtlCol="0" anchor="ctr"/>
            <a:lstStyle/>
            <a:p>
              <a:endParaRPr lang="en-US" dirty="0"/>
            </a:p>
          </p:txBody>
        </p:sp>
        <p:sp>
          <p:nvSpPr>
            <p:cNvPr id="427" name="Freeform: Shape 426">
              <a:extLst>
                <a:ext uri="{FF2B5EF4-FFF2-40B4-BE49-F238E27FC236}">
                  <a16:creationId xmlns:a16="http://schemas.microsoft.com/office/drawing/2014/main" id="{9094F681-B3F6-4434-B352-055229FD56B3}"/>
                </a:ext>
              </a:extLst>
            </p:cNvPr>
            <p:cNvSpPr/>
            <p:nvPr/>
          </p:nvSpPr>
          <p:spPr>
            <a:xfrm>
              <a:off x="2492930" y="4106866"/>
              <a:ext cx="458114" cy="362674"/>
            </a:xfrm>
            <a:custGeom>
              <a:avLst/>
              <a:gdLst>
                <a:gd name="connsiteX0" fmla="*/ 159767 w 458114"/>
                <a:gd name="connsiteY0" fmla="*/ 372981 h 362673"/>
                <a:gd name="connsiteX1" fmla="*/ 0 w 458114"/>
                <a:gd name="connsiteY1" fmla="*/ 288994 h 362673"/>
                <a:gd name="connsiteX2" fmla="*/ 83415 w 458114"/>
                <a:gd name="connsiteY2" fmla="*/ 100785 h 362673"/>
                <a:gd name="connsiteX3" fmla="*/ 314572 w 458114"/>
                <a:gd name="connsiteY3" fmla="*/ 0 h 362673"/>
                <a:gd name="connsiteX4" fmla="*/ 466323 w 458114"/>
                <a:gd name="connsiteY4" fmla="*/ 90859 h 362673"/>
                <a:gd name="connsiteX5" fmla="*/ 394360 w 458114"/>
                <a:gd name="connsiteY5" fmla="*/ 276777 h 362673"/>
                <a:gd name="connsiteX6" fmla="*/ 159767 w 458114"/>
                <a:gd name="connsiteY6" fmla="*/ 372981 h 362673"/>
                <a:gd name="connsiteX7" fmla="*/ 14507 w 458114"/>
                <a:gd name="connsiteY7" fmla="*/ 283840 h 362673"/>
                <a:gd name="connsiteX8" fmla="*/ 163967 w 458114"/>
                <a:gd name="connsiteY8" fmla="*/ 363437 h 362673"/>
                <a:gd name="connsiteX9" fmla="*/ 384244 w 458114"/>
                <a:gd name="connsiteY9" fmla="*/ 272387 h 362673"/>
                <a:gd name="connsiteX10" fmla="*/ 452197 w 458114"/>
                <a:gd name="connsiteY10" fmla="*/ 97731 h 362673"/>
                <a:gd name="connsiteX11" fmla="*/ 309609 w 458114"/>
                <a:gd name="connsiteY11" fmla="*/ 12789 h 362673"/>
                <a:gd name="connsiteX12" fmla="*/ 92577 w 458114"/>
                <a:gd name="connsiteY12" fmla="*/ 107084 h 362673"/>
                <a:gd name="connsiteX13" fmla="*/ 14507 w 458114"/>
                <a:gd name="connsiteY13" fmla="*/ 283840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62673">
                  <a:moveTo>
                    <a:pt x="159767" y="372981"/>
                  </a:moveTo>
                  <a:cubicBezTo>
                    <a:pt x="93341" y="345304"/>
                    <a:pt x="62418" y="325452"/>
                    <a:pt x="0" y="288994"/>
                  </a:cubicBezTo>
                  <a:cubicBezTo>
                    <a:pt x="31305" y="219704"/>
                    <a:pt x="48293" y="181146"/>
                    <a:pt x="83415" y="100785"/>
                  </a:cubicBezTo>
                  <a:cubicBezTo>
                    <a:pt x="176183" y="61845"/>
                    <a:pt x="221804" y="43712"/>
                    <a:pt x="314572" y="0"/>
                  </a:cubicBezTo>
                  <a:cubicBezTo>
                    <a:pt x="374127" y="38558"/>
                    <a:pt x="404477" y="57073"/>
                    <a:pt x="466323" y="90859"/>
                  </a:cubicBezTo>
                  <a:cubicBezTo>
                    <a:pt x="436163" y="169884"/>
                    <a:pt x="421656" y="207869"/>
                    <a:pt x="394360" y="276777"/>
                  </a:cubicBezTo>
                  <a:cubicBezTo>
                    <a:pt x="300447" y="318389"/>
                    <a:pt x="253299" y="338432"/>
                    <a:pt x="159767" y="372981"/>
                  </a:cubicBezTo>
                  <a:close/>
                  <a:moveTo>
                    <a:pt x="14507" y="283840"/>
                  </a:moveTo>
                  <a:cubicBezTo>
                    <a:pt x="72917" y="318199"/>
                    <a:pt x="101930" y="337096"/>
                    <a:pt x="163967" y="363437"/>
                  </a:cubicBezTo>
                  <a:cubicBezTo>
                    <a:pt x="251772" y="330415"/>
                    <a:pt x="296057" y="311709"/>
                    <a:pt x="384244" y="272387"/>
                  </a:cubicBezTo>
                  <a:cubicBezTo>
                    <a:pt x="410013" y="207297"/>
                    <a:pt x="423756" y="171793"/>
                    <a:pt x="452197" y="97731"/>
                  </a:cubicBezTo>
                  <a:cubicBezTo>
                    <a:pt x="393979" y="66045"/>
                    <a:pt x="365538" y="48866"/>
                    <a:pt x="309609" y="12789"/>
                  </a:cubicBezTo>
                  <a:cubicBezTo>
                    <a:pt x="222377" y="53828"/>
                    <a:pt x="179619" y="70817"/>
                    <a:pt x="92577" y="107084"/>
                  </a:cubicBezTo>
                  <a:cubicBezTo>
                    <a:pt x="59937" y="182100"/>
                    <a:pt x="43903" y="218368"/>
                    <a:pt x="14507" y="283840"/>
                  </a:cubicBezTo>
                  <a:close/>
                </a:path>
              </a:pathLst>
            </a:custGeom>
            <a:grpFill/>
            <a:ln w="19088" cap="flat">
              <a:noFill/>
              <a:prstDash val="solid"/>
              <a:miter/>
            </a:ln>
          </p:spPr>
          <p:txBody>
            <a:bodyPr rtlCol="0" anchor="ctr"/>
            <a:lstStyle/>
            <a:p>
              <a:endParaRPr lang="en-US" dirty="0"/>
            </a:p>
          </p:txBody>
        </p:sp>
        <p:sp>
          <p:nvSpPr>
            <p:cNvPr id="428" name="Freeform: Shape 427">
              <a:extLst>
                <a:ext uri="{FF2B5EF4-FFF2-40B4-BE49-F238E27FC236}">
                  <a16:creationId xmlns:a16="http://schemas.microsoft.com/office/drawing/2014/main" id="{05E87DC6-4B12-4A59-8057-E8255C5E5AC3}"/>
                </a:ext>
              </a:extLst>
            </p:cNvPr>
            <p:cNvSpPr/>
            <p:nvPr/>
          </p:nvSpPr>
          <p:spPr>
            <a:xfrm>
              <a:off x="2875265" y="4088160"/>
              <a:ext cx="439026" cy="343586"/>
            </a:xfrm>
            <a:custGeom>
              <a:avLst/>
              <a:gdLst>
                <a:gd name="connsiteX0" fmla="*/ 169121 w 439026"/>
                <a:gd name="connsiteY0" fmla="*/ 357902 h 343585"/>
                <a:gd name="connsiteX1" fmla="*/ 0 w 439026"/>
                <a:gd name="connsiteY1" fmla="*/ 296438 h 343585"/>
                <a:gd name="connsiteX2" fmla="*/ 72344 w 439026"/>
                <a:gd name="connsiteY2" fmla="*/ 110329 h 343585"/>
                <a:gd name="connsiteX3" fmla="*/ 299111 w 439026"/>
                <a:gd name="connsiteY3" fmla="*/ 0 h 343585"/>
                <a:gd name="connsiteX4" fmla="*/ 457542 w 439026"/>
                <a:gd name="connsiteY4" fmla="*/ 77307 h 343585"/>
                <a:gd name="connsiteX5" fmla="*/ 399132 w 439026"/>
                <a:gd name="connsiteY5" fmla="*/ 250627 h 343585"/>
                <a:gd name="connsiteX6" fmla="*/ 169121 w 439026"/>
                <a:gd name="connsiteY6" fmla="*/ 357902 h 343585"/>
                <a:gd name="connsiteX7" fmla="*/ 14316 w 439026"/>
                <a:gd name="connsiteY7" fmla="*/ 289948 h 343585"/>
                <a:gd name="connsiteX8" fmla="*/ 172748 w 439026"/>
                <a:gd name="connsiteY8" fmla="*/ 348167 h 343585"/>
                <a:gd name="connsiteX9" fmla="*/ 388443 w 439026"/>
                <a:gd name="connsiteY9" fmla="*/ 247191 h 343585"/>
                <a:gd name="connsiteX10" fmla="*/ 443798 w 439026"/>
                <a:gd name="connsiteY10" fmla="*/ 83988 h 343585"/>
                <a:gd name="connsiteX11" fmla="*/ 294911 w 439026"/>
                <a:gd name="connsiteY11" fmla="*/ 11835 h 343585"/>
                <a:gd name="connsiteX12" fmla="*/ 82079 w 439026"/>
                <a:gd name="connsiteY12" fmla="*/ 115483 h 343585"/>
                <a:gd name="connsiteX13" fmla="*/ 14316 w 439026"/>
                <a:gd name="connsiteY13" fmla="*/ 289948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43585">
                  <a:moveTo>
                    <a:pt x="169121" y="357902"/>
                  </a:moveTo>
                  <a:cubicBezTo>
                    <a:pt x="100022" y="337096"/>
                    <a:pt x="66236" y="324688"/>
                    <a:pt x="0" y="296438"/>
                  </a:cubicBezTo>
                  <a:cubicBezTo>
                    <a:pt x="27296" y="227530"/>
                    <a:pt x="41994" y="189354"/>
                    <a:pt x="72344" y="110329"/>
                  </a:cubicBezTo>
                  <a:cubicBezTo>
                    <a:pt x="163776" y="66617"/>
                    <a:pt x="209396" y="44094"/>
                    <a:pt x="299111" y="0"/>
                  </a:cubicBezTo>
                  <a:cubicBezTo>
                    <a:pt x="361338" y="33786"/>
                    <a:pt x="393024" y="49247"/>
                    <a:pt x="457542" y="77307"/>
                  </a:cubicBezTo>
                  <a:cubicBezTo>
                    <a:pt x="433300" y="150414"/>
                    <a:pt x="421466" y="185918"/>
                    <a:pt x="399132" y="250627"/>
                  </a:cubicBezTo>
                  <a:cubicBezTo>
                    <a:pt x="307510" y="295102"/>
                    <a:pt x="261316" y="317053"/>
                    <a:pt x="169121" y="357902"/>
                  </a:cubicBezTo>
                  <a:close/>
                  <a:moveTo>
                    <a:pt x="14316" y="289948"/>
                  </a:moveTo>
                  <a:cubicBezTo>
                    <a:pt x="76352" y="316481"/>
                    <a:pt x="108039" y="328315"/>
                    <a:pt x="172748" y="348167"/>
                  </a:cubicBezTo>
                  <a:cubicBezTo>
                    <a:pt x="259217" y="309609"/>
                    <a:pt x="302547" y="288994"/>
                    <a:pt x="388443" y="247191"/>
                  </a:cubicBezTo>
                  <a:cubicBezTo>
                    <a:pt x="409631" y="185918"/>
                    <a:pt x="420893" y="152705"/>
                    <a:pt x="443798" y="83988"/>
                  </a:cubicBezTo>
                  <a:cubicBezTo>
                    <a:pt x="383289" y="57646"/>
                    <a:pt x="353512" y="43139"/>
                    <a:pt x="294911" y="11835"/>
                  </a:cubicBezTo>
                  <a:cubicBezTo>
                    <a:pt x="210542" y="53256"/>
                    <a:pt x="167785" y="74444"/>
                    <a:pt x="82079" y="115483"/>
                  </a:cubicBezTo>
                  <a:cubicBezTo>
                    <a:pt x="53638" y="189354"/>
                    <a:pt x="39894" y="225049"/>
                    <a:pt x="14316" y="289948"/>
                  </a:cubicBezTo>
                  <a:close/>
                </a:path>
              </a:pathLst>
            </a:custGeom>
            <a:grpFill/>
            <a:ln w="19088" cap="flat">
              <a:noFill/>
              <a:prstDash val="solid"/>
              <a:miter/>
            </a:ln>
          </p:spPr>
          <p:txBody>
            <a:bodyPr rtlCol="0" anchor="ctr"/>
            <a:lstStyle/>
            <a:p>
              <a:endParaRPr lang="en-US" dirty="0"/>
            </a:p>
          </p:txBody>
        </p:sp>
        <p:sp>
          <p:nvSpPr>
            <p:cNvPr id="429" name="Freeform: Shape 428">
              <a:extLst>
                <a:ext uri="{FF2B5EF4-FFF2-40B4-BE49-F238E27FC236}">
                  <a16:creationId xmlns:a16="http://schemas.microsoft.com/office/drawing/2014/main" id="{116AD8B6-ADA4-4803-8C1C-213005ED9CE8}"/>
                </a:ext>
              </a:extLst>
            </p:cNvPr>
            <p:cNvSpPr/>
            <p:nvPr/>
          </p:nvSpPr>
          <p:spPr>
            <a:xfrm>
              <a:off x="3261799" y="4058573"/>
              <a:ext cx="439026" cy="324498"/>
            </a:xfrm>
            <a:custGeom>
              <a:avLst/>
              <a:gdLst>
                <a:gd name="connsiteX0" fmla="*/ 174084 w 439026"/>
                <a:gd name="connsiteY0" fmla="*/ 326597 h 324497"/>
                <a:gd name="connsiteX1" fmla="*/ 0 w 439026"/>
                <a:gd name="connsiteY1" fmla="*/ 282122 h 324497"/>
                <a:gd name="connsiteX2" fmla="*/ 58982 w 439026"/>
                <a:gd name="connsiteY2" fmla="*/ 108229 h 324497"/>
                <a:gd name="connsiteX3" fmla="*/ 277160 w 439026"/>
                <a:gd name="connsiteY3" fmla="*/ 0 h 324497"/>
                <a:gd name="connsiteX4" fmla="*/ 440935 w 439026"/>
                <a:gd name="connsiteY4" fmla="*/ 62418 h 324497"/>
                <a:gd name="connsiteX5" fmla="*/ 395697 w 439026"/>
                <a:gd name="connsiteY5" fmla="*/ 216650 h 324497"/>
                <a:gd name="connsiteX6" fmla="*/ 174084 w 439026"/>
                <a:gd name="connsiteY6" fmla="*/ 326597 h 324497"/>
                <a:gd name="connsiteX7" fmla="*/ 14126 w 439026"/>
                <a:gd name="connsiteY7" fmla="*/ 275250 h 324497"/>
                <a:gd name="connsiteX8" fmla="*/ 177138 w 439026"/>
                <a:gd name="connsiteY8" fmla="*/ 317626 h 324497"/>
                <a:gd name="connsiteX9" fmla="*/ 385198 w 439026"/>
                <a:gd name="connsiteY9" fmla="*/ 214359 h 324497"/>
                <a:gd name="connsiteX10" fmla="*/ 427955 w 439026"/>
                <a:gd name="connsiteY10" fmla="*/ 68908 h 324497"/>
                <a:gd name="connsiteX11" fmla="*/ 273914 w 439026"/>
                <a:gd name="connsiteY11" fmla="*/ 10689 h 324497"/>
                <a:gd name="connsiteX12" fmla="*/ 68908 w 439026"/>
                <a:gd name="connsiteY12" fmla="*/ 112429 h 324497"/>
                <a:gd name="connsiteX13" fmla="*/ 14126 w 439026"/>
                <a:gd name="connsiteY13" fmla="*/ 275250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24497">
                  <a:moveTo>
                    <a:pt x="174084" y="326597"/>
                  </a:moveTo>
                  <a:cubicBezTo>
                    <a:pt x="103458" y="312663"/>
                    <a:pt x="68526" y="303692"/>
                    <a:pt x="0" y="282122"/>
                  </a:cubicBezTo>
                  <a:cubicBezTo>
                    <a:pt x="22524" y="217032"/>
                    <a:pt x="34549" y="181528"/>
                    <a:pt x="58982" y="108229"/>
                  </a:cubicBezTo>
                  <a:cubicBezTo>
                    <a:pt x="147360" y="64327"/>
                    <a:pt x="191072" y="42185"/>
                    <a:pt x="277160" y="0"/>
                  </a:cubicBezTo>
                  <a:cubicBezTo>
                    <a:pt x="341677" y="28060"/>
                    <a:pt x="374509" y="40658"/>
                    <a:pt x="440935" y="62418"/>
                  </a:cubicBezTo>
                  <a:cubicBezTo>
                    <a:pt x="422420" y="127127"/>
                    <a:pt x="413258" y="158622"/>
                    <a:pt x="395697" y="216650"/>
                  </a:cubicBezTo>
                  <a:cubicBezTo>
                    <a:pt x="307891" y="260743"/>
                    <a:pt x="263607" y="283267"/>
                    <a:pt x="174084" y="326597"/>
                  </a:cubicBezTo>
                  <a:close/>
                  <a:moveTo>
                    <a:pt x="14126" y="275250"/>
                  </a:moveTo>
                  <a:cubicBezTo>
                    <a:pt x="78261" y="295484"/>
                    <a:pt x="110902" y="304073"/>
                    <a:pt x="177138" y="317626"/>
                  </a:cubicBezTo>
                  <a:cubicBezTo>
                    <a:pt x="260935" y="276777"/>
                    <a:pt x="302738" y="255780"/>
                    <a:pt x="385198" y="214359"/>
                  </a:cubicBezTo>
                  <a:cubicBezTo>
                    <a:pt x="401805" y="159386"/>
                    <a:pt x="410394" y="129799"/>
                    <a:pt x="427955" y="68908"/>
                  </a:cubicBezTo>
                  <a:cubicBezTo>
                    <a:pt x="365538" y="48484"/>
                    <a:pt x="334614" y="36840"/>
                    <a:pt x="273914" y="10689"/>
                  </a:cubicBezTo>
                  <a:cubicBezTo>
                    <a:pt x="192981" y="50583"/>
                    <a:pt x="151751" y="71199"/>
                    <a:pt x="68908" y="112429"/>
                  </a:cubicBezTo>
                  <a:cubicBezTo>
                    <a:pt x="46385" y="180955"/>
                    <a:pt x="35122" y="213978"/>
                    <a:pt x="14126" y="275250"/>
                  </a:cubicBezTo>
                  <a:close/>
                </a:path>
              </a:pathLst>
            </a:custGeom>
            <a:grpFill/>
            <a:ln w="19088" cap="flat">
              <a:noFill/>
              <a:prstDash val="solid"/>
              <a:miter/>
            </a:ln>
          </p:spPr>
          <p:txBody>
            <a:bodyPr rtlCol="0" anchor="ctr"/>
            <a:lstStyle/>
            <a:p>
              <a:endParaRPr lang="en-US" dirty="0"/>
            </a:p>
          </p:txBody>
        </p:sp>
        <p:sp>
          <p:nvSpPr>
            <p:cNvPr id="430" name="Freeform: Shape 429">
              <a:extLst>
                <a:ext uri="{FF2B5EF4-FFF2-40B4-BE49-F238E27FC236}">
                  <a16:creationId xmlns:a16="http://schemas.microsoft.com/office/drawing/2014/main" id="{6AF8626F-46D3-4598-9448-54EED4680CCF}"/>
                </a:ext>
              </a:extLst>
            </p:cNvPr>
            <p:cNvSpPr/>
            <p:nvPr/>
          </p:nvSpPr>
          <p:spPr>
            <a:xfrm>
              <a:off x="3645470" y="4020970"/>
              <a:ext cx="419938" cy="267233"/>
            </a:xfrm>
            <a:custGeom>
              <a:avLst/>
              <a:gdLst>
                <a:gd name="connsiteX0" fmla="*/ 176756 w 419938"/>
                <a:gd name="connsiteY0" fmla="*/ 284985 h 267233"/>
                <a:gd name="connsiteX1" fmla="*/ 0 w 419938"/>
                <a:gd name="connsiteY1" fmla="*/ 256353 h 267233"/>
                <a:gd name="connsiteX2" fmla="*/ 45621 w 419938"/>
                <a:gd name="connsiteY2" fmla="*/ 101358 h 267233"/>
                <a:gd name="connsiteX3" fmla="*/ 254826 w 419938"/>
                <a:gd name="connsiteY3" fmla="*/ 0 h 267233"/>
                <a:gd name="connsiteX4" fmla="*/ 422611 w 419938"/>
                <a:gd name="connsiteY4" fmla="*/ 47338 h 267233"/>
                <a:gd name="connsiteX5" fmla="*/ 389207 w 419938"/>
                <a:gd name="connsiteY5" fmla="*/ 178664 h 267233"/>
                <a:gd name="connsiteX6" fmla="*/ 176756 w 419938"/>
                <a:gd name="connsiteY6" fmla="*/ 284985 h 267233"/>
                <a:gd name="connsiteX7" fmla="*/ 13552 w 419938"/>
                <a:gd name="connsiteY7" fmla="*/ 249672 h 267233"/>
                <a:gd name="connsiteX8" fmla="*/ 179046 w 419938"/>
                <a:gd name="connsiteY8" fmla="*/ 277159 h 267233"/>
                <a:gd name="connsiteX9" fmla="*/ 378135 w 419938"/>
                <a:gd name="connsiteY9" fmla="*/ 177710 h 267233"/>
                <a:gd name="connsiteX10" fmla="*/ 409822 w 419938"/>
                <a:gd name="connsiteY10" fmla="*/ 53637 h 267233"/>
                <a:gd name="connsiteX11" fmla="*/ 252154 w 419938"/>
                <a:gd name="connsiteY11" fmla="*/ 9544 h 267233"/>
                <a:gd name="connsiteX12" fmla="*/ 55738 w 419938"/>
                <a:gd name="connsiteY12" fmla="*/ 104794 h 267233"/>
                <a:gd name="connsiteX13" fmla="*/ 13552 w 419938"/>
                <a:gd name="connsiteY13" fmla="*/ 249672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267233">
                  <a:moveTo>
                    <a:pt x="176756" y="284985"/>
                  </a:moveTo>
                  <a:cubicBezTo>
                    <a:pt x="105367" y="277159"/>
                    <a:pt x="70054" y="271433"/>
                    <a:pt x="0" y="256353"/>
                  </a:cubicBezTo>
                  <a:cubicBezTo>
                    <a:pt x="17561" y="197944"/>
                    <a:pt x="26914" y="166448"/>
                    <a:pt x="45621" y="101358"/>
                  </a:cubicBezTo>
                  <a:cubicBezTo>
                    <a:pt x="130372" y="59364"/>
                    <a:pt x="172175" y="38749"/>
                    <a:pt x="254826" y="0"/>
                  </a:cubicBezTo>
                  <a:cubicBezTo>
                    <a:pt x="321253" y="22142"/>
                    <a:pt x="354657" y="31686"/>
                    <a:pt x="422611" y="47338"/>
                  </a:cubicBezTo>
                  <a:cubicBezTo>
                    <a:pt x="408867" y="102121"/>
                    <a:pt x="402186" y="128845"/>
                    <a:pt x="389207" y="178664"/>
                  </a:cubicBezTo>
                  <a:cubicBezTo>
                    <a:pt x="305028" y="220658"/>
                    <a:pt x="262461" y="242228"/>
                    <a:pt x="176756" y="284985"/>
                  </a:cubicBezTo>
                  <a:close/>
                  <a:moveTo>
                    <a:pt x="13552" y="249672"/>
                  </a:moveTo>
                  <a:cubicBezTo>
                    <a:pt x="79025" y="263797"/>
                    <a:pt x="112238" y="269142"/>
                    <a:pt x="179046" y="277159"/>
                  </a:cubicBezTo>
                  <a:cubicBezTo>
                    <a:pt x="259407" y="236883"/>
                    <a:pt x="299301" y="216650"/>
                    <a:pt x="378135" y="177710"/>
                  </a:cubicBezTo>
                  <a:cubicBezTo>
                    <a:pt x="390542" y="130372"/>
                    <a:pt x="397033" y="105366"/>
                    <a:pt x="409822" y="53637"/>
                  </a:cubicBezTo>
                  <a:cubicBezTo>
                    <a:pt x="346067" y="38749"/>
                    <a:pt x="314572" y="29968"/>
                    <a:pt x="252154" y="9544"/>
                  </a:cubicBezTo>
                  <a:cubicBezTo>
                    <a:pt x="174466" y="46193"/>
                    <a:pt x="135144" y="65472"/>
                    <a:pt x="55738" y="104794"/>
                  </a:cubicBezTo>
                  <a:cubicBezTo>
                    <a:pt x="38558" y="165303"/>
                    <a:pt x="29968" y="194889"/>
                    <a:pt x="13552" y="249672"/>
                  </a:cubicBezTo>
                  <a:close/>
                </a:path>
              </a:pathLst>
            </a:custGeom>
            <a:grpFill/>
            <a:ln w="19088" cap="flat">
              <a:noFill/>
              <a:prstDash val="solid"/>
              <a:miter/>
            </a:ln>
          </p:spPr>
          <p:txBody>
            <a:bodyPr rtlCol="0" anchor="ctr"/>
            <a:lstStyle/>
            <a:p>
              <a:endParaRPr lang="en-US" dirty="0"/>
            </a:p>
          </p:txBody>
        </p:sp>
        <p:sp>
          <p:nvSpPr>
            <p:cNvPr id="431" name="Freeform: Shape 430">
              <a:extLst>
                <a:ext uri="{FF2B5EF4-FFF2-40B4-BE49-F238E27FC236}">
                  <a16:creationId xmlns:a16="http://schemas.microsoft.com/office/drawing/2014/main" id="{FEAD8362-2942-4D38-B52B-0239A0842138}"/>
                </a:ext>
              </a:extLst>
            </p:cNvPr>
            <p:cNvSpPr/>
            <p:nvPr/>
          </p:nvSpPr>
          <p:spPr>
            <a:xfrm>
              <a:off x="4022651" y="3979548"/>
              <a:ext cx="400850" cy="229057"/>
            </a:xfrm>
            <a:custGeom>
              <a:avLst/>
              <a:gdLst>
                <a:gd name="connsiteX0" fmla="*/ 177329 w 400850"/>
                <a:gd name="connsiteY0" fmla="*/ 237647 h 229057"/>
                <a:gd name="connsiteX1" fmla="*/ 0 w 400850"/>
                <a:gd name="connsiteY1" fmla="*/ 222758 h 229057"/>
                <a:gd name="connsiteX2" fmla="*/ 33786 w 400850"/>
                <a:gd name="connsiteY2" fmla="*/ 90668 h 229057"/>
                <a:gd name="connsiteX3" fmla="*/ 234402 w 400850"/>
                <a:gd name="connsiteY3" fmla="*/ 0 h 229057"/>
                <a:gd name="connsiteX4" fmla="*/ 404477 w 400850"/>
                <a:gd name="connsiteY4" fmla="*/ 33404 h 229057"/>
                <a:gd name="connsiteX5" fmla="*/ 380235 w 400850"/>
                <a:gd name="connsiteY5" fmla="*/ 140488 h 229057"/>
                <a:gd name="connsiteX6" fmla="*/ 177329 w 400850"/>
                <a:gd name="connsiteY6" fmla="*/ 237647 h 229057"/>
                <a:gd name="connsiteX7" fmla="*/ 12980 w 400850"/>
                <a:gd name="connsiteY7" fmla="*/ 216459 h 229057"/>
                <a:gd name="connsiteX8" fmla="*/ 179046 w 400850"/>
                <a:gd name="connsiteY8" fmla="*/ 230966 h 229057"/>
                <a:gd name="connsiteX9" fmla="*/ 369355 w 400850"/>
                <a:gd name="connsiteY9" fmla="*/ 139725 h 229057"/>
                <a:gd name="connsiteX10" fmla="*/ 392260 w 400850"/>
                <a:gd name="connsiteY10" fmla="*/ 38558 h 229057"/>
                <a:gd name="connsiteX11" fmla="*/ 232493 w 400850"/>
                <a:gd name="connsiteY11" fmla="*/ 7826 h 229057"/>
                <a:gd name="connsiteX12" fmla="*/ 44285 w 400850"/>
                <a:gd name="connsiteY12" fmla="*/ 93341 h 229057"/>
                <a:gd name="connsiteX13" fmla="*/ 12980 w 400850"/>
                <a:gd name="connsiteY13" fmla="*/ 216459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229057">
                  <a:moveTo>
                    <a:pt x="177329" y="237647"/>
                  </a:moveTo>
                  <a:cubicBezTo>
                    <a:pt x="105939" y="234784"/>
                    <a:pt x="70435" y="231920"/>
                    <a:pt x="0" y="222758"/>
                  </a:cubicBezTo>
                  <a:cubicBezTo>
                    <a:pt x="13171" y="172556"/>
                    <a:pt x="20042" y="145642"/>
                    <a:pt x="33786" y="90668"/>
                  </a:cubicBezTo>
                  <a:cubicBezTo>
                    <a:pt x="114910" y="52301"/>
                    <a:pt x="154995" y="33977"/>
                    <a:pt x="234402" y="0"/>
                  </a:cubicBezTo>
                  <a:cubicBezTo>
                    <a:pt x="301974" y="16225"/>
                    <a:pt x="335951" y="22906"/>
                    <a:pt x="404477" y="33404"/>
                  </a:cubicBezTo>
                  <a:cubicBezTo>
                    <a:pt x="394742" y="77689"/>
                    <a:pt x="389779" y="99449"/>
                    <a:pt x="380235" y="140488"/>
                  </a:cubicBezTo>
                  <a:cubicBezTo>
                    <a:pt x="299874" y="177901"/>
                    <a:pt x="259216" y="197562"/>
                    <a:pt x="177329" y="237647"/>
                  </a:cubicBezTo>
                  <a:close/>
                  <a:moveTo>
                    <a:pt x="12980" y="216459"/>
                  </a:moveTo>
                  <a:cubicBezTo>
                    <a:pt x="79024" y="225049"/>
                    <a:pt x="112238" y="227912"/>
                    <a:pt x="179046" y="230966"/>
                  </a:cubicBezTo>
                  <a:cubicBezTo>
                    <a:pt x="255971" y="193362"/>
                    <a:pt x="293957" y="174847"/>
                    <a:pt x="369355" y="139725"/>
                  </a:cubicBezTo>
                  <a:cubicBezTo>
                    <a:pt x="378517" y="100785"/>
                    <a:pt x="383098" y="80361"/>
                    <a:pt x="392260" y="38558"/>
                  </a:cubicBezTo>
                  <a:cubicBezTo>
                    <a:pt x="327933" y="28823"/>
                    <a:pt x="296057" y="22715"/>
                    <a:pt x="232493" y="7826"/>
                  </a:cubicBezTo>
                  <a:cubicBezTo>
                    <a:pt x="158049" y="40085"/>
                    <a:pt x="120255" y="57264"/>
                    <a:pt x="44285" y="93341"/>
                  </a:cubicBezTo>
                  <a:cubicBezTo>
                    <a:pt x="31495" y="144497"/>
                    <a:pt x="25196" y="169502"/>
                    <a:pt x="12980" y="216459"/>
                  </a:cubicBezTo>
                  <a:close/>
                </a:path>
              </a:pathLst>
            </a:custGeom>
            <a:grpFill/>
            <a:ln w="19088" cap="flat">
              <a:noFill/>
              <a:prstDash val="solid"/>
              <a:miter/>
            </a:ln>
          </p:spPr>
          <p:txBody>
            <a:bodyPr rtlCol="0" anchor="ctr"/>
            <a:lstStyle/>
            <a:p>
              <a:endParaRPr lang="en-US" dirty="0"/>
            </a:p>
          </p:txBody>
        </p:sp>
        <p:sp>
          <p:nvSpPr>
            <p:cNvPr id="432" name="Freeform: Shape 431">
              <a:extLst>
                <a:ext uri="{FF2B5EF4-FFF2-40B4-BE49-F238E27FC236}">
                  <a16:creationId xmlns:a16="http://schemas.microsoft.com/office/drawing/2014/main" id="{A216EB5E-2992-4FBD-9824-9FB4D42B9300}"/>
                </a:ext>
              </a:extLst>
            </p:cNvPr>
            <p:cNvSpPr/>
            <p:nvPr/>
          </p:nvSpPr>
          <p:spPr>
            <a:xfrm>
              <a:off x="4391242" y="3936791"/>
              <a:ext cx="381762" cy="171793"/>
            </a:xfrm>
            <a:custGeom>
              <a:avLst/>
              <a:gdLst>
                <a:gd name="connsiteX0" fmla="*/ 176374 w 381762"/>
                <a:gd name="connsiteY0" fmla="*/ 190117 h 171792"/>
                <a:gd name="connsiteX1" fmla="*/ 0 w 381762"/>
                <a:gd name="connsiteY1" fmla="*/ 185727 h 171792"/>
                <a:gd name="connsiteX2" fmla="*/ 24433 w 381762"/>
                <a:gd name="connsiteY2" fmla="*/ 77879 h 171792"/>
                <a:gd name="connsiteX3" fmla="*/ 217604 w 381762"/>
                <a:gd name="connsiteY3" fmla="*/ 0 h 171792"/>
                <a:gd name="connsiteX4" fmla="*/ 388633 w 381762"/>
                <a:gd name="connsiteY4" fmla="*/ 21188 h 171792"/>
                <a:gd name="connsiteX5" fmla="*/ 371073 w 381762"/>
                <a:gd name="connsiteY5" fmla="*/ 104794 h 171792"/>
                <a:gd name="connsiteX6" fmla="*/ 176374 w 381762"/>
                <a:gd name="connsiteY6" fmla="*/ 190117 h 171792"/>
                <a:gd name="connsiteX7" fmla="*/ 12407 w 381762"/>
                <a:gd name="connsiteY7" fmla="*/ 180001 h 171792"/>
                <a:gd name="connsiteX8" fmla="*/ 177710 w 381762"/>
                <a:gd name="connsiteY8" fmla="*/ 184773 h 171792"/>
                <a:gd name="connsiteX9" fmla="*/ 360383 w 381762"/>
                <a:gd name="connsiteY9" fmla="*/ 104794 h 171792"/>
                <a:gd name="connsiteX10" fmla="*/ 376990 w 381762"/>
                <a:gd name="connsiteY10" fmla="*/ 25578 h 171792"/>
                <a:gd name="connsiteX11" fmla="*/ 216459 w 381762"/>
                <a:gd name="connsiteY11" fmla="*/ 6108 h 171792"/>
                <a:gd name="connsiteX12" fmla="*/ 35122 w 381762"/>
                <a:gd name="connsiteY12" fmla="*/ 79406 h 171792"/>
                <a:gd name="connsiteX13" fmla="*/ 12407 w 381762"/>
                <a:gd name="connsiteY13" fmla="*/ 180001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71792">
                  <a:moveTo>
                    <a:pt x="176374" y="190117"/>
                  </a:moveTo>
                  <a:cubicBezTo>
                    <a:pt x="105557" y="190690"/>
                    <a:pt x="70244" y="189926"/>
                    <a:pt x="0" y="185727"/>
                  </a:cubicBezTo>
                  <a:cubicBezTo>
                    <a:pt x="9735" y="144306"/>
                    <a:pt x="14507" y="122546"/>
                    <a:pt x="24433" y="77879"/>
                  </a:cubicBezTo>
                  <a:cubicBezTo>
                    <a:pt x="102503" y="44284"/>
                    <a:pt x="141061" y="28632"/>
                    <a:pt x="217604" y="0"/>
                  </a:cubicBezTo>
                  <a:cubicBezTo>
                    <a:pt x="285749" y="11071"/>
                    <a:pt x="319917" y="15080"/>
                    <a:pt x="388633" y="21188"/>
                  </a:cubicBezTo>
                  <a:cubicBezTo>
                    <a:pt x="381571" y="55355"/>
                    <a:pt x="377944" y="72153"/>
                    <a:pt x="371073" y="104794"/>
                  </a:cubicBezTo>
                  <a:cubicBezTo>
                    <a:pt x="293957" y="137052"/>
                    <a:pt x="255017" y="154232"/>
                    <a:pt x="176374" y="190117"/>
                  </a:cubicBezTo>
                  <a:close/>
                  <a:moveTo>
                    <a:pt x="12407" y="180001"/>
                  </a:moveTo>
                  <a:cubicBezTo>
                    <a:pt x="78261" y="184009"/>
                    <a:pt x="111474" y="184773"/>
                    <a:pt x="177710" y="184773"/>
                  </a:cubicBezTo>
                  <a:cubicBezTo>
                    <a:pt x="251390" y="151178"/>
                    <a:pt x="287848" y="135144"/>
                    <a:pt x="360383" y="104794"/>
                  </a:cubicBezTo>
                  <a:cubicBezTo>
                    <a:pt x="367064" y="73871"/>
                    <a:pt x="370309" y="58028"/>
                    <a:pt x="376990" y="25578"/>
                  </a:cubicBezTo>
                  <a:cubicBezTo>
                    <a:pt x="312472" y="20042"/>
                    <a:pt x="280404" y="16225"/>
                    <a:pt x="216459" y="6108"/>
                  </a:cubicBezTo>
                  <a:cubicBezTo>
                    <a:pt x="144497" y="33213"/>
                    <a:pt x="108229" y="48102"/>
                    <a:pt x="35122" y="79406"/>
                  </a:cubicBezTo>
                  <a:cubicBezTo>
                    <a:pt x="25960" y="121018"/>
                    <a:pt x="21379" y="141252"/>
                    <a:pt x="12407" y="180001"/>
                  </a:cubicBezTo>
                  <a:close/>
                </a:path>
              </a:pathLst>
            </a:custGeom>
            <a:grpFill/>
            <a:ln w="19088" cap="flat">
              <a:noFill/>
              <a:prstDash val="solid"/>
              <a:miter/>
            </a:ln>
          </p:spPr>
          <p:txBody>
            <a:bodyPr rtlCol="0" anchor="ctr"/>
            <a:lstStyle/>
            <a:p>
              <a:endParaRPr lang="en-US" dirty="0"/>
            </a:p>
          </p:txBody>
        </p:sp>
        <p:sp>
          <p:nvSpPr>
            <p:cNvPr id="433" name="Freeform: Shape 432">
              <a:extLst>
                <a:ext uri="{FF2B5EF4-FFF2-40B4-BE49-F238E27FC236}">
                  <a16:creationId xmlns:a16="http://schemas.microsoft.com/office/drawing/2014/main" id="{569C0A61-2B39-47B3-871C-FD51CC522C87}"/>
                </a:ext>
              </a:extLst>
            </p:cNvPr>
            <p:cNvSpPr/>
            <p:nvPr/>
          </p:nvSpPr>
          <p:spPr>
            <a:xfrm>
              <a:off x="4751053" y="3895942"/>
              <a:ext cx="362674" cy="133617"/>
            </a:xfrm>
            <a:custGeom>
              <a:avLst/>
              <a:gdLst>
                <a:gd name="connsiteX0" fmla="*/ 174656 w 362673"/>
                <a:gd name="connsiteY0" fmla="*/ 146215 h 133616"/>
                <a:gd name="connsiteX1" fmla="*/ 0 w 362673"/>
                <a:gd name="connsiteY1" fmla="*/ 148124 h 133616"/>
                <a:gd name="connsiteX2" fmla="*/ 17752 w 362673"/>
                <a:gd name="connsiteY2" fmla="*/ 63754 h 133616"/>
                <a:gd name="connsiteX3" fmla="*/ 205388 w 362673"/>
                <a:gd name="connsiteY3" fmla="*/ 0 h 133616"/>
                <a:gd name="connsiteX4" fmla="*/ 376608 w 362673"/>
                <a:gd name="connsiteY4" fmla="*/ 11835 h 133616"/>
                <a:gd name="connsiteX5" fmla="*/ 363055 w 362673"/>
                <a:gd name="connsiteY5" fmla="*/ 74825 h 133616"/>
                <a:gd name="connsiteX6" fmla="*/ 174656 w 362673"/>
                <a:gd name="connsiteY6" fmla="*/ 146215 h 133616"/>
                <a:gd name="connsiteX7" fmla="*/ 11835 w 362673"/>
                <a:gd name="connsiteY7" fmla="*/ 143161 h 133616"/>
                <a:gd name="connsiteX8" fmla="*/ 175610 w 362673"/>
                <a:gd name="connsiteY8" fmla="*/ 141634 h 133616"/>
                <a:gd name="connsiteX9" fmla="*/ 352175 w 362673"/>
                <a:gd name="connsiteY9" fmla="*/ 74825 h 133616"/>
                <a:gd name="connsiteX10" fmla="*/ 364964 w 362673"/>
                <a:gd name="connsiteY10" fmla="*/ 15080 h 133616"/>
                <a:gd name="connsiteX11" fmla="*/ 204433 w 362673"/>
                <a:gd name="connsiteY11" fmla="*/ 4390 h 133616"/>
                <a:gd name="connsiteX12" fmla="*/ 28441 w 362673"/>
                <a:gd name="connsiteY12" fmla="*/ 64518 h 133616"/>
                <a:gd name="connsiteX13" fmla="*/ 11835 w 362673"/>
                <a:gd name="connsiteY13" fmla="*/ 143161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174656" y="146215"/>
                  </a:moveTo>
                  <a:cubicBezTo>
                    <a:pt x="104793" y="148505"/>
                    <a:pt x="69863" y="149078"/>
                    <a:pt x="0" y="148124"/>
                  </a:cubicBezTo>
                  <a:cubicBezTo>
                    <a:pt x="7063" y="115292"/>
                    <a:pt x="10689" y="98304"/>
                    <a:pt x="17752" y="63754"/>
                  </a:cubicBezTo>
                  <a:cubicBezTo>
                    <a:pt x="93150" y="35695"/>
                    <a:pt x="130754" y="22906"/>
                    <a:pt x="205388" y="0"/>
                  </a:cubicBezTo>
                  <a:cubicBezTo>
                    <a:pt x="273723" y="6681"/>
                    <a:pt x="307891" y="8971"/>
                    <a:pt x="376608" y="11835"/>
                  </a:cubicBezTo>
                  <a:cubicBezTo>
                    <a:pt x="371263" y="37031"/>
                    <a:pt x="368400" y="49629"/>
                    <a:pt x="363055" y="74825"/>
                  </a:cubicBezTo>
                  <a:cubicBezTo>
                    <a:pt x="288039" y="101167"/>
                    <a:pt x="250436" y="115483"/>
                    <a:pt x="174656" y="146215"/>
                  </a:cubicBezTo>
                  <a:close/>
                  <a:moveTo>
                    <a:pt x="11835" y="143161"/>
                  </a:moveTo>
                  <a:cubicBezTo>
                    <a:pt x="77307" y="144115"/>
                    <a:pt x="110138" y="143542"/>
                    <a:pt x="175610" y="141634"/>
                  </a:cubicBezTo>
                  <a:cubicBezTo>
                    <a:pt x="246618" y="113002"/>
                    <a:pt x="281931" y="99640"/>
                    <a:pt x="352175" y="74825"/>
                  </a:cubicBezTo>
                  <a:cubicBezTo>
                    <a:pt x="357329" y="50965"/>
                    <a:pt x="359811" y="38940"/>
                    <a:pt x="364964" y="15080"/>
                  </a:cubicBezTo>
                  <a:cubicBezTo>
                    <a:pt x="300638" y="12407"/>
                    <a:pt x="268569" y="10499"/>
                    <a:pt x="204433" y="4390"/>
                  </a:cubicBezTo>
                  <a:cubicBezTo>
                    <a:pt x="134380" y="26151"/>
                    <a:pt x="99258" y="38176"/>
                    <a:pt x="28441" y="64518"/>
                  </a:cubicBezTo>
                  <a:cubicBezTo>
                    <a:pt x="21760" y="96777"/>
                    <a:pt x="18515" y="112429"/>
                    <a:pt x="11835" y="143161"/>
                  </a:cubicBezTo>
                  <a:close/>
                </a:path>
              </a:pathLst>
            </a:custGeom>
            <a:grpFill/>
            <a:ln w="19088" cap="flat">
              <a:noFill/>
              <a:prstDash val="solid"/>
              <a:miter/>
            </a:ln>
          </p:spPr>
          <p:txBody>
            <a:bodyPr rtlCol="0" anchor="ctr"/>
            <a:lstStyle/>
            <a:p>
              <a:endParaRPr lang="en-US" dirty="0"/>
            </a:p>
          </p:txBody>
        </p:sp>
        <p:sp>
          <p:nvSpPr>
            <p:cNvPr id="434" name="Freeform: Shape 433">
              <a:extLst>
                <a:ext uri="{FF2B5EF4-FFF2-40B4-BE49-F238E27FC236}">
                  <a16:creationId xmlns:a16="http://schemas.microsoft.com/office/drawing/2014/main" id="{EC791F9E-8270-4754-946F-CFF547869C6E}"/>
                </a:ext>
              </a:extLst>
            </p:cNvPr>
            <p:cNvSpPr/>
            <p:nvPr/>
          </p:nvSpPr>
          <p:spPr>
            <a:xfrm>
              <a:off x="5102846" y="3860057"/>
              <a:ext cx="362674" cy="95440"/>
            </a:xfrm>
            <a:custGeom>
              <a:avLst/>
              <a:gdLst>
                <a:gd name="connsiteX0" fmla="*/ 173129 w 362673"/>
                <a:gd name="connsiteY0" fmla="*/ 109184 h 95440"/>
                <a:gd name="connsiteX1" fmla="*/ 0 w 362673"/>
                <a:gd name="connsiteY1" fmla="*/ 113001 h 95440"/>
                <a:gd name="connsiteX2" fmla="*/ 13552 w 362673"/>
                <a:gd name="connsiteY2" fmla="*/ 49438 h 95440"/>
                <a:gd name="connsiteX3" fmla="*/ 197562 w 362673"/>
                <a:gd name="connsiteY3" fmla="*/ 0 h 95440"/>
                <a:gd name="connsiteX4" fmla="*/ 368400 w 362673"/>
                <a:gd name="connsiteY4" fmla="*/ 5917 h 95440"/>
                <a:gd name="connsiteX5" fmla="*/ 357138 w 362673"/>
                <a:gd name="connsiteY5" fmla="*/ 52874 h 95440"/>
                <a:gd name="connsiteX6" fmla="*/ 173129 w 362673"/>
                <a:gd name="connsiteY6" fmla="*/ 109184 h 95440"/>
                <a:gd name="connsiteX7" fmla="*/ 11643 w 362673"/>
                <a:gd name="connsiteY7" fmla="*/ 108802 h 95440"/>
                <a:gd name="connsiteX8" fmla="*/ 173892 w 362673"/>
                <a:gd name="connsiteY8" fmla="*/ 105557 h 95440"/>
                <a:gd name="connsiteX9" fmla="*/ 346640 w 362673"/>
                <a:gd name="connsiteY9" fmla="*/ 52683 h 95440"/>
                <a:gd name="connsiteX10" fmla="*/ 357329 w 362673"/>
                <a:gd name="connsiteY10" fmla="*/ 8399 h 95440"/>
                <a:gd name="connsiteX11" fmla="*/ 196989 w 362673"/>
                <a:gd name="connsiteY11" fmla="*/ 3054 h 95440"/>
                <a:gd name="connsiteX12" fmla="*/ 24433 w 362673"/>
                <a:gd name="connsiteY12" fmla="*/ 49629 h 95440"/>
                <a:gd name="connsiteX13" fmla="*/ 11643 w 362673"/>
                <a:gd name="connsiteY13" fmla="*/ 108802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95440">
                  <a:moveTo>
                    <a:pt x="173129" y="109184"/>
                  </a:moveTo>
                  <a:cubicBezTo>
                    <a:pt x="103839" y="111093"/>
                    <a:pt x="69290" y="112047"/>
                    <a:pt x="0" y="113001"/>
                  </a:cubicBezTo>
                  <a:cubicBezTo>
                    <a:pt x="5536" y="87423"/>
                    <a:pt x="8208" y="74825"/>
                    <a:pt x="13552" y="49438"/>
                  </a:cubicBezTo>
                  <a:cubicBezTo>
                    <a:pt x="87233" y="27105"/>
                    <a:pt x="124073" y="17370"/>
                    <a:pt x="197562" y="0"/>
                  </a:cubicBezTo>
                  <a:cubicBezTo>
                    <a:pt x="265897" y="3627"/>
                    <a:pt x="300065" y="4581"/>
                    <a:pt x="368400" y="5917"/>
                  </a:cubicBezTo>
                  <a:cubicBezTo>
                    <a:pt x="363819" y="23860"/>
                    <a:pt x="361529" y="33022"/>
                    <a:pt x="357138" y="52874"/>
                  </a:cubicBezTo>
                  <a:cubicBezTo>
                    <a:pt x="283840" y="72917"/>
                    <a:pt x="247000" y="84178"/>
                    <a:pt x="173129" y="109184"/>
                  </a:cubicBezTo>
                  <a:close/>
                  <a:moveTo>
                    <a:pt x="11643" y="108802"/>
                  </a:moveTo>
                  <a:cubicBezTo>
                    <a:pt x="76543" y="108229"/>
                    <a:pt x="108993" y="107275"/>
                    <a:pt x="173892" y="105557"/>
                  </a:cubicBezTo>
                  <a:cubicBezTo>
                    <a:pt x="243182" y="82461"/>
                    <a:pt x="277732" y="71771"/>
                    <a:pt x="346640" y="52683"/>
                  </a:cubicBezTo>
                  <a:cubicBezTo>
                    <a:pt x="350839" y="34168"/>
                    <a:pt x="352939" y="25387"/>
                    <a:pt x="357329" y="8399"/>
                  </a:cubicBezTo>
                  <a:cubicBezTo>
                    <a:pt x="293193" y="7253"/>
                    <a:pt x="261125" y="6299"/>
                    <a:pt x="196989" y="3054"/>
                  </a:cubicBezTo>
                  <a:cubicBezTo>
                    <a:pt x="128081" y="19470"/>
                    <a:pt x="93532" y="28823"/>
                    <a:pt x="24433" y="49629"/>
                  </a:cubicBezTo>
                  <a:cubicBezTo>
                    <a:pt x="19279" y="73298"/>
                    <a:pt x="16798" y="85133"/>
                    <a:pt x="11643" y="108802"/>
                  </a:cubicBezTo>
                  <a:close/>
                </a:path>
              </a:pathLst>
            </a:custGeom>
            <a:grpFill/>
            <a:ln w="19088" cap="flat">
              <a:noFill/>
              <a:prstDash val="solid"/>
              <a:miter/>
            </a:ln>
          </p:spPr>
          <p:txBody>
            <a:bodyPr rtlCol="0" anchor="ctr"/>
            <a:lstStyle/>
            <a:p>
              <a:endParaRPr lang="en-US" dirty="0"/>
            </a:p>
          </p:txBody>
        </p:sp>
        <p:sp>
          <p:nvSpPr>
            <p:cNvPr id="435" name="Freeform: Shape 434">
              <a:extLst>
                <a:ext uri="{FF2B5EF4-FFF2-40B4-BE49-F238E27FC236}">
                  <a16:creationId xmlns:a16="http://schemas.microsoft.com/office/drawing/2014/main" id="{A323D99A-6F59-47D0-83FD-51FD604CF9D8}"/>
                </a:ext>
              </a:extLst>
            </p:cNvPr>
            <p:cNvSpPr/>
            <p:nvPr/>
          </p:nvSpPr>
          <p:spPr>
            <a:xfrm>
              <a:off x="5449104" y="3831043"/>
              <a:ext cx="362674" cy="76352"/>
            </a:xfrm>
            <a:custGeom>
              <a:avLst/>
              <a:gdLst>
                <a:gd name="connsiteX0" fmla="*/ 172366 w 362673"/>
                <a:gd name="connsiteY0" fmla="*/ 83033 h 76352"/>
                <a:gd name="connsiteX1" fmla="*/ 0 w 362673"/>
                <a:gd name="connsiteY1" fmla="*/ 83224 h 76352"/>
                <a:gd name="connsiteX2" fmla="*/ 11453 w 362673"/>
                <a:gd name="connsiteY2" fmla="*/ 35886 h 76352"/>
                <a:gd name="connsiteX3" fmla="*/ 193745 w 362673"/>
                <a:gd name="connsiteY3" fmla="*/ 0 h 76352"/>
                <a:gd name="connsiteX4" fmla="*/ 364965 w 362673"/>
                <a:gd name="connsiteY4" fmla="*/ 4390 h 76352"/>
                <a:gd name="connsiteX5" fmla="*/ 354848 w 362673"/>
                <a:gd name="connsiteY5" fmla="*/ 41039 h 76352"/>
                <a:gd name="connsiteX6" fmla="*/ 172366 w 362673"/>
                <a:gd name="connsiteY6" fmla="*/ 83033 h 76352"/>
                <a:gd name="connsiteX7" fmla="*/ 11453 w 362673"/>
                <a:gd name="connsiteY7" fmla="*/ 80170 h 76352"/>
                <a:gd name="connsiteX8" fmla="*/ 173129 w 362673"/>
                <a:gd name="connsiteY8" fmla="*/ 79979 h 76352"/>
                <a:gd name="connsiteX9" fmla="*/ 344159 w 362673"/>
                <a:gd name="connsiteY9" fmla="*/ 40849 h 76352"/>
                <a:gd name="connsiteX10" fmla="*/ 353703 w 362673"/>
                <a:gd name="connsiteY10" fmla="*/ 6299 h 76352"/>
                <a:gd name="connsiteX11" fmla="*/ 193172 w 362673"/>
                <a:gd name="connsiteY11" fmla="*/ 2291 h 76352"/>
                <a:gd name="connsiteX12" fmla="*/ 22142 w 362673"/>
                <a:gd name="connsiteY12" fmla="*/ 36076 h 76352"/>
                <a:gd name="connsiteX13" fmla="*/ 11453 w 362673"/>
                <a:gd name="connsiteY13" fmla="*/ 80170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76352">
                  <a:moveTo>
                    <a:pt x="172366" y="83033"/>
                  </a:moveTo>
                  <a:cubicBezTo>
                    <a:pt x="103267" y="82270"/>
                    <a:pt x="68717" y="82842"/>
                    <a:pt x="0" y="83224"/>
                  </a:cubicBezTo>
                  <a:cubicBezTo>
                    <a:pt x="4390" y="63372"/>
                    <a:pt x="6681" y="54019"/>
                    <a:pt x="11453" y="35886"/>
                  </a:cubicBezTo>
                  <a:cubicBezTo>
                    <a:pt x="84370" y="19279"/>
                    <a:pt x="120828" y="12216"/>
                    <a:pt x="193745" y="0"/>
                  </a:cubicBezTo>
                  <a:cubicBezTo>
                    <a:pt x="262080" y="2100"/>
                    <a:pt x="296248" y="2672"/>
                    <a:pt x="364965" y="4390"/>
                  </a:cubicBezTo>
                  <a:cubicBezTo>
                    <a:pt x="360575" y="17370"/>
                    <a:pt x="358666" y="24624"/>
                    <a:pt x="354848" y="41039"/>
                  </a:cubicBezTo>
                  <a:cubicBezTo>
                    <a:pt x="281741" y="55737"/>
                    <a:pt x="245282" y="64136"/>
                    <a:pt x="172366" y="83033"/>
                  </a:cubicBezTo>
                  <a:close/>
                  <a:moveTo>
                    <a:pt x="11453" y="80170"/>
                  </a:moveTo>
                  <a:cubicBezTo>
                    <a:pt x="75971" y="79788"/>
                    <a:pt x="108230" y="79406"/>
                    <a:pt x="173129" y="79979"/>
                  </a:cubicBezTo>
                  <a:cubicBezTo>
                    <a:pt x="241465" y="62418"/>
                    <a:pt x="275632" y="54592"/>
                    <a:pt x="344159" y="40849"/>
                  </a:cubicBezTo>
                  <a:cubicBezTo>
                    <a:pt x="347785" y="25387"/>
                    <a:pt x="349694" y="18706"/>
                    <a:pt x="353703" y="6299"/>
                  </a:cubicBezTo>
                  <a:cubicBezTo>
                    <a:pt x="289376" y="4772"/>
                    <a:pt x="257308" y="4199"/>
                    <a:pt x="193172" y="2291"/>
                  </a:cubicBezTo>
                  <a:cubicBezTo>
                    <a:pt x="124646" y="13934"/>
                    <a:pt x="90478" y="20615"/>
                    <a:pt x="22142" y="36076"/>
                  </a:cubicBezTo>
                  <a:cubicBezTo>
                    <a:pt x="17752" y="52874"/>
                    <a:pt x="15462" y="61655"/>
                    <a:pt x="11453" y="80170"/>
                  </a:cubicBezTo>
                  <a:close/>
                </a:path>
              </a:pathLst>
            </a:custGeom>
            <a:grpFill/>
            <a:ln w="19088" cap="flat">
              <a:noFill/>
              <a:prstDash val="solid"/>
              <a:miter/>
            </a:ln>
          </p:spPr>
          <p:txBody>
            <a:bodyPr rtlCol="0" anchor="ctr"/>
            <a:lstStyle/>
            <a:p>
              <a:endParaRPr lang="en-US" dirty="0"/>
            </a:p>
          </p:txBody>
        </p:sp>
        <p:sp>
          <p:nvSpPr>
            <p:cNvPr id="436" name="Freeform: Shape 435">
              <a:extLst>
                <a:ext uri="{FF2B5EF4-FFF2-40B4-BE49-F238E27FC236}">
                  <a16:creationId xmlns:a16="http://schemas.microsoft.com/office/drawing/2014/main" id="{2C40C464-E96C-43B5-AE28-C15F568B51E7}"/>
                </a:ext>
              </a:extLst>
            </p:cNvPr>
            <p:cNvSpPr/>
            <p:nvPr/>
          </p:nvSpPr>
          <p:spPr>
            <a:xfrm>
              <a:off x="5792881" y="3812718"/>
              <a:ext cx="362674" cy="57264"/>
            </a:xfrm>
            <a:custGeom>
              <a:avLst/>
              <a:gdLst>
                <a:gd name="connsiteX0" fmla="*/ 173893 w 362673"/>
                <a:gd name="connsiteY0" fmla="*/ 69671 h 57264"/>
                <a:gd name="connsiteX1" fmla="*/ 0 w 362673"/>
                <a:gd name="connsiteY1" fmla="*/ 60509 h 57264"/>
                <a:gd name="connsiteX2" fmla="*/ 10117 w 362673"/>
                <a:gd name="connsiteY2" fmla="*/ 23669 h 57264"/>
                <a:gd name="connsiteX3" fmla="*/ 192599 w 362673"/>
                <a:gd name="connsiteY3" fmla="*/ 0 h 57264"/>
                <a:gd name="connsiteX4" fmla="*/ 366301 w 362673"/>
                <a:gd name="connsiteY4" fmla="*/ 12789 h 57264"/>
                <a:gd name="connsiteX5" fmla="*/ 357711 w 362673"/>
                <a:gd name="connsiteY5" fmla="*/ 46957 h 57264"/>
                <a:gd name="connsiteX6" fmla="*/ 173893 w 362673"/>
                <a:gd name="connsiteY6" fmla="*/ 69671 h 57264"/>
                <a:gd name="connsiteX7" fmla="*/ 11262 w 362673"/>
                <a:gd name="connsiteY7" fmla="*/ 58219 h 57264"/>
                <a:gd name="connsiteX8" fmla="*/ 174274 w 362673"/>
                <a:gd name="connsiteY8" fmla="*/ 66808 h 57264"/>
                <a:gd name="connsiteX9" fmla="*/ 346831 w 362673"/>
                <a:gd name="connsiteY9" fmla="*/ 45239 h 57264"/>
                <a:gd name="connsiteX10" fmla="*/ 354848 w 362673"/>
                <a:gd name="connsiteY10" fmla="*/ 13171 h 57264"/>
                <a:gd name="connsiteX11" fmla="*/ 192026 w 362673"/>
                <a:gd name="connsiteY11" fmla="*/ 1527 h 57264"/>
                <a:gd name="connsiteX12" fmla="*/ 20806 w 362673"/>
                <a:gd name="connsiteY12" fmla="*/ 23860 h 57264"/>
                <a:gd name="connsiteX13" fmla="*/ 11262 w 362673"/>
                <a:gd name="connsiteY13" fmla="*/ 58219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73893" y="69671"/>
                  </a:moveTo>
                  <a:cubicBezTo>
                    <a:pt x="103839" y="63945"/>
                    <a:pt x="69099" y="62418"/>
                    <a:pt x="0" y="60509"/>
                  </a:cubicBezTo>
                  <a:cubicBezTo>
                    <a:pt x="3818" y="43903"/>
                    <a:pt x="5917" y="36649"/>
                    <a:pt x="10117" y="23669"/>
                  </a:cubicBezTo>
                  <a:cubicBezTo>
                    <a:pt x="82842" y="12216"/>
                    <a:pt x="119492" y="7635"/>
                    <a:pt x="192599" y="0"/>
                  </a:cubicBezTo>
                  <a:cubicBezTo>
                    <a:pt x="261316" y="2481"/>
                    <a:pt x="296057" y="4390"/>
                    <a:pt x="366301" y="12789"/>
                  </a:cubicBezTo>
                  <a:cubicBezTo>
                    <a:pt x="362483" y="24242"/>
                    <a:pt x="360575" y="30923"/>
                    <a:pt x="357711" y="46957"/>
                  </a:cubicBezTo>
                  <a:cubicBezTo>
                    <a:pt x="283649" y="51920"/>
                    <a:pt x="246809" y="56501"/>
                    <a:pt x="173893" y="69671"/>
                  </a:cubicBezTo>
                  <a:close/>
                  <a:moveTo>
                    <a:pt x="11262" y="58219"/>
                  </a:moveTo>
                  <a:cubicBezTo>
                    <a:pt x="76161" y="60127"/>
                    <a:pt x="108611" y="61464"/>
                    <a:pt x="174274" y="66808"/>
                  </a:cubicBezTo>
                  <a:cubicBezTo>
                    <a:pt x="242610" y="54592"/>
                    <a:pt x="277160" y="50011"/>
                    <a:pt x="346831" y="45239"/>
                  </a:cubicBezTo>
                  <a:cubicBezTo>
                    <a:pt x="349694" y="30350"/>
                    <a:pt x="351221" y="24051"/>
                    <a:pt x="354848" y="13171"/>
                  </a:cubicBezTo>
                  <a:cubicBezTo>
                    <a:pt x="288803" y="5345"/>
                    <a:pt x="256544" y="3818"/>
                    <a:pt x="192026" y="1527"/>
                  </a:cubicBezTo>
                  <a:cubicBezTo>
                    <a:pt x="123309" y="8781"/>
                    <a:pt x="88951" y="13171"/>
                    <a:pt x="20806" y="23860"/>
                  </a:cubicBezTo>
                  <a:cubicBezTo>
                    <a:pt x="16798" y="36076"/>
                    <a:pt x="14889" y="42757"/>
                    <a:pt x="11262" y="58219"/>
                  </a:cubicBezTo>
                  <a:close/>
                </a:path>
              </a:pathLst>
            </a:custGeom>
            <a:grpFill/>
            <a:ln w="19088" cap="flat">
              <a:noFill/>
              <a:prstDash val="solid"/>
              <a:miter/>
            </a:ln>
          </p:spPr>
          <p:txBody>
            <a:bodyPr rtlCol="0" anchor="ctr"/>
            <a:lstStyle/>
            <a:p>
              <a:endParaRPr lang="en-US" dirty="0"/>
            </a:p>
          </p:txBody>
        </p:sp>
        <p:sp>
          <p:nvSpPr>
            <p:cNvPr id="437" name="Freeform: Shape 436">
              <a:extLst>
                <a:ext uri="{FF2B5EF4-FFF2-40B4-BE49-F238E27FC236}">
                  <a16:creationId xmlns:a16="http://schemas.microsoft.com/office/drawing/2014/main" id="{6AE969B8-3C7C-4179-A49B-85FE71257A06}"/>
                </a:ext>
              </a:extLst>
            </p:cNvPr>
            <p:cNvSpPr/>
            <p:nvPr/>
          </p:nvSpPr>
          <p:spPr>
            <a:xfrm>
              <a:off x="6139521" y="3820545"/>
              <a:ext cx="362674" cy="57264"/>
            </a:xfrm>
            <a:custGeom>
              <a:avLst/>
              <a:gdLst>
                <a:gd name="connsiteX0" fmla="*/ 180764 w 362673"/>
                <a:gd name="connsiteY0" fmla="*/ 72153 h 57264"/>
                <a:gd name="connsiteX1" fmla="*/ 0 w 362673"/>
                <a:gd name="connsiteY1" fmla="*/ 38749 h 57264"/>
                <a:gd name="connsiteX2" fmla="*/ 8590 w 362673"/>
                <a:gd name="connsiteY2" fmla="*/ 4581 h 57264"/>
                <a:gd name="connsiteX3" fmla="*/ 195080 w 362673"/>
                <a:gd name="connsiteY3" fmla="*/ 0 h 57264"/>
                <a:gd name="connsiteX4" fmla="*/ 375463 w 362673"/>
                <a:gd name="connsiteY4" fmla="*/ 30541 h 57264"/>
                <a:gd name="connsiteX5" fmla="*/ 369737 w 362673"/>
                <a:gd name="connsiteY5" fmla="*/ 68717 h 57264"/>
                <a:gd name="connsiteX6" fmla="*/ 180764 w 362673"/>
                <a:gd name="connsiteY6" fmla="*/ 72153 h 57264"/>
                <a:gd name="connsiteX7" fmla="*/ 11453 w 362673"/>
                <a:gd name="connsiteY7" fmla="*/ 37794 h 57264"/>
                <a:gd name="connsiteX8" fmla="*/ 180955 w 362673"/>
                <a:gd name="connsiteY8" fmla="*/ 69099 h 57264"/>
                <a:gd name="connsiteX9" fmla="*/ 358283 w 362673"/>
                <a:gd name="connsiteY9" fmla="*/ 65854 h 57264"/>
                <a:gd name="connsiteX10" fmla="*/ 363820 w 362673"/>
                <a:gd name="connsiteY10" fmla="*/ 30350 h 57264"/>
                <a:gd name="connsiteX11" fmla="*/ 194507 w 362673"/>
                <a:gd name="connsiteY11" fmla="*/ 1718 h 57264"/>
                <a:gd name="connsiteX12" fmla="*/ 19470 w 362673"/>
                <a:gd name="connsiteY12" fmla="*/ 5917 h 57264"/>
                <a:gd name="connsiteX13" fmla="*/ 11453 w 362673"/>
                <a:gd name="connsiteY13" fmla="*/ 37794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57264">
                  <a:moveTo>
                    <a:pt x="180764" y="72153"/>
                  </a:moveTo>
                  <a:cubicBezTo>
                    <a:pt x="107657" y="56310"/>
                    <a:pt x="71389" y="49629"/>
                    <a:pt x="0" y="38749"/>
                  </a:cubicBezTo>
                  <a:cubicBezTo>
                    <a:pt x="2863" y="22715"/>
                    <a:pt x="4772" y="16034"/>
                    <a:pt x="8590" y="4581"/>
                  </a:cubicBezTo>
                  <a:cubicBezTo>
                    <a:pt x="82842" y="1336"/>
                    <a:pt x="120255" y="763"/>
                    <a:pt x="195080" y="0"/>
                  </a:cubicBezTo>
                  <a:cubicBezTo>
                    <a:pt x="266470" y="10117"/>
                    <a:pt x="302547" y="16225"/>
                    <a:pt x="375463" y="30541"/>
                  </a:cubicBezTo>
                  <a:cubicBezTo>
                    <a:pt x="372791" y="44093"/>
                    <a:pt x="371454" y="51538"/>
                    <a:pt x="369737" y="68717"/>
                  </a:cubicBezTo>
                  <a:cubicBezTo>
                    <a:pt x="293575" y="68335"/>
                    <a:pt x="255780" y="68717"/>
                    <a:pt x="180764" y="72153"/>
                  </a:cubicBezTo>
                  <a:close/>
                  <a:moveTo>
                    <a:pt x="11453" y="37794"/>
                  </a:moveTo>
                  <a:cubicBezTo>
                    <a:pt x="78452" y="48293"/>
                    <a:pt x="112429" y="54401"/>
                    <a:pt x="180955" y="69099"/>
                  </a:cubicBezTo>
                  <a:cubicBezTo>
                    <a:pt x="251391" y="66045"/>
                    <a:pt x="286894" y="65663"/>
                    <a:pt x="358283" y="65854"/>
                  </a:cubicBezTo>
                  <a:cubicBezTo>
                    <a:pt x="360002" y="50011"/>
                    <a:pt x="361147" y="42948"/>
                    <a:pt x="363820" y="30350"/>
                  </a:cubicBezTo>
                  <a:cubicBezTo>
                    <a:pt x="295293" y="16988"/>
                    <a:pt x="261507" y="11262"/>
                    <a:pt x="194507" y="1718"/>
                  </a:cubicBezTo>
                  <a:cubicBezTo>
                    <a:pt x="124073" y="2291"/>
                    <a:pt x="89142" y="3054"/>
                    <a:pt x="19470" y="5917"/>
                  </a:cubicBezTo>
                  <a:cubicBezTo>
                    <a:pt x="15843" y="16607"/>
                    <a:pt x="14316" y="22906"/>
                    <a:pt x="11453" y="37794"/>
                  </a:cubicBezTo>
                  <a:close/>
                </a:path>
              </a:pathLst>
            </a:custGeom>
            <a:grpFill/>
            <a:ln w="19088" cap="flat">
              <a:noFill/>
              <a:prstDash val="solid"/>
              <a:miter/>
            </a:ln>
          </p:spPr>
          <p:txBody>
            <a:bodyPr rtlCol="0" anchor="ctr"/>
            <a:lstStyle/>
            <a:p>
              <a:endParaRPr lang="en-US" dirty="0"/>
            </a:p>
          </p:txBody>
        </p:sp>
        <p:sp>
          <p:nvSpPr>
            <p:cNvPr id="438" name="Freeform: Shape 437">
              <a:extLst>
                <a:ext uri="{FF2B5EF4-FFF2-40B4-BE49-F238E27FC236}">
                  <a16:creationId xmlns:a16="http://schemas.microsoft.com/office/drawing/2014/main" id="{92AD53DD-4616-49E6-9C30-7A925AA8BDFF}"/>
                </a:ext>
              </a:extLst>
            </p:cNvPr>
            <p:cNvSpPr/>
            <p:nvPr/>
          </p:nvSpPr>
          <p:spPr>
            <a:xfrm>
              <a:off x="6497804" y="3849749"/>
              <a:ext cx="381762" cy="76352"/>
            </a:xfrm>
            <a:custGeom>
              <a:avLst/>
              <a:gdLst>
                <a:gd name="connsiteX0" fmla="*/ 188782 w 381762"/>
                <a:gd name="connsiteY0" fmla="*/ 87042 h 76352"/>
                <a:gd name="connsiteX1" fmla="*/ 0 w 381762"/>
                <a:gd name="connsiteY1" fmla="*/ 37985 h 76352"/>
                <a:gd name="connsiteX2" fmla="*/ 5917 w 381762"/>
                <a:gd name="connsiteY2" fmla="*/ 0 h 76352"/>
                <a:gd name="connsiteX3" fmla="*/ 196417 w 381762"/>
                <a:gd name="connsiteY3" fmla="*/ 3436 h 76352"/>
                <a:gd name="connsiteX4" fmla="*/ 384626 w 381762"/>
                <a:gd name="connsiteY4" fmla="*/ 47720 h 76352"/>
                <a:gd name="connsiteX5" fmla="*/ 383289 w 381762"/>
                <a:gd name="connsiteY5" fmla="*/ 93532 h 76352"/>
                <a:gd name="connsiteX6" fmla="*/ 188782 w 381762"/>
                <a:gd name="connsiteY6" fmla="*/ 87042 h 76352"/>
                <a:gd name="connsiteX7" fmla="*/ 11643 w 381762"/>
                <a:gd name="connsiteY7" fmla="*/ 37985 h 76352"/>
                <a:gd name="connsiteX8" fmla="*/ 188782 w 381762"/>
                <a:gd name="connsiteY8" fmla="*/ 83988 h 76352"/>
                <a:gd name="connsiteX9" fmla="*/ 371073 w 381762"/>
                <a:gd name="connsiteY9" fmla="*/ 90096 h 76352"/>
                <a:gd name="connsiteX10" fmla="*/ 372600 w 381762"/>
                <a:gd name="connsiteY10" fmla="*/ 47338 h 76352"/>
                <a:gd name="connsiteX11" fmla="*/ 196035 w 381762"/>
                <a:gd name="connsiteY11" fmla="*/ 5536 h 76352"/>
                <a:gd name="connsiteX12" fmla="*/ 17180 w 381762"/>
                <a:gd name="connsiteY12" fmla="*/ 2291 h 76352"/>
                <a:gd name="connsiteX13" fmla="*/ 11643 w 381762"/>
                <a:gd name="connsiteY13" fmla="*/ 37985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76352">
                  <a:moveTo>
                    <a:pt x="188782" y="87042"/>
                  </a:moveTo>
                  <a:cubicBezTo>
                    <a:pt x="112238" y="65090"/>
                    <a:pt x="74444" y="55165"/>
                    <a:pt x="0" y="37985"/>
                  </a:cubicBezTo>
                  <a:cubicBezTo>
                    <a:pt x="1910" y="20806"/>
                    <a:pt x="3055" y="13553"/>
                    <a:pt x="5917" y="0"/>
                  </a:cubicBezTo>
                  <a:cubicBezTo>
                    <a:pt x="81889" y="764"/>
                    <a:pt x="119874" y="1718"/>
                    <a:pt x="196417" y="3436"/>
                  </a:cubicBezTo>
                  <a:cubicBezTo>
                    <a:pt x="270669" y="19088"/>
                    <a:pt x="308273" y="27869"/>
                    <a:pt x="384626" y="47720"/>
                  </a:cubicBezTo>
                  <a:cubicBezTo>
                    <a:pt x="383672" y="64709"/>
                    <a:pt x="383289" y="73871"/>
                    <a:pt x="383289" y="93532"/>
                  </a:cubicBezTo>
                  <a:cubicBezTo>
                    <a:pt x="305029" y="90287"/>
                    <a:pt x="266088" y="88760"/>
                    <a:pt x="188782" y="87042"/>
                  </a:cubicBezTo>
                  <a:close/>
                  <a:moveTo>
                    <a:pt x="11643" y="37985"/>
                  </a:moveTo>
                  <a:cubicBezTo>
                    <a:pt x="81507" y="54401"/>
                    <a:pt x="117010" y="63563"/>
                    <a:pt x="188782" y="83988"/>
                  </a:cubicBezTo>
                  <a:cubicBezTo>
                    <a:pt x="261316" y="85515"/>
                    <a:pt x="297775" y="86851"/>
                    <a:pt x="371073" y="90096"/>
                  </a:cubicBezTo>
                  <a:cubicBezTo>
                    <a:pt x="371264" y="71771"/>
                    <a:pt x="371646" y="63372"/>
                    <a:pt x="372600" y="47338"/>
                  </a:cubicBezTo>
                  <a:cubicBezTo>
                    <a:pt x="301020" y="28823"/>
                    <a:pt x="265706" y="20424"/>
                    <a:pt x="196035" y="5536"/>
                  </a:cubicBezTo>
                  <a:cubicBezTo>
                    <a:pt x="124264" y="3818"/>
                    <a:pt x="88569" y="3054"/>
                    <a:pt x="17180" y="2291"/>
                  </a:cubicBezTo>
                  <a:cubicBezTo>
                    <a:pt x="14507" y="15080"/>
                    <a:pt x="13362" y="21951"/>
                    <a:pt x="11643" y="37985"/>
                  </a:cubicBezTo>
                  <a:close/>
                </a:path>
              </a:pathLst>
            </a:custGeom>
            <a:grpFill/>
            <a:ln w="19088" cap="flat">
              <a:noFill/>
              <a:prstDash val="solid"/>
              <a:miter/>
            </a:ln>
          </p:spPr>
          <p:txBody>
            <a:bodyPr rtlCol="0" anchor="ctr"/>
            <a:lstStyle/>
            <a:p>
              <a:endParaRPr lang="en-US" dirty="0"/>
            </a:p>
          </p:txBody>
        </p:sp>
        <p:sp>
          <p:nvSpPr>
            <p:cNvPr id="439" name="Freeform: Shape 438">
              <a:extLst>
                <a:ext uri="{FF2B5EF4-FFF2-40B4-BE49-F238E27FC236}">
                  <a16:creationId xmlns:a16="http://schemas.microsoft.com/office/drawing/2014/main" id="{933F9820-5584-42D5-A4D4-1373F34F849E}"/>
                </a:ext>
              </a:extLst>
            </p:cNvPr>
            <p:cNvSpPr/>
            <p:nvPr/>
          </p:nvSpPr>
          <p:spPr>
            <a:xfrm>
              <a:off x="6868686" y="3895752"/>
              <a:ext cx="381762" cy="114529"/>
            </a:xfrm>
            <a:custGeom>
              <a:avLst/>
              <a:gdLst>
                <a:gd name="connsiteX0" fmla="*/ 198708 w 381762"/>
                <a:gd name="connsiteY0" fmla="*/ 108993 h 114528"/>
                <a:gd name="connsiteX1" fmla="*/ 0 w 381762"/>
                <a:gd name="connsiteY1" fmla="*/ 45621 h 114528"/>
                <a:gd name="connsiteX2" fmla="*/ 1527 w 381762"/>
                <a:gd name="connsiteY2" fmla="*/ 0 h 114528"/>
                <a:gd name="connsiteX3" fmla="*/ 195653 w 381762"/>
                <a:gd name="connsiteY3" fmla="*/ 6872 h 114528"/>
                <a:gd name="connsiteX4" fmla="*/ 393216 w 381762"/>
                <a:gd name="connsiteY4" fmla="*/ 63945 h 114528"/>
                <a:gd name="connsiteX5" fmla="*/ 397988 w 381762"/>
                <a:gd name="connsiteY5" fmla="*/ 120637 h 114528"/>
                <a:gd name="connsiteX6" fmla="*/ 198708 w 381762"/>
                <a:gd name="connsiteY6" fmla="*/ 108993 h 114528"/>
                <a:gd name="connsiteX7" fmla="*/ 12217 w 381762"/>
                <a:gd name="connsiteY7" fmla="*/ 46193 h 114528"/>
                <a:gd name="connsiteX8" fmla="*/ 198517 w 381762"/>
                <a:gd name="connsiteY8" fmla="*/ 105557 h 114528"/>
                <a:gd name="connsiteX9" fmla="*/ 385389 w 381762"/>
                <a:gd name="connsiteY9" fmla="*/ 116437 h 114528"/>
                <a:gd name="connsiteX10" fmla="*/ 380999 w 381762"/>
                <a:gd name="connsiteY10" fmla="*/ 63563 h 114528"/>
                <a:gd name="connsiteX11" fmla="*/ 195653 w 381762"/>
                <a:gd name="connsiteY11" fmla="*/ 9735 h 114528"/>
                <a:gd name="connsiteX12" fmla="*/ 13362 w 381762"/>
                <a:gd name="connsiteY12" fmla="*/ 3054 h 114528"/>
                <a:gd name="connsiteX13" fmla="*/ 12217 w 381762"/>
                <a:gd name="connsiteY13" fmla="*/ 4619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14528">
                  <a:moveTo>
                    <a:pt x="198708" y="108993"/>
                  </a:moveTo>
                  <a:cubicBezTo>
                    <a:pt x="117964" y="81506"/>
                    <a:pt x="78262" y="68717"/>
                    <a:pt x="0" y="45621"/>
                  </a:cubicBezTo>
                  <a:cubicBezTo>
                    <a:pt x="191" y="25960"/>
                    <a:pt x="573" y="16988"/>
                    <a:pt x="1527" y="0"/>
                  </a:cubicBezTo>
                  <a:cubicBezTo>
                    <a:pt x="79025" y="2863"/>
                    <a:pt x="117964" y="4390"/>
                    <a:pt x="195653" y="6872"/>
                  </a:cubicBezTo>
                  <a:cubicBezTo>
                    <a:pt x="273533" y="27678"/>
                    <a:pt x="313045" y="39131"/>
                    <a:pt x="393216" y="63945"/>
                  </a:cubicBezTo>
                  <a:cubicBezTo>
                    <a:pt x="394742" y="85705"/>
                    <a:pt x="395697" y="96967"/>
                    <a:pt x="397988" y="120637"/>
                  </a:cubicBezTo>
                  <a:cubicBezTo>
                    <a:pt x="318199" y="115865"/>
                    <a:pt x="278305" y="113383"/>
                    <a:pt x="198708" y="108993"/>
                  </a:cubicBezTo>
                  <a:close/>
                  <a:moveTo>
                    <a:pt x="12217" y="46193"/>
                  </a:moveTo>
                  <a:cubicBezTo>
                    <a:pt x="85705" y="67954"/>
                    <a:pt x="122927" y="79979"/>
                    <a:pt x="198517" y="105557"/>
                  </a:cubicBezTo>
                  <a:cubicBezTo>
                    <a:pt x="273151" y="109757"/>
                    <a:pt x="310564" y="112047"/>
                    <a:pt x="385389" y="116437"/>
                  </a:cubicBezTo>
                  <a:cubicBezTo>
                    <a:pt x="383289" y="94486"/>
                    <a:pt x="382526" y="83988"/>
                    <a:pt x="380999" y="63563"/>
                  </a:cubicBezTo>
                  <a:cubicBezTo>
                    <a:pt x="305792" y="40276"/>
                    <a:pt x="268761" y="29587"/>
                    <a:pt x="195653" y="9735"/>
                  </a:cubicBezTo>
                  <a:cubicBezTo>
                    <a:pt x="122736" y="7253"/>
                    <a:pt x="86088" y="5917"/>
                    <a:pt x="13362" y="3054"/>
                  </a:cubicBezTo>
                  <a:cubicBezTo>
                    <a:pt x="12599" y="19088"/>
                    <a:pt x="12408" y="27678"/>
                    <a:pt x="12217" y="46193"/>
                  </a:cubicBezTo>
                  <a:close/>
                </a:path>
              </a:pathLst>
            </a:custGeom>
            <a:grpFill/>
            <a:ln w="19088" cap="flat">
              <a:noFill/>
              <a:prstDash val="solid"/>
              <a:miter/>
            </a:ln>
          </p:spPr>
          <p:txBody>
            <a:bodyPr rtlCol="0" anchor="ctr"/>
            <a:lstStyle/>
            <a:p>
              <a:endParaRPr lang="en-US" dirty="0"/>
            </a:p>
          </p:txBody>
        </p:sp>
        <p:sp>
          <p:nvSpPr>
            <p:cNvPr id="440" name="Freeform: Shape 439">
              <a:extLst>
                <a:ext uri="{FF2B5EF4-FFF2-40B4-BE49-F238E27FC236}">
                  <a16:creationId xmlns:a16="http://schemas.microsoft.com/office/drawing/2014/main" id="{4BE20991-E777-4C49-AA82-A0B3EBA2F894}"/>
                </a:ext>
              </a:extLst>
            </p:cNvPr>
            <p:cNvSpPr/>
            <p:nvPr/>
          </p:nvSpPr>
          <p:spPr>
            <a:xfrm>
              <a:off x="7249876" y="3957597"/>
              <a:ext cx="400850" cy="133617"/>
            </a:xfrm>
            <a:custGeom>
              <a:avLst/>
              <a:gdLst>
                <a:gd name="connsiteX0" fmla="*/ 214168 w 400850"/>
                <a:gd name="connsiteY0" fmla="*/ 132090 h 133616"/>
                <a:gd name="connsiteX1" fmla="*/ 4581 w 400850"/>
                <a:gd name="connsiteY1" fmla="*/ 56310 h 133616"/>
                <a:gd name="connsiteX2" fmla="*/ 0 w 400850"/>
                <a:gd name="connsiteY2" fmla="*/ 0 h 133616"/>
                <a:gd name="connsiteX3" fmla="*/ 196798 w 400850"/>
                <a:gd name="connsiteY3" fmla="*/ 6299 h 133616"/>
                <a:gd name="connsiteX4" fmla="*/ 404286 w 400850"/>
                <a:gd name="connsiteY4" fmla="*/ 74635 h 133616"/>
                <a:gd name="connsiteX5" fmla="*/ 417457 w 400850"/>
                <a:gd name="connsiteY5" fmla="*/ 144306 h 133616"/>
                <a:gd name="connsiteX6" fmla="*/ 214168 w 400850"/>
                <a:gd name="connsiteY6" fmla="*/ 132090 h 133616"/>
                <a:gd name="connsiteX7" fmla="*/ 16798 w 400850"/>
                <a:gd name="connsiteY7" fmla="*/ 57073 h 133616"/>
                <a:gd name="connsiteX8" fmla="*/ 213405 w 400850"/>
                <a:gd name="connsiteY8" fmla="*/ 127890 h 133616"/>
                <a:gd name="connsiteX9" fmla="*/ 403904 w 400850"/>
                <a:gd name="connsiteY9" fmla="*/ 139152 h 133616"/>
                <a:gd name="connsiteX10" fmla="*/ 391687 w 400850"/>
                <a:gd name="connsiteY10" fmla="*/ 74253 h 133616"/>
                <a:gd name="connsiteX11" fmla="*/ 196989 w 400850"/>
                <a:gd name="connsiteY11" fmla="*/ 9926 h 133616"/>
                <a:gd name="connsiteX12" fmla="*/ 12217 w 400850"/>
                <a:gd name="connsiteY12" fmla="*/ 3818 h 133616"/>
                <a:gd name="connsiteX13" fmla="*/ 16798 w 400850"/>
                <a:gd name="connsiteY13" fmla="*/ 57073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214168" y="132090"/>
                  </a:moveTo>
                  <a:cubicBezTo>
                    <a:pt x="129036" y="100022"/>
                    <a:pt x="87042" y="84751"/>
                    <a:pt x="4581" y="56310"/>
                  </a:cubicBezTo>
                  <a:cubicBezTo>
                    <a:pt x="2290" y="32832"/>
                    <a:pt x="1527" y="21760"/>
                    <a:pt x="0" y="0"/>
                  </a:cubicBezTo>
                  <a:cubicBezTo>
                    <a:pt x="78834" y="3245"/>
                    <a:pt x="118346" y="4581"/>
                    <a:pt x="196798" y="6299"/>
                  </a:cubicBezTo>
                  <a:cubicBezTo>
                    <a:pt x="278495" y="31686"/>
                    <a:pt x="320107" y="45430"/>
                    <a:pt x="404286" y="74635"/>
                  </a:cubicBezTo>
                  <a:cubicBezTo>
                    <a:pt x="409440" y="102121"/>
                    <a:pt x="411922" y="115865"/>
                    <a:pt x="417457" y="144306"/>
                  </a:cubicBezTo>
                  <a:cubicBezTo>
                    <a:pt x="336141" y="140107"/>
                    <a:pt x="295483" y="137434"/>
                    <a:pt x="214168" y="132090"/>
                  </a:cubicBezTo>
                  <a:close/>
                  <a:moveTo>
                    <a:pt x="16798" y="57073"/>
                  </a:moveTo>
                  <a:cubicBezTo>
                    <a:pt x="94295" y="83797"/>
                    <a:pt x="133617" y="98113"/>
                    <a:pt x="213405" y="127890"/>
                  </a:cubicBezTo>
                  <a:cubicBezTo>
                    <a:pt x="289757" y="132853"/>
                    <a:pt x="327933" y="135335"/>
                    <a:pt x="403904" y="139152"/>
                  </a:cubicBezTo>
                  <a:cubicBezTo>
                    <a:pt x="398751" y="112811"/>
                    <a:pt x="396459" y="99831"/>
                    <a:pt x="391687" y="74253"/>
                  </a:cubicBezTo>
                  <a:cubicBezTo>
                    <a:pt x="312663" y="46957"/>
                    <a:pt x="273723" y="33977"/>
                    <a:pt x="196989" y="9926"/>
                  </a:cubicBezTo>
                  <a:cubicBezTo>
                    <a:pt x="123308" y="8208"/>
                    <a:pt x="86277" y="6872"/>
                    <a:pt x="12217" y="3818"/>
                  </a:cubicBezTo>
                  <a:cubicBezTo>
                    <a:pt x="13743" y="24242"/>
                    <a:pt x="14697" y="34931"/>
                    <a:pt x="16798" y="57073"/>
                  </a:cubicBezTo>
                  <a:close/>
                </a:path>
              </a:pathLst>
            </a:custGeom>
            <a:grpFill/>
            <a:ln w="19088" cap="flat">
              <a:noFill/>
              <a:prstDash val="solid"/>
              <a:miter/>
            </a:ln>
          </p:spPr>
          <p:txBody>
            <a:bodyPr rtlCol="0" anchor="ctr"/>
            <a:lstStyle/>
            <a:p>
              <a:endParaRPr lang="en-US" dirty="0"/>
            </a:p>
          </p:txBody>
        </p:sp>
        <p:sp>
          <p:nvSpPr>
            <p:cNvPr id="441" name="Freeform: Shape 440">
              <a:extLst>
                <a:ext uri="{FF2B5EF4-FFF2-40B4-BE49-F238E27FC236}">
                  <a16:creationId xmlns:a16="http://schemas.microsoft.com/office/drawing/2014/main" id="{CB665FE4-E4F8-4E81-9CD5-F75793D64F33}"/>
                </a:ext>
              </a:extLst>
            </p:cNvPr>
            <p:cNvSpPr/>
            <p:nvPr/>
          </p:nvSpPr>
          <p:spPr>
            <a:xfrm>
              <a:off x="7641373" y="4029750"/>
              <a:ext cx="439026" cy="152705"/>
            </a:xfrm>
            <a:custGeom>
              <a:avLst/>
              <a:gdLst>
                <a:gd name="connsiteX0" fmla="*/ 233829 w 439026"/>
                <a:gd name="connsiteY0" fmla="*/ 154995 h 152704"/>
                <a:gd name="connsiteX1" fmla="*/ 12980 w 439026"/>
                <a:gd name="connsiteY1" fmla="*/ 69290 h 152704"/>
                <a:gd name="connsiteX2" fmla="*/ 0 w 439026"/>
                <a:gd name="connsiteY2" fmla="*/ 0 h 152704"/>
                <a:gd name="connsiteX3" fmla="*/ 197752 w 439026"/>
                <a:gd name="connsiteY3" fmla="*/ 1909 h 152704"/>
                <a:gd name="connsiteX4" fmla="*/ 415356 w 439026"/>
                <a:gd name="connsiteY4" fmla="*/ 79216 h 152704"/>
                <a:gd name="connsiteX5" fmla="*/ 439026 w 439026"/>
                <a:gd name="connsiteY5" fmla="*/ 163012 h 152704"/>
                <a:gd name="connsiteX6" fmla="*/ 233829 w 439026"/>
                <a:gd name="connsiteY6" fmla="*/ 154995 h 152704"/>
                <a:gd name="connsiteX7" fmla="*/ 25577 w 439026"/>
                <a:gd name="connsiteY7" fmla="*/ 69862 h 152704"/>
                <a:gd name="connsiteX8" fmla="*/ 232684 w 439026"/>
                <a:gd name="connsiteY8" fmla="*/ 150032 h 152704"/>
                <a:gd name="connsiteX9" fmla="*/ 424900 w 439026"/>
                <a:gd name="connsiteY9" fmla="*/ 157668 h 152704"/>
                <a:gd name="connsiteX10" fmla="*/ 403141 w 439026"/>
                <a:gd name="connsiteY10" fmla="*/ 79406 h 152704"/>
                <a:gd name="connsiteX11" fmla="*/ 198898 w 439026"/>
                <a:gd name="connsiteY11" fmla="*/ 6490 h 152704"/>
                <a:gd name="connsiteX12" fmla="*/ 13171 w 439026"/>
                <a:gd name="connsiteY12" fmla="*/ 4390 h 152704"/>
                <a:gd name="connsiteX13" fmla="*/ 25577 w 439026"/>
                <a:gd name="connsiteY13" fmla="*/ 69862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52704">
                  <a:moveTo>
                    <a:pt x="233829" y="154995"/>
                  </a:moveTo>
                  <a:cubicBezTo>
                    <a:pt x="144306" y="119301"/>
                    <a:pt x="100021" y="102121"/>
                    <a:pt x="12980" y="69290"/>
                  </a:cubicBezTo>
                  <a:cubicBezTo>
                    <a:pt x="7635" y="41039"/>
                    <a:pt x="4962" y="27296"/>
                    <a:pt x="0" y="0"/>
                  </a:cubicBezTo>
                  <a:cubicBezTo>
                    <a:pt x="79597" y="2100"/>
                    <a:pt x="119110" y="2481"/>
                    <a:pt x="197752" y="1909"/>
                  </a:cubicBezTo>
                  <a:cubicBezTo>
                    <a:pt x="283649" y="31304"/>
                    <a:pt x="327169" y="46957"/>
                    <a:pt x="415356" y="79216"/>
                  </a:cubicBezTo>
                  <a:cubicBezTo>
                    <a:pt x="424710" y="112620"/>
                    <a:pt x="429482" y="129417"/>
                    <a:pt x="439026" y="163012"/>
                  </a:cubicBezTo>
                  <a:cubicBezTo>
                    <a:pt x="357520" y="161103"/>
                    <a:pt x="316290" y="159386"/>
                    <a:pt x="233829" y="154995"/>
                  </a:cubicBezTo>
                  <a:close/>
                  <a:moveTo>
                    <a:pt x="25577" y="69862"/>
                  </a:moveTo>
                  <a:cubicBezTo>
                    <a:pt x="107275" y="100594"/>
                    <a:pt x="148887" y="116819"/>
                    <a:pt x="232684" y="150032"/>
                  </a:cubicBezTo>
                  <a:cubicBezTo>
                    <a:pt x="309991" y="154041"/>
                    <a:pt x="348548" y="155759"/>
                    <a:pt x="424900" y="157668"/>
                  </a:cubicBezTo>
                  <a:cubicBezTo>
                    <a:pt x="416120" y="126363"/>
                    <a:pt x="411730" y="110711"/>
                    <a:pt x="403141" y="79406"/>
                  </a:cubicBezTo>
                  <a:cubicBezTo>
                    <a:pt x="320298" y="49056"/>
                    <a:pt x="279449" y="34359"/>
                    <a:pt x="198898" y="6490"/>
                  </a:cubicBezTo>
                  <a:cubicBezTo>
                    <a:pt x="125027" y="6872"/>
                    <a:pt x="87805" y="6299"/>
                    <a:pt x="13171" y="4390"/>
                  </a:cubicBezTo>
                  <a:cubicBezTo>
                    <a:pt x="17943" y="30350"/>
                    <a:pt x="20233" y="43330"/>
                    <a:pt x="25577" y="69862"/>
                  </a:cubicBezTo>
                  <a:close/>
                </a:path>
              </a:pathLst>
            </a:custGeom>
            <a:grpFill/>
            <a:ln w="19088" cap="flat">
              <a:noFill/>
              <a:prstDash val="solid"/>
              <a:miter/>
            </a:ln>
          </p:spPr>
          <p:txBody>
            <a:bodyPr rtlCol="0" anchor="ctr"/>
            <a:lstStyle/>
            <a:p>
              <a:endParaRPr lang="en-US" dirty="0"/>
            </a:p>
          </p:txBody>
        </p:sp>
        <p:sp>
          <p:nvSpPr>
            <p:cNvPr id="442" name="Freeform: Shape 441">
              <a:extLst>
                <a:ext uri="{FF2B5EF4-FFF2-40B4-BE49-F238E27FC236}">
                  <a16:creationId xmlns:a16="http://schemas.microsoft.com/office/drawing/2014/main" id="{A98FA9CE-0F82-4E38-BF28-CA006B378F40}"/>
                </a:ext>
              </a:extLst>
            </p:cNvPr>
            <p:cNvSpPr/>
            <p:nvPr/>
          </p:nvSpPr>
          <p:spPr>
            <a:xfrm>
              <a:off x="8043749" y="4100567"/>
              <a:ext cx="458114" cy="171793"/>
            </a:xfrm>
            <a:custGeom>
              <a:avLst/>
              <a:gdLst>
                <a:gd name="connsiteX0" fmla="*/ 254636 w 458114"/>
                <a:gd name="connsiteY0" fmla="*/ 181337 h 171792"/>
                <a:gd name="connsiteX1" fmla="*/ 23288 w 458114"/>
                <a:gd name="connsiteY1" fmla="*/ 89332 h 171792"/>
                <a:gd name="connsiteX2" fmla="*/ 0 w 458114"/>
                <a:gd name="connsiteY2" fmla="*/ 5917 h 171792"/>
                <a:gd name="connsiteX3" fmla="*/ 196226 w 458114"/>
                <a:gd name="connsiteY3" fmla="*/ 0 h 171792"/>
                <a:gd name="connsiteX4" fmla="*/ 422993 w 458114"/>
                <a:gd name="connsiteY4" fmla="*/ 83224 h 171792"/>
                <a:gd name="connsiteX5" fmla="*/ 458688 w 458114"/>
                <a:gd name="connsiteY5" fmla="*/ 181146 h 171792"/>
                <a:gd name="connsiteX6" fmla="*/ 254636 w 458114"/>
                <a:gd name="connsiteY6" fmla="*/ 181337 h 171792"/>
                <a:gd name="connsiteX7" fmla="*/ 35886 w 458114"/>
                <a:gd name="connsiteY7" fmla="*/ 89714 h 171792"/>
                <a:gd name="connsiteX8" fmla="*/ 252917 w 458114"/>
                <a:gd name="connsiteY8" fmla="*/ 175801 h 171792"/>
                <a:gd name="connsiteX9" fmla="*/ 443989 w 458114"/>
                <a:gd name="connsiteY9" fmla="*/ 175610 h 171792"/>
                <a:gd name="connsiteX10" fmla="*/ 410967 w 458114"/>
                <a:gd name="connsiteY10" fmla="*/ 84178 h 171792"/>
                <a:gd name="connsiteX11" fmla="*/ 197944 w 458114"/>
                <a:gd name="connsiteY11" fmla="*/ 5726 h 171792"/>
                <a:gd name="connsiteX12" fmla="*/ 13744 w 458114"/>
                <a:gd name="connsiteY12" fmla="*/ 11071 h 171792"/>
                <a:gd name="connsiteX13" fmla="*/ 35886 w 458114"/>
                <a:gd name="connsiteY13" fmla="*/ 89714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71792">
                  <a:moveTo>
                    <a:pt x="254636" y="181337"/>
                  </a:moveTo>
                  <a:cubicBezTo>
                    <a:pt x="161104" y="143733"/>
                    <a:pt x="114720" y="125218"/>
                    <a:pt x="23288" y="89332"/>
                  </a:cubicBezTo>
                  <a:cubicBezTo>
                    <a:pt x="13935" y="55928"/>
                    <a:pt x="9354" y="39321"/>
                    <a:pt x="0" y="5917"/>
                  </a:cubicBezTo>
                  <a:cubicBezTo>
                    <a:pt x="79407" y="5345"/>
                    <a:pt x="118729" y="4199"/>
                    <a:pt x="196226" y="0"/>
                  </a:cubicBezTo>
                  <a:cubicBezTo>
                    <a:pt x="285941" y="32259"/>
                    <a:pt x="331370" y="49056"/>
                    <a:pt x="422993" y="83224"/>
                  </a:cubicBezTo>
                  <a:cubicBezTo>
                    <a:pt x="437500" y="122736"/>
                    <a:pt x="444563" y="142588"/>
                    <a:pt x="458688" y="181146"/>
                  </a:cubicBezTo>
                  <a:cubicBezTo>
                    <a:pt x="377945" y="183246"/>
                    <a:pt x="337097" y="183246"/>
                    <a:pt x="254636" y="181337"/>
                  </a:cubicBezTo>
                  <a:close/>
                  <a:moveTo>
                    <a:pt x="35886" y="89714"/>
                  </a:moveTo>
                  <a:cubicBezTo>
                    <a:pt x="121782" y="123309"/>
                    <a:pt x="165113" y="140679"/>
                    <a:pt x="252917" y="175801"/>
                  </a:cubicBezTo>
                  <a:cubicBezTo>
                    <a:pt x="330225" y="177328"/>
                    <a:pt x="368401" y="177328"/>
                    <a:pt x="443989" y="175610"/>
                  </a:cubicBezTo>
                  <a:cubicBezTo>
                    <a:pt x="431010" y="139534"/>
                    <a:pt x="424329" y="121019"/>
                    <a:pt x="410967" y="84178"/>
                  </a:cubicBezTo>
                  <a:cubicBezTo>
                    <a:pt x="324880" y="51920"/>
                    <a:pt x="282314" y="36077"/>
                    <a:pt x="197944" y="5726"/>
                  </a:cubicBezTo>
                  <a:cubicBezTo>
                    <a:pt x="125028" y="9353"/>
                    <a:pt x="88187" y="10498"/>
                    <a:pt x="13744" y="11071"/>
                  </a:cubicBezTo>
                  <a:cubicBezTo>
                    <a:pt x="22524" y="42566"/>
                    <a:pt x="26915" y="58410"/>
                    <a:pt x="35886" y="89714"/>
                  </a:cubicBezTo>
                  <a:close/>
                </a:path>
              </a:pathLst>
            </a:custGeom>
            <a:grpFill/>
            <a:ln w="19088" cap="flat">
              <a:noFill/>
              <a:prstDash val="solid"/>
              <a:miter/>
            </a:ln>
          </p:spPr>
          <p:txBody>
            <a:bodyPr rtlCol="0" anchor="ctr"/>
            <a:lstStyle/>
            <a:p>
              <a:endParaRPr lang="en-US" dirty="0"/>
            </a:p>
          </p:txBody>
        </p:sp>
        <p:sp>
          <p:nvSpPr>
            <p:cNvPr id="443" name="Freeform: Shape 442">
              <a:extLst>
                <a:ext uri="{FF2B5EF4-FFF2-40B4-BE49-F238E27FC236}">
                  <a16:creationId xmlns:a16="http://schemas.microsoft.com/office/drawing/2014/main" id="{E94AC188-18B8-4C4F-9F09-45A5E43B5AC2}"/>
                </a:ext>
              </a:extLst>
            </p:cNvPr>
            <p:cNvSpPr/>
            <p:nvPr/>
          </p:nvSpPr>
          <p:spPr>
            <a:xfrm>
              <a:off x="8453762" y="4164894"/>
              <a:ext cx="458114" cy="190881"/>
            </a:xfrm>
            <a:custGeom>
              <a:avLst/>
              <a:gdLst>
                <a:gd name="connsiteX0" fmla="*/ 274677 w 458114"/>
                <a:gd name="connsiteY0" fmla="*/ 208060 h 190880"/>
                <a:gd name="connsiteX1" fmla="*/ 35121 w 458114"/>
                <a:gd name="connsiteY1" fmla="*/ 114338 h 190880"/>
                <a:gd name="connsiteX2" fmla="*/ 0 w 458114"/>
                <a:gd name="connsiteY2" fmla="*/ 16798 h 190880"/>
                <a:gd name="connsiteX3" fmla="*/ 191644 w 458114"/>
                <a:gd name="connsiteY3" fmla="*/ 0 h 190880"/>
                <a:gd name="connsiteX4" fmla="*/ 425473 w 458114"/>
                <a:gd name="connsiteY4" fmla="*/ 85133 h 190880"/>
                <a:gd name="connsiteX5" fmla="*/ 473767 w 458114"/>
                <a:gd name="connsiteY5" fmla="*/ 195653 h 190880"/>
                <a:gd name="connsiteX6" fmla="*/ 274677 w 458114"/>
                <a:gd name="connsiteY6" fmla="*/ 208060 h 190880"/>
                <a:gd name="connsiteX7" fmla="*/ 47529 w 458114"/>
                <a:gd name="connsiteY7" fmla="*/ 114147 h 190880"/>
                <a:gd name="connsiteX8" fmla="*/ 272197 w 458114"/>
                <a:gd name="connsiteY8" fmla="*/ 201761 h 190880"/>
                <a:gd name="connsiteX9" fmla="*/ 458686 w 458114"/>
                <a:gd name="connsiteY9" fmla="*/ 190117 h 190880"/>
                <a:gd name="connsiteX10" fmla="*/ 413639 w 458114"/>
                <a:gd name="connsiteY10" fmla="*/ 86660 h 190880"/>
                <a:gd name="connsiteX11" fmla="*/ 194126 w 458114"/>
                <a:gd name="connsiteY11" fmla="*/ 6490 h 190880"/>
                <a:gd name="connsiteX12" fmla="*/ 14125 w 458114"/>
                <a:gd name="connsiteY12" fmla="*/ 22142 h 190880"/>
                <a:gd name="connsiteX13" fmla="*/ 47529 w 458114"/>
                <a:gd name="connsiteY13" fmla="*/ 114147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90880">
                  <a:moveTo>
                    <a:pt x="274677" y="208060"/>
                  </a:moveTo>
                  <a:cubicBezTo>
                    <a:pt x="178282" y="170648"/>
                    <a:pt x="130181" y="151560"/>
                    <a:pt x="35121" y="114338"/>
                  </a:cubicBezTo>
                  <a:cubicBezTo>
                    <a:pt x="21188" y="75780"/>
                    <a:pt x="14125" y="56310"/>
                    <a:pt x="0" y="16798"/>
                  </a:cubicBezTo>
                  <a:cubicBezTo>
                    <a:pt x="77879" y="12026"/>
                    <a:pt x="116246" y="8781"/>
                    <a:pt x="191644" y="0"/>
                  </a:cubicBezTo>
                  <a:cubicBezTo>
                    <a:pt x="284412" y="33595"/>
                    <a:pt x="331178" y="50774"/>
                    <a:pt x="425473" y="85133"/>
                  </a:cubicBezTo>
                  <a:cubicBezTo>
                    <a:pt x="445325" y="130181"/>
                    <a:pt x="455060" y="152514"/>
                    <a:pt x="473767" y="195653"/>
                  </a:cubicBezTo>
                  <a:cubicBezTo>
                    <a:pt x="395505" y="202907"/>
                    <a:pt x="355611" y="205388"/>
                    <a:pt x="274677" y="208060"/>
                  </a:cubicBezTo>
                  <a:close/>
                  <a:moveTo>
                    <a:pt x="47529" y="114147"/>
                  </a:moveTo>
                  <a:cubicBezTo>
                    <a:pt x="136670" y="149078"/>
                    <a:pt x="181718" y="166830"/>
                    <a:pt x="272197" y="201761"/>
                  </a:cubicBezTo>
                  <a:cubicBezTo>
                    <a:pt x="347976" y="199089"/>
                    <a:pt x="385389" y="196798"/>
                    <a:pt x="458686" y="190117"/>
                  </a:cubicBezTo>
                  <a:cubicBezTo>
                    <a:pt x="441126" y="149651"/>
                    <a:pt x="432154" y="128845"/>
                    <a:pt x="413639" y="86660"/>
                  </a:cubicBezTo>
                  <a:cubicBezTo>
                    <a:pt x="325261" y="54210"/>
                    <a:pt x="281167" y="37985"/>
                    <a:pt x="194126" y="6490"/>
                  </a:cubicBezTo>
                  <a:cubicBezTo>
                    <a:pt x="123308" y="14507"/>
                    <a:pt x="87233" y="17752"/>
                    <a:pt x="14125" y="22142"/>
                  </a:cubicBezTo>
                  <a:cubicBezTo>
                    <a:pt x="27677" y="59364"/>
                    <a:pt x="34358" y="77879"/>
                    <a:pt x="47529" y="114147"/>
                  </a:cubicBezTo>
                  <a:close/>
                </a:path>
              </a:pathLst>
            </a:custGeom>
            <a:grpFill/>
            <a:ln w="19088" cap="flat">
              <a:noFill/>
              <a:prstDash val="solid"/>
              <a:miter/>
            </a:ln>
          </p:spPr>
          <p:txBody>
            <a:bodyPr rtlCol="0" anchor="ctr"/>
            <a:lstStyle/>
            <a:p>
              <a:endParaRPr lang="en-US" dirty="0"/>
            </a:p>
          </p:txBody>
        </p:sp>
        <p:sp>
          <p:nvSpPr>
            <p:cNvPr id="444" name="Freeform: Shape 443">
              <a:extLst>
                <a:ext uri="{FF2B5EF4-FFF2-40B4-BE49-F238E27FC236}">
                  <a16:creationId xmlns:a16="http://schemas.microsoft.com/office/drawing/2014/main" id="{E6FB5BE7-CB1B-4D9F-A8B9-D6AE1010748D}"/>
                </a:ext>
              </a:extLst>
            </p:cNvPr>
            <p:cNvSpPr/>
            <p:nvPr/>
          </p:nvSpPr>
          <p:spPr>
            <a:xfrm>
              <a:off x="8865874" y="4217768"/>
              <a:ext cx="477202" cy="229057"/>
            </a:xfrm>
            <a:custGeom>
              <a:avLst/>
              <a:gdLst>
                <a:gd name="connsiteX0" fmla="*/ 291667 w 477202"/>
                <a:gd name="connsiteY0" fmla="*/ 230202 h 229057"/>
                <a:gd name="connsiteX1" fmla="*/ 47911 w 477202"/>
                <a:gd name="connsiteY1" fmla="*/ 140679 h 229057"/>
                <a:gd name="connsiteX2" fmla="*/ 0 w 477202"/>
                <a:gd name="connsiteY2" fmla="*/ 30541 h 229057"/>
                <a:gd name="connsiteX3" fmla="*/ 183436 w 477202"/>
                <a:gd name="connsiteY3" fmla="*/ 0 h 229057"/>
                <a:gd name="connsiteX4" fmla="*/ 420511 w 477202"/>
                <a:gd name="connsiteY4" fmla="*/ 82079 h 229057"/>
                <a:gd name="connsiteX5" fmla="*/ 481020 w 477202"/>
                <a:gd name="connsiteY5" fmla="*/ 202143 h 229057"/>
                <a:gd name="connsiteX6" fmla="*/ 291667 w 477202"/>
                <a:gd name="connsiteY6" fmla="*/ 230202 h 229057"/>
                <a:gd name="connsiteX7" fmla="*/ 59937 w 477202"/>
                <a:gd name="connsiteY7" fmla="*/ 139534 h 229057"/>
                <a:gd name="connsiteX8" fmla="*/ 288421 w 477202"/>
                <a:gd name="connsiteY8" fmla="*/ 223331 h 229057"/>
                <a:gd name="connsiteX9" fmla="*/ 465941 w 477202"/>
                <a:gd name="connsiteY9" fmla="*/ 196798 h 229057"/>
                <a:gd name="connsiteX10" fmla="*/ 409440 w 477202"/>
                <a:gd name="connsiteY10" fmla="*/ 84369 h 229057"/>
                <a:gd name="connsiteX11" fmla="*/ 186682 w 477202"/>
                <a:gd name="connsiteY11" fmla="*/ 7063 h 229057"/>
                <a:gd name="connsiteX12" fmla="*/ 14507 w 477202"/>
                <a:gd name="connsiteY12" fmla="*/ 35695 h 229057"/>
                <a:gd name="connsiteX13" fmla="*/ 59937 w 477202"/>
                <a:gd name="connsiteY13" fmla="*/ 139534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29057">
                  <a:moveTo>
                    <a:pt x="291667" y="230202"/>
                  </a:moveTo>
                  <a:cubicBezTo>
                    <a:pt x="194317" y="195462"/>
                    <a:pt x="145260" y="177137"/>
                    <a:pt x="47911" y="140679"/>
                  </a:cubicBezTo>
                  <a:cubicBezTo>
                    <a:pt x="29396" y="97731"/>
                    <a:pt x="19661" y="75398"/>
                    <a:pt x="0" y="30541"/>
                  </a:cubicBezTo>
                  <a:cubicBezTo>
                    <a:pt x="75016" y="20615"/>
                    <a:pt x="111666" y="14507"/>
                    <a:pt x="183436" y="0"/>
                  </a:cubicBezTo>
                  <a:cubicBezTo>
                    <a:pt x="277923" y="33022"/>
                    <a:pt x="325643" y="49820"/>
                    <a:pt x="420511" y="82079"/>
                  </a:cubicBezTo>
                  <a:cubicBezTo>
                    <a:pt x="445517" y="131517"/>
                    <a:pt x="457923" y="155759"/>
                    <a:pt x="481020" y="202143"/>
                  </a:cubicBezTo>
                  <a:cubicBezTo>
                    <a:pt x="407150" y="215886"/>
                    <a:pt x="369355" y="221422"/>
                    <a:pt x="291667" y="230202"/>
                  </a:cubicBezTo>
                  <a:close/>
                  <a:moveTo>
                    <a:pt x="59937" y="139534"/>
                  </a:moveTo>
                  <a:cubicBezTo>
                    <a:pt x="151179" y="173702"/>
                    <a:pt x="197180" y="190690"/>
                    <a:pt x="288421" y="223331"/>
                  </a:cubicBezTo>
                  <a:cubicBezTo>
                    <a:pt x="361148" y="214932"/>
                    <a:pt x="396651" y="209778"/>
                    <a:pt x="465941" y="196798"/>
                  </a:cubicBezTo>
                  <a:cubicBezTo>
                    <a:pt x="444180" y="153277"/>
                    <a:pt x="432918" y="130562"/>
                    <a:pt x="409440" y="84369"/>
                  </a:cubicBezTo>
                  <a:cubicBezTo>
                    <a:pt x="320299" y="53828"/>
                    <a:pt x="275632" y="38176"/>
                    <a:pt x="186682" y="7063"/>
                  </a:cubicBezTo>
                  <a:cubicBezTo>
                    <a:pt x="119301" y="20424"/>
                    <a:pt x="84751" y="26151"/>
                    <a:pt x="14507" y="35695"/>
                  </a:cubicBezTo>
                  <a:cubicBezTo>
                    <a:pt x="33213" y="78070"/>
                    <a:pt x="42376" y="99067"/>
                    <a:pt x="59937" y="139534"/>
                  </a:cubicBezTo>
                  <a:close/>
                </a:path>
              </a:pathLst>
            </a:custGeom>
            <a:grpFill/>
            <a:ln w="19088" cap="flat">
              <a:noFill/>
              <a:prstDash val="solid"/>
              <a:miter/>
            </a:ln>
          </p:spPr>
          <p:txBody>
            <a:bodyPr rtlCol="0" anchor="ctr"/>
            <a:lstStyle/>
            <a:p>
              <a:endParaRPr lang="en-US" dirty="0"/>
            </a:p>
          </p:txBody>
        </p:sp>
        <p:sp>
          <p:nvSpPr>
            <p:cNvPr id="445" name="Freeform: Shape 444">
              <a:extLst>
                <a:ext uri="{FF2B5EF4-FFF2-40B4-BE49-F238E27FC236}">
                  <a16:creationId xmlns:a16="http://schemas.microsoft.com/office/drawing/2014/main" id="{B0E88E73-D0E2-4029-A921-31D238C4A02E}"/>
                </a:ext>
              </a:extLst>
            </p:cNvPr>
            <p:cNvSpPr/>
            <p:nvPr/>
          </p:nvSpPr>
          <p:spPr>
            <a:xfrm>
              <a:off x="9273406" y="4252317"/>
              <a:ext cx="458114" cy="229057"/>
            </a:xfrm>
            <a:custGeom>
              <a:avLst/>
              <a:gdLst>
                <a:gd name="connsiteX0" fmla="*/ 301974 w 458114"/>
                <a:gd name="connsiteY0" fmla="*/ 244328 h 229057"/>
                <a:gd name="connsiteX1" fmla="*/ 60127 w 458114"/>
                <a:gd name="connsiteY1" fmla="*/ 166066 h 229057"/>
                <a:gd name="connsiteX2" fmla="*/ 0 w 458114"/>
                <a:gd name="connsiteY2" fmla="*/ 46384 h 229057"/>
                <a:gd name="connsiteX3" fmla="*/ 171411 w 458114"/>
                <a:gd name="connsiteY3" fmla="*/ 0 h 229057"/>
                <a:gd name="connsiteX4" fmla="*/ 406385 w 458114"/>
                <a:gd name="connsiteY4" fmla="*/ 73107 h 229057"/>
                <a:gd name="connsiteX5" fmla="*/ 476629 w 458114"/>
                <a:gd name="connsiteY5" fmla="*/ 197562 h 229057"/>
                <a:gd name="connsiteX6" fmla="*/ 301974 w 458114"/>
                <a:gd name="connsiteY6" fmla="*/ 244328 h 229057"/>
                <a:gd name="connsiteX7" fmla="*/ 71580 w 458114"/>
                <a:gd name="connsiteY7" fmla="*/ 163776 h 229057"/>
                <a:gd name="connsiteX8" fmla="*/ 298347 w 458114"/>
                <a:gd name="connsiteY8" fmla="*/ 237265 h 229057"/>
                <a:gd name="connsiteX9" fmla="*/ 462313 w 458114"/>
                <a:gd name="connsiteY9" fmla="*/ 193362 h 229057"/>
                <a:gd name="connsiteX10" fmla="*/ 396650 w 458114"/>
                <a:gd name="connsiteY10" fmla="*/ 76543 h 229057"/>
                <a:gd name="connsiteX11" fmla="*/ 175992 w 458114"/>
                <a:gd name="connsiteY11" fmla="*/ 7635 h 229057"/>
                <a:gd name="connsiteX12" fmla="*/ 15079 w 458114"/>
                <a:gd name="connsiteY12" fmla="*/ 51156 h 229057"/>
                <a:gd name="connsiteX13" fmla="*/ 71580 w 458114"/>
                <a:gd name="connsiteY13" fmla="*/ 163776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29057">
                  <a:moveTo>
                    <a:pt x="301974" y="244328"/>
                  </a:moveTo>
                  <a:cubicBezTo>
                    <a:pt x="206342" y="215123"/>
                    <a:pt x="157667" y="199089"/>
                    <a:pt x="60127" y="166066"/>
                  </a:cubicBezTo>
                  <a:cubicBezTo>
                    <a:pt x="37031" y="119873"/>
                    <a:pt x="24814" y="95631"/>
                    <a:pt x="0" y="46384"/>
                  </a:cubicBezTo>
                  <a:cubicBezTo>
                    <a:pt x="70625" y="30159"/>
                    <a:pt x="104793" y="20806"/>
                    <a:pt x="171411" y="0"/>
                  </a:cubicBezTo>
                  <a:cubicBezTo>
                    <a:pt x="265897" y="30350"/>
                    <a:pt x="313044" y="45430"/>
                    <a:pt x="406385" y="73107"/>
                  </a:cubicBezTo>
                  <a:cubicBezTo>
                    <a:pt x="435780" y="124836"/>
                    <a:pt x="450097" y="150032"/>
                    <a:pt x="476629" y="197562"/>
                  </a:cubicBezTo>
                  <a:cubicBezTo>
                    <a:pt x="409249" y="218940"/>
                    <a:pt x="374317" y="228294"/>
                    <a:pt x="301974" y="244328"/>
                  </a:cubicBezTo>
                  <a:close/>
                  <a:moveTo>
                    <a:pt x="71580" y="163776"/>
                  </a:moveTo>
                  <a:cubicBezTo>
                    <a:pt x="163012" y="194698"/>
                    <a:pt x="208442" y="209778"/>
                    <a:pt x="298347" y="237265"/>
                  </a:cubicBezTo>
                  <a:cubicBezTo>
                    <a:pt x="365919" y="222185"/>
                    <a:pt x="398750" y="213405"/>
                    <a:pt x="462313" y="193362"/>
                  </a:cubicBezTo>
                  <a:cubicBezTo>
                    <a:pt x="437308" y="148505"/>
                    <a:pt x="423946" y="125027"/>
                    <a:pt x="396650" y="76543"/>
                  </a:cubicBezTo>
                  <a:cubicBezTo>
                    <a:pt x="309036" y="50393"/>
                    <a:pt x="264561" y="36267"/>
                    <a:pt x="175992" y="7635"/>
                  </a:cubicBezTo>
                  <a:cubicBezTo>
                    <a:pt x="113383" y="27105"/>
                    <a:pt x="81124" y="35695"/>
                    <a:pt x="15079" y="51156"/>
                  </a:cubicBezTo>
                  <a:cubicBezTo>
                    <a:pt x="38366" y="97540"/>
                    <a:pt x="49820" y="120255"/>
                    <a:pt x="71580" y="163776"/>
                  </a:cubicBezTo>
                  <a:close/>
                </a:path>
              </a:pathLst>
            </a:custGeom>
            <a:grpFill/>
            <a:ln w="19088" cap="flat">
              <a:noFill/>
              <a:prstDash val="solid"/>
              <a:miter/>
            </a:ln>
          </p:spPr>
          <p:txBody>
            <a:bodyPr rtlCol="0" anchor="ctr"/>
            <a:lstStyle/>
            <a:p>
              <a:endParaRPr lang="en-US" dirty="0"/>
            </a:p>
          </p:txBody>
        </p:sp>
        <p:sp>
          <p:nvSpPr>
            <p:cNvPr id="446" name="Freeform: Shape 445">
              <a:extLst>
                <a:ext uri="{FF2B5EF4-FFF2-40B4-BE49-F238E27FC236}">
                  <a16:creationId xmlns:a16="http://schemas.microsoft.com/office/drawing/2014/main" id="{2145071B-3CCB-41F6-AE2F-96D2BED0306D}"/>
                </a:ext>
              </a:extLst>
            </p:cNvPr>
            <p:cNvSpPr/>
            <p:nvPr/>
          </p:nvSpPr>
          <p:spPr>
            <a:xfrm>
              <a:off x="9667765" y="4260907"/>
              <a:ext cx="458114" cy="229057"/>
            </a:xfrm>
            <a:custGeom>
              <a:avLst/>
              <a:gdLst>
                <a:gd name="connsiteX0" fmla="*/ 301592 w 458114"/>
                <a:gd name="connsiteY0" fmla="*/ 247191 h 229057"/>
                <a:gd name="connsiteX1" fmla="*/ 70053 w 458114"/>
                <a:gd name="connsiteY1" fmla="*/ 188400 h 229057"/>
                <a:gd name="connsiteX2" fmla="*/ 0 w 458114"/>
                <a:gd name="connsiteY2" fmla="*/ 63945 h 229057"/>
                <a:gd name="connsiteX3" fmla="*/ 155568 w 458114"/>
                <a:gd name="connsiteY3" fmla="*/ 0 h 229057"/>
                <a:gd name="connsiteX4" fmla="*/ 388061 w 458114"/>
                <a:gd name="connsiteY4" fmla="*/ 64900 h 229057"/>
                <a:gd name="connsiteX5" fmla="*/ 464605 w 458114"/>
                <a:gd name="connsiteY5" fmla="*/ 188400 h 229057"/>
                <a:gd name="connsiteX6" fmla="*/ 301592 w 458114"/>
                <a:gd name="connsiteY6" fmla="*/ 247191 h 229057"/>
                <a:gd name="connsiteX7" fmla="*/ 80361 w 458114"/>
                <a:gd name="connsiteY7" fmla="*/ 185155 h 229057"/>
                <a:gd name="connsiteX8" fmla="*/ 297393 w 458114"/>
                <a:gd name="connsiteY8" fmla="*/ 240128 h 229057"/>
                <a:gd name="connsiteX9" fmla="*/ 449907 w 458114"/>
                <a:gd name="connsiteY9" fmla="*/ 184582 h 229057"/>
                <a:gd name="connsiteX10" fmla="*/ 378326 w 458114"/>
                <a:gd name="connsiteY10" fmla="*/ 68717 h 229057"/>
                <a:gd name="connsiteX11" fmla="*/ 160341 w 458114"/>
                <a:gd name="connsiteY11" fmla="*/ 8017 h 229057"/>
                <a:gd name="connsiteX12" fmla="*/ 14507 w 458114"/>
                <a:gd name="connsiteY12" fmla="*/ 68335 h 229057"/>
                <a:gd name="connsiteX13" fmla="*/ 80361 w 458114"/>
                <a:gd name="connsiteY13" fmla="*/ 185155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29057">
                  <a:moveTo>
                    <a:pt x="301592" y="247191"/>
                  </a:moveTo>
                  <a:cubicBezTo>
                    <a:pt x="209587" y="225049"/>
                    <a:pt x="164730" y="215314"/>
                    <a:pt x="70053" y="188400"/>
                  </a:cubicBezTo>
                  <a:cubicBezTo>
                    <a:pt x="43521" y="140870"/>
                    <a:pt x="29395" y="115674"/>
                    <a:pt x="0" y="63945"/>
                  </a:cubicBezTo>
                  <a:cubicBezTo>
                    <a:pt x="64518" y="40849"/>
                    <a:pt x="94104" y="26151"/>
                    <a:pt x="155568" y="0"/>
                  </a:cubicBezTo>
                  <a:cubicBezTo>
                    <a:pt x="248145" y="26151"/>
                    <a:pt x="294720" y="39131"/>
                    <a:pt x="388061" y="64900"/>
                  </a:cubicBezTo>
                  <a:cubicBezTo>
                    <a:pt x="419938" y="116056"/>
                    <a:pt x="435400" y="141061"/>
                    <a:pt x="464605" y="188400"/>
                  </a:cubicBezTo>
                  <a:cubicBezTo>
                    <a:pt x="400087" y="212260"/>
                    <a:pt x="367637" y="224285"/>
                    <a:pt x="301592" y="247191"/>
                  </a:cubicBezTo>
                  <a:close/>
                  <a:moveTo>
                    <a:pt x="80361" y="185155"/>
                  </a:moveTo>
                  <a:cubicBezTo>
                    <a:pt x="168929" y="210160"/>
                    <a:pt x="211114" y="219322"/>
                    <a:pt x="297393" y="240128"/>
                  </a:cubicBezTo>
                  <a:cubicBezTo>
                    <a:pt x="359047" y="218368"/>
                    <a:pt x="389398" y="207106"/>
                    <a:pt x="449907" y="184582"/>
                  </a:cubicBezTo>
                  <a:cubicBezTo>
                    <a:pt x="422611" y="140107"/>
                    <a:pt x="408104" y="116628"/>
                    <a:pt x="378326" y="68717"/>
                  </a:cubicBezTo>
                  <a:cubicBezTo>
                    <a:pt x="290902" y="44666"/>
                    <a:pt x="247191" y="32450"/>
                    <a:pt x="160341" y="8017"/>
                  </a:cubicBezTo>
                  <a:cubicBezTo>
                    <a:pt x="102694" y="32450"/>
                    <a:pt x="74825" y="46384"/>
                    <a:pt x="14507" y="68335"/>
                  </a:cubicBezTo>
                  <a:cubicBezTo>
                    <a:pt x="41994" y="116819"/>
                    <a:pt x="55356" y="140488"/>
                    <a:pt x="80361" y="185155"/>
                  </a:cubicBezTo>
                  <a:close/>
                </a:path>
              </a:pathLst>
            </a:custGeom>
            <a:grpFill/>
            <a:ln w="19088" cap="flat">
              <a:noFill/>
              <a:prstDash val="solid"/>
              <a:miter/>
            </a:ln>
          </p:spPr>
          <p:txBody>
            <a:bodyPr rtlCol="0" anchor="ctr"/>
            <a:lstStyle/>
            <a:p>
              <a:endParaRPr lang="en-US" dirty="0"/>
            </a:p>
          </p:txBody>
        </p:sp>
        <p:sp>
          <p:nvSpPr>
            <p:cNvPr id="447" name="Freeform: Shape 446">
              <a:extLst>
                <a:ext uri="{FF2B5EF4-FFF2-40B4-BE49-F238E27FC236}">
                  <a16:creationId xmlns:a16="http://schemas.microsoft.com/office/drawing/2014/main" id="{4E856FEF-D6A3-4782-8173-7895A3BC151B}"/>
                </a:ext>
              </a:extLst>
            </p:cNvPr>
            <p:cNvSpPr/>
            <p:nvPr/>
          </p:nvSpPr>
          <p:spPr>
            <a:xfrm>
              <a:off x="10043801" y="4264534"/>
              <a:ext cx="458114" cy="229057"/>
            </a:xfrm>
            <a:custGeom>
              <a:avLst/>
              <a:gdLst>
                <a:gd name="connsiteX0" fmla="*/ 310564 w 458114"/>
                <a:gd name="connsiteY0" fmla="*/ 242801 h 229057"/>
                <a:gd name="connsiteX1" fmla="*/ 76352 w 458114"/>
                <a:gd name="connsiteY1" fmla="*/ 184773 h 229057"/>
                <a:gd name="connsiteX2" fmla="*/ 0 w 458114"/>
                <a:gd name="connsiteY2" fmla="*/ 61273 h 229057"/>
                <a:gd name="connsiteX3" fmla="*/ 153850 w 458114"/>
                <a:gd name="connsiteY3" fmla="*/ 0 h 229057"/>
                <a:gd name="connsiteX4" fmla="*/ 391115 w 458114"/>
                <a:gd name="connsiteY4" fmla="*/ 66045 h 229057"/>
                <a:gd name="connsiteX5" fmla="*/ 472048 w 458114"/>
                <a:gd name="connsiteY5" fmla="*/ 186300 h 229057"/>
                <a:gd name="connsiteX6" fmla="*/ 310564 w 458114"/>
                <a:gd name="connsiteY6" fmla="*/ 242801 h 229057"/>
                <a:gd name="connsiteX7" fmla="*/ 86088 w 458114"/>
                <a:gd name="connsiteY7" fmla="*/ 181146 h 229057"/>
                <a:gd name="connsiteX8" fmla="*/ 305982 w 458114"/>
                <a:gd name="connsiteY8" fmla="*/ 235929 h 229057"/>
                <a:gd name="connsiteX9" fmla="*/ 457160 w 458114"/>
                <a:gd name="connsiteY9" fmla="*/ 182673 h 229057"/>
                <a:gd name="connsiteX10" fmla="*/ 381380 w 458114"/>
                <a:gd name="connsiteY10" fmla="*/ 69672 h 229057"/>
                <a:gd name="connsiteX11" fmla="*/ 159004 w 458114"/>
                <a:gd name="connsiteY11" fmla="*/ 7826 h 229057"/>
                <a:gd name="connsiteX12" fmla="*/ 14507 w 458114"/>
                <a:gd name="connsiteY12" fmla="*/ 65281 h 229057"/>
                <a:gd name="connsiteX13" fmla="*/ 86088 w 458114"/>
                <a:gd name="connsiteY13" fmla="*/ 181146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29057">
                  <a:moveTo>
                    <a:pt x="310564" y="242801"/>
                  </a:moveTo>
                  <a:cubicBezTo>
                    <a:pt x="217032" y="220277"/>
                    <a:pt x="170074" y="208633"/>
                    <a:pt x="76352" y="184773"/>
                  </a:cubicBezTo>
                  <a:cubicBezTo>
                    <a:pt x="47338" y="137434"/>
                    <a:pt x="31877" y="112429"/>
                    <a:pt x="0" y="61273"/>
                  </a:cubicBezTo>
                  <a:cubicBezTo>
                    <a:pt x="61654" y="36458"/>
                    <a:pt x="92386" y="24051"/>
                    <a:pt x="153850" y="0"/>
                  </a:cubicBezTo>
                  <a:cubicBezTo>
                    <a:pt x="248527" y="26914"/>
                    <a:pt x="296057" y="40085"/>
                    <a:pt x="391115" y="66045"/>
                  </a:cubicBezTo>
                  <a:cubicBezTo>
                    <a:pt x="424710" y="115674"/>
                    <a:pt x="441126" y="139916"/>
                    <a:pt x="472048" y="186300"/>
                  </a:cubicBezTo>
                  <a:cubicBezTo>
                    <a:pt x="407913" y="209015"/>
                    <a:pt x="375654" y="220468"/>
                    <a:pt x="310564" y="242801"/>
                  </a:cubicBezTo>
                  <a:close/>
                  <a:moveTo>
                    <a:pt x="86088" y="181146"/>
                  </a:moveTo>
                  <a:cubicBezTo>
                    <a:pt x="174083" y="203670"/>
                    <a:pt x="218177" y="214550"/>
                    <a:pt x="305982" y="235929"/>
                  </a:cubicBezTo>
                  <a:cubicBezTo>
                    <a:pt x="366873" y="214932"/>
                    <a:pt x="397032" y="204052"/>
                    <a:pt x="457160" y="182673"/>
                  </a:cubicBezTo>
                  <a:cubicBezTo>
                    <a:pt x="428146" y="139152"/>
                    <a:pt x="412685" y="116246"/>
                    <a:pt x="381380" y="69672"/>
                  </a:cubicBezTo>
                  <a:cubicBezTo>
                    <a:pt x="292239" y="45430"/>
                    <a:pt x="247763" y="32832"/>
                    <a:pt x="159004" y="7826"/>
                  </a:cubicBezTo>
                  <a:cubicBezTo>
                    <a:pt x="101358" y="30350"/>
                    <a:pt x="72535" y="41994"/>
                    <a:pt x="14507" y="65281"/>
                  </a:cubicBezTo>
                  <a:cubicBezTo>
                    <a:pt x="44285" y="113192"/>
                    <a:pt x="58792" y="136480"/>
                    <a:pt x="86088" y="181146"/>
                  </a:cubicBezTo>
                  <a:close/>
                </a:path>
              </a:pathLst>
            </a:custGeom>
            <a:grpFill/>
            <a:ln w="19088" cap="flat">
              <a:noFill/>
              <a:prstDash val="solid"/>
              <a:miter/>
            </a:ln>
          </p:spPr>
          <p:txBody>
            <a:bodyPr rtlCol="0" anchor="ctr"/>
            <a:lstStyle/>
            <a:p>
              <a:endParaRPr lang="en-US" dirty="0"/>
            </a:p>
          </p:txBody>
        </p:sp>
        <p:sp>
          <p:nvSpPr>
            <p:cNvPr id="448" name="Freeform: Shape 447">
              <a:extLst>
                <a:ext uri="{FF2B5EF4-FFF2-40B4-BE49-F238E27FC236}">
                  <a16:creationId xmlns:a16="http://schemas.microsoft.com/office/drawing/2014/main" id="{E513D6CA-AB41-465C-AD6D-9618A23AA380}"/>
                </a:ext>
              </a:extLst>
            </p:cNvPr>
            <p:cNvSpPr/>
            <p:nvPr/>
          </p:nvSpPr>
          <p:spPr>
            <a:xfrm>
              <a:off x="10422508" y="4274078"/>
              <a:ext cx="477202" cy="229057"/>
            </a:xfrm>
            <a:custGeom>
              <a:avLst/>
              <a:gdLst>
                <a:gd name="connsiteX0" fmla="*/ 318391 w 477202"/>
                <a:gd name="connsiteY0" fmla="*/ 234784 h 229057"/>
                <a:gd name="connsiteX1" fmla="*/ 80743 w 477202"/>
                <a:gd name="connsiteY1" fmla="*/ 176756 h 229057"/>
                <a:gd name="connsiteX2" fmla="*/ 0 w 477202"/>
                <a:gd name="connsiteY2" fmla="*/ 56501 h 229057"/>
                <a:gd name="connsiteX3" fmla="*/ 154423 w 477202"/>
                <a:gd name="connsiteY3" fmla="*/ 0 h 229057"/>
                <a:gd name="connsiteX4" fmla="*/ 395315 w 477202"/>
                <a:gd name="connsiteY4" fmla="*/ 65854 h 229057"/>
                <a:gd name="connsiteX5" fmla="*/ 478921 w 477202"/>
                <a:gd name="connsiteY5" fmla="*/ 181337 h 229057"/>
                <a:gd name="connsiteX6" fmla="*/ 318391 w 477202"/>
                <a:gd name="connsiteY6" fmla="*/ 234784 h 229057"/>
                <a:gd name="connsiteX7" fmla="*/ 90860 w 477202"/>
                <a:gd name="connsiteY7" fmla="*/ 173129 h 229057"/>
                <a:gd name="connsiteX8" fmla="*/ 313808 w 477202"/>
                <a:gd name="connsiteY8" fmla="*/ 227912 h 229057"/>
                <a:gd name="connsiteX9" fmla="*/ 464223 w 477202"/>
                <a:gd name="connsiteY9" fmla="*/ 177328 h 229057"/>
                <a:gd name="connsiteX10" fmla="*/ 385771 w 477202"/>
                <a:gd name="connsiteY10" fmla="*/ 68908 h 229057"/>
                <a:gd name="connsiteX11" fmla="*/ 159768 w 477202"/>
                <a:gd name="connsiteY11" fmla="*/ 7444 h 229057"/>
                <a:gd name="connsiteX12" fmla="*/ 14698 w 477202"/>
                <a:gd name="connsiteY12" fmla="*/ 60509 h 229057"/>
                <a:gd name="connsiteX13" fmla="*/ 90860 w 477202"/>
                <a:gd name="connsiteY13" fmla="*/ 173129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29057">
                  <a:moveTo>
                    <a:pt x="318391" y="234784"/>
                  </a:moveTo>
                  <a:cubicBezTo>
                    <a:pt x="223713" y="212450"/>
                    <a:pt x="175993" y="200807"/>
                    <a:pt x="80743" y="176756"/>
                  </a:cubicBezTo>
                  <a:cubicBezTo>
                    <a:pt x="49821" y="130372"/>
                    <a:pt x="33404" y="106130"/>
                    <a:pt x="0" y="56501"/>
                  </a:cubicBezTo>
                  <a:cubicBezTo>
                    <a:pt x="61846" y="33404"/>
                    <a:pt x="92578" y="21951"/>
                    <a:pt x="154423" y="0"/>
                  </a:cubicBezTo>
                  <a:cubicBezTo>
                    <a:pt x="250818" y="26914"/>
                    <a:pt x="299111" y="40085"/>
                    <a:pt x="395315" y="65854"/>
                  </a:cubicBezTo>
                  <a:cubicBezTo>
                    <a:pt x="429864" y="113383"/>
                    <a:pt x="446853" y="136671"/>
                    <a:pt x="478921" y="181337"/>
                  </a:cubicBezTo>
                  <a:cubicBezTo>
                    <a:pt x="415166" y="202525"/>
                    <a:pt x="383098" y="213405"/>
                    <a:pt x="318391" y="234784"/>
                  </a:cubicBezTo>
                  <a:close/>
                  <a:moveTo>
                    <a:pt x="90860" y="173129"/>
                  </a:moveTo>
                  <a:cubicBezTo>
                    <a:pt x="180192" y="195653"/>
                    <a:pt x="224858" y="206724"/>
                    <a:pt x="313808" y="227912"/>
                  </a:cubicBezTo>
                  <a:cubicBezTo>
                    <a:pt x="374319" y="207678"/>
                    <a:pt x="404287" y="197562"/>
                    <a:pt x="464223" y="177328"/>
                  </a:cubicBezTo>
                  <a:cubicBezTo>
                    <a:pt x="434064" y="135335"/>
                    <a:pt x="418030" y="113383"/>
                    <a:pt x="385771" y="68908"/>
                  </a:cubicBezTo>
                  <a:cubicBezTo>
                    <a:pt x="295485" y="44857"/>
                    <a:pt x="250246" y="32450"/>
                    <a:pt x="159768" y="7444"/>
                  </a:cubicBezTo>
                  <a:cubicBezTo>
                    <a:pt x="101740" y="28250"/>
                    <a:pt x="72726" y="38749"/>
                    <a:pt x="14698" y="60509"/>
                  </a:cubicBezTo>
                  <a:cubicBezTo>
                    <a:pt x="46385" y="106702"/>
                    <a:pt x="61655" y="129608"/>
                    <a:pt x="90860" y="173129"/>
                  </a:cubicBezTo>
                  <a:close/>
                </a:path>
              </a:pathLst>
            </a:custGeom>
            <a:grpFill/>
            <a:ln w="19088" cap="flat">
              <a:noFill/>
              <a:prstDash val="solid"/>
              <a:miter/>
            </a:ln>
          </p:spPr>
          <p:txBody>
            <a:bodyPr rtlCol="0" anchor="ctr"/>
            <a:lstStyle/>
            <a:p>
              <a:endParaRPr lang="en-US" dirty="0"/>
            </a:p>
          </p:txBody>
        </p:sp>
        <p:sp>
          <p:nvSpPr>
            <p:cNvPr id="449" name="Freeform: Shape 448">
              <a:extLst>
                <a:ext uri="{FF2B5EF4-FFF2-40B4-BE49-F238E27FC236}">
                  <a16:creationId xmlns:a16="http://schemas.microsoft.com/office/drawing/2014/main" id="{DEC36F3A-5896-44B2-8013-7877392DCBE4}"/>
                </a:ext>
              </a:extLst>
            </p:cNvPr>
            <p:cNvSpPr/>
            <p:nvPr/>
          </p:nvSpPr>
          <p:spPr>
            <a:xfrm>
              <a:off x="10805607" y="4287248"/>
              <a:ext cx="477202" cy="209969"/>
            </a:xfrm>
            <a:custGeom>
              <a:avLst/>
              <a:gdLst>
                <a:gd name="connsiteX0" fmla="*/ 323544 w 477202"/>
                <a:gd name="connsiteY0" fmla="*/ 224667 h 209969"/>
                <a:gd name="connsiteX1" fmla="*/ 83606 w 477202"/>
                <a:gd name="connsiteY1" fmla="*/ 167593 h 209969"/>
                <a:gd name="connsiteX2" fmla="*/ 0 w 477202"/>
                <a:gd name="connsiteY2" fmla="*/ 51920 h 209969"/>
                <a:gd name="connsiteX3" fmla="*/ 155377 w 477202"/>
                <a:gd name="connsiteY3" fmla="*/ 0 h 209969"/>
                <a:gd name="connsiteX4" fmla="*/ 398751 w 477202"/>
                <a:gd name="connsiteY4" fmla="*/ 64136 h 209969"/>
                <a:gd name="connsiteX5" fmla="*/ 483884 w 477202"/>
                <a:gd name="connsiteY5" fmla="*/ 173893 h 209969"/>
                <a:gd name="connsiteX6" fmla="*/ 323544 w 477202"/>
                <a:gd name="connsiteY6" fmla="*/ 224667 h 209969"/>
                <a:gd name="connsiteX7" fmla="*/ 93532 w 477202"/>
                <a:gd name="connsiteY7" fmla="*/ 164348 h 209969"/>
                <a:gd name="connsiteX8" fmla="*/ 318772 w 477202"/>
                <a:gd name="connsiteY8" fmla="*/ 217986 h 209969"/>
                <a:gd name="connsiteX9" fmla="*/ 468995 w 477202"/>
                <a:gd name="connsiteY9" fmla="*/ 170266 h 209969"/>
                <a:gd name="connsiteX10" fmla="*/ 389207 w 477202"/>
                <a:gd name="connsiteY10" fmla="*/ 66999 h 209969"/>
                <a:gd name="connsiteX11" fmla="*/ 160913 w 477202"/>
                <a:gd name="connsiteY11" fmla="*/ 7063 h 209969"/>
                <a:gd name="connsiteX12" fmla="*/ 15080 w 477202"/>
                <a:gd name="connsiteY12" fmla="*/ 55928 h 209969"/>
                <a:gd name="connsiteX13" fmla="*/ 93532 w 477202"/>
                <a:gd name="connsiteY13" fmla="*/ 164348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09969">
                  <a:moveTo>
                    <a:pt x="323544" y="224667"/>
                  </a:moveTo>
                  <a:cubicBezTo>
                    <a:pt x="227912" y="202715"/>
                    <a:pt x="179811" y="191263"/>
                    <a:pt x="83606" y="167593"/>
                  </a:cubicBezTo>
                  <a:cubicBezTo>
                    <a:pt x="51538" y="122927"/>
                    <a:pt x="34549" y="99449"/>
                    <a:pt x="0" y="51920"/>
                  </a:cubicBezTo>
                  <a:cubicBezTo>
                    <a:pt x="62036" y="30541"/>
                    <a:pt x="93150" y="20042"/>
                    <a:pt x="155377" y="0"/>
                  </a:cubicBezTo>
                  <a:cubicBezTo>
                    <a:pt x="252917" y="26342"/>
                    <a:pt x="301593" y="39321"/>
                    <a:pt x="398751" y="64136"/>
                  </a:cubicBezTo>
                  <a:cubicBezTo>
                    <a:pt x="433682" y="109184"/>
                    <a:pt x="451052" y="131326"/>
                    <a:pt x="483884" y="173893"/>
                  </a:cubicBezTo>
                  <a:cubicBezTo>
                    <a:pt x="419938" y="194126"/>
                    <a:pt x="388061" y="204243"/>
                    <a:pt x="323544" y="224667"/>
                  </a:cubicBezTo>
                  <a:close/>
                  <a:moveTo>
                    <a:pt x="93532" y="164348"/>
                  </a:moveTo>
                  <a:cubicBezTo>
                    <a:pt x="184010" y="186682"/>
                    <a:pt x="229057" y="197371"/>
                    <a:pt x="318772" y="217986"/>
                  </a:cubicBezTo>
                  <a:cubicBezTo>
                    <a:pt x="379091" y="198898"/>
                    <a:pt x="409058" y="189163"/>
                    <a:pt x="468995" y="170266"/>
                  </a:cubicBezTo>
                  <a:cubicBezTo>
                    <a:pt x="438072" y="130181"/>
                    <a:pt x="422039" y="109375"/>
                    <a:pt x="389207" y="66999"/>
                  </a:cubicBezTo>
                  <a:cubicBezTo>
                    <a:pt x="298156" y="43712"/>
                    <a:pt x="252345" y="31686"/>
                    <a:pt x="160913" y="7063"/>
                  </a:cubicBezTo>
                  <a:cubicBezTo>
                    <a:pt x="102503" y="25960"/>
                    <a:pt x="73299" y="35886"/>
                    <a:pt x="15080" y="55928"/>
                  </a:cubicBezTo>
                  <a:cubicBezTo>
                    <a:pt x="47339" y="100403"/>
                    <a:pt x="63182" y="122355"/>
                    <a:pt x="93532" y="164348"/>
                  </a:cubicBezTo>
                  <a:close/>
                </a:path>
              </a:pathLst>
            </a:custGeom>
            <a:grpFill/>
            <a:ln w="19088" cap="flat">
              <a:noFill/>
              <a:prstDash val="solid"/>
              <a:miter/>
            </a:ln>
          </p:spPr>
          <p:txBody>
            <a:bodyPr rtlCol="0" anchor="ctr"/>
            <a:lstStyle/>
            <a:p>
              <a:endParaRPr lang="en-US" dirty="0"/>
            </a:p>
          </p:txBody>
        </p:sp>
        <p:sp>
          <p:nvSpPr>
            <p:cNvPr id="450" name="Freeform: Shape 449">
              <a:extLst>
                <a:ext uri="{FF2B5EF4-FFF2-40B4-BE49-F238E27FC236}">
                  <a16:creationId xmlns:a16="http://schemas.microsoft.com/office/drawing/2014/main" id="{DC2B9EFE-2297-4559-9C7E-C6A2E0387C77}"/>
                </a:ext>
              </a:extLst>
            </p:cNvPr>
            <p:cNvSpPr/>
            <p:nvPr/>
          </p:nvSpPr>
          <p:spPr>
            <a:xfrm>
              <a:off x="11191949" y="4303282"/>
              <a:ext cx="477202" cy="209969"/>
            </a:xfrm>
            <a:custGeom>
              <a:avLst/>
              <a:gdLst>
                <a:gd name="connsiteX0" fmla="*/ 326789 w 477202"/>
                <a:gd name="connsiteY0" fmla="*/ 212641 h 209969"/>
                <a:gd name="connsiteX1" fmla="*/ 85133 w 477202"/>
                <a:gd name="connsiteY1" fmla="*/ 157668 h 209969"/>
                <a:gd name="connsiteX2" fmla="*/ 0 w 477202"/>
                <a:gd name="connsiteY2" fmla="*/ 47720 h 209969"/>
                <a:gd name="connsiteX3" fmla="*/ 156714 w 477202"/>
                <a:gd name="connsiteY3" fmla="*/ 0 h 209969"/>
                <a:gd name="connsiteX4" fmla="*/ 401423 w 477202"/>
                <a:gd name="connsiteY4" fmla="*/ 61273 h 209969"/>
                <a:gd name="connsiteX5" fmla="*/ 486747 w 477202"/>
                <a:gd name="connsiteY5" fmla="*/ 164921 h 209969"/>
                <a:gd name="connsiteX6" fmla="*/ 326789 w 477202"/>
                <a:gd name="connsiteY6" fmla="*/ 212641 h 209969"/>
                <a:gd name="connsiteX7" fmla="*/ 95060 w 477202"/>
                <a:gd name="connsiteY7" fmla="*/ 154614 h 209969"/>
                <a:gd name="connsiteX8" fmla="*/ 321826 w 477202"/>
                <a:gd name="connsiteY8" fmla="*/ 206533 h 209969"/>
                <a:gd name="connsiteX9" fmla="*/ 472050 w 477202"/>
                <a:gd name="connsiteY9" fmla="*/ 161485 h 209969"/>
                <a:gd name="connsiteX10" fmla="*/ 391879 w 477202"/>
                <a:gd name="connsiteY10" fmla="*/ 64136 h 209969"/>
                <a:gd name="connsiteX11" fmla="*/ 162249 w 477202"/>
                <a:gd name="connsiteY11" fmla="*/ 6872 h 209969"/>
                <a:gd name="connsiteX12" fmla="*/ 15271 w 477202"/>
                <a:gd name="connsiteY12" fmla="*/ 51729 h 209969"/>
                <a:gd name="connsiteX13" fmla="*/ 95060 w 477202"/>
                <a:gd name="connsiteY13" fmla="*/ 154614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09969">
                  <a:moveTo>
                    <a:pt x="326789" y="212641"/>
                  </a:moveTo>
                  <a:cubicBezTo>
                    <a:pt x="230585" y="191454"/>
                    <a:pt x="182292" y="180573"/>
                    <a:pt x="85133" y="157668"/>
                  </a:cubicBezTo>
                  <a:cubicBezTo>
                    <a:pt x="52302" y="114910"/>
                    <a:pt x="35123" y="92768"/>
                    <a:pt x="0" y="47720"/>
                  </a:cubicBezTo>
                  <a:cubicBezTo>
                    <a:pt x="62418" y="28060"/>
                    <a:pt x="93723" y="18325"/>
                    <a:pt x="156714" y="0"/>
                  </a:cubicBezTo>
                  <a:cubicBezTo>
                    <a:pt x="255018" y="25387"/>
                    <a:pt x="303883" y="37604"/>
                    <a:pt x="401423" y="61273"/>
                  </a:cubicBezTo>
                  <a:cubicBezTo>
                    <a:pt x="436355" y="103457"/>
                    <a:pt x="453725" y="124454"/>
                    <a:pt x="486747" y="164921"/>
                  </a:cubicBezTo>
                  <a:cubicBezTo>
                    <a:pt x="422993" y="183628"/>
                    <a:pt x="391116" y="193362"/>
                    <a:pt x="326789" y="212641"/>
                  </a:cubicBezTo>
                  <a:close/>
                  <a:moveTo>
                    <a:pt x="95060" y="154614"/>
                  </a:moveTo>
                  <a:cubicBezTo>
                    <a:pt x="186109" y="176183"/>
                    <a:pt x="231539" y="186491"/>
                    <a:pt x="321826" y="206533"/>
                  </a:cubicBezTo>
                  <a:cubicBezTo>
                    <a:pt x="381953" y="188400"/>
                    <a:pt x="412113" y="179237"/>
                    <a:pt x="472050" y="161485"/>
                  </a:cubicBezTo>
                  <a:cubicBezTo>
                    <a:pt x="440936" y="123500"/>
                    <a:pt x="424710" y="103839"/>
                    <a:pt x="391879" y="64136"/>
                  </a:cubicBezTo>
                  <a:cubicBezTo>
                    <a:pt x="300448" y="41994"/>
                    <a:pt x="254445" y="30541"/>
                    <a:pt x="162249" y="6872"/>
                  </a:cubicBezTo>
                  <a:cubicBezTo>
                    <a:pt x="103267" y="24242"/>
                    <a:pt x="73872" y="33213"/>
                    <a:pt x="15271" y="51729"/>
                  </a:cubicBezTo>
                  <a:cubicBezTo>
                    <a:pt x="47911" y="93723"/>
                    <a:pt x="64137" y="114529"/>
                    <a:pt x="95060" y="154614"/>
                  </a:cubicBezTo>
                  <a:close/>
                </a:path>
              </a:pathLst>
            </a:custGeom>
            <a:grpFill/>
            <a:ln w="19088" cap="flat">
              <a:noFill/>
              <a:prstDash val="solid"/>
              <a:miter/>
            </a:ln>
          </p:spPr>
          <p:txBody>
            <a:bodyPr rtlCol="0" anchor="ctr"/>
            <a:lstStyle/>
            <a:p>
              <a:endParaRPr lang="en-US" dirty="0"/>
            </a:p>
          </p:txBody>
        </p:sp>
        <p:sp>
          <p:nvSpPr>
            <p:cNvPr id="451" name="Freeform: Shape 450">
              <a:extLst>
                <a:ext uri="{FF2B5EF4-FFF2-40B4-BE49-F238E27FC236}">
                  <a16:creationId xmlns:a16="http://schemas.microsoft.com/office/drawing/2014/main" id="{8A5DB890-9D90-4FD6-9CFE-F8390200A406}"/>
                </a:ext>
              </a:extLst>
            </p:cNvPr>
            <p:cNvSpPr/>
            <p:nvPr/>
          </p:nvSpPr>
          <p:spPr>
            <a:xfrm>
              <a:off x="11581156" y="4319698"/>
              <a:ext cx="477202" cy="190881"/>
            </a:xfrm>
            <a:custGeom>
              <a:avLst/>
              <a:gdLst>
                <a:gd name="connsiteX0" fmla="*/ 327744 w 477202"/>
                <a:gd name="connsiteY0" fmla="*/ 200616 h 190880"/>
                <a:gd name="connsiteX1" fmla="*/ 85324 w 477202"/>
                <a:gd name="connsiteY1" fmla="*/ 148124 h 190880"/>
                <a:gd name="connsiteX2" fmla="*/ 0 w 477202"/>
                <a:gd name="connsiteY2" fmla="*/ 44284 h 190880"/>
                <a:gd name="connsiteX3" fmla="*/ 157859 w 477202"/>
                <a:gd name="connsiteY3" fmla="*/ 0 h 190880"/>
                <a:gd name="connsiteX4" fmla="*/ 402760 w 477202"/>
                <a:gd name="connsiteY4" fmla="*/ 57455 h 190880"/>
                <a:gd name="connsiteX5" fmla="*/ 487892 w 477202"/>
                <a:gd name="connsiteY5" fmla="*/ 154995 h 190880"/>
                <a:gd name="connsiteX6" fmla="*/ 327744 w 477202"/>
                <a:gd name="connsiteY6" fmla="*/ 200616 h 190880"/>
                <a:gd name="connsiteX7" fmla="*/ 95249 w 477202"/>
                <a:gd name="connsiteY7" fmla="*/ 145260 h 190880"/>
                <a:gd name="connsiteX8" fmla="*/ 322780 w 477202"/>
                <a:gd name="connsiteY8" fmla="*/ 194698 h 190880"/>
                <a:gd name="connsiteX9" fmla="*/ 472813 w 477202"/>
                <a:gd name="connsiteY9" fmla="*/ 151941 h 190880"/>
                <a:gd name="connsiteX10" fmla="*/ 393025 w 477202"/>
                <a:gd name="connsiteY10" fmla="*/ 60318 h 190880"/>
                <a:gd name="connsiteX11" fmla="*/ 163203 w 477202"/>
                <a:gd name="connsiteY11" fmla="*/ 6490 h 190880"/>
                <a:gd name="connsiteX12" fmla="*/ 15080 w 477202"/>
                <a:gd name="connsiteY12" fmla="*/ 48102 h 190880"/>
                <a:gd name="connsiteX13" fmla="*/ 95249 w 477202"/>
                <a:gd name="connsiteY13" fmla="*/ 145260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90880">
                  <a:moveTo>
                    <a:pt x="327744" y="200616"/>
                  </a:moveTo>
                  <a:cubicBezTo>
                    <a:pt x="231348" y="180573"/>
                    <a:pt x="182864" y="170075"/>
                    <a:pt x="85324" y="148124"/>
                  </a:cubicBezTo>
                  <a:cubicBezTo>
                    <a:pt x="52111" y="107657"/>
                    <a:pt x="34932" y="86660"/>
                    <a:pt x="0" y="44284"/>
                  </a:cubicBezTo>
                  <a:cubicBezTo>
                    <a:pt x="62990" y="25960"/>
                    <a:pt x="94486" y="17179"/>
                    <a:pt x="157859" y="0"/>
                  </a:cubicBezTo>
                  <a:cubicBezTo>
                    <a:pt x="256353" y="23860"/>
                    <a:pt x="305219" y="35313"/>
                    <a:pt x="402760" y="57455"/>
                  </a:cubicBezTo>
                  <a:cubicBezTo>
                    <a:pt x="437500" y="96968"/>
                    <a:pt x="454679" y="116628"/>
                    <a:pt x="487892" y="154995"/>
                  </a:cubicBezTo>
                  <a:cubicBezTo>
                    <a:pt x="423756" y="172938"/>
                    <a:pt x="391879" y="182100"/>
                    <a:pt x="327744" y="200616"/>
                  </a:cubicBezTo>
                  <a:close/>
                  <a:moveTo>
                    <a:pt x="95249" y="145260"/>
                  </a:moveTo>
                  <a:cubicBezTo>
                    <a:pt x="186682" y="165876"/>
                    <a:pt x="232112" y="175610"/>
                    <a:pt x="322780" y="194698"/>
                  </a:cubicBezTo>
                  <a:cubicBezTo>
                    <a:pt x="382907" y="177519"/>
                    <a:pt x="412876" y="168930"/>
                    <a:pt x="472813" y="151941"/>
                  </a:cubicBezTo>
                  <a:cubicBezTo>
                    <a:pt x="441508" y="115865"/>
                    <a:pt x="425475" y="97540"/>
                    <a:pt x="393025" y="60318"/>
                  </a:cubicBezTo>
                  <a:cubicBezTo>
                    <a:pt x="301592" y="39512"/>
                    <a:pt x="255590" y="28823"/>
                    <a:pt x="163203" y="6490"/>
                  </a:cubicBezTo>
                  <a:cubicBezTo>
                    <a:pt x="103839" y="22715"/>
                    <a:pt x="74253" y="30923"/>
                    <a:pt x="15080" y="48102"/>
                  </a:cubicBezTo>
                  <a:cubicBezTo>
                    <a:pt x="47911" y="87614"/>
                    <a:pt x="63946" y="107275"/>
                    <a:pt x="95249" y="145260"/>
                  </a:cubicBezTo>
                  <a:close/>
                </a:path>
              </a:pathLst>
            </a:custGeom>
            <a:grpFill/>
            <a:ln w="19088" cap="flat">
              <a:noFill/>
              <a:prstDash val="solid"/>
              <a:miter/>
            </a:ln>
          </p:spPr>
          <p:txBody>
            <a:bodyPr rtlCol="0" anchor="ctr"/>
            <a:lstStyle/>
            <a:p>
              <a:endParaRPr lang="en-US" dirty="0"/>
            </a:p>
          </p:txBody>
        </p:sp>
        <p:sp>
          <p:nvSpPr>
            <p:cNvPr id="452" name="Freeform: Shape 451">
              <a:extLst>
                <a:ext uri="{FF2B5EF4-FFF2-40B4-BE49-F238E27FC236}">
                  <a16:creationId xmlns:a16="http://schemas.microsoft.com/office/drawing/2014/main" id="{C5F1A479-51A5-4393-A3B6-231C74806A4A}"/>
                </a:ext>
              </a:extLst>
            </p:cNvPr>
            <p:cNvSpPr/>
            <p:nvPr/>
          </p:nvSpPr>
          <p:spPr>
            <a:xfrm>
              <a:off x="11971317" y="4334969"/>
              <a:ext cx="477202" cy="171793"/>
            </a:xfrm>
            <a:custGeom>
              <a:avLst/>
              <a:gdLst>
                <a:gd name="connsiteX0" fmla="*/ 327552 w 477202"/>
                <a:gd name="connsiteY0" fmla="*/ 189163 h 171792"/>
                <a:gd name="connsiteX1" fmla="*/ 85133 w 477202"/>
                <a:gd name="connsiteY1" fmla="*/ 139534 h 171792"/>
                <a:gd name="connsiteX2" fmla="*/ 0 w 477202"/>
                <a:gd name="connsiteY2" fmla="*/ 41803 h 171792"/>
                <a:gd name="connsiteX3" fmla="*/ 158431 w 477202"/>
                <a:gd name="connsiteY3" fmla="*/ 0 h 171792"/>
                <a:gd name="connsiteX4" fmla="*/ 402377 w 477202"/>
                <a:gd name="connsiteY4" fmla="*/ 53065 h 171792"/>
                <a:gd name="connsiteX5" fmla="*/ 487129 w 477202"/>
                <a:gd name="connsiteY5" fmla="*/ 145069 h 171792"/>
                <a:gd name="connsiteX6" fmla="*/ 327552 w 477202"/>
                <a:gd name="connsiteY6" fmla="*/ 189163 h 171792"/>
                <a:gd name="connsiteX7" fmla="*/ 95060 w 477202"/>
                <a:gd name="connsiteY7" fmla="*/ 136862 h 171792"/>
                <a:gd name="connsiteX8" fmla="*/ 322589 w 477202"/>
                <a:gd name="connsiteY8" fmla="*/ 183437 h 171792"/>
                <a:gd name="connsiteX9" fmla="*/ 472050 w 477202"/>
                <a:gd name="connsiteY9" fmla="*/ 142397 h 171792"/>
                <a:gd name="connsiteX10" fmla="*/ 392642 w 477202"/>
                <a:gd name="connsiteY10" fmla="*/ 55928 h 171792"/>
                <a:gd name="connsiteX11" fmla="*/ 163776 w 477202"/>
                <a:gd name="connsiteY11" fmla="*/ 6108 h 171792"/>
                <a:gd name="connsiteX12" fmla="*/ 15270 w 477202"/>
                <a:gd name="connsiteY12" fmla="*/ 45430 h 171792"/>
                <a:gd name="connsiteX13" fmla="*/ 95060 w 477202"/>
                <a:gd name="connsiteY13" fmla="*/ 136862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7552" y="189163"/>
                  </a:moveTo>
                  <a:cubicBezTo>
                    <a:pt x="230967" y="170075"/>
                    <a:pt x="182482" y="160340"/>
                    <a:pt x="85133" y="139534"/>
                  </a:cubicBezTo>
                  <a:cubicBezTo>
                    <a:pt x="51920" y="101167"/>
                    <a:pt x="34740" y="81506"/>
                    <a:pt x="0" y="41803"/>
                  </a:cubicBezTo>
                  <a:cubicBezTo>
                    <a:pt x="63182" y="24624"/>
                    <a:pt x="94868" y="16225"/>
                    <a:pt x="158431" y="0"/>
                  </a:cubicBezTo>
                  <a:cubicBezTo>
                    <a:pt x="256544" y="22142"/>
                    <a:pt x="305410" y="32641"/>
                    <a:pt x="402377" y="53065"/>
                  </a:cubicBezTo>
                  <a:cubicBezTo>
                    <a:pt x="436736" y="90287"/>
                    <a:pt x="453725" y="108802"/>
                    <a:pt x="487129" y="145069"/>
                  </a:cubicBezTo>
                  <a:cubicBezTo>
                    <a:pt x="423374" y="162630"/>
                    <a:pt x="391497" y="171411"/>
                    <a:pt x="327552" y="189163"/>
                  </a:cubicBezTo>
                  <a:close/>
                  <a:moveTo>
                    <a:pt x="95060" y="136862"/>
                  </a:moveTo>
                  <a:cubicBezTo>
                    <a:pt x="186491" y="156141"/>
                    <a:pt x="231921" y="165494"/>
                    <a:pt x="322589" y="183437"/>
                  </a:cubicBezTo>
                  <a:cubicBezTo>
                    <a:pt x="382526" y="166830"/>
                    <a:pt x="412304" y="158622"/>
                    <a:pt x="472050" y="142397"/>
                  </a:cubicBezTo>
                  <a:cubicBezTo>
                    <a:pt x="440745" y="108229"/>
                    <a:pt x="424710" y="90859"/>
                    <a:pt x="392642" y="55928"/>
                  </a:cubicBezTo>
                  <a:cubicBezTo>
                    <a:pt x="301592" y="36840"/>
                    <a:pt x="255781" y="26914"/>
                    <a:pt x="163776" y="6108"/>
                  </a:cubicBezTo>
                  <a:cubicBezTo>
                    <a:pt x="104221" y="21379"/>
                    <a:pt x="74444" y="29205"/>
                    <a:pt x="15270" y="45430"/>
                  </a:cubicBezTo>
                  <a:cubicBezTo>
                    <a:pt x="47720" y="82461"/>
                    <a:pt x="63755" y="100785"/>
                    <a:pt x="95060" y="136862"/>
                  </a:cubicBezTo>
                  <a:close/>
                </a:path>
              </a:pathLst>
            </a:custGeom>
            <a:grpFill/>
            <a:ln w="19088" cap="flat">
              <a:noFill/>
              <a:prstDash val="solid"/>
              <a:miter/>
            </a:ln>
          </p:spPr>
          <p:txBody>
            <a:bodyPr rtlCol="0" anchor="ctr"/>
            <a:lstStyle/>
            <a:p>
              <a:endParaRPr lang="en-US" dirty="0"/>
            </a:p>
          </p:txBody>
        </p:sp>
        <p:sp>
          <p:nvSpPr>
            <p:cNvPr id="453" name="Freeform: Shape 452">
              <a:extLst>
                <a:ext uri="{FF2B5EF4-FFF2-40B4-BE49-F238E27FC236}">
                  <a16:creationId xmlns:a16="http://schemas.microsoft.com/office/drawing/2014/main" id="{8B020F86-917D-4600-8CC1-EF427DA4231B}"/>
                </a:ext>
              </a:extLst>
            </p:cNvPr>
            <p:cNvSpPr/>
            <p:nvPr/>
          </p:nvSpPr>
          <p:spPr>
            <a:xfrm>
              <a:off x="12361287" y="4347376"/>
              <a:ext cx="477202" cy="171793"/>
            </a:xfrm>
            <a:custGeom>
              <a:avLst/>
              <a:gdLst>
                <a:gd name="connsiteX0" fmla="*/ 326979 w 477202"/>
                <a:gd name="connsiteY0" fmla="*/ 179237 h 171792"/>
                <a:gd name="connsiteX1" fmla="*/ 84751 w 477202"/>
                <a:gd name="connsiteY1" fmla="*/ 132662 h 171792"/>
                <a:gd name="connsiteX2" fmla="*/ 0 w 477202"/>
                <a:gd name="connsiteY2" fmla="*/ 40467 h 171792"/>
                <a:gd name="connsiteX3" fmla="*/ 157859 w 477202"/>
                <a:gd name="connsiteY3" fmla="*/ 0 h 171792"/>
                <a:gd name="connsiteX4" fmla="*/ 399896 w 477202"/>
                <a:gd name="connsiteY4" fmla="*/ 48293 h 171792"/>
                <a:gd name="connsiteX5" fmla="*/ 485029 w 477202"/>
                <a:gd name="connsiteY5" fmla="*/ 135907 h 171792"/>
                <a:gd name="connsiteX6" fmla="*/ 326979 w 477202"/>
                <a:gd name="connsiteY6" fmla="*/ 179237 h 171792"/>
                <a:gd name="connsiteX7" fmla="*/ 94486 w 477202"/>
                <a:gd name="connsiteY7" fmla="*/ 129990 h 171792"/>
                <a:gd name="connsiteX8" fmla="*/ 321826 w 477202"/>
                <a:gd name="connsiteY8" fmla="*/ 173702 h 171792"/>
                <a:gd name="connsiteX9" fmla="*/ 469949 w 477202"/>
                <a:gd name="connsiteY9" fmla="*/ 133426 h 171792"/>
                <a:gd name="connsiteX10" fmla="*/ 390161 w 477202"/>
                <a:gd name="connsiteY10" fmla="*/ 51156 h 171792"/>
                <a:gd name="connsiteX11" fmla="*/ 163013 w 477202"/>
                <a:gd name="connsiteY11" fmla="*/ 5726 h 171792"/>
                <a:gd name="connsiteX12" fmla="*/ 15080 w 477202"/>
                <a:gd name="connsiteY12" fmla="*/ 43712 h 171792"/>
                <a:gd name="connsiteX13" fmla="*/ 94486 w 477202"/>
                <a:gd name="connsiteY13" fmla="*/ 129990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6979" y="179237"/>
                  </a:moveTo>
                  <a:cubicBezTo>
                    <a:pt x="230394" y="161294"/>
                    <a:pt x="182101" y="151941"/>
                    <a:pt x="84751" y="132662"/>
                  </a:cubicBezTo>
                  <a:cubicBezTo>
                    <a:pt x="51347" y="96204"/>
                    <a:pt x="34360" y="77689"/>
                    <a:pt x="0" y="40467"/>
                  </a:cubicBezTo>
                  <a:cubicBezTo>
                    <a:pt x="62992" y="24051"/>
                    <a:pt x="94677" y="15843"/>
                    <a:pt x="157859" y="0"/>
                  </a:cubicBezTo>
                  <a:cubicBezTo>
                    <a:pt x="255208" y="20233"/>
                    <a:pt x="303501" y="29778"/>
                    <a:pt x="399896" y="48293"/>
                  </a:cubicBezTo>
                  <a:cubicBezTo>
                    <a:pt x="434063" y="83415"/>
                    <a:pt x="451243" y="101167"/>
                    <a:pt x="485029" y="135907"/>
                  </a:cubicBezTo>
                  <a:cubicBezTo>
                    <a:pt x="421848" y="153468"/>
                    <a:pt x="390352" y="162058"/>
                    <a:pt x="326979" y="179237"/>
                  </a:cubicBezTo>
                  <a:close/>
                  <a:moveTo>
                    <a:pt x="94486" y="129990"/>
                  </a:moveTo>
                  <a:cubicBezTo>
                    <a:pt x="185728" y="148124"/>
                    <a:pt x="231158" y="156713"/>
                    <a:pt x="321826" y="173702"/>
                  </a:cubicBezTo>
                  <a:cubicBezTo>
                    <a:pt x="381190" y="157477"/>
                    <a:pt x="410967" y="149460"/>
                    <a:pt x="469949" y="133426"/>
                  </a:cubicBezTo>
                  <a:cubicBezTo>
                    <a:pt x="438263" y="100594"/>
                    <a:pt x="422229" y="84179"/>
                    <a:pt x="390161" y="51156"/>
                  </a:cubicBezTo>
                  <a:cubicBezTo>
                    <a:pt x="299683" y="33595"/>
                    <a:pt x="254445" y="24624"/>
                    <a:pt x="163013" y="5726"/>
                  </a:cubicBezTo>
                  <a:cubicBezTo>
                    <a:pt x="103839" y="20615"/>
                    <a:pt x="74062" y="28250"/>
                    <a:pt x="15080" y="43712"/>
                  </a:cubicBezTo>
                  <a:cubicBezTo>
                    <a:pt x="47148" y="78643"/>
                    <a:pt x="63182" y="96013"/>
                    <a:pt x="94486" y="129990"/>
                  </a:cubicBezTo>
                  <a:close/>
                </a:path>
              </a:pathLst>
            </a:custGeom>
            <a:grpFill/>
            <a:ln w="19088" cap="flat">
              <a:noFill/>
              <a:prstDash val="solid"/>
              <a:miter/>
            </a:ln>
          </p:spPr>
          <p:txBody>
            <a:bodyPr rtlCol="0" anchor="ctr"/>
            <a:lstStyle/>
            <a:p>
              <a:endParaRPr lang="en-US" dirty="0"/>
            </a:p>
          </p:txBody>
        </p:sp>
        <p:sp>
          <p:nvSpPr>
            <p:cNvPr id="454" name="Freeform: Shape 453">
              <a:extLst>
                <a:ext uri="{FF2B5EF4-FFF2-40B4-BE49-F238E27FC236}">
                  <a16:creationId xmlns:a16="http://schemas.microsoft.com/office/drawing/2014/main" id="{14B72063-593E-49FD-860C-ADB05264683A}"/>
                </a:ext>
              </a:extLst>
            </p:cNvPr>
            <p:cNvSpPr/>
            <p:nvPr/>
          </p:nvSpPr>
          <p:spPr>
            <a:xfrm>
              <a:off x="12748966" y="4355202"/>
              <a:ext cx="477202" cy="171793"/>
            </a:xfrm>
            <a:custGeom>
              <a:avLst/>
              <a:gdLst>
                <a:gd name="connsiteX0" fmla="*/ 326788 w 477202"/>
                <a:gd name="connsiteY0" fmla="*/ 172175 h 171792"/>
                <a:gd name="connsiteX1" fmla="*/ 84942 w 477202"/>
                <a:gd name="connsiteY1" fmla="*/ 128272 h 171792"/>
                <a:gd name="connsiteX2" fmla="*/ 0 w 477202"/>
                <a:gd name="connsiteY2" fmla="*/ 40467 h 171792"/>
                <a:gd name="connsiteX3" fmla="*/ 155568 w 477202"/>
                <a:gd name="connsiteY3" fmla="*/ 0 h 171792"/>
                <a:gd name="connsiteX4" fmla="*/ 394742 w 477202"/>
                <a:gd name="connsiteY4" fmla="*/ 43521 h 171792"/>
                <a:gd name="connsiteX5" fmla="*/ 481785 w 477202"/>
                <a:gd name="connsiteY5" fmla="*/ 128654 h 171792"/>
                <a:gd name="connsiteX6" fmla="*/ 326788 w 477202"/>
                <a:gd name="connsiteY6" fmla="*/ 172175 h 171792"/>
                <a:gd name="connsiteX7" fmla="*/ 94486 w 477202"/>
                <a:gd name="connsiteY7" fmla="*/ 125790 h 171792"/>
                <a:gd name="connsiteX8" fmla="*/ 321253 w 477202"/>
                <a:gd name="connsiteY8" fmla="*/ 167021 h 171792"/>
                <a:gd name="connsiteX9" fmla="*/ 466513 w 477202"/>
                <a:gd name="connsiteY9" fmla="*/ 126172 h 171792"/>
                <a:gd name="connsiteX10" fmla="*/ 385008 w 477202"/>
                <a:gd name="connsiteY10" fmla="*/ 46384 h 171792"/>
                <a:gd name="connsiteX11" fmla="*/ 160532 w 477202"/>
                <a:gd name="connsiteY11" fmla="*/ 5536 h 171792"/>
                <a:gd name="connsiteX12" fmla="*/ 14507 w 477202"/>
                <a:gd name="connsiteY12" fmla="*/ 43712 h 171792"/>
                <a:gd name="connsiteX13" fmla="*/ 94486 w 477202"/>
                <a:gd name="connsiteY13" fmla="*/ 125790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6788" y="172175"/>
                  </a:moveTo>
                  <a:cubicBezTo>
                    <a:pt x="230202" y="154995"/>
                    <a:pt x="181910" y="146215"/>
                    <a:pt x="84942" y="128272"/>
                  </a:cubicBezTo>
                  <a:cubicBezTo>
                    <a:pt x="51156" y="93341"/>
                    <a:pt x="34168" y="75780"/>
                    <a:pt x="0" y="40467"/>
                  </a:cubicBezTo>
                  <a:cubicBezTo>
                    <a:pt x="62418" y="24051"/>
                    <a:pt x="93532" y="16034"/>
                    <a:pt x="155568" y="0"/>
                  </a:cubicBezTo>
                  <a:cubicBezTo>
                    <a:pt x="251772" y="18134"/>
                    <a:pt x="299492" y="26723"/>
                    <a:pt x="394742" y="43521"/>
                  </a:cubicBezTo>
                  <a:cubicBezTo>
                    <a:pt x="429482" y="77498"/>
                    <a:pt x="446853" y="94486"/>
                    <a:pt x="481785" y="128654"/>
                  </a:cubicBezTo>
                  <a:cubicBezTo>
                    <a:pt x="420129" y="146215"/>
                    <a:pt x="389016" y="154804"/>
                    <a:pt x="326788" y="172175"/>
                  </a:cubicBezTo>
                  <a:close/>
                  <a:moveTo>
                    <a:pt x="94486" y="125790"/>
                  </a:moveTo>
                  <a:cubicBezTo>
                    <a:pt x="185346" y="142588"/>
                    <a:pt x="230776" y="150796"/>
                    <a:pt x="321253" y="167021"/>
                  </a:cubicBezTo>
                  <a:cubicBezTo>
                    <a:pt x="379663" y="150796"/>
                    <a:pt x="408868" y="142588"/>
                    <a:pt x="466513" y="126172"/>
                  </a:cubicBezTo>
                  <a:cubicBezTo>
                    <a:pt x="433873" y="94104"/>
                    <a:pt x="417457" y="78070"/>
                    <a:pt x="385008" y="46384"/>
                  </a:cubicBezTo>
                  <a:cubicBezTo>
                    <a:pt x="295485" y="30541"/>
                    <a:pt x="250627" y="22524"/>
                    <a:pt x="160532" y="5536"/>
                  </a:cubicBezTo>
                  <a:cubicBezTo>
                    <a:pt x="102313" y="20615"/>
                    <a:pt x="73108" y="28250"/>
                    <a:pt x="14507" y="43712"/>
                  </a:cubicBezTo>
                  <a:cubicBezTo>
                    <a:pt x="46766" y="76543"/>
                    <a:pt x="62801" y="92959"/>
                    <a:pt x="94486" y="125790"/>
                  </a:cubicBezTo>
                  <a:close/>
                </a:path>
              </a:pathLst>
            </a:custGeom>
            <a:grpFill/>
            <a:ln w="19088" cap="flat">
              <a:noFill/>
              <a:prstDash val="solid"/>
              <a:miter/>
            </a:ln>
          </p:spPr>
          <p:txBody>
            <a:bodyPr rtlCol="0" anchor="ctr"/>
            <a:lstStyle/>
            <a:p>
              <a:endParaRPr lang="en-US" dirty="0"/>
            </a:p>
          </p:txBody>
        </p:sp>
        <p:sp>
          <p:nvSpPr>
            <p:cNvPr id="455" name="Freeform: Shape 454">
              <a:extLst>
                <a:ext uri="{FF2B5EF4-FFF2-40B4-BE49-F238E27FC236}">
                  <a16:creationId xmlns:a16="http://schemas.microsoft.com/office/drawing/2014/main" id="{F3E89E92-8A69-486A-92C5-FE421CDED3C5}"/>
                </a:ext>
              </a:extLst>
            </p:cNvPr>
            <p:cNvSpPr/>
            <p:nvPr/>
          </p:nvSpPr>
          <p:spPr>
            <a:xfrm>
              <a:off x="-933956" y="4483092"/>
              <a:ext cx="477202" cy="171793"/>
            </a:xfrm>
            <a:custGeom>
              <a:avLst/>
              <a:gdLst>
                <a:gd name="connsiteX0" fmla="*/ 157095 w 477202"/>
                <a:gd name="connsiteY0" fmla="*/ 171793 h 171792"/>
                <a:gd name="connsiteX1" fmla="*/ 0 w 477202"/>
                <a:gd name="connsiteY1" fmla="*/ 127318 h 171792"/>
                <a:gd name="connsiteX2" fmla="*/ 87614 w 477202"/>
                <a:gd name="connsiteY2" fmla="*/ 41994 h 171792"/>
                <a:gd name="connsiteX3" fmla="*/ 328888 w 477202"/>
                <a:gd name="connsiteY3" fmla="*/ 0 h 171792"/>
                <a:gd name="connsiteX4" fmla="*/ 485410 w 477202"/>
                <a:gd name="connsiteY4" fmla="*/ 43139 h 171792"/>
                <a:gd name="connsiteX5" fmla="*/ 402950 w 477202"/>
                <a:gd name="connsiteY5" fmla="*/ 128272 h 171792"/>
                <a:gd name="connsiteX6" fmla="*/ 157095 w 477202"/>
                <a:gd name="connsiteY6" fmla="*/ 171793 h 171792"/>
                <a:gd name="connsiteX7" fmla="*/ 15079 w 477202"/>
                <a:gd name="connsiteY7" fmla="*/ 124836 h 171792"/>
                <a:gd name="connsiteX8" fmla="*/ 162821 w 477202"/>
                <a:gd name="connsiteY8" fmla="*/ 166257 h 171792"/>
                <a:gd name="connsiteX9" fmla="*/ 392833 w 477202"/>
                <a:gd name="connsiteY9" fmla="*/ 125982 h 171792"/>
                <a:gd name="connsiteX10" fmla="*/ 470331 w 477202"/>
                <a:gd name="connsiteY10" fmla="*/ 46193 h 171792"/>
                <a:gd name="connsiteX11" fmla="*/ 323352 w 477202"/>
                <a:gd name="connsiteY11" fmla="*/ 5536 h 171792"/>
                <a:gd name="connsiteX12" fmla="*/ 96777 w 477202"/>
                <a:gd name="connsiteY12" fmla="*/ 45048 h 171792"/>
                <a:gd name="connsiteX13" fmla="*/ 15079 w 477202"/>
                <a:gd name="connsiteY13" fmla="*/ 124836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157095" y="171793"/>
                  </a:moveTo>
                  <a:cubicBezTo>
                    <a:pt x="94677" y="153278"/>
                    <a:pt x="62990" y="144688"/>
                    <a:pt x="0" y="127318"/>
                  </a:cubicBezTo>
                  <a:cubicBezTo>
                    <a:pt x="34740" y="93532"/>
                    <a:pt x="52301" y="76543"/>
                    <a:pt x="87614" y="41994"/>
                  </a:cubicBezTo>
                  <a:cubicBezTo>
                    <a:pt x="183818" y="25960"/>
                    <a:pt x="231920" y="17752"/>
                    <a:pt x="328888" y="0"/>
                  </a:cubicBezTo>
                  <a:cubicBezTo>
                    <a:pt x="391115" y="17370"/>
                    <a:pt x="422419" y="25960"/>
                    <a:pt x="485410" y="43139"/>
                  </a:cubicBezTo>
                  <a:cubicBezTo>
                    <a:pt x="451243" y="78834"/>
                    <a:pt x="434636" y="96013"/>
                    <a:pt x="402950" y="128272"/>
                  </a:cubicBezTo>
                  <a:cubicBezTo>
                    <a:pt x="306173" y="144497"/>
                    <a:pt x="256544" y="153468"/>
                    <a:pt x="157095" y="171793"/>
                  </a:cubicBezTo>
                  <a:close/>
                  <a:moveTo>
                    <a:pt x="15079" y="124836"/>
                  </a:moveTo>
                  <a:cubicBezTo>
                    <a:pt x="74253" y="141061"/>
                    <a:pt x="104412" y="148696"/>
                    <a:pt x="162821" y="166257"/>
                  </a:cubicBezTo>
                  <a:cubicBezTo>
                    <a:pt x="256162" y="148887"/>
                    <a:pt x="301974" y="141252"/>
                    <a:pt x="392833" y="125982"/>
                  </a:cubicBezTo>
                  <a:cubicBezTo>
                    <a:pt x="422611" y="95631"/>
                    <a:pt x="438263" y="79407"/>
                    <a:pt x="470331" y="46193"/>
                  </a:cubicBezTo>
                  <a:cubicBezTo>
                    <a:pt x="411158" y="29968"/>
                    <a:pt x="381762" y="21951"/>
                    <a:pt x="323352" y="5536"/>
                  </a:cubicBezTo>
                  <a:cubicBezTo>
                    <a:pt x="232302" y="22142"/>
                    <a:pt x="187254" y="29778"/>
                    <a:pt x="96777" y="45048"/>
                  </a:cubicBezTo>
                  <a:cubicBezTo>
                    <a:pt x="63945" y="77116"/>
                    <a:pt x="47529" y="93150"/>
                    <a:pt x="15079" y="124836"/>
                  </a:cubicBezTo>
                  <a:close/>
                </a:path>
              </a:pathLst>
            </a:custGeom>
            <a:grpFill/>
            <a:ln w="19088" cap="flat">
              <a:noFill/>
              <a:prstDash val="solid"/>
              <a:miter/>
            </a:ln>
          </p:spPr>
          <p:txBody>
            <a:bodyPr rtlCol="0" anchor="ctr"/>
            <a:lstStyle/>
            <a:p>
              <a:endParaRPr lang="en-US" dirty="0"/>
            </a:p>
          </p:txBody>
        </p:sp>
        <p:sp>
          <p:nvSpPr>
            <p:cNvPr id="456" name="Freeform: Shape 455">
              <a:extLst>
                <a:ext uri="{FF2B5EF4-FFF2-40B4-BE49-F238E27FC236}">
                  <a16:creationId xmlns:a16="http://schemas.microsoft.com/office/drawing/2014/main" id="{5CF7DEC0-FF78-4582-AE34-EF5AEB8CEFF7}"/>
                </a:ext>
              </a:extLst>
            </p:cNvPr>
            <p:cNvSpPr/>
            <p:nvPr/>
          </p:nvSpPr>
          <p:spPr>
            <a:xfrm>
              <a:off x="-543605" y="4477366"/>
              <a:ext cx="477202" cy="171793"/>
            </a:xfrm>
            <a:custGeom>
              <a:avLst/>
              <a:gdLst>
                <a:gd name="connsiteX0" fmla="*/ 160340 w 477202"/>
                <a:gd name="connsiteY0" fmla="*/ 177710 h 171792"/>
                <a:gd name="connsiteX1" fmla="*/ 0 w 477202"/>
                <a:gd name="connsiteY1" fmla="*/ 133998 h 171792"/>
                <a:gd name="connsiteX2" fmla="*/ 82652 w 477202"/>
                <a:gd name="connsiteY2" fmla="*/ 48865 h 171792"/>
                <a:gd name="connsiteX3" fmla="*/ 326788 w 477202"/>
                <a:gd name="connsiteY3" fmla="*/ 0 h 171792"/>
                <a:gd name="connsiteX4" fmla="*/ 485410 w 477202"/>
                <a:gd name="connsiteY4" fmla="*/ 43712 h 171792"/>
                <a:gd name="connsiteX5" fmla="*/ 404095 w 477202"/>
                <a:gd name="connsiteY5" fmla="*/ 133808 h 171792"/>
                <a:gd name="connsiteX6" fmla="*/ 160340 w 477202"/>
                <a:gd name="connsiteY6" fmla="*/ 177710 h 171792"/>
                <a:gd name="connsiteX7" fmla="*/ 15079 w 477202"/>
                <a:gd name="connsiteY7" fmla="*/ 131517 h 171792"/>
                <a:gd name="connsiteX8" fmla="*/ 165876 w 477202"/>
                <a:gd name="connsiteY8" fmla="*/ 171984 h 171792"/>
                <a:gd name="connsiteX9" fmla="*/ 393978 w 477202"/>
                <a:gd name="connsiteY9" fmla="*/ 131326 h 171792"/>
                <a:gd name="connsiteX10" fmla="*/ 470331 w 477202"/>
                <a:gd name="connsiteY10" fmla="*/ 46957 h 171792"/>
                <a:gd name="connsiteX11" fmla="*/ 321444 w 477202"/>
                <a:gd name="connsiteY11" fmla="*/ 6108 h 171792"/>
                <a:gd name="connsiteX12" fmla="*/ 92386 w 477202"/>
                <a:gd name="connsiteY12" fmla="*/ 51729 h 171792"/>
                <a:gd name="connsiteX13" fmla="*/ 15079 w 477202"/>
                <a:gd name="connsiteY13" fmla="*/ 131517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160340" y="177710"/>
                  </a:moveTo>
                  <a:cubicBezTo>
                    <a:pt x="96777" y="159195"/>
                    <a:pt x="65090" y="150414"/>
                    <a:pt x="0" y="133998"/>
                  </a:cubicBezTo>
                  <a:cubicBezTo>
                    <a:pt x="31686" y="101740"/>
                    <a:pt x="48484" y="84560"/>
                    <a:pt x="82652" y="48865"/>
                  </a:cubicBezTo>
                  <a:cubicBezTo>
                    <a:pt x="179619" y="30732"/>
                    <a:pt x="228294" y="21188"/>
                    <a:pt x="326788" y="0"/>
                  </a:cubicBezTo>
                  <a:cubicBezTo>
                    <a:pt x="390161" y="17179"/>
                    <a:pt x="421847" y="25960"/>
                    <a:pt x="485410" y="43712"/>
                  </a:cubicBezTo>
                  <a:cubicBezTo>
                    <a:pt x="450861" y="82461"/>
                    <a:pt x="434445" y="100785"/>
                    <a:pt x="404095" y="133808"/>
                  </a:cubicBezTo>
                  <a:cubicBezTo>
                    <a:pt x="307700" y="150605"/>
                    <a:pt x="259025" y="159195"/>
                    <a:pt x="160340" y="177710"/>
                  </a:cubicBezTo>
                  <a:close/>
                  <a:moveTo>
                    <a:pt x="15079" y="131517"/>
                  </a:moveTo>
                  <a:cubicBezTo>
                    <a:pt x="75971" y="146978"/>
                    <a:pt x="106321" y="154614"/>
                    <a:pt x="165876" y="171984"/>
                  </a:cubicBezTo>
                  <a:cubicBezTo>
                    <a:pt x="258453" y="154614"/>
                    <a:pt x="303501" y="147169"/>
                    <a:pt x="393978" y="131326"/>
                  </a:cubicBezTo>
                  <a:cubicBezTo>
                    <a:pt x="422611" y="100212"/>
                    <a:pt x="438072" y="83033"/>
                    <a:pt x="470331" y="46957"/>
                  </a:cubicBezTo>
                  <a:cubicBezTo>
                    <a:pt x="410585" y="30350"/>
                    <a:pt x="380998" y="22142"/>
                    <a:pt x="321444" y="6108"/>
                  </a:cubicBezTo>
                  <a:cubicBezTo>
                    <a:pt x="229057" y="25769"/>
                    <a:pt x="183437" y="34740"/>
                    <a:pt x="92386" y="51729"/>
                  </a:cubicBezTo>
                  <a:cubicBezTo>
                    <a:pt x="60509" y="85133"/>
                    <a:pt x="44857" y="101167"/>
                    <a:pt x="15079" y="131517"/>
                  </a:cubicBezTo>
                  <a:close/>
                </a:path>
              </a:pathLst>
            </a:custGeom>
            <a:grpFill/>
            <a:ln w="19088" cap="flat">
              <a:noFill/>
              <a:prstDash val="solid"/>
              <a:miter/>
            </a:ln>
          </p:spPr>
          <p:txBody>
            <a:bodyPr rtlCol="0" anchor="ctr"/>
            <a:lstStyle/>
            <a:p>
              <a:endParaRPr lang="en-US" dirty="0"/>
            </a:p>
          </p:txBody>
        </p:sp>
        <p:sp>
          <p:nvSpPr>
            <p:cNvPr id="457" name="Freeform: Shape 456">
              <a:extLst>
                <a:ext uri="{FF2B5EF4-FFF2-40B4-BE49-F238E27FC236}">
                  <a16:creationId xmlns:a16="http://schemas.microsoft.com/office/drawing/2014/main" id="{1923C3DF-F23D-49C9-9B32-4D7651478162}"/>
                </a:ext>
              </a:extLst>
            </p:cNvPr>
            <p:cNvSpPr/>
            <p:nvPr/>
          </p:nvSpPr>
          <p:spPr>
            <a:xfrm>
              <a:off x="-152108" y="4464577"/>
              <a:ext cx="477202" cy="171793"/>
            </a:xfrm>
            <a:custGeom>
              <a:avLst/>
              <a:gdLst>
                <a:gd name="connsiteX0" fmla="*/ 163013 w 477202"/>
                <a:gd name="connsiteY0" fmla="*/ 190117 h 171792"/>
                <a:gd name="connsiteX1" fmla="*/ 0 w 477202"/>
                <a:gd name="connsiteY1" fmla="*/ 146597 h 171792"/>
                <a:gd name="connsiteX2" fmla="*/ 81315 w 477202"/>
                <a:gd name="connsiteY2" fmla="*/ 56692 h 171792"/>
                <a:gd name="connsiteX3" fmla="*/ 328125 w 477202"/>
                <a:gd name="connsiteY3" fmla="*/ 0 h 171792"/>
                <a:gd name="connsiteX4" fmla="*/ 486365 w 477202"/>
                <a:gd name="connsiteY4" fmla="*/ 47147 h 171792"/>
                <a:gd name="connsiteX5" fmla="*/ 404477 w 477202"/>
                <a:gd name="connsiteY5" fmla="*/ 145642 h 171792"/>
                <a:gd name="connsiteX6" fmla="*/ 163013 w 477202"/>
                <a:gd name="connsiteY6" fmla="*/ 190117 h 171792"/>
                <a:gd name="connsiteX7" fmla="*/ 14889 w 477202"/>
                <a:gd name="connsiteY7" fmla="*/ 144115 h 171792"/>
                <a:gd name="connsiteX8" fmla="*/ 167975 w 477202"/>
                <a:gd name="connsiteY8" fmla="*/ 184582 h 171792"/>
                <a:gd name="connsiteX9" fmla="*/ 394360 w 477202"/>
                <a:gd name="connsiteY9" fmla="*/ 142970 h 171792"/>
                <a:gd name="connsiteX10" fmla="*/ 471285 w 477202"/>
                <a:gd name="connsiteY10" fmla="*/ 50774 h 171792"/>
                <a:gd name="connsiteX11" fmla="*/ 322589 w 477202"/>
                <a:gd name="connsiteY11" fmla="*/ 6681 h 171792"/>
                <a:gd name="connsiteX12" fmla="*/ 91241 w 477202"/>
                <a:gd name="connsiteY12" fmla="*/ 59555 h 171792"/>
                <a:gd name="connsiteX13" fmla="*/ 14889 w 477202"/>
                <a:gd name="connsiteY13" fmla="*/ 144115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163013" y="190117"/>
                  </a:moveTo>
                  <a:cubicBezTo>
                    <a:pt x="97922" y="171984"/>
                    <a:pt x="65663" y="163012"/>
                    <a:pt x="0" y="146597"/>
                  </a:cubicBezTo>
                  <a:cubicBezTo>
                    <a:pt x="30350" y="113574"/>
                    <a:pt x="46957" y="95440"/>
                    <a:pt x="81315" y="56692"/>
                  </a:cubicBezTo>
                  <a:cubicBezTo>
                    <a:pt x="179046" y="35886"/>
                    <a:pt x="228294" y="24814"/>
                    <a:pt x="328125" y="0"/>
                  </a:cubicBezTo>
                  <a:cubicBezTo>
                    <a:pt x="391497" y="18325"/>
                    <a:pt x="422992" y="27869"/>
                    <a:pt x="486365" y="47147"/>
                  </a:cubicBezTo>
                  <a:cubicBezTo>
                    <a:pt x="451052" y="90478"/>
                    <a:pt x="434445" y="110520"/>
                    <a:pt x="404477" y="145642"/>
                  </a:cubicBezTo>
                  <a:cubicBezTo>
                    <a:pt x="308273" y="163585"/>
                    <a:pt x="260362" y="171984"/>
                    <a:pt x="163013" y="190117"/>
                  </a:cubicBezTo>
                  <a:close/>
                  <a:moveTo>
                    <a:pt x="14889" y="144115"/>
                  </a:moveTo>
                  <a:cubicBezTo>
                    <a:pt x="76543" y="159576"/>
                    <a:pt x="107084" y="167593"/>
                    <a:pt x="167975" y="184582"/>
                  </a:cubicBezTo>
                  <a:cubicBezTo>
                    <a:pt x="259216" y="167403"/>
                    <a:pt x="303883" y="159958"/>
                    <a:pt x="394360" y="142970"/>
                  </a:cubicBezTo>
                  <a:cubicBezTo>
                    <a:pt x="422611" y="109757"/>
                    <a:pt x="438263" y="91050"/>
                    <a:pt x="471285" y="50774"/>
                  </a:cubicBezTo>
                  <a:cubicBezTo>
                    <a:pt x="411730" y="32831"/>
                    <a:pt x="382144" y="23860"/>
                    <a:pt x="322589" y="6681"/>
                  </a:cubicBezTo>
                  <a:cubicBezTo>
                    <a:pt x="229057" y="29586"/>
                    <a:pt x="182864" y="40085"/>
                    <a:pt x="91241" y="59555"/>
                  </a:cubicBezTo>
                  <a:cubicBezTo>
                    <a:pt x="58982" y="95822"/>
                    <a:pt x="43521" y="113001"/>
                    <a:pt x="14889" y="144115"/>
                  </a:cubicBezTo>
                  <a:close/>
                </a:path>
              </a:pathLst>
            </a:custGeom>
            <a:grpFill/>
            <a:ln w="19088" cap="flat">
              <a:noFill/>
              <a:prstDash val="solid"/>
              <a:miter/>
            </a:ln>
          </p:spPr>
          <p:txBody>
            <a:bodyPr rtlCol="0" anchor="ctr"/>
            <a:lstStyle/>
            <a:p>
              <a:endParaRPr lang="en-US" dirty="0"/>
            </a:p>
          </p:txBody>
        </p:sp>
        <p:sp>
          <p:nvSpPr>
            <p:cNvPr id="458" name="Freeform: Shape 457">
              <a:extLst>
                <a:ext uri="{FF2B5EF4-FFF2-40B4-BE49-F238E27FC236}">
                  <a16:creationId xmlns:a16="http://schemas.microsoft.com/office/drawing/2014/main" id="{CBDCB710-3FD1-4C30-AB81-418E392199B2}"/>
                </a:ext>
              </a:extLst>
            </p:cNvPr>
            <p:cNvSpPr/>
            <p:nvPr/>
          </p:nvSpPr>
          <p:spPr>
            <a:xfrm>
              <a:off x="239962" y="4447207"/>
              <a:ext cx="477202" cy="190881"/>
            </a:xfrm>
            <a:custGeom>
              <a:avLst/>
              <a:gdLst>
                <a:gd name="connsiteX0" fmla="*/ 165494 w 477202"/>
                <a:gd name="connsiteY0" fmla="*/ 206915 h 190880"/>
                <a:gd name="connsiteX1" fmla="*/ 0 w 477202"/>
                <a:gd name="connsiteY1" fmla="*/ 163012 h 190880"/>
                <a:gd name="connsiteX2" fmla="*/ 81888 w 477202"/>
                <a:gd name="connsiteY2" fmla="*/ 64709 h 190880"/>
                <a:gd name="connsiteX3" fmla="*/ 330415 w 477202"/>
                <a:gd name="connsiteY3" fmla="*/ 0 h 190880"/>
                <a:gd name="connsiteX4" fmla="*/ 487319 w 477202"/>
                <a:gd name="connsiteY4" fmla="*/ 52683 h 190880"/>
                <a:gd name="connsiteX5" fmla="*/ 404668 w 477202"/>
                <a:gd name="connsiteY5" fmla="*/ 161294 h 190880"/>
                <a:gd name="connsiteX6" fmla="*/ 165494 w 477202"/>
                <a:gd name="connsiteY6" fmla="*/ 206915 h 190880"/>
                <a:gd name="connsiteX7" fmla="*/ 14889 w 477202"/>
                <a:gd name="connsiteY7" fmla="*/ 160340 h 190880"/>
                <a:gd name="connsiteX8" fmla="*/ 170075 w 477202"/>
                <a:gd name="connsiteY8" fmla="*/ 201570 h 190880"/>
                <a:gd name="connsiteX9" fmla="*/ 394551 w 477202"/>
                <a:gd name="connsiteY9" fmla="*/ 158813 h 190880"/>
                <a:gd name="connsiteX10" fmla="*/ 472239 w 477202"/>
                <a:gd name="connsiteY10" fmla="*/ 57073 h 190880"/>
                <a:gd name="connsiteX11" fmla="*/ 324879 w 477202"/>
                <a:gd name="connsiteY11" fmla="*/ 7635 h 190880"/>
                <a:gd name="connsiteX12" fmla="*/ 92004 w 477202"/>
                <a:gd name="connsiteY12" fmla="*/ 67763 h 190880"/>
                <a:gd name="connsiteX13" fmla="*/ 14889 w 477202"/>
                <a:gd name="connsiteY13" fmla="*/ 160340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90880">
                  <a:moveTo>
                    <a:pt x="165494" y="206915"/>
                  </a:moveTo>
                  <a:cubicBezTo>
                    <a:pt x="98685" y="189354"/>
                    <a:pt x="66045" y="180382"/>
                    <a:pt x="0" y="163012"/>
                  </a:cubicBezTo>
                  <a:cubicBezTo>
                    <a:pt x="29968" y="127890"/>
                    <a:pt x="46575" y="108039"/>
                    <a:pt x="81888" y="64709"/>
                  </a:cubicBezTo>
                  <a:cubicBezTo>
                    <a:pt x="180191" y="41039"/>
                    <a:pt x="229821" y="28250"/>
                    <a:pt x="330415" y="0"/>
                  </a:cubicBezTo>
                  <a:cubicBezTo>
                    <a:pt x="393215" y="20615"/>
                    <a:pt x="424519" y="31304"/>
                    <a:pt x="487319" y="52683"/>
                  </a:cubicBezTo>
                  <a:cubicBezTo>
                    <a:pt x="451243" y="101167"/>
                    <a:pt x="434445" y="123500"/>
                    <a:pt x="404668" y="161294"/>
                  </a:cubicBezTo>
                  <a:cubicBezTo>
                    <a:pt x="308463" y="180955"/>
                    <a:pt x="261125" y="189163"/>
                    <a:pt x="165494" y="206915"/>
                  </a:cubicBezTo>
                  <a:close/>
                  <a:moveTo>
                    <a:pt x="14889" y="160340"/>
                  </a:moveTo>
                  <a:cubicBezTo>
                    <a:pt x="76734" y="176756"/>
                    <a:pt x="107657" y="184964"/>
                    <a:pt x="170075" y="201570"/>
                  </a:cubicBezTo>
                  <a:cubicBezTo>
                    <a:pt x="259789" y="184773"/>
                    <a:pt x="304264" y="177137"/>
                    <a:pt x="394551" y="158813"/>
                  </a:cubicBezTo>
                  <a:cubicBezTo>
                    <a:pt x="422611" y="122927"/>
                    <a:pt x="438453" y="102121"/>
                    <a:pt x="472239" y="57073"/>
                  </a:cubicBezTo>
                  <a:cubicBezTo>
                    <a:pt x="413066" y="37031"/>
                    <a:pt x="383671" y="26914"/>
                    <a:pt x="324879" y="7635"/>
                  </a:cubicBezTo>
                  <a:cubicBezTo>
                    <a:pt x="230775" y="33786"/>
                    <a:pt x="184200" y="45811"/>
                    <a:pt x="92004" y="67763"/>
                  </a:cubicBezTo>
                  <a:cubicBezTo>
                    <a:pt x="58791" y="108229"/>
                    <a:pt x="43139" y="127127"/>
                    <a:pt x="14889" y="160340"/>
                  </a:cubicBezTo>
                  <a:close/>
                </a:path>
              </a:pathLst>
            </a:custGeom>
            <a:grpFill/>
            <a:ln w="19088" cap="flat">
              <a:noFill/>
              <a:prstDash val="solid"/>
              <a:miter/>
            </a:ln>
          </p:spPr>
          <p:txBody>
            <a:bodyPr rtlCol="0" anchor="ctr"/>
            <a:lstStyle/>
            <a:p>
              <a:endParaRPr lang="en-US" dirty="0"/>
            </a:p>
          </p:txBody>
        </p:sp>
        <p:sp>
          <p:nvSpPr>
            <p:cNvPr id="459" name="Freeform: Shape 458">
              <a:extLst>
                <a:ext uri="{FF2B5EF4-FFF2-40B4-BE49-F238E27FC236}">
                  <a16:creationId xmlns:a16="http://schemas.microsoft.com/office/drawing/2014/main" id="{693B0C75-64FF-4181-B717-58CE9CECF80D}"/>
                </a:ext>
              </a:extLst>
            </p:cNvPr>
            <p:cNvSpPr/>
            <p:nvPr/>
          </p:nvSpPr>
          <p:spPr>
            <a:xfrm>
              <a:off x="632222" y="4428309"/>
              <a:ext cx="477202" cy="209969"/>
            </a:xfrm>
            <a:custGeom>
              <a:avLst/>
              <a:gdLst>
                <a:gd name="connsiteX0" fmla="*/ 167975 w 477202"/>
                <a:gd name="connsiteY0" fmla="*/ 225049 h 209969"/>
                <a:gd name="connsiteX1" fmla="*/ 0 w 477202"/>
                <a:gd name="connsiteY1" fmla="*/ 180573 h 209969"/>
                <a:gd name="connsiteX2" fmla="*/ 82652 w 477202"/>
                <a:gd name="connsiteY2" fmla="*/ 72153 h 209969"/>
                <a:gd name="connsiteX3" fmla="*/ 331561 w 477202"/>
                <a:gd name="connsiteY3" fmla="*/ 0 h 209969"/>
                <a:gd name="connsiteX4" fmla="*/ 486938 w 477202"/>
                <a:gd name="connsiteY4" fmla="*/ 59937 h 209969"/>
                <a:gd name="connsiteX5" fmla="*/ 404477 w 477202"/>
                <a:gd name="connsiteY5" fmla="*/ 179046 h 209969"/>
                <a:gd name="connsiteX6" fmla="*/ 167975 w 477202"/>
                <a:gd name="connsiteY6" fmla="*/ 225049 h 209969"/>
                <a:gd name="connsiteX7" fmla="*/ 14698 w 477202"/>
                <a:gd name="connsiteY7" fmla="*/ 177519 h 209969"/>
                <a:gd name="connsiteX8" fmla="*/ 171793 w 477202"/>
                <a:gd name="connsiteY8" fmla="*/ 219704 h 209969"/>
                <a:gd name="connsiteX9" fmla="*/ 394169 w 477202"/>
                <a:gd name="connsiteY9" fmla="*/ 175801 h 209969"/>
                <a:gd name="connsiteX10" fmla="*/ 471476 w 477202"/>
                <a:gd name="connsiteY10" fmla="*/ 64327 h 209969"/>
                <a:gd name="connsiteX11" fmla="*/ 325452 w 477202"/>
                <a:gd name="connsiteY11" fmla="*/ 8399 h 209969"/>
                <a:gd name="connsiteX12" fmla="*/ 92196 w 477202"/>
                <a:gd name="connsiteY12" fmla="*/ 75398 h 209969"/>
                <a:gd name="connsiteX13" fmla="*/ 14698 w 477202"/>
                <a:gd name="connsiteY13" fmla="*/ 177519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09969">
                  <a:moveTo>
                    <a:pt x="167975" y="225049"/>
                  </a:moveTo>
                  <a:cubicBezTo>
                    <a:pt x="99449" y="208251"/>
                    <a:pt x="66045" y="199280"/>
                    <a:pt x="0" y="180573"/>
                  </a:cubicBezTo>
                  <a:cubicBezTo>
                    <a:pt x="29778" y="142779"/>
                    <a:pt x="46575" y="120637"/>
                    <a:pt x="82652" y="72153"/>
                  </a:cubicBezTo>
                  <a:cubicBezTo>
                    <a:pt x="181146" y="45811"/>
                    <a:pt x="230966" y="31304"/>
                    <a:pt x="331561" y="0"/>
                  </a:cubicBezTo>
                  <a:cubicBezTo>
                    <a:pt x="393597" y="23478"/>
                    <a:pt x="424519" y="35695"/>
                    <a:pt x="486938" y="59937"/>
                  </a:cubicBezTo>
                  <a:cubicBezTo>
                    <a:pt x="450670" y="113765"/>
                    <a:pt x="433682" y="138198"/>
                    <a:pt x="404477" y="179046"/>
                  </a:cubicBezTo>
                  <a:cubicBezTo>
                    <a:pt x="308464" y="199852"/>
                    <a:pt x="261889" y="207869"/>
                    <a:pt x="167975" y="225049"/>
                  </a:cubicBezTo>
                  <a:close/>
                  <a:moveTo>
                    <a:pt x="14698" y="177519"/>
                  </a:moveTo>
                  <a:cubicBezTo>
                    <a:pt x="76734" y="195271"/>
                    <a:pt x="107848" y="203861"/>
                    <a:pt x="171793" y="219704"/>
                  </a:cubicBezTo>
                  <a:cubicBezTo>
                    <a:pt x="259980" y="203479"/>
                    <a:pt x="304074" y="195653"/>
                    <a:pt x="394169" y="175801"/>
                  </a:cubicBezTo>
                  <a:cubicBezTo>
                    <a:pt x="421847" y="137053"/>
                    <a:pt x="437690" y="114338"/>
                    <a:pt x="471476" y="64327"/>
                  </a:cubicBezTo>
                  <a:cubicBezTo>
                    <a:pt x="412876" y="41803"/>
                    <a:pt x="383671" y="30350"/>
                    <a:pt x="325452" y="8399"/>
                  </a:cubicBezTo>
                  <a:cubicBezTo>
                    <a:pt x="231348" y="37413"/>
                    <a:pt x="184582" y="50774"/>
                    <a:pt x="92196" y="75398"/>
                  </a:cubicBezTo>
                  <a:cubicBezTo>
                    <a:pt x="58601" y="120637"/>
                    <a:pt x="42757" y="141443"/>
                    <a:pt x="14698" y="177519"/>
                  </a:cubicBezTo>
                  <a:close/>
                </a:path>
              </a:pathLst>
            </a:custGeom>
            <a:grpFill/>
            <a:ln w="19088" cap="flat">
              <a:noFill/>
              <a:prstDash val="solid"/>
              <a:miter/>
            </a:ln>
          </p:spPr>
          <p:txBody>
            <a:bodyPr rtlCol="0" anchor="ctr"/>
            <a:lstStyle/>
            <a:p>
              <a:endParaRPr lang="en-US" dirty="0"/>
            </a:p>
          </p:txBody>
        </p:sp>
        <p:sp>
          <p:nvSpPr>
            <p:cNvPr id="460" name="Freeform: Shape 459">
              <a:extLst>
                <a:ext uri="{FF2B5EF4-FFF2-40B4-BE49-F238E27FC236}">
                  <a16:creationId xmlns:a16="http://schemas.microsoft.com/office/drawing/2014/main" id="{8EC528E7-EBA5-4CEE-BE95-125037E9C5A0}"/>
                </a:ext>
              </a:extLst>
            </p:cNvPr>
            <p:cNvSpPr/>
            <p:nvPr/>
          </p:nvSpPr>
          <p:spPr>
            <a:xfrm>
              <a:off x="1024101" y="4410367"/>
              <a:ext cx="477202" cy="229057"/>
            </a:xfrm>
            <a:custGeom>
              <a:avLst/>
              <a:gdLst>
                <a:gd name="connsiteX0" fmla="*/ 170457 w 477202"/>
                <a:gd name="connsiteY0" fmla="*/ 242228 h 229057"/>
                <a:gd name="connsiteX1" fmla="*/ 0 w 477202"/>
                <a:gd name="connsiteY1" fmla="*/ 196989 h 229057"/>
                <a:gd name="connsiteX2" fmla="*/ 82461 w 477202"/>
                <a:gd name="connsiteY2" fmla="*/ 78261 h 229057"/>
                <a:gd name="connsiteX3" fmla="*/ 330224 w 477202"/>
                <a:gd name="connsiteY3" fmla="*/ 0 h 229057"/>
                <a:gd name="connsiteX4" fmla="*/ 484456 w 477202"/>
                <a:gd name="connsiteY4" fmla="*/ 67763 h 229057"/>
                <a:gd name="connsiteX5" fmla="*/ 404095 w 477202"/>
                <a:gd name="connsiteY5" fmla="*/ 195844 h 229057"/>
                <a:gd name="connsiteX6" fmla="*/ 170457 w 477202"/>
                <a:gd name="connsiteY6" fmla="*/ 242228 h 229057"/>
                <a:gd name="connsiteX7" fmla="*/ 14889 w 477202"/>
                <a:gd name="connsiteY7" fmla="*/ 193744 h 229057"/>
                <a:gd name="connsiteX8" fmla="*/ 174084 w 477202"/>
                <a:gd name="connsiteY8" fmla="*/ 237265 h 229057"/>
                <a:gd name="connsiteX9" fmla="*/ 394169 w 477202"/>
                <a:gd name="connsiteY9" fmla="*/ 192408 h 229057"/>
                <a:gd name="connsiteX10" fmla="*/ 469568 w 477202"/>
                <a:gd name="connsiteY10" fmla="*/ 72344 h 229057"/>
                <a:gd name="connsiteX11" fmla="*/ 324498 w 477202"/>
                <a:gd name="connsiteY11" fmla="*/ 9162 h 229057"/>
                <a:gd name="connsiteX12" fmla="*/ 92387 w 477202"/>
                <a:gd name="connsiteY12" fmla="*/ 81888 h 229057"/>
                <a:gd name="connsiteX13" fmla="*/ 14889 w 477202"/>
                <a:gd name="connsiteY13" fmla="*/ 193744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29057">
                  <a:moveTo>
                    <a:pt x="170457" y="242228"/>
                  </a:moveTo>
                  <a:cubicBezTo>
                    <a:pt x="100213" y="226003"/>
                    <a:pt x="66427" y="217222"/>
                    <a:pt x="0" y="196989"/>
                  </a:cubicBezTo>
                  <a:cubicBezTo>
                    <a:pt x="29205" y="156141"/>
                    <a:pt x="46193" y="131899"/>
                    <a:pt x="82461" y="78261"/>
                  </a:cubicBezTo>
                  <a:cubicBezTo>
                    <a:pt x="180764" y="49438"/>
                    <a:pt x="230394" y="33786"/>
                    <a:pt x="330224" y="0"/>
                  </a:cubicBezTo>
                  <a:cubicBezTo>
                    <a:pt x="391688" y="26914"/>
                    <a:pt x="422420" y="40658"/>
                    <a:pt x="484456" y="67763"/>
                  </a:cubicBezTo>
                  <a:cubicBezTo>
                    <a:pt x="448761" y="126172"/>
                    <a:pt x="432346" y="152514"/>
                    <a:pt x="404095" y="195844"/>
                  </a:cubicBezTo>
                  <a:cubicBezTo>
                    <a:pt x="309036" y="217795"/>
                    <a:pt x="262652" y="225812"/>
                    <a:pt x="170457" y="242228"/>
                  </a:cubicBezTo>
                  <a:close/>
                  <a:moveTo>
                    <a:pt x="14889" y="193744"/>
                  </a:moveTo>
                  <a:cubicBezTo>
                    <a:pt x="76925" y="213023"/>
                    <a:pt x="108421" y="221804"/>
                    <a:pt x="174084" y="237265"/>
                  </a:cubicBezTo>
                  <a:cubicBezTo>
                    <a:pt x="260744" y="221613"/>
                    <a:pt x="304646" y="213405"/>
                    <a:pt x="394169" y="192408"/>
                  </a:cubicBezTo>
                  <a:cubicBezTo>
                    <a:pt x="420893" y="151369"/>
                    <a:pt x="436354" y="126745"/>
                    <a:pt x="469568" y="72344"/>
                  </a:cubicBezTo>
                  <a:cubicBezTo>
                    <a:pt x="411158" y="47148"/>
                    <a:pt x="382144" y="34359"/>
                    <a:pt x="324498" y="9162"/>
                  </a:cubicBezTo>
                  <a:cubicBezTo>
                    <a:pt x="230966" y="40467"/>
                    <a:pt x="184582" y="54974"/>
                    <a:pt x="92387" y="81888"/>
                  </a:cubicBezTo>
                  <a:cubicBezTo>
                    <a:pt x="58219" y="132090"/>
                    <a:pt x="42567" y="154804"/>
                    <a:pt x="14889" y="193744"/>
                  </a:cubicBezTo>
                  <a:close/>
                </a:path>
              </a:pathLst>
            </a:custGeom>
            <a:grpFill/>
            <a:ln w="19088" cap="flat">
              <a:noFill/>
              <a:prstDash val="solid"/>
              <a:miter/>
            </a:ln>
          </p:spPr>
          <p:txBody>
            <a:bodyPr rtlCol="0" anchor="ctr"/>
            <a:lstStyle/>
            <a:p>
              <a:endParaRPr lang="en-US" dirty="0"/>
            </a:p>
          </p:txBody>
        </p:sp>
        <p:sp>
          <p:nvSpPr>
            <p:cNvPr id="461" name="Freeform: Shape 460">
              <a:extLst>
                <a:ext uri="{FF2B5EF4-FFF2-40B4-BE49-F238E27FC236}">
                  <a16:creationId xmlns:a16="http://schemas.microsoft.com/office/drawing/2014/main" id="{1FBDD1BD-8268-4E80-B173-62B8434D66FD}"/>
                </a:ext>
              </a:extLst>
            </p:cNvPr>
            <p:cNvSpPr/>
            <p:nvPr/>
          </p:nvSpPr>
          <p:spPr>
            <a:xfrm>
              <a:off x="1415789" y="4395860"/>
              <a:ext cx="477202" cy="248145"/>
            </a:xfrm>
            <a:custGeom>
              <a:avLst/>
              <a:gdLst>
                <a:gd name="connsiteX0" fmla="*/ 172938 w 477202"/>
                <a:gd name="connsiteY0" fmla="*/ 256353 h 248145"/>
                <a:gd name="connsiteX1" fmla="*/ 0 w 477202"/>
                <a:gd name="connsiteY1" fmla="*/ 210351 h 248145"/>
                <a:gd name="connsiteX2" fmla="*/ 80361 w 477202"/>
                <a:gd name="connsiteY2" fmla="*/ 82461 h 248145"/>
                <a:gd name="connsiteX3" fmla="*/ 325452 w 477202"/>
                <a:gd name="connsiteY3" fmla="*/ 0 h 248145"/>
                <a:gd name="connsiteX4" fmla="*/ 479684 w 477202"/>
                <a:gd name="connsiteY4" fmla="*/ 75589 h 248145"/>
                <a:gd name="connsiteX5" fmla="*/ 403713 w 477202"/>
                <a:gd name="connsiteY5" fmla="*/ 209778 h 248145"/>
                <a:gd name="connsiteX6" fmla="*/ 172938 w 477202"/>
                <a:gd name="connsiteY6" fmla="*/ 256353 h 248145"/>
                <a:gd name="connsiteX7" fmla="*/ 14698 w 477202"/>
                <a:gd name="connsiteY7" fmla="*/ 206724 h 248145"/>
                <a:gd name="connsiteX8" fmla="*/ 175992 w 477202"/>
                <a:gd name="connsiteY8" fmla="*/ 251199 h 248145"/>
                <a:gd name="connsiteX9" fmla="*/ 393406 w 477202"/>
                <a:gd name="connsiteY9" fmla="*/ 206151 h 248145"/>
                <a:gd name="connsiteX10" fmla="*/ 464795 w 477202"/>
                <a:gd name="connsiteY10" fmla="*/ 80170 h 248145"/>
                <a:gd name="connsiteX11" fmla="*/ 319726 w 477202"/>
                <a:gd name="connsiteY11" fmla="*/ 9926 h 248145"/>
                <a:gd name="connsiteX12" fmla="*/ 90096 w 477202"/>
                <a:gd name="connsiteY12" fmla="*/ 86469 h 248145"/>
                <a:gd name="connsiteX13" fmla="*/ 14698 w 477202"/>
                <a:gd name="connsiteY13" fmla="*/ 206724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48145">
                  <a:moveTo>
                    <a:pt x="172938" y="256353"/>
                  </a:moveTo>
                  <a:cubicBezTo>
                    <a:pt x="101549" y="240510"/>
                    <a:pt x="66808" y="231920"/>
                    <a:pt x="0" y="210351"/>
                  </a:cubicBezTo>
                  <a:cubicBezTo>
                    <a:pt x="28251" y="167021"/>
                    <a:pt x="44666" y="140870"/>
                    <a:pt x="80361" y="82461"/>
                  </a:cubicBezTo>
                  <a:cubicBezTo>
                    <a:pt x="177710" y="51920"/>
                    <a:pt x="226767" y="35313"/>
                    <a:pt x="325452" y="0"/>
                  </a:cubicBezTo>
                  <a:cubicBezTo>
                    <a:pt x="386534" y="30350"/>
                    <a:pt x="417266" y="45811"/>
                    <a:pt x="479684" y="75589"/>
                  </a:cubicBezTo>
                  <a:cubicBezTo>
                    <a:pt x="445707" y="137625"/>
                    <a:pt x="430055" y="165303"/>
                    <a:pt x="403713" y="209778"/>
                  </a:cubicBezTo>
                  <a:cubicBezTo>
                    <a:pt x="309609" y="232111"/>
                    <a:pt x="263798" y="240319"/>
                    <a:pt x="172938" y="256353"/>
                  </a:cubicBezTo>
                  <a:close/>
                  <a:moveTo>
                    <a:pt x="14698" y="206724"/>
                  </a:moveTo>
                  <a:cubicBezTo>
                    <a:pt x="77307" y="227339"/>
                    <a:pt x="109184" y="236120"/>
                    <a:pt x="175992" y="251199"/>
                  </a:cubicBezTo>
                  <a:cubicBezTo>
                    <a:pt x="261316" y="235929"/>
                    <a:pt x="304837" y="227530"/>
                    <a:pt x="393406" y="206151"/>
                  </a:cubicBezTo>
                  <a:cubicBezTo>
                    <a:pt x="418411" y="163776"/>
                    <a:pt x="433109" y="138007"/>
                    <a:pt x="464795" y="80170"/>
                  </a:cubicBezTo>
                  <a:cubicBezTo>
                    <a:pt x="406195" y="52492"/>
                    <a:pt x="377181" y="38176"/>
                    <a:pt x="319726" y="9926"/>
                  </a:cubicBezTo>
                  <a:cubicBezTo>
                    <a:pt x="227339" y="42567"/>
                    <a:pt x="181528" y="58028"/>
                    <a:pt x="90096" y="86469"/>
                  </a:cubicBezTo>
                  <a:cubicBezTo>
                    <a:pt x="56883" y="141061"/>
                    <a:pt x="41421" y="165685"/>
                    <a:pt x="14698" y="206724"/>
                  </a:cubicBezTo>
                  <a:close/>
                </a:path>
              </a:pathLst>
            </a:custGeom>
            <a:grpFill/>
            <a:ln w="19088" cap="flat">
              <a:noFill/>
              <a:prstDash val="solid"/>
              <a:miter/>
            </a:ln>
          </p:spPr>
          <p:txBody>
            <a:bodyPr rtlCol="0" anchor="ctr"/>
            <a:lstStyle/>
            <a:p>
              <a:endParaRPr lang="en-US" dirty="0"/>
            </a:p>
          </p:txBody>
        </p:sp>
        <p:sp>
          <p:nvSpPr>
            <p:cNvPr id="462" name="Freeform: Shape 461">
              <a:extLst>
                <a:ext uri="{FF2B5EF4-FFF2-40B4-BE49-F238E27FC236}">
                  <a16:creationId xmlns:a16="http://schemas.microsoft.com/office/drawing/2014/main" id="{B98EB982-3561-4AF6-8EA9-F80D24E122E0}"/>
                </a:ext>
              </a:extLst>
            </p:cNvPr>
            <p:cNvSpPr/>
            <p:nvPr/>
          </p:nvSpPr>
          <p:spPr>
            <a:xfrm>
              <a:off x="1807095" y="4387270"/>
              <a:ext cx="458114" cy="248145"/>
            </a:xfrm>
            <a:custGeom>
              <a:avLst/>
              <a:gdLst>
                <a:gd name="connsiteX0" fmla="*/ 175229 w 458114"/>
                <a:gd name="connsiteY0" fmla="*/ 264752 h 248145"/>
                <a:gd name="connsiteX1" fmla="*/ 0 w 458114"/>
                <a:gd name="connsiteY1" fmla="*/ 218177 h 248145"/>
                <a:gd name="connsiteX2" fmla="*/ 76161 w 458114"/>
                <a:gd name="connsiteY2" fmla="*/ 83988 h 248145"/>
                <a:gd name="connsiteX3" fmla="*/ 317054 w 458114"/>
                <a:gd name="connsiteY3" fmla="*/ 0 h 248145"/>
                <a:gd name="connsiteX4" fmla="*/ 472430 w 458114"/>
                <a:gd name="connsiteY4" fmla="*/ 82651 h 248145"/>
                <a:gd name="connsiteX5" fmla="*/ 403332 w 458114"/>
                <a:gd name="connsiteY5" fmla="*/ 218750 h 248145"/>
                <a:gd name="connsiteX6" fmla="*/ 175229 w 458114"/>
                <a:gd name="connsiteY6" fmla="*/ 264752 h 248145"/>
                <a:gd name="connsiteX7" fmla="*/ 14507 w 458114"/>
                <a:gd name="connsiteY7" fmla="*/ 214741 h 248145"/>
                <a:gd name="connsiteX8" fmla="*/ 177901 w 458114"/>
                <a:gd name="connsiteY8" fmla="*/ 259789 h 248145"/>
                <a:gd name="connsiteX9" fmla="*/ 392642 w 458114"/>
                <a:gd name="connsiteY9" fmla="*/ 215123 h 248145"/>
                <a:gd name="connsiteX10" fmla="*/ 457733 w 458114"/>
                <a:gd name="connsiteY10" fmla="*/ 87423 h 248145"/>
                <a:gd name="connsiteX11" fmla="*/ 311518 w 458114"/>
                <a:gd name="connsiteY11" fmla="*/ 10689 h 248145"/>
                <a:gd name="connsiteX12" fmla="*/ 85896 w 458114"/>
                <a:gd name="connsiteY12" fmla="*/ 88569 h 248145"/>
                <a:gd name="connsiteX13" fmla="*/ 14507 w 458114"/>
                <a:gd name="connsiteY13" fmla="*/ 214741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48145">
                  <a:moveTo>
                    <a:pt x="175229" y="264752"/>
                  </a:moveTo>
                  <a:cubicBezTo>
                    <a:pt x="102885" y="248909"/>
                    <a:pt x="67572" y="240701"/>
                    <a:pt x="0" y="218177"/>
                  </a:cubicBezTo>
                  <a:cubicBezTo>
                    <a:pt x="26342" y="173702"/>
                    <a:pt x="41994" y="146024"/>
                    <a:pt x="76161" y="83988"/>
                  </a:cubicBezTo>
                  <a:cubicBezTo>
                    <a:pt x="172174" y="52492"/>
                    <a:pt x="220467" y="35695"/>
                    <a:pt x="317054" y="0"/>
                  </a:cubicBezTo>
                  <a:cubicBezTo>
                    <a:pt x="378326" y="33786"/>
                    <a:pt x="409249" y="50583"/>
                    <a:pt x="472430" y="82651"/>
                  </a:cubicBezTo>
                  <a:cubicBezTo>
                    <a:pt x="441126" y="146597"/>
                    <a:pt x="427001" y="174656"/>
                    <a:pt x="403332" y="218750"/>
                  </a:cubicBezTo>
                  <a:cubicBezTo>
                    <a:pt x="310563" y="240701"/>
                    <a:pt x="264943" y="249100"/>
                    <a:pt x="175229" y="264752"/>
                  </a:cubicBezTo>
                  <a:close/>
                  <a:moveTo>
                    <a:pt x="14507" y="214741"/>
                  </a:moveTo>
                  <a:cubicBezTo>
                    <a:pt x="77880" y="236120"/>
                    <a:pt x="110329" y="244709"/>
                    <a:pt x="177901" y="259789"/>
                  </a:cubicBezTo>
                  <a:cubicBezTo>
                    <a:pt x="262270" y="244709"/>
                    <a:pt x="305410" y="236120"/>
                    <a:pt x="392642" y="215123"/>
                  </a:cubicBezTo>
                  <a:cubicBezTo>
                    <a:pt x="415166" y="173129"/>
                    <a:pt x="428528" y="146787"/>
                    <a:pt x="457733" y="87423"/>
                  </a:cubicBezTo>
                  <a:cubicBezTo>
                    <a:pt x="398369" y="57646"/>
                    <a:pt x="369164" y="41994"/>
                    <a:pt x="311518" y="10689"/>
                  </a:cubicBezTo>
                  <a:cubicBezTo>
                    <a:pt x="221041" y="43521"/>
                    <a:pt x="175801" y="59364"/>
                    <a:pt x="85896" y="88569"/>
                  </a:cubicBezTo>
                  <a:cubicBezTo>
                    <a:pt x="54020" y="146597"/>
                    <a:pt x="39513" y="172365"/>
                    <a:pt x="14507" y="214741"/>
                  </a:cubicBezTo>
                  <a:close/>
                </a:path>
              </a:pathLst>
            </a:custGeom>
            <a:grpFill/>
            <a:ln w="19088" cap="flat">
              <a:noFill/>
              <a:prstDash val="solid"/>
              <a:miter/>
            </a:ln>
          </p:spPr>
          <p:txBody>
            <a:bodyPr rtlCol="0" anchor="ctr"/>
            <a:lstStyle/>
            <a:p>
              <a:endParaRPr lang="en-US" dirty="0"/>
            </a:p>
          </p:txBody>
        </p:sp>
        <p:sp>
          <p:nvSpPr>
            <p:cNvPr id="463" name="Freeform: Shape 462">
              <a:extLst>
                <a:ext uri="{FF2B5EF4-FFF2-40B4-BE49-F238E27FC236}">
                  <a16:creationId xmlns:a16="http://schemas.microsoft.com/office/drawing/2014/main" id="{E0C43144-8B98-48C0-850E-1D90B1F3F00B}"/>
                </a:ext>
              </a:extLst>
            </p:cNvPr>
            <p:cNvSpPr/>
            <p:nvPr/>
          </p:nvSpPr>
          <p:spPr>
            <a:xfrm>
              <a:off x="2197828" y="4387843"/>
              <a:ext cx="458114" cy="248145"/>
            </a:xfrm>
            <a:custGeom>
              <a:avLst/>
              <a:gdLst>
                <a:gd name="connsiteX0" fmla="*/ 177519 w 458114"/>
                <a:gd name="connsiteY0" fmla="*/ 264752 h 248145"/>
                <a:gd name="connsiteX1" fmla="*/ 0 w 458114"/>
                <a:gd name="connsiteY1" fmla="*/ 218177 h 248145"/>
                <a:gd name="connsiteX2" fmla="*/ 69290 w 458114"/>
                <a:gd name="connsiteY2" fmla="*/ 82079 h 248145"/>
                <a:gd name="connsiteX3" fmla="*/ 304646 w 458114"/>
                <a:gd name="connsiteY3" fmla="*/ 0 h 248145"/>
                <a:gd name="connsiteX4" fmla="*/ 464032 w 458114"/>
                <a:gd name="connsiteY4" fmla="*/ 84560 h 248145"/>
                <a:gd name="connsiteX5" fmla="*/ 403141 w 458114"/>
                <a:gd name="connsiteY5" fmla="*/ 218559 h 248145"/>
                <a:gd name="connsiteX6" fmla="*/ 177519 w 458114"/>
                <a:gd name="connsiteY6" fmla="*/ 264752 h 248145"/>
                <a:gd name="connsiteX7" fmla="*/ 14316 w 458114"/>
                <a:gd name="connsiteY7" fmla="*/ 214741 h 248145"/>
                <a:gd name="connsiteX8" fmla="*/ 180001 w 458114"/>
                <a:gd name="connsiteY8" fmla="*/ 259789 h 248145"/>
                <a:gd name="connsiteX9" fmla="*/ 392260 w 458114"/>
                <a:gd name="connsiteY9" fmla="*/ 215696 h 248145"/>
                <a:gd name="connsiteX10" fmla="*/ 449525 w 458114"/>
                <a:gd name="connsiteY10" fmla="*/ 90096 h 248145"/>
                <a:gd name="connsiteX11" fmla="*/ 299683 w 458114"/>
                <a:gd name="connsiteY11" fmla="*/ 11071 h 248145"/>
                <a:gd name="connsiteX12" fmla="*/ 79025 w 458114"/>
                <a:gd name="connsiteY12" fmla="*/ 87233 h 248145"/>
                <a:gd name="connsiteX13" fmla="*/ 14316 w 458114"/>
                <a:gd name="connsiteY13" fmla="*/ 214741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48145">
                  <a:moveTo>
                    <a:pt x="177519" y="264752"/>
                  </a:moveTo>
                  <a:cubicBezTo>
                    <a:pt x="104793" y="248336"/>
                    <a:pt x="68908" y="240510"/>
                    <a:pt x="0" y="218177"/>
                  </a:cubicBezTo>
                  <a:cubicBezTo>
                    <a:pt x="23669" y="174274"/>
                    <a:pt x="37985" y="146024"/>
                    <a:pt x="69290" y="82079"/>
                  </a:cubicBezTo>
                  <a:cubicBezTo>
                    <a:pt x="163394" y="50965"/>
                    <a:pt x="210542" y="34359"/>
                    <a:pt x="304646" y="0"/>
                  </a:cubicBezTo>
                  <a:cubicBezTo>
                    <a:pt x="366873" y="36649"/>
                    <a:pt x="397796" y="56692"/>
                    <a:pt x="464032" y="84560"/>
                  </a:cubicBezTo>
                  <a:cubicBezTo>
                    <a:pt x="436354" y="148505"/>
                    <a:pt x="423756" y="176374"/>
                    <a:pt x="403141" y="218559"/>
                  </a:cubicBezTo>
                  <a:cubicBezTo>
                    <a:pt x="311327" y="242228"/>
                    <a:pt x="266470" y="248909"/>
                    <a:pt x="177519" y="264752"/>
                  </a:cubicBezTo>
                  <a:close/>
                  <a:moveTo>
                    <a:pt x="14316" y="214741"/>
                  </a:moveTo>
                  <a:cubicBezTo>
                    <a:pt x="78834" y="236120"/>
                    <a:pt x="112047" y="244137"/>
                    <a:pt x="180001" y="259789"/>
                  </a:cubicBezTo>
                  <a:cubicBezTo>
                    <a:pt x="263798" y="244518"/>
                    <a:pt x="305982" y="237838"/>
                    <a:pt x="392260" y="215696"/>
                  </a:cubicBezTo>
                  <a:cubicBezTo>
                    <a:pt x="411921" y="175420"/>
                    <a:pt x="423565" y="149460"/>
                    <a:pt x="449525" y="90096"/>
                  </a:cubicBezTo>
                  <a:cubicBezTo>
                    <a:pt x="387298" y="63945"/>
                    <a:pt x="358283" y="45048"/>
                    <a:pt x="299683" y="11071"/>
                  </a:cubicBezTo>
                  <a:cubicBezTo>
                    <a:pt x="211496" y="42948"/>
                    <a:pt x="167212" y="58219"/>
                    <a:pt x="79025" y="87233"/>
                  </a:cubicBezTo>
                  <a:cubicBezTo>
                    <a:pt x="50011" y="146597"/>
                    <a:pt x="36840" y="172938"/>
                    <a:pt x="14316" y="214741"/>
                  </a:cubicBezTo>
                  <a:close/>
                </a:path>
              </a:pathLst>
            </a:custGeom>
            <a:grpFill/>
            <a:ln w="19088" cap="flat">
              <a:noFill/>
              <a:prstDash val="solid"/>
              <a:miter/>
            </a:ln>
          </p:spPr>
          <p:txBody>
            <a:bodyPr rtlCol="0" anchor="ctr"/>
            <a:lstStyle/>
            <a:p>
              <a:endParaRPr lang="en-US" dirty="0"/>
            </a:p>
          </p:txBody>
        </p:sp>
        <p:sp>
          <p:nvSpPr>
            <p:cNvPr id="464" name="Freeform: Shape 463">
              <a:extLst>
                <a:ext uri="{FF2B5EF4-FFF2-40B4-BE49-F238E27FC236}">
                  <a16:creationId xmlns:a16="http://schemas.microsoft.com/office/drawing/2014/main" id="{6240B4F9-97B0-4CC7-BEEC-201C34F47F3D}"/>
                </a:ext>
              </a:extLst>
            </p:cNvPr>
            <p:cNvSpPr/>
            <p:nvPr/>
          </p:nvSpPr>
          <p:spPr>
            <a:xfrm>
              <a:off x="2588562" y="4376008"/>
              <a:ext cx="458114" cy="248145"/>
            </a:xfrm>
            <a:custGeom>
              <a:avLst/>
              <a:gdLst>
                <a:gd name="connsiteX0" fmla="*/ 183436 w 458114"/>
                <a:gd name="connsiteY0" fmla="*/ 265515 h 248145"/>
                <a:gd name="connsiteX1" fmla="*/ 0 w 458114"/>
                <a:gd name="connsiteY1" fmla="*/ 230775 h 248145"/>
                <a:gd name="connsiteX2" fmla="*/ 60891 w 458114"/>
                <a:gd name="connsiteY2" fmla="*/ 96968 h 248145"/>
                <a:gd name="connsiteX3" fmla="*/ 295674 w 458114"/>
                <a:gd name="connsiteY3" fmla="*/ 0 h 248145"/>
                <a:gd name="connsiteX4" fmla="*/ 464413 w 458114"/>
                <a:gd name="connsiteY4" fmla="*/ 62036 h 248145"/>
                <a:gd name="connsiteX5" fmla="*/ 410585 w 458114"/>
                <a:gd name="connsiteY5" fmla="*/ 198134 h 248145"/>
                <a:gd name="connsiteX6" fmla="*/ 183436 w 458114"/>
                <a:gd name="connsiteY6" fmla="*/ 265515 h 248145"/>
                <a:gd name="connsiteX7" fmla="*/ 14316 w 458114"/>
                <a:gd name="connsiteY7" fmla="*/ 227148 h 248145"/>
                <a:gd name="connsiteX8" fmla="*/ 185727 w 458114"/>
                <a:gd name="connsiteY8" fmla="*/ 260743 h 248145"/>
                <a:gd name="connsiteX9" fmla="*/ 399705 w 458114"/>
                <a:gd name="connsiteY9" fmla="*/ 196416 h 248145"/>
                <a:gd name="connsiteX10" fmla="*/ 450479 w 458114"/>
                <a:gd name="connsiteY10" fmla="*/ 68526 h 248145"/>
                <a:gd name="connsiteX11" fmla="*/ 291857 w 458114"/>
                <a:gd name="connsiteY11" fmla="*/ 10880 h 248145"/>
                <a:gd name="connsiteX12" fmla="*/ 71580 w 458114"/>
                <a:gd name="connsiteY12" fmla="*/ 101358 h 248145"/>
                <a:gd name="connsiteX13" fmla="*/ 14316 w 458114"/>
                <a:gd name="connsiteY13" fmla="*/ 227148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48145">
                  <a:moveTo>
                    <a:pt x="183436" y="265515"/>
                  </a:moveTo>
                  <a:cubicBezTo>
                    <a:pt x="107466" y="256926"/>
                    <a:pt x="71199" y="250245"/>
                    <a:pt x="0" y="230775"/>
                  </a:cubicBezTo>
                  <a:cubicBezTo>
                    <a:pt x="20615" y="188590"/>
                    <a:pt x="33213" y="160913"/>
                    <a:pt x="60891" y="96968"/>
                  </a:cubicBezTo>
                  <a:cubicBezTo>
                    <a:pt x="154423" y="62036"/>
                    <a:pt x="201570" y="41994"/>
                    <a:pt x="295674" y="0"/>
                  </a:cubicBezTo>
                  <a:cubicBezTo>
                    <a:pt x="361720" y="28632"/>
                    <a:pt x="395505" y="41039"/>
                    <a:pt x="464413" y="62036"/>
                  </a:cubicBezTo>
                  <a:cubicBezTo>
                    <a:pt x="440553" y="125027"/>
                    <a:pt x="429482" y="153087"/>
                    <a:pt x="410585" y="198134"/>
                  </a:cubicBezTo>
                  <a:cubicBezTo>
                    <a:pt x="318199" y="231920"/>
                    <a:pt x="272960" y="243564"/>
                    <a:pt x="183436" y="265515"/>
                  </a:cubicBezTo>
                  <a:close/>
                  <a:moveTo>
                    <a:pt x="14316" y="227148"/>
                  </a:moveTo>
                  <a:cubicBezTo>
                    <a:pt x="80933" y="245473"/>
                    <a:pt x="114720" y="252154"/>
                    <a:pt x="185727" y="260743"/>
                  </a:cubicBezTo>
                  <a:cubicBezTo>
                    <a:pt x="269906" y="239937"/>
                    <a:pt x="312663" y="227912"/>
                    <a:pt x="399705" y="196416"/>
                  </a:cubicBezTo>
                  <a:cubicBezTo>
                    <a:pt x="417648" y="153659"/>
                    <a:pt x="428146" y="127318"/>
                    <a:pt x="450479" y="68526"/>
                  </a:cubicBezTo>
                  <a:cubicBezTo>
                    <a:pt x="385770" y="48866"/>
                    <a:pt x="354084" y="37222"/>
                    <a:pt x="291857" y="10880"/>
                  </a:cubicBezTo>
                  <a:cubicBezTo>
                    <a:pt x="203479" y="50011"/>
                    <a:pt x="159386" y="68526"/>
                    <a:pt x="71580" y="101358"/>
                  </a:cubicBezTo>
                  <a:cubicBezTo>
                    <a:pt x="45430" y="160722"/>
                    <a:pt x="33786" y="186872"/>
                    <a:pt x="14316" y="227148"/>
                  </a:cubicBezTo>
                  <a:close/>
                </a:path>
              </a:pathLst>
            </a:custGeom>
            <a:grpFill/>
            <a:ln w="19088" cap="flat">
              <a:noFill/>
              <a:prstDash val="solid"/>
              <a:miter/>
            </a:ln>
          </p:spPr>
          <p:txBody>
            <a:bodyPr rtlCol="0" anchor="ctr"/>
            <a:lstStyle/>
            <a:p>
              <a:endParaRPr lang="en-US" dirty="0"/>
            </a:p>
          </p:txBody>
        </p:sp>
        <p:sp>
          <p:nvSpPr>
            <p:cNvPr id="465" name="Freeform: Shape 464">
              <a:extLst>
                <a:ext uri="{FF2B5EF4-FFF2-40B4-BE49-F238E27FC236}">
                  <a16:creationId xmlns:a16="http://schemas.microsoft.com/office/drawing/2014/main" id="{1A62F34D-A7C8-4E24-88E3-69976539AA16}"/>
                </a:ext>
              </a:extLst>
            </p:cNvPr>
            <p:cNvSpPr/>
            <p:nvPr/>
          </p:nvSpPr>
          <p:spPr>
            <a:xfrm>
              <a:off x="2986549" y="4332296"/>
              <a:ext cx="439026" cy="248145"/>
            </a:xfrm>
            <a:custGeom>
              <a:avLst/>
              <a:gdLst>
                <a:gd name="connsiteX0" fmla="*/ 188591 w 439026"/>
                <a:gd name="connsiteY0" fmla="*/ 257689 h 248145"/>
                <a:gd name="connsiteX1" fmla="*/ 0 w 439026"/>
                <a:gd name="connsiteY1" fmla="*/ 243564 h 248145"/>
                <a:gd name="connsiteX2" fmla="*/ 54019 w 439026"/>
                <a:gd name="connsiteY2" fmla="*/ 107466 h 248145"/>
                <a:gd name="connsiteX3" fmla="*/ 283840 w 439026"/>
                <a:gd name="connsiteY3" fmla="*/ 0 h 248145"/>
                <a:gd name="connsiteX4" fmla="*/ 457542 w 439026"/>
                <a:gd name="connsiteY4" fmla="*/ 45239 h 248145"/>
                <a:gd name="connsiteX5" fmla="*/ 412876 w 439026"/>
                <a:gd name="connsiteY5" fmla="*/ 174465 h 248145"/>
                <a:gd name="connsiteX6" fmla="*/ 188591 w 439026"/>
                <a:gd name="connsiteY6" fmla="*/ 257689 h 248145"/>
                <a:gd name="connsiteX7" fmla="*/ 14316 w 439026"/>
                <a:gd name="connsiteY7" fmla="*/ 238410 h 248145"/>
                <a:gd name="connsiteX8" fmla="*/ 190308 w 439026"/>
                <a:gd name="connsiteY8" fmla="*/ 253108 h 248145"/>
                <a:gd name="connsiteX9" fmla="*/ 401614 w 439026"/>
                <a:gd name="connsiteY9" fmla="*/ 173320 h 248145"/>
                <a:gd name="connsiteX10" fmla="*/ 443798 w 439026"/>
                <a:gd name="connsiteY10" fmla="*/ 51729 h 248145"/>
                <a:gd name="connsiteX11" fmla="*/ 280595 w 439026"/>
                <a:gd name="connsiteY11" fmla="*/ 9926 h 248145"/>
                <a:gd name="connsiteX12" fmla="*/ 64899 w 439026"/>
                <a:gd name="connsiteY12" fmla="*/ 110520 h 248145"/>
                <a:gd name="connsiteX13" fmla="*/ 14316 w 439026"/>
                <a:gd name="connsiteY13" fmla="*/ 238410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48145">
                  <a:moveTo>
                    <a:pt x="188591" y="257689"/>
                  </a:moveTo>
                  <a:cubicBezTo>
                    <a:pt x="111093" y="257307"/>
                    <a:pt x="73298" y="255780"/>
                    <a:pt x="0" y="243564"/>
                  </a:cubicBezTo>
                  <a:cubicBezTo>
                    <a:pt x="19088" y="198516"/>
                    <a:pt x="30159" y="170457"/>
                    <a:pt x="54019" y="107466"/>
                  </a:cubicBezTo>
                  <a:cubicBezTo>
                    <a:pt x="146215" y="66426"/>
                    <a:pt x="192408" y="44475"/>
                    <a:pt x="283840" y="0"/>
                  </a:cubicBezTo>
                  <a:cubicBezTo>
                    <a:pt x="352175" y="21760"/>
                    <a:pt x="386916" y="30923"/>
                    <a:pt x="457542" y="45239"/>
                  </a:cubicBezTo>
                  <a:cubicBezTo>
                    <a:pt x="438263" y="103648"/>
                    <a:pt x="429100" y="130181"/>
                    <a:pt x="412876" y="174465"/>
                  </a:cubicBezTo>
                  <a:cubicBezTo>
                    <a:pt x="322207" y="213596"/>
                    <a:pt x="277159" y="229057"/>
                    <a:pt x="188591" y="257689"/>
                  </a:cubicBezTo>
                  <a:close/>
                  <a:moveTo>
                    <a:pt x="14316" y="238410"/>
                  </a:moveTo>
                  <a:cubicBezTo>
                    <a:pt x="83033" y="249863"/>
                    <a:pt x="117964" y="252535"/>
                    <a:pt x="190308" y="253108"/>
                  </a:cubicBezTo>
                  <a:cubicBezTo>
                    <a:pt x="273532" y="226194"/>
                    <a:pt x="316290" y="210160"/>
                    <a:pt x="401614" y="173320"/>
                  </a:cubicBezTo>
                  <a:cubicBezTo>
                    <a:pt x="417075" y="131326"/>
                    <a:pt x="425664" y="106511"/>
                    <a:pt x="443798" y="51729"/>
                  </a:cubicBezTo>
                  <a:cubicBezTo>
                    <a:pt x="377563" y="38367"/>
                    <a:pt x="344922" y="29968"/>
                    <a:pt x="280595" y="9926"/>
                  </a:cubicBezTo>
                  <a:cubicBezTo>
                    <a:pt x="194698" y="51538"/>
                    <a:pt x="151369" y="72153"/>
                    <a:pt x="64899" y="110520"/>
                  </a:cubicBezTo>
                  <a:cubicBezTo>
                    <a:pt x="42566" y="169311"/>
                    <a:pt x="32259" y="195653"/>
                    <a:pt x="14316" y="238410"/>
                  </a:cubicBezTo>
                  <a:close/>
                </a:path>
              </a:pathLst>
            </a:custGeom>
            <a:grpFill/>
            <a:ln w="19088" cap="flat">
              <a:noFill/>
              <a:prstDash val="solid"/>
              <a:miter/>
            </a:ln>
          </p:spPr>
          <p:txBody>
            <a:bodyPr rtlCol="0" anchor="ctr"/>
            <a:lstStyle/>
            <a:p>
              <a:endParaRPr lang="en-US" dirty="0"/>
            </a:p>
          </p:txBody>
        </p:sp>
        <p:sp>
          <p:nvSpPr>
            <p:cNvPr id="466" name="Freeform: Shape 465">
              <a:extLst>
                <a:ext uri="{FF2B5EF4-FFF2-40B4-BE49-F238E27FC236}">
                  <a16:creationId xmlns:a16="http://schemas.microsoft.com/office/drawing/2014/main" id="{A96AFDA0-6D7E-427D-8AF3-8F8E005DE9AB}"/>
                </a:ext>
              </a:extLst>
            </p:cNvPr>
            <p:cNvSpPr/>
            <p:nvPr/>
          </p:nvSpPr>
          <p:spPr>
            <a:xfrm>
              <a:off x="3387017" y="4269497"/>
              <a:ext cx="439026" cy="229057"/>
            </a:xfrm>
            <a:custGeom>
              <a:avLst/>
              <a:gdLst>
                <a:gd name="connsiteX0" fmla="*/ 189354 w 439026"/>
                <a:gd name="connsiteY0" fmla="*/ 238792 h 229057"/>
                <a:gd name="connsiteX1" fmla="*/ 0 w 439026"/>
                <a:gd name="connsiteY1" fmla="*/ 239555 h 229057"/>
                <a:gd name="connsiteX2" fmla="*/ 44857 w 439026"/>
                <a:gd name="connsiteY2" fmla="*/ 110138 h 229057"/>
                <a:gd name="connsiteX3" fmla="*/ 266661 w 439026"/>
                <a:gd name="connsiteY3" fmla="*/ 0 h 229057"/>
                <a:gd name="connsiteX4" fmla="*/ 443035 w 439026"/>
                <a:gd name="connsiteY4" fmla="*/ 29205 h 229057"/>
                <a:gd name="connsiteX5" fmla="*/ 407913 w 439026"/>
                <a:gd name="connsiteY5" fmla="*/ 145451 h 229057"/>
                <a:gd name="connsiteX6" fmla="*/ 189354 w 439026"/>
                <a:gd name="connsiteY6" fmla="*/ 238792 h 229057"/>
                <a:gd name="connsiteX7" fmla="*/ 13935 w 439026"/>
                <a:gd name="connsiteY7" fmla="*/ 233638 h 229057"/>
                <a:gd name="connsiteX8" fmla="*/ 190881 w 439026"/>
                <a:gd name="connsiteY8" fmla="*/ 234402 h 229057"/>
                <a:gd name="connsiteX9" fmla="*/ 396269 w 439026"/>
                <a:gd name="connsiteY9" fmla="*/ 145642 h 229057"/>
                <a:gd name="connsiteX10" fmla="*/ 429482 w 439026"/>
                <a:gd name="connsiteY10" fmla="*/ 36076 h 229057"/>
                <a:gd name="connsiteX11" fmla="*/ 263798 w 439026"/>
                <a:gd name="connsiteY11" fmla="*/ 9353 h 229057"/>
                <a:gd name="connsiteX12" fmla="*/ 55738 w 439026"/>
                <a:gd name="connsiteY12" fmla="*/ 112429 h 229057"/>
                <a:gd name="connsiteX13" fmla="*/ 13935 w 439026"/>
                <a:gd name="connsiteY13" fmla="*/ 233638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29057">
                  <a:moveTo>
                    <a:pt x="189354" y="238792"/>
                  </a:moveTo>
                  <a:cubicBezTo>
                    <a:pt x="112238" y="243182"/>
                    <a:pt x="74062" y="245091"/>
                    <a:pt x="0" y="239555"/>
                  </a:cubicBezTo>
                  <a:cubicBezTo>
                    <a:pt x="16225" y="195271"/>
                    <a:pt x="25388" y="168739"/>
                    <a:pt x="44857" y="110138"/>
                  </a:cubicBezTo>
                  <a:cubicBezTo>
                    <a:pt x="134189" y="66808"/>
                    <a:pt x="178665" y="44284"/>
                    <a:pt x="266661" y="0"/>
                  </a:cubicBezTo>
                  <a:cubicBezTo>
                    <a:pt x="336333" y="15270"/>
                    <a:pt x="371645" y="20997"/>
                    <a:pt x="443035" y="29205"/>
                  </a:cubicBezTo>
                  <a:cubicBezTo>
                    <a:pt x="428147" y="80933"/>
                    <a:pt x="420893" y="104603"/>
                    <a:pt x="407913" y="145451"/>
                  </a:cubicBezTo>
                  <a:cubicBezTo>
                    <a:pt x="319917" y="186872"/>
                    <a:pt x="276014" y="205006"/>
                    <a:pt x="189354" y="238792"/>
                  </a:cubicBezTo>
                  <a:close/>
                  <a:moveTo>
                    <a:pt x="13935" y="233638"/>
                  </a:moveTo>
                  <a:cubicBezTo>
                    <a:pt x="83415" y="238983"/>
                    <a:pt x="118728" y="238410"/>
                    <a:pt x="190881" y="234402"/>
                  </a:cubicBezTo>
                  <a:cubicBezTo>
                    <a:pt x="272388" y="202715"/>
                    <a:pt x="313999" y="184582"/>
                    <a:pt x="396269" y="145642"/>
                  </a:cubicBezTo>
                  <a:cubicBezTo>
                    <a:pt x="408676" y="106893"/>
                    <a:pt x="415548" y="84560"/>
                    <a:pt x="429482" y="36076"/>
                  </a:cubicBezTo>
                  <a:cubicBezTo>
                    <a:pt x="362483" y="28441"/>
                    <a:pt x="329270" y="23097"/>
                    <a:pt x="263798" y="9353"/>
                  </a:cubicBezTo>
                  <a:cubicBezTo>
                    <a:pt x="181337" y="50774"/>
                    <a:pt x="139535" y="71771"/>
                    <a:pt x="55738" y="112429"/>
                  </a:cubicBezTo>
                  <a:cubicBezTo>
                    <a:pt x="37795" y="166830"/>
                    <a:pt x="29205" y="191644"/>
                    <a:pt x="13935" y="233638"/>
                  </a:cubicBezTo>
                  <a:close/>
                </a:path>
              </a:pathLst>
            </a:custGeom>
            <a:grpFill/>
            <a:ln w="19088" cap="flat">
              <a:noFill/>
              <a:prstDash val="solid"/>
              <a:miter/>
            </a:ln>
          </p:spPr>
          <p:txBody>
            <a:bodyPr rtlCol="0" anchor="ctr"/>
            <a:lstStyle/>
            <a:p>
              <a:endParaRPr lang="en-US" dirty="0"/>
            </a:p>
          </p:txBody>
        </p:sp>
        <p:sp>
          <p:nvSpPr>
            <p:cNvPr id="467" name="Freeform: Shape 466">
              <a:extLst>
                <a:ext uri="{FF2B5EF4-FFF2-40B4-BE49-F238E27FC236}">
                  <a16:creationId xmlns:a16="http://schemas.microsoft.com/office/drawing/2014/main" id="{D6199773-C5D3-4E7D-8DD6-0C7237F323A6}"/>
                </a:ext>
              </a:extLst>
            </p:cNvPr>
            <p:cNvSpPr/>
            <p:nvPr/>
          </p:nvSpPr>
          <p:spPr>
            <a:xfrm>
              <a:off x="3782332" y="4195244"/>
              <a:ext cx="419938" cy="209969"/>
            </a:xfrm>
            <a:custGeom>
              <a:avLst/>
              <a:gdLst>
                <a:gd name="connsiteX0" fmla="*/ 187254 w 419938"/>
                <a:gd name="connsiteY0" fmla="*/ 213023 h 209969"/>
                <a:gd name="connsiteX1" fmla="*/ 0 w 419938"/>
                <a:gd name="connsiteY1" fmla="*/ 222949 h 209969"/>
                <a:gd name="connsiteX2" fmla="*/ 35504 w 419938"/>
                <a:gd name="connsiteY2" fmla="*/ 106130 h 209969"/>
                <a:gd name="connsiteX3" fmla="*/ 247763 w 419938"/>
                <a:gd name="connsiteY3" fmla="*/ 0 h 209969"/>
                <a:gd name="connsiteX4" fmla="*/ 424710 w 419938"/>
                <a:gd name="connsiteY4" fmla="*/ 15461 h 209969"/>
                <a:gd name="connsiteX5" fmla="*/ 397796 w 419938"/>
                <a:gd name="connsiteY5" fmla="*/ 115865 h 209969"/>
                <a:gd name="connsiteX6" fmla="*/ 187254 w 419938"/>
                <a:gd name="connsiteY6" fmla="*/ 213023 h 209969"/>
                <a:gd name="connsiteX7" fmla="*/ 13552 w 419938"/>
                <a:gd name="connsiteY7" fmla="*/ 216650 h 209969"/>
                <a:gd name="connsiteX8" fmla="*/ 188781 w 419938"/>
                <a:gd name="connsiteY8" fmla="*/ 208251 h 209969"/>
                <a:gd name="connsiteX9" fmla="*/ 386725 w 419938"/>
                <a:gd name="connsiteY9" fmla="*/ 116628 h 209969"/>
                <a:gd name="connsiteX10" fmla="*/ 412112 w 419938"/>
                <a:gd name="connsiteY10" fmla="*/ 21760 h 209969"/>
                <a:gd name="connsiteX11" fmla="*/ 245855 w 419938"/>
                <a:gd name="connsiteY11" fmla="*/ 7826 h 209969"/>
                <a:gd name="connsiteX12" fmla="*/ 46575 w 419938"/>
                <a:gd name="connsiteY12" fmla="*/ 107275 h 209969"/>
                <a:gd name="connsiteX13" fmla="*/ 13552 w 419938"/>
                <a:gd name="connsiteY13" fmla="*/ 216650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209969">
                  <a:moveTo>
                    <a:pt x="187254" y="213023"/>
                  </a:moveTo>
                  <a:cubicBezTo>
                    <a:pt x="111666" y="219131"/>
                    <a:pt x="74062" y="223140"/>
                    <a:pt x="0" y="222949"/>
                  </a:cubicBezTo>
                  <a:cubicBezTo>
                    <a:pt x="13171" y="181910"/>
                    <a:pt x="20424" y="158049"/>
                    <a:pt x="35504" y="106130"/>
                  </a:cubicBezTo>
                  <a:cubicBezTo>
                    <a:pt x="121210" y="63182"/>
                    <a:pt x="163776" y="41612"/>
                    <a:pt x="247763" y="0"/>
                  </a:cubicBezTo>
                  <a:cubicBezTo>
                    <a:pt x="318008" y="9353"/>
                    <a:pt x="353511" y="12216"/>
                    <a:pt x="424710" y="15461"/>
                  </a:cubicBezTo>
                  <a:cubicBezTo>
                    <a:pt x="413639" y="59173"/>
                    <a:pt x="408104" y="79788"/>
                    <a:pt x="397796" y="115865"/>
                  </a:cubicBezTo>
                  <a:cubicBezTo>
                    <a:pt x="313999" y="156522"/>
                    <a:pt x="271433" y="175992"/>
                    <a:pt x="187254" y="213023"/>
                  </a:cubicBezTo>
                  <a:close/>
                  <a:moveTo>
                    <a:pt x="13552" y="216650"/>
                  </a:moveTo>
                  <a:cubicBezTo>
                    <a:pt x="83033" y="216841"/>
                    <a:pt x="117964" y="214168"/>
                    <a:pt x="188781" y="208251"/>
                  </a:cubicBezTo>
                  <a:cubicBezTo>
                    <a:pt x="267806" y="173320"/>
                    <a:pt x="307700" y="154614"/>
                    <a:pt x="386725" y="116628"/>
                  </a:cubicBezTo>
                  <a:cubicBezTo>
                    <a:pt x="396460" y="82270"/>
                    <a:pt x="401613" y="62991"/>
                    <a:pt x="412112" y="21760"/>
                  </a:cubicBezTo>
                  <a:cubicBezTo>
                    <a:pt x="345113" y="18897"/>
                    <a:pt x="311899" y="16225"/>
                    <a:pt x="245855" y="7826"/>
                  </a:cubicBezTo>
                  <a:cubicBezTo>
                    <a:pt x="167021" y="46957"/>
                    <a:pt x="127127" y="67190"/>
                    <a:pt x="46575" y="107275"/>
                  </a:cubicBezTo>
                  <a:cubicBezTo>
                    <a:pt x="32640" y="155759"/>
                    <a:pt x="25960" y="177901"/>
                    <a:pt x="13552" y="216650"/>
                  </a:cubicBezTo>
                  <a:close/>
                </a:path>
              </a:pathLst>
            </a:custGeom>
            <a:grpFill/>
            <a:ln w="19088" cap="flat">
              <a:noFill/>
              <a:prstDash val="solid"/>
              <a:miter/>
            </a:ln>
          </p:spPr>
          <p:txBody>
            <a:bodyPr rtlCol="0" anchor="ctr"/>
            <a:lstStyle/>
            <a:p>
              <a:endParaRPr lang="en-US" dirty="0"/>
            </a:p>
          </p:txBody>
        </p:sp>
        <p:sp>
          <p:nvSpPr>
            <p:cNvPr id="468" name="Freeform: Shape 467">
              <a:extLst>
                <a:ext uri="{FF2B5EF4-FFF2-40B4-BE49-F238E27FC236}">
                  <a16:creationId xmlns:a16="http://schemas.microsoft.com/office/drawing/2014/main" id="{0D723713-AFB3-4C01-A76F-8EA8784C0F27}"/>
                </a:ext>
              </a:extLst>
            </p:cNvPr>
            <p:cNvSpPr/>
            <p:nvPr/>
          </p:nvSpPr>
          <p:spPr>
            <a:xfrm>
              <a:off x="4168293" y="4116410"/>
              <a:ext cx="400850" cy="190881"/>
            </a:xfrm>
            <a:custGeom>
              <a:avLst/>
              <a:gdLst>
                <a:gd name="connsiteX0" fmla="*/ 183627 w 400850"/>
                <a:gd name="connsiteY0" fmla="*/ 184582 h 190880"/>
                <a:gd name="connsiteX1" fmla="*/ 0 w 400850"/>
                <a:gd name="connsiteY1" fmla="*/ 198325 h 190880"/>
                <a:gd name="connsiteX2" fmla="*/ 27105 w 400850"/>
                <a:gd name="connsiteY2" fmla="*/ 97349 h 190880"/>
                <a:gd name="connsiteX3" fmla="*/ 230011 w 400850"/>
                <a:gd name="connsiteY3" fmla="*/ 0 h 190880"/>
                <a:gd name="connsiteX4" fmla="*/ 406195 w 400850"/>
                <a:gd name="connsiteY4" fmla="*/ 4963 h 190880"/>
                <a:gd name="connsiteX5" fmla="*/ 385961 w 400850"/>
                <a:gd name="connsiteY5" fmla="*/ 89141 h 190880"/>
                <a:gd name="connsiteX6" fmla="*/ 183627 w 400850"/>
                <a:gd name="connsiteY6" fmla="*/ 184582 h 190880"/>
                <a:gd name="connsiteX7" fmla="*/ 12789 w 400850"/>
                <a:gd name="connsiteY7" fmla="*/ 192217 h 190880"/>
                <a:gd name="connsiteX8" fmla="*/ 184773 w 400850"/>
                <a:gd name="connsiteY8" fmla="*/ 179619 h 190880"/>
                <a:gd name="connsiteX9" fmla="*/ 374700 w 400850"/>
                <a:gd name="connsiteY9" fmla="*/ 90287 h 190880"/>
                <a:gd name="connsiteX10" fmla="*/ 393788 w 400850"/>
                <a:gd name="connsiteY10" fmla="*/ 10689 h 190880"/>
                <a:gd name="connsiteX11" fmla="*/ 228294 w 400850"/>
                <a:gd name="connsiteY11" fmla="*/ 6490 h 190880"/>
                <a:gd name="connsiteX12" fmla="*/ 37794 w 400850"/>
                <a:gd name="connsiteY12" fmla="*/ 97731 h 190880"/>
                <a:gd name="connsiteX13" fmla="*/ 12789 w 400850"/>
                <a:gd name="connsiteY13" fmla="*/ 192217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90880">
                  <a:moveTo>
                    <a:pt x="183627" y="184582"/>
                  </a:moveTo>
                  <a:cubicBezTo>
                    <a:pt x="109947" y="190117"/>
                    <a:pt x="73107" y="194699"/>
                    <a:pt x="0" y="198325"/>
                  </a:cubicBezTo>
                  <a:cubicBezTo>
                    <a:pt x="10307" y="161867"/>
                    <a:pt x="15843" y="141443"/>
                    <a:pt x="27105" y="97349"/>
                  </a:cubicBezTo>
                  <a:cubicBezTo>
                    <a:pt x="109184" y="57264"/>
                    <a:pt x="149651" y="37413"/>
                    <a:pt x="230011" y="0"/>
                  </a:cubicBezTo>
                  <a:cubicBezTo>
                    <a:pt x="300255" y="4581"/>
                    <a:pt x="335569" y="5345"/>
                    <a:pt x="406195" y="4963"/>
                  </a:cubicBezTo>
                  <a:cubicBezTo>
                    <a:pt x="397986" y="40848"/>
                    <a:pt x="393978" y="57837"/>
                    <a:pt x="385961" y="89141"/>
                  </a:cubicBezTo>
                  <a:cubicBezTo>
                    <a:pt x="305600" y="126745"/>
                    <a:pt x="264752" y="146024"/>
                    <a:pt x="183627" y="184582"/>
                  </a:cubicBezTo>
                  <a:close/>
                  <a:moveTo>
                    <a:pt x="12789" y="192217"/>
                  </a:moveTo>
                  <a:cubicBezTo>
                    <a:pt x="81315" y="188972"/>
                    <a:pt x="115864" y="184964"/>
                    <a:pt x="184773" y="179619"/>
                  </a:cubicBezTo>
                  <a:cubicBezTo>
                    <a:pt x="261125" y="143542"/>
                    <a:pt x="299301" y="125409"/>
                    <a:pt x="374700" y="90287"/>
                  </a:cubicBezTo>
                  <a:cubicBezTo>
                    <a:pt x="382144" y="60509"/>
                    <a:pt x="386152" y="44475"/>
                    <a:pt x="393788" y="10689"/>
                  </a:cubicBezTo>
                  <a:cubicBezTo>
                    <a:pt x="327361" y="11071"/>
                    <a:pt x="294338" y="10308"/>
                    <a:pt x="228294" y="6490"/>
                  </a:cubicBezTo>
                  <a:cubicBezTo>
                    <a:pt x="152895" y="41612"/>
                    <a:pt x="114719" y="60127"/>
                    <a:pt x="37794" y="97731"/>
                  </a:cubicBezTo>
                  <a:cubicBezTo>
                    <a:pt x="27677" y="138770"/>
                    <a:pt x="22524" y="157859"/>
                    <a:pt x="12789" y="192217"/>
                  </a:cubicBezTo>
                  <a:close/>
                </a:path>
              </a:pathLst>
            </a:custGeom>
            <a:grpFill/>
            <a:ln w="19088" cap="flat">
              <a:noFill/>
              <a:prstDash val="solid"/>
              <a:miter/>
            </a:ln>
          </p:spPr>
          <p:txBody>
            <a:bodyPr rtlCol="0" anchor="ctr"/>
            <a:lstStyle/>
            <a:p>
              <a:endParaRPr lang="en-US" dirty="0"/>
            </a:p>
          </p:txBody>
        </p:sp>
        <p:sp>
          <p:nvSpPr>
            <p:cNvPr id="469" name="Freeform: Shape 468">
              <a:extLst>
                <a:ext uri="{FF2B5EF4-FFF2-40B4-BE49-F238E27FC236}">
                  <a16:creationId xmlns:a16="http://schemas.microsoft.com/office/drawing/2014/main" id="{F5114195-D9B2-4B60-9B01-DAF6CF0B1A2F}"/>
                </a:ext>
              </a:extLst>
            </p:cNvPr>
            <p:cNvSpPr/>
            <p:nvPr/>
          </p:nvSpPr>
          <p:spPr>
            <a:xfrm>
              <a:off x="4542419" y="4037576"/>
              <a:ext cx="381762" cy="152705"/>
            </a:xfrm>
            <a:custGeom>
              <a:avLst/>
              <a:gdLst>
                <a:gd name="connsiteX0" fmla="*/ 179619 w 381762"/>
                <a:gd name="connsiteY0" fmla="*/ 159004 h 152704"/>
                <a:gd name="connsiteX1" fmla="*/ 0 w 381762"/>
                <a:gd name="connsiteY1" fmla="*/ 171411 h 152704"/>
                <a:gd name="connsiteX2" fmla="*/ 20424 w 381762"/>
                <a:gd name="connsiteY2" fmla="*/ 86660 h 152704"/>
                <a:gd name="connsiteX3" fmla="*/ 215123 w 381762"/>
                <a:gd name="connsiteY3" fmla="*/ 1527 h 152704"/>
                <a:gd name="connsiteX4" fmla="*/ 389779 w 381762"/>
                <a:gd name="connsiteY4" fmla="*/ 0 h 152704"/>
                <a:gd name="connsiteX5" fmla="*/ 374318 w 381762"/>
                <a:gd name="connsiteY5" fmla="*/ 69862 h 152704"/>
                <a:gd name="connsiteX6" fmla="*/ 179619 w 381762"/>
                <a:gd name="connsiteY6" fmla="*/ 159004 h 152704"/>
                <a:gd name="connsiteX7" fmla="*/ 12408 w 381762"/>
                <a:gd name="connsiteY7" fmla="*/ 165685 h 152704"/>
                <a:gd name="connsiteX8" fmla="*/ 180764 w 381762"/>
                <a:gd name="connsiteY8" fmla="*/ 153659 h 152704"/>
                <a:gd name="connsiteX9" fmla="*/ 363438 w 381762"/>
                <a:gd name="connsiteY9" fmla="*/ 70817 h 152704"/>
                <a:gd name="connsiteX10" fmla="*/ 377945 w 381762"/>
                <a:gd name="connsiteY10" fmla="*/ 4772 h 152704"/>
                <a:gd name="connsiteX11" fmla="*/ 213978 w 381762"/>
                <a:gd name="connsiteY11" fmla="*/ 6681 h 152704"/>
                <a:gd name="connsiteX12" fmla="*/ 31305 w 381762"/>
                <a:gd name="connsiteY12" fmla="*/ 86660 h 152704"/>
                <a:gd name="connsiteX13" fmla="*/ 12408 w 381762"/>
                <a:gd name="connsiteY13" fmla="*/ 165685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52704">
                  <a:moveTo>
                    <a:pt x="179619" y="159004"/>
                  </a:moveTo>
                  <a:cubicBezTo>
                    <a:pt x="107657" y="162058"/>
                    <a:pt x="71963" y="165876"/>
                    <a:pt x="0" y="171411"/>
                  </a:cubicBezTo>
                  <a:cubicBezTo>
                    <a:pt x="8017" y="139916"/>
                    <a:pt x="12026" y="122736"/>
                    <a:pt x="20424" y="86660"/>
                  </a:cubicBezTo>
                  <a:cubicBezTo>
                    <a:pt x="98877" y="50774"/>
                    <a:pt x="137816" y="33595"/>
                    <a:pt x="215123" y="1527"/>
                  </a:cubicBezTo>
                  <a:cubicBezTo>
                    <a:pt x="284795" y="2672"/>
                    <a:pt x="319726" y="2100"/>
                    <a:pt x="389779" y="0"/>
                  </a:cubicBezTo>
                  <a:cubicBezTo>
                    <a:pt x="383671" y="28632"/>
                    <a:pt x="380426" y="42757"/>
                    <a:pt x="374318" y="69862"/>
                  </a:cubicBezTo>
                  <a:cubicBezTo>
                    <a:pt x="297011" y="102694"/>
                    <a:pt x="257880" y="121018"/>
                    <a:pt x="179619" y="159004"/>
                  </a:cubicBezTo>
                  <a:close/>
                  <a:moveTo>
                    <a:pt x="12408" y="165685"/>
                  </a:moveTo>
                  <a:cubicBezTo>
                    <a:pt x="79789" y="160531"/>
                    <a:pt x="113383" y="156713"/>
                    <a:pt x="180764" y="153659"/>
                  </a:cubicBezTo>
                  <a:cubicBezTo>
                    <a:pt x="254254" y="118155"/>
                    <a:pt x="290903" y="101549"/>
                    <a:pt x="363438" y="70817"/>
                  </a:cubicBezTo>
                  <a:cubicBezTo>
                    <a:pt x="369164" y="45048"/>
                    <a:pt x="372218" y="31877"/>
                    <a:pt x="377945" y="4772"/>
                  </a:cubicBezTo>
                  <a:cubicBezTo>
                    <a:pt x="312282" y="6681"/>
                    <a:pt x="279641" y="7444"/>
                    <a:pt x="213978" y="6681"/>
                  </a:cubicBezTo>
                  <a:cubicBezTo>
                    <a:pt x="141443" y="37031"/>
                    <a:pt x="104985" y="53065"/>
                    <a:pt x="31305" y="86660"/>
                  </a:cubicBezTo>
                  <a:cubicBezTo>
                    <a:pt x="23670" y="120064"/>
                    <a:pt x="19852" y="136098"/>
                    <a:pt x="12408" y="165685"/>
                  </a:cubicBezTo>
                  <a:close/>
                </a:path>
              </a:pathLst>
            </a:custGeom>
            <a:grpFill/>
            <a:ln w="19088" cap="flat">
              <a:noFill/>
              <a:prstDash val="solid"/>
              <a:miter/>
            </a:ln>
          </p:spPr>
          <p:txBody>
            <a:bodyPr rtlCol="0" anchor="ctr"/>
            <a:lstStyle/>
            <a:p>
              <a:endParaRPr lang="en-US" dirty="0"/>
            </a:p>
          </p:txBody>
        </p:sp>
        <p:sp>
          <p:nvSpPr>
            <p:cNvPr id="470" name="Freeform: Shape 469">
              <a:extLst>
                <a:ext uri="{FF2B5EF4-FFF2-40B4-BE49-F238E27FC236}">
                  <a16:creationId xmlns:a16="http://schemas.microsoft.com/office/drawing/2014/main" id="{1FA03E85-447A-4736-98B1-C9D5D9298676}"/>
                </a:ext>
              </a:extLst>
            </p:cNvPr>
            <p:cNvSpPr/>
            <p:nvPr/>
          </p:nvSpPr>
          <p:spPr>
            <a:xfrm>
              <a:off x="4905284" y="3965614"/>
              <a:ext cx="362674" cy="133617"/>
            </a:xfrm>
            <a:custGeom>
              <a:avLst/>
              <a:gdLst>
                <a:gd name="connsiteX0" fmla="*/ 176565 w 362673"/>
                <a:gd name="connsiteY0" fmla="*/ 138198 h 133616"/>
                <a:gd name="connsiteX1" fmla="*/ 0 w 362673"/>
                <a:gd name="connsiteY1" fmla="*/ 144879 h 133616"/>
                <a:gd name="connsiteX2" fmla="*/ 15461 w 362673"/>
                <a:gd name="connsiteY2" fmla="*/ 74634 h 133616"/>
                <a:gd name="connsiteX3" fmla="*/ 203670 w 362673"/>
                <a:gd name="connsiteY3" fmla="*/ 3436 h 133616"/>
                <a:gd name="connsiteX4" fmla="*/ 376608 w 362673"/>
                <a:gd name="connsiteY4" fmla="*/ 0 h 133616"/>
                <a:gd name="connsiteX5" fmla="*/ 364583 w 362673"/>
                <a:gd name="connsiteY5" fmla="*/ 59364 h 133616"/>
                <a:gd name="connsiteX6" fmla="*/ 176565 w 362673"/>
                <a:gd name="connsiteY6" fmla="*/ 138198 h 133616"/>
                <a:gd name="connsiteX7" fmla="*/ 11835 w 362673"/>
                <a:gd name="connsiteY7" fmla="*/ 139725 h 133616"/>
                <a:gd name="connsiteX8" fmla="*/ 177329 w 362673"/>
                <a:gd name="connsiteY8" fmla="*/ 132471 h 133616"/>
                <a:gd name="connsiteX9" fmla="*/ 353894 w 362673"/>
                <a:gd name="connsiteY9" fmla="*/ 59555 h 133616"/>
                <a:gd name="connsiteX10" fmla="*/ 365155 w 362673"/>
                <a:gd name="connsiteY10" fmla="*/ 3627 h 133616"/>
                <a:gd name="connsiteX11" fmla="*/ 202907 w 362673"/>
                <a:gd name="connsiteY11" fmla="*/ 7063 h 133616"/>
                <a:gd name="connsiteX12" fmla="*/ 26342 w 362673"/>
                <a:gd name="connsiteY12" fmla="*/ 74062 h 133616"/>
                <a:gd name="connsiteX13" fmla="*/ 11835 w 362673"/>
                <a:gd name="connsiteY13" fmla="*/ 139725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33616">
                  <a:moveTo>
                    <a:pt x="176565" y="138198"/>
                  </a:moveTo>
                  <a:cubicBezTo>
                    <a:pt x="105748" y="137243"/>
                    <a:pt x="70626" y="139534"/>
                    <a:pt x="0" y="144879"/>
                  </a:cubicBezTo>
                  <a:cubicBezTo>
                    <a:pt x="6108" y="117583"/>
                    <a:pt x="9353" y="103457"/>
                    <a:pt x="15461" y="74634"/>
                  </a:cubicBezTo>
                  <a:cubicBezTo>
                    <a:pt x="91241" y="44094"/>
                    <a:pt x="128845" y="29587"/>
                    <a:pt x="203670" y="3436"/>
                  </a:cubicBezTo>
                  <a:cubicBezTo>
                    <a:pt x="272769" y="2863"/>
                    <a:pt x="307319" y="1718"/>
                    <a:pt x="376608" y="0"/>
                  </a:cubicBezTo>
                  <a:cubicBezTo>
                    <a:pt x="371836" y="23097"/>
                    <a:pt x="369355" y="34740"/>
                    <a:pt x="364583" y="59364"/>
                  </a:cubicBezTo>
                  <a:cubicBezTo>
                    <a:pt x="289948" y="86469"/>
                    <a:pt x="252154" y="102694"/>
                    <a:pt x="176565" y="138198"/>
                  </a:cubicBezTo>
                  <a:close/>
                  <a:moveTo>
                    <a:pt x="11835" y="139725"/>
                  </a:moveTo>
                  <a:cubicBezTo>
                    <a:pt x="78070" y="134762"/>
                    <a:pt x="111093" y="131899"/>
                    <a:pt x="177329" y="132471"/>
                  </a:cubicBezTo>
                  <a:cubicBezTo>
                    <a:pt x="248145" y="99449"/>
                    <a:pt x="283649" y="85324"/>
                    <a:pt x="353894" y="59555"/>
                  </a:cubicBezTo>
                  <a:cubicBezTo>
                    <a:pt x="358284" y="36649"/>
                    <a:pt x="360575" y="25387"/>
                    <a:pt x="365155" y="3627"/>
                  </a:cubicBezTo>
                  <a:cubicBezTo>
                    <a:pt x="300256" y="5345"/>
                    <a:pt x="267806" y="6299"/>
                    <a:pt x="202907" y="7063"/>
                  </a:cubicBezTo>
                  <a:cubicBezTo>
                    <a:pt x="132663" y="31877"/>
                    <a:pt x="97349" y="45430"/>
                    <a:pt x="26342" y="74062"/>
                  </a:cubicBezTo>
                  <a:cubicBezTo>
                    <a:pt x="20615" y="100976"/>
                    <a:pt x="17752" y="114147"/>
                    <a:pt x="11835" y="139725"/>
                  </a:cubicBezTo>
                  <a:close/>
                </a:path>
              </a:pathLst>
            </a:custGeom>
            <a:grpFill/>
            <a:ln w="19088" cap="flat">
              <a:noFill/>
              <a:prstDash val="solid"/>
              <a:miter/>
            </a:ln>
          </p:spPr>
          <p:txBody>
            <a:bodyPr rtlCol="0" anchor="ctr"/>
            <a:lstStyle/>
            <a:p>
              <a:endParaRPr lang="en-US" dirty="0"/>
            </a:p>
          </p:txBody>
        </p:sp>
        <p:sp>
          <p:nvSpPr>
            <p:cNvPr id="471" name="Freeform: Shape 470">
              <a:extLst>
                <a:ext uri="{FF2B5EF4-FFF2-40B4-BE49-F238E27FC236}">
                  <a16:creationId xmlns:a16="http://schemas.microsoft.com/office/drawing/2014/main" id="{6BAB1C51-E502-487F-856A-B3C44E553175}"/>
                </a:ext>
              </a:extLst>
            </p:cNvPr>
            <p:cNvSpPr/>
            <p:nvPr/>
          </p:nvSpPr>
          <p:spPr>
            <a:xfrm>
              <a:off x="5258987" y="3910730"/>
              <a:ext cx="362674" cy="114529"/>
            </a:xfrm>
            <a:custGeom>
              <a:avLst/>
              <a:gdLst>
                <a:gd name="connsiteX0" fmla="*/ 175229 w 362673"/>
                <a:gd name="connsiteY0" fmla="*/ 119783 h 114528"/>
                <a:gd name="connsiteX1" fmla="*/ 0 w 362673"/>
                <a:gd name="connsiteY1" fmla="*/ 116348 h 114528"/>
                <a:gd name="connsiteX2" fmla="*/ 12026 w 362673"/>
                <a:gd name="connsiteY2" fmla="*/ 56793 h 114528"/>
                <a:gd name="connsiteX3" fmla="*/ 196226 w 362673"/>
                <a:gd name="connsiteY3" fmla="*/ 483 h 114528"/>
                <a:gd name="connsiteX4" fmla="*/ 368591 w 362673"/>
                <a:gd name="connsiteY4" fmla="*/ 292 h 114528"/>
                <a:gd name="connsiteX5" fmla="*/ 359429 w 362673"/>
                <a:gd name="connsiteY5" fmla="*/ 54311 h 114528"/>
                <a:gd name="connsiteX6" fmla="*/ 175229 w 362673"/>
                <a:gd name="connsiteY6" fmla="*/ 119783 h 114528"/>
                <a:gd name="connsiteX7" fmla="*/ 11453 w 362673"/>
                <a:gd name="connsiteY7" fmla="*/ 112148 h 114528"/>
                <a:gd name="connsiteX8" fmla="*/ 175611 w 362673"/>
                <a:gd name="connsiteY8" fmla="*/ 114057 h 114528"/>
                <a:gd name="connsiteX9" fmla="*/ 348358 w 362673"/>
                <a:gd name="connsiteY9" fmla="*/ 53930 h 114528"/>
                <a:gd name="connsiteX10" fmla="*/ 356948 w 362673"/>
                <a:gd name="connsiteY10" fmla="*/ 3346 h 114528"/>
                <a:gd name="connsiteX11" fmla="*/ 195271 w 362673"/>
                <a:gd name="connsiteY11" fmla="*/ 3537 h 114528"/>
                <a:gd name="connsiteX12" fmla="*/ 22524 w 362673"/>
                <a:gd name="connsiteY12" fmla="*/ 56602 h 114528"/>
                <a:gd name="connsiteX13" fmla="*/ 11453 w 362673"/>
                <a:gd name="connsiteY13" fmla="*/ 11214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14528">
                  <a:moveTo>
                    <a:pt x="175229" y="119783"/>
                  </a:moveTo>
                  <a:cubicBezTo>
                    <a:pt x="104603" y="113866"/>
                    <a:pt x="69863" y="113675"/>
                    <a:pt x="0" y="116348"/>
                  </a:cubicBezTo>
                  <a:cubicBezTo>
                    <a:pt x="4772" y="91915"/>
                    <a:pt x="7254" y="79889"/>
                    <a:pt x="12026" y="56793"/>
                  </a:cubicBezTo>
                  <a:cubicBezTo>
                    <a:pt x="85896" y="31978"/>
                    <a:pt x="122546" y="20716"/>
                    <a:pt x="196226" y="483"/>
                  </a:cubicBezTo>
                  <a:cubicBezTo>
                    <a:pt x="264943" y="101"/>
                    <a:pt x="299492" y="-281"/>
                    <a:pt x="368591" y="292"/>
                  </a:cubicBezTo>
                  <a:cubicBezTo>
                    <a:pt x="364583" y="19762"/>
                    <a:pt x="362865" y="30451"/>
                    <a:pt x="359429" y="54311"/>
                  </a:cubicBezTo>
                  <a:cubicBezTo>
                    <a:pt x="285749" y="75881"/>
                    <a:pt x="248718" y="88861"/>
                    <a:pt x="175229" y="119783"/>
                  </a:cubicBezTo>
                  <a:close/>
                  <a:moveTo>
                    <a:pt x="11453" y="112148"/>
                  </a:moveTo>
                  <a:cubicBezTo>
                    <a:pt x="76925" y="109667"/>
                    <a:pt x="109566" y="108903"/>
                    <a:pt x="175611" y="114057"/>
                  </a:cubicBezTo>
                  <a:cubicBezTo>
                    <a:pt x="244710" y="85425"/>
                    <a:pt x="279259" y="74163"/>
                    <a:pt x="348358" y="53930"/>
                  </a:cubicBezTo>
                  <a:cubicBezTo>
                    <a:pt x="351603" y="31787"/>
                    <a:pt x="353321" y="21671"/>
                    <a:pt x="356948" y="3346"/>
                  </a:cubicBezTo>
                  <a:cubicBezTo>
                    <a:pt x="292048" y="2773"/>
                    <a:pt x="259789" y="3155"/>
                    <a:pt x="195271" y="3537"/>
                  </a:cubicBezTo>
                  <a:cubicBezTo>
                    <a:pt x="126363" y="22625"/>
                    <a:pt x="91814" y="33314"/>
                    <a:pt x="22524" y="56602"/>
                  </a:cubicBezTo>
                  <a:cubicBezTo>
                    <a:pt x="18134" y="78171"/>
                    <a:pt x="16034" y="89243"/>
                    <a:pt x="11453" y="112148"/>
                  </a:cubicBezTo>
                  <a:close/>
                </a:path>
              </a:pathLst>
            </a:custGeom>
            <a:grpFill/>
            <a:ln w="19088" cap="flat">
              <a:noFill/>
              <a:prstDash val="solid"/>
              <a:miter/>
            </a:ln>
          </p:spPr>
          <p:txBody>
            <a:bodyPr rtlCol="0" anchor="ctr"/>
            <a:lstStyle/>
            <a:p>
              <a:endParaRPr lang="en-US" dirty="0"/>
            </a:p>
          </p:txBody>
        </p:sp>
        <p:sp>
          <p:nvSpPr>
            <p:cNvPr id="472" name="Freeform: Shape 471">
              <a:extLst>
                <a:ext uri="{FF2B5EF4-FFF2-40B4-BE49-F238E27FC236}">
                  <a16:creationId xmlns:a16="http://schemas.microsoft.com/office/drawing/2014/main" id="{78C8E35C-7BA1-4778-B47E-95D1DBF944C6}"/>
                </a:ext>
              </a:extLst>
            </p:cNvPr>
            <p:cNvSpPr/>
            <p:nvPr/>
          </p:nvSpPr>
          <p:spPr>
            <a:xfrm>
              <a:off x="5607345" y="3870937"/>
              <a:ext cx="362674" cy="95440"/>
            </a:xfrm>
            <a:custGeom>
              <a:avLst/>
              <a:gdLst>
                <a:gd name="connsiteX0" fmla="*/ 176756 w 362673"/>
                <a:gd name="connsiteY0" fmla="*/ 113001 h 95440"/>
                <a:gd name="connsiteX1" fmla="*/ 0 w 362673"/>
                <a:gd name="connsiteY1" fmla="*/ 95631 h 95440"/>
                <a:gd name="connsiteX2" fmla="*/ 9162 w 362673"/>
                <a:gd name="connsiteY2" fmla="*/ 41612 h 95440"/>
                <a:gd name="connsiteX3" fmla="*/ 191454 w 362673"/>
                <a:gd name="connsiteY3" fmla="*/ 0 h 95440"/>
                <a:gd name="connsiteX4" fmla="*/ 365347 w 362673"/>
                <a:gd name="connsiteY4" fmla="*/ 9162 h 95440"/>
                <a:gd name="connsiteX5" fmla="*/ 359620 w 362673"/>
                <a:gd name="connsiteY5" fmla="*/ 64709 h 95440"/>
                <a:gd name="connsiteX6" fmla="*/ 176756 w 362673"/>
                <a:gd name="connsiteY6" fmla="*/ 113001 h 95440"/>
                <a:gd name="connsiteX7" fmla="*/ 11262 w 362673"/>
                <a:gd name="connsiteY7" fmla="*/ 92386 h 95440"/>
                <a:gd name="connsiteX8" fmla="*/ 176947 w 362673"/>
                <a:gd name="connsiteY8" fmla="*/ 107657 h 95440"/>
                <a:gd name="connsiteX9" fmla="*/ 348549 w 362673"/>
                <a:gd name="connsiteY9" fmla="*/ 63182 h 95440"/>
                <a:gd name="connsiteX10" fmla="*/ 354085 w 362673"/>
                <a:gd name="connsiteY10" fmla="*/ 11262 h 95440"/>
                <a:gd name="connsiteX11" fmla="*/ 190881 w 362673"/>
                <a:gd name="connsiteY11" fmla="*/ 2672 h 95440"/>
                <a:gd name="connsiteX12" fmla="*/ 19852 w 362673"/>
                <a:gd name="connsiteY12" fmla="*/ 41803 h 95440"/>
                <a:gd name="connsiteX13" fmla="*/ 11262 w 362673"/>
                <a:gd name="connsiteY13" fmla="*/ 92386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95440">
                  <a:moveTo>
                    <a:pt x="176756" y="113001"/>
                  </a:moveTo>
                  <a:cubicBezTo>
                    <a:pt x="105176" y="101549"/>
                    <a:pt x="70054" y="97922"/>
                    <a:pt x="0" y="95631"/>
                  </a:cubicBezTo>
                  <a:cubicBezTo>
                    <a:pt x="3436" y="71771"/>
                    <a:pt x="5345" y="61273"/>
                    <a:pt x="9162" y="41612"/>
                  </a:cubicBezTo>
                  <a:cubicBezTo>
                    <a:pt x="82079" y="22715"/>
                    <a:pt x="118537" y="14316"/>
                    <a:pt x="191454" y="0"/>
                  </a:cubicBezTo>
                  <a:cubicBezTo>
                    <a:pt x="260552" y="2100"/>
                    <a:pt x="295293" y="3436"/>
                    <a:pt x="365347" y="9162"/>
                  </a:cubicBezTo>
                  <a:cubicBezTo>
                    <a:pt x="362483" y="28059"/>
                    <a:pt x="361147" y="38749"/>
                    <a:pt x="359620" y="64709"/>
                  </a:cubicBezTo>
                  <a:cubicBezTo>
                    <a:pt x="286131" y="80170"/>
                    <a:pt x="249291" y="88951"/>
                    <a:pt x="176756" y="113001"/>
                  </a:cubicBezTo>
                  <a:close/>
                  <a:moveTo>
                    <a:pt x="11262" y="92386"/>
                  </a:moveTo>
                  <a:cubicBezTo>
                    <a:pt x="76925" y="94677"/>
                    <a:pt x="109948" y="97158"/>
                    <a:pt x="176947" y="107657"/>
                  </a:cubicBezTo>
                  <a:cubicBezTo>
                    <a:pt x="245282" y="85515"/>
                    <a:pt x="279641" y="77689"/>
                    <a:pt x="348549" y="63182"/>
                  </a:cubicBezTo>
                  <a:cubicBezTo>
                    <a:pt x="350267" y="39131"/>
                    <a:pt x="351412" y="29014"/>
                    <a:pt x="354085" y="11262"/>
                  </a:cubicBezTo>
                  <a:cubicBezTo>
                    <a:pt x="288422" y="5917"/>
                    <a:pt x="255780" y="4581"/>
                    <a:pt x="190881" y="2672"/>
                  </a:cubicBezTo>
                  <a:cubicBezTo>
                    <a:pt x="122355" y="16416"/>
                    <a:pt x="88187" y="24242"/>
                    <a:pt x="19852" y="41803"/>
                  </a:cubicBezTo>
                  <a:cubicBezTo>
                    <a:pt x="16225" y="60127"/>
                    <a:pt x="14507" y="70053"/>
                    <a:pt x="11262" y="92386"/>
                  </a:cubicBezTo>
                  <a:close/>
                </a:path>
              </a:pathLst>
            </a:custGeom>
            <a:grpFill/>
            <a:ln w="19088" cap="flat">
              <a:noFill/>
              <a:prstDash val="solid"/>
              <a:miter/>
            </a:ln>
          </p:spPr>
          <p:txBody>
            <a:bodyPr rtlCol="0" anchor="ctr"/>
            <a:lstStyle/>
            <a:p>
              <a:endParaRPr lang="en-US" dirty="0"/>
            </a:p>
          </p:txBody>
        </p:sp>
        <p:sp>
          <p:nvSpPr>
            <p:cNvPr id="473" name="Freeform: Shape 472">
              <a:extLst>
                <a:ext uri="{FF2B5EF4-FFF2-40B4-BE49-F238E27FC236}">
                  <a16:creationId xmlns:a16="http://schemas.microsoft.com/office/drawing/2014/main" id="{F38FA4F0-495B-405D-A856-FA620054CDF1}"/>
                </a:ext>
              </a:extLst>
            </p:cNvPr>
            <p:cNvSpPr/>
            <p:nvPr/>
          </p:nvSpPr>
          <p:spPr>
            <a:xfrm>
              <a:off x="5955702" y="3857575"/>
              <a:ext cx="362674" cy="114529"/>
            </a:xfrm>
            <a:custGeom>
              <a:avLst/>
              <a:gdLst>
                <a:gd name="connsiteX0" fmla="*/ 182101 w 362673"/>
                <a:gd name="connsiteY0" fmla="*/ 115674 h 114528"/>
                <a:gd name="connsiteX1" fmla="*/ 0 w 362673"/>
                <a:gd name="connsiteY1" fmla="*/ 78452 h 114528"/>
                <a:gd name="connsiteX2" fmla="*/ 5917 w 362673"/>
                <a:gd name="connsiteY2" fmla="*/ 23097 h 114528"/>
                <a:gd name="connsiteX3" fmla="*/ 189736 w 362673"/>
                <a:gd name="connsiteY3" fmla="*/ 0 h 114528"/>
                <a:gd name="connsiteX4" fmla="*/ 370500 w 362673"/>
                <a:gd name="connsiteY4" fmla="*/ 33404 h 114528"/>
                <a:gd name="connsiteX5" fmla="*/ 367828 w 362673"/>
                <a:gd name="connsiteY5" fmla="*/ 88760 h 114528"/>
                <a:gd name="connsiteX6" fmla="*/ 182101 w 362673"/>
                <a:gd name="connsiteY6" fmla="*/ 115674 h 114528"/>
                <a:gd name="connsiteX7" fmla="*/ 11262 w 362673"/>
                <a:gd name="connsiteY7" fmla="*/ 75971 h 114528"/>
                <a:gd name="connsiteX8" fmla="*/ 181910 w 362673"/>
                <a:gd name="connsiteY8" fmla="*/ 110329 h 114528"/>
                <a:gd name="connsiteX9" fmla="*/ 355993 w 362673"/>
                <a:gd name="connsiteY9" fmla="*/ 85705 h 114528"/>
                <a:gd name="connsiteX10" fmla="*/ 358666 w 362673"/>
                <a:gd name="connsiteY10" fmla="*/ 33786 h 114528"/>
                <a:gd name="connsiteX11" fmla="*/ 189163 w 362673"/>
                <a:gd name="connsiteY11" fmla="*/ 2291 h 114528"/>
                <a:gd name="connsiteX12" fmla="*/ 16607 w 362673"/>
                <a:gd name="connsiteY12" fmla="*/ 23669 h 114528"/>
                <a:gd name="connsiteX13" fmla="*/ 11262 w 362673"/>
                <a:gd name="connsiteY13" fmla="*/ 7597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14528">
                  <a:moveTo>
                    <a:pt x="182101" y="115674"/>
                  </a:moveTo>
                  <a:cubicBezTo>
                    <a:pt x="107848" y="95822"/>
                    <a:pt x="71580" y="88760"/>
                    <a:pt x="0" y="78452"/>
                  </a:cubicBezTo>
                  <a:cubicBezTo>
                    <a:pt x="1718" y="52683"/>
                    <a:pt x="2863" y="41803"/>
                    <a:pt x="5917" y="23097"/>
                  </a:cubicBezTo>
                  <a:cubicBezTo>
                    <a:pt x="78834" y="9926"/>
                    <a:pt x="115483" y="4963"/>
                    <a:pt x="189736" y="0"/>
                  </a:cubicBezTo>
                  <a:cubicBezTo>
                    <a:pt x="261125" y="10880"/>
                    <a:pt x="297202" y="17561"/>
                    <a:pt x="370500" y="33404"/>
                  </a:cubicBezTo>
                  <a:cubicBezTo>
                    <a:pt x="368591" y="52301"/>
                    <a:pt x="368019" y="63182"/>
                    <a:pt x="367828" y="88760"/>
                  </a:cubicBezTo>
                  <a:cubicBezTo>
                    <a:pt x="292621" y="95440"/>
                    <a:pt x="255590" y="100976"/>
                    <a:pt x="182101" y="115674"/>
                  </a:cubicBezTo>
                  <a:close/>
                  <a:moveTo>
                    <a:pt x="11262" y="75971"/>
                  </a:moveTo>
                  <a:cubicBezTo>
                    <a:pt x="78452" y="85705"/>
                    <a:pt x="112620" y="92195"/>
                    <a:pt x="181910" y="110329"/>
                  </a:cubicBezTo>
                  <a:cubicBezTo>
                    <a:pt x="250818" y="96967"/>
                    <a:pt x="285749" y="92005"/>
                    <a:pt x="355993" y="85705"/>
                  </a:cubicBezTo>
                  <a:cubicBezTo>
                    <a:pt x="356375" y="61845"/>
                    <a:pt x="356948" y="51729"/>
                    <a:pt x="358666" y="33786"/>
                  </a:cubicBezTo>
                  <a:cubicBezTo>
                    <a:pt x="290139" y="19088"/>
                    <a:pt x="256163" y="12789"/>
                    <a:pt x="189163" y="2291"/>
                  </a:cubicBezTo>
                  <a:cubicBezTo>
                    <a:pt x="119492" y="7063"/>
                    <a:pt x="84942" y="11453"/>
                    <a:pt x="16607" y="23669"/>
                  </a:cubicBezTo>
                  <a:cubicBezTo>
                    <a:pt x="14126" y="41803"/>
                    <a:pt x="12980" y="51920"/>
                    <a:pt x="11262" y="75971"/>
                  </a:cubicBezTo>
                  <a:close/>
                </a:path>
              </a:pathLst>
            </a:custGeom>
            <a:grpFill/>
            <a:ln w="19088" cap="flat">
              <a:noFill/>
              <a:prstDash val="solid"/>
              <a:miter/>
            </a:ln>
          </p:spPr>
          <p:txBody>
            <a:bodyPr rtlCol="0" anchor="ctr"/>
            <a:lstStyle/>
            <a:p>
              <a:endParaRPr lang="en-US" dirty="0"/>
            </a:p>
          </p:txBody>
        </p:sp>
        <p:sp>
          <p:nvSpPr>
            <p:cNvPr id="474" name="Freeform: Shape 473">
              <a:extLst>
                <a:ext uri="{FF2B5EF4-FFF2-40B4-BE49-F238E27FC236}">
                  <a16:creationId xmlns:a16="http://schemas.microsoft.com/office/drawing/2014/main" id="{9484D056-AAAF-45DF-925A-6DCD2806206E}"/>
                </a:ext>
              </a:extLst>
            </p:cNvPr>
            <p:cNvSpPr/>
            <p:nvPr/>
          </p:nvSpPr>
          <p:spPr>
            <a:xfrm>
              <a:off x="6311886" y="3886486"/>
              <a:ext cx="362674" cy="114529"/>
            </a:xfrm>
            <a:custGeom>
              <a:avLst/>
              <a:gdLst>
                <a:gd name="connsiteX0" fmla="*/ 190881 w 362673"/>
                <a:gd name="connsiteY0" fmla="*/ 117304 h 114528"/>
                <a:gd name="connsiteX1" fmla="*/ 0 w 362673"/>
                <a:gd name="connsiteY1" fmla="*/ 58895 h 114528"/>
                <a:gd name="connsiteX2" fmla="*/ 2863 w 362673"/>
                <a:gd name="connsiteY2" fmla="*/ 3539 h 114528"/>
                <a:gd name="connsiteX3" fmla="*/ 191835 w 362673"/>
                <a:gd name="connsiteY3" fmla="*/ 104 h 114528"/>
                <a:gd name="connsiteX4" fmla="*/ 380617 w 362673"/>
                <a:gd name="connsiteY4" fmla="*/ 49160 h 114528"/>
                <a:gd name="connsiteX5" fmla="*/ 381380 w 362673"/>
                <a:gd name="connsiteY5" fmla="*/ 106233 h 114528"/>
                <a:gd name="connsiteX6" fmla="*/ 190881 w 362673"/>
                <a:gd name="connsiteY6" fmla="*/ 117304 h 114528"/>
                <a:gd name="connsiteX7" fmla="*/ 11644 w 362673"/>
                <a:gd name="connsiteY7" fmla="*/ 57940 h 114528"/>
                <a:gd name="connsiteX8" fmla="*/ 190499 w 362673"/>
                <a:gd name="connsiteY8" fmla="*/ 111578 h 114528"/>
                <a:gd name="connsiteX9" fmla="*/ 369354 w 362673"/>
                <a:gd name="connsiteY9" fmla="*/ 102034 h 114528"/>
                <a:gd name="connsiteX10" fmla="*/ 368782 w 362673"/>
                <a:gd name="connsiteY10" fmla="*/ 48587 h 114528"/>
                <a:gd name="connsiteX11" fmla="*/ 191644 w 362673"/>
                <a:gd name="connsiteY11" fmla="*/ 2585 h 114528"/>
                <a:gd name="connsiteX12" fmla="*/ 14316 w 362673"/>
                <a:gd name="connsiteY12" fmla="*/ 5830 h 114528"/>
                <a:gd name="connsiteX13" fmla="*/ 11644 w 362673"/>
                <a:gd name="connsiteY13" fmla="*/ 57940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14528">
                  <a:moveTo>
                    <a:pt x="190881" y="117304"/>
                  </a:moveTo>
                  <a:cubicBezTo>
                    <a:pt x="112810" y="89245"/>
                    <a:pt x="74825" y="77983"/>
                    <a:pt x="0" y="58895"/>
                  </a:cubicBezTo>
                  <a:cubicBezTo>
                    <a:pt x="382" y="33317"/>
                    <a:pt x="954" y="22437"/>
                    <a:pt x="2863" y="3539"/>
                  </a:cubicBezTo>
                  <a:cubicBezTo>
                    <a:pt x="77880" y="294"/>
                    <a:pt x="115865" y="-278"/>
                    <a:pt x="191835" y="104"/>
                  </a:cubicBezTo>
                  <a:cubicBezTo>
                    <a:pt x="266279" y="17283"/>
                    <a:pt x="304073" y="27209"/>
                    <a:pt x="380617" y="49160"/>
                  </a:cubicBezTo>
                  <a:cubicBezTo>
                    <a:pt x="380235" y="69584"/>
                    <a:pt x="380235" y="80655"/>
                    <a:pt x="381380" y="106233"/>
                  </a:cubicBezTo>
                  <a:cubicBezTo>
                    <a:pt x="304073" y="106233"/>
                    <a:pt x="265897" y="108524"/>
                    <a:pt x="190881" y="117304"/>
                  </a:cubicBezTo>
                  <a:close/>
                  <a:moveTo>
                    <a:pt x="11644" y="57940"/>
                  </a:moveTo>
                  <a:cubicBezTo>
                    <a:pt x="81888" y="75883"/>
                    <a:pt x="117392" y="85809"/>
                    <a:pt x="190499" y="111578"/>
                  </a:cubicBezTo>
                  <a:cubicBezTo>
                    <a:pt x="260934" y="103752"/>
                    <a:pt x="296820" y="102416"/>
                    <a:pt x="369354" y="102034"/>
                  </a:cubicBezTo>
                  <a:cubicBezTo>
                    <a:pt x="368400" y="78365"/>
                    <a:pt x="368400" y="67866"/>
                    <a:pt x="368782" y="48587"/>
                  </a:cubicBezTo>
                  <a:cubicBezTo>
                    <a:pt x="297011" y="28163"/>
                    <a:pt x="261507" y="18810"/>
                    <a:pt x="191644" y="2585"/>
                  </a:cubicBezTo>
                  <a:cubicBezTo>
                    <a:pt x="120255" y="2394"/>
                    <a:pt x="84751" y="2776"/>
                    <a:pt x="14316" y="5830"/>
                  </a:cubicBezTo>
                  <a:cubicBezTo>
                    <a:pt x="12407" y="23964"/>
                    <a:pt x="11835" y="34080"/>
                    <a:pt x="11644" y="57940"/>
                  </a:cubicBezTo>
                  <a:close/>
                </a:path>
              </a:pathLst>
            </a:custGeom>
            <a:grpFill/>
            <a:ln w="19088" cap="flat">
              <a:noFill/>
              <a:prstDash val="solid"/>
              <a:miter/>
            </a:ln>
          </p:spPr>
          <p:txBody>
            <a:bodyPr rtlCol="0" anchor="ctr"/>
            <a:lstStyle/>
            <a:p>
              <a:endParaRPr lang="en-US" dirty="0"/>
            </a:p>
          </p:txBody>
        </p:sp>
        <p:sp>
          <p:nvSpPr>
            <p:cNvPr id="475" name="Freeform: Shape 474">
              <a:extLst>
                <a:ext uri="{FF2B5EF4-FFF2-40B4-BE49-F238E27FC236}">
                  <a16:creationId xmlns:a16="http://schemas.microsoft.com/office/drawing/2014/main" id="{DB538444-3B4B-45EC-A15D-8AAFEF3782F3}"/>
                </a:ext>
              </a:extLst>
            </p:cNvPr>
            <p:cNvSpPr/>
            <p:nvPr/>
          </p:nvSpPr>
          <p:spPr>
            <a:xfrm>
              <a:off x="6680292" y="3933546"/>
              <a:ext cx="381762" cy="114529"/>
            </a:xfrm>
            <a:custGeom>
              <a:avLst/>
              <a:gdLst>
                <a:gd name="connsiteX0" fmla="*/ 202138 w 381762"/>
                <a:gd name="connsiteY0" fmla="*/ 130944 h 114528"/>
                <a:gd name="connsiteX1" fmla="*/ 949 w 381762"/>
                <a:gd name="connsiteY1" fmla="*/ 56883 h 114528"/>
                <a:gd name="connsiteX2" fmla="*/ 377 w 381762"/>
                <a:gd name="connsiteY2" fmla="*/ 0 h 114528"/>
                <a:gd name="connsiteX3" fmla="*/ 194693 w 381762"/>
                <a:gd name="connsiteY3" fmla="*/ 6490 h 114528"/>
                <a:gd name="connsiteX4" fmla="*/ 393400 w 381762"/>
                <a:gd name="connsiteY4" fmla="*/ 69672 h 114528"/>
                <a:gd name="connsiteX5" fmla="*/ 398936 w 381762"/>
                <a:gd name="connsiteY5" fmla="*/ 131899 h 114528"/>
                <a:gd name="connsiteX6" fmla="*/ 202138 w 381762"/>
                <a:gd name="connsiteY6" fmla="*/ 130944 h 114528"/>
                <a:gd name="connsiteX7" fmla="*/ 12974 w 381762"/>
                <a:gd name="connsiteY7" fmla="*/ 56883 h 114528"/>
                <a:gd name="connsiteX8" fmla="*/ 201374 w 381762"/>
                <a:gd name="connsiteY8" fmla="*/ 125218 h 114528"/>
                <a:gd name="connsiteX9" fmla="*/ 385956 w 381762"/>
                <a:gd name="connsiteY9" fmla="*/ 127127 h 114528"/>
                <a:gd name="connsiteX10" fmla="*/ 380993 w 381762"/>
                <a:gd name="connsiteY10" fmla="*/ 68908 h 114528"/>
                <a:gd name="connsiteX11" fmla="*/ 194693 w 381762"/>
                <a:gd name="connsiteY11" fmla="*/ 9353 h 114528"/>
                <a:gd name="connsiteX12" fmla="*/ 12402 w 381762"/>
                <a:gd name="connsiteY12" fmla="*/ 3245 h 114528"/>
                <a:gd name="connsiteX13" fmla="*/ 12974 w 381762"/>
                <a:gd name="connsiteY13" fmla="*/ 5688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14528">
                  <a:moveTo>
                    <a:pt x="202138" y="130944"/>
                  </a:moveTo>
                  <a:cubicBezTo>
                    <a:pt x="119868" y="97349"/>
                    <a:pt x="79593" y="82270"/>
                    <a:pt x="949" y="56883"/>
                  </a:cubicBezTo>
                  <a:cubicBezTo>
                    <a:pt x="-197" y="31495"/>
                    <a:pt x="-197" y="20233"/>
                    <a:pt x="377" y="0"/>
                  </a:cubicBezTo>
                  <a:cubicBezTo>
                    <a:pt x="77683" y="1527"/>
                    <a:pt x="116622" y="3054"/>
                    <a:pt x="194693" y="6490"/>
                  </a:cubicBezTo>
                  <a:cubicBezTo>
                    <a:pt x="272954" y="29587"/>
                    <a:pt x="312658" y="42376"/>
                    <a:pt x="393400" y="69672"/>
                  </a:cubicBezTo>
                  <a:cubicBezTo>
                    <a:pt x="394927" y="92768"/>
                    <a:pt x="396073" y="105175"/>
                    <a:pt x="398936" y="131899"/>
                  </a:cubicBezTo>
                  <a:cubicBezTo>
                    <a:pt x="318766" y="128081"/>
                    <a:pt x="279445" y="127508"/>
                    <a:pt x="202138" y="130944"/>
                  </a:cubicBezTo>
                  <a:close/>
                  <a:moveTo>
                    <a:pt x="12974" y="56883"/>
                  </a:moveTo>
                  <a:cubicBezTo>
                    <a:pt x="86845" y="80552"/>
                    <a:pt x="124258" y="93913"/>
                    <a:pt x="201374" y="125218"/>
                  </a:cubicBezTo>
                  <a:cubicBezTo>
                    <a:pt x="273909" y="122355"/>
                    <a:pt x="311130" y="123500"/>
                    <a:pt x="385956" y="127127"/>
                  </a:cubicBezTo>
                  <a:cubicBezTo>
                    <a:pt x="383284" y="102121"/>
                    <a:pt x="382330" y="90668"/>
                    <a:pt x="380993" y="68908"/>
                  </a:cubicBezTo>
                  <a:cubicBezTo>
                    <a:pt x="305404" y="43330"/>
                    <a:pt x="268182" y="31304"/>
                    <a:pt x="194693" y="9353"/>
                  </a:cubicBezTo>
                  <a:cubicBezTo>
                    <a:pt x="121394" y="6108"/>
                    <a:pt x="84937" y="4772"/>
                    <a:pt x="12402" y="3245"/>
                  </a:cubicBezTo>
                  <a:cubicBezTo>
                    <a:pt x="11829" y="22715"/>
                    <a:pt x="11829" y="33213"/>
                    <a:pt x="12974" y="56883"/>
                  </a:cubicBezTo>
                  <a:close/>
                </a:path>
              </a:pathLst>
            </a:custGeom>
            <a:grpFill/>
            <a:ln w="19088" cap="flat">
              <a:noFill/>
              <a:prstDash val="solid"/>
              <a:miter/>
            </a:ln>
          </p:spPr>
          <p:txBody>
            <a:bodyPr rtlCol="0" anchor="ctr"/>
            <a:lstStyle/>
            <a:p>
              <a:endParaRPr lang="en-US" dirty="0"/>
            </a:p>
          </p:txBody>
        </p:sp>
        <p:sp>
          <p:nvSpPr>
            <p:cNvPr id="476" name="Freeform: Shape 475">
              <a:extLst>
                <a:ext uri="{FF2B5EF4-FFF2-40B4-BE49-F238E27FC236}">
                  <a16:creationId xmlns:a16="http://schemas.microsoft.com/office/drawing/2014/main" id="{277F1D5B-B5C1-4EDA-854D-D9BD37AE4875}"/>
                </a:ext>
              </a:extLst>
            </p:cNvPr>
            <p:cNvSpPr/>
            <p:nvPr/>
          </p:nvSpPr>
          <p:spPr>
            <a:xfrm>
              <a:off x="7061094" y="4000927"/>
              <a:ext cx="419938" cy="152705"/>
            </a:xfrm>
            <a:custGeom>
              <a:avLst/>
              <a:gdLst>
                <a:gd name="connsiteX0" fmla="*/ 217605 w 419938"/>
                <a:gd name="connsiteY0" fmla="*/ 147551 h 152704"/>
                <a:gd name="connsiteX1" fmla="*/ 5345 w 419938"/>
                <a:gd name="connsiteY1" fmla="*/ 62036 h 152704"/>
                <a:gd name="connsiteX2" fmla="*/ 0 w 419938"/>
                <a:gd name="connsiteY2" fmla="*/ 0 h 152704"/>
                <a:gd name="connsiteX3" fmla="*/ 199280 w 419938"/>
                <a:gd name="connsiteY3" fmla="*/ 11644 h 152704"/>
                <a:gd name="connsiteX4" fmla="*/ 408867 w 419938"/>
                <a:gd name="connsiteY4" fmla="*/ 87233 h 152704"/>
                <a:gd name="connsiteX5" fmla="*/ 420701 w 419938"/>
                <a:gd name="connsiteY5" fmla="*/ 157286 h 152704"/>
                <a:gd name="connsiteX6" fmla="*/ 217605 w 419938"/>
                <a:gd name="connsiteY6" fmla="*/ 147551 h 152704"/>
                <a:gd name="connsiteX7" fmla="*/ 17752 w 419938"/>
                <a:gd name="connsiteY7" fmla="*/ 62609 h 152704"/>
                <a:gd name="connsiteX8" fmla="*/ 216460 w 419938"/>
                <a:gd name="connsiteY8" fmla="*/ 142015 h 152704"/>
                <a:gd name="connsiteX9" fmla="*/ 407150 w 419938"/>
                <a:gd name="connsiteY9" fmla="*/ 151750 h 152704"/>
                <a:gd name="connsiteX10" fmla="*/ 396269 w 419938"/>
                <a:gd name="connsiteY10" fmla="*/ 86278 h 152704"/>
                <a:gd name="connsiteX11" fmla="*/ 199662 w 419938"/>
                <a:gd name="connsiteY11" fmla="*/ 15080 h 152704"/>
                <a:gd name="connsiteX12" fmla="*/ 12598 w 419938"/>
                <a:gd name="connsiteY12" fmla="*/ 4009 h 152704"/>
                <a:gd name="connsiteX13" fmla="*/ 17752 w 419938"/>
                <a:gd name="connsiteY13" fmla="*/ 62609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52704">
                  <a:moveTo>
                    <a:pt x="217605" y="147551"/>
                  </a:moveTo>
                  <a:cubicBezTo>
                    <a:pt x="130944" y="110520"/>
                    <a:pt x="88378" y="92768"/>
                    <a:pt x="5345" y="62036"/>
                  </a:cubicBezTo>
                  <a:cubicBezTo>
                    <a:pt x="2482" y="35313"/>
                    <a:pt x="1527" y="23097"/>
                    <a:pt x="0" y="0"/>
                  </a:cubicBezTo>
                  <a:cubicBezTo>
                    <a:pt x="79406" y="4390"/>
                    <a:pt x="119301" y="6872"/>
                    <a:pt x="199280" y="11644"/>
                  </a:cubicBezTo>
                  <a:cubicBezTo>
                    <a:pt x="281932" y="39894"/>
                    <a:pt x="323735" y="55165"/>
                    <a:pt x="408867" y="87233"/>
                  </a:cubicBezTo>
                  <a:cubicBezTo>
                    <a:pt x="413067" y="114147"/>
                    <a:pt x="415357" y="128081"/>
                    <a:pt x="420701" y="157286"/>
                  </a:cubicBezTo>
                  <a:cubicBezTo>
                    <a:pt x="338432" y="151178"/>
                    <a:pt x="297584" y="148696"/>
                    <a:pt x="217605" y="147551"/>
                  </a:cubicBezTo>
                  <a:close/>
                  <a:moveTo>
                    <a:pt x="17752" y="62609"/>
                  </a:moveTo>
                  <a:cubicBezTo>
                    <a:pt x="95823" y="91432"/>
                    <a:pt x="135335" y="107466"/>
                    <a:pt x="216460" y="142015"/>
                  </a:cubicBezTo>
                  <a:cubicBezTo>
                    <a:pt x="291667" y="143352"/>
                    <a:pt x="330033" y="146215"/>
                    <a:pt x="407150" y="151750"/>
                  </a:cubicBezTo>
                  <a:cubicBezTo>
                    <a:pt x="402377" y="124645"/>
                    <a:pt x="400278" y="111665"/>
                    <a:pt x="396269" y="86278"/>
                  </a:cubicBezTo>
                  <a:cubicBezTo>
                    <a:pt x="316481" y="56310"/>
                    <a:pt x="277160" y="41994"/>
                    <a:pt x="199662" y="15080"/>
                  </a:cubicBezTo>
                  <a:cubicBezTo>
                    <a:pt x="124646" y="10689"/>
                    <a:pt x="87233" y="8208"/>
                    <a:pt x="12598" y="4009"/>
                  </a:cubicBezTo>
                  <a:cubicBezTo>
                    <a:pt x="13934" y="25960"/>
                    <a:pt x="15079" y="37604"/>
                    <a:pt x="17752" y="62609"/>
                  </a:cubicBezTo>
                  <a:close/>
                </a:path>
              </a:pathLst>
            </a:custGeom>
            <a:grpFill/>
            <a:ln w="19088" cap="flat">
              <a:noFill/>
              <a:prstDash val="solid"/>
              <a:miter/>
            </a:ln>
          </p:spPr>
          <p:txBody>
            <a:bodyPr rtlCol="0" anchor="ctr"/>
            <a:lstStyle/>
            <a:p>
              <a:endParaRPr lang="en-US" dirty="0"/>
            </a:p>
          </p:txBody>
        </p:sp>
        <p:sp>
          <p:nvSpPr>
            <p:cNvPr id="477" name="Freeform: Shape 476">
              <a:extLst>
                <a:ext uri="{FF2B5EF4-FFF2-40B4-BE49-F238E27FC236}">
                  <a16:creationId xmlns:a16="http://schemas.microsoft.com/office/drawing/2014/main" id="{376FDF71-99F0-47F9-8B5B-09669FFA3CDF}"/>
                </a:ext>
              </a:extLst>
            </p:cNvPr>
            <p:cNvSpPr/>
            <p:nvPr/>
          </p:nvSpPr>
          <p:spPr>
            <a:xfrm>
              <a:off x="7456790" y="4085296"/>
              <a:ext cx="439026" cy="171793"/>
            </a:xfrm>
            <a:custGeom>
              <a:avLst/>
              <a:gdLst>
                <a:gd name="connsiteX0" fmla="*/ 234974 w 439026"/>
                <a:gd name="connsiteY0" fmla="*/ 162630 h 171792"/>
                <a:gd name="connsiteX1" fmla="*/ 11645 w 439026"/>
                <a:gd name="connsiteY1" fmla="*/ 69672 h 171792"/>
                <a:gd name="connsiteX2" fmla="*/ 0 w 439026"/>
                <a:gd name="connsiteY2" fmla="*/ 0 h 171792"/>
                <a:gd name="connsiteX3" fmla="*/ 203098 w 439026"/>
                <a:gd name="connsiteY3" fmla="*/ 12026 h 171792"/>
                <a:gd name="connsiteX4" fmla="*/ 423947 w 439026"/>
                <a:gd name="connsiteY4" fmla="*/ 97349 h 171792"/>
                <a:gd name="connsiteX5" fmla="*/ 443608 w 439026"/>
                <a:gd name="connsiteY5" fmla="*/ 176947 h 171792"/>
                <a:gd name="connsiteX6" fmla="*/ 234974 w 439026"/>
                <a:gd name="connsiteY6" fmla="*/ 162630 h 171792"/>
                <a:gd name="connsiteX7" fmla="*/ 24624 w 439026"/>
                <a:gd name="connsiteY7" fmla="*/ 70435 h 171792"/>
                <a:gd name="connsiteX8" fmla="*/ 233829 w 439026"/>
                <a:gd name="connsiteY8" fmla="*/ 157286 h 171792"/>
                <a:gd name="connsiteX9" fmla="*/ 429673 w 439026"/>
                <a:gd name="connsiteY9" fmla="*/ 170838 h 171792"/>
                <a:gd name="connsiteX10" fmla="*/ 411539 w 439026"/>
                <a:gd name="connsiteY10" fmla="*/ 96586 h 171792"/>
                <a:gd name="connsiteX11" fmla="*/ 204243 w 439026"/>
                <a:gd name="connsiteY11" fmla="*/ 16225 h 171792"/>
                <a:gd name="connsiteX12" fmla="*/ 13553 w 439026"/>
                <a:gd name="connsiteY12" fmla="*/ 4772 h 171792"/>
                <a:gd name="connsiteX13" fmla="*/ 24624 w 439026"/>
                <a:gd name="connsiteY13" fmla="*/ 70435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71792">
                  <a:moveTo>
                    <a:pt x="234974" y="162630"/>
                  </a:moveTo>
                  <a:cubicBezTo>
                    <a:pt x="144306" y="124264"/>
                    <a:pt x="99449" y="104985"/>
                    <a:pt x="11645" y="69672"/>
                  </a:cubicBezTo>
                  <a:cubicBezTo>
                    <a:pt x="6490" y="40658"/>
                    <a:pt x="4200" y="26723"/>
                    <a:pt x="0" y="0"/>
                  </a:cubicBezTo>
                  <a:cubicBezTo>
                    <a:pt x="81315" y="5345"/>
                    <a:pt x="121973" y="7826"/>
                    <a:pt x="203098" y="12026"/>
                  </a:cubicBezTo>
                  <a:cubicBezTo>
                    <a:pt x="290139" y="44666"/>
                    <a:pt x="334424" y="61845"/>
                    <a:pt x="423947" y="97349"/>
                  </a:cubicBezTo>
                  <a:cubicBezTo>
                    <a:pt x="431583" y="128845"/>
                    <a:pt x="435591" y="144879"/>
                    <a:pt x="443608" y="176947"/>
                  </a:cubicBezTo>
                  <a:cubicBezTo>
                    <a:pt x="360002" y="170838"/>
                    <a:pt x="317817" y="167212"/>
                    <a:pt x="234974" y="162630"/>
                  </a:cubicBezTo>
                  <a:close/>
                  <a:moveTo>
                    <a:pt x="24624" y="70435"/>
                  </a:moveTo>
                  <a:cubicBezTo>
                    <a:pt x="107085" y="103457"/>
                    <a:pt x="148888" y="121209"/>
                    <a:pt x="233829" y="157286"/>
                  </a:cubicBezTo>
                  <a:cubicBezTo>
                    <a:pt x="311518" y="161676"/>
                    <a:pt x="351222" y="165303"/>
                    <a:pt x="429673" y="170838"/>
                  </a:cubicBezTo>
                  <a:cubicBezTo>
                    <a:pt x="422229" y="140870"/>
                    <a:pt x="418602" y="125981"/>
                    <a:pt x="411539" y="96586"/>
                  </a:cubicBezTo>
                  <a:cubicBezTo>
                    <a:pt x="327552" y="63182"/>
                    <a:pt x="286132" y="46957"/>
                    <a:pt x="204243" y="16225"/>
                  </a:cubicBezTo>
                  <a:cubicBezTo>
                    <a:pt x="128082" y="12216"/>
                    <a:pt x="89905" y="9735"/>
                    <a:pt x="13553" y="4772"/>
                  </a:cubicBezTo>
                  <a:cubicBezTo>
                    <a:pt x="17562" y="30159"/>
                    <a:pt x="19661" y="43330"/>
                    <a:pt x="24624" y="70435"/>
                  </a:cubicBezTo>
                  <a:close/>
                </a:path>
              </a:pathLst>
            </a:custGeom>
            <a:grpFill/>
            <a:ln w="19088" cap="flat">
              <a:noFill/>
              <a:prstDash val="solid"/>
              <a:miter/>
            </a:ln>
          </p:spPr>
          <p:txBody>
            <a:bodyPr rtlCol="0" anchor="ctr"/>
            <a:lstStyle/>
            <a:p>
              <a:endParaRPr lang="en-US" dirty="0"/>
            </a:p>
          </p:txBody>
        </p:sp>
        <p:sp>
          <p:nvSpPr>
            <p:cNvPr id="478" name="Freeform: Shape 477">
              <a:extLst>
                <a:ext uri="{FF2B5EF4-FFF2-40B4-BE49-F238E27FC236}">
                  <a16:creationId xmlns:a16="http://schemas.microsoft.com/office/drawing/2014/main" id="{00235E71-84B7-4A90-B10E-C71D269E87B7}"/>
                </a:ext>
              </a:extLst>
            </p:cNvPr>
            <p:cNvSpPr/>
            <p:nvPr/>
          </p:nvSpPr>
          <p:spPr>
            <a:xfrm>
              <a:off x="7867567" y="4179592"/>
              <a:ext cx="458114" cy="171793"/>
            </a:xfrm>
            <a:custGeom>
              <a:avLst/>
              <a:gdLst>
                <a:gd name="connsiteX0" fmla="*/ 252535 w 458114"/>
                <a:gd name="connsiteY0" fmla="*/ 175038 h 171792"/>
                <a:gd name="connsiteX1" fmla="*/ 19470 w 458114"/>
                <a:gd name="connsiteY1" fmla="*/ 79215 h 171792"/>
                <a:gd name="connsiteX2" fmla="*/ 0 w 458114"/>
                <a:gd name="connsiteY2" fmla="*/ 0 h 171792"/>
                <a:gd name="connsiteX3" fmla="*/ 205006 w 458114"/>
                <a:gd name="connsiteY3" fmla="*/ 8208 h 171792"/>
                <a:gd name="connsiteX4" fmla="*/ 436354 w 458114"/>
                <a:gd name="connsiteY4" fmla="*/ 100022 h 171792"/>
                <a:gd name="connsiteX5" fmla="*/ 465177 w 458114"/>
                <a:gd name="connsiteY5" fmla="*/ 189545 h 171792"/>
                <a:gd name="connsiteX6" fmla="*/ 252535 w 458114"/>
                <a:gd name="connsiteY6" fmla="*/ 175038 h 171792"/>
                <a:gd name="connsiteX7" fmla="*/ 32450 w 458114"/>
                <a:gd name="connsiteY7" fmla="*/ 79979 h 171792"/>
                <a:gd name="connsiteX8" fmla="*/ 251009 w 458114"/>
                <a:gd name="connsiteY8" fmla="*/ 170075 h 171792"/>
                <a:gd name="connsiteX9" fmla="*/ 450289 w 458114"/>
                <a:gd name="connsiteY9" fmla="*/ 183055 h 171792"/>
                <a:gd name="connsiteX10" fmla="*/ 423374 w 458114"/>
                <a:gd name="connsiteY10" fmla="*/ 99449 h 171792"/>
                <a:gd name="connsiteX11" fmla="*/ 206342 w 458114"/>
                <a:gd name="connsiteY11" fmla="*/ 13171 h 171792"/>
                <a:gd name="connsiteX12" fmla="*/ 13934 w 458114"/>
                <a:gd name="connsiteY12" fmla="*/ 5345 h 171792"/>
                <a:gd name="connsiteX13" fmla="*/ 32450 w 458114"/>
                <a:gd name="connsiteY13" fmla="*/ 79979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71792">
                  <a:moveTo>
                    <a:pt x="252535" y="175038"/>
                  </a:moveTo>
                  <a:cubicBezTo>
                    <a:pt x="158813" y="137434"/>
                    <a:pt x="111856" y="117392"/>
                    <a:pt x="19470" y="79215"/>
                  </a:cubicBezTo>
                  <a:cubicBezTo>
                    <a:pt x="11452" y="47338"/>
                    <a:pt x="7636" y="31495"/>
                    <a:pt x="0" y="0"/>
                  </a:cubicBezTo>
                  <a:cubicBezTo>
                    <a:pt x="82461" y="4390"/>
                    <a:pt x="123501" y="6108"/>
                    <a:pt x="205006" y="8208"/>
                  </a:cubicBezTo>
                  <a:cubicBezTo>
                    <a:pt x="296439" y="43903"/>
                    <a:pt x="342823" y="62418"/>
                    <a:pt x="436354" y="100022"/>
                  </a:cubicBezTo>
                  <a:cubicBezTo>
                    <a:pt x="448188" y="136289"/>
                    <a:pt x="453916" y="154232"/>
                    <a:pt x="465177" y="189545"/>
                  </a:cubicBezTo>
                  <a:cubicBezTo>
                    <a:pt x="380808" y="185345"/>
                    <a:pt x="337669" y="181528"/>
                    <a:pt x="252535" y="175038"/>
                  </a:cubicBezTo>
                  <a:close/>
                  <a:moveTo>
                    <a:pt x="32450" y="79979"/>
                  </a:moveTo>
                  <a:cubicBezTo>
                    <a:pt x="119301" y="115865"/>
                    <a:pt x="163203" y="134571"/>
                    <a:pt x="251009" y="170075"/>
                  </a:cubicBezTo>
                  <a:cubicBezTo>
                    <a:pt x="330988" y="176183"/>
                    <a:pt x="371073" y="179428"/>
                    <a:pt x="450289" y="183055"/>
                  </a:cubicBezTo>
                  <a:cubicBezTo>
                    <a:pt x="439789" y="150032"/>
                    <a:pt x="434254" y="133426"/>
                    <a:pt x="423374" y="99449"/>
                  </a:cubicBezTo>
                  <a:cubicBezTo>
                    <a:pt x="335760" y="64327"/>
                    <a:pt x="292239" y="46766"/>
                    <a:pt x="206342" y="13171"/>
                  </a:cubicBezTo>
                  <a:cubicBezTo>
                    <a:pt x="129799" y="11262"/>
                    <a:pt x="91242" y="9544"/>
                    <a:pt x="13934" y="5345"/>
                  </a:cubicBezTo>
                  <a:cubicBezTo>
                    <a:pt x="21188" y="35122"/>
                    <a:pt x="25005" y="50011"/>
                    <a:pt x="32450" y="79979"/>
                  </a:cubicBezTo>
                  <a:close/>
                </a:path>
              </a:pathLst>
            </a:custGeom>
            <a:grpFill/>
            <a:ln w="19088" cap="flat">
              <a:noFill/>
              <a:prstDash val="solid"/>
              <a:miter/>
            </a:ln>
          </p:spPr>
          <p:txBody>
            <a:bodyPr rtlCol="0" anchor="ctr"/>
            <a:lstStyle/>
            <a:p>
              <a:endParaRPr lang="en-US" dirty="0"/>
            </a:p>
          </p:txBody>
        </p:sp>
        <p:sp>
          <p:nvSpPr>
            <p:cNvPr id="479" name="Freeform: Shape 478">
              <a:extLst>
                <a:ext uri="{FF2B5EF4-FFF2-40B4-BE49-F238E27FC236}">
                  <a16:creationId xmlns:a16="http://schemas.microsoft.com/office/drawing/2014/main" id="{525B49C4-D643-4B12-886B-BC7E2858CE90}"/>
                </a:ext>
              </a:extLst>
            </p:cNvPr>
            <p:cNvSpPr/>
            <p:nvPr/>
          </p:nvSpPr>
          <p:spPr>
            <a:xfrm>
              <a:off x="8290177" y="4276177"/>
              <a:ext cx="477202" cy="190881"/>
            </a:xfrm>
            <a:custGeom>
              <a:avLst/>
              <a:gdLst>
                <a:gd name="connsiteX0" fmla="*/ 268951 w 477202"/>
                <a:gd name="connsiteY0" fmla="*/ 183246 h 190880"/>
                <a:gd name="connsiteX1" fmla="*/ 28632 w 477202"/>
                <a:gd name="connsiteY1" fmla="*/ 89332 h 190880"/>
                <a:gd name="connsiteX2" fmla="*/ 0 w 477202"/>
                <a:gd name="connsiteY2" fmla="*/ 191 h 190880"/>
                <a:gd name="connsiteX3" fmla="*/ 203670 w 477202"/>
                <a:gd name="connsiteY3" fmla="*/ 0 h 190880"/>
                <a:gd name="connsiteX4" fmla="*/ 443034 w 477202"/>
                <a:gd name="connsiteY4" fmla="*/ 93532 h 190880"/>
                <a:gd name="connsiteX5" fmla="*/ 481783 w 477202"/>
                <a:gd name="connsiteY5" fmla="*/ 191835 h 190880"/>
                <a:gd name="connsiteX6" fmla="*/ 268951 w 477202"/>
                <a:gd name="connsiteY6" fmla="*/ 183246 h 190880"/>
                <a:gd name="connsiteX7" fmla="*/ 41803 w 477202"/>
                <a:gd name="connsiteY7" fmla="*/ 89905 h 190880"/>
                <a:gd name="connsiteX8" fmla="*/ 267424 w 477202"/>
                <a:gd name="connsiteY8" fmla="*/ 178665 h 190880"/>
                <a:gd name="connsiteX9" fmla="*/ 466894 w 477202"/>
                <a:gd name="connsiteY9" fmla="*/ 186109 h 190880"/>
                <a:gd name="connsiteX10" fmla="*/ 430819 w 477202"/>
                <a:gd name="connsiteY10" fmla="*/ 94104 h 190880"/>
                <a:gd name="connsiteX11" fmla="*/ 205960 w 477202"/>
                <a:gd name="connsiteY11" fmla="*/ 6299 h 190880"/>
                <a:gd name="connsiteX12" fmla="*/ 14507 w 477202"/>
                <a:gd name="connsiteY12" fmla="*/ 6299 h 190880"/>
                <a:gd name="connsiteX13" fmla="*/ 41803 w 477202"/>
                <a:gd name="connsiteY13" fmla="*/ 89905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90880">
                  <a:moveTo>
                    <a:pt x="268951" y="183246"/>
                  </a:moveTo>
                  <a:cubicBezTo>
                    <a:pt x="173129" y="148124"/>
                    <a:pt x="125027" y="128845"/>
                    <a:pt x="28632" y="89332"/>
                  </a:cubicBezTo>
                  <a:cubicBezTo>
                    <a:pt x="17370" y="54210"/>
                    <a:pt x="11643" y="36458"/>
                    <a:pt x="0" y="191"/>
                  </a:cubicBezTo>
                  <a:cubicBezTo>
                    <a:pt x="82461" y="1909"/>
                    <a:pt x="123308" y="1909"/>
                    <a:pt x="203670" y="0"/>
                  </a:cubicBezTo>
                  <a:cubicBezTo>
                    <a:pt x="298728" y="37222"/>
                    <a:pt x="346830" y="56119"/>
                    <a:pt x="443034" y="93532"/>
                  </a:cubicBezTo>
                  <a:cubicBezTo>
                    <a:pt x="459260" y="134189"/>
                    <a:pt x="467085" y="154041"/>
                    <a:pt x="481783" y="191835"/>
                  </a:cubicBezTo>
                  <a:cubicBezTo>
                    <a:pt x="398560" y="192026"/>
                    <a:pt x="355229" y="189354"/>
                    <a:pt x="268951" y="183246"/>
                  </a:cubicBezTo>
                  <a:close/>
                  <a:moveTo>
                    <a:pt x="41803" y="89905"/>
                  </a:moveTo>
                  <a:cubicBezTo>
                    <a:pt x="132280" y="126936"/>
                    <a:pt x="177710" y="145642"/>
                    <a:pt x="267424" y="178665"/>
                  </a:cubicBezTo>
                  <a:cubicBezTo>
                    <a:pt x="348358" y="184391"/>
                    <a:pt x="388442" y="186109"/>
                    <a:pt x="466894" y="186109"/>
                  </a:cubicBezTo>
                  <a:cubicBezTo>
                    <a:pt x="453151" y="150605"/>
                    <a:pt x="445898" y="132090"/>
                    <a:pt x="430819" y="94104"/>
                  </a:cubicBezTo>
                  <a:cubicBezTo>
                    <a:pt x="340341" y="58982"/>
                    <a:pt x="295292" y="41230"/>
                    <a:pt x="205960" y="6299"/>
                  </a:cubicBezTo>
                  <a:cubicBezTo>
                    <a:pt x="130181" y="7826"/>
                    <a:pt x="92005" y="7826"/>
                    <a:pt x="14507" y="6299"/>
                  </a:cubicBezTo>
                  <a:cubicBezTo>
                    <a:pt x="25577" y="40085"/>
                    <a:pt x="31114" y="56882"/>
                    <a:pt x="41803" y="89905"/>
                  </a:cubicBezTo>
                  <a:close/>
                </a:path>
              </a:pathLst>
            </a:custGeom>
            <a:grpFill/>
            <a:ln w="19088" cap="flat">
              <a:noFill/>
              <a:prstDash val="solid"/>
              <a:miter/>
            </a:ln>
          </p:spPr>
          <p:txBody>
            <a:bodyPr rtlCol="0" anchor="ctr"/>
            <a:lstStyle/>
            <a:p>
              <a:endParaRPr lang="en-US" dirty="0"/>
            </a:p>
          </p:txBody>
        </p:sp>
        <p:sp>
          <p:nvSpPr>
            <p:cNvPr id="480" name="Freeform: Shape 479">
              <a:extLst>
                <a:ext uri="{FF2B5EF4-FFF2-40B4-BE49-F238E27FC236}">
                  <a16:creationId xmlns:a16="http://schemas.microsoft.com/office/drawing/2014/main" id="{BAFA7C62-4413-4CF9-8825-0699BCFFE513}"/>
                </a:ext>
              </a:extLst>
            </p:cNvPr>
            <p:cNvSpPr/>
            <p:nvPr/>
          </p:nvSpPr>
          <p:spPr>
            <a:xfrm>
              <a:off x="8719660" y="4354629"/>
              <a:ext cx="477202" cy="190881"/>
            </a:xfrm>
            <a:custGeom>
              <a:avLst/>
              <a:gdLst>
                <a:gd name="connsiteX0" fmla="*/ 281930 w 477202"/>
                <a:gd name="connsiteY0" fmla="*/ 196989 h 190880"/>
                <a:gd name="connsiteX1" fmla="*/ 38367 w 477202"/>
                <a:gd name="connsiteY1" fmla="*/ 110520 h 190880"/>
                <a:gd name="connsiteX2" fmla="*/ 0 w 477202"/>
                <a:gd name="connsiteY2" fmla="*/ 12407 h 190880"/>
                <a:gd name="connsiteX3" fmla="*/ 198707 w 477202"/>
                <a:gd name="connsiteY3" fmla="*/ 0 h 190880"/>
                <a:gd name="connsiteX4" fmla="*/ 442271 w 477202"/>
                <a:gd name="connsiteY4" fmla="*/ 89332 h 190880"/>
                <a:gd name="connsiteX5" fmla="*/ 490182 w 477202"/>
                <a:gd name="connsiteY5" fmla="*/ 194126 h 190880"/>
                <a:gd name="connsiteX6" fmla="*/ 281930 w 477202"/>
                <a:gd name="connsiteY6" fmla="*/ 196989 h 190880"/>
                <a:gd name="connsiteX7" fmla="*/ 51347 w 477202"/>
                <a:gd name="connsiteY7" fmla="*/ 110520 h 190880"/>
                <a:gd name="connsiteX8" fmla="*/ 280213 w 477202"/>
                <a:gd name="connsiteY8" fmla="*/ 192599 h 190880"/>
                <a:gd name="connsiteX9" fmla="*/ 475103 w 477202"/>
                <a:gd name="connsiteY9" fmla="*/ 188781 h 190880"/>
                <a:gd name="connsiteX10" fmla="*/ 430436 w 477202"/>
                <a:gd name="connsiteY10" fmla="*/ 90668 h 190880"/>
                <a:gd name="connsiteX11" fmla="*/ 201761 w 477202"/>
                <a:gd name="connsiteY11" fmla="*/ 6681 h 190880"/>
                <a:gd name="connsiteX12" fmla="*/ 15079 w 477202"/>
                <a:gd name="connsiteY12" fmla="*/ 18134 h 190880"/>
                <a:gd name="connsiteX13" fmla="*/ 51347 w 477202"/>
                <a:gd name="connsiteY13" fmla="*/ 110520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90880">
                  <a:moveTo>
                    <a:pt x="281930" y="196989"/>
                  </a:moveTo>
                  <a:cubicBezTo>
                    <a:pt x="185918" y="166257"/>
                    <a:pt x="137243" y="148887"/>
                    <a:pt x="38367" y="110520"/>
                  </a:cubicBezTo>
                  <a:cubicBezTo>
                    <a:pt x="23669" y="72726"/>
                    <a:pt x="16033" y="53065"/>
                    <a:pt x="0" y="12407"/>
                  </a:cubicBezTo>
                  <a:cubicBezTo>
                    <a:pt x="80933" y="9735"/>
                    <a:pt x="120637" y="7253"/>
                    <a:pt x="198707" y="0"/>
                  </a:cubicBezTo>
                  <a:cubicBezTo>
                    <a:pt x="296057" y="36458"/>
                    <a:pt x="344922" y="54592"/>
                    <a:pt x="442271" y="89332"/>
                  </a:cubicBezTo>
                  <a:cubicBezTo>
                    <a:pt x="462695" y="133426"/>
                    <a:pt x="472430" y="154614"/>
                    <a:pt x="490182" y="194126"/>
                  </a:cubicBezTo>
                  <a:cubicBezTo>
                    <a:pt x="409630" y="199852"/>
                    <a:pt x="367637" y="200043"/>
                    <a:pt x="281930" y="196989"/>
                  </a:cubicBezTo>
                  <a:close/>
                  <a:moveTo>
                    <a:pt x="51347" y="110520"/>
                  </a:moveTo>
                  <a:cubicBezTo>
                    <a:pt x="143924" y="146406"/>
                    <a:pt x="190117" y="163585"/>
                    <a:pt x="280213" y="192599"/>
                  </a:cubicBezTo>
                  <a:cubicBezTo>
                    <a:pt x="360383" y="195271"/>
                    <a:pt x="399323" y="194317"/>
                    <a:pt x="475103" y="188781"/>
                  </a:cubicBezTo>
                  <a:cubicBezTo>
                    <a:pt x="458495" y="151750"/>
                    <a:pt x="449333" y="131899"/>
                    <a:pt x="430436" y="90668"/>
                  </a:cubicBezTo>
                  <a:cubicBezTo>
                    <a:pt x="339005" y="58028"/>
                    <a:pt x="293193" y="40849"/>
                    <a:pt x="201761" y="6681"/>
                  </a:cubicBezTo>
                  <a:cubicBezTo>
                    <a:pt x="128463" y="13362"/>
                    <a:pt x="91049" y="15461"/>
                    <a:pt x="15079" y="18134"/>
                  </a:cubicBezTo>
                  <a:cubicBezTo>
                    <a:pt x="30160" y="56310"/>
                    <a:pt x="37412" y="75016"/>
                    <a:pt x="51347" y="110520"/>
                  </a:cubicBezTo>
                  <a:close/>
                </a:path>
              </a:pathLst>
            </a:custGeom>
            <a:grpFill/>
            <a:ln w="19088" cap="flat">
              <a:noFill/>
              <a:prstDash val="solid"/>
              <a:miter/>
            </a:ln>
          </p:spPr>
          <p:txBody>
            <a:bodyPr rtlCol="0" anchor="ctr"/>
            <a:lstStyle/>
            <a:p>
              <a:endParaRPr lang="en-US" dirty="0"/>
            </a:p>
          </p:txBody>
        </p:sp>
        <p:sp>
          <p:nvSpPr>
            <p:cNvPr id="481" name="Freeform: Shape 480">
              <a:extLst>
                <a:ext uri="{FF2B5EF4-FFF2-40B4-BE49-F238E27FC236}">
                  <a16:creationId xmlns:a16="http://schemas.microsoft.com/office/drawing/2014/main" id="{4529C66B-BFFF-4840-8131-0883FAEA0B03}"/>
                </a:ext>
              </a:extLst>
            </p:cNvPr>
            <p:cNvSpPr/>
            <p:nvPr/>
          </p:nvSpPr>
          <p:spPr>
            <a:xfrm>
              <a:off x="9148378" y="4413612"/>
              <a:ext cx="477202" cy="190881"/>
            </a:xfrm>
            <a:custGeom>
              <a:avLst/>
              <a:gdLst>
                <a:gd name="connsiteX0" fmla="*/ 288994 w 477202"/>
                <a:gd name="connsiteY0" fmla="*/ 205961 h 190880"/>
                <a:gd name="connsiteX1" fmla="*/ 47720 w 477202"/>
                <a:gd name="connsiteY1" fmla="*/ 132853 h 190880"/>
                <a:gd name="connsiteX2" fmla="*/ 0 w 477202"/>
                <a:gd name="connsiteY2" fmla="*/ 28250 h 190880"/>
                <a:gd name="connsiteX3" fmla="*/ 189164 w 477202"/>
                <a:gd name="connsiteY3" fmla="*/ 0 h 190880"/>
                <a:gd name="connsiteX4" fmla="*/ 430819 w 477202"/>
                <a:gd name="connsiteY4" fmla="*/ 78261 h 190880"/>
                <a:gd name="connsiteX5" fmla="*/ 485792 w 477202"/>
                <a:gd name="connsiteY5" fmla="*/ 184773 h 190880"/>
                <a:gd name="connsiteX6" fmla="*/ 288994 w 477202"/>
                <a:gd name="connsiteY6" fmla="*/ 205961 h 190880"/>
                <a:gd name="connsiteX7" fmla="*/ 60128 w 477202"/>
                <a:gd name="connsiteY7" fmla="*/ 131899 h 190880"/>
                <a:gd name="connsiteX8" fmla="*/ 286895 w 477202"/>
                <a:gd name="connsiteY8" fmla="*/ 201570 h 190880"/>
                <a:gd name="connsiteX9" fmla="*/ 471095 w 477202"/>
                <a:gd name="connsiteY9" fmla="*/ 180764 h 190880"/>
                <a:gd name="connsiteX10" fmla="*/ 419748 w 477202"/>
                <a:gd name="connsiteY10" fmla="*/ 80743 h 190880"/>
                <a:gd name="connsiteX11" fmla="*/ 192791 w 477202"/>
                <a:gd name="connsiteY11" fmla="*/ 7254 h 190880"/>
                <a:gd name="connsiteX12" fmla="*/ 15080 w 477202"/>
                <a:gd name="connsiteY12" fmla="*/ 33595 h 190880"/>
                <a:gd name="connsiteX13" fmla="*/ 60128 w 477202"/>
                <a:gd name="connsiteY13" fmla="*/ 131899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90880">
                  <a:moveTo>
                    <a:pt x="288994" y="205961"/>
                  </a:moveTo>
                  <a:cubicBezTo>
                    <a:pt x="194699" y="181146"/>
                    <a:pt x="146598" y="166830"/>
                    <a:pt x="47720" y="132853"/>
                  </a:cubicBezTo>
                  <a:cubicBezTo>
                    <a:pt x="30160" y="93532"/>
                    <a:pt x="20424" y="72344"/>
                    <a:pt x="0" y="28250"/>
                  </a:cubicBezTo>
                  <a:cubicBezTo>
                    <a:pt x="77498" y="19470"/>
                    <a:pt x="115484" y="13934"/>
                    <a:pt x="189164" y="0"/>
                  </a:cubicBezTo>
                  <a:cubicBezTo>
                    <a:pt x="286513" y="33022"/>
                    <a:pt x="335187" y="49056"/>
                    <a:pt x="430819" y="78261"/>
                  </a:cubicBezTo>
                  <a:cubicBezTo>
                    <a:pt x="454870" y="124073"/>
                    <a:pt x="466132" y="145833"/>
                    <a:pt x="485792" y="184773"/>
                  </a:cubicBezTo>
                  <a:cubicBezTo>
                    <a:pt x="410394" y="198325"/>
                    <a:pt x="371073" y="202716"/>
                    <a:pt x="288994" y="205961"/>
                  </a:cubicBezTo>
                  <a:close/>
                  <a:moveTo>
                    <a:pt x="60128" y="131899"/>
                  </a:moveTo>
                  <a:cubicBezTo>
                    <a:pt x="152896" y="163776"/>
                    <a:pt x="198326" y="178092"/>
                    <a:pt x="286895" y="201570"/>
                  </a:cubicBezTo>
                  <a:cubicBezTo>
                    <a:pt x="363629" y="198134"/>
                    <a:pt x="400087" y="193172"/>
                    <a:pt x="471095" y="180764"/>
                  </a:cubicBezTo>
                  <a:cubicBezTo>
                    <a:pt x="452579" y="143924"/>
                    <a:pt x="442081" y="123500"/>
                    <a:pt x="419748" y="80743"/>
                  </a:cubicBezTo>
                  <a:cubicBezTo>
                    <a:pt x="329843" y="53256"/>
                    <a:pt x="284413" y="38176"/>
                    <a:pt x="192791" y="7254"/>
                  </a:cubicBezTo>
                  <a:cubicBezTo>
                    <a:pt x="123501" y="20043"/>
                    <a:pt x="87806" y="25387"/>
                    <a:pt x="15080" y="33595"/>
                  </a:cubicBezTo>
                  <a:cubicBezTo>
                    <a:pt x="34360" y="75016"/>
                    <a:pt x="43521" y="94868"/>
                    <a:pt x="60128" y="131899"/>
                  </a:cubicBezTo>
                  <a:close/>
                </a:path>
              </a:pathLst>
            </a:custGeom>
            <a:grpFill/>
            <a:ln w="19088" cap="flat">
              <a:noFill/>
              <a:prstDash val="solid"/>
              <a:miter/>
            </a:ln>
          </p:spPr>
          <p:txBody>
            <a:bodyPr rtlCol="0" anchor="ctr"/>
            <a:lstStyle/>
            <a:p>
              <a:endParaRPr lang="en-US" dirty="0"/>
            </a:p>
          </p:txBody>
        </p:sp>
        <p:sp>
          <p:nvSpPr>
            <p:cNvPr id="482" name="Freeform: Shape 481">
              <a:extLst>
                <a:ext uri="{FF2B5EF4-FFF2-40B4-BE49-F238E27FC236}">
                  <a16:creationId xmlns:a16="http://schemas.microsoft.com/office/drawing/2014/main" id="{0A6EF142-AEA1-4CDB-BA3C-4B9CAE3077A2}"/>
                </a:ext>
              </a:extLst>
            </p:cNvPr>
            <p:cNvSpPr/>
            <p:nvPr/>
          </p:nvSpPr>
          <p:spPr>
            <a:xfrm>
              <a:off x="9566216" y="4444343"/>
              <a:ext cx="458114" cy="190881"/>
            </a:xfrm>
            <a:custGeom>
              <a:avLst/>
              <a:gdLst>
                <a:gd name="connsiteX0" fmla="*/ 286895 w 458114"/>
                <a:gd name="connsiteY0" fmla="*/ 207488 h 190880"/>
                <a:gd name="connsiteX1" fmla="*/ 54783 w 458114"/>
                <a:gd name="connsiteY1" fmla="*/ 153277 h 190880"/>
                <a:gd name="connsiteX2" fmla="*/ 0 w 458114"/>
                <a:gd name="connsiteY2" fmla="*/ 46766 h 190880"/>
                <a:gd name="connsiteX3" fmla="*/ 174657 w 458114"/>
                <a:gd name="connsiteY3" fmla="*/ 0 h 190880"/>
                <a:gd name="connsiteX4" fmla="*/ 406195 w 458114"/>
                <a:gd name="connsiteY4" fmla="*/ 58791 h 190880"/>
                <a:gd name="connsiteX5" fmla="*/ 466322 w 458114"/>
                <a:gd name="connsiteY5" fmla="*/ 164158 h 190880"/>
                <a:gd name="connsiteX6" fmla="*/ 286895 w 458114"/>
                <a:gd name="connsiteY6" fmla="*/ 207488 h 190880"/>
                <a:gd name="connsiteX7" fmla="*/ 66427 w 458114"/>
                <a:gd name="connsiteY7" fmla="*/ 151178 h 190880"/>
                <a:gd name="connsiteX8" fmla="*/ 284413 w 458114"/>
                <a:gd name="connsiteY8" fmla="*/ 202525 h 190880"/>
                <a:gd name="connsiteX9" fmla="*/ 452197 w 458114"/>
                <a:gd name="connsiteY9" fmla="*/ 161104 h 190880"/>
                <a:gd name="connsiteX10" fmla="*/ 396078 w 458114"/>
                <a:gd name="connsiteY10" fmla="*/ 62227 h 190880"/>
                <a:gd name="connsiteX11" fmla="*/ 178855 w 458114"/>
                <a:gd name="connsiteY11" fmla="*/ 7254 h 190880"/>
                <a:gd name="connsiteX12" fmla="*/ 14889 w 458114"/>
                <a:gd name="connsiteY12" fmla="*/ 51156 h 190880"/>
                <a:gd name="connsiteX13" fmla="*/ 66427 w 458114"/>
                <a:gd name="connsiteY13" fmla="*/ 151178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90880">
                  <a:moveTo>
                    <a:pt x="286895" y="207488"/>
                  </a:moveTo>
                  <a:cubicBezTo>
                    <a:pt x="196226" y="189736"/>
                    <a:pt x="150414" y="179619"/>
                    <a:pt x="54783" y="153277"/>
                  </a:cubicBezTo>
                  <a:cubicBezTo>
                    <a:pt x="35123" y="114147"/>
                    <a:pt x="23860" y="92577"/>
                    <a:pt x="0" y="46766"/>
                  </a:cubicBezTo>
                  <a:cubicBezTo>
                    <a:pt x="72154" y="30732"/>
                    <a:pt x="107084" y="21379"/>
                    <a:pt x="174657" y="0"/>
                  </a:cubicBezTo>
                  <a:cubicBezTo>
                    <a:pt x="269333" y="26914"/>
                    <a:pt x="313999" y="36649"/>
                    <a:pt x="406195" y="58791"/>
                  </a:cubicBezTo>
                  <a:cubicBezTo>
                    <a:pt x="432727" y="104603"/>
                    <a:pt x="445135" y="125981"/>
                    <a:pt x="466322" y="164158"/>
                  </a:cubicBezTo>
                  <a:cubicBezTo>
                    <a:pt x="396269" y="183437"/>
                    <a:pt x="361529" y="193935"/>
                    <a:pt x="286895" y="207488"/>
                  </a:cubicBezTo>
                  <a:close/>
                  <a:moveTo>
                    <a:pt x="66427" y="151178"/>
                  </a:moveTo>
                  <a:cubicBezTo>
                    <a:pt x="155949" y="175801"/>
                    <a:pt x="199280" y="185727"/>
                    <a:pt x="284413" y="202525"/>
                  </a:cubicBezTo>
                  <a:cubicBezTo>
                    <a:pt x="353894" y="189354"/>
                    <a:pt x="386534" y="179428"/>
                    <a:pt x="452197" y="161104"/>
                  </a:cubicBezTo>
                  <a:cubicBezTo>
                    <a:pt x="432155" y="125027"/>
                    <a:pt x="420702" y="104985"/>
                    <a:pt x="396078" y="62227"/>
                  </a:cubicBezTo>
                  <a:cubicBezTo>
                    <a:pt x="309801" y="41421"/>
                    <a:pt x="267616" y="32259"/>
                    <a:pt x="178855" y="7254"/>
                  </a:cubicBezTo>
                  <a:cubicBezTo>
                    <a:pt x="115293" y="27296"/>
                    <a:pt x="82461" y="36076"/>
                    <a:pt x="14889" y="51156"/>
                  </a:cubicBezTo>
                  <a:cubicBezTo>
                    <a:pt x="37413" y="93913"/>
                    <a:pt x="47911" y="114338"/>
                    <a:pt x="66427" y="151178"/>
                  </a:cubicBezTo>
                  <a:close/>
                </a:path>
              </a:pathLst>
            </a:custGeom>
            <a:grpFill/>
            <a:ln w="19088" cap="flat">
              <a:noFill/>
              <a:prstDash val="solid"/>
              <a:miter/>
            </a:ln>
          </p:spPr>
          <p:txBody>
            <a:bodyPr rtlCol="0" anchor="ctr"/>
            <a:lstStyle/>
            <a:p>
              <a:endParaRPr lang="en-US" dirty="0"/>
            </a:p>
          </p:txBody>
        </p:sp>
        <p:sp>
          <p:nvSpPr>
            <p:cNvPr id="483" name="Freeform: Shape 482">
              <a:extLst>
                <a:ext uri="{FF2B5EF4-FFF2-40B4-BE49-F238E27FC236}">
                  <a16:creationId xmlns:a16="http://schemas.microsoft.com/office/drawing/2014/main" id="{2041453E-9ADB-4E20-A1D0-97C5E09524ED}"/>
                </a:ext>
              </a:extLst>
            </p:cNvPr>
            <p:cNvSpPr/>
            <p:nvPr/>
          </p:nvSpPr>
          <p:spPr>
            <a:xfrm>
              <a:off x="9960195" y="4443962"/>
              <a:ext cx="458114" cy="190881"/>
            </a:xfrm>
            <a:custGeom>
              <a:avLst/>
              <a:gdLst>
                <a:gd name="connsiteX0" fmla="*/ 286704 w 458114"/>
                <a:gd name="connsiteY0" fmla="*/ 207678 h 190880"/>
                <a:gd name="connsiteX1" fmla="*/ 59937 w 458114"/>
                <a:gd name="connsiteY1" fmla="*/ 164539 h 190880"/>
                <a:gd name="connsiteX2" fmla="*/ 0 w 458114"/>
                <a:gd name="connsiteY2" fmla="*/ 59173 h 190880"/>
                <a:gd name="connsiteX3" fmla="*/ 162631 w 458114"/>
                <a:gd name="connsiteY3" fmla="*/ 0 h 190880"/>
                <a:gd name="connsiteX4" fmla="*/ 397032 w 458114"/>
                <a:gd name="connsiteY4" fmla="*/ 58410 h 190880"/>
                <a:gd name="connsiteX5" fmla="*/ 463269 w 458114"/>
                <a:gd name="connsiteY5" fmla="*/ 164158 h 190880"/>
                <a:gd name="connsiteX6" fmla="*/ 286704 w 458114"/>
                <a:gd name="connsiteY6" fmla="*/ 207678 h 190880"/>
                <a:gd name="connsiteX7" fmla="*/ 70817 w 458114"/>
                <a:gd name="connsiteY7" fmla="*/ 161485 h 190880"/>
                <a:gd name="connsiteX8" fmla="*/ 284031 w 458114"/>
                <a:gd name="connsiteY8" fmla="*/ 202906 h 190880"/>
                <a:gd name="connsiteX9" fmla="*/ 448953 w 458114"/>
                <a:gd name="connsiteY9" fmla="*/ 160913 h 190880"/>
                <a:gd name="connsiteX10" fmla="*/ 386916 w 458114"/>
                <a:gd name="connsiteY10" fmla="*/ 61654 h 190880"/>
                <a:gd name="connsiteX11" fmla="*/ 167212 w 458114"/>
                <a:gd name="connsiteY11" fmla="*/ 7253 h 190880"/>
                <a:gd name="connsiteX12" fmla="*/ 14507 w 458114"/>
                <a:gd name="connsiteY12" fmla="*/ 62418 h 190880"/>
                <a:gd name="connsiteX13" fmla="*/ 70817 w 458114"/>
                <a:gd name="connsiteY13" fmla="*/ 161485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90880">
                  <a:moveTo>
                    <a:pt x="286704" y="207678"/>
                  </a:moveTo>
                  <a:cubicBezTo>
                    <a:pt x="196989" y="192599"/>
                    <a:pt x="151369" y="183437"/>
                    <a:pt x="59937" y="164539"/>
                  </a:cubicBezTo>
                  <a:cubicBezTo>
                    <a:pt x="38748" y="126363"/>
                    <a:pt x="26533" y="104985"/>
                    <a:pt x="0" y="59173"/>
                  </a:cubicBezTo>
                  <a:cubicBezTo>
                    <a:pt x="65854" y="36076"/>
                    <a:pt x="98304" y="24051"/>
                    <a:pt x="162631" y="0"/>
                  </a:cubicBezTo>
                  <a:cubicBezTo>
                    <a:pt x="256544" y="24051"/>
                    <a:pt x="303310" y="35695"/>
                    <a:pt x="397032" y="58410"/>
                  </a:cubicBezTo>
                  <a:cubicBezTo>
                    <a:pt x="425855" y="103839"/>
                    <a:pt x="439408" y="125409"/>
                    <a:pt x="463269" y="164158"/>
                  </a:cubicBezTo>
                  <a:cubicBezTo>
                    <a:pt x="394360" y="183627"/>
                    <a:pt x="358856" y="192217"/>
                    <a:pt x="286704" y="207678"/>
                  </a:cubicBezTo>
                  <a:close/>
                  <a:moveTo>
                    <a:pt x="70817" y="161485"/>
                  </a:moveTo>
                  <a:cubicBezTo>
                    <a:pt x="156714" y="179428"/>
                    <a:pt x="199662" y="188399"/>
                    <a:pt x="284031" y="202906"/>
                  </a:cubicBezTo>
                  <a:cubicBezTo>
                    <a:pt x="351411" y="188209"/>
                    <a:pt x="384435" y="179428"/>
                    <a:pt x="448953" y="160913"/>
                  </a:cubicBezTo>
                  <a:cubicBezTo>
                    <a:pt x="426429" y="124264"/>
                    <a:pt x="413830" y="104221"/>
                    <a:pt x="386916" y="61654"/>
                  </a:cubicBezTo>
                  <a:cubicBezTo>
                    <a:pt x="299110" y="40467"/>
                    <a:pt x="255208" y="29586"/>
                    <a:pt x="167212" y="7253"/>
                  </a:cubicBezTo>
                  <a:cubicBezTo>
                    <a:pt x="106703" y="29777"/>
                    <a:pt x="76161" y="40849"/>
                    <a:pt x="14507" y="62418"/>
                  </a:cubicBezTo>
                  <a:cubicBezTo>
                    <a:pt x="39130" y="105366"/>
                    <a:pt x="50584" y="125409"/>
                    <a:pt x="70817" y="161485"/>
                  </a:cubicBezTo>
                  <a:close/>
                </a:path>
              </a:pathLst>
            </a:custGeom>
            <a:grpFill/>
            <a:ln w="19088" cap="flat">
              <a:noFill/>
              <a:prstDash val="solid"/>
              <a:miter/>
            </a:ln>
          </p:spPr>
          <p:txBody>
            <a:bodyPr rtlCol="0" anchor="ctr"/>
            <a:lstStyle/>
            <a:p>
              <a:endParaRPr lang="en-US" dirty="0"/>
            </a:p>
          </p:txBody>
        </p:sp>
        <p:sp>
          <p:nvSpPr>
            <p:cNvPr id="484" name="Freeform: Shape 483">
              <a:extLst>
                <a:ext uri="{FF2B5EF4-FFF2-40B4-BE49-F238E27FC236}">
                  <a16:creationId xmlns:a16="http://schemas.microsoft.com/office/drawing/2014/main" id="{5BE4C665-5237-4FF0-8027-8580D76B2EEE}"/>
                </a:ext>
              </a:extLst>
            </p:cNvPr>
            <p:cNvSpPr/>
            <p:nvPr/>
          </p:nvSpPr>
          <p:spPr>
            <a:xfrm>
              <a:off x="10345011" y="4445489"/>
              <a:ext cx="458114" cy="190881"/>
            </a:xfrm>
            <a:custGeom>
              <a:avLst/>
              <a:gdLst>
                <a:gd name="connsiteX0" fmla="*/ 295294 w 458114"/>
                <a:gd name="connsiteY0" fmla="*/ 205770 h 190880"/>
                <a:gd name="connsiteX1" fmla="*/ 66045 w 458114"/>
                <a:gd name="connsiteY1" fmla="*/ 162440 h 190880"/>
                <a:gd name="connsiteX2" fmla="*/ 0 w 458114"/>
                <a:gd name="connsiteY2" fmla="*/ 56692 h 190880"/>
                <a:gd name="connsiteX3" fmla="*/ 161104 w 458114"/>
                <a:gd name="connsiteY3" fmla="*/ 0 h 190880"/>
                <a:gd name="connsiteX4" fmla="*/ 398751 w 458114"/>
                <a:gd name="connsiteY4" fmla="*/ 58410 h 190880"/>
                <a:gd name="connsiteX5" fmla="*/ 469568 w 458114"/>
                <a:gd name="connsiteY5" fmla="*/ 162630 h 190880"/>
                <a:gd name="connsiteX6" fmla="*/ 295294 w 458114"/>
                <a:gd name="connsiteY6" fmla="*/ 205770 h 190880"/>
                <a:gd name="connsiteX7" fmla="*/ 76543 w 458114"/>
                <a:gd name="connsiteY7" fmla="*/ 159386 h 190880"/>
                <a:gd name="connsiteX8" fmla="*/ 292239 w 458114"/>
                <a:gd name="connsiteY8" fmla="*/ 200998 h 190880"/>
                <a:gd name="connsiteX9" fmla="*/ 455061 w 458114"/>
                <a:gd name="connsiteY9" fmla="*/ 159386 h 190880"/>
                <a:gd name="connsiteX10" fmla="*/ 388635 w 458114"/>
                <a:gd name="connsiteY10" fmla="*/ 61654 h 190880"/>
                <a:gd name="connsiteX11" fmla="*/ 165686 w 458114"/>
                <a:gd name="connsiteY11" fmla="*/ 7253 h 190880"/>
                <a:gd name="connsiteX12" fmla="*/ 14316 w 458114"/>
                <a:gd name="connsiteY12" fmla="*/ 60318 h 190880"/>
                <a:gd name="connsiteX13" fmla="*/ 76543 w 458114"/>
                <a:gd name="connsiteY13" fmla="*/ 159386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90880">
                  <a:moveTo>
                    <a:pt x="295294" y="205770"/>
                  </a:moveTo>
                  <a:cubicBezTo>
                    <a:pt x="204625" y="190690"/>
                    <a:pt x="158813" y="181910"/>
                    <a:pt x="66045" y="162440"/>
                  </a:cubicBezTo>
                  <a:cubicBezTo>
                    <a:pt x="42376" y="123691"/>
                    <a:pt x="28823" y="102121"/>
                    <a:pt x="0" y="56692"/>
                  </a:cubicBezTo>
                  <a:cubicBezTo>
                    <a:pt x="65091" y="34168"/>
                    <a:pt x="97159" y="22715"/>
                    <a:pt x="161104" y="0"/>
                  </a:cubicBezTo>
                  <a:cubicBezTo>
                    <a:pt x="256354" y="24051"/>
                    <a:pt x="304074" y="35886"/>
                    <a:pt x="398751" y="58410"/>
                  </a:cubicBezTo>
                  <a:cubicBezTo>
                    <a:pt x="429292" y="102885"/>
                    <a:pt x="443798" y="123882"/>
                    <a:pt x="469568" y="162630"/>
                  </a:cubicBezTo>
                  <a:cubicBezTo>
                    <a:pt x="401614" y="181910"/>
                    <a:pt x="366683" y="190690"/>
                    <a:pt x="295294" y="205770"/>
                  </a:cubicBezTo>
                  <a:close/>
                  <a:moveTo>
                    <a:pt x="76543" y="159386"/>
                  </a:moveTo>
                  <a:cubicBezTo>
                    <a:pt x="163776" y="177710"/>
                    <a:pt x="207107" y="186491"/>
                    <a:pt x="292239" y="200998"/>
                  </a:cubicBezTo>
                  <a:cubicBezTo>
                    <a:pt x="359047" y="186491"/>
                    <a:pt x="391306" y="177710"/>
                    <a:pt x="455061" y="159386"/>
                  </a:cubicBezTo>
                  <a:cubicBezTo>
                    <a:pt x="430628" y="122927"/>
                    <a:pt x="417267" y="103076"/>
                    <a:pt x="388635" y="61654"/>
                  </a:cubicBezTo>
                  <a:cubicBezTo>
                    <a:pt x="299683" y="40658"/>
                    <a:pt x="255018" y="29586"/>
                    <a:pt x="165686" y="7253"/>
                  </a:cubicBezTo>
                  <a:cubicBezTo>
                    <a:pt x="105558" y="28632"/>
                    <a:pt x="75398" y="39321"/>
                    <a:pt x="14316" y="60318"/>
                  </a:cubicBezTo>
                  <a:cubicBezTo>
                    <a:pt x="41422" y="102694"/>
                    <a:pt x="54020" y="122927"/>
                    <a:pt x="76543" y="159386"/>
                  </a:cubicBezTo>
                  <a:close/>
                </a:path>
              </a:pathLst>
            </a:custGeom>
            <a:grpFill/>
            <a:ln w="19088" cap="flat">
              <a:noFill/>
              <a:prstDash val="solid"/>
              <a:miter/>
            </a:ln>
          </p:spPr>
          <p:txBody>
            <a:bodyPr rtlCol="0" anchor="ctr"/>
            <a:lstStyle/>
            <a:p>
              <a:endParaRPr lang="en-US" dirty="0"/>
            </a:p>
          </p:txBody>
        </p:sp>
        <p:sp>
          <p:nvSpPr>
            <p:cNvPr id="485" name="Freeform: Shape 484">
              <a:extLst>
                <a:ext uri="{FF2B5EF4-FFF2-40B4-BE49-F238E27FC236}">
                  <a16:creationId xmlns:a16="http://schemas.microsoft.com/office/drawing/2014/main" id="{1FE7B6FD-AA78-4B46-BA3D-3A6BDF090C32}"/>
                </a:ext>
              </a:extLst>
            </p:cNvPr>
            <p:cNvSpPr/>
            <p:nvPr/>
          </p:nvSpPr>
          <p:spPr>
            <a:xfrm>
              <a:off x="10731545" y="4449879"/>
              <a:ext cx="458114" cy="190881"/>
            </a:xfrm>
            <a:custGeom>
              <a:avLst/>
              <a:gdLst>
                <a:gd name="connsiteX0" fmla="*/ 302547 w 458114"/>
                <a:gd name="connsiteY0" fmla="*/ 201761 h 190880"/>
                <a:gd name="connsiteX1" fmla="*/ 70626 w 458114"/>
                <a:gd name="connsiteY1" fmla="*/ 158049 h 190880"/>
                <a:gd name="connsiteX2" fmla="*/ 0 w 458114"/>
                <a:gd name="connsiteY2" fmla="*/ 53828 h 190880"/>
                <a:gd name="connsiteX3" fmla="*/ 160341 w 458114"/>
                <a:gd name="connsiteY3" fmla="*/ 0 h 190880"/>
                <a:gd name="connsiteX4" fmla="*/ 400469 w 458114"/>
                <a:gd name="connsiteY4" fmla="*/ 57264 h 190880"/>
                <a:gd name="connsiteX5" fmla="*/ 474531 w 458114"/>
                <a:gd name="connsiteY5" fmla="*/ 158431 h 190880"/>
                <a:gd name="connsiteX6" fmla="*/ 302547 w 458114"/>
                <a:gd name="connsiteY6" fmla="*/ 201761 h 190880"/>
                <a:gd name="connsiteX7" fmla="*/ 80935 w 458114"/>
                <a:gd name="connsiteY7" fmla="*/ 155186 h 190880"/>
                <a:gd name="connsiteX8" fmla="*/ 299111 w 458114"/>
                <a:gd name="connsiteY8" fmla="*/ 196989 h 190880"/>
                <a:gd name="connsiteX9" fmla="*/ 459642 w 458114"/>
                <a:gd name="connsiteY9" fmla="*/ 155568 h 190880"/>
                <a:gd name="connsiteX10" fmla="*/ 390161 w 458114"/>
                <a:gd name="connsiteY10" fmla="*/ 60509 h 190880"/>
                <a:gd name="connsiteX11" fmla="*/ 164921 w 458114"/>
                <a:gd name="connsiteY11" fmla="*/ 7063 h 190880"/>
                <a:gd name="connsiteX12" fmla="*/ 14316 w 458114"/>
                <a:gd name="connsiteY12" fmla="*/ 57455 h 190880"/>
                <a:gd name="connsiteX13" fmla="*/ 80935 w 458114"/>
                <a:gd name="connsiteY13" fmla="*/ 155186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90880">
                  <a:moveTo>
                    <a:pt x="302547" y="201761"/>
                  </a:moveTo>
                  <a:cubicBezTo>
                    <a:pt x="210733" y="186109"/>
                    <a:pt x="164539" y="177519"/>
                    <a:pt x="70626" y="158049"/>
                  </a:cubicBezTo>
                  <a:cubicBezTo>
                    <a:pt x="44858" y="119491"/>
                    <a:pt x="30542" y="98304"/>
                    <a:pt x="0" y="53828"/>
                  </a:cubicBezTo>
                  <a:cubicBezTo>
                    <a:pt x="64518" y="32259"/>
                    <a:pt x="96586" y="21379"/>
                    <a:pt x="160341" y="0"/>
                  </a:cubicBezTo>
                  <a:cubicBezTo>
                    <a:pt x="256735" y="23860"/>
                    <a:pt x="304838" y="35313"/>
                    <a:pt x="400469" y="57264"/>
                  </a:cubicBezTo>
                  <a:cubicBezTo>
                    <a:pt x="432155" y="100022"/>
                    <a:pt x="447235" y="120637"/>
                    <a:pt x="474531" y="158431"/>
                  </a:cubicBezTo>
                  <a:cubicBezTo>
                    <a:pt x="407341" y="177519"/>
                    <a:pt x="372982" y="186491"/>
                    <a:pt x="302547" y="201761"/>
                  </a:cubicBezTo>
                  <a:close/>
                  <a:moveTo>
                    <a:pt x="80935" y="155186"/>
                  </a:moveTo>
                  <a:cubicBezTo>
                    <a:pt x="169121" y="173511"/>
                    <a:pt x="212833" y="182100"/>
                    <a:pt x="299111" y="196989"/>
                  </a:cubicBezTo>
                  <a:cubicBezTo>
                    <a:pt x="364964" y="182291"/>
                    <a:pt x="396842" y="173320"/>
                    <a:pt x="459642" y="155568"/>
                  </a:cubicBezTo>
                  <a:cubicBezTo>
                    <a:pt x="433873" y="119873"/>
                    <a:pt x="419748" y="100594"/>
                    <a:pt x="390161" y="60509"/>
                  </a:cubicBezTo>
                  <a:cubicBezTo>
                    <a:pt x="300448" y="39894"/>
                    <a:pt x="255399" y="29205"/>
                    <a:pt x="164921" y="7063"/>
                  </a:cubicBezTo>
                  <a:cubicBezTo>
                    <a:pt x="104985" y="27105"/>
                    <a:pt x="74826" y="37413"/>
                    <a:pt x="14316" y="57455"/>
                  </a:cubicBezTo>
                  <a:cubicBezTo>
                    <a:pt x="43139" y="98876"/>
                    <a:pt x="56692" y="118728"/>
                    <a:pt x="80935" y="155186"/>
                  </a:cubicBezTo>
                  <a:close/>
                </a:path>
              </a:pathLst>
            </a:custGeom>
            <a:grpFill/>
            <a:ln w="19088" cap="flat">
              <a:noFill/>
              <a:prstDash val="solid"/>
              <a:miter/>
            </a:ln>
          </p:spPr>
          <p:txBody>
            <a:bodyPr rtlCol="0" anchor="ctr"/>
            <a:lstStyle/>
            <a:p>
              <a:endParaRPr lang="en-US" dirty="0"/>
            </a:p>
          </p:txBody>
        </p:sp>
        <p:sp>
          <p:nvSpPr>
            <p:cNvPr id="486" name="Freeform: Shape 485">
              <a:extLst>
                <a:ext uri="{FF2B5EF4-FFF2-40B4-BE49-F238E27FC236}">
                  <a16:creationId xmlns:a16="http://schemas.microsoft.com/office/drawing/2014/main" id="{FF76B6F6-B101-445E-8579-B3C5CA633219}"/>
                </a:ext>
              </a:extLst>
            </p:cNvPr>
            <p:cNvSpPr/>
            <p:nvPr/>
          </p:nvSpPr>
          <p:spPr>
            <a:xfrm>
              <a:off x="11119415" y="4456178"/>
              <a:ext cx="477202" cy="190881"/>
            </a:xfrm>
            <a:custGeom>
              <a:avLst/>
              <a:gdLst>
                <a:gd name="connsiteX0" fmla="*/ 308845 w 477202"/>
                <a:gd name="connsiteY0" fmla="*/ 196416 h 190880"/>
                <a:gd name="connsiteX1" fmla="*/ 74062 w 477202"/>
                <a:gd name="connsiteY1" fmla="*/ 152132 h 190880"/>
                <a:gd name="connsiteX2" fmla="*/ 0 w 477202"/>
                <a:gd name="connsiteY2" fmla="*/ 50774 h 190880"/>
                <a:gd name="connsiteX3" fmla="*/ 160149 w 477202"/>
                <a:gd name="connsiteY3" fmla="*/ 0 h 190880"/>
                <a:gd name="connsiteX4" fmla="*/ 401804 w 477202"/>
                <a:gd name="connsiteY4" fmla="*/ 55355 h 190880"/>
                <a:gd name="connsiteX5" fmla="*/ 478157 w 477202"/>
                <a:gd name="connsiteY5" fmla="*/ 152896 h 190880"/>
                <a:gd name="connsiteX6" fmla="*/ 308845 w 477202"/>
                <a:gd name="connsiteY6" fmla="*/ 196416 h 190880"/>
                <a:gd name="connsiteX7" fmla="*/ 84370 w 477202"/>
                <a:gd name="connsiteY7" fmla="*/ 149269 h 190880"/>
                <a:gd name="connsiteX8" fmla="*/ 305029 w 477202"/>
                <a:gd name="connsiteY8" fmla="*/ 191263 h 190880"/>
                <a:gd name="connsiteX9" fmla="*/ 463460 w 477202"/>
                <a:gd name="connsiteY9" fmla="*/ 149841 h 190880"/>
                <a:gd name="connsiteX10" fmla="*/ 391879 w 477202"/>
                <a:gd name="connsiteY10" fmla="*/ 58219 h 190880"/>
                <a:gd name="connsiteX11" fmla="*/ 165304 w 477202"/>
                <a:gd name="connsiteY11" fmla="*/ 6681 h 190880"/>
                <a:gd name="connsiteX12" fmla="*/ 14889 w 477202"/>
                <a:gd name="connsiteY12" fmla="*/ 54401 h 190880"/>
                <a:gd name="connsiteX13" fmla="*/ 84370 w 477202"/>
                <a:gd name="connsiteY13" fmla="*/ 149269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90880">
                  <a:moveTo>
                    <a:pt x="308845" y="196416"/>
                  </a:moveTo>
                  <a:cubicBezTo>
                    <a:pt x="215505" y="180001"/>
                    <a:pt x="168930" y="171411"/>
                    <a:pt x="74062" y="152132"/>
                  </a:cubicBezTo>
                  <a:cubicBezTo>
                    <a:pt x="46766" y="114147"/>
                    <a:pt x="31687" y="93722"/>
                    <a:pt x="0" y="50774"/>
                  </a:cubicBezTo>
                  <a:cubicBezTo>
                    <a:pt x="64327" y="30350"/>
                    <a:pt x="96205" y="20042"/>
                    <a:pt x="160149" y="0"/>
                  </a:cubicBezTo>
                  <a:cubicBezTo>
                    <a:pt x="257308" y="23097"/>
                    <a:pt x="305601" y="33977"/>
                    <a:pt x="401804" y="55355"/>
                  </a:cubicBezTo>
                  <a:cubicBezTo>
                    <a:pt x="434063" y="96204"/>
                    <a:pt x="449525" y="115865"/>
                    <a:pt x="478157" y="152896"/>
                  </a:cubicBezTo>
                  <a:cubicBezTo>
                    <a:pt x="411539" y="171220"/>
                    <a:pt x="377944" y="180382"/>
                    <a:pt x="308845" y="196416"/>
                  </a:cubicBezTo>
                  <a:close/>
                  <a:moveTo>
                    <a:pt x="84370" y="149269"/>
                  </a:moveTo>
                  <a:cubicBezTo>
                    <a:pt x="173320" y="167403"/>
                    <a:pt x="217414" y="175801"/>
                    <a:pt x="305029" y="191263"/>
                  </a:cubicBezTo>
                  <a:cubicBezTo>
                    <a:pt x="369736" y="175992"/>
                    <a:pt x="401041" y="167212"/>
                    <a:pt x="463460" y="149841"/>
                  </a:cubicBezTo>
                  <a:cubicBezTo>
                    <a:pt x="436545" y="115101"/>
                    <a:pt x="422039" y="96586"/>
                    <a:pt x="391879" y="58219"/>
                  </a:cubicBezTo>
                  <a:cubicBezTo>
                    <a:pt x="301592" y="38367"/>
                    <a:pt x="256353" y="28060"/>
                    <a:pt x="165304" y="6681"/>
                  </a:cubicBezTo>
                  <a:cubicBezTo>
                    <a:pt x="105367" y="25578"/>
                    <a:pt x="75398" y="35122"/>
                    <a:pt x="14889" y="54401"/>
                  </a:cubicBezTo>
                  <a:cubicBezTo>
                    <a:pt x="44476" y="94295"/>
                    <a:pt x="58601" y="113574"/>
                    <a:pt x="84370" y="149269"/>
                  </a:cubicBezTo>
                  <a:close/>
                </a:path>
              </a:pathLst>
            </a:custGeom>
            <a:grpFill/>
            <a:ln w="19088" cap="flat">
              <a:noFill/>
              <a:prstDash val="solid"/>
              <a:miter/>
            </a:ln>
          </p:spPr>
          <p:txBody>
            <a:bodyPr rtlCol="0" anchor="ctr"/>
            <a:lstStyle/>
            <a:p>
              <a:endParaRPr lang="en-US" dirty="0"/>
            </a:p>
          </p:txBody>
        </p:sp>
        <p:sp>
          <p:nvSpPr>
            <p:cNvPr id="487" name="Freeform: Shape 486">
              <a:extLst>
                <a:ext uri="{FF2B5EF4-FFF2-40B4-BE49-F238E27FC236}">
                  <a16:creationId xmlns:a16="http://schemas.microsoft.com/office/drawing/2014/main" id="{2677A26A-3EA2-4C04-8078-138A61B79128}"/>
                </a:ext>
              </a:extLst>
            </p:cNvPr>
            <p:cNvSpPr/>
            <p:nvPr/>
          </p:nvSpPr>
          <p:spPr>
            <a:xfrm>
              <a:off x="11508813" y="4463431"/>
              <a:ext cx="477202" cy="171793"/>
            </a:xfrm>
            <a:custGeom>
              <a:avLst/>
              <a:gdLst>
                <a:gd name="connsiteX0" fmla="*/ 313808 w 477202"/>
                <a:gd name="connsiteY0" fmla="*/ 190117 h 171792"/>
                <a:gd name="connsiteX1" fmla="*/ 76352 w 477202"/>
                <a:gd name="connsiteY1" fmla="*/ 145451 h 171792"/>
                <a:gd name="connsiteX2" fmla="*/ 0 w 477202"/>
                <a:gd name="connsiteY2" fmla="*/ 47911 h 171792"/>
                <a:gd name="connsiteX3" fmla="*/ 160149 w 477202"/>
                <a:gd name="connsiteY3" fmla="*/ 0 h 171792"/>
                <a:gd name="connsiteX4" fmla="*/ 402567 w 477202"/>
                <a:gd name="connsiteY4" fmla="*/ 52683 h 171792"/>
                <a:gd name="connsiteX5" fmla="*/ 480638 w 477202"/>
                <a:gd name="connsiteY5" fmla="*/ 146215 h 171792"/>
                <a:gd name="connsiteX6" fmla="*/ 313808 w 477202"/>
                <a:gd name="connsiteY6" fmla="*/ 190117 h 171792"/>
                <a:gd name="connsiteX7" fmla="*/ 86660 w 477202"/>
                <a:gd name="connsiteY7" fmla="*/ 142588 h 171792"/>
                <a:gd name="connsiteX8" fmla="*/ 309608 w 477202"/>
                <a:gd name="connsiteY8" fmla="*/ 184773 h 171792"/>
                <a:gd name="connsiteX9" fmla="*/ 465749 w 477202"/>
                <a:gd name="connsiteY9" fmla="*/ 143161 h 171792"/>
                <a:gd name="connsiteX10" fmla="*/ 392642 w 477202"/>
                <a:gd name="connsiteY10" fmla="*/ 55355 h 171792"/>
                <a:gd name="connsiteX11" fmla="*/ 165302 w 477202"/>
                <a:gd name="connsiteY11" fmla="*/ 6108 h 171792"/>
                <a:gd name="connsiteX12" fmla="*/ 15079 w 477202"/>
                <a:gd name="connsiteY12" fmla="*/ 51156 h 171792"/>
                <a:gd name="connsiteX13" fmla="*/ 86660 w 477202"/>
                <a:gd name="connsiteY13" fmla="*/ 142588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13808" y="190117"/>
                  </a:moveTo>
                  <a:cubicBezTo>
                    <a:pt x="218940" y="172747"/>
                    <a:pt x="171793" y="164158"/>
                    <a:pt x="76352" y="145451"/>
                  </a:cubicBezTo>
                  <a:cubicBezTo>
                    <a:pt x="47720" y="108611"/>
                    <a:pt x="32450" y="88760"/>
                    <a:pt x="0" y="47911"/>
                  </a:cubicBezTo>
                  <a:cubicBezTo>
                    <a:pt x="64136" y="28632"/>
                    <a:pt x="96204" y="18897"/>
                    <a:pt x="160149" y="0"/>
                  </a:cubicBezTo>
                  <a:cubicBezTo>
                    <a:pt x="257689" y="21951"/>
                    <a:pt x="306173" y="32450"/>
                    <a:pt x="402567" y="52683"/>
                  </a:cubicBezTo>
                  <a:cubicBezTo>
                    <a:pt x="435208" y="91623"/>
                    <a:pt x="451052" y="110520"/>
                    <a:pt x="480638" y="146215"/>
                  </a:cubicBezTo>
                  <a:cubicBezTo>
                    <a:pt x="414403" y="163967"/>
                    <a:pt x="381380" y="173320"/>
                    <a:pt x="313808" y="190117"/>
                  </a:cubicBezTo>
                  <a:close/>
                  <a:moveTo>
                    <a:pt x="86660" y="142588"/>
                  </a:moveTo>
                  <a:cubicBezTo>
                    <a:pt x="176183" y="160149"/>
                    <a:pt x="220658" y="168548"/>
                    <a:pt x="309608" y="184773"/>
                  </a:cubicBezTo>
                  <a:cubicBezTo>
                    <a:pt x="372790" y="168739"/>
                    <a:pt x="403713" y="159958"/>
                    <a:pt x="465749" y="143161"/>
                  </a:cubicBezTo>
                  <a:cubicBezTo>
                    <a:pt x="437881" y="109566"/>
                    <a:pt x="423183" y="91814"/>
                    <a:pt x="392642" y="55355"/>
                  </a:cubicBezTo>
                  <a:cubicBezTo>
                    <a:pt x="302165" y="36458"/>
                    <a:pt x="256735" y="26532"/>
                    <a:pt x="165302" y="6108"/>
                  </a:cubicBezTo>
                  <a:cubicBezTo>
                    <a:pt x="105367" y="23860"/>
                    <a:pt x="75207" y="33022"/>
                    <a:pt x="15079" y="51156"/>
                  </a:cubicBezTo>
                  <a:cubicBezTo>
                    <a:pt x="45239" y="89332"/>
                    <a:pt x="59746" y="107848"/>
                    <a:pt x="86660" y="142588"/>
                  </a:cubicBezTo>
                  <a:close/>
                </a:path>
              </a:pathLst>
            </a:custGeom>
            <a:grpFill/>
            <a:ln w="19088" cap="flat">
              <a:noFill/>
              <a:prstDash val="solid"/>
              <a:miter/>
            </a:ln>
          </p:spPr>
          <p:txBody>
            <a:bodyPr rtlCol="0" anchor="ctr"/>
            <a:lstStyle/>
            <a:p>
              <a:endParaRPr lang="en-US" dirty="0"/>
            </a:p>
          </p:txBody>
        </p:sp>
        <p:sp>
          <p:nvSpPr>
            <p:cNvPr id="488" name="Freeform: Shape 487">
              <a:extLst>
                <a:ext uri="{FF2B5EF4-FFF2-40B4-BE49-F238E27FC236}">
                  <a16:creationId xmlns:a16="http://schemas.microsoft.com/office/drawing/2014/main" id="{81006362-84EA-4DA1-915C-B66DB9347ED0}"/>
                </a:ext>
              </a:extLst>
            </p:cNvPr>
            <p:cNvSpPr/>
            <p:nvPr/>
          </p:nvSpPr>
          <p:spPr>
            <a:xfrm>
              <a:off x="11898973" y="4470112"/>
              <a:ext cx="477202" cy="171793"/>
            </a:xfrm>
            <a:custGeom>
              <a:avLst/>
              <a:gdLst>
                <a:gd name="connsiteX0" fmla="*/ 318198 w 477202"/>
                <a:gd name="connsiteY0" fmla="*/ 184391 h 171792"/>
                <a:gd name="connsiteX1" fmla="*/ 77880 w 477202"/>
                <a:gd name="connsiteY1" fmla="*/ 139343 h 171792"/>
                <a:gd name="connsiteX2" fmla="*/ 0 w 477202"/>
                <a:gd name="connsiteY2" fmla="*/ 45621 h 171792"/>
                <a:gd name="connsiteX3" fmla="*/ 159958 w 477202"/>
                <a:gd name="connsiteY3" fmla="*/ 0 h 171792"/>
                <a:gd name="connsiteX4" fmla="*/ 402567 w 477202"/>
                <a:gd name="connsiteY4" fmla="*/ 49629 h 171792"/>
                <a:gd name="connsiteX5" fmla="*/ 482166 w 477202"/>
                <a:gd name="connsiteY5" fmla="*/ 139534 h 171792"/>
                <a:gd name="connsiteX6" fmla="*/ 318198 w 477202"/>
                <a:gd name="connsiteY6" fmla="*/ 184391 h 171792"/>
                <a:gd name="connsiteX7" fmla="*/ 88187 w 477202"/>
                <a:gd name="connsiteY7" fmla="*/ 136480 h 171792"/>
                <a:gd name="connsiteX8" fmla="*/ 313617 w 477202"/>
                <a:gd name="connsiteY8" fmla="*/ 178855 h 171792"/>
                <a:gd name="connsiteX9" fmla="*/ 467276 w 477202"/>
                <a:gd name="connsiteY9" fmla="*/ 137053 h 171792"/>
                <a:gd name="connsiteX10" fmla="*/ 392642 w 477202"/>
                <a:gd name="connsiteY10" fmla="*/ 52492 h 171792"/>
                <a:gd name="connsiteX11" fmla="*/ 165111 w 477202"/>
                <a:gd name="connsiteY11" fmla="*/ 6108 h 171792"/>
                <a:gd name="connsiteX12" fmla="*/ 14888 w 477202"/>
                <a:gd name="connsiteY12" fmla="*/ 48866 h 171792"/>
                <a:gd name="connsiteX13" fmla="*/ 88187 w 477202"/>
                <a:gd name="connsiteY13" fmla="*/ 136480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18198" y="184391"/>
                  </a:moveTo>
                  <a:cubicBezTo>
                    <a:pt x="221804" y="166257"/>
                    <a:pt x="173892" y="157477"/>
                    <a:pt x="77880" y="139343"/>
                  </a:cubicBezTo>
                  <a:cubicBezTo>
                    <a:pt x="48292" y="103648"/>
                    <a:pt x="32640" y="84751"/>
                    <a:pt x="0" y="45621"/>
                  </a:cubicBezTo>
                  <a:cubicBezTo>
                    <a:pt x="64136" y="27296"/>
                    <a:pt x="96013" y="18134"/>
                    <a:pt x="159958" y="0"/>
                  </a:cubicBezTo>
                  <a:cubicBezTo>
                    <a:pt x="257498" y="20615"/>
                    <a:pt x="305982" y="30541"/>
                    <a:pt x="402567" y="49629"/>
                  </a:cubicBezTo>
                  <a:cubicBezTo>
                    <a:pt x="435591" y="86660"/>
                    <a:pt x="451624" y="104794"/>
                    <a:pt x="482166" y="139534"/>
                  </a:cubicBezTo>
                  <a:cubicBezTo>
                    <a:pt x="416502" y="157286"/>
                    <a:pt x="384052" y="166639"/>
                    <a:pt x="318198" y="184391"/>
                  </a:cubicBezTo>
                  <a:close/>
                  <a:moveTo>
                    <a:pt x="88187" y="136480"/>
                  </a:moveTo>
                  <a:cubicBezTo>
                    <a:pt x="178282" y="153468"/>
                    <a:pt x="222949" y="161676"/>
                    <a:pt x="313617" y="178855"/>
                  </a:cubicBezTo>
                  <a:cubicBezTo>
                    <a:pt x="375272" y="162058"/>
                    <a:pt x="405813" y="153468"/>
                    <a:pt x="467276" y="137053"/>
                  </a:cubicBezTo>
                  <a:cubicBezTo>
                    <a:pt x="438453" y="104221"/>
                    <a:pt x="423565" y="87233"/>
                    <a:pt x="392642" y="52492"/>
                  </a:cubicBezTo>
                  <a:cubicBezTo>
                    <a:pt x="301974" y="34550"/>
                    <a:pt x="256544" y="25387"/>
                    <a:pt x="165111" y="6108"/>
                  </a:cubicBezTo>
                  <a:cubicBezTo>
                    <a:pt x="105176" y="22906"/>
                    <a:pt x="75207" y="31495"/>
                    <a:pt x="14888" y="48866"/>
                  </a:cubicBezTo>
                  <a:cubicBezTo>
                    <a:pt x="45430" y="85324"/>
                    <a:pt x="60318" y="102885"/>
                    <a:pt x="88187" y="136480"/>
                  </a:cubicBezTo>
                  <a:close/>
                </a:path>
              </a:pathLst>
            </a:custGeom>
            <a:grpFill/>
            <a:ln w="19088" cap="flat">
              <a:noFill/>
              <a:prstDash val="solid"/>
              <a:miter/>
            </a:ln>
          </p:spPr>
          <p:txBody>
            <a:bodyPr rtlCol="0" anchor="ctr"/>
            <a:lstStyle/>
            <a:p>
              <a:endParaRPr lang="en-US" dirty="0"/>
            </a:p>
          </p:txBody>
        </p:sp>
        <p:sp>
          <p:nvSpPr>
            <p:cNvPr id="489" name="Freeform: Shape 488">
              <a:extLst>
                <a:ext uri="{FF2B5EF4-FFF2-40B4-BE49-F238E27FC236}">
                  <a16:creationId xmlns:a16="http://schemas.microsoft.com/office/drawing/2014/main" id="{91CF7CED-D5FA-4857-91AA-81918B3CD878}"/>
                </a:ext>
              </a:extLst>
            </p:cNvPr>
            <p:cNvSpPr/>
            <p:nvPr/>
          </p:nvSpPr>
          <p:spPr>
            <a:xfrm>
              <a:off x="12288943" y="4476030"/>
              <a:ext cx="477202" cy="171793"/>
            </a:xfrm>
            <a:custGeom>
              <a:avLst/>
              <a:gdLst>
                <a:gd name="connsiteX0" fmla="*/ 322589 w 477202"/>
                <a:gd name="connsiteY0" fmla="*/ 179237 h 171792"/>
                <a:gd name="connsiteX1" fmla="*/ 79597 w 477202"/>
                <a:gd name="connsiteY1" fmla="*/ 133807 h 171792"/>
                <a:gd name="connsiteX2" fmla="*/ 0 w 477202"/>
                <a:gd name="connsiteY2" fmla="*/ 43712 h 171792"/>
                <a:gd name="connsiteX3" fmla="*/ 159385 w 477202"/>
                <a:gd name="connsiteY3" fmla="*/ 0 h 171792"/>
                <a:gd name="connsiteX4" fmla="*/ 401613 w 477202"/>
                <a:gd name="connsiteY4" fmla="*/ 46766 h 171792"/>
                <a:gd name="connsiteX5" fmla="*/ 483502 w 477202"/>
                <a:gd name="connsiteY5" fmla="*/ 134189 h 171792"/>
                <a:gd name="connsiteX6" fmla="*/ 322589 w 477202"/>
                <a:gd name="connsiteY6" fmla="*/ 179237 h 171792"/>
                <a:gd name="connsiteX7" fmla="*/ 89714 w 477202"/>
                <a:gd name="connsiteY7" fmla="*/ 131135 h 171792"/>
                <a:gd name="connsiteX8" fmla="*/ 317244 w 477202"/>
                <a:gd name="connsiteY8" fmla="*/ 173511 h 171792"/>
                <a:gd name="connsiteX9" fmla="*/ 468613 w 477202"/>
                <a:gd name="connsiteY9" fmla="*/ 131517 h 171792"/>
                <a:gd name="connsiteX10" fmla="*/ 391878 w 477202"/>
                <a:gd name="connsiteY10" fmla="*/ 49438 h 171792"/>
                <a:gd name="connsiteX11" fmla="*/ 164539 w 477202"/>
                <a:gd name="connsiteY11" fmla="*/ 5726 h 171792"/>
                <a:gd name="connsiteX12" fmla="*/ 14888 w 477202"/>
                <a:gd name="connsiteY12" fmla="*/ 46766 h 171792"/>
                <a:gd name="connsiteX13" fmla="*/ 89714 w 477202"/>
                <a:gd name="connsiteY13" fmla="*/ 131135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2589" y="179237"/>
                  </a:moveTo>
                  <a:cubicBezTo>
                    <a:pt x="224667" y="160531"/>
                    <a:pt x="175992" y="151559"/>
                    <a:pt x="79597" y="133807"/>
                  </a:cubicBezTo>
                  <a:cubicBezTo>
                    <a:pt x="49057" y="99067"/>
                    <a:pt x="33022" y="80743"/>
                    <a:pt x="0" y="43712"/>
                  </a:cubicBezTo>
                  <a:cubicBezTo>
                    <a:pt x="63945" y="25960"/>
                    <a:pt x="95823" y="17179"/>
                    <a:pt x="159385" y="0"/>
                  </a:cubicBezTo>
                  <a:cubicBezTo>
                    <a:pt x="256735" y="19279"/>
                    <a:pt x="305027" y="28632"/>
                    <a:pt x="401613" y="46766"/>
                  </a:cubicBezTo>
                  <a:cubicBezTo>
                    <a:pt x="435017" y="82461"/>
                    <a:pt x="451624" y="100022"/>
                    <a:pt x="483502" y="134189"/>
                  </a:cubicBezTo>
                  <a:cubicBezTo>
                    <a:pt x="418793" y="151369"/>
                    <a:pt x="386916" y="160722"/>
                    <a:pt x="322589" y="179237"/>
                  </a:cubicBezTo>
                  <a:close/>
                  <a:moveTo>
                    <a:pt x="89714" y="131135"/>
                  </a:moveTo>
                  <a:cubicBezTo>
                    <a:pt x="180192" y="147742"/>
                    <a:pt x="225430" y="155950"/>
                    <a:pt x="317244" y="173511"/>
                  </a:cubicBezTo>
                  <a:cubicBezTo>
                    <a:pt x="377372" y="156141"/>
                    <a:pt x="407722" y="147742"/>
                    <a:pt x="468613" y="131517"/>
                  </a:cubicBezTo>
                  <a:cubicBezTo>
                    <a:pt x="438644" y="99258"/>
                    <a:pt x="423183" y="82842"/>
                    <a:pt x="391878" y="49438"/>
                  </a:cubicBezTo>
                  <a:cubicBezTo>
                    <a:pt x="301210" y="32450"/>
                    <a:pt x="255781" y="23860"/>
                    <a:pt x="164539" y="5726"/>
                  </a:cubicBezTo>
                  <a:cubicBezTo>
                    <a:pt x="104793" y="21951"/>
                    <a:pt x="75016" y="30159"/>
                    <a:pt x="14888" y="46766"/>
                  </a:cubicBezTo>
                  <a:cubicBezTo>
                    <a:pt x="46002" y="81506"/>
                    <a:pt x="60891" y="98494"/>
                    <a:pt x="89714" y="131135"/>
                  </a:cubicBezTo>
                  <a:close/>
                </a:path>
              </a:pathLst>
            </a:custGeom>
            <a:grpFill/>
            <a:ln w="19088" cap="flat">
              <a:noFill/>
              <a:prstDash val="solid"/>
              <a:miter/>
            </a:ln>
          </p:spPr>
          <p:txBody>
            <a:bodyPr rtlCol="0" anchor="ctr"/>
            <a:lstStyle/>
            <a:p>
              <a:endParaRPr lang="en-US" dirty="0"/>
            </a:p>
          </p:txBody>
        </p:sp>
        <p:sp>
          <p:nvSpPr>
            <p:cNvPr id="490" name="Freeform: Shape 489">
              <a:extLst>
                <a:ext uri="{FF2B5EF4-FFF2-40B4-BE49-F238E27FC236}">
                  <a16:creationId xmlns:a16="http://schemas.microsoft.com/office/drawing/2014/main" id="{6A01478D-8A13-4AA0-B915-43C034CC72FD}"/>
                </a:ext>
              </a:extLst>
            </p:cNvPr>
            <p:cNvSpPr/>
            <p:nvPr/>
          </p:nvSpPr>
          <p:spPr>
            <a:xfrm>
              <a:off x="12678150" y="4479656"/>
              <a:ext cx="477202" cy="171793"/>
            </a:xfrm>
            <a:custGeom>
              <a:avLst/>
              <a:gdLst>
                <a:gd name="connsiteX0" fmla="*/ 327360 w 477202"/>
                <a:gd name="connsiteY0" fmla="*/ 175801 h 171792"/>
                <a:gd name="connsiteX1" fmla="*/ 81888 w 477202"/>
                <a:gd name="connsiteY1" fmla="*/ 130563 h 171792"/>
                <a:gd name="connsiteX2" fmla="*/ 0 w 477202"/>
                <a:gd name="connsiteY2" fmla="*/ 42948 h 171792"/>
                <a:gd name="connsiteX3" fmla="*/ 157858 w 477202"/>
                <a:gd name="connsiteY3" fmla="*/ 0 h 171792"/>
                <a:gd name="connsiteX4" fmla="*/ 399705 w 477202"/>
                <a:gd name="connsiteY4" fmla="*/ 43903 h 171792"/>
                <a:gd name="connsiteX5" fmla="*/ 485410 w 477202"/>
                <a:gd name="connsiteY5" fmla="*/ 130372 h 171792"/>
                <a:gd name="connsiteX6" fmla="*/ 327360 w 477202"/>
                <a:gd name="connsiteY6" fmla="*/ 175801 h 171792"/>
                <a:gd name="connsiteX7" fmla="*/ 92005 w 477202"/>
                <a:gd name="connsiteY7" fmla="*/ 127890 h 171792"/>
                <a:gd name="connsiteX8" fmla="*/ 321825 w 477202"/>
                <a:gd name="connsiteY8" fmla="*/ 170075 h 171792"/>
                <a:gd name="connsiteX9" fmla="*/ 470521 w 477202"/>
                <a:gd name="connsiteY9" fmla="*/ 127890 h 171792"/>
                <a:gd name="connsiteX10" fmla="*/ 390161 w 477202"/>
                <a:gd name="connsiteY10" fmla="*/ 46766 h 171792"/>
                <a:gd name="connsiteX11" fmla="*/ 163203 w 477202"/>
                <a:gd name="connsiteY11" fmla="*/ 5536 h 171792"/>
                <a:gd name="connsiteX12" fmla="*/ 15079 w 477202"/>
                <a:gd name="connsiteY12" fmla="*/ 46002 h 171792"/>
                <a:gd name="connsiteX13" fmla="*/ 92005 w 477202"/>
                <a:gd name="connsiteY13" fmla="*/ 127890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27360" y="175801"/>
                  </a:moveTo>
                  <a:cubicBezTo>
                    <a:pt x="228293" y="157095"/>
                    <a:pt x="179046" y="147742"/>
                    <a:pt x="81888" y="130563"/>
                  </a:cubicBezTo>
                  <a:cubicBezTo>
                    <a:pt x="50011" y="96204"/>
                    <a:pt x="33595" y="78643"/>
                    <a:pt x="0" y="42948"/>
                  </a:cubicBezTo>
                  <a:cubicBezTo>
                    <a:pt x="63373" y="25578"/>
                    <a:pt x="94867" y="16989"/>
                    <a:pt x="157858" y="0"/>
                  </a:cubicBezTo>
                  <a:cubicBezTo>
                    <a:pt x="254826" y="17943"/>
                    <a:pt x="303119" y="26723"/>
                    <a:pt x="399705" y="43903"/>
                  </a:cubicBezTo>
                  <a:cubicBezTo>
                    <a:pt x="434254" y="78643"/>
                    <a:pt x="451433" y="96013"/>
                    <a:pt x="485410" y="130372"/>
                  </a:cubicBezTo>
                  <a:cubicBezTo>
                    <a:pt x="421847" y="147742"/>
                    <a:pt x="390352" y="156904"/>
                    <a:pt x="327360" y="175801"/>
                  </a:cubicBezTo>
                  <a:close/>
                  <a:moveTo>
                    <a:pt x="92005" y="127890"/>
                  </a:moveTo>
                  <a:cubicBezTo>
                    <a:pt x="183054" y="144115"/>
                    <a:pt x="228866" y="152323"/>
                    <a:pt x="321825" y="170075"/>
                  </a:cubicBezTo>
                  <a:cubicBezTo>
                    <a:pt x="380808" y="152323"/>
                    <a:pt x="410775" y="144115"/>
                    <a:pt x="470521" y="127890"/>
                  </a:cubicBezTo>
                  <a:cubicBezTo>
                    <a:pt x="438644" y="95631"/>
                    <a:pt x="422610" y="79407"/>
                    <a:pt x="390161" y="46766"/>
                  </a:cubicBezTo>
                  <a:cubicBezTo>
                    <a:pt x="299492" y="30541"/>
                    <a:pt x="254254" y="22524"/>
                    <a:pt x="163203" y="5536"/>
                  </a:cubicBezTo>
                  <a:cubicBezTo>
                    <a:pt x="104220" y="21570"/>
                    <a:pt x="74634" y="29778"/>
                    <a:pt x="15079" y="46002"/>
                  </a:cubicBezTo>
                  <a:cubicBezTo>
                    <a:pt x="46384" y="79216"/>
                    <a:pt x="61845" y="95631"/>
                    <a:pt x="92005" y="127890"/>
                  </a:cubicBezTo>
                  <a:close/>
                </a:path>
              </a:pathLst>
            </a:custGeom>
            <a:grpFill/>
            <a:ln w="19088" cap="flat">
              <a:noFill/>
              <a:prstDash val="solid"/>
              <a:miter/>
            </a:ln>
          </p:spPr>
          <p:txBody>
            <a:bodyPr rtlCol="0" anchor="ctr"/>
            <a:lstStyle/>
            <a:p>
              <a:endParaRPr lang="en-US" dirty="0"/>
            </a:p>
          </p:txBody>
        </p:sp>
        <p:sp>
          <p:nvSpPr>
            <p:cNvPr id="491" name="Freeform: Shape 490">
              <a:extLst>
                <a:ext uri="{FF2B5EF4-FFF2-40B4-BE49-F238E27FC236}">
                  <a16:creationId xmlns:a16="http://schemas.microsoft.com/office/drawing/2014/main" id="{C994FE18-8B1A-4D10-B6D3-A70F4AB03CC4}"/>
                </a:ext>
              </a:extLst>
            </p:cNvPr>
            <p:cNvSpPr/>
            <p:nvPr/>
          </p:nvSpPr>
          <p:spPr>
            <a:xfrm>
              <a:off x="13065829" y="4480038"/>
              <a:ext cx="477202" cy="171793"/>
            </a:xfrm>
            <a:custGeom>
              <a:avLst/>
              <a:gdLst>
                <a:gd name="connsiteX0" fmla="*/ 332897 w 477202"/>
                <a:gd name="connsiteY0" fmla="*/ 174847 h 171792"/>
                <a:gd name="connsiteX1" fmla="*/ 85514 w 477202"/>
                <a:gd name="connsiteY1" fmla="*/ 129990 h 171792"/>
                <a:gd name="connsiteX2" fmla="*/ 0 w 477202"/>
                <a:gd name="connsiteY2" fmla="*/ 43521 h 171792"/>
                <a:gd name="connsiteX3" fmla="*/ 154804 w 477202"/>
                <a:gd name="connsiteY3" fmla="*/ 0 h 171792"/>
                <a:gd name="connsiteX4" fmla="*/ 396459 w 477202"/>
                <a:gd name="connsiteY4" fmla="*/ 41612 h 171792"/>
                <a:gd name="connsiteX5" fmla="*/ 488464 w 477202"/>
                <a:gd name="connsiteY5" fmla="*/ 129417 h 171792"/>
                <a:gd name="connsiteX6" fmla="*/ 332897 w 477202"/>
                <a:gd name="connsiteY6" fmla="*/ 174847 h 171792"/>
                <a:gd name="connsiteX7" fmla="*/ 95249 w 477202"/>
                <a:gd name="connsiteY7" fmla="*/ 127318 h 171792"/>
                <a:gd name="connsiteX8" fmla="*/ 326979 w 477202"/>
                <a:gd name="connsiteY8" fmla="*/ 169121 h 171792"/>
                <a:gd name="connsiteX9" fmla="*/ 473003 w 477202"/>
                <a:gd name="connsiteY9" fmla="*/ 126745 h 171792"/>
                <a:gd name="connsiteX10" fmla="*/ 386915 w 477202"/>
                <a:gd name="connsiteY10" fmla="*/ 44475 h 171792"/>
                <a:gd name="connsiteX11" fmla="*/ 160149 w 477202"/>
                <a:gd name="connsiteY11" fmla="*/ 5345 h 171792"/>
                <a:gd name="connsiteX12" fmla="*/ 14888 w 477202"/>
                <a:gd name="connsiteY12" fmla="*/ 46193 h 171792"/>
                <a:gd name="connsiteX13" fmla="*/ 95249 w 477202"/>
                <a:gd name="connsiteY13" fmla="*/ 127318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32897" y="174847"/>
                  </a:moveTo>
                  <a:cubicBezTo>
                    <a:pt x="233256" y="156713"/>
                    <a:pt x="183436" y="147360"/>
                    <a:pt x="85514" y="129990"/>
                  </a:cubicBezTo>
                  <a:cubicBezTo>
                    <a:pt x="51538" y="95631"/>
                    <a:pt x="34358" y="78261"/>
                    <a:pt x="0" y="43521"/>
                  </a:cubicBezTo>
                  <a:cubicBezTo>
                    <a:pt x="62417" y="26151"/>
                    <a:pt x="93341" y="17561"/>
                    <a:pt x="154804" y="0"/>
                  </a:cubicBezTo>
                  <a:cubicBezTo>
                    <a:pt x="251390" y="16797"/>
                    <a:pt x="299683" y="25005"/>
                    <a:pt x="396459" y="41612"/>
                  </a:cubicBezTo>
                  <a:cubicBezTo>
                    <a:pt x="432918" y="76543"/>
                    <a:pt x="451433" y="93913"/>
                    <a:pt x="488464" y="129417"/>
                  </a:cubicBezTo>
                  <a:cubicBezTo>
                    <a:pt x="426236" y="147360"/>
                    <a:pt x="394933" y="156141"/>
                    <a:pt x="332897" y="174847"/>
                  </a:cubicBezTo>
                  <a:close/>
                  <a:moveTo>
                    <a:pt x="95249" y="127318"/>
                  </a:moveTo>
                  <a:cubicBezTo>
                    <a:pt x="187063" y="143542"/>
                    <a:pt x="233638" y="151941"/>
                    <a:pt x="326979" y="169121"/>
                  </a:cubicBezTo>
                  <a:cubicBezTo>
                    <a:pt x="385198" y="151750"/>
                    <a:pt x="414784" y="143542"/>
                    <a:pt x="473003" y="126745"/>
                  </a:cubicBezTo>
                  <a:cubicBezTo>
                    <a:pt x="438262" y="93532"/>
                    <a:pt x="421083" y="77116"/>
                    <a:pt x="386915" y="44475"/>
                  </a:cubicBezTo>
                  <a:cubicBezTo>
                    <a:pt x="296057" y="28823"/>
                    <a:pt x="250818" y="21188"/>
                    <a:pt x="160149" y="5345"/>
                  </a:cubicBezTo>
                  <a:cubicBezTo>
                    <a:pt x="102312" y="21760"/>
                    <a:pt x="73298" y="29968"/>
                    <a:pt x="14888" y="46193"/>
                  </a:cubicBezTo>
                  <a:cubicBezTo>
                    <a:pt x="47147" y="78834"/>
                    <a:pt x="63373" y="95059"/>
                    <a:pt x="95249" y="127318"/>
                  </a:cubicBezTo>
                  <a:close/>
                </a:path>
              </a:pathLst>
            </a:custGeom>
            <a:grpFill/>
            <a:ln w="19088" cap="flat">
              <a:noFill/>
              <a:prstDash val="solid"/>
              <a:miter/>
            </a:ln>
          </p:spPr>
          <p:txBody>
            <a:bodyPr rtlCol="0" anchor="ctr"/>
            <a:lstStyle/>
            <a:p>
              <a:endParaRPr lang="en-US" dirty="0"/>
            </a:p>
          </p:txBody>
        </p:sp>
        <p:sp>
          <p:nvSpPr>
            <p:cNvPr id="492" name="Freeform: Shape 491">
              <a:extLst>
                <a:ext uri="{FF2B5EF4-FFF2-40B4-BE49-F238E27FC236}">
                  <a16:creationId xmlns:a16="http://schemas.microsoft.com/office/drawing/2014/main" id="{2D095BD0-00DF-47E0-BB5B-2750A2F34C3B}"/>
                </a:ext>
              </a:extLst>
            </p:cNvPr>
            <p:cNvSpPr/>
            <p:nvPr/>
          </p:nvSpPr>
          <p:spPr>
            <a:xfrm>
              <a:off x="-1266853" y="4606592"/>
              <a:ext cx="496291" cy="171793"/>
            </a:xfrm>
            <a:custGeom>
              <a:avLst/>
              <a:gdLst>
                <a:gd name="connsiteX0" fmla="*/ 155950 w 496290"/>
                <a:gd name="connsiteY0" fmla="*/ 182482 h 171792"/>
                <a:gd name="connsiteX1" fmla="*/ 0 w 496290"/>
                <a:gd name="connsiteY1" fmla="*/ 134380 h 171792"/>
                <a:gd name="connsiteX2" fmla="*/ 95631 w 496290"/>
                <a:gd name="connsiteY2" fmla="*/ 43330 h 171792"/>
                <a:gd name="connsiteX3" fmla="*/ 343204 w 496290"/>
                <a:gd name="connsiteY3" fmla="*/ 0 h 171792"/>
                <a:gd name="connsiteX4" fmla="*/ 500681 w 496290"/>
                <a:gd name="connsiteY4" fmla="*/ 44094 h 171792"/>
                <a:gd name="connsiteX5" fmla="*/ 408295 w 496290"/>
                <a:gd name="connsiteY5" fmla="*/ 136671 h 171792"/>
                <a:gd name="connsiteX6" fmla="*/ 155950 w 496290"/>
                <a:gd name="connsiteY6" fmla="*/ 182482 h 171792"/>
                <a:gd name="connsiteX7" fmla="*/ 15652 w 496290"/>
                <a:gd name="connsiteY7" fmla="*/ 131708 h 171792"/>
                <a:gd name="connsiteX8" fmla="*/ 161867 w 496290"/>
                <a:gd name="connsiteY8" fmla="*/ 176756 h 171792"/>
                <a:gd name="connsiteX9" fmla="*/ 398369 w 496290"/>
                <a:gd name="connsiteY9" fmla="*/ 133808 h 171792"/>
                <a:gd name="connsiteX10" fmla="*/ 485220 w 496290"/>
                <a:gd name="connsiteY10" fmla="*/ 46957 h 171792"/>
                <a:gd name="connsiteX11" fmla="*/ 337669 w 496290"/>
                <a:gd name="connsiteY11" fmla="*/ 5154 h 171792"/>
                <a:gd name="connsiteX12" fmla="*/ 105175 w 496290"/>
                <a:gd name="connsiteY12" fmla="*/ 46193 h 171792"/>
                <a:gd name="connsiteX13" fmla="*/ 15652 w 496290"/>
                <a:gd name="connsiteY13" fmla="*/ 131708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155950" y="182482"/>
                  </a:moveTo>
                  <a:cubicBezTo>
                    <a:pt x="92959" y="163394"/>
                    <a:pt x="61846" y="153659"/>
                    <a:pt x="0" y="134380"/>
                  </a:cubicBezTo>
                  <a:cubicBezTo>
                    <a:pt x="38558" y="97731"/>
                    <a:pt x="57646" y="79407"/>
                    <a:pt x="95631" y="43330"/>
                  </a:cubicBezTo>
                  <a:cubicBezTo>
                    <a:pt x="195080" y="25578"/>
                    <a:pt x="245091" y="16416"/>
                    <a:pt x="343204" y="0"/>
                  </a:cubicBezTo>
                  <a:cubicBezTo>
                    <a:pt x="406386" y="17370"/>
                    <a:pt x="438454" y="25578"/>
                    <a:pt x="500681" y="44094"/>
                  </a:cubicBezTo>
                  <a:cubicBezTo>
                    <a:pt x="463268" y="81315"/>
                    <a:pt x="444753" y="99831"/>
                    <a:pt x="408295" y="136671"/>
                  </a:cubicBezTo>
                  <a:cubicBezTo>
                    <a:pt x="307509" y="154995"/>
                    <a:pt x="257117" y="164348"/>
                    <a:pt x="155950" y="182482"/>
                  </a:cubicBezTo>
                  <a:close/>
                  <a:moveTo>
                    <a:pt x="15652" y="131708"/>
                  </a:moveTo>
                  <a:cubicBezTo>
                    <a:pt x="73680" y="149841"/>
                    <a:pt x="102885" y="159004"/>
                    <a:pt x="161867" y="176756"/>
                  </a:cubicBezTo>
                  <a:cubicBezTo>
                    <a:pt x="256544" y="159576"/>
                    <a:pt x="303883" y="150987"/>
                    <a:pt x="398369" y="133808"/>
                  </a:cubicBezTo>
                  <a:cubicBezTo>
                    <a:pt x="432727" y="99258"/>
                    <a:pt x="450098" y="81888"/>
                    <a:pt x="485220" y="46957"/>
                  </a:cubicBezTo>
                  <a:cubicBezTo>
                    <a:pt x="426810" y="29587"/>
                    <a:pt x="397033" y="21379"/>
                    <a:pt x="337669" y="5154"/>
                  </a:cubicBezTo>
                  <a:cubicBezTo>
                    <a:pt x="245664" y="20806"/>
                    <a:pt x="198516" y="29396"/>
                    <a:pt x="105175" y="46193"/>
                  </a:cubicBezTo>
                  <a:cubicBezTo>
                    <a:pt x="69672" y="80170"/>
                    <a:pt x="51729" y="97158"/>
                    <a:pt x="15652" y="131708"/>
                  </a:cubicBezTo>
                  <a:close/>
                </a:path>
              </a:pathLst>
            </a:custGeom>
            <a:grpFill/>
            <a:ln w="19088" cap="flat">
              <a:noFill/>
              <a:prstDash val="solid"/>
              <a:miter/>
            </a:ln>
          </p:spPr>
          <p:txBody>
            <a:bodyPr rtlCol="0" anchor="ctr"/>
            <a:lstStyle/>
            <a:p>
              <a:endParaRPr lang="en-US" dirty="0"/>
            </a:p>
          </p:txBody>
        </p:sp>
        <p:sp>
          <p:nvSpPr>
            <p:cNvPr id="493" name="Freeform: Shape 492">
              <a:extLst>
                <a:ext uri="{FF2B5EF4-FFF2-40B4-BE49-F238E27FC236}">
                  <a16:creationId xmlns:a16="http://schemas.microsoft.com/office/drawing/2014/main" id="{7E4B647F-70FC-4099-AD79-B0B661A7E5C1}"/>
                </a:ext>
              </a:extLst>
            </p:cNvPr>
            <p:cNvSpPr/>
            <p:nvPr/>
          </p:nvSpPr>
          <p:spPr>
            <a:xfrm>
              <a:off x="-871347" y="4607738"/>
              <a:ext cx="496291" cy="171793"/>
            </a:xfrm>
            <a:custGeom>
              <a:avLst/>
              <a:gdLst>
                <a:gd name="connsiteX0" fmla="*/ 162249 w 496290"/>
                <a:gd name="connsiteY0" fmla="*/ 180955 h 171792"/>
                <a:gd name="connsiteX1" fmla="*/ 0 w 496290"/>
                <a:gd name="connsiteY1" fmla="*/ 135525 h 171792"/>
                <a:gd name="connsiteX2" fmla="*/ 92577 w 496290"/>
                <a:gd name="connsiteY2" fmla="*/ 42948 h 171792"/>
                <a:gd name="connsiteX3" fmla="*/ 337859 w 496290"/>
                <a:gd name="connsiteY3" fmla="*/ 0 h 171792"/>
                <a:gd name="connsiteX4" fmla="*/ 498581 w 496290"/>
                <a:gd name="connsiteY4" fmla="*/ 43139 h 171792"/>
                <a:gd name="connsiteX5" fmla="*/ 412875 w 496290"/>
                <a:gd name="connsiteY5" fmla="*/ 134571 h 171792"/>
                <a:gd name="connsiteX6" fmla="*/ 162249 w 496290"/>
                <a:gd name="connsiteY6" fmla="*/ 180955 h 171792"/>
                <a:gd name="connsiteX7" fmla="*/ 15652 w 496290"/>
                <a:gd name="connsiteY7" fmla="*/ 132662 h 171792"/>
                <a:gd name="connsiteX8" fmla="*/ 167784 w 496290"/>
                <a:gd name="connsiteY8" fmla="*/ 175419 h 171792"/>
                <a:gd name="connsiteX9" fmla="*/ 402759 w 496290"/>
                <a:gd name="connsiteY9" fmla="*/ 131899 h 171792"/>
                <a:gd name="connsiteX10" fmla="*/ 483311 w 496290"/>
                <a:gd name="connsiteY10" fmla="*/ 46002 h 171792"/>
                <a:gd name="connsiteX11" fmla="*/ 332896 w 496290"/>
                <a:gd name="connsiteY11" fmla="*/ 4963 h 171792"/>
                <a:gd name="connsiteX12" fmla="*/ 102312 w 496290"/>
                <a:gd name="connsiteY12" fmla="*/ 45811 h 171792"/>
                <a:gd name="connsiteX13" fmla="*/ 15652 w 496290"/>
                <a:gd name="connsiteY13" fmla="*/ 132662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162249" y="180955"/>
                  </a:moveTo>
                  <a:cubicBezTo>
                    <a:pt x="96204" y="163394"/>
                    <a:pt x="63945" y="154041"/>
                    <a:pt x="0" y="135525"/>
                  </a:cubicBezTo>
                  <a:cubicBezTo>
                    <a:pt x="36649" y="98685"/>
                    <a:pt x="54974" y="80170"/>
                    <a:pt x="92577" y="42948"/>
                  </a:cubicBezTo>
                  <a:cubicBezTo>
                    <a:pt x="192026" y="24624"/>
                    <a:pt x="240892" y="16225"/>
                    <a:pt x="337859" y="0"/>
                  </a:cubicBezTo>
                  <a:cubicBezTo>
                    <a:pt x="402759" y="16416"/>
                    <a:pt x="435208" y="24624"/>
                    <a:pt x="498581" y="43139"/>
                  </a:cubicBezTo>
                  <a:cubicBezTo>
                    <a:pt x="463077" y="80552"/>
                    <a:pt x="446089" y="98685"/>
                    <a:pt x="412875" y="134571"/>
                  </a:cubicBezTo>
                  <a:cubicBezTo>
                    <a:pt x="313045" y="152896"/>
                    <a:pt x="263034" y="162249"/>
                    <a:pt x="162249" y="180955"/>
                  </a:cubicBezTo>
                  <a:close/>
                  <a:moveTo>
                    <a:pt x="15652" y="132662"/>
                  </a:moveTo>
                  <a:cubicBezTo>
                    <a:pt x="75589" y="150223"/>
                    <a:pt x="105939" y="158813"/>
                    <a:pt x="167784" y="175419"/>
                  </a:cubicBezTo>
                  <a:cubicBezTo>
                    <a:pt x="262080" y="157858"/>
                    <a:pt x="309036" y="149269"/>
                    <a:pt x="402759" y="131899"/>
                  </a:cubicBezTo>
                  <a:cubicBezTo>
                    <a:pt x="434063" y="98304"/>
                    <a:pt x="450097" y="81124"/>
                    <a:pt x="483311" y="46002"/>
                  </a:cubicBezTo>
                  <a:cubicBezTo>
                    <a:pt x="423756" y="28632"/>
                    <a:pt x="393978" y="20233"/>
                    <a:pt x="332896" y="4963"/>
                  </a:cubicBezTo>
                  <a:cubicBezTo>
                    <a:pt x="242037" y="20042"/>
                    <a:pt x="195653" y="28441"/>
                    <a:pt x="102312" y="45811"/>
                  </a:cubicBezTo>
                  <a:cubicBezTo>
                    <a:pt x="67190" y="80743"/>
                    <a:pt x="49820" y="98113"/>
                    <a:pt x="15652" y="132662"/>
                  </a:cubicBezTo>
                  <a:close/>
                </a:path>
              </a:pathLst>
            </a:custGeom>
            <a:grpFill/>
            <a:ln w="19088" cap="flat">
              <a:noFill/>
              <a:prstDash val="solid"/>
              <a:miter/>
            </a:ln>
          </p:spPr>
          <p:txBody>
            <a:bodyPr rtlCol="0" anchor="ctr"/>
            <a:lstStyle/>
            <a:p>
              <a:endParaRPr lang="en-US" dirty="0"/>
            </a:p>
          </p:txBody>
        </p:sp>
        <p:sp>
          <p:nvSpPr>
            <p:cNvPr id="494" name="Freeform: Shape 493">
              <a:extLst>
                <a:ext uri="{FF2B5EF4-FFF2-40B4-BE49-F238E27FC236}">
                  <a16:creationId xmlns:a16="http://schemas.microsoft.com/office/drawing/2014/main" id="{F5F72259-68BA-42DA-9E63-22C8D41A2796}"/>
                </a:ext>
              </a:extLst>
            </p:cNvPr>
            <p:cNvSpPr/>
            <p:nvPr/>
          </p:nvSpPr>
          <p:spPr>
            <a:xfrm>
              <a:off x="-471452" y="4607547"/>
              <a:ext cx="477202" cy="171793"/>
            </a:xfrm>
            <a:custGeom>
              <a:avLst/>
              <a:gdLst>
                <a:gd name="connsiteX0" fmla="*/ 169121 w 477202"/>
                <a:gd name="connsiteY0" fmla="*/ 176947 h 171792"/>
                <a:gd name="connsiteX1" fmla="*/ 0 w 477202"/>
                <a:gd name="connsiteY1" fmla="*/ 134762 h 171792"/>
                <a:gd name="connsiteX2" fmla="*/ 85896 w 477202"/>
                <a:gd name="connsiteY2" fmla="*/ 43330 h 171792"/>
                <a:gd name="connsiteX3" fmla="*/ 329079 w 477202"/>
                <a:gd name="connsiteY3" fmla="*/ 0 h 171792"/>
                <a:gd name="connsiteX4" fmla="*/ 492282 w 477202"/>
                <a:gd name="connsiteY4" fmla="*/ 43139 h 171792"/>
                <a:gd name="connsiteX5" fmla="*/ 415548 w 477202"/>
                <a:gd name="connsiteY5" fmla="*/ 131517 h 171792"/>
                <a:gd name="connsiteX6" fmla="*/ 169121 w 477202"/>
                <a:gd name="connsiteY6" fmla="*/ 176947 h 171792"/>
                <a:gd name="connsiteX7" fmla="*/ 15461 w 477202"/>
                <a:gd name="connsiteY7" fmla="*/ 131899 h 171792"/>
                <a:gd name="connsiteX8" fmla="*/ 173893 w 477202"/>
                <a:gd name="connsiteY8" fmla="*/ 171602 h 171792"/>
                <a:gd name="connsiteX9" fmla="*/ 405050 w 477202"/>
                <a:gd name="connsiteY9" fmla="*/ 128845 h 171792"/>
                <a:gd name="connsiteX10" fmla="*/ 477203 w 477202"/>
                <a:gd name="connsiteY10" fmla="*/ 45811 h 171792"/>
                <a:gd name="connsiteX11" fmla="*/ 324307 w 477202"/>
                <a:gd name="connsiteY11" fmla="*/ 4963 h 171792"/>
                <a:gd name="connsiteX12" fmla="*/ 95631 w 477202"/>
                <a:gd name="connsiteY12" fmla="*/ 46193 h 171792"/>
                <a:gd name="connsiteX13" fmla="*/ 15461 w 477202"/>
                <a:gd name="connsiteY13" fmla="*/ 131899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169121" y="176947"/>
                  </a:moveTo>
                  <a:cubicBezTo>
                    <a:pt x="100021" y="160913"/>
                    <a:pt x="66427" y="152323"/>
                    <a:pt x="0" y="134762"/>
                  </a:cubicBezTo>
                  <a:cubicBezTo>
                    <a:pt x="33213" y="98876"/>
                    <a:pt x="50393" y="80743"/>
                    <a:pt x="85896" y="43330"/>
                  </a:cubicBezTo>
                  <a:cubicBezTo>
                    <a:pt x="184582" y="24814"/>
                    <a:pt x="232684" y="16797"/>
                    <a:pt x="329079" y="0"/>
                  </a:cubicBezTo>
                  <a:cubicBezTo>
                    <a:pt x="394742" y="16607"/>
                    <a:pt x="427383" y="25005"/>
                    <a:pt x="492282" y="43139"/>
                  </a:cubicBezTo>
                  <a:cubicBezTo>
                    <a:pt x="459641" y="79979"/>
                    <a:pt x="444562" y="97540"/>
                    <a:pt x="415548" y="131517"/>
                  </a:cubicBezTo>
                  <a:cubicBezTo>
                    <a:pt x="317626" y="149460"/>
                    <a:pt x="268379" y="158431"/>
                    <a:pt x="169121" y="176947"/>
                  </a:cubicBezTo>
                  <a:close/>
                  <a:moveTo>
                    <a:pt x="15461" y="131899"/>
                  </a:moveTo>
                  <a:cubicBezTo>
                    <a:pt x="77688" y="148314"/>
                    <a:pt x="109184" y="156332"/>
                    <a:pt x="173893" y="171602"/>
                  </a:cubicBezTo>
                  <a:cubicBezTo>
                    <a:pt x="266852" y="154423"/>
                    <a:pt x="313045" y="145833"/>
                    <a:pt x="405050" y="128845"/>
                  </a:cubicBezTo>
                  <a:cubicBezTo>
                    <a:pt x="432345" y="96777"/>
                    <a:pt x="446661" y="80170"/>
                    <a:pt x="477203" y="45811"/>
                  </a:cubicBezTo>
                  <a:cubicBezTo>
                    <a:pt x="416121" y="28823"/>
                    <a:pt x="385961" y="20424"/>
                    <a:pt x="324307" y="4963"/>
                  </a:cubicBezTo>
                  <a:cubicBezTo>
                    <a:pt x="234020" y="20615"/>
                    <a:pt x="188209" y="28632"/>
                    <a:pt x="95631" y="46193"/>
                  </a:cubicBezTo>
                  <a:cubicBezTo>
                    <a:pt x="62609" y="81124"/>
                    <a:pt x="46766" y="98304"/>
                    <a:pt x="15461" y="131899"/>
                  </a:cubicBezTo>
                  <a:close/>
                </a:path>
              </a:pathLst>
            </a:custGeom>
            <a:grpFill/>
            <a:ln w="19088" cap="flat">
              <a:noFill/>
              <a:prstDash val="solid"/>
              <a:miter/>
            </a:ln>
          </p:spPr>
          <p:txBody>
            <a:bodyPr rtlCol="0" anchor="ctr"/>
            <a:lstStyle/>
            <a:p>
              <a:endParaRPr lang="en-US" dirty="0"/>
            </a:p>
          </p:txBody>
        </p:sp>
        <p:sp>
          <p:nvSpPr>
            <p:cNvPr id="495" name="Freeform: Shape 494">
              <a:extLst>
                <a:ext uri="{FF2B5EF4-FFF2-40B4-BE49-F238E27FC236}">
                  <a16:creationId xmlns:a16="http://schemas.microsoft.com/office/drawing/2014/main" id="{9A8B53DF-62F7-4BEE-A948-B77FBE08E038}"/>
                </a:ext>
              </a:extLst>
            </p:cNvPr>
            <p:cNvSpPr/>
            <p:nvPr/>
          </p:nvSpPr>
          <p:spPr>
            <a:xfrm>
              <a:off x="-68502" y="4606020"/>
              <a:ext cx="477202" cy="152705"/>
            </a:xfrm>
            <a:custGeom>
              <a:avLst/>
              <a:gdLst>
                <a:gd name="connsiteX0" fmla="*/ 175801 w 477202"/>
                <a:gd name="connsiteY0" fmla="*/ 171602 h 152704"/>
                <a:gd name="connsiteX1" fmla="*/ 0 w 477202"/>
                <a:gd name="connsiteY1" fmla="*/ 133044 h 152704"/>
                <a:gd name="connsiteX2" fmla="*/ 76925 w 477202"/>
                <a:gd name="connsiteY2" fmla="*/ 44475 h 152704"/>
                <a:gd name="connsiteX3" fmla="*/ 318199 w 477202"/>
                <a:gd name="connsiteY3" fmla="*/ 0 h 152704"/>
                <a:gd name="connsiteX4" fmla="*/ 483692 w 477202"/>
                <a:gd name="connsiteY4" fmla="*/ 43903 h 152704"/>
                <a:gd name="connsiteX5" fmla="*/ 416884 w 477202"/>
                <a:gd name="connsiteY5" fmla="*/ 128081 h 152704"/>
                <a:gd name="connsiteX6" fmla="*/ 175801 w 477202"/>
                <a:gd name="connsiteY6" fmla="*/ 171602 h 152704"/>
                <a:gd name="connsiteX7" fmla="*/ 15079 w 477202"/>
                <a:gd name="connsiteY7" fmla="*/ 130181 h 152704"/>
                <a:gd name="connsiteX8" fmla="*/ 179810 w 477202"/>
                <a:gd name="connsiteY8" fmla="*/ 166448 h 152704"/>
                <a:gd name="connsiteX9" fmla="*/ 406004 w 477202"/>
                <a:gd name="connsiteY9" fmla="*/ 125791 h 152704"/>
                <a:gd name="connsiteX10" fmla="*/ 468804 w 477202"/>
                <a:gd name="connsiteY10" fmla="*/ 46575 h 152704"/>
                <a:gd name="connsiteX11" fmla="*/ 313427 w 477202"/>
                <a:gd name="connsiteY11" fmla="*/ 5345 h 152704"/>
                <a:gd name="connsiteX12" fmla="*/ 86851 w 477202"/>
                <a:gd name="connsiteY12" fmla="*/ 47148 h 152704"/>
                <a:gd name="connsiteX13" fmla="*/ 15079 w 477202"/>
                <a:gd name="connsiteY13" fmla="*/ 130181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175801" y="171602"/>
                  </a:moveTo>
                  <a:cubicBezTo>
                    <a:pt x="103839" y="157286"/>
                    <a:pt x="68717" y="149460"/>
                    <a:pt x="0" y="133044"/>
                  </a:cubicBezTo>
                  <a:cubicBezTo>
                    <a:pt x="29014" y="98876"/>
                    <a:pt x="44284" y="81315"/>
                    <a:pt x="76925" y="44475"/>
                  </a:cubicBezTo>
                  <a:cubicBezTo>
                    <a:pt x="174274" y="26151"/>
                    <a:pt x="221804" y="18325"/>
                    <a:pt x="318199" y="0"/>
                  </a:cubicBezTo>
                  <a:cubicBezTo>
                    <a:pt x="384052" y="17561"/>
                    <a:pt x="416884" y="26342"/>
                    <a:pt x="483692" y="43903"/>
                  </a:cubicBezTo>
                  <a:cubicBezTo>
                    <a:pt x="454488" y="79597"/>
                    <a:pt x="441317" y="96204"/>
                    <a:pt x="416884" y="128081"/>
                  </a:cubicBezTo>
                  <a:cubicBezTo>
                    <a:pt x="321062" y="145260"/>
                    <a:pt x="272769" y="153850"/>
                    <a:pt x="175801" y="171602"/>
                  </a:cubicBezTo>
                  <a:close/>
                  <a:moveTo>
                    <a:pt x="15079" y="130181"/>
                  </a:moveTo>
                  <a:cubicBezTo>
                    <a:pt x="79597" y="145451"/>
                    <a:pt x="112429" y="152896"/>
                    <a:pt x="179810" y="166448"/>
                  </a:cubicBezTo>
                  <a:cubicBezTo>
                    <a:pt x="270860" y="150032"/>
                    <a:pt x="316099" y="141825"/>
                    <a:pt x="406004" y="125791"/>
                  </a:cubicBezTo>
                  <a:cubicBezTo>
                    <a:pt x="429100" y="95631"/>
                    <a:pt x="441508" y="79979"/>
                    <a:pt x="468804" y="46575"/>
                  </a:cubicBezTo>
                  <a:cubicBezTo>
                    <a:pt x="406195" y="30159"/>
                    <a:pt x="375463" y="21760"/>
                    <a:pt x="313427" y="5345"/>
                  </a:cubicBezTo>
                  <a:cubicBezTo>
                    <a:pt x="223140" y="22142"/>
                    <a:pt x="178092" y="29968"/>
                    <a:pt x="86851" y="47148"/>
                  </a:cubicBezTo>
                  <a:cubicBezTo>
                    <a:pt x="56501" y="81697"/>
                    <a:pt x="42376" y="98113"/>
                    <a:pt x="15079" y="130181"/>
                  </a:cubicBezTo>
                  <a:close/>
                </a:path>
              </a:pathLst>
            </a:custGeom>
            <a:grpFill/>
            <a:ln w="19088" cap="flat">
              <a:noFill/>
              <a:prstDash val="solid"/>
              <a:miter/>
            </a:ln>
          </p:spPr>
          <p:txBody>
            <a:bodyPr rtlCol="0" anchor="ctr"/>
            <a:lstStyle/>
            <a:p>
              <a:endParaRPr lang="en-US" dirty="0"/>
            </a:p>
          </p:txBody>
        </p:sp>
        <p:sp>
          <p:nvSpPr>
            <p:cNvPr id="496" name="Freeform: Shape 495">
              <a:extLst>
                <a:ext uri="{FF2B5EF4-FFF2-40B4-BE49-F238E27FC236}">
                  <a16:creationId xmlns:a16="http://schemas.microsoft.com/office/drawing/2014/main" id="{C3C5FB0F-88D5-464E-BFC3-25A34BD4052A}"/>
                </a:ext>
              </a:extLst>
            </p:cNvPr>
            <p:cNvSpPr/>
            <p:nvPr/>
          </p:nvSpPr>
          <p:spPr>
            <a:xfrm>
              <a:off x="335593" y="4604302"/>
              <a:ext cx="458114" cy="152705"/>
            </a:xfrm>
            <a:custGeom>
              <a:avLst/>
              <a:gdLst>
                <a:gd name="connsiteX0" fmla="*/ 182100 w 458114"/>
                <a:gd name="connsiteY0" fmla="*/ 164921 h 152704"/>
                <a:gd name="connsiteX1" fmla="*/ 0 w 458114"/>
                <a:gd name="connsiteY1" fmla="*/ 129990 h 152704"/>
                <a:gd name="connsiteX2" fmla="*/ 66999 w 458114"/>
                <a:gd name="connsiteY2" fmla="*/ 45621 h 152704"/>
                <a:gd name="connsiteX3" fmla="*/ 306173 w 458114"/>
                <a:gd name="connsiteY3" fmla="*/ 0 h 152704"/>
                <a:gd name="connsiteX4" fmla="*/ 473767 w 458114"/>
                <a:gd name="connsiteY4" fmla="*/ 45048 h 152704"/>
                <a:gd name="connsiteX5" fmla="*/ 417075 w 458114"/>
                <a:gd name="connsiteY5" fmla="*/ 124645 h 152704"/>
                <a:gd name="connsiteX6" fmla="*/ 182100 w 458114"/>
                <a:gd name="connsiteY6" fmla="*/ 164921 h 152704"/>
                <a:gd name="connsiteX7" fmla="*/ 14698 w 458114"/>
                <a:gd name="connsiteY7" fmla="*/ 127508 h 152704"/>
                <a:gd name="connsiteX8" fmla="*/ 185155 w 458114"/>
                <a:gd name="connsiteY8" fmla="*/ 160531 h 152704"/>
                <a:gd name="connsiteX9" fmla="*/ 405622 w 458114"/>
                <a:gd name="connsiteY9" fmla="*/ 122736 h 152704"/>
                <a:gd name="connsiteX10" fmla="*/ 459069 w 458114"/>
                <a:gd name="connsiteY10" fmla="*/ 47911 h 152704"/>
                <a:gd name="connsiteX11" fmla="*/ 301401 w 458114"/>
                <a:gd name="connsiteY11" fmla="*/ 6108 h 152704"/>
                <a:gd name="connsiteX12" fmla="*/ 77116 w 458114"/>
                <a:gd name="connsiteY12" fmla="*/ 48675 h 152704"/>
                <a:gd name="connsiteX13" fmla="*/ 14698 w 458114"/>
                <a:gd name="connsiteY13" fmla="*/ 127508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182100" y="164921"/>
                  </a:moveTo>
                  <a:cubicBezTo>
                    <a:pt x="107657" y="152132"/>
                    <a:pt x="71199" y="145069"/>
                    <a:pt x="0" y="129990"/>
                  </a:cubicBezTo>
                  <a:cubicBezTo>
                    <a:pt x="24433" y="98113"/>
                    <a:pt x="37794" y="81315"/>
                    <a:pt x="66999" y="45621"/>
                  </a:cubicBezTo>
                  <a:cubicBezTo>
                    <a:pt x="162631" y="27869"/>
                    <a:pt x="209969" y="19661"/>
                    <a:pt x="306173" y="0"/>
                  </a:cubicBezTo>
                  <a:cubicBezTo>
                    <a:pt x="372218" y="18897"/>
                    <a:pt x="405240" y="28059"/>
                    <a:pt x="473767" y="45048"/>
                  </a:cubicBezTo>
                  <a:cubicBezTo>
                    <a:pt x="447998" y="79406"/>
                    <a:pt x="436927" y="95250"/>
                    <a:pt x="417075" y="124645"/>
                  </a:cubicBezTo>
                  <a:cubicBezTo>
                    <a:pt x="323543" y="140679"/>
                    <a:pt x="276587" y="148696"/>
                    <a:pt x="182100" y="164921"/>
                  </a:cubicBezTo>
                  <a:close/>
                  <a:moveTo>
                    <a:pt x="14698" y="127508"/>
                  </a:moveTo>
                  <a:cubicBezTo>
                    <a:pt x="81506" y="141634"/>
                    <a:pt x="115674" y="148314"/>
                    <a:pt x="185155" y="160531"/>
                  </a:cubicBezTo>
                  <a:cubicBezTo>
                    <a:pt x="273723" y="145260"/>
                    <a:pt x="317817" y="137625"/>
                    <a:pt x="405622" y="122736"/>
                  </a:cubicBezTo>
                  <a:cubicBezTo>
                    <a:pt x="424519" y="94868"/>
                    <a:pt x="435018" y="79979"/>
                    <a:pt x="459069" y="47911"/>
                  </a:cubicBezTo>
                  <a:cubicBezTo>
                    <a:pt x="394742" y="32068"/>
                    <a:pt x="363628" y="23669"/>
                    <a:pt x="301401" y="6108"/>
                  </a:cubicBezTo>
                  <a:cubicBezTo>
                    <a:pt x="211305" y="24242"/>
                    <a:pt x="166830" y="31877"/>
                    <a:pt x="77116" y="48675"/>
                  </a:cubicBezTo>
                  <a:cubicBezTo>
                    <a:pt x="50011" y="81697"/>
                    <a:pt x="37794" y="97349"/>
                    <a:pt x="14698" y="127508"/>
                  </a:cubicBezTo>
                  <a:close/>
                </a:path>
              </a:pathLst>
            </a:custGeom>
            <a:grpFill/>
            <a:ln w="19088" cap="flat">
              <a:noFill/>
              <a:prstDash val="solid"/>
              <a:miter/>
            </a:ln>
          </p:spPr>
          <p:txBody>
            <a:bodyPr rtlCol="0" anchor="ctr"/>
            <a:lstStyle/>
            <a:p>
              <a:endParaRPr lang="en-US" dirty="0"/>
            </a:p>
          </p:txBody>
        </p:sp>
        <p:sp>
          <p:nvSpPr>
            <p:cNvPr id="497" name="Freeform: Shape 496">
              <a:extLst>
                <a:ext uri="{FF2B5EF4-FFF2-40B4-BE49-F238E27FC236}">
                  <a16:creationId xmlns:a16="http://schemas.microsoft.com/office/drawing/2014/main" id="{75CAC2B8-EC46-470F-B920-1FFF4F8A50AA}"/>
                </a:ext>
              </a:extLst>
            </p:cNvPr>
            <p:cNvSpPr/>
            <p:nvPr/>
          </p:nvSpPr>
          <p:spPr>
            <a:xfrm>
              <a:off x="739879" y="4602393"/>
              <a:ext cx="458114" cy="152705"/>
            </a:xfrm>
            <a:custGeom>
              <a:avLst/>
              <a:gdLst>
                <a:gd name="connsiteX0" fmla="*/ 187636 w 458114"/>
                <a:gd name="connsiteY0" fmla="*/ 158431 h 152704"/>
                <a:gd name="connsiteX1" fmla="*/ 0 w 458114"/>
                <a:gd name="connsiteY1" fmla="*/ 126745 h 152704"/>
                <a:gd name="connsiteX2" fmla="*/ 57074 w 458114"/>
                <a:gd name="connsiteY2" fmla="*/ 46957 h 152704"/>
                <a:gd name="connsiteX3" fmla="*/ 294148 w 458114"/>
                <a:gd name="connsiteY3" fmla="*/ 0 h 152704"/>
                <a:gd name="connsiteX4" fmla="*/ 463841 w 458114"/>
                <a:gd name="connsiteY4" fmla="*/ 46384 h 152704"/>
                <a:gd name="connsiteX5" fmla="*/ 416502 w 458114"/>
                <a:gd name="connsiteY5" fmla="*/ 121591 h 152704"/>
                <a:gd name="connsiteX6" fmla="*/ 187636 w 458114"/>
                <a:gd name="connsiteY6" fmla="*/ 158431 h 152704"/>
                <a:gd name="connsiteX7" fmla="*/ 14316 w 458114"/>
                <a:gd name="connsiteY7" fmla="*/ 124264 h 152704"/>
                <a:gd name="connsiteX8" fmla="*/ 189927 w 458114"/>
                <a:gd name="connsiteY8" fmla="*/ 154232 h 152704"/>
                <a:gd name="connsiteX9" fmla="*/ 404477 w 458114"/>
                <a:gd name="connsiteY9" fmla="*/ 119682 h 152704"/>
                <a:gd name="connsiteX10" fmla="*/ 449143 w 458114"/>
                <a:gd name="connsiteY10" fmla="*/ 48866 h 152704"/>
                <a:gd name="connsiteX11" fmla="*/ 289185 w 458114"/>
                <a:gd name="connsiteY11" fmla="*/ 6299 h 152704"/>
                <a:gd name="connsiteX12" fmla="*/ 67381 w 458114"/>
                <a:gd name="connsiteY12" fmla="*/ 49438 h 152704"/>
                <a:gd name="connsiteX13" fmla="*/ 14316 w 458114"/>
                <a:gd name="connsiteY13" fmla="*/ 124264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187636" y="158431"/>
                  </a:moveTo>
                  <a:cubicBezTo>
                    <a:pt x="110902" y="146978"/>
                    <a:pt x="73489" y="140679"/>
                    <a:pt x="0" y="126745"/>
                  </a:cubicBezTo>
                  <a:cubicBezTo>
                    <a:pt x="20043" y="97158"/>
                    <a:pt x="31114" y="81315"/>
                    <a:pt x="57074" y="46957"/>
                  </a:cubicBezTo>
                  <a:cubicBezTo>
                    <a:pt x="150987" y="29778"/>
                    <a:pt x="198135" y="21379"/>
                    <a:pt x="294148" y="0"/>
                  </a:cubicBezTo>
                  <a:cubicBezTo>
                    <a:pt x="360383" y="20615"/>
                    <a:pt x="393788" y="29968"/>
                    <a:pt x="463841" y="46384"/>
                  </a:cubicBezTo>
                  <a:cubicBezTo>
                    <a:pt x="441317" y="79597"/>
                    <a:pt x="432155" y="94486"/>
                    <a:pt x="416502" y="121591"/>
                  </a:cubicBezTo>
                  <a:cubicBezTo>
                    <a:pt x="325070" y="136289"/>
                    <a:pt x="279450" y="143543"/>
                    <a:pt x="187636" y="158431"/>
                  </a:cubicBezTo>
                  <a:close/>
                  <a:moveTo>
                    <a:pt x="14316" y="124264"/>
                  </a:moveTo>
                  <a:cubicBezTo>
                    <a:pt x="83224" y="137243"/>
                    <a:pt x="118346" y="143352"/>
                    <a:pt x="189927" y="154232"/>
                  </a:cubicBezTo>
                  <a:cubicBezTo>
                    <a:pt x="276014" y="140298"/>
                    <a:pt x="318962" y="133426"/>
                    <a:pt x="404477" y="119682"/>
                  </a:cubicBezTo>
                  <a:cubicBezTo>
                    <a:pt x="419557" y="93914"/>
                    <a:pt x="428146" y="79979"/>
                    <a:pt x="449143" y="48866"/>
                  </a:cubicBezTo>
                  <a:cubicBezTo>
                    <a:pt x="383480" y="33595"/>
                    <a:pt x="351603" y="25387"/>
                    <a:pt x="289185" y="6299"/>
                  </a:cubicBezTo>
                  <a:cubicBezTo>
                    <a:pt x="199280" y="25769"/>
                    <a:pt x="155377" y="33404"/>
                    <a:pt x="67381" y="49438"/>
                  </a:cubicBezTo>
                  <a:cubicBezTo>
                    <a:pt x="43521" y="81697"/>
                    <a:pt x="33213" y="96586"/>
                    <a:pt x="14316" y="124264"/>
                  </a:cubicBezTo>
                  <a:close/>
                </a:path>
              </a:pathLst>
            </a:custGeom>
            <a:grpFill/>
            <a:ln w="19088" cap="flat">
              <a:noFill/>
              <a:prstDash val="solid"/>
              <a:miter/>
            </a:ln>
          </p:spPr>
          <p:txBody>
            <a:bodyPr rtlCol="0" anchor="ctr"/>
            <a:lstStyle/>
            <a:p>
              <a:endParaRPr lang="en-US" dirty="0"/>
            </a:p>
          </p:txBody>
        </p:sp>
        <p:sp>
          <p:nvSpPr>
            <p:cNvPr id="498" name="Freeform: Shape 497">
              <a:extLst>
                <a:ext uri="{FF2B5EF4-FFF2-40B4-BE49-F238E27FC236}">
                  <a16:creationId xmlns:a16="http://schemas.microsoft.com/office/drawing/2014/main" id="{C9B43372-08FE-48B0-BFF3-35927FC698CF}"/>
                </a:ext>
              </a:extLst>
            </p:cNvPr>
            <p:cNvSpPr/>
            <p:nvPr/>
          </p:nvSpPr>
          <p:spPr>
            <a:xfrm>
              <a:off x="1143211" y="4601057"/>
              <a:ext cx="439026" cy="133617"/>
            </a:xfrm>
            <a:custGeom>
              <a:avLst/>
              <a:gdLst>
                <a:gd name="connsiteX0" fmla="*/ 192026 w 439026"/>
                <a:gd name="connsiteY0" fmla="*/ 152323 h 133616"/>
                <a:gd name="connsiteX1" fmla="*/ 0 w 439026"/>
                <a:gd name="connsiteY1" fmla="*/ 123309 h 133616"/>
                <a:gd name="connsiteX2" fmla="*/ 47720 w 439026"/>
                <a:gd name="connsiteY2" fmla="*/ 47911 h 133616"/>
                <a:gd name="connsiteX3" fmla="*/ 282313 w 439026"/>
                <a:gd name="connsiteY3" fmla="*/ 0 h 133616"/>
                <a:gd name="connsiteX4" fmla="*/ 454106 w 439026"/>
                <a:gd name="connsiteY4" fmla="*/ 47529 h 133616"/>
                <a:gd name="connsiteX5" fmla="*/ 414403 w 439026"/>
                <a:gd name="connsiteY5" fmla="*/ 119491 h 133616"/>
                <a:gd name="connsiteX6" fmla="*/ 192026 w 439026"/>
                <a:gd name="connsiteY6" fmla="*/ 152323 h 133616"/>
                <a:gd name="connsiteX7" fmla="*/ 14125 w 439026"/>
                <a:gd name="connsiteY7" fmla="*/ 120828 h 133616"/>
                <a:gd name="connsiteX8" fmla="*/ 193744 w 439026"/>
                <a:gd name="connsiteY8" fmla="*/ 148505 h 133616"/>
                <a:gd name="connsiteX9" fmla="*/ 402759 w 439026"/>
                <a:gd name="connsiteY9" fmla="*/ 117201 h 133616"/>
                <a:gd name="connsiteX10" fmla="*/ 440172 w 439026"/>
                <a:gd name="connsiteY10" fmla="*/ 49629 h 133616"/>
                <a:gd name="connsiteX11" fmla="*/ 277923 w 439026"/>
                <a:gd name="connsiteY11" fmla="*/ 6490 h 133616"/>
                <a:gd name="connsiteX12" fmla="*/ 58601 w 439026"/>
                <a:gd name="connsiteY12" fmla="*/ 50011 h 133616"/>
                <a:gd name="connsiteX13" fmla="*/ 14125 w 439026"/>
                <a:gd name="connsiteY13" fmla="*/ 12082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192026" y="152323"/>
                  </a:moveTo>
                  <a:cubicBezTo>
                    <a:pt x="113765" y="141825"/>
                    <a:pt x="75398" y="136098"/>
                    <a:pt x="0" y="123309"/>
                  </a:cubicBezTo>
                  <a:cubicBezTo>
                    <a:pt x="15843" y="96013"/>
                    <a:pt x="25005" y="81124"/>
                    <a:pt x="47720" y="47911"/>
                  </a:cubicBezTo>
                  <a:cubicBezTo>
                    <a:pt x="140107" y="31304"/>
                    <a:pt x="186873" y="22524"/>
                    <a:pt x="282313" y="0"/>
                  </a:cubicBezTo>
                  <a:cubicBezTo>
                    <a:pt x="348930" y="21951"/>
                    <a:pt x="382907" y="31304"/>
                    <a:pt x="454106" y="47529"/>
                  </a:cubicBezTo>
                  <a:cubicBezTo>
                    <a:pt x="434254" y="79979"/>
                    <a:pt x="426619" y="94104"/>
                    <a:pt x="414403" y="119491"/>
                  </a:cubicBezTo>
                  <a:cubicBezTo>
                    <a:pt x="325452" y="132662"/>
                    <a:pt x="281168" y="139152"/>
                    <a:pt x="192026" y="152323"/>
                  </a:cubicBezTo>
                  <a:close/>
                  <a:moveTo>
                    <a:pt x="14125" y="120828"/>
                  </a:moveTo>
                  <a:cubicBezTo>
                    <a:pt x="84751" y="132853"/>
                    <a:pt x="120637" y="138389"/>
                    <a:pt x="193744" y="148505"/>
                  </a:cubicBezTo>
                  <a:cubicBezTo>
                    <a:pt x="277541" y="136098"/>
                    <a:pt x="319153" y="129990"/>
                    <a:pt x="402759" y="117201"/>
                  </a:cubicBezTo>
                  <a:cubicBezTo>
                    <a:pt x="414403" y="93150"/>
                    <a:pt x="421656" y="79979"/>
                    <a:pt x="440172" y="49629"/>
                  </a:cubicBezTo>
                  <a:cubicBezTo>
                    <a:pt x="373172" y="34740"/>
                    <a:pt x="340723" y="26723"/>
                    <a:pt x="277923" y="6490"/>
                  </a:cubicBezTo>
                  <a:cubicBezTo>
                    <a:pt x="188591" y="27105"/>
                    <a:pt x="145260" y="34550"/>
                    <a:pt x="58601" y="50011"/>
                  </a:cubicBezTo>
                  <a:cubicBezTo>
                    <a:pt x="37604" y="81315"/>
                    <a:pt x="29014" y="95250"/>
                    <a:pt x="14125" y="120828"/>
                  </a:cubicBezTo>
                  <a:close/>
                </a:path>
              </a:pathLst>
            </a:custGeom>
            <a:grpFill/>
            <a:ln w="19088" cap="flat">
              <a:noFill/>
              <a:prstDash val="solid"/>
              <a:miter/>
            </a:ln>
          </p:spPr>
          <p:txBody>
            <a:bodyPr rtlCol="0" anchor="ctr"/>
            <a:lstStyle/>
            <a:p>
              <a:endParaRPr lang="en-US" dirty="0"/>
            </a:p>
          </p:txBody>
        </p:sp>
        <p:sp>
          <p:nvSpPr>
            <p:cNvPr id="499" name="Freeform: Shape 498">
              <a:extLst>
                <a:ext uri="{FF2B5EF4-FFF2-40B4-BE49-F238E27FC236}">
                  <a16:creationId xmlns:a16="http://schemas.microsoft.com/office/drawing/2014/main" id="{78636968-CB4B-4885-868F-8B784F4192CA}"/>
                </a:ext>
              </a:extLst>
            </p:cNvPr>
            <p:cNvSpPr/>
            <p:nvPr/>
          </p:nvSpPr>
          <p:spPr>
            <a:xfrm>
              <a:off x="1544824" y="4600293"/>
              <a:ext cx="439026" cy="133617"/>
            </a:xfrm>
            <a:custGeom>
              <a:avLst/>
              <a:gdLst>
                <a:gd name="connsiteX0" fmla="*/ 194889 w 439026"/>
                <a:gd name="connsiteY0" fmla="*/ 147742 h 133616"/>
                <a:gd name="connsiteX1" fmla="*/ 0 w 439026"/>
                <a:gd name="connsiteY1" fmla="*/ 120064 h 133616"/>
                <a:gd name="connsiteX2" fmla="*/ 39894 w 439026"/>
                <a:gd name="connsiteY2" fmla="*/ 48102 h 133616"/>
                <a:gd name="connsiteX3" fmla="*/ 271623 w 439026"/>
                <a:gd name="connsiteY3" fmla="*/ 0 h 133616"/>
                <a:gd name="connsiteX4" fmla="*/ 445898 w 439026"/>
                <a:gd name="connsiteY4" fmla="*/ 48102 h 133616"/>
                <a:gd name="connsiteX5" fmla="*/ 412112 w 439026"/>
                <a:gd name="connsiteY5" fmla="*/ 118155 h 133616"/>
                <a:gd name="connsiteX6" fmla="*/ 194889 w 439026"/>
                <a:gd name="connsiteY6" fmla="*/ 147742 h 133616"/>
                <a:gd name="connsiteX7" fmla="*/ 13743 w 439026"/>
                <a:gd name="connsiteY7" fmla="*/ 117964 h 133616"/>
                <a:gd name="connsiteX8" fmla="*/ 196035 w 439026"/>
                <a:gd name="connsiteY8" fmla="*/ 144306 h 133616"/>
                <a:gd name="connsiteX9" fmla="*/ 399895 w 439026"/>
                <a:gd name="connsiteY9" fmla="*/ 116247 h 133616"/>
                <a:gd name="connsiteX10" fmla="*/ 431773 w 439026"/>
                <a:gd name="connsiteY10" fmla="*/ 50583 h 133616"/>
                <a:gd name="connsiteX11" fmla="*/ 267424 w 439026"/>
                <a:gd name="connsiteY11" fmla="*/ 7063 h 133616"/>
                <a:gd name="connsiteX12" fmla="*/ 50774 w 439026"/>
                <a:gd name="connsiteY12" fmla="*/ 50774 h 133616"/>
                <a:gd name="connsiteX13" fmla="*/ 13743 w 439026"/>
                <a:gd name="connsiteY13" fmla="*/ 11796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194889" y="147742"/>
                  </a:moveTo>
                  <a:cubicBezTo>
                    <a:pt x="115674" y="137625"/>
                    <a:pt x="76543" y="132280"/>
                    <a:pt x="0" y="120064"/>
                  </a:cubicBezTo>
                  <a:cubicBezTo>
                    <a:pt x="12216" y="94677"/>
                    <a:pt x="19851" y="80552"/>
                    <a:pt x="39894" y="48102"/>
                  </a:cubicBezTo>
                  <a:cubicBezTo>
                    <a:pt x="130754" y="31877"/>
                    <a:pt x="177138" y="22906"/>
                    <a:pt x="271623" y="0"/>
                  </a:cubicBezTo>
                  <a:cubicBezTo>
                    <a:pt x="339004" y="22906"/>
                    <a:pt x="373745" y="32068"/>
                    <a:pt x="445898" y="48102"/>
                  </a:cubicBezTo>
                  <a:cubicBezTo>
                    <a:pt x="428146" y="80361"/>
                    <a:pt x="421656" y="94104"/>
                    <a:pt x="412112" y="118155"/>
                  </a:cubicBezTo>
                  <a:cubicBezTo>
                    <a:pt x="325070" y="130372"/>
                    <a:pt x="281740" y="136098"/>
                    <a:pt x="194889" y="147742"/>
                  </a:cubicBezTo>
                  <a:close/>
                  <a:moveTo>
                    <a:pt x="13743" y="117964"/>
                  </a:moveTo>
                  <a:cubicBezTo>
                    <a:pt x="85514" y="129417"/>
                    <a:pt x="121973" y="134762"/>
                    <a:pt x="196035" y="144306"/>
                  </a:cubicBezTo>
                  <a:cubicBezTo>
                    <a:pt x="277541" y="133235"/>
                    <a:pt x="318198" y="127890"/>
                    <a:pt x="399895" y="116247"/>
                  </a:cubicBezTo>
                  <a:cubicBezTo>
                    <a:pt x="409058" y="93341"/>
                    <a:pt x="415166" y="80552"/>
                    <a:pt x="431773" y="50583"/>
                  </a:cubicBezTo>
                  <a:cubicBezTo>
                    <a:pt x="364010" y="35695"/>
                    <a:pt x="330797" y="27869"/>
                    <a:pt x="267424" y="7063"/>
                  </a:cubicBezTo>
                  <a:cubicBezTo>
                    <a:pt x="179046" y="28060"/>
                    <a:pt x="136098" y="35695"/>
                    <a:pt x="50774" y="50774"/>
                  </a:cubicBezTo>
                  <a:cubicBezTo>
                    <a:pt x="32640" y="80743"/>
                    <a:pt x="25387" y="94104"/>
                    <a:pt x="13743" y="117964"/>
                  </a:cubicBezTo>
                  <a:close/>
                </a:path>
              </a:pathLst>
            </a:custGeom>
            <a:grpFill/>
            <a:ln w="19088" cap="flat">
              <a:noFill/>
              <a:prstDash val="solid"/>
              <a:miter/>
            </a:ln>
          </p:spPr>
          <p:txBody>
            <a:bodyPr rtlCol="0" anchor="ctr"/>
            <a:lstStyle/>
            <a:p>
              <a:endParaRPr lang="en-US" dirty="0"/>
            </a:p>
          </p:txBody>
        </p:sp>
        <p:sp>
          <p:nvSpPr>
            <p:cNvPr id="500" name="Freeform: Shape 499">
              <a:extLst>
                <a:ext uri="{FF2B5EF4-FFF2-40B4-BE49-F238E27FC236}">
                  <a16:creationId xmlns:a16="http://schemas.microsoft.com/office/drawing/2014/main" id="{7992D2BC-B890-4463-97CC-8CCE6BE7D6F1}"/>
                </a:ext>
              </a:extLst>
            </p:cNvPr>
            <p:cNvSpPr/>
            <p:nvPr/>
          </p:nvSpPr>
          <p:spPr>
            <a:xfrm>
              <a:off x="1944147" y="4600866"/>
              <a:ext cx="439026" cy="133617"/>
            </a:xfrm>
            <a:custGeom>
              <a:avLst/>
              <a:gdLst>
                <a:gd name="connsiteX0" fmla="*/ 196417 w 439026"/>
                <a:gd name="connsiteY0" fmla="*/ 145260 h 133616"/>
                <a:gd name="connsiteX1" fmla="*/ 0 w 439026"/>
                <a:gd name="connsiteY1" fmla="*/ 117583 h 133616"/>
                <a:gd name="connsiteX2" fmla="*/ 33977 w 439026"/>
                <a:gd name="connsiteY2" fmla="*/ 47529 h 133616"/>
                <a:gd name="connsiteX3" fmla="*/ 262844 w 439026"/>
                <a:gd name="connsiteY3" fmla="*/ 0 h 133616"/>
                <a:gd name="connsiteX4" fmla="*/ 439599 w 439026"/>
                <a:gd name="connsiteY4" fmla="*/ 48102 h 133616"/>
                <a:gd name="connsiteX5" fmla="*/ 409249 w 439026"/>
                <a:gd name="connsiteY5" fmla="*/ 118728 h 133616"/>
                <a:gd name="connsiteX6" fmla="*/ 196417 w 439026"/>
                <a:gd name="connsiteY6" fmla="*/ 145260 h 133616"/>
                <a:gd name="connsiteX7" fmla="*/ 13553 w 439026"/>
                <a:gd name="connsiteY7" fmla="*/ 115674 h 133616"/>
                <a:gd name="connsiteX8" fmla="*/ 197371 w 439026"/>
                <a:gd name="connsiteY8" fmla="*/ 142015 h 133616"/>
                <a:gd name="connsiteX9" fmla="*/ 397223 w 439026"/>
                <a:gd name="connsiteY9" fmla="*/ 116628 h 133616"/>
                <a:gd name="connsiteX10" fmla="*/ 425665 w 439026"/>
                <a:gd name="connsiteY10" fmla="*/ 50583 h 133616"/>
                <a:gd name="connsiteX11" fmla="*/ 259026 w 439026"/>
                <a:gd name="connsiteY11" fmla="*/ 6872 h 133616"/>
                <a:gd name="connsiteX12" fmla="*/ 45048 w 439026"/>
                <a:gd name="connsiteY12" fmla="*/ 50011 h 133616"/>
                <a:gd name="connsiteX13" fmla="*/ 13553 w 439026"/>
                <a:gd name="connsiteY13" fmla="*/ 11567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196417" y="145260"/>
                  </a:moveTo>
                  <a:cubicBezTo>
                    <a:pt x="116819" y="135144"/>
                    <a:pt x="77498" y="129608"/>
                    <a:pt x="0" y="117583"/>
                  </a:cubicBezTo>
                  <a:cubicBezTo>
                    <a:pt x="9544" y="93532"/>
                    <a:pt x="16034" y="79788"/>
                    <a:pt x="33977" y="47529"/>
                  </a:cubicBezTo>
                  <a:cubicBezTo>
                    <a:pt x="123882" y="31495"/>
                    <a:pt x="169885" y="22333"/>
                    <a:pt x="262844" y="0"/>
                  </a:cubicBezTo>
                  <a:cubicBezTo>
                    <a:pt x="331560" y="22906"/>
                    <a:pt x="367064" y="31495"/>
                    <a:pt x="439599" y="48102"/>
                  </a:cubicBezTo>
                  <a:cubicBezTo>
                    <a:pt x="422802" y="81124"/>
                    <a:pt x="417075" y="94868"/>
                    <a:pt x="409249" y="118728"/>
                  </a:cubicBezTo>
                  <a:cubicBezTo>
                    <a:pt x="323544" y="129990"/>
                    <a:pt x="281168" y="135144"/>
                    <a:pt x="196417" y="145260"/>
                  </a:cubicBezTo>
                  <a:close/>
                  <a:moveTo>
                    <a:pt x="13553" y="115674"/>
                  </a:moveTo>
                  <a:cubicBezTo>
                    <a:pt x="86088" y="127127"/>
                    <a:pt x="122927" y="132280"/>
                    <a:pt x="197371" y="142015"/>
                  </a:cubicBezTo>
                  <a:cubicBezTo>
                    <a:pt x="276969" y="132280"/>
                    <a:pt x="316863" y="127318"/>
                    <a:pt x="397223" y="116628"/>
                  </a:cubicBezTo>
                  <a:cubicBezTo>
                    <a:pt x="404859" y="94104"/>
                    <a:pt x="410204" y="81124"/>
                    <a:pt x="425665" y="50583"/>
                  </a:cubicBezTo>
                  <a:cubicBezTo>
                    <a:pt x="357520" y="35122"/>
                    <a:pt x="323925" y="27869"/>
                    <a:pt x="259026" y="6872"/>
                  </a:cubicBezTo>
                  <a:cubicBezTo>
                    <a:pt x="171984" y="27296"/>
                    <a:pt x="129227" y="35122"/>
                    <a:pt x="45048" y="50011"/>
                  </a:cubicBezTo>
                  <a:cubicBezTo>
                    <a:pt x="28632" y="79979"/>
                    <a:pt x="22715" y="92959"/>
                    <a:pt x="13553" y="115674"/>
                  </a:cubicBezTo>
                  <a:close/>
                </a:path>
              </a:pathLst>
            </a:custGeom>
            <a:grpFill/>
            <a:ln w="19088" cap="flat">
              <a:noFill/>
              <a:prstDash val="solid"/>
              <a:miter/>
            </a:ln>
          </p:spPr>
          <p:txBody>
            <a:bodyPr rtlCol="0" anchor="ctr"/>
            <a:lstStyle/>
            <a:p>
              <a:endParaRPr lang="en-US" dirty="0"/>
            </a:p>
          </p:txBody>
        </p:sp>
        <p:sp>
          <p:nvSpPr>
            <p:cNvPr id="501" name="Freeform: Shape 500">
              <a:extLst>
                <a:ext uri="{FF2B5EF4-FFF2-40B4-BE49-F238E27FC236}">
                  <a16:creationId xmlns:a16="http://schemas.microsoft.com/office/drawing/2014/main" id="{AF53436F-A639-41F4-A4FA-F1D796601468}"/>
                </a:ext>
              </a:extLst>
            </p:cNvPr>
            <p:cNvSpPr/>
            <p:nvPr/>
          </p:nvSpPr>
          <p:spPr>
            <a:xfrm>
              <a:off x="2340607" y="4601820"/>
              <a:ext cx="439026" cy="133617"/>
            </a:xfrm>
            <a:custGeom>
              <a:avLst/>
              <a:gdLst>
                <a:gd name="connsiteX0" fmla="*/ 197944 w 439026"/>
                <a:gd name="connsiteY0" fmla="*/ 144306 h 133616"/>
                <a:gd name="connsiteX1" fmla="*/ 0 w 439026"/>
                <a:gd name="connsiteY1" fmla="*/ 117583 h 133616"/>
                <a:gd name="connsiteX2" fmla="*/ 30350 w 439026"/>
                <a:gd name="connsiteY2" fmla="*/ 47148 h 133616"/>
                <a:gd name="connsiteX3" fmla="*/ 256544 w 439026"/>
                <a:gd name="connsiteY3" fmla="*/ 0 h 133616"/>
                <a:gd name="connsiteX4" fmla="*/ 439217 w 439026"/>
                <a:gd name="connsiteY4" fmla="*/ 35695 h 133616"/>
                <a:gd name="connsiteX5" fmla="*/ 413830 w 439026"/>
                <a:gd name="connsiteY5" fmla="*/ 103457 h 133616"/>
                <a:gd name="connsiteX6" fmla="*/ 197944 w 439026"/>
                <a:gd name="connsiteY6" fmla="*/ 144306 h 133616"/>
                <a:gd name="connsiteX7" fmla="*/ 13361 w 439026"/>
                <a:gd name="connsiteY7" fmla="*/ 115865 h 133616"/>
                <a:gd name="connsiteX8" fmla="*/ 198516 w 439026"/>
                <a:gd name="connsiteY8" fmla="*/ 141252 h 133616"/>
                <a:gd name="connsiteX9" fmla="*/ 401423 w 439026"/>
                <a:gd name="connsiteY9" fmla="*/ 102694 h 133616"/>
                <a:gd name="connsiteX10" fmla="*/ 425473 w 439026"/>
                <a:gd name="connsiteY10" fmla="*/ 39131 h 133616"/>
                <a:gd name="connsiteX11" fmla="*/ 253490 w 439026"/>
                <a:gd name="connsiteY11" fmla="*/ 6681 h 133616"/>
                <a:gd name="connsiteX12" fmla="*/ 41803 w 439026"/>
                <a:gd name="connsiteY12" fmla="*/ 49820 h 133616"/>
                <a:gd name="connsiteX13" fmla="*/ 13361 w 439026"/>
                <a:gd name="connsiteY13" fmla="*/ 115865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197944" y="144306"/>
                  </a:moveTo>
                  <a:cubicBezTo>
                    <a:pt x="116055" y="137816"/>
                    <a:pt x="77688" y="129990"/>
                    <a:pt x="0" y="117583"/>
                  </a:cubicBezTo>
                  <a:cubicBezTo>
                    <a:pt x="8017" y="93723"/>
                    <a:pt x="13743" y="79979"/>
                    <a:pt x="30350" y="47148"/>
                  </a:cubicBezTo>
                  <a:cubicBezTo>
                    <a:pt x="119491" y="30923"/>
                    <a:pt x="164539" y="24051"/>
                    <a:pt x="256544" y="0"/>
                  </a:cubicBezTo>
                  <a:cubicBezTo>
                    <a:pt x="327552" y="19661"/>
                    <a:pt x="363628" y="26914"/>
                    <a:pt x="439217" y="35695"/>
                  </a:cubicBezTo>
                  <a:cubicBezTo>
                    <a:pt x="425092" y="66808"/>
                    <a:pt x="420320" y="79979"/>
                    <a:pt x="413830" y="103457"/>
                  </a:cubicBezTo>
                  <a:cubicBezTo>
                    <a:pt x="326597" y="122546"/>
                    <a:pt x="283458" y="130753"/>
                    <a:pt x="197944" y="144306"/>
                  </a:cubicBezTo>
                  <a:close/>
                  <a:moveTo>
                    <a:pt x="13361" y="115865"/>
                  </a:moveTo>
                  <a:cubicBezTo>
                    <a:pt x="86087" y="127699"/>
                    <a:pt x="121973" y="135144"/>
                    <a:pt x="198516" y="141252"/>
                  </a:cubicBezTo>
                  <a:cubicBezTo>
                    <a:pt x="278877" y="128272"/>
                    <a:pt x="319535" y="120637"/>
                    <a:pt x="401423" y="102694"/>
                  </a:cubicBezTo>
                  <a:cubicBezTo>
                    <a:pt x="407722" y="80552"/>
                    <a:pt x="412303" y="68144"/>
                    <a:pt x="425473" y="39131"/>
                  </a:cubicBezTo>
                  <a:cubicBezTo>
                    <a:pt x="354466" y="30732"/>
                    <a:pt x="320298" y="24624"/>
                    <a:pt x="253490" y="6681"/>
                  </a:cubicBezTo>
                  <a:cubicBezTo>
                    <a:pt x="167211" y="28441"/>
                    <a:pt x="125218" y="34740"/>
                    <a:pt x="41803" y="49820"/>
                  </a:cubicBezTo>
                  <a:cubicBezTo>
                    <a:pt x="26342" y="80361"/>
                    <a:pt x="20996" y="93150"/>
                    <a:pt x="13361" y="115865"/>
                  </a:cubicBezTo>
                  <a:close/>
                </a:path>
              </a:pathLst>
            </a:custGeom>
            <a:grpFill/>
            <a:ln w="19088" cap="flat">
              <a:noFill/>
              <a:prstDash val="solid"/>
              <a:miter/>
            </a:ln>
          </p:spPr>
          <p:txBody>
            <a:bodyPr rtlCol="0" anchor="ctr"/>
            <a:lstStyle/>
            <a:p>
              <a:endParaRPr lang="en-US" dirty="0"/>
            </a:p>
          </p:txBody>
        </p:sp>
        <p:sp>
          <p:nvSpPr>
            <p:cNvPr id="502" name="Freeform: Shape 501">
              <a:extLst>
                <a:ext uri="{FF2B5EF4-FFF2-40B4-BE49-F238E27FC236}">
                  <a16:creationId xmlns:a16="http://schemas.microsoft.com/office/drawing/2014/main" id="{50BE17DE-4A6E-4873-9D71-0539D8566F96}"/>
                </a:ext>
              </a:extLst>
            </p:cNvPr>
            <p:cNvSpPr/>
            <p:nvPr/>
          </p:nvSpPr>
          <p:spPr>
            <a:xfrm>
              <a:off x="2741648" y="4569752"/>
              <a:ext cx="439026" cy="133617"/>
            </a:xfrm>
            <a:custGeom>
              <a:avLst/>
              <a:gdLst>
                <a:gd name="connsiteX0" fmla="*/ 204243 w 439026"/>
                <a:gd name="connsiteY0" fmla="*/ 142206 h 133616"/>
                <a:gd name="connsiteX1" fmla="*/ 0 w 439026"/>
                <a:gd name="connsiteY1" fmla="*/ 136671 h 133616"/>
                <a:gd name="connsiteX2" fmla="*/ 25578 w 439026"/>
                <a:gd name="connsiteY2" fmla="*/ 68717 h 133616"/>
                <a:gd name="connsiteX3" fmla="*/ 253681 w 439026"/>
                <a:gd name="connsiteY3" fmla="*/ 0 h 133616"/>
                <a:gd name="connsiteX4" fmla="*/ 441317 w 439026"/>
                <a:gd name="connsiteY4" fmla="*/ 15652 h 133616"/>
                <a:gd name="connsiteX5" fmla="*/ 419557 w 439026"/>
                <a:gd name="connsiteY5" fmla="*/ 83224 h 133616"/>
                <a:gd name="connsiteX6" fmla="*/ 204243 w 439026"/>
                <a:gd name="connsiteY6" fmla="*/ 142206 h 133616"/>
                <a:gd name="connsiteX7" fmla="*/ 13362 w 439026"/>
                <a:gd name="connsiteY7" fmla="*/ 133617 h 133616"/>
                <a:gd name="connsiteX8" fmla="*/ 204624 w 439026"/>
                <a:gd name="connsiteY8" fmla="*/ 138771 h 133616"/>
                <a:gd name="connsiteX9" fmla="*/ 406958 w 439026"/>
                <a:gd name="connsiteY9" fmla="*/ 83415 h 133616"/>
                <a:gd name="connsiteX10" fmla="*/ 427383 w 439026"/>
                <a:gd name="connsiteY10" fmla="*/ 20233 h 133616"/>
                <a:gd name="connsiteX11" fmla="*/ 250436 w 439026"/>
                <a:gd name="connsiteY11" fmla="*/ 7063 h 133616"/>
                <a:gd name="connsiteX12" fmla="*/ 37031 w 439026"/>
                <a:gd name="connsiteY12" fmla="*/ 70053 h 133616"/>
                <a:gd name="connsiteX13" fmla="*/ 13362 w 439026"/>
                <a:gd name="connsiteY13" fmla="*/ 13361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04243" y="142206"/>
                  </a:moveTo>
                  <a:cubicBezTo>
                    <a:pt x="121782" y="141825"/>
                    <a:pt x="80743" y="141252"/>
                    <a:pt x="0" y="136671"/>
                  </a:cubicBezTo>
                  <a:cubicBezTo>
                    <a:pt x="6490" y="113192"/>
                    <a:pt x="11262" y="100022"/>
                    <a:pt x="25578" y="68717"/>
                  </a:cubicBezTo>
                  <a:cubicBezTo>
                    <a:pt x="115101" y="46766"/>
                    <a:pt x="160913" y="33977"/>
                    <a:pt x="253681" y="0"/>
                  </a:cubicBezTo>
                  <a:cubicBezTo>
                    <a:pt x="326789" y="12598"/>
                    <a:pt x="364010" y="15271"/>
                    <a:pt x="441317" y="15652"/>
                  </a:cubicBezTo>
                  <a:cubicBezTo>
                    <a:pt x="429482" y="45048"/>
                    <a:pt x="425474" y="58410"/>
                    <a:pt x="419557" y="83224"/>
                  </a:cubicBezTo>
                  <a:cubicBezTo>
                    <a:pt x="332706" y="109566"/>
                    <a:pt x="289567" y="121400"/>
                    <a:pt x="204243" y="142206"/>
                  </a:cubicBezTo>
                  <a:close/>
                  <a:moveTo>
                    <a:pt x="13362" y="133617"/>
                  </a:moveTo>
                  <a:cubicBezTo>
                    <a:pt x="88951" y="137816"/>
                    <a:pt x="127318" y="138389"/>
                    <a:pt x="204624" y="138771"/>
                  </a:cubicBezTo>
                  <a:cubicBezTo>
                    <a:pt x="284986" y="119110"/>
                    <a:pt x="325452" y="107848"/>
                    <a:pt x="406958" y="83415"/>
                  </a:cubicBezTo>
                  <a:cubicBezTo>
                    <a:pt x="412494" y="60128"/>
                    <a:pt x="416502" y="47720"/>
                    <a:pt x="427383" y="20233"/>
                  </a:cubicBezTo>
                  <a:cubicBezTo>
                    <a:pt x="354657" y="19661"/>
                    <a:pt x="319344" y="18325"/>
                    <a:pt x="250436" y="7063"/>
                  </a:cubicBezTo>
                  <a:cubicBezTo>
                    <a:pt x="163585" y="38176"/>
                    <a:pt x="121018" y="49247"/>
                    <a:pt x="37031" y="70053"/>
                  </a:cubicBezTo>
                  <a:cubicBezTo>
                    <a:pt x="24242" y="99067"/>
                    <a:pt x="19661" y="111475"/>
                    <a:pt x="13362" y="133617"/>
                  </a:cubicBezTo>
                  <a:close/>
                </a:path>
              </a:pathLst>
            </a:custGeom>
            <a:grpFill/>
            <a:ln w="19088" cap="flat">
              <a:noFill/>
              <a:prstDash val="solid"/>
              <a:miter/>
            </a:ln>
          </p:spPr>
          <p:txBody>
            <a:bodyPr rtlCol="0" anchor="ctr"/>
            <a:lstStyle/>
            <a:p>
              <a:endParaRPr lang="en-US" dirty="0"/>
            </a:p>
          </p:txBody>
        </p:sp>
        <p:sp>
          <p:nvSpPr>
            <p:cNvPr id="503" name="Freeform: Shape 502">
              <a:extLst>
                <a:ext uri="{FF2B5EF4-FFF2-40B4-BE49-F238E27FC236}">
                  <a16:creationId xmlns:a16="http://schemas.microsoft.com/office/drawing/2014/main" id="{D57B978D-998A-4733-A57D-191672F76A31}"/>
                </a:ext>
              </a:extLst>
            </p:cNvPr>
            <p:cNvSpPr/>
            <p:nvPr/>
          </p:nvSpPr>
          <p:spPr>
            <a:xfrm>
              <a:off x="3148415" y="4502753"/>
              <a:ext cx="419938" cy="133617"/>
            </a:xfrm>
            <a:custGeom>
              <a:avLst/>
              <a:gdLst>
                <a:gd name="connsiteX0" fmla="*/ 202907 w 419938"/>
                <a:gd name="connsiteY0" fmla="*/ 147169 h 133616"/>
                <a:gd name="connsiteX1" fmla="*/ 0 w 419938"/>
                <a:gd name="connsiteY1" fmla="*/ 152514 h 133616"/>
                <a:gd name="connsiteX2" fmla="*/ 21761 w 419938"/>
                <a:gd name="connsiteY2" fmla="*/ 85133 h 133616"/>
                <a:gd name="connsiteX3" fmla="*/ 247000 w 419938"/>
                <a:gd name="connsiteY3" fmla="*/ 0 h 133616"/>
                <a:gd name="connsiteX4" fmla="*/ 435591 w 419938"/>
                <a:gd name="connsiteY4" fmla="*/ 763 h 133616"/>
                <a:gd name="connsiteX5" fmla="*/ 415739 w 419938"/>
                <a:gd name="connsiteY5" fmla="*/ 72726 h 133616"/>
                <a:gd name="connsiteX6" fmla="*/ 202907 w 419938"/>
                <a:gd name="connsiteY6" fmla="*/ 147169 h 133616"/>
                <a:gd name="connsiteX7" fmla="*/ 13362 w 419938"/>
                <a:gd name="connsiteY7" fmla="*/ 148314 h 133616"/>
                <a:gd name="connsiteX8" fmla="*/ 203479 w 419938"/>
                <a:gd name="connsiteY8" fmla="*/ 143161 h 133616"/>
                <a:gd name="connsiteX9" fmla="*/ 403332 w 419938"/>
                <a:gd name="connsiteY9" fmla="*/ 73107 h 133616"/>
                <a:gd name="connsiteX10" fmla="*/ 422038 w 419938"/>
                <a:gd name="connsiteY10" fmla="*/ 5726 h 133616"/>
                <a:gd name="connsiteX11" fmla="*/ 244328 w 419938"/>
                <a:gd name="connsiteY11" fmla="*/ 6681 h 133616"/>
                <a:gd name="connsiteX12" fmla="*/ 33595 w 419938"/>
                <a:gd name="connsiteY12" fmla="*/ 84942 h 133616"/>
                <a:gd name="connsiteX13" fmla="*/ 13362 w 419938"/>
                <a:gd name="connsiteY13" fmla="*/ 14831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33616">
                  <a:moveTo>
                    <a:pt x="202907" y="147169"/>
                  </a:moveTo>
                  <a:cubicBezTo>
                    <a:pt x="121592" y="149841"/>
                    <a:pt x="80743" y="151178"/>
                    <a:pt x="0" y="152514"/>
                  </a:cubicBezTo>
                  <a:cubicBezTo>
                    <a:pt x="5727" y="127890"/>
                    <a:pt x="9926" y="114529"/>
                    <a:pt x="21761" y="85133"/>
                  </a:cubicBezTo>
                  <a:cubicBezTo>
                    <a:pt x="110520" y="56501"/>
                    <a:pt x="155950" y="39512"/>
                    <a:pt x="247000" y="0"/>
                  </a:cubicBezTo>
                  <a:cubicBezTo>
                    <a:pt x="321062" y="5917"/>
                    <a:pt x="358666" y="5154"/>
                    <a:pt x="435591" y="763"/>
                  </a:cubicBezTo>
                  <a:cubicBezTo>
                    <a:pt x="425283" y="30541"/>
                    <a:pt x="421466" y="44857"/>
                    <a:pt x="415739" y="72726"/>
                  </a:cubicBezTo>
                  <a:cubicBezTo>
                    <a:pt x="329842" y="104794"/>
                    <a:pt x="287276" y="119682"/>
                    <a:pt x="202907" y="147169"/>
                  </a:cubicBezTo>
                  <a:close/>
                  <a:moveTo>
                    <a:pt x="13362" y="148314"/>
                  </a:moveTo>
                  <a:cubicBezTo>
                    <a:pt x="89142" y="146978"/>
                    <a:pt x="127318" y="145642"/>
                    <a:pt x="203479" y="143161"/>
                  </a:cubicBezTo>
                  <a:cubicBezTo>
                    <a:pt x="282886" y="117201"/>
                    <a:pt x="322971" y="103267"/>
                    <a:pt x="403332" y="73107"/>
                  </a:cubicBezTo>
                  <a:cubicBezTo>
                    <a:pt x="408867" y="46957"/>
                    <a:pt x="412494" y="33595"/>
                    <a:pt x="422038" y="5726"/>
                  </a:cubicBezTo>
                  <a:cubicBezTo>
                    <a:pt x="349694" y="9735"/>
                    <a:pt x="313999" y="11644"/>
                    <a:pt x="244328" y="6681"/>
                  </a:cubicBezTo>
                  <a:cubicBezTo>
                    <a:pt x="159004" y="43330"/>
                    <a:pt x="116820" y="58028"/>
                    <a:pt x="33595" y="84942"/>
                  </a:cubicBezTo>
                  <a:cubicBezTo>
                    <a:pt x="22715" y="112620"/>
                    <a:pt x="18898" y="125027"/>
                    <a:pt x="13362" y="148314"/>
                  </a:cubicBezTo>
                  <a:close/>
                </a:path>
              </a:pathLst>
            </a:custGeom>
            <a:grpFill/>
            <a:ln w="19088" cap="flat">
              <a:noFill/>
              <a:prstDash val="solid"/>
              <a:miter/>
            </a:ln>
          </p:spPr>
          <p:txBody>
            <a:bodyPr rtlCol="0" anchor="ctr"/>
            <a:lstStyle/>
            <a:p>
              <a:endParaRPr lang="en-US" dirty="0"/>
            </a:p>
          </p:txBody>
        </p:sp>
        <p:sp>
          <p:nvSpPr>
            <p:cNvPr id="504" name="Freeform: Shape 503">
              <a:extLst>
                <a:ext uri="{FF2B5EF4-FFF2-40B4-BE49-F238E27FC236}">
                  <a16:creationId xmlns:a16="http://schemas.microsoft.com/office/drawing/2014/main" id="{7DB0CDEE-A49B-40B4-9610-C416E3B06C3D}"/>
                </a:ext>
              </a:extLst>
            </p:cNvPr>
            <p:cNvSpPr/>
            <p:nvPr/>
          </p:nvSpPr>
          <p:spPr>
            <a:xfrm>
              <a:off x="3551174" y="4403113"/>
              <a:ext cx="419938" cy="171793"/>
            </a:xfrm>
            <a:custGeom>
              <a:avLst/>
              <a:gdLst>
                <a:gd name="connsiteX0" fmla="*/ 198707 w 419938"/>
                <a:gd name="connsiteY0" fmla="*/ 166066 h 171792"/>
                <a:gd name="connsiteX1" fmla="*/ 0 w 419938"/>
                <a:gd name="connsiteY1" fmla="*/ 175038 h 171792"/>
                <a:gd name="connsiteX2" fmla="*/ 19852 w 419938"/>
                <a:gd name="connsiteY2" fmla="*/ 103267 h 171792"/>
                <a:gd name="connsiteX3" fmla="*/ 238792 w 419938"/>
                <a:gd name="connsiteY3" fmla="*/ 8781 h 171792"/>
                <a:gd name="connsiteX4" fmla="*/ 425474 w 419938"/>
                <a:gd name="connsiteY4" fmla="*/ 0 h 171792"/>
                <a:gd name="connsiteX5" fmla="*/ 406767 w 419938"/>
                <a:gd name="connsiteY5" fmla="*/ 79406 h 171792"/>
                <a:gd name="connsiteX6" fmla="*/ 198707 w 419938"/>
                <a:gd name="connsiteY6" fmla="*/ 166066 h 171792"/>
                <a:gd name="connsiteX7" fmla="*/ 13171 w 419938"/>
                <a:gd name="connsiteY7" fmla="*/ 170075 h 171792"/>
                <a:gd name="connsiteX8" fmla="*/ 199280 w 419938"/>
                <a:gd name="connsiteY8" fmla="*/ 161485 h 171792"/>
                <a:gd name="connsiteX9" fmla="*/ 394933 w 419938"/>
                <a:gd name="connsiteY9" fmla="*/ 79979 h 171792"/>
                <a:gd name="connsiteX10" fmla="*/ 412494 w 419938"/>
                <a:gd name="connsiteY10" fmla="*/ 5726 h 171792"/>
                <a:gd name="connsiteX11" fmla="*/ 236692 w 419938"/>
                <a:gd name="connsiteY11" fmla="*/ 15270 h 171792"/>
                <a:gd name="connsiteX12" fmla="*/ 31686 w 419938"/>
                <a:gd name="connsiteY12" fmla="*/ 102694 h 171792"/>
                <a:gd name="connsiteX13" fmla="*/ 13171 w 419938"/>
                <a:gd name="connsiteY13" fmla="*/ 170075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71792">
                  <a:moveTo>
                    <a:pt x="198707" y="166066"/>
                  </a:moveTo>
                  <a:cubicBezTo>
                    <a:pt x="119301" y="169121"/>
                    <a:pt x="79598" y="171220"/>
                    <a:pt x="0" y="175038"/>
                  </a:cubicBezTo>
                  <a:cubicBezTo>
                    <a:pt x="5727" y="147169"/>
                    <a:pt x="9544" y="133044"/>
                    <a:pt x="19852" y="103267"/>
                  </a:cubicBezTo>
                  <a:cubicBezTo>
                    <a:pt x="106702" y="69481"/>
                    <a:pt x="150987" y="50202"/>
                    <a:pt x="238792" y="8781"/>
                  </a:cubicBezTo>
                  <a:cubicBezTo>
                    <a:pt x="312663" y="9353"/>
                    <a:pt x="350076" y="6108"/>
                    <a:pt x="425474" y="0"/>
                  </a:cubicBezTo>
                  <a:cubicBezTo>
                    <a:pt x="416121" y="31304"/>
                    <a:pt x="412494" y="47148"/>
                    <a:pt x="406767" y="79406"/>
                  </a:cubicBezTo>
                  <a:cubicBezTo>
                    <a:pt x="323544" y="115865"/>
                    <a:pt x="281741" y="133426"/>
                    <a:pt x="198707" y="166066"/>
                  </a:cubicBezTo>
                  <a:close/>
                  <a:moveTo>
                    <a:pt x="13171" y="170075"/>
                  </a:moveTo>
                  <a:cubicBezTo>
                    <a:pt x="87614" y="166257"/>
                    <a:pt x="125027" y="164348"/>
                    <a:pt x="199280" y="161485"/>
                  </a:cubicBezTo>
                  <a:cubicBezTo>
                    <a:pt x="277350" y="130562"/>
                    <a:pt x="316481" y="114147"/>
                    <a:pt x="394933" y="79979"/>
                  </a:cubicBezTo>
                  <a:cubicBezTo>
                    <a:pt x="400469" y="50011"/>
                    <a:pt x="403713" y="35122"/>
                    <a:pt x="412494" y="5726"/>
                  </a:cubicBezTo>
                  <a:cubicBezTo>
                    <a:pt x="341486" y="11453"/>
                    <a:pt x="306364" y="15270"/>
                    <a:pt x="236692" y="15270"/>
                  </a:cubicBezTo>
                  <a:cubicBezTo>
                    <a:pt x="154232" y="54019"/>
                    <a:pt x="113192" y="71008"/>
                    <a:pt x="31686" y="102694"/>
                  </a:cubicBezTo>
                  <a:cubicBezTo>
                    <a:pt x="22333" y="130562"/>
                    <a:pt x="18707" y="143924"/>
                    <a:pt x="13171" y="170075"/>
                  </a:cubicBezTo>
                  <a:close/>
                </a:path>
              </a:pathLst>
            </a:custGeom>
            <a:grpFill/>
            <a:ln w="19088" cap="flat">
              <a:noFill/>
              <a:prstDash val="solid"/>
              <a:miter/>
            </a:ln>
          </p:spPr>
          <p:txBody>
            <a:bodyPr rtlCol="0" anchor="ctr"/>
            <a:lstStyle/>
            <a:p>
              <a:endParaRPr lang="en-US" dirty="0"/>
            </a:p>
          </p:txBody>
        </p:sp>
        <p:sp>
          <p:nvSpPr>
            <p:cNvPr id="505" name="Freeform: Shape 504">
              <a:extLst>
                <a:ext uri="{FF2B5EF4-FFF2-40B4-BE49-F238E27FC236}">
                  <a16:creationId xmlns:a16="http://schemas.microsoft.com/office/drawing/2014/main" id="{5B6AA7F8-6B9B-4766-954C-0B72ADE2A53E}"/>
                </a:ext>
              </a:extLst>
            </p:cNvPr>
            <p:cNvSpPr/>
            <p:nvPr/>
          </p:nvSpPr>
          <p:spPr>
            <a:xfrm>
              <a:off x="3945916" y="4295456"/>
              <a:ext cx="400850" cy="171793"/>
            </a:xfrm>
            <a:custGeom>
              <a:avLst/>
              <a:gdLst>
                <a:gd name="connsiteX0" fmla="*/ 193172 w 400850"/>
                <a:gd name="connsiteY0" fmla="*/ 183246 h 171792"/>
                <a:gd name="connsiteX1" fmla="*/ 0 w 400850"/>
                <a:gd name="connsiteY1" fmla="*/ 190117 h 171792"/>
                <a:gd name="connsiteX2" fmla="*/ 18707 w 400850"/>
                <a:gd name="connsiteY2" fmla="*/ 110902 h 171792"/>
                <a:gd name="connsiteX3" fmla="*/ 229630 w 400850"/>
                <a:gd name="connsiteY3" fmla="*/ 13362 h 171792"/>
                <a:gd name="connsiteX4" fmla="*/ 412876 w 400850"/>
                <a:gd name="connsiteY4" fmla="*/ 0 h 171792"/>
                <a:gd name="connsiteX5" fmla="*/ 395888 w 400850"/>
                <a:gd name="connsiteY5" fmla="*/ 87805 h 171792"/>
                <a:gd name="connsiteX6" fmla="*/ 193172 w 400850"/>
                <a:gd name="connsiteY6" fmla="*/ 183246 h 171792"/>
                <a:gd name="connsiteX7" fmla="*/ 12789 w 400850"/>
                <a:gd name="connsiteY7" fmla="*/ 184391 h 171792"/>
                <a:gd name="connsiteX8" fmla="*/ 193935 w 400850"/>
                <a:gd name="connsiteY8" fmla="*/ 177710 h 171792"/>
                <a:gd name="connsiteX9" fmla="*/ 384435 w 400850"/>
                <a:gd name="connsiteY9" fmla="*/ 88187 h 171792"/>
                <a:gd name="connsiteX10" fmla="*/ 400277 w 400850"/>
                <a:gd name="connsiteY10" fmla="*/ 5917 h 171792"/>
                <a:gd name="connsiteX11" fmla="*/ 227912 w 400850"/>
                <a:gd name="connsiteY11" fmla="*/ 18897 h 171792"/>
                <a:gd name="connsiteX12" fmla="*/ 30160 w 400850"/>
                <a:gd name="connsiteY12" fmla="*/ 109757 h 171792"/>
                <a:gd name="connsiteX13" fmla="*/ 12789 w 400850"/>
                <a:gd name="connsiteY13" fmla="*/ 184391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71792">
                  <a:moveTo>
                    <a:pt x="193172" y="183246"/>
                  </a:moveTo>
                  <a:cubicBezTo>
                    <a:pt x="116056" y="184391"/>
                    <a:pt x="77307" y="186109"/>
                    <a:pt x="0" y="190117"/>
                  </a:cubicBezTo>
                  <a:cubicBezTo>
                    <a:pt x="5727" y="158049"/>
                    <a:pt x="9354" y="142206"/>
                    <a:pt x="18707" y="110902"/>
                  </a:cubicBezTo>
                  <a:cubicBezTo>
                    <a:pt x="103076" y="73871"/>
                    <a:pt x="145642" y="53828"/>
                    <a:pt x="229630" y="13362"/>
                  </a:cubicBezTo>
                  <a:cubicBezTo>
                    <a:pt x="302738" y="9926"/>
                    <a:pt x="339387" y="5726"/>
                    <a:pt x="412876" y="0"/>
                  </a:cubicBezTo>
                  <a:cubicBezTo>
                    <a:pt x="404668" y="33213"/>
                    <a:pt x="401423" y="50965"/>
                    <a:pt x="395888" y="87805"/>
                  </a:cubicBezTo>
                  <a:cubicBezTo>
                    <a:pt x="314763" y="127127"/>
                    <a:pt x="274105" y="146406"/>
                    <a:pt x="193172" y="183246"/>
                  </a:cubicBezTo>
                  <a:close/>
                  <a:moveTo>
                    <a:pt x="12789" y="184391"/>
                  </a:moveTo>
                  <a:cubicBezTo>
                    <a:pt x="85324" y="180573"/>
                    <a:pt x="121592" y="179046"/>
                    <a:pt x="193935" y="177710"/>
                  </a:cubicBezTo>
                  <a:cubicBezTo>
                    <a:pt x="270097" y="142970"/>
                    <a:pt x="308082" y="125027"/>
                    <a:pt x="384435" y="88187"/>
                  </a:cubicBezTo>
                  <a:cubicBezTo>
                    <a:pt x="389588" y="53828"/>
                    <a:pt x="392642" y="37222"/>
                    <a:pt x="400277" y="5917"/>
                  </a:cubicBezTo>
                  <a:cubicBezTo>
                    <a:pt x="331179" y="11262"/>
                    <a:pt x="296629" y="15270"/>
                    <a:pt x="227912" y="18897"/>
                  </a:cubicBezTo>
                  <a:cubicBezTo>
                    <a:pt x="149079" y="56692"/>
                    <a:pt x="109184" y="75016"/>
                    <a:pt x="30160" y="109757"/>
                  </a:cubicBezTo>
                  <a:cubicBezTo>
                    <a:pt x="21570" y="139343"/>
                    <a:pt x="18325" y="154232"/>
                    <a:pt x="12789" y="184391"/>
                  </a:cubicBezTo>
                  <a:close/>
                </a:path>
              </a:pathLst>
            </a:custGeom>
            <a:grpFill/>
            <a:ln w="19088" cap="flat">
              <a:noFill/>
              <a:prstDash val="solid"/>
              <a:miter/>
            </a:ln>
          </p:spPr>
          <p:txBody>
            <a:bodyPr rtlCol="0" anchor="ctr"/>
            <a:lstStyle/>
            <a:p>
              <a:endParaRPr lang="en-US" dirty="0"/>
            </a:p>
          </p:txBody>
        </p:sp>
        <p:sp>
          <p:nvSpPr>
            <p:cNvPr id="506" name="Freeform: Shape 505">
              <a:extLst>
                <a:ext uri="{FF2B5EF4-FFF2-40B4-BE49-F238E27FC236}">
                  <a16:creationId xmlns:a16="http://schemas.microsoft.com/office/drawing/2014/main" id="{22F87683-DDCA-4FE8-B4EE-A49E1FCC9052}"/>
                </a:ext>
              </a:extLst>
            </p:cNvPr>
            <p:cNvSpPr/>
            <p:nvPr/>
          </p:nvSpPr>
          <p:spPr>
            <a:xfrm>
              <a:off x="4329778" y="4190854"/>
              <a:ext cx="381762" cy="190881"/>
            </a:xfrm>
            <a:custGeom>
              <a:avLst/>
              <a:gdLst>
                <a:gd name="connsiteX0" fmla="*/ 188018 w 381762"/>
                <a:gd name="connsiteY0" fmla="*/ 195653 h 190880"/>
                <a:gd name="connsiteX1" fmla="*/ 0 w 381762"/>
                <a:gd name="connsiteY1" fmla="*/ 195653 h 190880"/>
                <a:gd name="connsiteX2" fmla="*/ 16988 w 381762"/>
                <a:gd name="connsiteY2" fmla="*/ 108039 h 190880"/>
                <a:gd name="connsiteX3" fmla="*/ 219513 w 381762"/>
                <a:gd name="connsiteY3" fmla="*/ 12789 h 190880"/>
                <a:gd name="connsiteX4" fmla="*/ 398941 w 381762"/>
                <a:gd name="connsiteY4" fmla="*/ 0 h 190880"/>
                <a:gd name="connsiteX5" fmla="*/ 384816 w 381762"/>
                <a:gd name="connsiteY5" fmla="*/ 95822 h 190880"/>
                <a:gd name="connsiteX6" fmla="*/ 188018 w 381762"/>
                <a:gd name="connsiteY6" fmla="*/ 195653 h 190880"/>
                <a:gd name="connsiteX7" fmla="*/ 12598 w 381762"/>
                <a:gd name="connsiteY7" fmla="*/ 189736 h 190880"/>
                <a:gd name="connsiteX8" fmla="*/ 188781 w 381762"/>
                <a:gd name="connsiteY8" fmla="*/ 189354 h 190880"/>
                <a:gd name="connsiteX9" fmla="*/ 373363 w 381762"/>
                <a:gd name="connsiteY9" fmla="*/ 95822 h 190880"/>
                <a:gd name="connsiteX10" fmla="*/ 386725 w 381762"/>
                <a:gd name="connsiteY10" fmla="*/ 6108 h 190880"/>
                <a:gd name="connsiteX11" fmla="*/ 218177 w 381762"/>
                <a:gd name="connsiteY11" fmla="*/ 17943 h 190880"/>
                <a:gd name="connsiteX12" fmla="*/ 28251 w 381762"/>
                <a:gd name="connsiteY12" fmla="*/ 107466 h 190880"/>
                <a:gd name="connsiteX13" fmla="*/ 12598 w 381762"/>
                <a:gd name="connsiteY13" fmla="*/ 189736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90880">
                  <a:moveTo>
                    <a:pt x="188018" y="195653"/>
                  </a:moveTo>
                  <a:cubicBezTo>
                    <a:pt x="113002" y="193553"/>
                    <a:pt x="75207" y="193744"/>
                    <a:pt x="0" y="195653"/>
                  </a:cubicBezTo>
                  <a:cubicBezTo>
                    <a:pt x="5345" y="158813"/>
                    <a:pt x="8780" y="141252"/>
                    <a:pt x="16988" y="108039"/>
                  </a:cubicBezTo>
                  <a:cubicBezTo>
                    <a:pt x="98304" y="69481"/>
                    <a:pt x="139152" y="50202"/>
                    <a:pt x="219513" y="12789"/>
                  </a:cubicBezTo>
                  <a:cubicBezTo>
                    <a:pt x="291285" y="7444"/>
                    <a:pt x="327170" y="3245"/>
                    <a:pt x="398941" y="0"/>
                  </a:cubicBezTo>
                  <a:cubicBezTo>
                    <a:pt x="392070" y="35122"/>
                    <a:pt x="389206" y="54592"/>
                    <a:pt x="384816" y="95822"/>
                  </a:cubicBezTo>
                  <a:cubicBezTo>
                    <a:pt x="306173" y="136098"/>
                    <a:pt x="266852" y="156332"/>
                    <a:pt x="188018" y="195653"/>
                  </a:cubicBezTo>
                  <a:close/>
                  <a:moveTo>
                    <a:pt x="12598" y="189736"/>
                  </a:moveTo>
                  <a:cubicBezTo>
                    <a:pt x="83224" y="187827"/>
                    <a:pt x="118537" y="187636"/>
                    <a:pt x="188781" y="189354"/>
                  </a:cubicBezTo>
                  <a:cubicBezTo>
                    <a:pt x="262652" y="152323"/>
                    <a:pt x="299683" y="133426"/>
                    <a:pt x="373363" y="95822"/>
                  </a:cubicBezTo>
                  <a:cubicBezTo>
                    <a:pt x="377754" y="57264"/>
                    <a:pt x="380235" y="39321"/>
                    <a:pt x="386725" y="6108"/>
                  </a:cubicBezTo>
                  <a:cubicBezTo>
                    <a:pt x="319344" y="8971"/>
                    <a:pt x="285749" y="12598"/>
                    <a:pt x="218177" y="17943"/>
                  </a:cubicBezTo>
                  <a:cubicBezTo>
                    <a:pt x="142779" y="53065"/>
                    <a:pt x="104412" y="71199"/>
                    <a:pt x="28251" y="107466"/>
                  </a:cubicBezTo>
                  <a:cubicBezTo>
                    <a:pt x="20806" y="138580"/>
                    <a:pt x="17561" y="155186"/>
                    <a:pt x="12598" y="189736"/>
                  </a:cubicBezTo>
                  <a:close/>
                </a:path>
              </a:pathLst>
            </a:custGeom>
            <a:grpFill/>
            <a:ln w="19088" cap="flat">
              <a:noFill/>
              <a:prstDash val="solid"/>
              <a:miter/>
            </a:ln>
          </p:spPr>
          <p:txBody>
            <a:bodyPr rtlCol="0" anchor="ctr"/>
            <a:lstStyle/>
            <a:p>
              <a:endParaRPr lang="en-US" dirty="0"/>
            </a:p>
          </p:txBody>
        </p:sp>
        <p:sp>
          <p:nvSpPr>
            <p:cNvPr id="507" name="Freeform: Shape 506">
              <a:extLst>
                <a:ext uri="{FF2B5EF4-FFF2-40B4-BE49-F238E27FC236}">
                  <a16:creationId xmlns:a16="http://schemas.microsoft.com/office/drawing/2014/main" id="{D67E5F9C-CE3D-4813-87A1-B25869AFBB71}"/>
                </a:ext>
              </a:extLst>
            </p:cNvPr>
            <p:cNvSpPr/>
            <p:nvPr/>
          </p:nvSpPr>
          <p:spPr>
            <a:xfrm>
              <a:off x="4702760" y="4097974"/>
              <a:ext cx="381762" cy="190881"/>
            </a:xfrm>
            <a:custGeom>
              <a:avLst/>
              <a:gdLst>
                <a:gd name="connsiteX0" fmla="*/ 184391 w 381762"/>
                <a:gd name="connsiteY0" fmla="*/ 201872 h 190880"/>
                <a:gd name="connsiteX1" fmla="*/ 0 w 381762"/>
                <a:gd name="connsiteY1" fmla="*/ 191755 h 190880"/>
                <a:gd name="connsiteX2" fmla="*/ 14316 w 381762"/>
                <a:gd name="connsiteY2" fmla="*/ 96124 h 190880"/>
                <a:gd name="connsiteX3" fmla="*/ 209014 w 381762"/>
                <a:gd name="connsiteY3" fmla="*/ 7746 h 190880"/>
                <a:gd name="connsiteX4" fmla="*/ 385389 w 381762"/>
                <a:gd name="connsiteY4" fmla="*/ 111 h 190880"/>
                <a:gd name="connsiteX5" fmla="*/ 375081 w 381762"/>
                <a:gd name="connsiteY5" fmla="*/ 102232 h 190880"/>
                <a:gd name="connsiteX6" fmla="*/ 184391 w 381762"/>
                <a:gd name="connsiteY6" fmla="*/ 201872 h 190880"/>
                <a:gd name="connsiteX7" fmla="*/ 12216 w 381762"/>
                <a:gd name="connsiteY7" fmla="*/ 185647 h 190880"/>
                <a:gd name="connsiteX8" fmla="*/ 184964 w 381762"/>
                <a:gd name="connsiteY8" fmla="*/ 194619 h 190880"/>
                <a:gd name="connsiteX9" fmla="*/ 364010 w 381762"/>
                <a:gd name="connsiteY9" fmla="*/ 101469 h 190880"/>
                <a:gd name="connsiteX10" fmla="*/ 373745 w 381762"/>
                <a:gd name="connsiteY10" fmla="*/ 5837 h 190880"/>
                <a:gd name="connsiteX11" fmla="*/ 208060 w 381762"/>
                <a:gd name="connsiteY11" fmla="*/ 12136 h 190880"/>
                <a:gd name="connsiteX12" fmla="*/ 25387 w 381762"/>
                <a:gd name="connsiteY12" fmla="*/ 95742 h 190880"/>
                <a:gd name="connsiteX13" fmla="*/ 12216 w 381762"/>
                <a:gd name="connsiteY13" fmla="*/ 185647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90880">
                  <a:moveTo>
                    <a:pt x="184391" y="201872"/>
                  </a:moveTo>
                  <a:cubicBezTo>
                    <a:pt x="110520" y="195191"/>
                    <a:pt x="73680" y="193282"/>
                    <a:pt x="0" y="191755"/>
                  </a:cubicBezTo>
                  <a:cubicBezTo>
                    <a:pt x="4581" y="150525"/>
                    <a:pt x="7254" y="131246"/>
                    <a:pt x="14316" y="96124"/>
                  </a:cubicBezTo>
                  <a:cubicBezTo>
                    <a:pt x="92577" y="58139"/>
                    <a:pt x="131708" y="40578"/>
                    <a:pt x="209014" y="7746"/>
                  </a:cubicBezTo>
                  <a:cubicBezTo>
                    <a:pt x="279641" y="2592"/>
                    <a:pt x="314763" y="-653"/>
                    <a:pt x="385389" y="111"/>
                  </a:cubicBezTo>
                  <a:cubicBezTo>
                    <a:pt x="380044" y="36569"/>
                    <a:pt x="378135" y="57184"/>
                    <a:pt x="375081" y="102232"/>
                  </a:cubicBezTo>
                  <a:cubicBezTo>
                    <a:pt x="298920" y="141554"/>
                    <a:pt x="260744" y="161787"/>
                    <a:pt x="184391" y="201872"/>
                  </a:cubicBezTo>
                  <a:close/>
                  <a:moveTo>
                    <a:pt x="12216" y="185647"/>
                  </a:moveTo>
                  <a:cubicBezTo>
                    <a:pt x="81124" y="186983"/>
                    <a:pt x="115674" y="188701"/>
                    <a:pt x="184964" y="194619"/>
                  </a:cubicBezTo>
                  <a:cubicBezTo>
                    <a:pt x="256735" y="157015"/>
                    <a:pt x="292429" y="138118"/>
                    <a:pt x="364010" y="101469"/>
                  </a:cubicBezTo>
                  <a:cubicBezTo>
                    <a:pt x="367064" y="59666"/>
                    <a:pt x="368782" y="40196"/>
                    <a:pt x="373745" y="5837"/>
                  </a:cubicBezTo>
                  <a:cubicBezTo>
                    <a:pt x="307318" y="5074"/>
                    <a:pt x="274487" y="7174"/>
                    <a:pt x="208060" y="12136"/>
                  </a:cubicBezTo>
                  <a:cubicBezTo>
                    <a:pt x="135525" y="42868"/>
                    <a:pt x="98876" y="60048"/>
                    <a:pt x="25387" y="95742"/>
                  </a:cubicBezTo>
                  <a:cubicBezTo>
                    <a:pt x="19088" y="128956"/>
                    <a:pt x="16415" y="147089"/>
                    <a:pt x="12216" y="185647"/>
                  </a:cubicBezTo>
                  <a:close/>
                </a:path>
              </a:pathLst>
            </a:custGeom>
            <a:grpFill/>
            <a:ln w="19088" cap="flat">
              <a:noFill/>
              <a:prstDash val="solid"/>
              <a:miter/>
            </a:ln>
          </p:spPr>
          <p:txBody>
            <a:bodyPr rtlCol="0" anchor="ctr"/>
            <a:lstStyle/>
            <a:p>
              <a:endParaRPr lang="en-US" dirty="0"/>
            </a:p>
          </p:txBody>
        </p:sp>
        <p:sp>
          <p:nvSpPr>
            <p:cNvPr id="508" name="Freeform: Shape 507">
              <a:extLst>
                <a:ext uri="{FF2B5EF4-FFF2-40B4-BE49-F238E27FC236}">
                  <a16:creationId xmlns:a16="http://schemas.microsoft.com/office/drawing/2014/main" id="{6D95B999-D50A-4648-A80C-0A528A5E5EE2}"/>
                </a:ext>
              </a:extLst>
            </p:cNvPr>
            <p:cNvSpPr/>
            <p:nvPr/>
          </p:nvSpPr>
          <p:spPr>
            <a:xfrm>
              <a:off x="5066197" y="4020955"/>
              <a:ext cx="362674" cy="190881"/>
            </a:xfrm>
            <a:custGeom>
              <a:avLst/>
              <a:gdLst>
                <a:gd name="connsiteX0" fmla="*/ 182864 w 362673"/>
                <a:gd name="connsiteY0" fmla="*/ 204448 h 190880"/>
                <a:gd name="connsiteX1" fmla="*/ 0 w 362673"/>
                <a:gd name="connsiteY1" fmla="*/ 181924 h 190880"/>
                <a:gd name="connsiteX2" fmla="*/ 10499 w 362673"/>
                <a:gd name="connsiteY2" fmla="*/ 79994 h 190880"/>
                <a:gd name="connsiteX3" fmla="*/ 198707 w 362673"/>
                <a:gd name="connsiteY3" fmla="*/ 2115 h 190880"/>
                <a:gd name="connsiteX4" fmla="*/ 373745 w 362673"/>
                <a:gd name="connsiteY4" fmla="*/ 4214 h 190880"/>
                <a:gd name="connsiteX5" fmla="*/ 368401 w 362673"/>
                <a:gd name="connsiteY5" fmla="*/ 109771 h 190880"/>
                <a:gd name="connsiteX6" fmla="*/ 182864 w 362673"/>
                <a:gd name="connsiteY6" fmla="*/ 204448 h 190880"/>
                <a:gd name="connsiteX7" fmla="*/ 11835 w 362673"/>
                <a:gd name="connsiteY7" fmla="*/ 175816 h 190880"/>
                <a:gd name="connsiteX8" fmla="*/ 183055 w 362673"/>
                <a:gd name="connsiteY8" fmla="*/ 196431 h 190880"/>
                <a:gd name="connsiteX9" fmla="*/ 357329 w 362673"/>
                <a:gd name="connsiteY9" fmla="*/ 107863 h 190880"/>
                <a:gd name="connsiteX10" fmla="*/ 362483 w 362673"/>
                <a:gd name="connsiteY10" fmla="*/ 8986 h 190880"/>
                <a:gd name="connsiteX11" fmla="*/ 198135 w 362673"/>
                <a:gd name="connsiteY11" fmla="*/ 5932 h 190880"/>
                <a:gd name="connsiteX12" fmla="*/ 21570 w 362673"/>
                <a:gd name="connsiteY12" fmla="*/ 79994 h 190880"/>
                <a:gd name="connsiteX13" fmla="*/ 11835 w 362673"/>
                <a:gd name="connsiteY13" fmla="*/ 175816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90880">
                  <a:moveTo>
                    <a:pt x="182864" y="204448"/>
                  </a:moveTo>
                  <a:cubicBezTo>
                    <a:pt x="109375" y="192614"/>
                    <a:pt x="72917" y="188033"/>
                    <a:pt x="0" y="181924"/>
                  </a:cubicBezTo>
                  <a:cubicBezTo>
                    <a:pt x="3054" y="137067"/>
                    <a:pt x="5154" y="116452"/>
                    <a:pt x="10499" y="79994"/>
                  </a:cubicBezTo>
                  <a:cubicBezTo>
                    <a:pt x="86088" y="44681"/>
                    <a:pt x="123882" y="29601"/>
                    <a:pt x="198707" y="2115"/>
                  </a:cubicBezTo>
                  <a:cubicBezTo>
                    <a:pt x="268570" y="-558"/>
                    <a:pt x="303310" y="-1512"/>
                    <a:pt x="373745" y="4214"/>
                  </a:cubicBezTo>
                  <a:cubicBezTo>
                    <a:pt x="370310" y="40863"/>
                    <a:pt x="369355" y="62242"/>
                    <a:pt x="368401" y="109771"/>
                  </a:cubicBezTo>
                  <a:cubicBezTo>
                    <a:pt x="294339" y="146039"/>
                    <a:pt x="257308" y="165318"/>
                    <a:pt x="182864" y="204448"/>
                  </a:cubicBezTo>
                  <a:close/>
                  <a:moveTo>
                    <a:pt x="11835" y="175816"/>
                  </a:moveTo>
                  <a:cubicBezTo>
                    <a:pt x="79979" y="181543"/>
                    <a:pt x="114338" y="185551"/>
                    <a:pt x="183055" y="196431"/>
                  </a:cubicBezTo>
                  <a:cubicBezTo>
                    <a:pt x="252727" y="159973"/>
                    <a:pt x="287658" y="141839"/>
                    <a:pt x="357329" y="107863"/>
                  </a:cubicBezTo>
                  <a:cubicBezTo>
                    <a:pt x="358475" y="63769"/>
                    <a:pt x="359429" y="43727"/>
                    <a:pt x="362483" y="8986"/>
                  </a:cubicBezTo>
                  <a:cubicBezTo>
                    <a:pt x="296248" y="3642"/>
                    <a:pt x="263607" y="3260"/>
                    <a:pt x="198135" y="5932"/>
                  </a:cubicBezTo>
                  <a:cubicBezTo>
                    <a:pt x="127891" y="31701"/>
                    <a:pt x="92387" y="46781"/>
                    <a:pt x="21570" y="79994"/>
                  </a:cubicBezTo>
                  <a:cubicBezTo>
                    <a:pt x="16607" y="114543"/>
                    <a:pt x="14698" y="134013"/>
                    <a:pt x="11835" y="175816"/>
                  </a:cubicBezTo>
                  <a:close/>
                </a:path>
              </a:pathLst>
            </a:custGeom>
            <a:grpFill/>
            <a:ln w="19088" cap="flat">
              <a:noFill/>
              <a:prstDash val="solid"/>
              <a:miter/>
            </a:ln>
          </p:spPr>
          <p:txBody>
            <a:bodyPr rtlCol="0" anchor="ctr"/>
            <a:lstStyle/>
            <a:p>
              <a:endParaRPr lang="en-US" dirty="0"/>
            </a:p>
          </p:txBody>
        </p:sp>
        <p:sp>
          <p:nvSpPr>
            <p:cNvPr id="509" name="Freeform: Shape 508">
              <a:extLst>
                <a:ext uri="{FF2B5EF4-FFF2-40B4-BE49-F238E27FC236}">
                  <a16:creationId xmlns:a16="http://schemas.microsoft.com/office/drawing/2014/main" id="{16185FA8-CE5A-40B8-A144-2B43B5C7035C}"/>
                </a:ext>
              </a:extLst>
            </p:cNvPr>
            <p:cNvSpPr/>
            <p:nvPr/>
          </p:nvSpPr>
          <p:spPr>
            <a:xfrm>
              <a:off x="5423526" y="3963133"/>
              <a:ext cx="362674" cy="190881"/>
            </a:xfrm>
            <a:custGeom>
              <a:avLst/>
              <a:gdLst>
                <a:gd name="connsiteX0" fmla="*/ 184010 w 362673"/>
                <a:gd name="connsiteY0" fmla="*/ 205961 h 190880"/>
                <a:gd name="connsiteX1" fmla="*/ 0 w 362673"/>
                <a:gd name="connsiteY1" fmla="*/ 169502 h 190880"/>
                <a:gd name="connsiteX2" fmla="*/ 5536 w 362673"/>
                <a:gd name="connsiteY2" fmla="*/ 64136 h 190880"/>
                <a:gd name="connsiteX3" fmla="*/ 189736 w 362673"/>
                <a:gd name="connsiteY3" fmla="*/ 0 h 190880"/>
                <a:gd name="connsiteX4" fmla="*/ 366301 w 362673"/>
                <a:gd name="connsiteY4" fmla="*/ 16416 h 190880"/>
                <a:gd name="connsiteX5" fmla="*/ 366683 w 362673"/>
                <a:gd name="connsiteY5" fmla="*/ 121400 h 190880"/>
                <a:gd name="connsiteX6" fmla="*/ 184010 w 362673"/>
                <a:gd name="connsiteY6" fmla="*/ 205961 h 190880"/>
                <a:gd name="connsiteX7" fmla="*/ 11453 w 362673"/>
                <a:gd name="connsiteY7" fmla="*/ 163967 h 190880"/>
                <a:gd name="connsiteX8" fmla="*/ 184010 w 362673"/>
                <a:gd name="connsiteY8" fmla="*/ 197753 h 190880"/>
                <a:gd name="connsiteX9" fmla="*/ 355230 w 362673"/>
                <a:gd name="connsiteY9" fmla="*/ 118728 h 190880"/>
                <a:gd name="connsiteX10" fmla="*/ 355039 w 362673"/>
                <a:gd name="connsiteY10" fmla="*/ 20042 h 190880"/>
                <a:gd name="connsiteX11" fmla="*/ 189163 w 362673"/>
                <a:gd name="connsiteY11" fmla="*/ 3627 h 190880"/>
                <a:gd name="connsiteX12" fmla="*/ 16416 w 362673"/>
                <a:gd name="connsiteY12" fmla="*/ 64900 h 190880"/>
                <a:gd name="connsiteX13" fmla="*/ 11453 w 362673"/>
                <a:gd name="connsiteY13" fmla="*/ 163967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90880">
                  <a:moveTo>
                    <a:pt x="184010" y="205961"/>
                  </a:moveTo>
                  <a:cubicBezTo>
                    <a:pt x="109566" y="188209"/>
                    <a:pt x="72917" y="180955"/>
                    <a:pt x="0" y="169502"/>
                  </a:cubicBezTo>
                  <a:cubicBezTo>
                    <a:pt x="1145" y="122164"/>
                    <a:pt x="2100" y="100785"/>
                    <a:pt x="5536" y="64136"/>
                  </a:cubicBezTo>
                  <a:cubicBezTo>
                    <a:pt x="79216" y="33404"/>
                    <a:pt x="116056" y="21379"/>
                    <a:pt x="189736" y="0"/>
                  </a:cubicBezTo>
                  <a:cubicBezTo>
                    <a:pt x="259598" y="2291"/>
                    <a:pt x="294720" y="4963"/>
                    <a:pt x="366301" y="16416"/>
                  </a:cubicBezTo>
                  <a:cubicBezTo>
                    <a:pt x="364965" y="51729"/>
                    <a:pt x="365155" y="73107"/>
                    <a:pt x="366683" y="121400"/>
                  </a:cubicBezTo>
                  <a:cubicBezTo>
                    <a:pt x="293385" y="152514"/>
                    <a:pt x="256926" y="169884"/>
                    <a:pt x="184010" y="205961"/>
                  </a:cubicBezTo>
                  <a:close/>
                  <a:moveTo>
                    <a:pt x="11453" y="163967"/>
                  </a:moveTo>
                  <a:cubicBezTo>
                    <a:pt x="79789" y="174847"/>
                    <a:pt x="114338" y="181528"/>
                    <a:pt x="184010" y="197753"/>
                  </a:cubicBezTo>
                  <a:cubicBezTo>
                    <a:pt x="252345" y="164158"/>
                    <a:pt x="286704" y="147933"/>
                    <a:pt x="355230" y="118728"/>
                  </a:cubicBezTo>
                  <a:cubicBezTo>
                    <a:pt x="353894" y="73680"/>
                    <a:pt x="353894" y="53638"/>
                    <a:pt x="355039" y="20042"/>
                  </a:cubicBezTo>
                  <a:cubicBezTo>
                    <a:pt x="287849" y="9353"/>
                    <a:pt x="254826" y="5917"/>
                    <a:pt x="189163" y="3627"/>
                  </a:cubicBezTo>
                  <a:cubicBezTo>
                    <a:pt x="120064" y="23860"/>
                    <a:pt x="85515" y="36076"/>
                    <a:pt x="16416" y="64900"/>
                  </a:cubicBezTo>
                  <a:cubicBezTo>
                    <a:pt x="13362" y="99640"/>
                    <a:pt x="12408" y="119682"/>
                    <a:pt x="11453" y="163967"/>
                  </a:cubicBezTo>
                  <a:close/>
                </a:path>
              </a:pathLst>
            </a:custGeom>
            <a:grpFill/>
            <a:ln w="19088" cap="flat">
              <a:noFill/>
              <a:prstDash val="solid"/>
              <a:miter/>
            </a:ln>
          </p:spPr>
          <p:txBody>
            <a:bodyPr rtlCol="0" anchor="ctr"/>
            <a:lstStyle/>
            <a:p>
              <a:endParaRPr lang="en-US" dirty="0"/>
            </a:p>
          </p:txBody>
        </p:sp>
        <p:sp>
          <p:nvSpPr>
            <p:cNvPr id="510" name="Freeform: Shape 509">
              <a:extLst>
                <a:ext uri="{FF2B5EF4-FFF2-40B4-BE49-F238E27FC236}">
                  <a16:creationId xmlns:a16="http://schemas.microsoft.com/office/drawing/2014/main" id="{347D1D5B-D490-4A3B-B063-D697CD71CC1E}"/>
                </a:ext>
              </a:extLst>
            </p:cNvPr>
            <p:cNvSpPr/>
            <p:nvPr/>
          </p:nvSpPr>
          <p:spPr>
            <a:xfrm>
              <a:off x="5777653" y="3932783"/>
              <a:ext cx="362674" cy="190881"/>
            </a:xfrm>
            <a:custGeom>
              <a:avLst/>
              <a:gdLst>
                <a:gd name="connsiteX0" fmla="*/ 189884 w 362673"/>
                <a:gd name="connsiteY0" fmla="*/ 204243 h 190880"/>
                <a:gd name="connsiteX1" fmla="*/ 1103 w 362673"/>
                <a:gd name="connsiteY1" fmla="*/ 152705 h 190880"/>
                <a:gd name="connsiteX2" fmla="*/ 912 w 362673"/>
                <a:gd name="connsiteY2" fmla="*/ 47529 h 190880"/>
                <a:gd name="connsiteX3" fmla="*/ 183776 w 362673"/>
                <a:gd name="connsiteY3" fmla="*/ 0 h 190880"/>
                <a:gd name="connsiteX4" fmla="*/ 365686 w 362673"/>
                <a:gd name="connsiteY4" fmla="*/ 36649 h 190880"/>
                <a:gd name="connsiteX5" fmla="*/ 371985 w 362673"/>
                <a:gd name="connsiteY5" fmla="*/ 140107 h 190880"/>
                <a:gd name="connsiteX6" fmla="*/ 189884 w 362673"/>
                <a:gd name="connsiteY6" fmla="*/ 204243 h 190880"/>
                <a:gd name="connsiteX7" fmla="*/ 12365 w 362673"/>
                <a:gd name="connsiteY7" fmla="*/ 147933 h 190880"/>
                <a:gd name="connsiteX8" fmla="*/ 189311 w 362673"/>
                <a:gd name="connsiteY8" fmla="*/ 195844 h 190880"/>
                <a:gd name="connsiteX9" fmla="*/ 360341 w 362673"/>
                <a:gd name="connsiteY9" fmla="*/ 135907 h 190880"/>
                <a:gd name="connsiteX10" fmla="*/ 354614 w 362673"/>
                <a:gd name="connsiteY10" fmla="*/ 39131 h 190880"/>
                <a:gd name="connsiteX11" fmla="*/ 183776 w 362673"/>
                <a:gd name="connsiteY11" fmla="*/ 4199 h 190880"/>
                <a:gd name="connsiteX12" fmla="*/ 12174 w 362673"/>
                <a:gd name="connsiteY12" fmla="*/ 49629 h 190880"/>
                <a:gd name="connsiteX13" fmla="*/ 12365 w 362673"/>
                <a:gd name="connsiteY13" fmla="*/ 147933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190880">
                  <a:moveTo>
                    <a:pt x="189884" y="204243"/>
                  </a:moveTo>
                  <a:cubicBezTo>
                    <a:pt x="113150" y="180573"/>
                    <a:pt x="75546" y="170266"/>
                    <a:pt x="1103" y="152705"/>
                  </a:cubicBezTo>
                  <a:cubicBezTo>
                    <a:pt x="-233" y="104412"/>
                    <a:pt x="-425" y="82842"/>
                    <a:pt x="912" y="47529"/>
                  </a:cubicBezTo>
                  <a:cubicBezTo>
                    <a:pt x="73637" y="23669"/>
                    <a:pt x="110477" y="15461"/>
                    <a:pt x="183776" y="0"/>
                  </a:cubicBezTo>
                  <a:cubicBezTo>
                    <a:pt x="255357" y="10117"/>
                    <a:pt x="291624" y="16988"/>
                    <a:pt x="365686" y="36649"/>
                  </a:cubicBezTo>
                  <a:cubicBezTo>
                    <a:pt x="366449" y="70817"/>
                    <a:pt x="367785" y="92005"/>
                    <a:pt x="371985" y="140107"/>
                  </a:cubicBezTo>
                  <a:cubicBezTo>
                    <a:pt x="298686" y="160531"/>
                    <a:pt x="262228" y="173129"/>
                    <a:pt x="189884" y="204243"/>
                  </a:cubicBezTo>
                  <a:close/>
                  <a:moveTo>
                    <a:pt x="12365" y="147933"/>
                  </a:moveTo>
                  <a:cubicBezTo>
                    <a:pt x="82227" y="164348"/>
                    <a:pt x="117540" y="173893"/>
                    <a:pt x="189311" y="195844"/>
                  </a:cubicBezTo>
                  <a:cubicBezTo>
                    <a:pt x="257265" y="167021"/>
                    <a:pt x="291433" y="154995"/>
                    <a:pt x="360341" y="135907"/>
                  </a:cubicBezTo>
                  <a:cubicBezTo>
                    <a:pt x="356523" y="91241"/>
                    <a:pt x="355378" y="71389"/>
                    <a:pt x="354614" y="39131"/>
                  </a:cubicBezTo>
                  <a:cubicBezTo>
                    <a:pt x="285134" y="20806"/>
                    <a:pt x="250966" y="14125"/>
                    <a:pt x="183776" y="4199"/>
                  </a:cubicBezTo>
                  <a:cubicBezTo>
                    <a:pt x="114868" y="18897"/>
                    <a:pt x="80509" y="27105"/>
                    <a:pt x="12174" y="49629"/>
                  </a:cubicBezTo>
                  <a:cubicBezTo>
                    <a:pt x="10838" y="82842"/>
                    <a:pt x="11028" y="102885"/>
                    <a:pt x="12365" y="147933"/>
                  </a:cubicBezTo>
                  <a:close/>
                </a:path>
              </a:pathLst>
            </a:custGeom>
            <a:grpFill/>
            <a:ln w="19088" cap="flat">
              <a:noFill/>
              <a:prstDash val="solid"/>
              <a:miter/>
            </a:ln>
          </p:spPr>
          <p:txBody>
            <a:bodyPr rtlCol="0" anchor="ctr"/>
            <a:lstStyle/>
            <a:p>
              <a:endParaRPr lang="en-US" dirty="0"/>
            </a:p>
          </p:txBody>
        </p:sp>
        <p:sp>
          <p:nvSpPr>
            <p:cNvPr id="511" name="Freeform: Shape 510">
              <a:extLst>
                <a:ext uri="{FF2B5EF4-FFF2-40B4-BE49-F238E27FC236}">
                  <a16:creationId xmlns:a16="http://schemas.microsoft.com/office/drawing/2014/main" id="{96E3A559-5E2A-49E2-848D-D201B7200A9C}"/>
                </a:ext>
              </a:extLst>
            </p:cNvPr>
            <p:cNvSpPr/>
            <p:nvPr/>
          </p:nvSpPr>
          <p:spPr>
            <a:xfrm>
              <a:off x="6132077" y="3942899"/>
              <a:ext cx="381762" cy="190881"/>
            </a:xfrm>
            <a:custGeom>
              <a:avLst/>
              <a:gdLst>
                <a:gd name="connsiteX0" fmla="*/ 203861 w 381762"/>
                <a:gd name="connsiteY0" fmla="*/ 207297 h 190880"/>
                <a:gd name="connsiteX1" fmla="*/ 6108 w 381762"/>
                <a:gd name="connsiteY1" fmla="*/ 129417 h 190880"/>
                <a:gd name="connsiteX2" fmla="*/ 0 w 381762"/>
                <a:gd name="connsiteY2" fmla="*/ 26151 h 190880"/>
                <a:gd name="connsiteX3" fmla="*/ 185727 w 381762"/>
                <a:gd name="connsiteY3" fmla="*/ 0 h 190880"/>
                <a:gd name="connsiteX4" fmla="*/ 376417 w 381762"/>
                <a:gd name="connsiteY4" fmla="*/ 57264 h 190880"/>
                <a:gd name="connsiteX5" fmla="*/ 389016 w 381762"/>
                <a:gd name="connsiteY5" fmla="*/ 163394 h 190880"/>
                <a:gd name="connsiteX6" fmla="*/ 203861 w 381762"/>
                <a:gd name="connsiteY6" fmla="*/ 207297 h 190880"/>
                <a:gd name="connsiteX7" fmla="*/ 17370 w 381762"/>
                <a:gd name="connsiteY7" fmla="*/ 126172 h 190880"/>
                <a:gd name="connsiteX8" fmla="*/ 202716 w 381762"/>
                <a:gd name="connsiteY8" fmla="*/ 198898 h 190880"/>
                <a:gd name="connsiteX9" fmla="*/ 376226 w 381762"/>
                <a:gd name="connsiteY9" fmla="*/ 158240 h 190880"/>
                <a:gd name="connsiteX10" fmla="*/ 364582 w 381762"/>
                <a:gd name="connsiteY10" fmla="*/ 58600 h 190880"/>
                <a:gd name="connsiteX11" fmla="*/ 185536 w 381762"/>
                <a:gd name="connsiteY11" fmla="*/ 4008 h 190880"/>
                <a:gd name="connsiteX12" fmla="*/ 11452 w 381762"/>
                <a:gd name="connsiteY12" fmla="*/ 29205 h 190880"/>
                <a:gd name="connsiteX13" fmla="*/ 17370 w 381762"/>
                <a:gd name="connsiteY13" fmla="*/ 126172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90880">
                  <a:moveTo>
                    <a:pt x="203861" y="207297"/>
                  </a:moveTo>
                  <a:cubicBezTo>
                    <a:pt x="123499" y="173320"/>
                    <a:pt x="83796" y="157286"/>
                    <a:pt x="6108" y="129417"/>
                  </a:cubicBezTo>
                  <a:cubicBezTo>
                    <a:pt x="1908" y="81315"/>
                    <a:pt x="573" y="60127"/>
                    <a:pt x="0" y="26151"/>
                  </a:cubicBezTo>
                  <a:cubicBezTo>
                    <a:pt x="73489" y="11644"/>
                    <a:pt x="110711" y="6490"/>
                    <a:pt x="185727" y="0"/>
                  </a:cubicBezTo>
                  <a:cubicBezTo>
                    <a:pt x="260552" y="18897"/>
                    <a:pt x="298347" y="29587"/>
                    <a:pt x="376417" y="57264"/>
                  </a:cubicBezTo>
                  <a:cubicBezTo>
                    <a:pt x="379472" y="93723"/>
                    <a:pt x="382143" y="115483"/>
                    <a:pt x="389016" y="163394"/>
                  </a:cubicBezTo>
                  <a:cubicBezTo>
                    <a:pt x="314189" y="177901"/>
                    <a:pt x="277158" y="186682"/>
                    <a:pt x="203861" y="207297"/>
                  </a:cubicBezTo>
                  <a:close/>
                  <a:moveTo>
                    <a:pt x="17370" y="126172"/>
                  </a:moveTo>
                  <a:cubicBezTo>
                    <a:pt x="90286" y="152514"/>
                    <a:pt x="127317" y="167403"/>
                    <a:pt x="202716" y="198898"/>
                  </a:cubicBezTo>
                  <a:cubicBezTo>
                    <a:pt x="271623" y="180001"/>
                    <a:pt x="306364" y="171793"/>
                    <a:pt x="376226" y="158240"/>
                  </a:cubicBezTo>
                  <a:cubicBezTo>
                    <a:pt x="369927" y="113383"/>
                    <a:pt x="367446" y="93150"/>
                    <a:pt x="364582" y="58600"/>
                  </a:cubicBezTo>
                  <a:cubicBezTo>
                    <a:pt x="291475" y="32450"/>
                    <a:pt x="255780" y="21760"/>
                    <a:pt x="185536" y="4008"/>
                  </a:cubicBezTo>
                  <a:cubicBezTo>
                    <a:pt x="115101" y="10308"/>
                    <a:pt x="80361" y="15652"/>
                    <a:pt x="11452" y="29205"/>
                  </a:cubicBezTo>
                  <a:cubicBezTo>
                    <a:pt x="12216" y="61655"/>
                    <a:pt x="13552" y="81506"/>
                    <a:pt x="17370" y="126172"/>
                  </a:cubicBezTo>
                  <a:close/>
                </a:path>
              </a:pathLst>
            </a:custGeom>
            <a:grpFill/>
            <a:ln w="19088" cap="flat">
              <a:noFill/>
              <a:prstDash val="solid"/>
              <a:miter/>
            </a:ln>
          </p:spPr>
          <p:txBody>
            <a:bodyPr rtlCol="0" anchor="ctr"/>
            <a:lstStyle/>
            <a:p>
              <a:endParaRPr lang="en-US" dirty="0"/>
            </a:p>
          </p:txBody>
        </p:sp>
        <p:sp>
          <p:nvSpPr>
            <p:cNvPr id="512" name="Freeform: Shape 511">
              <a:extLst>
                <a:ext uri="{FF2B5EF4-FFF2-40B4-BE49-F238E27FC236}">
                  <a16:creationId xmlns:a16="http://schemas.microsoft.com/office/drawing/2014/main" id="{D15015F2-C306-4955-8947-D9E3E7AA99AE}"/>
                </a:ext>
              </a:extLst>
            </p:cNvPr>
            <p:cNvSpPr/>
            <p:nvPr/>
          </p:nvSpPr>
          <p:spPr>
            <a:xfrm>
              <a:off x="6496468" y="3988520"/>
              <a:ext cx="400850" cy="190881"/>
            </a:xfrm>
            <a:custGeom>
              <a:avLst/>
              <a:gdLst>
                <a:gd name="connsiteX0" fmla="*/ 220277 w 400850"/>
                <a:gd name="connsiteY0" fmla="*/ 206151 h 190880"/>
                <a:gd name="connsiteX1" fmla="*/ 12408 w 400850"/>
                <a:gd name="connsiteY1" fmla="*/ 116246 h 190880"/>
                <a:gd name="connsiteX2" fmla="*/ 0 w 400850"/>
                <a:gd name="connsiteY2" fmla="*/ 10117 h 190880"/>
                <a:gd name="connsiteX3" fmla="*/ 190690 w 400850"/>
                <a:gd name="connsiteY3" fmla="*/ 0 h 190880"/>
                <a:gd name="connsiteX4" fmla="*/ 391497 w 400850"/>
                <a:gd name="connsiteY4" fmla="*/ 72917 h 190880"/>
                <a:gd name="connsiteX5" fmla="*/ 409631 w 400850"/>
                <a:gd name="connsiteY5" fmla="*/ 176947 h 190880"/>
                <a:gd name="connsiteX6" fmla="*/ 220277 w 400850"/>
                <a:gd name="connsiteY6" fmla="*/ 206151 h 190880"/>
                <a:gd name="connsiteX7" fmla="*/ 24051 w 400850"/>
                <a:gd name="connsiteY7" fmla="*/ 114147 h 190880"/>
                <a:gd name="connsiteX8" fmla="*/ 218941 w 400850"/>
                <a:gd name="connsiteY8" fmla="*/ 198134 h 190880"/>
                <a:gd name="connsiteX9" fmla="*/ 396460 w 400850"/>
                <a:gd name="connsiteY9" fmla="*/ 171029 h 190880"/>
                <a:gd name="connsiteX10" fmla="*/ 379663 w 400850"/>
                <a:gd name="connsiteY10" fmla="*/ 73298 h 190880"/>
                <a:gd name="connsiteX11" fmla="*/ 191072 w 400850"/>
                <a:gd name="connsiteY11" fmla="*/ 3818 h 190880"/>
                <a:gd name="connsiteX12" fmla="*/ 12408 w 400850"/>
                <a:gd name="connsiteY12" fmla="*/ 14316 h 190880"/>
                <a:gd name="connsiteX13" fmla="*/ 24051 w 400850"/>
                <a:gd name="connsiteY13" fmla="*/ 114147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90880">
                  <a:moveTo>
                    <a:pt x="220277" y="206151"/>
                  </a:moveTo>
                  <a:cubicBezTo>
                    <a:pt x="135907" y="168739"/>
                    <a:pt x="94104" y="150223"/>
                    <a:pt x="12408" y="116246"/>
                  </a:cubicBezTo>
                  <a:cubicBezTo>
                    <a:pt x="5536" y="68144"/>
                    <a:pt x="2864" y="46575"/>
                    <a:pt x="0" y="10117"/>
                  </a:cubicBezTo>
                  <a:cubicBezTo>
                    <a:pt x="75016" y="1527"/>
                    <a:pt x="113383" y="191"/>
                    <a:pt x="190690" y="0"/>
                  </a:cubicBezTo>
                  <a:cubicBezTo>
                    <a:pt x="269334" y="25196"/>
                    <a:pt x="309227" y="39321"/>
                    <a:pt x="391497" y="72917"/>
                  </a:cubicBezTo>
                  <a:cubicBezTo>
                    <a:pt x="396651" y="109947"/>
                    <a:pt x="400469" y="130944"/>
                    <a:pt x="409631" y="176947"/>
                  </a:cubicBezTo>
                  <a:cubicBezTo>
                    <a:pt x="333088" y="185727"/>
                    <a:pt x="295102" y="191454"/>
                    <a:pt x="220277" y="206151"/>
                  </a:cubicBezTo>
                  <a:close/>
                  <a:moveTo>
                    <a:pt x="24051" y="114147"/>
                  </a:moveTo>
                  <a:cubicBezTo>
                    <a:pt x="100786" y="146024"/>
                    <a:pt x="139725" y="163203"/>
                    <a:pt x="218941" y="198134"/>
                  </a:cubicBezTo>
                  <a:cubicBezTo>
                    <a:pt x="289185" y="184582"/>
                    <a:pt x="324689" y="179237"/>
                    <a:pt x="396460" y="171029"/>
                  </a:cubicBezTo>
                  <a:cubicBezTo>
                    <a:pt x="388061" y="128081"/>
                    <a:pt x="384626" y="108229"/>
                    <a:pt x="379663" y="73298"/>
                  </a:cubicBezTo>
                  <a:cubicBezTo>
                    <a:pt x="302547" y="41803"/>
                    <a:pt x="264752" y="27678"/>
                    <a:pt x="191072" y="3818"/>
                  </a:cubicBezTo>
                  <a:cubicBezTo>
                    <a:pt x="118538" y="4199"/>
                    <a:pt x="82843" y="6299"/>
                    <a:pt x="12408" y="14316"/>
                  </a:cubicBezTo>
                  <a:cubicBezTo>
                    <a:pt x="15080" y="49056"/>
                    <a:pt x="17562" y="69481"/>
                    <a:pt x="24051" y="114147"/>
                  </a:cubicBezTo>
                  <a:close/>
                </a:path>
              </a:pathLst>
            </a:custGeom>
            <a:grpFill/>
            <a:ln w="19088" cap="flat">
              <a:noFill/>
              <a:prstDash val="solid"/>
              <a:miter/>
            </a:ln>
          </p:spPr>
          <p:txBody>
            <a:bodyPr rtlCol="0" anchor="ctr"/>
            <a:lstStyle/>
            <a:p>
              <a:endParaRPr lang="en-US" dirty="0"/>
            </a:p>
          </p:txBody>
        </p:sp>
        <p:sp>
          <p:nvSpPr>
            <p:cNvPr id="513" name="Freeform: Shape 512">
              <a:extLst>
                <a:ext uri="{FF2B5EF4-FFF2-40B4-BE49-F238E27FC236}">
                  <a16:creationId xmlns:a16="http://schemas.microsoft.com/office/drawing/2014/main" id="{7B378220-F801-409C-8CB5-2A207E46DF60}"/>
                </a:ext>
              </a:extLst>
            </p:cNvPr>
            <p:cNvSpPr/>
            <p:nvPr/>
          </p:nvSpPr>
          <p:spPr>
            <a:xfrm>
              <a:off x="6875748" y="4057135"/>
              <a:ext cx="419938" cy="190881"/>
            </a:xfrm>
            <a:custGeom>
              <a:avLst/>
              <a:gdLst>
                <a:gd name="connsiteX0" fmla="*/ 235930 w 419938"/>
                <a:gd name="connsiteY0" fmla="*/ 202245 h 190880"/>
                <a:gd name="connsiteX1" fmla="*/ 17943 w 419938"/>
                <a:gd name="connsiteY1" fmla="*/ 106041 h 190880"/>
                <a:gd name="connsiteX2" fmla="*/ 0 w 419938"/>
                <a:gd name="connsiteY2" fmla="*/ 1820 h 190880"/>
                <a:gd name="connsiteX3" fmla="*/ 196798 w 419938"/>
                <a:gd name="connsiteY3" fmla="*/ 3919 h 190880"/>
                <a:gd name="connsiteX4" fmla="*/ 408677 w 419938"/>
                <a:gd name="connsiteY4" fmla="*/ 88480 h 190880"/>
                <a:gd name="connsiteX5" fmla="*/ 431010 w 419938"/>
                <a:gd name="connsiteY5" fmla="*/ 186402 h 190880"/>
                <a:gd name="connsiteX6" fmla="*/ 235930 w 419938"/>
                <a:gd name="connsiteY6" fmla="*/ 202245 h 190880"/>
                <a:gd name="connsiteX7" fmla="*/ 29587 w 419938"/>
                <a:gd name="connsiteY7" fmla="*/ 104705 h 190880"/>
                <a:gd name="connsiteX8" fmla="*/ 234020 w 419938"/>
                <a:gd name="connsiteY8" fmla="*/ 194800 h 190880"/>
                <a:gd name="connsiteX9" fmla="*/ 416885 w 419938"/>
                <a:gd name="connsiteY9" fmla="*/ 180484 h 190880"/>
                <a:gd name="connsiteX10" fmla="*/ 396078 w 419938"/>
                <a:gd name="connsiteY10" fmla="*/ 88289 h 190880"/>
                <a:gd name="connsiteX11" fmla="*/ 196989 w 419938"/>
                <a:gd name="connsiteY11" fmla="*/ 7928 h 190880"/>
                <a:gd name="connsiteX12" fmla="*/ 12408 w 419938"/>
                <a:gd name="connsiteY12" fmla="*/ 6974 h 190880"/>
                <a:gd name="connsiteX13" fmla="*/ 29587 w 419938"/>
                <a:gd name="connsiteY13" fmla="*/ 104705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90880">
                  <a:moveTo>
                    <a:pt x="235930" y="202245"/>
                  </a:moveTo>
                  <a:cubicBezTo>
                    <a:pt x="147552" y="163305"/>
                    <a:pt x="103839" y="143644"/>
                    <a:pt x="17943" y="106041"/>
                  </a:cubicBezTo>
                  <a:cubicBezTo>
                    <a:pt x="8972" y="60038"/>
                    <a:pt x="5154" y="38851"/>
                    <a:pt x="0" y="1820"/>
                  </a:cubicBezTo>
                  <a:cubicBezTo>
                    <a:pt x="77308" y="-1425"/>
                    <a:pt x="117010" y="-89"/>
                    <a:pt x="196798" y="3919"/>
                  </a:cubicBezTo>
                  <a:cubicBezTo>
                    <a:pt x="279832" y="34651"/>
                    <a:pt x="322207" y="51640"/>
                    <a:pt x="408677" y="88480"/>
                  </a:cubicBezTo>
                  <a:cubicBezTo>
                    <a:pt x="415739" y="124365"/>
                    <a:pt x="420320" y="144217"/>
                    <a:pt x="431010" y="186402"/>
                  </a:cubicBezTo>
                  <a:cubicBezTo>
                    <a:pt x="351795" y="190028"/>
                    <a:pt x="312854" y="193082"/>
                    <a:pt x="235930" y="202245"/>
                  </a:cubicBezTo>
                  <a:close/>
                  <a:moveTo>
                    <a:pt x="29587" y="104705"/>
                  </a:moveTo>
                  <a:cubicBezTo>
                    <a:pt x="110330" y="140018"/>
                    <a:pt x="151179" y="158342"/>
                    <a:pt x="234020" y="194800"/>
                  </a:cubicBezTo>
                  <a:cubicBezTo>
                    <a:pt x="306365" y="186593"/>
                    <a:pt x="343014" y="183920"/>
                    <a:pt x="416885" y="180484"/>
                  </a:cubicBezTo>
                  <a:cubicBezTo>
                    <a:pt x="406958" y="140972"/>
                    <a:pt x="402760" y="122266"/>
                    <a:pt x="396078" y="88289"/>
                  </a:cubicBezTo>
                  <a:cubicBezTo>
                    <a:pt x="314954" y="53548"/>
                    <a:pt x="275060" y="36942"/>
                    <a:pt x="196989" y="7928"/>
                  </a:cubicBezTo>
                  <a:cubicBezTo>
                    <a:pt x="122164" y="4301"/>
                    <a:pt x="85133" y="3919"/>
                    <a:pt x="12408" y="6974"/>
                  </a:cubicBezTo>
                  <a:cubicBezTo>
                    <a:pt x="17562" y="42096"/>
                    <a:pt x="21189" y="61947"/>
                    <a:pt x="29587" y="104705"/>
                  </a:cubicBezTo>
                  <a:close/>
                </a:path>
              </a:pathLst>
            </a:custGeom>
            <a:grpFill/>
            <a:ln w="19088" cap="flat">
              <a:noFill/>
              <a:prstDash val="solid"/>
              <a:miter/>
            </a:ln>
          </p:spPr>
          <p:txBody>
            <a:bodyPr rtlCol="0" anchor="ctr"/>
            <a:lstStyle/>
            <a:p>
              <a:endParaRPr lang="en-US" dirty="0"/>
            </a:p>
          </p:txBody>
        </p:sp>
        <p:sp>
          <p:nvSpPr>
            <p:cNvPr id="514" name="Freeform: Shape 513">
              <a:extLst>
                <a:ext uri="{FF2B5EF4-FFF2-40B4-BE49-F238E27FC236}">
                  <a16:creationId xmlns:a16="http://schemas.microsoft.com/office/drawing/2014/main" id="{E1065885-304B-4BB4-BB55-8E76985A6811}"/>
                </a:ext>
              </a:extLst>
            </p:cNvPr>
            <p:cNvSpPr/>
            <p:nvPr/>
          </p:nvSpPr>
          <p:spPr>
            <a:xfrm>
              <a:off x="7271446" y="4142752"/>
              <a:ext cx="439026" cy="190881"/>
            </a:xfrm>
            <a:custGeom>
              <a:avLst/>
              <a:gdLst>
                <a:gd name="connsiteX0" fmla="*/ 249482 w 439026"/>
                <a:gd name="connsiteY0" fmla="*/ 195844 h 190880"/>
                <a:gd name="connsiteX1" fmla="*/ 22142 w 439026"/>
                <a:gd name="connsiteY1" fmla="*/ 98304 h 190880"/>
                <a:gd name="connsiteX2" fmla="*/ 0 w 439026"/>
                <a:gd name="connsiteY2" fmla="*/ 0 h 190880"/>
                <a:gd name="connsiteX3" fmla="*/ 203097 w 439026"/>
                <a:gd name="connsiteY3" fmla="*/ 10308 h 190880"/>
                <a:gd name="connsiteX4" fmla="*/ 426236 w 439026"/>
                <a:gd name="connsiteY4" fmla="*/ 102885 h 190880"/>
                <a:gd name="connsiteX5" fmla="*/ 451052 w 439026"/>
                <a:gd name="connsiteY5" fmla="*/ 192217 h 190880"/>
                <a:gd name="connsiteX6" fmla="*/ 249482 w 439026"/>
                <a:gd name="connsiteY6" fmla="*/ 195844 h 190880"/>
                <a:gd name="connsiteX7" fmla="*/ 34358 w 439026"/>
                <a:gd name="connsiteY7" fmla="*/ 97731 h 190880"/>
                <a:gd name="connsiteX8" fmla="*/ 247572 w 439026"/>
                <a:gd name="connsiteY8" fmla="*/ 189163 h 190880"/>
                <a:gd name="connsiteX9" fmla="*/ 436545 w 439026"/>
                <a:gd name="connsiteY9" fmla="*/ 186300 h 190880"/>
                <a:gd name="connsiteX10" fmla="*/ 413448 w 439026"/>
                <a:gd name="connsiteY10" fmla="*/ 102121 h 190880"/>
                <a:gd name="connsiteX11" fmla="*/ 204052 w 439026"/>
                <a:gd name="connsiteY11" fmla="*/ 14889 h 190880"/>
                <a:gd name="connsiteX12" fmla="*/ 13552 w 439026"/>
                <a:gd name="connsiteY12" fmla="*/ 5726 h 190880"/>
                <a:gd name="connsiteX13" fmla="*/ 34358 w 439026"/>
                <a:gd name="connsiteY13" fmla="*/ 97731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90880">
                  <a:moveTo>
                    <a:pt x="249482" y="195844"/>
                  </a:moveTo>
                  <a:cubicBezTo>
                    <a:pt x="157668" y="157286"/>
                    <a:pt x="112238" y="137434"/>
                    <a:pt x="22142" y="98304"/>
                  </a:cubicBezTo>
                  <a:cubicBezTo>
                    <a:pt x="11452" y="55928"/>
                    <a:pt x="6871" y="36076"/>
                    <a:pt x="0" y="0"/>
                  </a:cubicBezTo>
                  <a:cubicBezTo>
                    <a:pt x="79979" y="1336"/>
                    <a:pt x="121018" y="4390"/>
                    <a:pt x="203097" y="10308"/>
                  </a:cubicBezTo>
                  <a:cubicBezTo>
                    <a:pt x="290902" y="45430"/>
                    <a:pt x="335568" y="64518"/>
                    <a:pt x="426236" y="102885"/>
                  </a:cubicBezTo>
                  <a:cubicBezTo>
                    <a:pt x="434635" y="136862"/>
                    <a:pt x="439598" y="154804"/>
                    <a:pt x="451052" y="192217"/>
                  </a:cubicBezTo>
                  <a:cubicBezTo>
                    <a:pt x="369354" y="191263"/>
                    <a:pt x="329079" y="191835"/>
                    <a:pt x="249482" y="195844"/>
                  </a:cubicBezTo>
                  <a:close/>
                  <a:moveTo>
                    <a:pt x="34358" y="97731"/>
                  </a:moveTo>
                  <a:cubicBezTo>
                    <a:pt x="118918" y="134380"/>
                    <a:pt x="161485" y="153086"/>
                    <a:pt x="247572" y="189163"/>
                  </a:cubicBezTo>
                  <a:cubicBezTo>
                    <a:pt x="322207" y="185918"/>
                    <a:pt x="360192" y="185345"/>
                    <a:pt x="436545" y="186300"/>
                  </a:cubicBezTo>
                  <a:cubicBezTo>
                    <a:pt x="426047" y="151178"/>
                    <a:pt x="421275" y="134189"/>
                    <a:pt x="413448" y="102121"/>
                  </a:cubicBezTo>
                  <a:cubicBezTo>
                    <a:pt x="328505" y="66045"/>
                    <a:pt x="286513" y="47911"/>
                    <a:pt x="204052" y="14889"/>
                  </a:cubicBezTo>
                  <a:cubicBezTo>
                    <a:pt x="126935" y="9353"/>
                    <a:pt x="88568" y="7063"/>
                    <a:pt x="13552" y="5726"/>
                  </a:cubicBezTo>
                  <a:cubicBezTo>
                    <a:pt x="20042" y="39703"/>
                    <a:pt x="24432" y="58219"/>
                    <a:pt x="34358" y="97731"/>
                  </a:cubicBezTo>
                  <a:close/>
                </a:path>
              </a:pathLst>
            </a:custGeom>
            <a:grpFill/>
            <a:ln w="19088" cap="flat">
              <a:noFill/>
              <a:prstDash val="solid"/>
              <a:miter/>
            </a:ln>
          </p:spPr>
          <p:txBody>
            <a:bodyPr rtlCol="0" anchor="ctr"/>
            <a:lstStyle/>
            <a:p>
              <a:endParaRPr lang="en-US" dirty="0"/>
            </a:p>
          </p:txBody>
        </p:sp>
        <p:sp>
          <p:nvSpPr>
            <p:cNvPr id="515" name="Freeform: Shape 514">
              <a:extLst>
                <a:ext uri="{FF2B5EF4-FFF2-40B4-BE49-F238E27FC236}">
                  <a16:creationId xmlns:a16="http://schemas.microsoft.com/office/drawing/2014/main" id="{6241AAA1-6CC6-42E9-BAA4-D61299EC6E6E}"/>
                </a:ext>
              </a:extLst>
            </p:cNvPr>
            <p:cNvSpPr/>
            <p:nvPr/>
          </p:nvSpPr>
          <p:spPr>
            <a:xfrm>
              <a:off x="7684321" y="4242201"/>
              <a:ext cx="458114" cy="171793"/>
            </a:xfrm>
            <a:custGeom>
              <a:avLst/>
              <a:gdLst>
                <a:gd name="connsiteX0" fmla="*/ 259407 w 458114"/>
                <a:gd name="connsiteY0" fmla="*/ 184009 h 171792"/>
                <a:gd name="connsiteX1" fmla="*/ 24623 w 458114"/>
                <a:gd name="connsiteY1" fmla="*/ 89714 h 171792"/>
                <a:gd name="connsiteX2" fmla="*/ 0 w 458114"/>
                <a:gd name="connsiteY2" fmla="*/ 0 h 171792"/>
                <a:gd name="connsiteX3" fmla="*/ 208824 w 458114"/>
                <a:gd name="connsiteY3" fmla="*/ 14507 h 171792"/>
                <a:gd name="connsiteX4" fmla="*/ 441889 w 458114"/>
                <a:gd name="connsiteY4" fmla="*/ 110520 h 171792"/>
                <a:gd name="connsiteX5" fmla="*/ 467658 w 458114"/>
                <a:gd name="connsiteY5" fmla="*/ 189926 h 171792"/>
                <a:gd name="connsiteX6" fmla="*/ 259407 w 458114"/>
                <a:gd name="connsiteY6" fmla="*/ 184009 h 171792"/>
                <a:gd name="connsiteX7" fmla="*/ 37221 w 458114"/>
                <a:gd name="connsiteY7" fmla="*/ 89905 h 171792"/>
                <a:gd name="connsiteX8" fmla="*/ 257498 w 458114"/>
                <a:gd name="connsiteY8" fmla="*/ 178474 h 171792"/>
                <a:gd name="connsiteX9" fmla="*/ 452578 w 458114"/>
                <a:gd name="connsiteY9" fmla="*/ 184391 h 171792"/>
                <a:gd name="connsiteX10" fmla="*/ 428527 w 458114"/>
                <a:gd name="connsiteY10" fmla="*/ 109566 h 171792"/>
                <a:gd name="connsiteX11" fmla="*/ 209969 w 458114"/>
                <a:gd name="connsiteY11" fmla="*/ 19470 h 171792"/>
                <a:gd name="connsiteX12" fmla="*/ 13934 w 458114"/>
                <a:gd name="connsiteY12" fmla="*/ 6108 h 171792"/>
                <a:gd name="connsiteX13" fmla="*/ 37221 w 458114"/>
                <a:gd name="connsiteY13" fmla="*/ 89905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71792">
                  <a:moveTo>
                    <a:pt x="259407" y="184009"/>
                  </a:moveTo>
                  <a:cubicBezTo>
                    <a:pt x="165111" y="147742"/>
                    <a:pt x="117964" y="128654"/>
                    <a:pt x="24623" y="89714"/>
                  </a:cubicBezTo>
                  <a:cubicBezTo>
                    <a:pt x="13361" y="52110"/>
                    <a:pt x="8208" y="34168"/>
                    <a:pt x="0" y="0"/>
                  </a:cubicBezTo>
                  <a:cubicBezTo>
                    <a:pt x="82842" y="4772"/>
                    <a:pt x="125027" y="8590"/>
                    <a:pt x="208824" y="14507"/>
                  </a:cubicBezTo>
                  <a:cubicBezTo>
                    <a:pt x="301210" y="52874"/>
                    <a:pt x="348167" y="72726"/>
                    <a:pt x="441889" y="110520"/>
                  </a:cubicBezTo>
                  <a:cubicBezTo>
                    <a:pt x="451052" y="142015"/>
                    <a:pt x="456396" y="158049"/>
                    <a:pt x="467658" y="189926"/>
                  </a:cubicBezTo>
                  <a:cubicBezTo>
                    <a:pt x="383288" y="185918"/>
                    <a:pt x="341676" y="184391"/>
                    <a:pt x="259407" y="184009"/>
                  </a:cubicBezTo>
                  <a:close/>
                  <a:moveTo>
                    <a:pt x="37221" y="89905"/>
                  </a:moveTo>
                  <a:cubicBezTo>
                    <a:pt x="124836" y="126172"/>
                    <a:pt x="169120" y="144115"/>
                    <a:pt x="257498" y="178474"/>
                  </a:cubicBezTo>
                  <a:cubicBezTo>
                    <a:pt x="334614" y="179237"/>
                    <a:pt x="373744" y="180573"/>
                    <a:pt x="452578" y="184391"/>
                  </a:cubicBezTo>
                  <a:cubicBezTo>
                    <a:pt x="442080" y="154232"/>
                    <a:pt x="437117" y="139343"/>
                    <a:pt x="428527" y="109566"/>
                  </a:cubicBezTo>
                  <a:cubicBezTo>
                    <a:pt x="340531" y="74062"/>
                    <a:pt x="296629" y="55546"/>
                    <a:pt x="209969" y="19470"/>
                  </a:cubicBezTo>
                  <a:cubicBezTo>
                    <a:pt x="131326" y="13934"/>
                    <a:pt x="91814" y="10308"/>
                    <a:pt x="13934" y="6108"/>
                  </a:cubicBezTo>
                  <a:cubicBezTo>
                    <a:pt x="21951" y="37985"/>
                    <a:pt x="26532" y="54783"/>
                    <a:pt x="37221" y="89905"/>
                  </a:cubicBezTo>
                  <a:close/>
                </a:path>
              </a:pathLst>
            </a:custGeom>
            <a:grpFill/>
            <a:ln w="19088" cap="flat">
              <a:noFill/>
              <a:prstDash val="solid"/>
              <a:miter/>
            </a:ln>
          </p:spPr>
          <p:txBody>
            <a:bodyPr rtlCol="0" anchor="ctr"/>
            <a:lstStyle/>
            <a:p>
              <a:endParaRPr lang="en-US" dirty="0"/>
            </a:p>
          </p:txBody>
        </p:sp>
        <p:sp>
          <p:nvSpPr>
            <p:cNvPr id="516" name="Freeform: Shape 515">
              <a:extLst>
                <a:ext uri="{FF2B5EF4-FFF2-40B4-BE49-F238E27FC236}">
                  <a16:creationId xmlns:a16="http://schemas.microsoft.com/office/drawing/2014/main" id="{E8C0F9BE-8C6A-45E5-89FD-97CBDA7384D6}"/>
                </a:ext>
              </a:extLst>
            </p:cNvPr>
            <p:cNvSpPr/>
            <p:nvPr/>
          </p:nvSpPr>
          <p:spPr>
            <a:xfrm>
              <a:off x="8112085" y="4349094"/>
              <a:ext cx="477202" cy="171793"/>
            </a:xfrm>
            <a:custGeom>
              <a:avLst/>
              <a:gdLst>
                <a:gd name="connsiteX0" fmla="*/ 265516 w 477202"/>
                <a:gd name="connsiteY0" fmla="*/ 166448 h 171792"/>
                <a:gd name="connsiteX1" fmla="*/ 25768 w 477202"/>
                <a:gd name="connsiteY1" fmla="*/ 79788 h 171792"/>
                <a:gd name="connsiteX2" fmla="*/ 0 w 477202"/>
                <a:gd name="connsiteY2" fmla="*/ 0 h 171792"/>
                <a:gd name="connsiteX3" fmla="*/ 212451 w 477202"/>
                <a:gd name="connsiteY3" fmla="*/ 13743 h 171792"/>
                <a:gd name="connsiteX4" fmla="*/ 452960 w 477202"/>
                <a:gd name="connsiteY4" fmla="*/ 108229 h 171792"/>
                <a:gd name="connsiteX5" fmla="*/ 478730 w 477202"/>
                <a:gd name="connsiteY5" fmla="*/ 178092 h 171792"/>
                <a:gd name="connsiteX6" fmla="*/ 265516 w 477202"/>
                <a:gd name="connsiteY6" fmla="*/ 166448 h 171792"/>
                <a:gd name="connsiteX7" fmla="*/ 38749 w 477202"/>
                <a:gd name="connsiteY7" fmla="*/ 80552 h 171792"/>
                <a:gd name="connsiteX8" fmla="*/ 263607 w 477202"/>
                <a:gd name="connsiteY8" fmla="*/ 162058 h 171792"/>
                <a:gd name="connsiteX9" fmla="*/ 463650 w 477202"/>
                <a:gd name="connsiteY9" fmla="*/ 173320 h 171792"/>
                <a:gd name="connsiteX10" fmla="*/ 439600 w 477202"/>
                <a:gd name="connsiteY10" fmla="*/ 107466 h 171792"/>
                <a:gd name="connsiteX11" fmla="*/ 214169 w 477202"/>
                <a:gd name="connsiteY11" fmla="*/ 19470 h 171792"/>
                <a:gd name="connsiteX12" fmla="*/ 14698 w 477202"/>
                <a:gd name="connsiteY12" fmla="*/ 6108 h 171792"/>
                <a:gd name="connsiteX13" fmla="*/ 38749 w 477202"/>
                <a:gd name="connsiteY13" fmla="*/ 80552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265516" y="166448"/>
                  </a:moveTo>
                  <a:cubicBezTo>
                    <a:pt x="169693" y="133808"/>
                    <a:pt x="121782" y="116246"/>
                    <a:pt x="25768" y="79788"/>
                  </a:cubicBezTo>
                  <a:cubicBezTo>
                    <a:pt x="14507" y="47720"/>
                    <a:pt x="9353" y="31686"/>
                    <a:pt x="0" y="0"/>
                  </a:cubicBezTo>
                  <a:cubicBezTo>
                    <a:pt x="85133" y="6490"/>
                    <a:pt x="128082" y="9926"/>
                    <a:pt x="212451" y="13743"/>
                  </a:cubicBezTo>
                  <a:cubicBezTo>
                    <a:pt x="308845" y="53256"/>
                    <a:pt x="357330" y="73107"/>
                    <a:pt x="452960" y="108229"/>
                  </a:cubicBezTo>
                  <a:cubicBezTo>
                    <a:pt x="462886" y="137625"/>
                    <a:pt x="468041" y="151369"/>
                    <a:pt x="478730" y="178092"/>
                  </a:cubicBezTo>
                  <a:cubicBezTo>
                    <a:pt x="392833" y="172747"/>
                    <a:pt x="350076" y="170075"/>
                    <a:pt x="265516" y="166448"/>
                  </a:cubicBezTo>
                  <a:close/>
                  <a:moveTo>
                    <a:pt x="38749" y="80552"/>
                  </a:moveTo>
                  <a:cubicBezTo>
                    <a:pt x="128654" y="114719"/>
                    <a:pt x="173701" y="131135"/>
                    <a:pt x="263607" y="162058"/>
                  </a:cubicBezTo>
                  <a:cubicBezTo>
                    <a:pt x="343014" y="165685"/>
                    <a:pt x="383098" y="168166"/>
                    <a:pt x="463650" y="173320"/>
                  </a:cubicBezTo>
                  <a:cubicBezTo>
                    <a:pt x="453725" y="148124"/>
                    <a:pt x="448953" y="135144"/>
                    <a:pt x="439600" y="107466"/>
                  </a:cubicBezTo>
                  <a:cubicBezTo>
                    <a:pt x="349694" y="74444"/>
                    <a:pt x="304647" y="56501"/>
                    <a:pt x="214169" y="19470"/>
                  </a:cubicBezTo>
                  <a:cubicBezTo>
                    <a:pt x="134953" y="15652"/>
                    <a:pt x="94486" y="12216"/>
                    <a:pt x="14698" y="6108"/>
                  </a:cubicBezTo>
                  <a:cubicBezTo>
                    <a:pt x="23288" y="35695"/>
                    <a:pt x="28250" y="50583"/>
                    <a:pt x="38749" y="80552"/>
                  </a:cubicBezTo>
                  <a:close/>
                </a:path>
              </a:pathLst>
            </a:custGeom>
            <a:grpFill/>
            <a:ln w="19088" cap="flat">
              <a:noFill/>
              <a:prstDash val="solid"/>
              <a:miter/>
            </a:ln>
          </p:spPr>
          <p:txBody>
            <a:bodyPr rtlCol="0" anchor="ctr"/>
            <a:lstStyle/>
            <a:p>
              <a:endParaRPr lang="en-US" dirty="0"/>
            </a:p>
          </p:txBody>
        </p:sp>
        <p:sp>
          <p:nvSpPr>
            <p:cNvPr id="517" name="Freeform: Shape 516">
              <a:extLst>
                <a:ext uri="{FF2B5EF4-FFF2-40B4-BE49-F238E27FC236}">
                  <a16:creationId xmlns:a16="http://schemas.microsoft.com/office/drawing/2014/main" id="{53CDA0A5-A1AC-4660-B7ED-ADCC10D9E19B}"/>
                </a:ext>
              </a:extLst>
            </p:cNvPr>
            <p:cNvSpPr/>
            <p:nvPr/>
          </p:nvSpPr>
          <p:spPr>
            <a:xfrm>
              <a:off x="8550920" y="4454460"/>
              <a:ext cx="477202" cy="152705"/>
            </a:xfrm>
            <a:custGeom>
              <a:avLst/>
              <a:gdLst>
                <a:gd name="connsiteX0" fmla="*/ 266661 w 477202"/>
                <a:gd name="connsiteY0" fmla="*/ 145260 h 152704"/>
                <a:gd name="connsiteX1" fmla="*/ 25770 w 477202"/>
                <a:gd name="connsiteY1" fmla="*/ 70053 h 152704"/>
                <a:gd name="connsiteX2" fmla="*/ 0 w 477202"/>
                <a:gd name="connsiteY2" fmla="*/ 0 h 152704"/>
                <a:gd name="connsiteX3" fmla="*/ 212451 w 477202"/>
                <a:gd name="connsiteY3" fmla="*/ 7826 h 152704"/>
                <a:gd name="connsiteX4" fmla="*/ 456397 w 477202"/>
                <a:gd name="connsiteY4" fmla="*/ 95250 h 152704"/>
                <a:gd name="connsiteX5" fmla="*/ 482166 w 477202"/>
                <a:gd name="connsiteY5" fmla="*/ 157859 h 152704"/>
                <a:gd name="connsiteX6" fmla="*/ 266661 w 477202"/>
                <a:gd name="connsiteY6" fmla="*/ 145260 h 152704"/>
                <a:gd name="connsiteX7" fmla="*/ 38940 w 477202"/>
                <a:gd name="connsiteY7" fmla="*/ 70817 h 152704"/>
                <a:gd name="connsiteX8" fmla="*/ 265134 w 477202"/>
                <a:gd name="connsiteY8" fmla="*/ 141634 h 152704"/>
                <a:gd name="connsiteX9" fmla="*/ 467467 w 477202"/>
                <a:gd name="connsiteY9" fmla="*/ 153468 h 152704"/>
                <a:gd name="connsiteX10" fmla="*/ 443226 w 477202"/>
                <a:gd name="connsiteY10" fmla="*/ 94677 h 152704"/>
                <a:gd name="connsiteX11" fmla="*/ 214741 w 477202"/>
                <a:gd name="connsiteY11" fmla="*/ 13553 h 152704"/>
                <a:gd name="connsiteX12" fmla="*/ 14889 w 477202"/>
                <a:gd name="connsiteY12" fmla="*/ 5345 h 152704"/>
                <a:gd name="connsiteX13" fmla="*/ 38940 w 477202"/>
                <a:gd name="connsiteY13" fmla="*/ 70817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266661" y="145260"/>
                  </a:moveTo>
                  <a:cubicBezTo>
                    <a:pt x="171030" y="117774"/>
                    <a:pt x="122736" y="102694"/>
                    <a:pt x="25770" y="70053"/>
                  </a:cubicBezTo>
                  <a:cubicBezTo>
                    <a:pt x="15270" y="43330"/>
                    <a:pt x="9926" y="29396"/>
                    <a:pt x="0" y="0"/>
                  </a:cubicBezTo>
                  <a:cubicBezTo>
                    <a:pt x="86279" y="6108"/>
                    <a:pt x="129227" y="8017"/>
                    <a:pt x="212451" y="7826"/>
                  </a:cubicBezTo>
                  <a:cubicBezTo>
                    <a:pt x="311136" y="46002"/>
                    <a:pt x="360383" y="64518"/>
                    <a:pt x="456397" y="95250"/>
                  </a:cubicBezTo>
                  <a:cubicBezTo>
                    <a:pt x="467467" y="123500"/>
                    <a:pt x="472430" y="135716"/>
                    <a:pt x="482166" y="157859"/>
                  </a:cubicBezTo>
                  <a:cubicBezTo>
                    <a:pt x="396078" y="153087"/>
                    <a:pt x="352749" y="150223"/>
                    <a:pt x="266661" y="145260"/>
                  </a:cubicBezTo>
                  <a:close/>
                  <a:moveTo>
                    <a:pt x="38940" y="70817"/>
                  </a:moveTo>
                  <a:cubicBezTo>
                    <a:pt x="129799" y="101358"/>
                    <a:pt x="175229" y="115674"/>
                    <a:pt x="265134" y="141634"/>
                  </a:cubicBezTo>
                  <a:cubicBezTo>
                    <a:pt x="345876" y="146406"/>
                    <a:pt x="386534" y="149078"/>
                    <a:pt x="467467" y="153468"/>
                  </a:cubicBezTo>
                  <a:cubicBezTo>
                    <a:pt x="458305" y="132471"/>
                    <a:pt x="453533" y="120828"/>
                    <a:pt x="443226" y="94677"/>
                  </a:cubicBezTo>
                  <a:cubicBezTo>
                    <a:pt x="353130" y="65663"/>
                    <a:pt x="307509" y="49438"/>
                    <a:pt x="214741" y="13553"/>
                  </a:cubicBezTo>
                  <a:cubicBezTo>
                    <a:pt x="136289" y="13553"/>
                    <a:pt x="95823" y="11071"/>
                    <a:pt x="14889" y="5345"/>
                  </a:cubicBezTo>
                  <a:cubicBezTo>
                    <a:pt x="24242" y="32832"/>
                    <a:pt x="29014" y="45811"/>
                    <a:pt x="38940" y="70817"/>
                  </a:cubicBezTo>
                  <a:close/>
                </a:path>
              </a:pathLst>
            </a:custGeom>
            <a:grpFill/>
            <a:ln w="19088" cap="flat">
              <a:noFill/>
              <a:prstDash val="solid"/>
              <a:miter/>
            </a:ln>
          </p:spPr>
          <p:txBody>
            <a:bodyPr rtlCol="0" anchor="ctr"/>
            <a:lstStyle/>
            <a:p>
              <a:endParaRPr lang="en-US" dirty="0"/>
            </a:p>
          </p:txBody>
        </p:sp>
        <p:sp>
          <p:nvSpPr>
            <p:cNvPr id="518" name="Freeform: Shape 517">
              <a:extLst>
                <a:ext uri="{FF2B5EF4-FFF2-40B4-BE49-F238E27FC236}">
                  <a16:creationId xmlns:a16="http://schemas.microsoft.com/office/drawing/2014/main" id="{F591B42F-08D5-4AFA-8198-C633618E0F7B}"/>
                </a:ext>
              </a:extLst>
            </p:cNvPr>
            <p:cNvSpPr/>
            <p:nvPr/>
          </p:nvSpPr>
          <p:spPr>
            <a:xfrm>
              <a:off x="8993382" y="4542838"/>
              <a:ext cx="458114" cy="133617"/>
            </a:xfrm>
            <a:custGeom>
              <a:avLst/>
              <a:gdLst>
                <a:gd name="connsiteX0" fmla="*/ 263989 w 458114"/>
                <a:gd name="connsiteY0" fmla="*/ 127508 h 133616"/>
                <a:gd name="connsiteX1" fmla="*/ 25770 w 458114"/>
                <a:gd name="connsiteY1" fmla="*/ 66808 h 133616"/>
                <a:gd name="connsiteX2" fmla="*/ 0 w 458114"/>
                <a:gd name="connsiteY2" fmla="*/ 4008 h 133616"/>
                <a:gd name="connsiteX3" fmla="*/ 207679 w 458114"/>
                <a:gd name="connsiteY3" fmla="*/ 0 h 133616"/>
                <a:gd name="connsiteX4" fmla="*/ 449335 w 458114"/>
                <a:gd name="connsiteY4" fmla="*/ 74253 h 133616"/>
                <a:gd name="connsiteX5" fmla="*/ 477013 w 458114"/>
                <a:gd name="connsiteY5" fmla="*/ 133998 h 133616"/>
                <a:gd name="connsiteX6" fmla="*/ 263989 w 458114"/>
                <a:gd name="connsiteY6" fmla="*/ 127508 h 133616"/>
                <a:gd name="connsiteX7" fmla="*/ 38940 w 458114"/>
                <a:gd name="connsiteY7" fmla="*/ 67572 h 133616"/>
                <a:gd name="connsiteX8" fmla="*/ 262461 w 458114"/>
                <a:gd name="connsiteY8" fmla="*/ 124836 h 133616"/>
                <a:gd name="connsiteX9" fmla="*/ 462314 w 458114"/>
                <a:gd name="connsiteY9" fmla="*/ 130944 h 133616"/>
                <a:gd name="connsiteX10" fmla="*/ 436545 w 458114"/>
                <a:gd name="connsiteY10" fmla="*/ 74825 h 133616"/>
                <a:gd name="connsiteX11" fmla="*/ 210160 w 458114"/>
                <a:gd name="connsiteY11" fmla="*/ 6108 h 133616"/>
                <a:gd name="connsiteX12" fmla="*/ 14698 w 458114"/>
                <a:gd name="connsiteY12" fmla="*/ 8781 h 133616"/>
                <a:gd name="connsiteX13" fmla="*/ 38940 w 458114"/>
                <a:gd name="connsiteY13" fmla="*/ 67572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263989" y="127508"/>
                  </a:moveTo>
                  <a:cubicBezTo>
                    <a:pt x="169885" y="106130"/>
                    <a:pt x="122164" y="94104"/>
                    <a:pt x="25770" y="66808"/>
                  </a:cubicBezTo>
                  <a:cubicBezTo>
                    <a:pt x="16035" y="44475"/>
                    <a:pt x="10880" y="32259"/>
                    <a:pt x="0" y="4008"/>
                  </a:cubicBezTo>
                  <a:cubicBezTo>
                    <a:pt x="85707" y="7063"/>
                    <a:pt x="127127" y="5917"/>
                    <a:pt x="207679" y="0"/>
                  </a:cubicBezTo>
                  <a:cubicBezTo>
                    <a:pt x="306555" y="33977"/>
                    <a:pt x="355039" y="49438"/>
                    <a:pt x="449335" y="74253"/>
                  </a:cubicBezTo>
                  <a:cubicBezTo>
                    <a:pt x="462314" y="103076"/>
                    <a:pt x="467658" y="114529"/>
                    <a:pt x="477013" y="133998"/>
                  </a:cubicBezTo>
                  <a:cubicBezTo>
                    <a:pt x="392642" y="133235"/>
                    <a:pt x="349885" y="131517"/>
                    <a:pt x="263989" y="127508"/>
                  </a:cubicBezTo>
                  <a:close/>
                  <a:moveTo>
                    <a:pt x="38940" y="67572"/>
                  </a:moveTo>
                  <a:cubicBezTo>
                    <a:pt x="129418" y="92959"/>
                    <a:pt x="174083" y="104412"/>
                    <a:pt x="262461" y="124836"/>
                  </a:cubicBezTo>
                  <a:cubicBezTo>
                    <a:pt x="343014" y="128463"/>
                    <a:pt x="383289" y="129990"/>
                    <a:pt x="462314" y="130944"/>
                  </a:cubicBezTo>
                  <a:cubicBezTo>
                    <a:pt x="453533" y="112429"/>
                    <a:pt x="448380" y="101549"/>
                    <a:pt x="436545" y="74825"/>
                  </a:cubicBezTo>
                  <a:cubicBezTo>
                    <a:pt x="347977" y="51347"/>
                    <a:pt x="302928" y="37985"/>
                    <a:pt x="210160" y="6108"/>
                  </a:cubicBezTo>
                  <a:cubicBezTo>
                    <a:pt x="134381" y="11453"/>
                    <a:pt x="94868" y="11453"/>
                    <a:pt x="14698" y="8781"/>
                  </a:cubicBezTo>
                  <a:cubicBezTo>
                    <a:pt x="25005" y="35122"/>
                    <a:pt x="29968" y="46766"/>
                    <a:pt x="38940" y="67572"/>
                  </a:cubicBezTo>
                  <a:close/>
                </a:path>
              </a:pathLst>
            </a:custGeom>
            <a:grpFill/>
            <a:ln w="19088" cap="flat">
              <a:noFill/>
              <a:prstDash val="solid"/>
              <a:miter/>
            </a:ln>
          </p:spPr>
          <p:txBody>
            <a:bodyPr rtlCol="0" anchor="ctr"/>
            <a:lstStyle/>
            <a:p>
              <a:endParaRPr lang="en-US" dirty="0"/>
            </a:p>
          </p:txBody>
        </p:sp>
        <p:sp>
          <p:nvSpPr>
            <p:cNvPr id="519" name="Freeform: Shape 518">
              <a:extLst>
                <a:ext uri="{FF2B5EF4-FFF2-40B4-BE49-F238E27FC236}">
                  <a16:creationId xmlns:a16="http://schemas.microsoft.com/office/drawing/2014/main" id="{DF8CA164-0C17-46B8-9891-1CA175A6C039}"/>
                </a:ext>
              </a:extLst>
            </p:cNvPr>
            <p:cNvSpPr/>
            <p:nvPr/>
          </p:nvSpPr>
          <p:spPr>
            <a:xfrm>
              <a:off x="9428973" y="4593421"/>
              <a:ext cx="458114" cy="114529"/>
            </a:xfrm>
            <a:custGeom>
              <a:avLst/>
              <a:gdLst>
                <a:gd name="connsiteX0" fmla="*/ 258644 w 458114"/>
                <a:gd name="connsiteY0" fmla="*/ 125790 h 114528"/>
                <a:gd name="connsiteX1" fmla="*/ 27487 w 458114"/>
                <a:gd name="connsiteY1" fmla="*/ 81888 h 114528"/>
                <a:gd name="connsiteX2" fmla="*/ 0 w 458114"/>
                <a:gd name="connsiteY2" fmla="*/ 22142 h 114528"/>
                <a:gd name="connsiteX3" fmla="*/ 196226 w 458114"/>
                <a:gd name="connsiteY3" fmla="*/ 0 h 114528"/>
                <a:gd name="connsiteX4" fmla="*/ 428528 w 458114"/>
                <a:gd name="connsiteY4" fmla="*/ 54783 h 114528"/>
                <a:gd name="connsiteX5" fmla="*/ 462123 w 458114"/>
                <a:gd name="connsiteY5" fmla="*/ 118537 h 114528"/>
                <a:gd name="connsiteX6" fmla="*/ 258644 w 458114"/>
                <a:gd name="connsiteY6" fmla="*/ 125790 h 114528"/>
                <a:gd name="connsiteX7" fmla="*/ 40658 w 458114"/>
                <a:gd name="connsiteY7" fmla="*/ 82079 h 114528"/>
                <a:gd name="connsiteX8" fmla="*/ 257498 w 458114"/>
                <a:gd name="connsiteY8" fmla="*/ 123500 h 114528"/>
                <a:gd name="connsiteX9" fmla="*/ 448379 w 458114"/>
                <a:gd name="connsiteY9" fmla="*/ 116437 h 114528"/>
                <a:gd name="connsiteX10" fmla="*/ 417266 w 458114"/>
                <a:gd name="connsiteY10" fmla="*/ 56882 h 114528"/>
                <a:gd name="connsiteX11" fmla="*/ 199471 w 458114"/>
                <a:gd name="connsiteY11" fmla="*/ 6108 h 114528"/>
                <a:gd name="connsiteX12" fmla="*/ 14698 w 458114"/>
                <a:gd name="connsiteY12" fmla="*/ 25960 h 114528"/>
                <a:gd name="connsiteX13" fmla="*/ 40658 w 458114"/>
                <a:gd name="connsiteY13" fmla="*/ 82079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14528">
                  <a:moveTo>
                    <a:pt x="258644" y="125790"/>
                  </a:moveTo>
                  <a:cubicBezTo>
                    <a:pt x="167785" y="111283"/>
                    <a:pt x="121591" y="102503"/>
                    <a:pt x="27487" y="81888"/>
                  </a:cubicBezTo>
                  <a:cubicBezTo>
                    <a:pt x="18134" y="62418"/>
                    <a:pt x="12790" y="50774"/>
                    <a:pt x="0" y="22142"/>
                  </a:cubicBezTo>
                  <a:cubicBezTo>
                    <a:pt x="81889" y="18706"/>
                    <a:pt x="120828" y="13362"/>
                    <a:pt x="196226" y="0"/>
                  </a:cubicBezTo>
                  <a:cubicBezTo>
                    <a:pt x="291858" y="26342"/>
                    <a:pt x="338051" y="37031"/>
                    <a:pt x="428528" y="54783"/>
                  </a:cubicBezTo>
                  <a:cubicBezTo>
                    <a:pt x="445135" y="86851"/>
                    <a:pt x="451625" y="99067"/>
                    <a:pt x="462123" y="118537"/>
                  </a:cubicBezTo>
                  <a:cubicBezTo>
                    <a:pt x="383098" y="124836"/>
                    <a:pt x="342060" y="125790"/>
                    <a:pt x="258644" y="125790"/>
                  </a:cubicBezTo>
                  <a:close/>
                  <a:moveTo>
                    <a:pt x="40658" y="82079"/>
                  </a:moveTo>
                  <a:cubicBezTo>
                    <a:pt x="128845" y="101358"/>
                    <a:pt x="172175" y="109566"/>
                    <a:pt x="257498" y="123500"/>
                  </a:cubicBezTo>
                  <a:cubicBezTo>
                    <a:pt x="335569" y="123309"/>
                    <a:pt x="373936" y="122355"/>
                    <a:pt x="448379" y="116437"/>
                  </a:cubicBezTo>
                  <a:cubicBezTo>
                    <a:pt x="438454" y="97922"/>
                    <a:pt x="432537" y="86469"/>
                    <a:pt x="417266" y="56882"/>
                  </a:cubicBezTo>
                  <a:cubicBezTo>
                    <a:pt x="332133" y="40085"/>
                    <a:pt x="288994" y="30541"/>
                    <a:pt x="199471" y="6108"/>
                  </a:cubicBezTo>
                  <a:cubicBezTo>
                    <a:pt x="128654" y="18515"/>
                    <a:pt x="91623" y="22524"/>
                    <a:pt x="14698" y="25960"/>
                  </a:cubicBezTo>
                  <a:cubicBezTo>
                    <a:pt x="26724" y="52683"/>
                    <a:pt x="31878" y="63563"/>
                    <a:pt x="40658" y="82079"/>
                  </a:cubicBezTo>
                  <a:close/>
                </a:path>
              </a:pathLst>
            </a:custGeom>
            <a:grpFill/>
            <a:ln w="19088" cap="flat">
              <a:noFill/>
              <a:prstDash val="solid"/>
              <a:miter/>
            </a:ln>
          </p:spPr>
          <p:txBody>
            <a:bodyPr rtlCol="0" anchor="ctr"/>
            <a:lstStyle/>
            <a:p>
              <a:endParaRPr lang="en-US" dirty="0"/>
            </a:p>
          </p:txBody>
        </p:sp>
        <p:sp>
          <p:nvSpPr>
            <p:cNvPr id="520" name="Freeform: Shape 519">
              <a:extLst>
                <a:ext uri="{FF2B5EF4-FFF2-40B4-BE49-F238E27FC236}">
                  <a16:creationId xmlns:a16="http://schemas.microsoft.com/office/drawing/2014/main" id="{ED11C861-D10E-456B-9D85-0A8A13938E06}"/>
                </a:ext>
              </a:extLst>
            </p:cNvPr>
            <p:cNvSpPr/>
            <p:nvPr/>
          </p:nvSpPr>
          <p:spPr>
            <a:xfrm>
              <a:off x="9844903" y="4604111"/>
              <a:ext cx="439026" cy="114529"/>
            </a:xfrm>
            <a:custGeom>
              <a:avLst/>
              <a:gdLst>
                <a:gd name="connsiteX0" fmla="*/ 250817 w 439026"/>
                <a:gd name="connsiteY0" fmla="*/ 129036 h 114528"/>
                <a:gd name="connsiteX1" fmla="*/ 33213 w 439026"/>
                <a:gd name="connsiteY1" fmla="*/ 107466 h 114528"/>
                <a:gd name="connsiteX2" fmla="*/ 0 w 439026"/>
                <a:gd name="connsiteY2" fmla="*/ 43903 h 114528"/>
                <a:gd name="connsiteX3" fmla="*/ 179046 w 439026"/>
                <a:gd name="connsiteY3" fmla="*/ 0 h 114528"/>
                <a:gd name="connsiteX4" fmla="*/ 406385 w 439026"/>
                <a:gd name="connsiteY4" fmla="*/ 44093 h 114528"/>
                <a:gd name="connsiteX5" fmla="*/ 443034 w 439026"/>
                <a:gd name="connsiteY5" fmla="*/ 106893 h 114528"/>
                <a:gd name="connsiteX6" fmla="*/ 250817 w 439026"/>
                <a:gd name="connsiteY6" fmla="*/ 129036 h 114528"/>
                <a:gd name="connsiteX7" fmla="*/ 45430 w 439026"/>
                <a:gd name="connsiteY7" fmla="*/ 106321 h 114528"/>
                <a:gd name="connsiteX8" fmla="*/ 249480 w 439026"/>
                <a:gd name="connsiteY8" fmla="*/ 126745 h 114528"/>
                <a:gd name="connsiteX9" fmla="*/ 429291 w 439026"/>
                <a:gd name="connsiteY9" fmla="*/ 105366 h 114528"/>
                <a:gd name="connsiteX10" fmla="*/ 394933 w 439026"/>
                <a:gd name="connsiteY10" fmla="*/ 46384 h 114528"/>
                <a:gd name="connsiteX11" fmla="*/ 182100 w 439026"/>
                <a:gd name="connsiteY11" fmla="*/ 5726 h 114528"/>
                <a:gd name="connsiteX12" fmla="*/ 13934 w 439026"/>
                <a:gd name="connsiteY12" fmla="*/ 46575 h 114528"/>
                <a:gd name="connsiteX13" fmla="*/ 45430 w 439026"/>
                <a:gd name="connsiteY13" fmla="*/ 10632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250817" y="129036"/>
                  </a:moveTo>
                  <a:cubicBezTo>
                    <a:pt x="164920" y="122546"/>
                    <a:pt x="123117" y="120828"/>
                    <a:pt x="33213" y="107466"/>
                  </a:cubicBezTo>
                  <a:cubicBezTo>
                    <a:pt x="22905" y="88187"/>
                    <a:pt x="16415" y="75971"/>
                    <a:pt x="0" y="43903"/>
                  </a:cubicBezTo>
                  <a:cubicBezTo>
                    <a:pt x="74443" y="30159"/>
                    <a:pt x="108992" y="19470"/>
                    <a:pt x="179046" y="0"/>
                  </a:cubicBezTo>
                  <a:cubicBezTo>
                    <a:pt x="270669" y="19279"/>
                    <a:pt x="316480" y="28823"/>
                    <a:pt x="406385" y="44093"/>
                  </a:cubicBezTo>
                  <a:cubicBezTo>
                    <a:pt x="424519" y="75398"/>
                    <a:pt x="431582" y="87423"/>
                    <a:pt x="443034" y="106893"/>
                  </a:cubicBezTo>
                  <a:cubicBezTo>
                    <a:pt x="366873" y="116819"/>
                    <a:pt x="328314" y="121018"/>
                    <a:pt x="250817" y="129036"/>
                  </a:cubicBezTo>
                  <a:close/>
                  <a:moveTo>
                    <a:pt x="45430" y="106321"/>
                  </a:moveTo>
                  <a:cubicBezTo>
                    <a:pt x="129608" y="118919"/>
                    <a:pt x="168738" y="120446"/>
                    <a:pt x="249480" y="126745"/>
                  </a:cubicBezTo>
                  <a:cubicBezTo>
                    <a:pt x="322016" y="119110"/>
                    <a:pt x="358092" y="114910"/>
                    <a:pt x="429291" y="105366"/>
                  </a:cubicBezTo>
                  <a:cubicBezTo>
                    <a:pt x="418220" y="86851"/>
                    <a:pt x="411729" y="75398"/>
                    <a:pt x="394933" y="46384"/>
                  </a:cubicBezTo>
                  <a:cubicBezTo>
                    <a:pt x="310754" y="32068"/>
                    <a:pt x="267997" y="23669"/>
                    <a:pt x="182100" y="5726"/>
                  </a:cubicBezTo>
                  <a:cubicBezTo>
                    <a:pt x="116246" y="23860"/>
                    <a:pt x="83606" y="33595"/>
                    <a:pt x="13934" y="46575"/>
                  </a:cubicBezTo>
                  <a:cubicBezTo>
                    <a:pt x="29395" y="76352"/>
                    <a:pt x="35504" y="87805"/>
                    <a:pt x="45430" y="106321"/>
                  </a:cubicBezTo>
                  <a:close/>
                </a:path>
              </a:pathLst>
            </a:custGeom>
            <a:grpFill/>
            <a:ln w="19088" cap="flat">
              <a:noFill/>
              <a:prstDash val="solid"/>
              <a:miter/>
            </a:ln>
          </p:spPr>
          <p:txBody>
            <a:bodyPr rtlCol="0" anchor="ctr"/>
            <a:lstStyle/>
            <a:p>
              <a:endParaRPr lang="en-US" dirty="0"/>
            </a:p>
          </p:txBody>
        </p:sp>
        <p:sp>
          <p:nvSpPr>
            <p:cNvPr id="521" name="Freeform: Shape 520">
              <a:extLst>
                <a:ext uri="{FF2B5EF4-FFF2-40B4-BE49-F238E27FC236}">
                  <a16:creationId xmlns:a16="http://schemas.microsoft.com/office/drawing/2014/main" id="{54A7752C-ABDB-41D4-99F7-5378FA1DF9EA}"/>
                </a:ext>
              </a:extLst>
            </p:cNvPr>
            <p:cNvSpPr/>
            <p:nvPr/>
          </p:nvSpPr>
          <p:spPr>
            <a:xfrm>
              <a:off x="10238500" y="4603538"/>
              <a:ext cx="439026" cy="114529"/>
            </a:xfrm>
            <a:custGeom>
              <a:avLst/>
              <a:gdLst>
                <a:gd name="connsiteX0" fmla="*/ 255208 w 439026"/>
                <a:gd name="connsiteY0" fmla="*/ 129226 h 114528"/>
                <a:gd name="connsiteX1" fmla="*/ 36649 w 439026"/>
                <a:gd name="connsiteY1" fmla="*/ 107466 h 114528"/>
                <a:gd name="connsiteX2" fmla="*/ 0 w 439026"/>
                <a:gd name="connsiteY2" fmla="*/ 44666 h 114528"/>
                <a:gd name="connsiteX3" fmla="*/ 175801 w 439026"/>
                <a:gd name="connsiteY3" fmla="*/ 0 h 114528"/>
                <a:gd name="connsiteX4" fmla="*/ 405813 w 439026"/>
                <a:gd name="connsiteY4" fmla="*/ 44284 h 114528"/>
                <a:gd name="connsiteX5" fmla="*/ 446661 w 439026"/>
                <a:gd name="connsiteY5" fmla="*/ 108229 h 114528"/>
                <a:gd name="connsiteX6" fmla="*/ 255208 w 439026"/>
                <a:gd name="connsiteY6" fmla="*/ 129226 h 114528"/>
                <a:gd name="connsiteX7" fmla="*/ 48483 w 439026"/>
                <a:gd name="connsiteY7" fmla="*/ 105748 h 114528"/>
                <a:gd name="connsiteX8" fmla="*/ 253680 w 439026"/>
                <a:gd name="connsiteY8" fmla="*/ 126745 h 114528"/>
                <a:gd name="connsiteX9" fmla="*/ 432918 w 439026"/>
                <a:gd name="connsiteY9" fmla="*/ 106321 h 114528"/>
                <a:gd name="connsiteX10" fmla="*/ 394742 w 439026"/>
                <a:gd name="connsiteY10" fmla="*/ 46575 h 114528"/>
                <a:gd name="connsiteX11" fmla="*/ 179619 w 439026"/>
                <a:gd name="connsiteY11" fmla="*/ 5917 h 114528"/>
                <a:gd name="connsiteX12" fmla="*/ 13934 w 439026"/>
                <a:gd name="connsiteY12" fmla="*/ 46957 h 114528"/>
                <a:gd name="connsiteX13" fmla="*/ 48483 w 439026"/>
                <a:gd name="connsiteY13" fmla="*/ 10574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255208" y="129226"/>
                  </a:moveTo>
                  <a:cubicBezTo>
                    <a:pt x="167975" y="121018"/>
                    <a:pt x="124454" y="116819"/>
                    <a:pt x="36649" y="107466"/>
                  </a:cubicBezTo>
                  <a:cubicBezTo>
                    <a:pt x="25196" y="87996"/>
                    <a:pt x="18133" y="75971"/>
                    <a:pt x="0" y="44666"/>
                  </a:cubicBezTo>
                  <a:cubicBezTo>
                    <a:pt x="71961" y="29014"/>
                    <a:pt x="107084" y="19852"/>
                    <a:pt x="175801" y="0"/>
                  </a:cubicBezTo>
                  <a:cubicBezTo>
                    <a:pt x="268760" y="19661"/>
                    <a:pt x="314954" y="29014"/>
                    <a:pt x="405813" y="44284"/>
                  </a:cubicBezTo>
                  <a:cubicBezTo>
                    <a:pt x="425473" y="75207"/>
                    <a:pt x="433299" y="87614"/>
                    <a:pt x="446661" y="108229"/>
                  </a:cubicBezTo>
                  <a:cubicBezTo>
                    <a:pt x="371073" y="117964"/>
                    <a:pt x="332705" y="122164"/>
                    <a:pt x="255208" y="129226"/>
                  </a:cubicBezTo>
                  <a:close/>
                  <a:moveTo>
                    <a:pt x="48483" y="105748"/>
                  </a:moveTo>
                  <a:cubicBezTo>
                    <a:pt x="130753" y="114910"/>
                    <a:pt x="171793" y="118919"/>
                    <a:pt x="253680" y="126745"/>
                  </a:cubicBezTo>
                  <a:cubicBezTo>
                    <a:pt x="326215" y="119682"/>
                    <a:pt x="362101" y="115674"/>
                    <a:pt x="432918" y="106321"/>
                  </a:cubicBezTo>
                  <a:cubicBezTo>
                    <a:pt x="420319" y="86851"/>
                    <a:pt x="412876" y="75207"/>
                    <a:pt x="394742" y="46575"/>
                  </a:cubicBezTo>
                  <a:cubicBezTo>
                    <a:pt x="309608" y="32259"/>
                    <a:pt x="266660" y="24242"/>
                    <a:pt x="179619" y="5917"/>
                  </a:cubicBezTo>
                  <a:cubicBezTo>
                    <a:pt x="114910" y="24242"/>
                    <a:pt x="81696" y="32450"/>
                    <a:pt x="13934" y="46957"/>
                  </a:cubicBezTo>
                  <a:cubicBezTo>
                    <a:pt x="30732" y="75780"/>
                    <a:pt x="37412" y="87233"/>
                    <a:pt x="48483" y="105748"/>
                  </a:cubicBezTo>
                  <a:close/>
                </a:path>
              </a:pathLst>
            </a:custGeom>
            <a:grpFill/>
            <a:ln w="19088" cap="flat">
              <a:noFill/>
              <a:prstDash val="solid"/>
              <a:miter/>
            </a:ln>
          </p:spPr>
          <p:txBody>
            <a:bodyPr rtlCol="0" anchor="ctr"/>
            <a:lstStyle/>
            <a:p>
              <a:endParaRPr lang="en-US" dirty="0"/>
            </a:p>
          </p:txBody>
        </p:sp>
        <p:sp>
          <p:nvSpPr>
            <p:cNvPr id="522" name="Freeform: Shape 521">
              <a:extLst>
                <a:ext uri="{FF2B5EF4-FFF2-40B4-BE49-F238E27FC236}">
                  <a16:creationId xmlns:a16="http://schemas.microsoft.com/office/drawing/2014/main" id="{DBC064A6-088D-4992-BEAA-0F8437966A7B}"/>
                </a:ext>
              </a:extLst>
            </p:cNvPr>
            <p:cNvSpPr/>
            <p:nvPr/>
          </p:nvSpPr>
          <p:spPr>
            <a:xfrm>
              <a:off x="10631905" y="4603538"/>
              <a:ext cx="439026" cy="133617"/>
            </a:xfrm>
            <a:custGeom>
              <a:avLst/>
              <a:gdLst>
                <a:gd name="connsiteX0" fmla="*/ 263033 w 439026"/>
                <a:gd name="connsiteY0" fmla="*/ 134189 h 133616"/>
                <a:gd name="connsiteX1" fmla="*/ 40658 w 439026"/>
                <a:gd name="connsiteY1" fmla="*/ 108039 h 133616"/>
                <a:gd name="connsiteX2" fmla="*/ 0 w 439026"/>
                <a:gd name="connsiteY2" fmla="*/ 44284 h 133616"/>
                <a:gd name="connsiteX3" fmla="*/ 173510 w 439026"/>
                <a:gd name="connsiteY3" fmla="*/ 0 h 133616"/>
                <a:gd name="connsiteX4" fmla="*/ 406004 w 439026"/>
                <a:gd name="connsiteY4" fmla="*/ 44666 h 133616"/>
                <a:gd name="connsiteX5" fmla="*/ 452960 w 439026"/>
                <a:gd name="connsiteY5" fmla="*/ 112238 h 133616"/>
                <a:gd name="connsiteX6" fmla="*/ 263033 w 439026"/>
                <a:gd name="connsiteY6" fmla="*/ 134189 h 133616"/>
                <a:gd name="connsiteX7" fmla="*/ 52301 w 439026"/>
                <a:gd name="connsiteY7" fmla="*/ 106511 h 133616"/>
                <a:gd name="connsiteX8" fmla="*/ 261125 w 439026"/>
                <a:gd name="connsiteY8" fmla="*/ 131326 h 133616"/>
                <a:gd name="connsiteX9" fmla="*/ 438835 w 439026"/>
                <a:gd name="connsiteY9" fmla="*/ 110138 h 133616"/>
                <a:gd name="connsiteX10" fmla="*/ 395124 w 439026"/>
                <a:gd name="connsiteY10" fmla="*/ 46957 h 133616"/>
                <a:gd name="connsiteX11" fmla="*/ 177519 w 439026"/>
                <a:gd name="connsiteY11" fmla="*/ 5917 h 133616"/>
                <a:gd name="connsiteX12" fmla="*/ 13934 w 439026"/>
                <a:gd name="connsiteY12" fmla="*/ 46575 h 133616"/>
                <a:gd name="connsiteX13" fmla="*/ 52301 w 439026"/>
                <a:gd name="connsiteY13" fmla="*/ 106511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33616">
                  <a:moveTo>
                    <a:pt x="263033" y="134189"/>
                  </a:moveTo>
                  <a:cubicBezTo>
                    <a:pt x="174083" y="123882"/>
                    <a:pt x="129608" y="118919"/>
                    <a:pt x="40658" y="108039"/>
                  </a:cubicBezTo>
                  <a:cubicBezTo>
                    <a:pt x="27296" y="87423"/>
                    <a:pt x="19470" y="75207"/>
                    <a:pt x="0" y="44284"/>
                  </a:cubicBezTo>
                  <a:cubicBezTo>
                    <a:pt x="71198" y="29014"/>
                    <a:pt x="105748" y="19470"/>
                    <a:pt x="173510" y="0"/>
                  </a:cubicBezTo>
                  <a:cubicBezTo>
                    <a:pt x="267616" y="19661"/>
                    <a:pt x="314191" y="28823"/>
                    <a:pt x="406004" y="44666"/>
                  </a:cubicBezTo>
                  <a:cubicBezTo>
                    <a:pt x="427764" y="76352"/>
                    <a:pt x="436927" y="89523"/>
                    <a:pt x="452960" y="112238"/>
                  </a:cubicBezTo>
                  <a:cubicBezTo>
                    <a:pt x="378135" y="122546"/>
                    <a:pt x="340150" y="126936"/>
                    <a:pt x="263033" y="134189"/>
                  </a:cubicBezTo>
                  <a:close/>
                  <a:moveTo>
                    <a:pt x="52301" y="106511"/>
                  </a:moveTo>
                  <a:cubicBezTo>
                    <a:pt x="135907" y="116819"/>
                    <a:pt x="177519" y="121591"/>
                    <a:pt x="261125" y="131326"/>
                  </a:cubicBezTo>
                  <a:cubicBezTo>
                    <a:pt x="333279" y="124073"/>
                    <a:pt x="368782" y="119873"/>
                    <a:pt x="438835" y="110138"/>
                  </a:cubicBezTo>
                  <a:cubicBezTo>
                    <a:pt x="423756" y="88569"/>
                    <a:pt x="415357" y="76352"/>
                    <a:pt x="395124" y="46957"/>
                  </a:cubicBezTo>
                  <a:cubicBezTo>
                    <a:pt x="309036" y="32259"/>
                    <a:pt x="265706" y="24242"/>
                    <a:pt x="177519" y="5917"/>
                  </a:cubicBezTo>
                  <a:cubicBezTo>
                    <a:pt x="113765" y="24051"/>
                    <a:pt x="80933" y="32259"/>
                    <a:pt x="13934" y="46575"/>
                  </a:cubicBezTo>
                  <a:cubicBezTo>
                    <a:pt x="32068" y="75398"/>
                    <a:pt x="39513" y="87042"/>
                    <a:pt x="52301" y="106511"/>
                  </a:cubicBezTo>
                  <a:close/>
                </a:path>
              </a:pathLst>
            </a:custGeom>
            <a:grpFill/>
            <a:ln w="19088" cap="flat">
              <a:noFill/>
              <a:prstDash val="solid"/>
              <a:miter/>
            </a:ln>
          </p:spPr>
          <p:txBody>
            <a:bodyPr rtlCol="0" anchor="ctr"/>
            <a:lstStyle/>
            <a:p>
              <a:endParaRPr lang="en-US" dirty="0"/>
            </a:p>
          </p:txBody>
        </p:sp>
        <p:sp>
          <p:nvSpPr>
            <p:cNvPr id="523" name="Freeform: Shape 522">
              <a:extLst>
                <a:ext uri="{FF2B5EF4-FFF2-40B4-BE49-F238E27FC236}">
                  <a16:creationId xmlns:a16="http://schemas.microsoft.com/office/drawing/2014/main" id="{6B0815CA-2699-4A86-880D-AC44557D20F1}"/>
                </a:ext>
              </a:extLst>
            </p:cNvPr>
            <p:cNvSpPr/>
            <p:nvPr/>
          </p:nvSpPr>
          <p:spPr>
            <a:xfrm>
              <a:off x="11025311" y="4604111"/>
              <a:ext cx="458114" cy="133617"/>
            </a:xfrm>
            <a:custGeom>
              <a:avLst/>
              <a:gdLst>
                <a:gd name="connsiteX0" fmla="*/ 274105 w 458114"/>
                <a:gd name="connsiteY0" fmla="*/ 142397 h 133616"/>
                <a:gd name="connsiteX1" fmla="*/ 46766 w 458114"/>
                <a:gd name="connsiteY1" fmla="*/ 111474 h 133616"/>
                <a:gd name="connsiteX2" fmla="*/ 0 w 458114"/>
                <a:gd name="connsiteY2" fmla="*/ 44093 h 133616"/>
                <a:gd name="connsiteX3" fmla="*/ 171221 w 458114"/>
                <a:gd name="connsiteY3" fmla="*/ 0 h 133616"/>
                <a:gd name="connsiteX4" fmla="*/ 406386 w 458114"/>
                <a:gd name="connsiteY4" fmla="*/ 44857 h 133616"/>
                <a:gd name="connsiteX5" fmla="*/ 460978 w 458114"/>
                <a:gd name="connsiteY5" fmla="*/ 117773 h 133616"/>
                <a:gd name="connsiteX6" fmla="*/ 274105 w 458114"/>
                <a:gd name="connsiteY6" fmla="*/ 142397 h 133616"/>
                <a:gd name="connsiteX7" fmla="*/ 58218 w 458114"/>
                <a:gd name="connsiteY7" fmla="*/ 109757 h 133616"/>
                <a:gd name="connsiteX8" fmla="*/ 271623 w 458114"/>
                <a:gd name="connsiteY8" fmla="*/ 139152 h 133616"/>
                <a:gd name="connsiteX9" fmla="*/ 446662 w 458114"/>
                <a:gd name="connsiteY9" fmla="*/ 115483 h 133616"/>
                <a:gd name="connsiteX10" fmla="*/ 395696 w 458114"/>
                <a:gd name="connsiteY10" fmla="*/ 47338 h 133616"/>
                <a:gd name="connsiteX11" fmla="*/ 175420 w 458114"/>
                <a:gd name="connsiteY11" fmla="*/ 5917 h 133616"/>
                <a:gd name="connsiteX12" fmla="*/ 14125 w 458114"/>
                <a:gd name="connsiteY12" fmla="*/ 46575 h 133616"/>
                <a:gd name="connsiteX13" fmla="*/ 58218 w 458114"/>
                <a:gd name="connsiteY13" fmla="*/ 10975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274105" y="142397"/>
                  </a:moveTo>
                  <a:cubicBezTo>
                    <a:pt x="182864" y="129990"/>
                    <a:pt x="137626" y="123882"/>
                    <a:pt x="46766" y="111474"/>
                  </a:cubicBezTo>
                  <a:cubicBezTo>
                    <a:pt x="30923" y="88760"/>
                    <a:pt x="21761" y="75589"/>
                    <a:pt x="0" y="44093"/>
                  </a:cubicBezTo>
                  <a:cubicBezTo>
                    <a:pt x="70244" y="28441"/>
                    <a:pt x="104221" y="19088"/>
                    <a:pt x="171221" y="0"/>
                  </a:cubicBezTo>
                  <a:cubicBezTo>
                    <a:pt x="266088" y="19279"/>
                    <a:pt x="313045" y="28250"/>
                    <a:pt x="406386" y="44857"/>
                  </a:cubicBezTo>
                  <a:cubicBezTo>
                    <a:pt x="431010" y="77879"/>
                    <a:pt x="441699" y="92196"/>
                    <a:pt x="460978" y="117773"/>
                  </a:cubicBezTo>
                  <a:cubicBezTo>
                    <a:pt x="387488" y="129036"/>
                    <a:pt x="350076" y="133998"/>
                    <a:pt x="274105" y="142397"/>
                  </a:cubicBezTo>
                  <a:close/>
                  <a:moveTo>
                    <a:pt x="58218" y="109757"/>
                  </a:moveTo>
                  <a:cubicBezTo>
                    <a:pt x="143543" y="121591"/>
                    <a:pt x="186109" y="127318"/>
                    <a:pt x="271623" y="139152"/>
                  </a:cubicBezTo>
                  <a:cubicBezTo>
                    <a:pt x="342823" y="131135"/>
                    <a:pt x="377754" y="126363"/>
                    <a:pt x="446662" y="115483"/>
                  </a:cubicBezTo>
                  <a:cubicBezTo>
                    <a:pt x="428528" y="91432"/>
                    <a:pt x="418602" y="77879"/>
                    <a:pt x="395696" y="47338"/>
                  </a:cubicBezTo>
                  <a:cubicBezTo>
                    <a:pt x="308273" y="31877"/>
                    <a:pt x="264371" y="23860"/>
                    <a:pt x="175420" y="5917"/>
                  </a:cubicBezTo>
                  <a:cubicBezTo>
                    <a:pt x="112238" y="23669"/>
                    <a:pt x="80170" y="32068"/>
                    <a:pt x="14125" y="46575"/>
                  </a:cubicBezTo>
                  <a:cubicBezTo>
                    <a:pt x="34549" y="75780"/>
                    <a:pt x="43139" y="88187"/>
                    <a:pt x="58218" y="109757"/>
                  </a:cubicBezTo>
                  <a:close/>
                </a:path>
              </a:pathLst>
            </a:custGeom>
            <a:grpFill/>
            <a:ln w="19088" cap="flat">
              <a:noFill/>
              <a:prstDash val="solid"/>
              <a:miter/>
            </a:ln>
          </p:spPr>
          <p:txBody>
            <a:bodyPr rtlCol="0" anchor="ctr"/>
            <a:lstStyle/>
            <a:p>
              <a:endParaRPr lang="en-US" dirty="0"/>
            </a:p>
          </p:txBody>
        </p:sp>
        <p:sp>
          <p:nvSpPr>
            <p:cNvPr id="524" name="Freeform: Shape 523">
              <a:extLst>
                <a:ext uri="{FF2B5EF4-FFF2-40B4-BE49-F238E27FC236}">
                  <a16:creationId xmlns:a16="http://schemas.microsoft.com/office/drawing/2014/main" id="{EAF4F427-1249-4821-BACD-709BA7E9F7AB}"/>
                </a:ext>
              </a:extLst>
            </p:cNvPr>
            <p:cNvSpPr/>
            <p:nvPr/>
          </p:nvSpPr>
          <p:spPr>
            <a:xfrm>
              <a:off x="11419289" y="4604683"/>
              <a:ext cx="458114" cy="152705"/>
            </a:xfrm>
            <a:custGeom>
              <a:avLst/>
              <a:gdLst>
                <a:gd name="connsiteX0" fmla="*/ 287085 w 458114"/>
                <a:gd name="connsiteY0" fmla="*/ 152705 h 152704"/>
                <a:gd name="connsiteX1" fmla="*/ 54210 w 458114"/>
                <a:gd name="connsiteY1" fmla="*/ 116819 h 152704"/>
                <a:gd name="connsiteX2" fmla="*/ 0 w 458114"/>
                <a:gd name="connsiteY2" fmla="*/ 44093 h 152704"/>
                <a:gd name="connsiteX3" fmla="*/ 168929 w 458114"/>
                <a:gd name="connsiteY3" fmla="*/ 0 h 152704"/>
                <a:gd name="connsiteX4" fmla="*/ 406767 w 458114"/>
                <a:gd name="connsiteY4" fmla="*/ 45048 h 152704"/>
                <a:gd name="connsiteX5" fmla="*/ 470140 w 458114"/>
                <a:gd name="connsiteY5" fmla="*/ 124073 h 152704"/>
                <a:gd name="connsiteX6" fmla="*/ 287085 w 458114"/>
                <a:gd name="connsiteY6" fmla="*/ 152705 h 152704"/>
                <a:gd name="connsiteX7" fmla="*/ 65472 w 458114"/>
                <a:gd name="connsiteY7" fmla="*/ 115101 h 152704"/>
                <a:gd name="connsiteX8" fmla="*/ 284031 w 458114"/>
                <a:gd name="connsiteY8" fmla="*/ 148887 h 152704"/>
                <a:gd name="connsiteX9" fmla="*/ 455251 w 458114"/>
                <a:gd name="connsiteY9" fmla="*/ 121591 h 152704"/>
                <a:gd name="connsiteX10" fmla="*/ 396078 w 458114"/>
                <a:gd name="connsiteY10" fmla="*/ 47529 h 152704"/>
                <a:gd name="connsiteX11" fmla="*/ 173320 w 458114"/>
                <a:gd name="connsiteY11" fmla="*/ 5536 h 152704"/>
                <a:gd name="connsiteX12" fmla="*/ 14507 w 458114"/>
                <a:gd name="connsiteY12" fmla="*/ 46575 h 152704"/>
                <a:gd name="connsiteX13" fmla="*/ 65472 w 458114"/>
                <a:gd name="connsiteY13" fmla="*/ 115101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52704">
                  <a:moveTo>
                    <a:pt x="287085" y="152705"/>
                  </a:moveTo>
                  <a:cubicBezTo>
                    <a:pt x="193554" y="138198"/>
                    <a:pt x="146979" y="131135"/>
                    <a:pt x="54210" y="116819"/>
                  </a:cubicBezTo>
                  <a:cubicBezTo>
                    <a:pt x="35121" y="91241"/>
                    <a:pt x="24432" y="77116"/>
                    <a:pt x="0" y="44093"/>
                  </a:cubicBezTo>
                  <a:cubicBezTo>
                    <a:pt x="68908" y="27869"/>
                    <a:pt x="102312" y="18515"/>
                    <a:pt x="168929" y="0"/>
                  </a:cubicBezTo>
                  <a:cubicBezTo>
                    <a:pt x="264370" y="18897"/>
                    <a:pt x="311709" y="27678"/>
                    <a:pt x="406767" y="45048"/>
                  </a:cubicBezTo>
                  <a:cubicBezTo>
                    <a:pt x="434445" y="79788"/>
                    <a:pt x="447043" y="95250"/>
                    <a:pt x="470140" y="124073"/>
                  </a:cubicBezTo>
                  <a:cubicBezTo>
                    <a:pt x="398178" y="137053"/>
                    <a:pt x="361529" y="142779"/>
                    <a:pt x="287085" y="152705"/>
                  </a:cubicBezTo>
                  <a:close/>
                  <a:moveTo>
                    <a:pt x="65472" y="115101"/>
                  </a:moveTo>
                  <a:cubicBezTo>
                    <a:pt x="152514" y="128463"/>
                    <a:pt x="196225" y="135144"/>
                    <a:pt x="284031" y="148887"/>
                  </a:cubicBezTo>
                  <a:cubicBezTo>
                    <a:pt x="353702" y="139343"/>
                    <a:pt x="387870" y="133808"/>
                    <a:pt x="455251" y="121591"/>
                  </a:cubicBezTo>
                  <a:cubicBezTo>
                    <a:pt x="433491" y="94486"/>
                    <a:pt x="421847" y="79979"/>
                    <a:pt x="396078" y="47529"/>
                  </a:cubicBezTo>
                  <a:cubicBezTo>
                    <a:pt x="307127" y="31304"/>
                    <a:pt x="262844" y="23097"/>
                    <a:pt x="173320" y="5536"/>
                  </a:cubicBezTo>
                  <a:cubicBezTo>
                    <a:pt x="110711" y="22906"/>
                    <a:pt x="79216" y="31495"/>
                    <a:pt x="14507" y="46575"/>
                  </a:cubicBezTo>
                  <a:cubicBezTo>
                    <a:pt x="37222" y="77307"/>
                    <a:pt x="47338" y="90859"/>
                    <a:pt x="65472" y="115101"/>
                  </a:cubicBezTo>
                  <a:close/>
                </a:path>
              </a:pathLst>
            </a:custGeom>
            <a:grpFill/>
            <a:ln w="19088" cap="flat">
              <a:noFill/>
              <a:prstDash val="solid"/>
              <a:miter/>
            </a:ln>
          </p:spPr>
          <p:txBody>
            <a:bodyPr rtlCol="0" anchor="ctr"/>
            <a:lstStyle/>
            <a:p>
              <a:endParaRPr lang="en-US" dirty="0"/>
            </a:p>
          </p:txBody>
        </p:sp>
        <p:sp>
          <p:nvSpPr>
            <p:cNvPr id="525" name="Freeform: Shape 524">
              <a:extLst>
                <a:ext uri="{FF2B5EF4-FFF2-40B4-BE49-F238E27FC236}">
                  <a16:creationId xmlns:a16="http://schemas.microsoft.com/office/drawing/2014/main" id="{154E7161-FEC5-4F94-BC45-18852F187322}"/>
                </a:ext>
              </a:extLst>
            </p:cNvPr>
            <p:cNvSpPr/>
            <p:nvPr/>
          </p:nvSpPr>
          <p:spPr>
            <a:xfrm>
              <a:off x="11813268" y="4605256"/>
              <a:ext cx="477202" cy="152705"/>
            </a:xfrm>
            <a:custGeom>
              <a:avLst/>
              <a:gdLst>
                <a:gd name="connsiteX0" fmla="*/ 301592 w 477202"/>
                <a:gd name="connsiteY0" fmla="*/ 163394 h 152704"/>
                <a:gd name="connsiteX1" fmla="*/ 62990 w 477202"/>
                <a:gd name="connsiteY1" fmla="*/ 123118 h 152704"/>
                <a:gd name="connsiteX2" fmla="*/ 0 w 477202"/>
                <a:gd name="connsiteY2" fmla="*/ 44284 h 152704"/>
                <a:gd name="connsiteX3" fmla="*/ 166448 w 477202"/>
                <a:gd name="connsiteY3" fmla="*/ 0 h 152704"/>
                <a:gd name="connsiteX4" fmla="*/ 406767 w 477202"/>
                <a:gd name="connsiteY4" fmla="*/ 45048 h 152704"/>
                <a:gd name="connsiteX5" fmla="*/ 479493 w 477202"/>
                <a:gd name="connsiteY5" fmla="*/ 129990 h 152704"/>
                <a:gd name="connsiteX6" fmla="*/ 301592 w 477202"/>
                <a:gd name="connsiteY6" fmla="*/ 163394 h 152704"/>
                <a:gd name="connsiteX7" fmla="*/ 74062 w 477202"/>
                <a:gd name="connsiteY7" fmla="*/ 121209 h 152704"/>
                <a:gd name="connsiteX8" fmla="*/ 297965 w 477202"/>
                <a:gd name="connsiteY8" fmla="*/ 159195 h 152704"/>
                <a:gd name="connsiteX9" fmla="*/ 464413 w 477202"/>
                <a:gd name="connsiteY9" fmla="*/ 127699 h 152704"/>
                <a:gd name="connsiteX10" fmla="*/ 396459 w 477202"/>
                <a:gd name="connsiteY10" fmla="*/ 48102 h 152704"/>
                <a:gd name="connsiteX11" fmla="*/ 171029 w 477202"/>
                <a:gd name="connsiteY11" fmla="*/ 5726 h 152704"/>
                <a:gd name="connsiteX12" fmla="*/ 14697 w 477202"/>
                <a:gd name="connsiteY12" fmla="*/ 47148 h 152704"/>
                <a:gd name="connsiteX13" fmla="*/ 74062 w 477202"/>
                <a:gd name="connsiteY13" fmla="*/ 121209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301592" y="163394"/>
                  </a:moveTo>
                  <a:cubicBezTo>
                    <a:pt x="205578" y="146978"/>
                    <a:pt x="157858" y="138961"/>
                    <a:pt x="62990" y="123118"/>
                  </a:cubicBezTo>
                  <a:cubicBezTo>
                    <a:pt x="40085" y="94486"/>
                    <a:pt x="27487" y="79025"/>
                    <a:pt x="0" y="44284"/>
                  </a:cubicBezTo>
                  <a:cubicBezTo>
                    <a:pt x="67380" y="27296"/>
                    <a:pt x="100404" y="17943"/>
                    <a:pt x="166448" y="0"/>
                  </a:cubicBezTo>
                  <a:cubicBezTo>
                    <a:pt x="262461" y="18325"/>
                    <a:pt x="310182" y="26914"/>
                    <a:pt x="406767" y="45048"/>
                  </a:cubicBezTo>
                  <a:cubicBezTo>
                    <a:pt x="437690" y="81315"/>
                    <a:pt x="452197" y="98113"/>
                    <a:pt x="479493" y="129990"/>
                  </a:cubicBezTo>
                  <a:cubicBezTo>
                    <a:pt x="409630" y="144879"/>
                    <a:pt x="374126" y="151560"/>
                    <a:pt x="301592" y="163394"/>
                  </a:cubicBezTo>
                  <a:close/>
                  <a:moveTo>
                    <a:pt x="74062" y="121209"/>
                  </a:moveTo>
                  <a:cubicBezTo>
                    <a:pt x="163203" y="136098"/>
                    <a:pt x="207869" y="143733"/>
                    <a:pt x="297965" y="159195"/>
                  </a:cubicBezTo>
                  <a:cubicBezTo>
                    <a:pt x="365727" y="147933"/>
                    <a:pt x="398941" y="141443"/>
                    <a:pt x="464413" y="127699"/>
                  </a:cubicBezTo>
                  <a:cubicBezTo>
                    <a:pt x="438835" y="97731"/>
                    <a:pt x="425473" y="82079"/>
                    <a:pt x="396459" y="48102"/>
                  </a:cubicBezTo>
                  <a:cubicBezTo>
                    <a:pt x="305982" y="31114"/>
                    <a:pt x="260934" y="22715"/>
                    <a:pt x="171029" y="5726"/>
                  </a:cubicBezTo>
                  <a:cubicBezTo>
                    <a:pt x="108992" y="22524"/>
                    <a:pt x="78070" y="31304"/>
                    <a:pt x="14697" y="47148"/>
                  </a:cubicBezTo>
                  <a:cubicBezTo>
                    <a:pt x="40467" y="79407"/>
                    <a:pt x="52301" y="94104"/>
                    <a:pt x="74062" y="121209"/>
                  </a:cubicBezTo>
                  <a:close/>
                </a:path>
              </a:pathLst>
            </a:custGeom>
            <a:grpFill/>
            <a:ln w="19088" cap="flat">
              <a:noFill/>
              <a:prstDash val="solid"/>
              <a:miter/>
            </a:ln>
          </p:spPr>
          <p:txBody>
            <a:bodyPr rtlCol="0" anchor="ctr"/>
            <a:lstStyle/>
            <a:p>
              <a:endParaRPr lang="en-US" dirty="0"/>
            </a:p>
          </p:txBody>
        </p:sp>
        <p:sp>
          <p:nvSpPr>
            <p:cNvPr id="526" name="Freeform: Shape 525">
              <a:extLst>
                <a:ext uri="{FF2B5EF4-FFF2-40B4-BE49-F238E27FC236}">
                  <a16:creationId xmlns:a16="http://schemas.microsoft.com/office/drawing/2014/main" id="{2FA47843-A2C2-4C05-A799-CC6E2ED6F041}"/>
                </a:ext>
              </a:extLst>
            </p:cNvPr>
            <p:cNvSpPr/>
            <p:nvPr/>
          </p:nvSpPr>
          <p:spPr>
            <a:xfrm>
              <a:off x="12207437" y="4606020"/>
              <a:ext cx="477202" cy="171793"/>
            </a:xfrm>
            <a:custGeom>
              <a:avLst/>
              <a:gdLst>
                <a:gd name="connsiteX0" fmla="*/ 316481 w 477202"/>
                <a:gd name="connsiteY0" fmla="*/ 173129 h 171792"/>
                <a:gd name="connsiteX1" fmla="*/ 72345 w 477202"/>
                <a:gd name="connsiteY1" fmla="*/ 129226 h 171792"/>
                <a:gd name="connsiteX2" fmla="*/ 0 w 477202"/>
                <a:gd name="connsiteY2" fmla="*/ 44475 h 171792"/>
                <a:gd name="connsiteX3" fmla="*/ 163967 w 477202"/>
                <a:gd name="connsiteY3" fmla="*/ 0 h 171792"/>
                <a:gd name="connsiteX4" fmla="*/ 406576 w 477202"/>
                <a:gd name="connsiteY4" fmla="*/ 45048 h 171792"/>
                <a:gd name="connsiteX5" fmla="*/ 488274 w 477202"/>
                <a:gd name="connsiteY5" fmla="*/ 134953 h 171792"/>
                <a:gd name="connsiteX6" fmla="*/ 316481 w 477202"/>
                <a:gd name="connsiteY6" fmla="*/ 173129 h 171792"/>
                <a:gd name="connsiteX7" fmla="*/ 83034 w 477202"/>
                <a:gd name="connsiteY7" fmla="*/ 126936 h 171792"/>
                <a:gd name="connsiteX8" fmla="*/ 312091 w 477202"/>
                <a:gd name="connsiteY8" fmla="*/ 168166 h 171792"/>
                <a:gd name="connsiteX9" fmla="*/ 473004 w 477202"/>
                <a:gd name="connsiteY9" fmla="*/ 132090 h 171792"/>
                <a:gd name="connsiteX10" fmla="*/ 396651 w 477202"/>
                <a:gd name="connsiteY10" fmla="*/ 47911 h 171792"/>
                <a:gd name="connsiteX11" fmla="*/ 168739 w 477202"/>
                <a:gd name="connsiteY11" fmla="*/ 5345 h 171792"/>
                <a:gd name="connsiteX12" fmla="*/ 15080 w 477202"/>
                <a:gd name="connsiteY12" fmla="*/ 47339 h 171792"/>
                <a:gd name="connsiteX13" fmla="*/ 83034 w 477202"/>
                <a:gd name="connsiteY13" fmla="*/ 126936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16481" y="173129"/>
                  </a:moveTo>
                  <a:cubicBezTo>
                    <a:pt x="218177" y="155186"/>
                    <a:pt x="169502" y="146597"/>
                    <a:pt x="72345" y="129226"/>
                  </a:cubicBezTo>
                  <a:cubicBezTo>
                    <a:pt x="45239" y="97540"/>
                    <a:pt x="30923" y="80743"/>
                    <a:pt x="0" y="44475"/>
                  </a:cubicBezTo>
                  <a:cubicBezTo>
                    <a:pt x="65854" y="26532"/>
                    <a:pt x="98304" y="17370"/>
                    <a:pt x="163967" y="0"/>
                  </a:cubicBezTo>
                  <a:cubicBezTo>
                    <a:pt x="260362" y="17752"/>
                    <a:pt x="308655" y="26342"/>
                    <a:pt x="406576" y="45048"/>
                  </a:cubicBezTo>
                  <a:cubicBezTo>
                    <a:pt x="440745" y="82651"/>
                    <a:pt x="456969" y="100403"/>
                    <a:pt x="488274" y="134953"/>
                  </a:cubicBezTo>
                  <a:cubicBezTo>
                    <a:pt x="420892" y="151369"/>
                    <a:pt x="386534" y="159004"/>
                    <a:pt x="316481" y="173129"/>
                  </a:cubicBezTo>
                  <a:close/>
                  <a:moveTo>
                    <a:pt x="83034" y="126936"/>
                  </a:moveTo>
                  <a:cubicBezTo>
                    <a:pt x="174274" y="143161"/>
                    <a:pt x="219895" y="151369"/>
                    <a:pt x="312091" y="168166"/>
                  </a:cubicBezTo>
                  <a:cubicBezTo>
                    <a:pt x="377563" y="154804"/>
                    <a:pt x="409822" y="147551"/>
                    <a:pt x="473004" y="132090"/>
                  </a:cubicBezTo>
                  <a:cubicBezTo>
                    <a:pt x="443607" y="99640"/>
                    <a:pt x="428337" y="83033"/>
                    <a:pt x="396651" y="47911"/>
                  </a:cubicBezTo>
                  <a:cubicBezTo>
                    <a:pt x="304838" y="30350"/>
                    <a:pt x="259217" y="21951"/>
                    <a:pt x="168739" y="5345"/>
                  </a:cubicBezTo>
                  <a:cubicBezTo>
                    <a:pt x="107085" y="21760"/>
                    <a:pt x="76735" y="30541"/>
                    <a:pt x="15080" y="47339"/>
                  </a:cubicBezTo>
                  <a:cubicBezTo>
                    <a:pt x="43902" y="81124"/>
                    <a:pt x="57264" y="96968"/>
                    <a:pt x="83034" y="126936"/>
                  </a:cubicBezTo>
                  <a:close/>
                </a:path>
              </a:pathLst>
            </a:custGeom>
            <a:grpFill/>
            <a:ln w="19088" cap="flat">
              <a:noFill/>
              <a:prstDash val="solid"/>
              <a:miter/>
            </a:ln>
          </p:spPr>
          <p:txBody>
            <a:bodyPr rtlCol="0" anchor="ctr"/>
            <a:lstStyle/>
            <a:p>
              <a:endParaRPr lang="en-US" dirty="0"/>
            </a:p>
          </p:txBody>
        </p:sp>
        <p:sp>
          <p:nvSpPr>
            <p:cNvPr id="527" name="Freeform: Shape 526">
              <a:extLst>
                <a:ext uri="{FF2B5EF4-FFF2-40B4-BE49-F238E27FC236}">
                  <a16:creationId xmlns:a16="http://schemas.microsoft.com/office/drawing/2014/main" id="{9E2ECE6E-3E6B-406A-803C-325B6DBA374E}"/>
                </a:ext>
              </a:extLst>
            </p:cNvPr>
            <p:cNvSpPr/>
            <p:nvPr/>
          </p:nvSpPr>
          <p:spPr>
            <a:xfrm>
              <a:off x="12601415" y="4606210"/>
              <a:ext cx="477202" cy="171793"/>
            </a:xfrm>
            <a:custGeom>
              <a:avLst/>
              <a:gdLst>
                <a:gd name="connsiteX0" fmla="*/ 330224 w 477202"/>
                <a:gd name="connsiteY0" fmla="*/ 180573 h 171792"/>
                <a:gd name="connsiteX1" fmla="*/ 81507 w 477202"/>
                <a:gd name="connsiteY1" fmla="*/ 134571 h 171792"/>
                <a:gd name="connsiteX2" fmla="*/ 0 w 477202"/>
                <a:gd name="connsiteY2" fmla="*/ 44857 h 171792"/>
                <a:gd name="connsiteX3" fmla="*/ 161295 w 477202"/>
                <a:gd name="connsiteY3" fmla="*/ 0 h 171792"/>
                <a:gd name="connsiteX4" fmla="*/ 406195 w 477202"/>
                <a:gd name="connsiteY4" fmla="*/ 44857 h 171792"/>
                <a:gd name="connsiteX5" fmla="*/ 495719 w 477202"/>
                <a:gd name="connsiteY5" fmla="*/ 137625 h 171792"/>
                <a:gd name="connsiteX6" fmla="*/ 330224 w 477202"/>
                <a:gd name="connsiteY6" fmla="*/ 180573 h 171792"/>
                <a:gd name="connsiteX7" fmla="*/ 91814 w 477202"/>
                <a:gd name="connsiteY7" fmla="*/ 131899 h 171792"/>
                <a:gd name="connsiteX8" fmla="*/ 325071 w 477202"/>
                <a:gd name="connsiteY8" fmla="*/ 175038 h 171792"/>
                <a:gd name="connsiteX9" fmla="*/ 480066 w 477202"/>
                <a:gd name="connsiteY9" fmla="*/ 134571 h 171792"/>
                <a:gd name="connsiteX10" fmla="*/ 396269 w 477202"/>
                <a:gd name="connsiteY10" fmla="*/ 47720 h 171792"/>
                <a:gd name="connsiteX11" fmla="*/ 166067 w 477202"/>
                <a:gd name="connsiteY11" fmla="*/ 5154 h 171792"/>
                <a:gd name="connsiteX12" fmla="*/ 15079 w 477202"/>
                <a:gd name="connsiteY12" fmla="*/ 47529 h 171792"/>
                <a:gd name="connsiteX13" fmla="*/ 91814 w 477202"/>
                <a:gd name="connsiteY13" fmla="*/ 131899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330224" y="180573"/>
                  </a:moveTo>
                  <a:cubicBezTo>
                    <a:pt x="230202" y="161867"/>
                    <a:pt x="180574" y="152705"/>
                    <a:pt x="81507" y="134571"/>
                  </a:cubicBezTo>
                  <a:cubicBezTo>
                    <a:pt x="50202" y="100212"/>
                    <a:pt x="33977" y="82270"/>
                    <a:pt x="0" y="44857"/>
                  </a:cubicBezTo>
                  <a:cubicBezTo>
                    <a:pt x="64136" y="26342"/>
                    <a:pt x="96395" y="17370"/>
                    <a:pt x="161295" y="0"/>
                  </a:cubicBezTo>
                  <a:cubicBezTo>
                    <a:pt x="258263" y="17370"/>
                    <a:pt x="307128" y="26151"/>
                    <a:pt x="406195" y="44857"/>
                  </a:cubicBezTo>
                  <a:cubicBezTo>
                    <a:pt x="442653" y="82842"/>
                    <a:pt x="460596" y="101167"/>
                    <a:pt x="495719" y="137625"/>
                  </a:cubicBezTo>
                  <a:cubicBezTo>
                    <a:pt x="430436" y="155568"/>
                    <a:pt x="397605" y="164348"/>
                    <a:pt x="330224" y="180573"/>
                  </a:cubicBezTo>
                  <a:close/>
                  <a:moveTo>
                    <a:pt x="91814" y="131899"/>
                  </a:moveTo>
                  <a:cubicBezTo>
                    <a:pt x="184773" y="149078"/>
                    <a:pt x="231348" y="157668"/>
                    <a:pt x="325071" y="175038"/>
                  </a:cubicBezTo>
                  <a:cubicBezTo>
                    <a:pt x="388061" y="159767"/>
                    <a:pt x="418984" y="151559"/>
                    <a:pt x="480066" y="134571"/>
                  </a:cubicBezTo>
                  <a:cubicBezTo>
                    <a:pt x="447234" y="100403"/>
                    <a:pt x="430436" y="83224"/>
                    <a:pt x="396269" y="47720"/>
                  </a:cubicBezTo>
                  <a:cubicBezTo>
                    <a:pt x="303310" y="30159"/>
                    <a:pt x="257117" y="21379"/>
                    <a:pt x="166067" y="5154"/>
                  </a:cubicBezTo>
                  <a:cubicBezTo>
                    <a:pt x="105176" y="21379"/>
                    <a:pt x="75398" y="30159"/>
                    <a:pt x="15079" y="47529"/>
                  </a:cubicBezTo>
                  <a:cubicBezTo>
                    <a:pt x="46957" y="82651"/>
                    <a:pt x="62227" y="99449"/>
                    <a:pt x="91814" y="131899"/>
                  </a:cubicBezTo>
                  <a:close/>
                </a:path>
              </a:pathLst>
            </a:custGeom>
            <a:grpFill/>
            <a:ln w="19088" cap="flat">
              <a:noFill/>
              <a:prstDash val="solid"/>
              <a:miter/>
            </a:ln>
          </p:spPr>
          <p:txBody>
            <a:bodyPr rtlCol="0" anchor="ctr"/>
            <a:lstStyle/>
            <a:p>
              <a:endParaRPr lang="en-US" dirty="0"/>
            </a:p>
          </p:txBody>
        </p:sp>
        <p:sp>
          <p:nvSpPr>
            <p:cNvPr id="528" name="Freeform: Shape 527">
              <a:extLst>
                <a:ext uri="{FF2B5EF4-FFF2-40B4-BE49-F238E27FC236}">
                  <a16:creationId xmlns:a16="http://schemas.microsoft.com/office/drawing/2014/main" id="{BFD93719-2B29-4C7B-95C8-93F5140951F9}"/>
                </a:ext>
              </a:extLst>
            </p:cNvPr>
            <p:cNvSpPr/>
            <p:nvPr/>
          </p:nvSpPr>
          <p:spPr>
            <a:xfrm>
              <a:off x="12995012" y="4606210"/>
              <a:ext cx="496291" cy="171793"/>
            </a:xfrm>
            <a:custGeom>
              <a:avLst/>
              <a:gdLst>
                <a:gd name="connsiteX0" fmla="*/ 340913 w 496290"/>
                <a:gd name="connsiteY0" fmla="*/ 184009 h 171792"/>
                <a:gd name="connsiteX1" fmla="*/ 89141 w 496290"/>
                <a:gd name="connsiteY1" fmla="*/ 137625 h 171792"/>
                <a:gd name="connsiteX2" fmla="*/ 0 w 496290"/>
                <a:gd name="connsiteY2" fmla="*/ 45048 h 171792"/>
                <a:gd name="connsiteX3" fmla="*/ 158431 w 496290"/>
                <a:gd name="connsiteY3" fmla="*/ 0 h 171792"/>
                <a:gd name="connsiteX4" fmla="*/ 405431 w 496290"/>
                <a:gd name="connsiteY4" fmla="*/ 44475 h 171792"/>
                <a:gd name="connsiteX5" fmla="*/ 499917 w 496290"/>
                <a:gd name="connsiteY5" fmla="*/ 137053 h 171792"/>
                <a:gd name="connsiteX6" fmla="*/ 340913 w 496290"/>
                <a:gd name="connsiteY6" fmla="*/ 184009 h 171792"/>
                <a:gd name="connsiteX7" fmla="*/ 99258 w 496290"/>
                <a:gd name="connsiteY7" fmla="*/ 134762 h 171792"/>
                <a:gd name="connsiteX8" fmla="*/ 335378 w 496290"/>
                <a:gd name="connsiteY8" fmla="*/ 178283 h 171792"/>
                <a:gd name="connsiteX9" fmla="*/ 484456 w 496290"/>
                <a:gd name="connsiteY9" fmla="*/ 134189 h 171792"/>
                <a:gd name="connsiteX10" fmla="*/ 395887 w 496290"/>
                <a:gd name="connsiteY10" fmla="*/ 47338 h 171792"/>
                <a:gd name="connsiteX11" fmla="*/ 163776 w 496290"/>
                <a:gd name="connsiteY11" fmla="*/ 5345 h 171792"/>
                <a:gd name="connsiteX12" fmla="*/ 15461 w 496290"/>
                <a:gd name="connsiteY12" fmla="*/ 47911 h 171792"/>
                <a:gd name="connsiteX13" fmla="*/ 99258 w 496290"/>
                <a:gd name="connsiteY13" fmla="*/ 134762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340913" y="184009"/>
                  </a:moveTo>
                  <a:cubicBezTo>
                    <a:pt x="239938" y="165494"/>
                    <a:pt x="189545" y="156141"/>
                    <a:pt x="89141" y="137625"/>
                  </a:cubicBezTo>
                  <a:cubicBezTo>
                    <a:pt x="54211" y="101358"/>
                    <a:pt x="36459" y="82842"/>
                    <a:pt x="0" y="45048"/>
                  </a:cubicBezTo>
                  <a:cubicBezTo>
                    <a:pt x="62799" y="26151"/>
                    <a:pt x="94868" y="17370"/>
                    <a:pt x="158431" y="0"/>
                  </a:cubicBezTo>
                  <a:cubicBezTo>
                    <a:pt x="256353" y="17179"/>
                    <a:pt x="305983" y="26342"/>
                    <a:pt x="405431" y="44475"/>
                  </a:cubicBezTo>
                  <a:cubicBezTo>
                    <a:pt x="443226" y="81506"/>
                    <a:pt x="462123" y="100022"/>
                    <a:pt x="499917" y="137053"/>
                  </a:cubicBezTo>
                  <a:cubicBezTo>
                    <a:pt x="437118" y="156141"/>
                    <a:pt x="405431" y="165685"/>
                    <a:pt x="340913" y="184009"/>
                  </a:cubicBezTo>
                  <a:close/>
                  <a:moveTo>
                    <a:pt x="99258" y="134762"/>
                  </a:moveTo>
                  <a:cubicBezTo>
                    <a:pt x="193363" y="152132"/>
                    <a:pt x="240701" y="160913"/>
                    <a:pt x="335378" y="178283"/>
                  </a:cubicBezTo>
                  <a:cubicBezTo>
                    <a:pt x="395696" y="161103"/>
                    <a:pt x="425473" y="152132"/>
                    <a:pt x="484456" y="134189"/>
                  </a:cubicBezTo>
                  <a:cubicBezTo>
                    <a:pt x="449144" y="99449"/>
                    <a:pt x="431392" y="82079"/>
                    <a:pt x="395887" y="47338"/>
                  </a:cubicBezTo>
                  <a:cubicBezTo>
                    <a:pt x="302356" y="30159"/>
                    <a:pt x="255590" y="21569"/>
                    <a:pt x="163776" y="5345"/>
                  </a:cubicBezTo>
                  <a:cubicBezTo>
                    <a:pt x="104030" y="21569"/>
                    <a:pt x="74444" y="30350"/>
                    <a:pt x="15461" y="47911"/>
                  </a:cubicBezTo>
                  <a:cubicBezTo>
                    <a:pt x="49630" y="83224"/>
                    <a:pt x="66236" y="100594"/>
                    <a:pt x="99258" y="134762"/>
                  </a:cubicBezTo>
                  <a:close/>
                </a:path>
              </a:pathLst>
            </a:custGeom>
            <a:grpFill/>
            <a:ln w="19088" cap="flat">
              <a:noFill/>
              <a:prstDash val="solid"/>
              <a:miter/>
            </a:ln>
          </p:spPr>
          <p:txBody>
            <a:bodyPr rtlCol="0" anchor="ctr"/>
            <a:lstStyle/>
            <a:p>
              <a:endParaRPr lang="en-US" dirty="0"/>
            </a:p>
          </p:txBody>
        </p:sp>
        <p:sp>
          <p:nvSpPr>
            <p:cNvPr id="529" name="Freeform: Shape 528">
              <a:extLst>
                <a:ext uri="{FF2B5EF4-FFF2-40B4-BE49-F238E27FC236}">
                  <a16:creationId xmlns:a16="http://schemas.microsoft.com/office/drawing/2014/main" id="{4D63FE32-F08E-4E9C-A7A3-A1E9812CF6EF}"/>
                </a:ext>
              </a:extLst>
            </p:cNvPr>
            <p:cNvSpPr/>
            <p:nvPr/>
          </p:nvSpPr>
          <p:spPr>
            <a:xfrm>
              <a:off x="-1208825" y="4738873"/>
              <a:ext cx="496291" cy="171793"/>
            </a:xfrm>
            <a:custGeom>
              <a:avLst/>
              <a:gdLst>
                <a:gd name="connsiteX0" fmla="*/ 165112 w 496290"/>
                <a:gd name="connsiteY0" fmla="*/ 185727 h 171792"/>
                <a:gd name="connsiteX1" fmla="*/ 0 w 496290"/>
                <a:gd name="connsiteY1" fmla="*/ 139916 h 171792"/>
                <a:gd name="connsiteX2" fmla="*/ 95822 w 496290"/>
                <a:gd name="connsiteY2" fmla="*/ 45811 h 171792"/>
                <a:gd name="connsiteX3" fmla="*/ 347976 w 496290"/>
                <a:gd name="connsiteY3" fmla="*/ 0 h 171792"/>
                <a:gd name="connsiteX4" fmla="*/ 510034 w 496290"/>
                <a:gd name="connsiteY4" fmla="*/ 45430 h 171792"/>
                <a:gd name="connsiteX5" fmla="*/ 424138 w 496290"/>
                <a:gd name="connsiteY5" fmla="*/ 136098 h 171792"/>
                <a:gd name="connsiteX6" fmla="*/ 165112 w 496290"/>
                <a:gd name="connsiteY6" fmla="*/ 185727 h 171792"/>
                <a:gd name="connsiteX7" fmla="*/ 16034 w 496290"/>
                <a:gd name="connsiteY7" fmla="*/ 137053 h 171792"/>
                <a:gd name="connsiteX8" fmla="*/ 170839 w 496290"/>
                <a:gd name="connsiteY8" fmla="*/ 180001 h 171792"/>
                <a:gd name="connsiteX9" fmla="*/ 413639 w 496290"/>
                <a:gd name="connsiteY9" fmla="*/ 133808 h 171792"/>
                <a:gd name="connsiteX10" fmla="*/ 494573 w 496290"/>
                <a:gd name="connsiteY10" fmla="*/ 48675 h 171792"/>
                <a:gd name="connsiteX11" fmla="*/ 342441 w 496290"/>
                <a:gd name="connsiteY11" fmla="*/ 5917 h 171792"/>
                <a:gd name="connsiteX12" fmla="*/ 105748 w 496290"/>
                <a:gd name="connsiteY12" fmla="*/ 49056 h 171792"/>
                <a:gd name="connsiteX13" fmla="*/ 16034 w 496290"/>
                <a:gd name="connsiteY13" fmla="*/ 137053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165112" y="185727"/>
                  </a:moveTo>
                  <a:cubicBezTo>
                    <a:pt x="97540" y="168357"/>
                    <a:pt x="64518" y="159004"/>
                    <a:pt x="0" y="139916"/>
                  </a:cubicBezTo>
                  <a:cubicBezTo>
                    <a:pt x="38367" y="102121"/>
                    <a:pt x="57646" y="83415"/>
                    <a:pt x="95822" y="45811"/>
                  </a:cubicBezTo>
                  <a:cubicBezTo>
                    <a:pt x="196798" y="27678"/>
                    <a:pt x="247191" y="18325"/>
                    <a:pt x="347976" y="0"/>
                  </a:cubicBezTo>
                  <a:cubicBezTo>
                    <a:pt x="411921" y="18706"/>
                    <a:pt x="444180" y="27869"/>
                    <a:pt x="510034" y="45430"/>
                  </a:cubicBezTo>
                  <a:cubicBezTo>
                    <a:pt x="475103" y="82079"/>
                    <a:pt x="458114" y="100022"/>
                    <a:pt x="424138" y="136098"/>
                  </a:cubicBezTo>
                  <a:cubicBezTo>
                    <a:pt x="321253" y="155950"/>
                    <a:pt x="269333" y="165876"/>
                    <a:pt x="165112" y="185727"/>
                  </a:cubicBezTo>
                  <a:close/>
                  <a:moveTo>
                    <a:pt x="16034" y="137053"/>
                  </a:moveTo>
                  <a:cubicBezTo>
                    <a:pt x="76734" y="154804"/>
                    <a:pt x="107657" y="163585"/>
                    <a:pt x="170839" y="180001"/>
                  </a:cubicBezTo>
                  <a:cubicBezTo>
                    <a:pt x="268379" y="161485"/>
                    <a:pt x="317053" y="152132"/>
                    <a:pt x="413639" y="133808"/>
                  </a:cubicBezTo>
                  <a:cubicBezTo>
                    <a:pt x="445707" y="99831"/>
                    <a:pt x="461741" y="82842"/>
                    <a:pt x="494573" y="48675"/>
                  </a:cubicBezTo>
                  <a:cubicBezTo>
                    <a:pt x="432727" y="32068"/>
                    <a:pt x="402377" y="23478"/>
                    <a:pt x="342441" y="5917"/>
                  </a:cubicBezTo>
                  <a:cubicBezTo>
                    <a:pt x="247955" y="23287"/>
                    <a:pt x="200616" y="31877"/>
                    <a:pt x="105748" y="49056"/>
                  </a:cubicBezTo>
                  <a:cubicBezTo>
                    <a:pt x="69863" y="84179"/>
                    <a:pt x="51920" y="101740"/>
                    <a:pt x="16034" y="137053"/>
                  </a:cubicBezTo>
                  <a:close/>
                </a:path>
              </a:pathLst>
            </a:custGeom>
            <a:grpFill/>
            <a:ln w="19088" cap="flat">
              <a:noFill/>
              <a:prstDash val="solid"/>
              <a:miter/>
            </a:ln>
          </p:spPr>
          <p:txBody>
            <a:bodyPr rtlCol="0" anchor="ctr"/>
            <a:lstStyle/>
            <a:p>
              <a:endParaRPr lang="en-US" dirty="0"/>
            </a:p>
          </p:txBody>
        </p:sp>
        <p:sp>
          <p:nvSpPr>
            <p:cNvPr id="530" name="Freeform: Shape 529">
              <a:extLst>
                <a:ext uri="{FF2B5EF4-FFF2-40B4-BE49-F238E27FC236}">
                  <a16:creationId xmlns:a16="http://schemas.microsoft.com/office/drawing/2014/main" id="{C88FA206-FAD4-4900-99DE-89F2CE86A590}"/>
                </a:ext>
              </a:extLst>
            </p:cNvPr>
            <p:cNvSpPr/>
            <p:nvPr/>
          </p:nvSpPr>
          <p:spPr>
            <a:xfrm>
              <a:off x="-797858" y="4738300"/>
              <a:ext cx="496291" cy="171793"/>
            </a:xfrm>
            <a:custGeom>
              <a:avLst/>
              <a:gdLst>
                <a:gd name="connsiteX0" fmla="*/ 175992 w 496290"/>
                <a:gd name="connsiteY0" fmla="*/ 176565 h 171792"/>
                <a:gd name="connsiteX1" fmla="*/ 0 w 496290"/>
                <a:gd name="connsiteY1" fmla="*/ 137243 h 171792"/>
                <a:gd name="connsiteX2" fmla="*/ 86278 w 496290"/>
                <a:gd name="connsiteY2" fmla="*/ 46384 h 171792"/>
                <a:gd name="connsiteX3" fmla="*/ 336714 w 496290"/>
                <a:gd name="connsiteY3" fmla="*/ 0 h 171792"/>
                <a:gd name="connsiteX4" fmla="*/ 505453 w 496290"/>
                <a:gd name="connsiteY4" fmla="*/ 42185 h 171792"/>
                <a:gd name="connsiteX5" fmla="*/ 431964 w 496290"/>
                <a:gd name="connsiteY5" fmla="*/ 127127 h 171792"/>
                <a:gd name="connsiteX6" fmla="*/ 175992 w 496290"/>
                <a:gd name="connsiteY6" fmla="*/ 176565 h 171792"/>
                <a:gd name="connsiteX7" fmla="*/ 16034 w 496290"/>
                <a:gd name="connsiteY7" fmla="*/ 134189 h 171792"/>
                <a:gd name="connsiteX8" fmla="*/ 180955 w 496290"/>
                <a:gd name="connsiteY8" fmla="*/ 171220 h 171792"/>
                <a:gd name="connsiteX9" fmla="*/ 420893 w 496290"/>
                <a:gd name="connsiteY9" fmla="*/ 125027 h 171792"/>
                <a:gd name="connsiteX10" fmla="*/ 490183 w 496290"/>
                <a:gd name="connsiteY10" fmla="*/ 45048 h 171792"/>
                <a:gd name="connsiteX11" fmla="*/ 331561 w 496290"/>
                <a:gd name="connsiteY11" fmla="*/ 5536 h 171792"/>
                <a:gd name="connsiteX12" fmla="*/ 96586 w 496290"/>
                <a:gd name="connsiteY12" fmla="*/ 49056 h 171792"/>
                <a:gd name="connsiteX13" fmla="*/ 16034 w 496290"/>
                <a:gd name="connsiteY13" fmla="*/ 134189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175992" y="176565"/>
                  </a:moveTo>
                  <a:cubicBezTo>
                    <a:pt x="103839" y="161867"/>
                    <a:pt x="68717" y="153850"/>
                    <a:pt x="0" y="137243"/>
                  </a:cubicBezTo>
                  <a:cubicBezTo>
                    <a:pt x="34168" y="101167"/>
                    <a:pt x="51156" y="83033"/>
                    <a:pt x="86278" y="46384"/>
                  </a:cubicBezTo>
                  <a:cubicBezTo>
                    <a:pt x="186873" y="27678"/>
                    <a:pt x="236883" y="18515"/>
                    <a:pt x="336714" y="0"/>
                  </a:cubicBezTo>
                  <a:cubicBezTo>
                    <a:pt x="402950" y="17561"/>
                    <a:pt x="436545" y="26151"/>
                    <a:pt x="505453" y="42185"/>
                  </a:cubicBezTo>
                  <a:cubicBezTo>
                    <a:pt x="475103" y="76925"/>
                    <a:pt x="460405" y="93723"/>
                    <a:pt x="431964" y="127127"/>
                  </a:cubicBezTo>
                  <a:cubicBezTo>
                    <a:pt x="330606" y="146406"/>
                    <a:pt x="279259" y="156332"/>
                    <a:pt x="175992" y="176565"/>
                  </a:cubicBezTo>
                  <a:close/>
                  <a:moveTo>
                    <a:pt x="16034" y="134189"/>
                  </a:moveTo>
                  <a:cubicBezTo>
                    <a:pt x="80552" y="149841"/>
                    <a:pt x="113574" y="157286"/>
                    <a:pt x="180955" y="171220"/>
                  </a:cubicBezTo>
                  <a:cubicBezTo>
                    <a:pt x="277732" y="152323"/>
                    <a:pt x="325643" y="143161"/>
                    <a:pt x="420893" y="125027"/>
                  </a:cubicBezTo>
                  <a:cubicBezTo>
                    <a:pt x="447807" y="93532"/>
                    <a:pt x="461550" y="77689"/>
                    <a:pt x="490183" y="45048"/>
                  </a:cubicBezTo>
                  <a:cubicBezTo>
                    <a:pt x="425474" y="29968"/>
                    <a:pt x="393978" y="21951"/>
                    <a:pt x="331561" y="5536"/>
                  </a:cubicBezTo>
                  <a:cubicBezTo>
                    <a:pt x="237838" y="22906"/>
                    <a:pt x="190881" y="31686"/>
                    <a:pt x="96586" y="49056"/>
                  </a:cubicBezTo>
                  <a:cubicBezTo>
                    <a:pt x="63945" y="83224"/>
                    <a:pt x="47911" y="100212"/>
                    <a:pt x="16034" y="134189"/>
                  </a:cubicBezTo>
                  <a:close/>
                </a:path>
              </a:pathLst>
            </a:custGeom>
            <a:grpFill/>
            <a:ln w="19088" cap="flat">
              <a:noFill/>
              <a:prstDash val="solid"/>
              <a:miter/>
            </a:ln>
          </p:spPr>
          <p:txBody>
            <a:bodyPr rtlCol="0" anchor="ctr"/>
            <a:lstStyle/>
            <a:p>
              <a:endParaRPr lang="en-US" dirty="0"/>
            </a:p>
          </p:txBody>
        </p:sp>
        <p:sp>
          <p:nvSpPr>
            <p:cNvPr id="531" name="Freeform: Shape 530">
              <a:extLst>
                <a:ext uri="{FF2B5EF4-FFF2-40B4-BE49-F238E27FC236}">
                  <a16:creationId xmlns:a16="http://schemas.microsoft.com/office/drawing/2014/main" id="{74E5651A-2072-4089-B9D8-498BE75F01E2}"/>
                </a:ext>
              </a:extLst>
            </p:cNvPr>
            <p:cNvSpPr/>
            <p:nvPr/>
          </p:nvSpPr>
          <p:spPr>
            <a:xfrm>
              <a:off x="-379256" y="4735055"/>
              <a:ext cx="477202" cy="152705"/>
            </a:xfrm>
            <a:custGeom>
              <a:avLst/>
              <a:gdLst>
                <a:gd name="connsiteX0" fmla="*/ 185918 w 477202"/>
                <a:gd name="connsiteY0" fmla="*/ 163776 h 152704"/>
                <a:gd name="connsiteX1" fmla="*/ 0 w 477202"/>
                <a:gd name="connsiteY1" fmla="*/ 130753 h 152704"/>
                <a:gd name="connsiteX2" fmla="*/ 73871 w 477202"/>
                <a:gd name="connsiteY2" fmla="*/ 45430 h 152704"/>
                <a:gd name="connsiteX3" fmla="*/ 320298 w 477202"/>
                <a:gd name="connsiteY3" fmla="*/ 0 h 152704"/>
                <a:gd name="connsiteX4" fmla="*/ 495909 w 477202"/>
                <a:gd name="connsiteY4" fmla="*/ 38749 h 152704"/>
                <a:gd name="connsiteX5" fmla="*/ 436163 w 477202"/>
                <a:gd name="connsiteY5" fmla="*/ 116628 h 152704"/>
                <a:gd name="connsiteX6" fmla="*/ 185918 w 477202"/>
                <a:gd name="connsiteY6" fmla="*/ 163776 h 152704"/>
                <a:gd name="connsiteX7" fmla="*/ 15652 w 477202"/>
                <a:gd name="connsiteY7" fmla="*/ 127699 h 152704"/>
                <a:gd name="connsiteX8" fmla="*/ 189736 w 477202"/>
                <a:gd name="connsiteY8" fmla="*/ 158813 h 152704"/>
                <a:gd name="connsiteX9" fmla="*/ 424328 w 477202"/>
                <a:gd name="connsiteY9" fmla="*/ 114529 h 152704"/>
                <a:gd name="connsiteX10" fmla="*/ 480829 w 477202"/>
                <a:gd name="connsiteY10" fmla="*/ 41421 h 152704"/>
                <a:gd name="connsiteX11" fmla="*/ 315908 w 477202"/>
                <a:gd name="connsiteY11" fmla="*/ 5345 h 152704"/>
                <a:gd name="connsiteX12" fmla="*/ 84560 w 477202"/>
                <a:gd name="connsiteY12" fmla="*/ 48102 h 152704"/>
                <a:gd name="connsiteX13" fmla="*/ 15652 w 477202"/>
                <a:gd name="connsiteY13" fmla="*/ 127699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185918" y="163776"/>
                  </a:moveTo>
                  <a:cubicBezTo>
                    <a:pt x="109757" y="151750"/>
                    <a:pt x="72535" y="145069"/>
                    <a:pt x="0" y="130753"/>
                  </a:cubicBezTo>
                  <a:cubicBezTo>
                    <a:pt x="28632" y="97158"/>
                    <a:pt x="43330" y="80361"/>
                    <a:pt x="73871" y="45430"/>
                  </a:cubicBezTo>
                  <a:cubicBezTo>
                    <a:pt x="172938" y="27105"/>
                    <a:pt x="222376" y="17943"/>
                    <a:pt x="320298" y="0"/>
                  </a:cubicBezTo>
                  <a:cubicBezTo>
                    <a:pt x="389015" y="16416"/>
                    <a:pt x="424138" y="24242"/>
                    <a:pt x="495909" y="38749"/>
                  </a:cubicBezTo>
                  <a:cubicBezTo>
                    <a:pt x="470522" y="71008"/>
                    <a:pt x="458687" y="86469"/>
                    <a:pt x="436163" y="116628"/>
                  </a:cubicBezTo>
                  <a:cubicBezTo>
                    <a:pt x="337096" y="134762"/>
                    <a:pt x="287085" y="144306"/>
                    <a:pt x="185918" y="163776"/>
                  </a:cubicBezTo>
                  <a:close/>
                  <a:moveTo>
                    <a:pt x="15652" y="127699"/>
                  </a:moveTo>
                  <a:cubicBezTo>
                    <a:pt x="83797" y="141252"/>
                    <a:pt x="118537" y="147360"/>
                    <a:pt x="189736" y="158813"/>
                  </a:cubicBezTo>
                  <a:cubicBezTo>
                    <a:pt x="284413" y="140679"/>
                    <a:pt x="331369" y="131708"/>
                    <a:pt x="424328" y="114529"/>
                  </a:cubicBezTo>
                  <a:cubicBezTo>
                    <a:pt x="445898" y="86087"/>
                    <a:pt x="456969" y="71580"/>
                    <a:pt x="480829" y="41421"/>
                  </a:cubicBezTo>
                  <a:cubicBezTo>
                    <a:pt x="413448" y="27869"/>
                    <a:pt x="380426" y="20615"/>
                    <a:pt x="315908" y="5345"/>
                  </a:cubicBezTo>
                  <a:cubicBezTo>
                    <a:pt x="223903" y="22333"/>
                    <a:pt x="177519" y="30732"/>
                    <a:pt x="84560" y="48102"/>
                  </a:cubicBezTo>
                  <a:cubicBezTo>
                    <a:pt x="56119" y="80552"/>
                    <a:pt x="42376" y="96395"/>
                    <a:pt x="15652" y="127699"/>
                  </a:cubicBezTo>
                  <a:close/>
                </a:path>
              </a:pathLst>
            </a:custGeom>
            <a:grpFill/>
            <a:ln w="19088" cap="flat">
              <a:noFill/>
              <a:prstDash val="solid"/>
              <a:miter/>
            </a:ln>
          </p:spPr>
          <p:txBody>
            <a:bodyPr rtlCol="0" anchor="ctr"/>
            <a:lstStyle/>
            <a:p>
              <a:endParaRPr lang="en-US" dirty="0"/>
            </a:p>
          </p:txBody>
        </p:sp>
        <p:sp>
          <p:nvSpPr>
            <p:cNvPr id="532" name="Freeform: Shape 531">
              <a:extLst>
                <a:ext uri="{FF2B5EF4-FFF2-40B4-BE49-F238E27FC236}">
                  <a16:creationId xmlns:a16="http://schemas.microsoft.com/office/drawing/2014/main" id="{ADC8867F-0A5D-4450-8BC5-6A83F619B9BD}"/>
                </a:ext>
              </a:extLst>
            </p:cNvPr>
            <p:cNvSpPr/>
            <p:nvPr/>
          </p:nvSpPr>
          <p:spPr>
            <a:xfrm>
              <a:off x="43354" y="4730665"/>
              <a:ext cx="477202" cy="133617"/>
            </a:xfrm>
            <a:custGeom>
              <a:avLst/>
              <a:gdLst>
                <a:gd name="connsiteX0" fmla="*/ 194508 w 477202"/>
                <a:gd name="connsiteY0" fmla="*/ 148505 h 133616"/>
                <a:gd name="connsiteX1" fmla="*/ 0 w 477202"/>
                <a:gd name="connsiteY1" fmla="*/ 121400 h 133616"/>
                <a:gd name="connsiteX2" fmla="*/ 60318 w 477202"/>
                <a:gd name="connsiteY2" fmla="*/ 43330 h 133616"/>
                <a:gd name="connsiteX3" fmla="*/ 301401 w 477202"/>
                <a:gd name="connsiteY3" fmla="*/ 0 h 133616"/>
                <a:gd name="connsiteX4" fmla="*/ 483120 w 477202"/>
                <a:gd name="connsiteY4" fmla="*/ 35122 h 133616"/>
                <a:gd name="connsiteX5" fmla="*/ 437117 w 477202"/>
                <a:gd name="connsiteY5" fmla="*/ 104794 h 133616"/>
                <a:gd name="connsiteX6" fmla="*/ 194508 w 477202"/>
                <a:gd name="connsiteY6" fmla="*/ 148505 h 133616"/>
                <a:gd name="connsiteX7" fmla="*/ 15271 w 477202"/>
                <a:gd name="connsiteY7" fmla="*/ 118537 h 133616"/>
                <a:gd name="connsiteX8" fmla="*/ 197371 w 477202"/>
                <a:gd name="connsiteY8" fmla="*/ 144115 h 133616"/>
                <a:gd name="connsiteX9" fmla="*/ 424901 w 477202"/>
                <a:gd name="connsiteY9" fmla="*/ 103267 h 133616"/>
                <a:gd name="connsiteX10" fmla="*/ 468422 w 477202"/>
                <a:gd name="connsiteY10" fmla="*/ 37604 h 133616"/>
                <a:gd name="connsiteX11" fmla="*/ 297583 w 477202"/>
                <a:gd name="connsiteY11" fmla="*/ 4963 h 133616"/>
                <a:gd name="connsiteX12" fmla="*/ 71389 w 477202"/>
                <a:gd name="connsiteY12" fmla="*/ 45621 h 133616"/>
                <a:gd name="connsiteX13" fmla="*/ 15271 w 477202"/>
                <a:gd name="connsiteY13" fmla="*/ 11853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33616">
                  <a:moveTo>
                    <a:pt x="194508" y="148505"/>
                  </a:moveTo>
                  <a:cubicBezTo>
                    <a:pt x="114910" y="138961"/>
                    <a:pt x="76161" y="133426"/>
                    <a:pt x="0" y="121400"/>
                  </a:cubicBezTo>
                  <a:cubicBezTo>
                    <a:pt x="22906" y="91050"/>
                    <a:pt x="34740" y="75589"/>
                    <a:pt x="60318" y="43330"/>
                  </a:cubicBezTo>
                  <a:cubicBezTo>
                    <a:pt x="157286" y="25769"/>
                    <a:pt x="205579" y="17179"/>
                    <a:pt x="301401" y="0"/>
                  </a:cubicBezTo>
                  <a:cubicBezTo>
                    <a:pt x="372600" y="15080"/>
                    <a:pt x="408867" y="22142"/>
                    <a:pt x="483120" y="35122"/>
                  </a:cubicBezTo>
                  <a:cubicBezTo>
                    <a:pt x="462886" y="64518"/>
                    <a:pt x="453915" y="78261"/>
                    <a:pt x="437117" y="104794"/>
                  </a:cubicBezTo>
                  <a:cubicBezTo>
                    <a:pt x="341295" y="121591"/>
                    <a:pt x="292811" y="130372"/>
                    <a:pt x="194508" y="148505"/>
                  </a:cubicBezTo>
                  <a:close/>
                  <a:moveTo>
                    <a:pt x="15271" y="118537"/>
                  </a:moveTo>
                  <a:cubicBezTo>
                    <a:pt x="86660" y="129799"/>
                    <a:pt x="123118" y="134953"/>
                    <a:pt x="197371" y="144115"/>
                  </a:cubicBezTo>
                  <a:cubicBezTo>
                    <a:pt x="289376" y="127127"/>
                    <a:pt x="334805" y="119110"/>
                    <a:pt x="424901" y="103267"/>
                  </a:cubicBezTo>
                  <a:cubicBezTo>
                    <a:pt x="440935" y="78261"/>
                    <a:pt x="449334" y="65281"/>
                    <a:pt x="468422" y="37604"/>
                  </a:cubicBezTo>
                  <a:cubicBezTo>
                    <a:pt x="398559" y="25578"/>
                    <a:pt x="364392" y="18897"/>
                    <a:pt x="297583" y="4963"/>
                  </a:cubicBezTo>
                  <a:cubicBezTo>
                    <a:pt x="207488" y="20997"/>
                    <a:pt x="162440" y="29014"/>
                    <a:pt x="71389" y="45621"/>
                  </a:cubicBezTo>
                  <a:cubicBezTo>
                    <a:pt x="47720" y="75780"/>
                    <a:pt x="36649" y="90287"/>
                    <a:pt x="15271" y="118537"/>
                  </a:cubicBezTo>
                  <a:close/>
                </a:path>
              </a:pathLst>
            </a:custGeom>
            <a:grpFill/>
            <a:ln w="19088" cap="flat">
              <a:noFill/>
              <a:prstDash val="solid"/>
              <a:miter/>
            </a:ln>
          </p:spPr>
          <p:txBody>
            <a:bodyPr rtlCol="0" anchor="ctr"/>
            <a:lstStyle/>
            <a:p>
              <a:endParaRPr lang="en-US" dirty="0"/>
            </a:p>
          </p:txBody>
        </p:sp>
        <p:sp>
          <p:nvSpPr>
            <p:cNvPr id="533" name="Freeform: Shape 532">
              <a:extLst>
                <a:ext uri="{FF2B5EF4-FFF2-40B4-BE49-F238E27FC236}">
                  <a16:creationId xmlns:a16="http://schemas.microsoft.com/office/drawing/2014/main" id="{81A3F1ED-F0B7-4842-9315-8AC97938A1D2}"/>
                </a:ext>
              </a:extLst>
            </p:cNvPr>
            <p:cNvSpPr/>
            <p:nvPr/>
          </p:nvSpPr>
          <p:spPr>
            <a:xfrm>
              <a:off x="466919" y="4725702"/>
              <a:ext cx="458114" cy="114529"/>
            </a:xfrm>
            <a:custGeom>
              <a:avLst/>
              <a:gdLst>
                <a:gd name="connsiteX0" fmla="*/ 201570 w 458114"/>
                <a:gd name="connsiteY0" fmla="*/ 132280 h 114528"/>
                <a:gd name="connsiteX1" fmla="*/ 0 w 458114"/>
                <a:gd name="connsiteY1" fmla="*/ 110329 h 114528"/>
                <a:gd name="connsiteX2" fmla="*/ 46384 w 458114"/>
                <a:gd name="connsiteY2" fmla="*/ 40276 h 114528"/>
                <a:gd name="connsiteX3" fmla="*/ 281358 w 458114"/>
                <a:gd name="connsiteY3" fmla="*/ 0 h 114528"/>
                <a:gd name="connsiteX4" fmla="*/ 468613 w 458114"/>
                <a:gd name="connsiteY4" fmla="*/ 31877 h 114528"/>
                <a:gd name="connsiteX5" fmla="*/ 435590 w 458114"/>
                <a:gd name="connsiteY5" fmla="*/ 93532 h 114528"/>
                <a:gd name="connsiteX6" fmla="*/ 201570 w 458114"/>
                <a:gd name="connsiteY6" fmla="*/ 132280 h 114528"/>
                <a:gd name="connsiteX7" fmla="*/ 14889 w 458114"/>
                <a:gd name="connsiteY7" fmla="*/ 107848 h 114528"/>
                <a:gd name="connsiteX8" fmla="*/ 203479 w 458114"/>
                <a:gd name="connsiteY8" fmla="*/ 128654 h 114528"/>
                <a:gd name="connsiteX9" fmla="*/ 423183 w 458114"/>
                <a:gd name="connsiteY9" fmla="*/ 92386 h 114528"/>
                <a:gd name="connsiteX10" fmla="*/ 454488 w 458114"/>
                <a:gd name="connsiteY10" fmla="*/ 34358 h 114528"/>
                <a:gd name="connsiteX11" fmla="*/ 278495 w 458114"/>
                <a:gd name="connsiteY11" fmla="*/ 4772 h 114528"/>
                <a:gd name="connsiteX12" fmla="*/ 58028 w 458114"/>
                <a:gd name="connsiteY12" fmla="*/ 42566 h 114528"/>
                <a:gd name="connsiteX13" fmla="*/ 14889 w 458114"/>
                <a:gd name="connsiteY13" fmla="*/ 10784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14528">
                  <a:moveTo>
                    <a:pt x="201570" y="132280"/>
                  </a:moveTo>
                  <a:cubicBezTo>
                    <a:pt x="119301" y="124645"/>
                    <a:pt x="79025" y="120446"/>
                    <a:pt x="0" y="110329"/>
                  </a:cubicBezTo>
                  <a:cubicBezTo>
                    <a:pt x="16988" y="83606"/>
                    <a:pt x="25960" y="69862"/>
                    <a:pt x="46384" y="40276"/>
                  </a:cubicBezTo>
                  <a:cubicBezTo>
                    <a:pt x="140870" y="23860"/>
                    <a:pt x="187827" y="15843"/>
                    <a:pt x="281358" y="0"/>
                  </a:cubicBezTo>
                  <a:cubicBezTo>
                    <a:pt x="354657" y="13934"/>
                    <a:pt x="392069" y="20424"/>
                    <a:pt x="468613" y="31877"/>
                  </a:cubicBezTo>
                  <a:cubicBezTo>
                    <a:pt x="453151" y="58410"/>
                    <a:pt x="446852" y="70626"/>
                    <a:pt x="435590" y="93532"/>
                  </a:cubicBezTo>
                  <a:cubicBezTo>
                    <a:pt x="343204" y="108420"/>
                    <a:pt x="296438" y="116055"/>
                    <a:pt x="201570" y="132280"/>
                  </a:cubicBezTo>
                  <a:close/>
                  <a:moveTo>
                    <a:pt x="14889" y="107848"/>
                  </a:moveTo>
                  <a:cubicBezTo>
                    <a:pt x="88950" y="117201"/>
                    <a:pt x="126745" y="121400"/>
                    <a:pt x="203479" y="128654"/>
                  </a:cubicBezTo>
                  <a:cubicBezTo>
                    <a:pt x="292239" y="113574"/>
                    <a:pt x="336141" y="106321"/>
                    <a:pt x="423183" y="92386"/>
                  </a:cubicBezTo>
                  <a:cubicBezTo>
                    <a:pt x="434063" y="70626"/>
                    <a:pt x="439980" y="59173"/>
                    <a:pt x="454488" y="34358"/>
                  </a:cubicBezTo>
                  <a:cubicBezTo>
                    <a:pt x="382716" y="23478"/>
                    <a:pt x="347403" y="17561"/>
                    <a:pt x="278495" y="4772"/>
                  </a:cubicBezTo>
                  <a:cubicBezTo>
                    <a:pt x="190690" y="19661"/>
                    <a:pt x="146787" y="27296"/>
                    <a:pt x="58028" y="42566"/>
                  </a:cubicBezTo>
                  <a:cubicBezTo>
                    <a:pt x="39130" y="69862"/>
                    <a:pt x="30732" y="82842"/>
                    <a:pt x="14889" y="107848"/>
                  </a:cubicBezTo>
                  <a:close/>
                </a:path>
              </a:pathLst>
            </a:custGeom>
            <a:grpFill/>
            <a:ln w="19088" cap="flat">
              <a:noFill/>
              <a:prstDash val="solid"/>
              <a:miter/>
            </a:ln>
          </p:spPr>
          <p:txBody>
            <a:bodyPr rtlCol="0" anchor="ctr"/>
            <a:lstStyle/>
            <a:p>
              <a:endParaRPr lang="en-US" dirty="0"/>
            </a:p>
          </p:txBody>
        </p:sp>
        <p:sp>
          <p:nvSpPr>
            <p:cNvPr id="534" name="Freeform: Shape 533">
              <a:extLst>
                <a:ext uri="{FF2B5EF4-FFF2-40B4-BE49-F238E27FC236}">
                  <a16:creationId xmlns:a16="http://schemas.microsoft.com/office/drawing/2014/main" id="{14048312-97CF-42B2-BED3-98783D7F8E56}"/>
                </a:ext>
              </a:extLst>
            </p:cNvPr>
            <p:cNvSpPr/>
            <p:nvPr/>
          </p:nvSpPr>
          <p:spPr>
            <a:xfrm>
              <a:off x="889339" y="4721121"/>
              <a:ext cx="439026" cy="114529"/>
            </a:xfrm>
            <a:custGeom>
              <a:avLst/>
              <a:gdLst>
                <a:gd name="connsiteX0" fmla="*/ 206533 w 439026"/>
                <a:gd name="connsiteY0" fmla="*/ 116628 h 114528"/>
                <a:gd name="connsiteX1" fmla="*/ 0 w 439026"/>
                <a:gd name="connsiteY1" fmla="*/ 98685 h 114528"/>
                <a:gd name="connsiteX2" fmla="*/ 33404 w 439026"/>
                <a:gd name="connsiteY2" fmla="*/ 36840 h 114528"/>
                <a:gd name="connsiteX3" fmla="*/ 262080 w 439026"/>
                <a:gd name="connsiteY3" fmla="*/ 0 h 114528"/>
                <a:gd name="connsiteX4" fmla="*/ 453533 w 439026"/>
                <a:gd name="connsiteY4" fmla="*/ 29396 h 114528"/>
                <a:gd name="connsiteX5" fmla="*/ 431964 w 439026"/>
                <a:gd name="connsiteY5" fmla="*/ 83606 h 114528"/>
                <a:gd name="connsiteX6" fmla="*/ 206533 w 439026"/>
                <a:gd name="connsiteY6" fmla="*/ 116628 h 114528"/>
                <a:gd name="connsiteX7" fmla="*/ 14316 w 439026"/>
                <a:gd name="connsiteY7" fmla="*/ 96395 h 114528"/>
                <a:gd name="connsiteX8" fmla="*/ 207679 w 439026"/>
                <a:gd name="connsiteY8" fmla="*/ 113574 h 114528"/>
                <a:gd name="connsiteX9" fmla="*/ 419175 w 439026"/>
                <a:gd name="connsiteY9" fmla="*/ 82461 h 114528"/>
                <a:gd name="connsiteX10" fmla="*/ 439790 w 439026"/>
                <a:gd name="connsiteY10" fmla="*/ 31495 h 114528"/>
                <a:gd name="connsiteX11" fmla="*/ 259598 w 439026"/>
                <a:gd name="connsiteY11" fmla="*/ 4199 h 114528"/>
                <a:gd name="connsiteX12" fmla="*/ 45239 w 439026"/>
                <a:gd name="connsiteY12" fmla="*/ 38558 h 114528"/>
                <a:gd name="connsiteX13" fmla="*/ 14316 w 439026"/>
                <a:gd name="connsiteY13" fmla="*/ 96395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206533" y="116628"/>
                  </a:moveTo>
                  <a:cubicBezTo>
                    <a:pt x="122546" y="110520"/>
                    <a:pt x="81124" y="107084"/>
                    <a:pt x="0" y="98685"/>
                  </a:cubicBezTo>
                  <a:cubicBezTo>
                    <a:pt x="11453" y="75589"/>
                    <a:pt x="17752" y="63563"/>
                    <a:pt x="33404" y="36840"/>
                  </a:cubicBezTo>
                  <a:cubicBezTo>
                    <a:pt x="125218" y="21951"/>
                    <a:pt x="170838" y="14698"/>
                    <a:pt x="262080" y="0"/>
                  </a:cubicBezTo>
                  <a:cubicBezTo>
                    <a:pt x="337096" y="12980"/>
                    <a:pt x="375463" y="18897"/>
                    <a:pt x="453533" y="29396"/>
                  </a:cubicBezTo>
                  <a:cubicBezTo>
                    <a:pt x="442271" y="53447"/>
                    <a:pt x="438263" y="63945"/>
                    <a:pt x="431964" y="83606"/>
                  </a:cubicBezTo>
                  <a:cubicBezTo>
                    <a:pt x="342631" y="96204"/>
                    <a:pt x="297584" y="102694"/>
                    <a:pt x="206533" y="116628"/>
                  </a:cubicBezTo>
                  <a:close/>
                  <a:moveTo>
                    <a:pt x="14316" y="96395"/>
                  </a:moveTo>
                  <a:cubicBezTo>
                    <a:pt x="90478" y="104221"/>
                    <a:pt x="129227" y="107657"/>
                    <a:pt x="207679" y="113574"/>
                  </a:cubicBezTo>
                  <a:cubicBezTo>
                    <a:pt x="293193" y="100594"/>
                    <a:pt x="335378" y="94486"/>
                    <a:pt x="419175" y="82461"/>
                  </a:cubicBezTo>
                  <a:cubicBezTo>
                    <a:pt x="425474" y="63754"/>
                    <a:pt x="429291" y="53828"/>
                    <a:pt x="439790" y="31495"/>
                  </a:cubicBezTo>
                  <a:cubicBezTo>
                    <a:pt x="366491" y="21570"/>
                    <a:pt x="330415" y="16225"/>
                    <a:pt x="259598" y="4199"/>
                  </a:cubicBezTo>
                  <a:cubicBezTo>
                    <a:pt x="174084" y="17943"/>
                    <a:pt x="131326" y="24815"/>
                    <a:pt x="45239" y="38558"/>
                  </a:cubicBezTo>
                  <a:cubicBezTo>
                    <a:pt x="30923" y="63372"/>
                    <a:pt x="24815" y="74825"/>
                    <a:pt x="14316" y="96395"/>
                  </a:cubicBezTo>
                  <a:close/>
                </a:path>
              </a:pathLst>
            </a:custGeom>
            <a:grpFill/>
            <a:ln w="19088" cap="flat">
              <a:noFill/>
              <a:prstDash val="solid"/>
              <a:miter/>
            </a:ln>
          </p:spPr>
          <p:txBody>
            <a:bodyPr rtlCol="0" anchor="ctr"/>
            <a:lstStyle/>
            <a:p>
              <a:endParaRPr lang="en-US" dirty="0"/>
            </a:p>
          </p:txBody>
        </p:sp>
        <p:sp>
          <p:nvSpPr>
            <p:cNvPr id="535" name="Freeform: Shape 534">
              <a:extLst>
                <a:ext uri="{FF2B5EF4-FFF2-40B4-BE49-F238E27FC236}">
                  <a16:creationId xmlns:a16="http://schemas.microsoft.com/office/drawing/2014/main" id="{A7EE8712-A282-4F56-A8C0-8C5ABF49CA09}"/>
                </a:ext>
              </a:extLst>
            </p:cNvPr>
            <p:cNvSpPr/>
            <p:nvPr/>
          </p:nvSpPr>
          <p:spPr>
            <a:xfrm>
              <a:off x="1307941" y="4717494"/>
              <a:ext cx="439026" cy="95440"/>
            </a:xfrm>
            <a:custGeom>
              <a:avLst/>
              <a:gdLst>
                <a:gd name="connsiteX0" fmla="*/ 209778 w 439026"/>
                <a:gd name="connsiteY0" fmla="*/ 103076 h 95440"/>
                <a:gd name="connsiteX1" fmla="*/ 0 w 439026"/>
                <a:gd name="connsiteY1" fmla="*/ 87614 h 95440"/>
                <a:gd name="connsiteX2" fmla="*/ 21951 w 439026"/>
                <a:gd name="connsiteY2" fmla="*/ 33213 h 95440"/>
                <a:gd name="connsiteX3" fmla="*/ 244710 w 439026"/>
                <a:gd name="connsiteY3" fmla="*/ 0 h 95440"/>
                <a:gd name="connsiteX4" fmla="*/ 439217 w 439026"/>
                <a:gd name="connsiteY4" fmla="*/ 28059 h 95440"/>
                <a:gd name="connsiteX5" fmla="*/ 426810 w 439026"/>
                <a:gd name="connsiteY5" fmla="*/ 76161 h 95440"/>
                <a:gd name="connsiteX6" fmla="*/ 209778 w 439026"/>
                <a:gd name="connsiteY6" fmla="*/ 103076 h 95440"/>
                <a:gd name="connsiteX7" fmla="*/ 13743 w 439026"/>
                <a:gd name="connsiteY7" fmla="*/ 85705 h 95440"/>
                <a:gd name="connsiteX8" fmla="*/ 210160 w 439026"/>
                <a:gd name="connsiteY8" fmla="*/ 100403 h 95440"/>
                <a:gd name="connsiteX9" fmla="*/ 413639 w 439026"/>
                <a:gd name="connsiteY9" fmla="*/ 75016 h 95440"/>
                <a:gd name="connsiteX10" fmla="*/ 425474 w 439026"/>
                <a:gd name="connsiteY10" fmla="*/ 29777 h 95440"/>
                <a:gd name="connsiteX11" fmla="*/ 242610 w 439026"/>
                <a:gd name="connsiteY11" fmla="*/ 3818 h 95440"/>
                <a:gd name="connsiteX12" fmla="*/ 33977 w 439026"/>
                <a:gd name="connsiteY12" fmla="*/ 34740 h 95440"/>
                <a:gd name="connsiteX13" fmla="*/ 13743 w 439026"/>
                <a:gd name="connsiteY13" fmla="*/ 85705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95440">
                  <a:moveTo>
                    <a:pt x="209778" y="103076"/>
                  </a:moveTo>
                  <a:cubicBezTo>
                    <a:pt x="124836" y="97922"/>
                    <a:pt x="82652" y="94868"/>
                    <a:pt x="0" y="87614"/>
                  </a:cubicBezTo>
                  <a:cubicBezTo>
                    <a:pt x="6490" y="67954"/>
                    <a:pt x="10689" y="57264"/>
                    <a:pt x="21951" y="33213"/>
                  </a:cubicBezTo>
                  <a:cubicBezTo>
                    <a:pt x="111284" y="19851"/>
                    <a:pt x="155568" y="13362"/>
                    <a:pt x="244710" y="0"/>
                  </a:cubicBezTo>
                  <a:cubicBezTo>
                    <a:pt x="321062" y="12407"/>
                    <a:pt x="360001" y="17943"/>
                    <a:pt x="439217" y="28059"/>
                  </a:cubicBezTo>
                  <a:cubicBezTo>
                    <a:pt x="431391" y="50011"/>
                    <a:pt x="429291" y="59364"/>
                    <a:pt x="426810" y="76161"/>
                  </a:cubicBezTo>
                  <a:cubicBezTo>
                    <a:pt x="340532" y="86469"/>
                    <a:pt x="297392" y="91623"/>
                    <a:pt x="209778" y="103076"/>
                  </a:cubicBezTo>
                  <a:close/>
                  <a:moveTo>
                    <a:pt x="13743" y="85705"/>
                  </a:moveTo>
                  <a:cubicBezTo>
                    <a:pt x="91241" y="92577"/>
                    <a:pt x="130563" y="95440"/>
                    <a:pt x="210160" y="100403"/>
                  </a:cubicBezTo>
                  <a:cubicBezTo>
                    <a:pt x="292239" y="89714"/>
                    <a:pt x="332897" y="84751"/>
                    <a:pt x="413639" y="75016"/>
                  </a:cubicBezTo>
                  <a:cubicBezTo>
                    <a:pt x="416311" y="58982"/>
                    <a:pt x="418411" y="50202"/>
                    <a:pt x="425474" y="29777"/>
                  </a:cubicBezTo>
                  <a:cubicBezTo>
                    <a:pt x="351221" y="20233"/>
                    <a:pt x="314572" y="15079"/>
                    <a:pt x="242610" y="3818"/>
                  </a:cubicBezTo>
                  <a:cubicBezTo>
                    <a:pt x="159195" y="16416"/>
                    <a:pt x="117583" y="22333"/>
                    <a:pt x="33977" y="34740"/>
                  </a:cubicBezTo>
                  <a:cubicBezTo>
                    <a:pt x="23669" y="57264"/>
                    <a:pt x="19851" y="67190"/>
                    <a:pt x="13743" y="85705"/>
                  </a:cubicBezTo>
                  <a:close/>
                </a:path>
              </a:pathLst>
            </a:custGeom>
            <a:grpFill/>
            <a:ln w="19088" cap="flat">
              <a:noFill/>
              <a:prstDash val="solid"/>
              <a:miter/>
            </a:ln>
          </p:spPr>
          <p:txBody>
            <a:bodyPr rtlCol="0" anchor="ctr"/>
            <a:lstStyle/>
            <a:p>
              <a:endParaRPr lang="en-US" dirty="0"/>
            </a:p>
          </p:txBody>
        </p:sp>
        <p:sp>
          <p:nvSpPr>
            <p:cNvPr id="536" name="Freeform: Shape 535">
              <a:extLst>
                <a:ext uri="{FF2B5EF4-FFF2-40B4-BE49-F238E27FC236}">
                  <a16:creationId xmlns:a16="http://schemas.microsoft.com/office/drawing/2014/main" id="{72A72264-E5E1-4268-9D88-BFCB810B81BF}"/>
                </a:ext>
              </a:extLst>
            </p:cNvPr>
            <p:cNvSpPr/>
            <p:nvPr/>
          </p:nvSpPr>
          <p:spPr>
            <a:xfrm>
              <a:off x="1721580" y="4715585"/>
              <a:ext cx="419938" cy="76352"/>
            </a:xfrm>
            <a:custGeom>
              <a:avLst/>
              <a:gdLst>
                <a:gd name="connsiteX0" fmla="*/ 210924 w 419938"/>
                <a:gd name="connsiteY0" fmla="*/ 92959 h 76352"/>
                <a:gd name="connsiteX1" fmla="*/ 0 w 419938"/>
                <a:gd name="connsiteY1" fmla="*/ 78261 h 76352"/>
                <a:gd name="connsiteX2" fmla="*/ 12789 w 419938"/>
                <a:gd name="connsiteY2" fmla="*/ 29968 h 76352"/>
                <a:gd name="connsiteX3" fmla="*/ 230203 w 419938"/>
                <a:gd name="connsiteY3" fmla="*/ 0 h 76352"/>
                <a:gd name="connsiteX4" fmla="*/ 426047 w 419938"/>
                <a:gd name="connsiteY4" fmla="*/ 28060 h 76352"/>
                <a:gd name="connsiteX5" fmla="*/ 420129 w 419938"/>
                <a:gd name="connsiteY5" fmla="*/ 72153 h 76352"/>
                <a:gd name="connsiteX6" fmla="*/ 210924 w 419938"/>
                <a:gd name="connsiteY6" fmla="*/ 92959 h 76352"/>
                <a:gd name="connsiteX7" fmla="*/ 13171 w 419938"/>
                <a:gd name="connsiteY7" fmla="*/ 76734 h 76352"/>
                <a:gd name="connsiteX8" fmla="*/ 210733 w 419938"/>
                <a:gd name="connsiteY8" fmla="*/ 90859 h 76352"/>
                <a:gd name="connsiteX9" fmla="*/ 407150 w 419938"/>
                <a:gd name="connsiteY9" fmla="*/ 71199 h 76352"/>
                <a:gd name="connsiteX10" fmla="*/ 412876 w 419938"/>
                <a:gd name="connsiteY10" fmla="*/ 29778 h 76352"/>
                <a:gd name="connsiteX11" fmla="*/ 228676 w 419938"/>
                <a:gd name="connsiteY11" fmla="*/ 3818 h 76352"/>
                <a:gd name="connsiteX12" fmla="*/ 25006 w 419938"/>
                <a:gd name="connsiteY12" fmla="*/ 31495 h 76352"/>
                <a:gd name="connsiteX13" fmla="*/ 13171 w 419938"/>
                <a:gd name="connsiteY13" fmla="*/ 76734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76352">
                  <a:moveTo>
                    <a:pt x="210924" y="92959"/>
                  </a:moveTo>
                  <a:cubicBezTo>
                    <a:pt x="125791" y="87805"/>
                    <a:pt x="83415" y="84942"/>
                    <a:pt x="0" y="78261"/>
                  </a:cubicBezTo>
                  <a:cubicBezTo>
                    <a:pt x="2673" y="61273"/>
                    <a:pt x="4772" y="51920"/>
                    <a:pt x="12789" y="29968"/>
                  </a:cubicBezTo>
                  <a:cubicBezTo>
                    <a:pt x="99640" y="18325"/>
                    <a:pt x="142970" y="12407"/>
                    <a:pt x="230203" y="0"/>
                  </a:cubicBezTo>
                  <a:cubicBezTo>
                    <a:pt x="307510" y="12216"/>
                    <a:pt x="346640" y="17752"/>
                    <a:pt x="426047" y="28060"/>
                  </a:cubicBezTo>
                  <a:cubicBezTo>
                    <a:pt x="420702" y="48675"/>
                    <a:pt x="419748" y="57264"/>
                    <a:pt x="420129" y="72153"/>
                  </a:cubicBezTo>
                  <a:cubicBezTo>
                    <a:pt x="336905" y="80361"/>
                    <a:pt x="295102" y="84369"/>
                    <a:pt x="210924" y="92959"/>
                  </a:cubicBezTo>
                  <a:close/>
                  <a:moveTo>
                    <a:pt x="13171" y="76734"/>
                  </a:moveTo>
                  <a:cubicBezTo>
                    <a:pt x="91432" y="83033"/>
                    <a:pt x="130945" y="85896"/>
                    <a:pt x="210733" y="90859"/>
                  </a:cubicBezTo>
                  <a:cubicBezTo>
                    <a:pt x="289758" y="82651"/>
                    <a:pt x="328888" y="78834"/>
                    <a:pt x="407150" y="71199"/>
                  </a:cubicBezTo>
                  <a:cubicBezTo>
                    <a:pt x="407150" y="57074"/>
                    <a:pt x="407913" y="49056"/>
                    <a:pt x="412876" y="29778"/>
                  </a:cubicBezTo>
                  <a:cubicBezTo>
                    <a:pt x="338241" y="20233"/>
                    <a:pt x="301401" y="15080"/>
                    <a:pt x="228676" y="3818"/>
                  </a:cubicBezTo>
                  <a:cubicBezTo>
                    <a:pt x="146979" y="15271"/>
                    <a:pt x="106512" y="20615"/>
                    <a:pt x="25006" y="31495"/>
                  </a:cubicBezTo>
                  <a:cubicBezTo>
                    <a:pt x="17752" y="52111"/>
                    <a:pt x="15652" y="60700"/>
                    <a:pt x="13171" y="76734"/>
                  </a:cubicBezTo>
                  <a:close/>
                </a:path>
              </a:pathLst>
            </a:custGeom>
            <a:grpFill/>
            <a:ln w="19088" cap="flat">
              <a:noFill/>
              <a:prstDash val="solid"/>
              <a:miter/>
            </a:ln>
          </p:spPr>
          <p:txBody>
            <a:bodyPr rtlCol="0" anchor="ctr"/>
            <a:lstStyle/>
            <a:p>
              <a:endParaRPr lang="en-US" dirty="0"/>
            </a:p>
          </p:txBody>
        </p:sp>
        <p:sp>
          <p:nvSpPr>
            <p:cNvPr id="537" name="Freeform: Shape 536">
              <a:extLst>
                <a:ext uri="{FF2B5EF4-FFF2-40B4-BE49-F238E27FC236}">
                  <a16:creationId xmlns:a16="http://schemas.microsoft.com/office/drawing/2014/main" id="{6B5EAA73-74C0-4F60-B74F-3F07C21B6615}"/>
                </a:ext>
              </a:extLst>
            </p:cNvPr>
            <p:cNvSpPr/>
            <p:nvPr/>
          </p:nvSpPr>
          <p:spPr>
            <a:xfrm>
              <a:off x="2128704" y="4716731"/>
              <a:ext cx="400850" cy="76352"/>
            </a:xfrm>
            <a:custGeom>
              <a:avLst/>
              <a:gdLst>
                <a:gd name="connsiteX0" fmla="*/ 210376 w 400850"/>
                <a:gd name="connsiteY0" fmla="*/ 87423 h 76352"/>
                <a:gd name="connsiteX1" fmla="*/ 26 w 400850"/>
                <a:gd name="connsiteY1" fmla="*/ 71199 h 76352"/>
                <a:gd name="connsiteX2" fmla="*/ 6134 w 400850"/>
                <a:gd name="connsiteY2" fmla="*/ 27105 h 76352"/>
                <a:gd name="connsiteX3" fmla="*/ 219157 w 400850"/>
                <a:gd name="connsiteY3" fmla="*/ 0 h 76352"/>
                <a:gd name="connsiteX4" fmla="*/ 416719 w 400850"/>
                <a:gd name="connsiteY4" fmla="*/ 26914 h 76352"/>
                <a:gd name="connsiteX5" fmla="*/ 414428 w 400850"/>
                <a:gd name="connsiteY5" fmla="*/ 69862 h 76352"/>
                <a:gd name="connsiteX6" fmla="*/ 210376 w 400850"/>
                <a:gd name="connsiteY6" fmla="*/ 87423 h 76352"/>
                <a:gd name="connsiteX7" fmla="*/ 12814 w 400850"/>
                <a:gd name="connsiteY7" fmla="*/ 70053 h 76352"/>
                <a:gd name="connsiteX8" fmla="*/ 209804 w 400850"/>
                <a:gd name="connsiteY8" fmla="*/ 85515 h 76352"/>
                <a:gd name="connsiteX9" fmla="*/ 401257 w 400850"/>
                <a:gd name="connsiteY9" fmla="*/ 69290 h 76352"/>
                <a:gd name="connsiteX10" fmla="*/ 403548 w 400850"/>
                <a:gd name="connsiteY10" fmla="*/ 29014 h 76352"/>
                <a:gd name="connsiteX11" fmla="*/ 218011 w 400850"/>
                <a:gd name="connsiteY11" fmla="*/ 3627 h 76352"/>
                <a:gd name="connsiteX12" fmla="*/ 18541 w 400850"/>
                <a:gd name="connsiteY12" fmla="*/ 28632 h 76352"/>
                <a:gd name="connsiteX13" fmla="*/ 12814 w 400850"/>
                <a:gd name="connsiteY13" fmla="*/ 7005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76352">
                  <a:moveTo>
                    <a:pt x="210376" y="87423"/>
                  </a:moveTo>
                  <a:cubicBezTo>
                    <a:pt x="125816" y="81315"/>
                    <a:pt x="83632" y="78261"/>
                    <a:pt x="26" y="71199"/>
                  </a:cubicBezTo>
                  <a:cubicBezTo>
                    <a:pt x="-165" y="56310"/>
                    <a:pt x="598" y="47720"/>
                    <a:pt x="6134" y="27105"/>
                  </a:cubicBezTo>
                  <a:cubicBezTo>
                    <a:pt x="90885" y="16797"/>
                    <a:pt x="133451" y="11644"/>
                    <a:pt x="219157" y="0"/>
                  </a:cubicBezTo>
                  <a:cubicBezTo>
                    <a:pt x="296655" y="12598"/>
                    <a:pt x="335022" y="20424"/>
                    <a:pt x="416719" y="26914"/>
                  </a:cubicBezTo>
                  <a:cubicBezTo>
                    <a:pt x="412710" y="47338"/>
                    <a:pt x="412519" y="55546"/>
                    <a:pt x="414428" y="69862"/>
                  </a:cubicBezTo>
                  <a:cubicBezTo>
                    <a:pt x="331013" y="80361"/>
                    <a:pt x="291501" y="81315"/>
                    <a:pt x="210376" y="87423"/>
                  </a:cubicBezTo>
                  <a:close/>
                  <a:moveTo>
                    <a:pt x="12814" y="70053"/>
                  </a:moveTo>
                  <a:cubicBezTo>
                    <a:pt x="91076" y="76734"/>
                    <a:pt x="130588" y="79597"/>
                    <a:pt x="209804" y="85515"/>
                  </a:cubicBezTo>
                  <a:cubicBezTo>
                    <a:pt x="286156" y="79788"/>
                    <a:pt x="322996" y="79025"/>
                    <a:pt x="401257" y="69290"/>
                  </a:cubicBezTo>
                  <a:cubicBezTo>
                    <a:pt x="399731" y="55737"/>
                    <a:pt x="399921" y="48102"/>
                    <a:pt x="403548" y="29014"/>
                  </a:cubicBezTo>
                  <a:cubicBezTo>
                    <a:pt x="326814" y="22906"/>
                    <a:pt x="290928" y="15270"/>
                    <a:pt x="218011" y="3627"/>
                  </a:cubicBezTo>
                  <a:cubicBezTo>
                    <a:pt x="137842" y="14316"/>
                    <a:pt x="97948" y="19088"/>
                    <a:pt x="18541" y="28632"/>
                  </a:cubicBezTo>
                  <a:cubicBezTo>
                    <a:pt x="13578" y="47911"/>
                    <a:pt x="12814" y="55928"/>
                    <a:pt x="12814" y="70053"/>
                  </a:cubicBezTo>
                  <a:close/>
                </a:path>
              </a:pathLst>
            </a:custGeom>
            <a:grpFill/>
            <a:ln w="19088" cap="flat">
              <a:noFill/>
              <a:prstDash val="solid"/>
              <a:miter/>
            </a:ln>
          </p:spPr>
          <p:txBody>
            <a:bodyPr rtlCol="0" anchor="ctr"/>
            <a:lstStyle/>
            <a:p>
              <a:endParaRPr lang="en-US" dirty="0"/>
            </a:p>
          </p:txBody>
        </p:sp>
        <p:sp>
          <p:nvSpPr>
            <p:cNvPr id="538" name="Freeform: Shape 537">
              <a:extLst>
                <a:ext uri="{FF2B5EF4-FFF2-40B4-BE49-F238E27FC236}">
                  <a16:creationId xmlns:a16="http://schemas.microsoft.com/office/drawing/2014/main" id="{EACEE8D3-3BA5-43AE-9B43-6CF302E1ADE6}"/>
                </a:ext>
              </a:extLst>
            </p:cNvPr>
            <p:cNvSpPr/>
            <p:nvPr/>
          </p:nvSpPr>
          <p:spPr>
            <a:xfrm>
              <a:off x="2529073" y="4703178"/>
              <a:ext cx="419938" cy="76352"/>
            </a:xfrm>
            <a:custGeom>
              <a:avLst/>
              <a:gdLst>
                <a:gd name="connsiteX0" fmla="*/ 214484 w 419938"/>
                <a:gd name="connsiteY0" fmla="*/ 90478 h 76352"/>
                <a:gd name="connsiteX1" fmla="*/ 1079 w 419938"/>
                <a:gd name="connsiteY1" fmla="*/ 83987 h 76352"/>
                <a:gd name="connsiteX2" fmla="*/ 3560 w 419938"/>
                <a:gd name="connsiteY2" fmla="*/ 41039 h 76352"/>
                <a:gd name="connsiteX3" fmla="*/ 219828 w 419938"/>
                <a:gd name="connsiteY3" fmla="*/ 0 h 76352"/>
                <a:gd name="connsiteX4" fmla="*/ 423689 w 419938"/>
                <a:gd name="connsiteY4" fmla="*/ 5535 h 76352"/>
                <a:gd name="connsiteX5" fmla="*/ 421208 w 419938"/>
                <a:gd name="connsiteY5" fmla="*/ 54019 h 76352"/>
                <a:gd name="connsiteX6" fmla="*/ 214484 w 419938"/>
                <a:gd name="connsiteY6" fmla="*/ 90478 h 76352"/>
                <a:gd name="connsiteX7" fmla="*/ 13868 w 419938"/>
                <a:gd name="connsiteY7" fmla="*/ 82270 h 76352"/>
                <a:gd name="connsiteX8" fmla="*/ 213911 w 419938"/>
                <a:gd name="connsiteY8" fmla="*/ 88378 h 76352"/>
                <a:gd name="connsiteX9" fmla="*/ 408037 w 419938"/>
                <a:gd name="connsiteY9" fmla="*/ 54019 h 76352"/>
                <a:gd name="connsiteX10" fmla="*/ 410328 w 419938"/>
                <a:gd name="connsiteY10" fmla="*/ 8971 h 76352"/>
                <a:gd name="connsiteX11" fmla="*/ 218683 w 419938"/>
                <a:gd name="connsiteY11" fmla="*/ 3818 h 76352"/>
                <a:gd name="connsiteX12" fmla="*/ 15968 w 419938"/>
                <a:gd name="connsiteY12" fmla="*/ 42185 h 76352"/>
                <a:gd name="connsiteX13" fmla="*/ 13868 w 419938"/>
                <a:gd name="connsiteY13" fmla="*/ 82270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76352">
                  <a:moveTo>
                    <a:pt x="214484" y="90478"/>
                  </a:moveTo>
                  <a:cubicBezTo>
                    <a:pt x="128969" y="88760"/>
                    <a:pt x="86021" y="87805"/>
                    <a:pt x="1079" y="83987"/>
                  </a:cubicBezTo>
                  <a:cubicBezTo>
                    <a:pt x="-639" y="69671"/>
                    <a:pt x="-639" y="61464"/>
                    <a:pt x="3560" y="41039"/>
                  </a:cubicBezTo>
                  <a:cubicBezTo>
                    <a:pt x="89266" y="27487"/>
                    <a:pt x="132405" y="19279"/>
                    <a:pt x="219828" y="0"/>
                  </a:cubicBezTo>
                  <a:cubicBezTo>
                    <a:pt x="300380" y="4581"/>
                    <a:pt x="341419" y="5154"/>
                    <a:pt x="423689" y="5535"/>
                  </a:cubicBezTo>
                  <a:cubicBezTo>
                    <a:pt x="420253" y="27105"/>
                    <a:pt x="420063" y="36458"/>
                    <a:pt x="421208" y="54019"/>
                  </a:cubicBezTo>
                  <a:cubicBezTo>
                    <a:pt x="337602" y="71199"/>
                    <a:pt x="296372" y="78452"/>
                    <a:pt x="214484" y="90478"/>
                  </a:cubicBezTo>
                  <a:close/>
                  <a:moveTo>
                    <a:pt x="13868" y="82270"/>
                  </a:moveTo>
                  <a:cubicBezTo>
                    <a:pt x="93465" y="85896"/>
                    <a:pt x="133741" y="86851"/>
                    <a:pt x="213911" y="88378"/>
                  </a:cubicBezTo>
                  <a:cubicBezTo>
                    <a:pt x="291027" y="76925"/>
                    <a:pt x="329776" y="70053"/>
                    <a:pt x="408037" y="54019"/>
                  </a:cubicBezTo>
                  <a:cubicBezTo>
                    <a:pt x="407083" y="37794"/>
                    <a:pt x="407274" y="28823"/>
                    <a:pt x="410328" y="8971"/>
                  </a:cubicBezTo>
                  <a:cubicBezTo>
                    <a:pt x="333021" y="8590"/>
                    <a:pt x="294463" y="7826"/>
                    <a:pt x="218683" y="3818"/>
                  </a:cubicBezTo>
                  <a:cubicBezTo>
                    <a:pt x="136795" y="21760"/>
                    <a:pt x="96328" y="29396"/>
                    <a:pt x="15968" y="42185"/>
                  </a:cubicBezTo>
                  <a:cubicBezTo>
                    <a:pt x="12532" y="60891"/>
                    <a:pt x="12341" y="68717"/>
                    <a:pt x="13868" y="82270"/>
                  </a:cubicBezTo>
                  <a:close/>
                </a:path>
              </a:pathLst>
            </a:custGeom>
            <a:grpFill/>
            <a:ln w="19088" cap="flat">
              <a:noFill/>
              <a:prstDash val="solid"/>
              <a:miter/>
            </a:ln>
          </p:spPr>
          <p:txBody>
            <a:bodyPr rtlCol="0" anchor="ctr"/>
            <a:lstStyle/>
            <a:p>
              <a:endParaRPr lang="en-US" dirty="0"/>
            </a:p>
          </p:txBody>
        </p:sp>
        <p:sp>
          <p:nvSpPr>
            <p:cNvPr id="539" name="Freeform: Shape 538">
              <a:extLst>
                <a:ext uri="{FF2B5EF4-FFF2-40B4-BE49-F238E27FC236}">
                  <a16:creationId xmlns:a16="http://schemas.microsoft.com/office/drawing/2014/main" id="{4CA912E1-9135-4311-A623-E86561580B12}"/>
                </a:ext>
              </a:extLst>
            </p:cNvPr>
            <p:cNvSpPr/>
            <p:nvPr/>
          </p:nvSpPr>
          <p:spPr>
            <a:xfrm>
              <a:off x="2936481" y="4645914"/>
              <a:ext cx="419938" cy="95440"/>
            </a:xfrm>
            <a:custGeom>
              <a:avLst/>
              <a:gdLst>
                <a:gd name="connsiteX0" fmla="*/ 210981 w 419938"/>
                <a:gd name="connsiteY0" fmla="*/ 112811 h 95440"/>
                <a:gd name="connsiteX1" fmla="*/ 630 w 419938"/>
                <a:gd name="connsiteY1" fmla="*/ 112429 h 95440"/>
                <a:gd name="connsiteX2" fmla="*/ 3111 w 419938"/>
                <a:gd name="connsiteY2" fmla="*/ 64327 h 95440"/>
                <a:gd name="connsiteX3" fmla="*/ 218807 w 419938"/>
                <a:gd name="connsiteY3" fmla="*/ 5345 h 95440"/>
                <a:gd name="connsiteX4" fmla="*/ 421522 w 419938"/>
                <a:gd name="connsiteY4" fmla="*/ 0 h 95440"/>
                <a:gd name="connsiteX5" fmla="*/ 416750 w 419938"/>
                <a:gd name="connsiteY5" fmla="*/ 59937 h 95440"/>
                <a:gd name="connsiteX6" fmla="*/ 210981 w 419938"/>
                <a:gd name="connsiteY6" fmla="*/ 112811 h 95440"/>
                <a:gd name="connsiteX7" fmla="*/ 13610 w 419938"/>
                <a:gd name="connsiteY7" fmla="*/ 109757 h 95440"/>
                <a:gd name="connsiteX8" fmla="*/ 210790 w 419938"/>
                <a:gd name="connsiteY8" fmla="*/ 109757 h 95440"/>
                <a:gd name="connsiteX9" fmla="*/ 404152 w 419938"/>
                <a:gd name="connsiteY9" fmla="*/ 59937 h 95440"/>
                <a:gd name="connsiteX10" fmla="*/ 408543 w 419938"/>
                <a:gd name="connsiteY10" fmla="*/ 4199 h 95440"/>
                <a:gd name="connsiteX11" fmla="*/ 218234 w 419938"/>
                <a:gd name="connsiteY11" fmla="*/ 9162 h 95440"/>
                <a:gd name="connsiteX12" fmla="*/ 16091 w 419938"/>
                <a:gd name="connsiteY12" fmla="*/ 64327 h 95440"/>
                <a:gd name="connsiteX13" fmla="*/ 13610 w 419938"/>
                <a:gd name="connsiteY13" fmla="*/ 109757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95440">
                  <a:moveTo>
                    <a:pt x="210981" y="112811"/>
                  </a:moveTo>
                  <a:cubicBezTo>
                    <a:pt x="127184" y="112429"/>
                    <a:pt x="84999" y="112811"/>
                    <a:pt x="630" y="112429"/>
                  </a:cubicBezTo>
                  <a:cubicBezTo>
                    <a:pt x="-515" y="95250"/>
                    <a:pt x="-325" y="85896"/>
                    <a:pt x="3111" y="64327"/>
                  </a:cubicBezTo>
                  <a:cubicBezTo>
                    <a:pt x="88626" y="43521"/>
                    <a:pt x="131765" y="31686"/>
                    <a:pt x="218807" y="5345"/>
                  </a:cubicBezTo>
                  <a:cubicBezTo>
                    <a:pt x="299550" y="4008"/>
                    <a:pt x="340207" y="2672"/>
                    <a:pt x="421522" y="0"/>
                  </a:cubicBezTo>
                  <a:cubicBezTo>
                    <a:pt x="417704" y="25196"/>
                    <a:pt x="417132" y="37031"/>
                    <a:pt x="416750" y="59937"/>
                  </a:cubicBezTo>
                  <a:cubicBezTo>
                    <a:pt x="333908" y="83797"/>
                    <a:pt x="292678" y="94295"/>
                    <a:pt x="210981" y="112811"/>
                  </a:cubicBezTo>
                  <a:close/>
                  <a:moveTo>
                    <a:pt x="13610" y="109757"/>
                  </a:moveTo>
                  <a:cubicBezTo>
                    <a:pt x="92634" y="109947"/>
                    <a:pt x="132147" y="109566"/>
                    <a:pt x="210790" y="109757"/>
                  </a:cubicBezTo>
                  <a:cubicBezTo>
                    <a:pt x="287524" y="92195"/>
                    <a:pt x="326273" y="82270"/>
                    <a:pt x="404152" y="59937"/>
                  </a:cubicBezTo>
                  <a:cubicBezTo>
                    <a:pt x="404343" y="38558"/>
                    <a:pt x="405107" y="27487"/>
                    <a:pt x="408543" y="4199"/>
                  </a:cubicBezTo>
                  <a:cubicBezTo>
                    <a:pt x="332190" y="6681"/>
                    <a:pt x="294014" y="8017"/>
                    <a:pt x="218234" y="9162"/>
                  </a:cubicBezTo>
                  <a:cubicBezTo>
                    <a:pt x="136728" y="33595"/>
                    <a:pt x="96261" y="44666"/>
                    <a:pt x="16091" y="64327"/>
                  </a:cubicBezTo>
                  <a:cubicBezTo>
                    <a:pt x="12846" y="84560"/>
                    <a:pt x="12656" y="93341"/>
                    <a:pt x="13610" y="109757"/>
                  </a:cubicBezTo>
                  <a:close/>
                </a:path>
              </a:pathLst>
            </a:custGeom>
            <a:grpFill/>
            <a:ln w="19088" cap="flat">
              <a:noFill/>
              <a:prstDash val="solid"/>
              <a:miter/>
            </a:ln>
          </p:spPr>
          <p:txBody>
            <a:bodyPr rtlCol="0" anchor="ctr"/>
            <a:lstStyle/>
            <a:p>
              <a:endParaRPr lang="en-US" dirty="0"/>
            </a:p>
          </p:txBody>
        </p:sp>
        <p:sp>
          <p:nvSpPr>
            <p:cNvPr id="540" name="Freeform: Shape 539">
              <a:extLst>
                <a:ext uri="{FF2B5EF4-FFF2-40B4-BE49-F238E27FC236}">
                  <a16:creationId xmlns:a16="http://schemas.microsoft.com/office/drawing/2014/main" id="{10C7B30F-4F8F-4009-A8DD-E326BE9C2444}"/>
                </a:ext>
              </a:extLst>
            </p:cNvPr>
            <p:cNvSpPr/>
            <p:nvPr/>
          </p:nvSpPr>
          <p:spPr>
            <a:xfrm>
              <a:off x="3340442" y="4564407"/>
              <a:ext cx="400850" cy="133617"/>
            </a:xfrm>
            <a:custGeom>
              <a:avLst/>
              <a:gdLst>
                <a:gd name="connsiteX0" fmla="*/ 205197 w 400850"/>
                <a:gd name="connsiteY0" fmla="*/ 143543 h 133616"/>
                <a:gd name="connsiteX1" fmla="*/ 0 w 400850"/>
                <a:gd name="connsiteY1" fmla="*/ 143352 h 133616"/>
                <a:gd name="connsiteX2" fmla="*/ 4581 w 400850"/>
                <a:gd name="connsiteY2" fmla="*/ 83797 h 133616"/>
                <a:gd name="connsiteX3" fmla="*/ 217604 w 400850"/>
                <a:gd name="connsiteY3" fmla="*/ 9162 h 133616"/>
                <a:gd name="connsiteX4" fmla="*/ 416120 w 400850"/>
                <a:gd name="connsiteY4" fmla="*/ 0 h 133616"/>
                <a:gd name="connsiteX5" fmla="*/ 409058 w 400850"/>
                <a:gd name="connsiteY5" fmla="*/ 75207 h 133616"/>
                <a:gd name="connsiteX6" fmla="*/ 205197 w 400850"/>
                <a:gd name="connsiteY6" fmla="*/ 143543 h 133616"/>
                <a:gd name="connsiteX7" fmla="*/ 12980 w 400850"/>
                <a:gd name="connsiteY7" fmla="*/ 139534 h 133616"/>
                <a:gd name="connsiteX8" fmla="*/ 205197 w 400850"/>
                <a:gd name="connsiteY8" fmla="*/ 139343 h 133616"/>
                <a:gd name="connsiteX9" fmla="*/ 396651 w 400850"/>
                <a:gd name="connsiteY9" fmla="*/ 75016 h 133616"/>
                <a:gd name="connsiteX10" fmla="*/ 403331 w 400850"/>
                <a:gd name="connsiteY10" fmla="*/ 4963 h 133616"/>
                <a:gd name="connsiteX11" fmla="*/ 216841 w 400850"/>
                <a:gd name="connsiteY11" fmla="*/ 13362 h 133616"/>
                <a:gd name="connsiteX12" fmla="*/ 17179 w 400850"/>
                <a:gd name="connsiteY12" fmla="*/ 83224 h 133616"/>
                <a:gd name="connsiteX13" fmla="*/ 12980 w 400850"/>
                <a:gd name="connsiteY13" fmla="*/ 139534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205197" y="143543"/>
                  </a:moveTo>
                  <a:cubicBezTo>
                    <a:pt x="123691" y="142206"/>
                    <a:pt x="82651" y="142397"/>
                    <a:pt x="0" y="143352"/>
                  </a:cubicBezTo>
                  <a:cubicBezTo>
                    <a:pt x="190" y="120637"/>
                    <a:pt x="954" y="108802"/>
                    <a:pt x="4581" y="83797"/>
                  </a:cubicBezTo>
                  <a:cubicBezTo>
                    <a:pt x="89332" y="56310"/>
                    <a:pt x="131898" y="41421"/>
                    <a:pt x="217604" y="9162"/>
                  </a:cubicBezTo>
                  <a:cubicBezTo>
                    <a:pt x="297011" y="5154"/>
                    <a:pt x="336714" y="3054"/>
                    <a:pt x="416120" y="0"/>
                  </a:cubicBezTo>
                  <a:cubicBezTo>
                    <a:pt x="411921" y="30159"/>
                    <a:pt x="410585" y="45239"/>
                    <a:pt x="409058" y="75207"/>
                  </a:cubicBezTo>
                  <a:cubicBezTo>
                    <a:pt x="326979" y="105175"/>
                    <a:pt x="286322" y="118919"/>
                    <a:pt x="205197" y="143543"/>
                  </a:cubicBezTo>
                  <a:close/>
                  <a:moveTo>
                    <a:pt x="12980" y="139534"/>
                  </a:moveTo>
                  <a:cubicBezTo>
                    <a:pt x="90286" y="138580"/>
                    <a:pt x="128845" y="138389"/>
                    <a:pt x="205197" y="139343"/>
                  </a:cubicBezTo>
                  <a:cubicBezTo>
                    <a:pt x="281358" y="116056"/>
                    <a:pt x="319726" y="103076"/>
                    <a:pt x="396651" y="75016"/>
                  </a:cubicBezTo>
                  <a:cubicBezTo>
                    <a:pt x="398178" y="47148"/>
                    <a:pt x="399323" y="33022"/>
                    <a:pt x="403331" y="4963"/>
                  </a:cubicBezTo>
                  <a:cubicBezTo>
                    <a:pt x="328888" y="7826"/>
                    <a:pt x="291475" y="9735"/>
                    <a:pt x="216841" y="13362"/>
                  </a:cubicBezTo>
                  <a:cubicBezTo>
                    <a:pt x="136480" y="43330"/>
                    <a:pt x="96586" y="57455"/>
                    <a:pt x="17179" y="83224"/>
                  </a:cubicBezTo>
                  <a:cubicBezTo>
                    <a:pt x="13934" y="106893"/>
                    <a:pt x="13170" y="117964"/>
                    <a:pt x="12980" y="139534"/>
                  </a:cubicBezTo>
                  <a:close/>
                </a:path>
              </a:pathLst>
            </a:custGeom>
            <a:grpFill/>
            <a:ln w="19088" cap="flat">
              <a:noFill/>
              <a:prstDash val="solid"/>
              <a:miter/>
            </a:ln>
          </p:spPr>
          <p:txBody>
            <a:bodyPr rtlCol="0" anchor="ctr"/>
            <a:lstStyle/>
            <a:p>
              <a:endParaRPr lang="en-US" dirty="0"/>
            </a:p>
          </p:txBody>
        </p:sp>
        <p:sp>
          <p:nvSpPr>
            <p:cNvPr id="541" name="Freeform: Shape 540">
              <a:extLst>
                <a:ext uri="{FF2B5EF4-FFF2-40B4-BE49-F238E27FC236}">
                  <a16:creationId xmlns:a16="http://schemas.microsoft.com/office/drawing/2014/main" id="{4BD50AD5-9F22-4340-AE31-94EDA3BF28B7}"/>
                </a:ext>
              </a:extLst>
            </p:cNvPr>
            <p:cNvSpPr/>
            <p:nvPr/>
          </p:nvSpPr>
          <p:spPr>
            <a:xfrm>
              <a:off x="3737093" y="4473357"/>
              <a:ext cx="400850" cy="171793"/>
            </a:xfrm>
            <a:custGeom>
              <a:avLst/>
              <a:gdLst>
                <a:gd name="connsiteX0" fmla="*/ 199279 w 400850"/>
                <a:gd name="connsiteY0" fmla="*/ 173702 h 171792"/>
                <a:gd name="connsiteX1" fmla="*/ 0 w 400850"/>
                <a:gd name="connsiteY1" fmla="*/ 168548 h 171792"/>
                <a:gd name="connsiteX2" fmla="*/ 7063 w 400850"/>
                <a:gd name="connsiteY2" fmla="*/ 93913 h 171792"/>
                <a:gd name="connsiteX3" fmla="*/ 215695 w 400850"/>
                <a:gd name="connsiteY3" fmla="*/ 7063 h 171792"/>
                <a:gd name="connsiteX4" fmla="*/ 408676 w 400850"/>
                <a:gd name="connsiteY4" fmla="*/ 0 h 171792"/>
                <a:gd name="connsiteX5" fmla="*/ 400277 w 400850"/>
                <a:gd name="connsiteY5" fmla="*/ 92386 h 171792"/>
                <a:gd name="connsiteX6" fmla="*/ 199279 w 400850"/>
                <a:gd name="connsiteY6" fmla="*/ 173702 h 171792"/>
                <a:gd name="connsiteX7" fmla="*/ 12598 w 400850"/>
                <a:gd name="connsiteY7" fmla="*/ 163967 h 171792"/>
                <a:gd name="connsiteX8" fmla="*/ 199470 w 400850"/>
                <a:gd name="connsiteY8" fmla="*/ 168357 h 171792"/>
                <a:gd name="connsiteX9" fmla="*/ 388252 w 400850"/>
                <a:gd name="connsiteY9" fmla="*/ 91623 h 171792"/>
                <a:gd name="connsiteX10" fmla="*/ 396269 w 400850"/>
                <a:gd name="connsiteY10" fmla="*/ 5536 h 171792"/>
                <a:gd name="connsiteX11" fmla="*/ 214932 w 400850"/>
                <a:gd name="connsiteY11" fmla="*/ 11835 h 171792"/>
                <a:gd name="connsiteX12" fmla="*/ 19470 w 400850"/>
                <a:gd name="connsiteY12" fmla="*/ 93341 h 171792"/>
                <a:gd name="connsiteX13" fmla="*/ 12598 w 400850"/>
                <a:gd name="connsiteY13" fmla="*/ 163967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71792">
                  <a:moveTo>
                    <a:pt x="199279" y="173702"/>
                  </a:moveTo>
                  <a:cubicBezTo>
                    <a:pt x="120064" y="169693"/>
                    <a:pt x="80170" y="168930"/>
                    <a:pt x="0" y="168548"/>
                  </a:cubicBezTo>
                  <a:cubicBezTo>
                    <a:pt x="1527" y="138770"/>
                    <a:pt x="2863" y="123882"/>
                    <a:pt x="7063" y="93913"/>
                  </a:cubicBezTo>
                  <a:cubicBezTo>
                    <a:pt x="90286" y="61082"/>
                    <a:pt x="131898" y="43521"/>
                    <a:pt x="215695" y="7063"/>
                  </a:cubicBezTo>
                  <a:cubicBezTo>
                    <a:pt x="293002" y="3054"/>
                    <a:pt x="331751" y="1336"/>
                    <a:pt x="408676" y="0"/>
                  </a:cubicBezTo>
                  <a:cubicBezTo>
                    <a:pt x="404095" y="36076"/>
                    <a:pt x="402568" y="54592"/>
                    <a:pt x="400277" y="92386"/>
                  </a:cubicBezTo>
                  <a:cubicBezTo>
                    <a:pt x="319535" y="127127"/>
                    <a:pt x="279258" y="143542"/>
                    <a:pt x="199279" y="173702"/>
                  </a:cubicBezTo>
                  <a:close/>
                  <a:moveTo>
                    <a:pt x="12598" y="163967"/>
                  </a:moveTo>
                  <a:cubicBezTo>
                    <a:pt x="87805" y="164158"/>
                    <a:pt x="125218" y="164921"/>
                    <a:pt x="199470" y="168357"/>
                  </a:cubicBezTo>
                  <a:cubicBezTo>
                    <a:pt x="274677" y="139725"/>
                    <a:pt x="312472" y="124263"/>
                    <a:pt x="388252" y="91623"/>
                  </a:cubicBezTo>
                  <a:cubicBezTo>
                    <a:pt x="390542" y="56501"/>
                    <a:pt x="392069" y="39131"/>
                    <a:pt x="396269" y="5536"/>
                  </a:cubicBezTo>
                  <a:cubicBezTo>
                    <a:pt x="323925" y="6681"/>
                    <a:pt x="287657" y="8208"/>
                    <a:pt x="214932" y="11835"/>
                  </a:cubicBezTo>
                  <a:cubicBezTo>
                    <a:pt x="136480" y="46002"/>
                    <a:pt x="97349" y="62418"/>
                    <a:pt x="19470" y="93341"/>
                  </a:cubicBezTo>
                  <a:cubicBezTo>
                    <a:pt x="15270" y="121782"/>
                    <a:pt x="14125" y="135716"/>
                    <a:pt x="12598" y="163967"/>
                  </a:cubicBezTo>
                  <a:close/>
                </a:path>
              </a:pathLst>
            </a:custGeom>
            <a:grpFill/>
            <a:ln w="19088" cap="flat">
              <a:noFill/>
              <a:prstDash val="solid"/>
              <a:miter/>
            </a:ln>
          </p:spPr>
          <p:txBody>
            <a:bodyPr rtlCol="0" anchor="ctr"/>
            <a:lstStyle/>
            <a:p>
              <a:endParaRPr lang="en-US" dirty="0"/>
            </a:p>
          </p:txBody>
        </p:sp>
        <p:sp>
          <p:nvSpPr>
            <p:cNvPr id="542" name="Freeform: Shape 541">
              <a:extLst>
                <a:ext uri="{FF2B5EF4-FFF2-40B4-BE49-F238E27FC236}">
                  <a16:creationId xmlns:a16="http://schemas.microsoft.com/office/drawing/2014/main" id="{39F7EA86-E66A-4497-A2F0-63A16F707462}"/>
                </a:ext>
              </a:extLst>
            </p:cNvPr>
            <p:cNvSpPr/>
            <p:nvPr/>
          </p:nvSpPr>
          <p:spPr>
            <a:xfrm>
              <a:off x="4124963" y="4379001"/>
              <a:ext cx="381762" cy="190881"/>
            </a:xfrm>
            <a:custGeom>
              <a:avLst/>
              <a:gdLst>
                <a:gd name="connsiteX0" fmla="*/ 193935 w 381762"/>
                <a:gd name="connsiteY0" fmla="*/ 202967 h 190880"/>
                <a:gd name="connsiteX1" fmla="*/ 0 w 381762"/>
                <a:gd name="connsiteY1" fmla="*/ 189033 h 190880"/>
                <a:gd name="connsiteX2" fmla="*/ 8399 w 381762"/>
                <a:gd name="connsiteY2" fmla="*/ 97219 h 190880"/>
                <a:gd name="connsiteX3" fmla="*/ 211305 w 381762"/>
                <a:gd name="connsiteY3" fmla="*/ 1779 h 190880"/>
                <a:gd name="connsiteX4" fmla="*/ 399132 w 381762"/>
                <a:gd name="connsiteY4" fmla="*/ 1397 h 190880"/>
                <a:gd name="connsiteX5" fmla="*/ 391116 w 381762"/>
                <a:gd name="connsiteY5" fmla="*/ 110962 h 190880"/>
                <a:gd name="connsiteX6" fmla="*/ 193935 w 381762"/>
                <a:gd name="connsiteY6" fmla="*/ 202967 h 190880"/>
                <a:gd name="connsiteX7" fmla="*/ 12408 w 381762"/>
                <a:gd name="connsiteY7" fmla="*/ 183688 h 190880"/>
                <a:gd name="connsiteX8" fmla="*/ 194317 w 381762"/>
                <a:gd name="connsiteY8" fmla="*/ 196286 h 190880"/>
                <a:gd name="connsiteX9" fmla="*/ 379472 w 381762"/>
                <a:gd name="connsiteY9" fmla="*/ 109626 h 190880"/>
                <a:gd name="connsiteX10" fmla="*/ 387107 w 381762"/>
                <a:gd name="connsiteY10" fmla="*/ 7505 h 190880"/>
                <a:gd name="connsiteX11" fmla="*/ 210733 w 381762"/>
                <a:gd name="connsiteY11" fmla="*/ 7505 h 190880"/>
                <a:gd name="connsiteX12" fmla="*/ 20424 w 381762"/>
                <a:gd name="connsiteY12" fmla="*/ 97028 h 190880"/>
                <a:gd name="connsiteX13" fmla="*/ 12408 w 381762"/>
                <a:gd name="connsiteY13" fmla="*/ 183688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90880">
                  <a:moveTo>
                    <a:pt x="193935" y="202967"/>
                  </a:moveTo>
                  <a:cubicBezTo>
                    <a:pt x="116819" y="194950"/>
                    <a:pt x="77880" y="192278"/>
                    <a:pt x="0" y="189033"/>
                  </a:cubicBezTo>
                  <a:cubicBezTo>
                    <a:pt x="2482" y="151429"/>
                    <a:pt x="4009" y="133105"/>
                    <a:pt x="8399" y="97219"/>
                  </a:cubicBezTo>
                  <a:cubicBezTo>
                    <a:pt x="89523" y="60379"/>
                    <a:pt x="130181" y="41100"/>
                    <a:pt x="211305" y="1779"/>
                  </a:cubicBezTo>
                  <a:cubicBezTo>
                    <a:pt x="286513" y="-321"/>
                    <a:pt x="324116" y="-703"/>
                    <a:pt x="399132" y="1397"/>
                  </a:cubicBezTo>
                  <a:cubicBezTo>
                    <a:pt x="394933" y="43200"/>
                    <a:pt x="393406" y="65342"/>
                    <a:pt x="391116" y="110962"/>
                  </a:cubicBezTo>
                  <a:cubicBezTo>
                    <a:pt x="312282" y="149330"/>
                    <a:pt x="272769" y="167845"/>
                    <a:pt x="193935" y="202967"/>
                  </a:cubicBezTo>
                  <a:close/>
                  <a:moveTo>
                    <a:pt x="12408" y="183688"/>
                  </a:moveTo>
                  <a:cubicBezTo>
                    <a:pt x="85515" y="186742"/>
                    <a:pt x="121782" y="189033"/>
                    <a:pt x="194317" y="196286"/>
                  </a:cubicBezTo>
                  <a:cubicBezTo>
                    <a:pt x="268188" y="163264"/>
                    <a:pt x="305219" y="145894"/>
                    <a:pt x="379472" y="109626"/>
                  </a:cubicBezTo>
                  <a:cubicBezTo>
                    <a:pt x="381762" y="67251"/>
                    <a:pt x="383289" y="46636"/>
                    <a:pt x="387107" y="7505"/>
                  </a:cubicBezTo>
                  <a:cubicBezTo>
                    <a:pt x="316672" y="5596"/>
                    <a:pt x="281359" y="5787"/>
                    <a:pt x="210733" y="7505"/>
                  </a:cubicBezTo>
                  <a:cubicBezTo>
                    <a:pt x="134571" y="44345"/>
                    <a:pt x="96586" y="62288"/>
                    <a:pt x="20424" y="97028"/>
                  </a:cubicBezTo>
                  <a:cubicBezTo>
                    <a:pt x="16225" y="130814"/>
                    <a:pt x="14698" y="148184"/>
                    <a:pt x="12408" y="183688"/>
                  </a:cubicBezTo>
                  <a:close/>
                </a:path>
              </a:pathLst>
            </a:custGeom>
            <a:grpFill/>
            <a:ln w="19088" cap="flat">
              <a:noFill/>
              <a:prstDash val="solid"/>
              <a:miter/>
            </a:ln>
          </p:spPr>
          <p:txBody>
            <a:bodyPr rtlCol="0" anchor="ctr"/>
            <a:lstStyle/>
            <a:p>
              <a:endParaRPr lang="en-US" dirty="0"/>
            </a:p>
          </p:txBody>
        </p:sp>
        <p:sp>
          <p:nvSpPr>
            <p:cNvPr id="543" name="Freeform: Shape 542">
              <a:extLst>
                <a:ext uri="{FF2B5EF4-FFF2-40B4-BE49-F238E27FC236}">
                  <a16:creationId xmlns:a16="http://schemas.microsoft.com/office/drawing/2014/main" id="{4615FF21-6CF2-4DD0-9A5D-EB688A044F9D}"/>
                </a:ext>
              </a:extLst>
            </p:cNvPr>
            <p:cNvSpPr/>
            <p:nvPr/>
          </p:nvSpPr>
          <p:spPr>
            <a:xfrm>
              <a:off x="4504243" y="4283622"/>
              <a:ext cx="381762" cy="229057"/>
            </a:xfrm>
            <a:custGeom>
              <a:avLst/>
              <a:gdLst>
                <a:gd name="connsiteX0" fmla="*/ 190308 w 381762"/>
                <a:gd name="connsiteY0" fmla="*/ 234020 h 229057"/>
                <a:gd name="connsiteX1" fmla="*/ 0 w 381762"/>
                <a:gd name="connsiteY1" fmla="*/ 208633 h 229057"/>
                <a:gd name="connsiteX2" fmla="*/ 8208 w 381762"/>
                <a:gd name="connsiteY2" fmla="*/ 99640 h 229057"/>
                <a:gd name="connsiteX3" fmla="*/ 205007 w 381762"/>
                <a:gd name="connsiteY3" fmla="*/ 0 h 229057"/>
                <a:gd name="connsiteX4" fmla="*/ 389016 w 381762"/>
                <a:gd name="connsiteY4" fmla="*/ 9544 h 229057"/>
                <a:gd name="connsiteX5" fmla="*/ 383480 w 381762"/>
                <a:gd name="connsiteY5" fmla="*/ 134571 h 229057"/>
                <a:gd name="connsiteX6" fmla="*/ 190308 w 381762"/>
                <a:gd name="connsiteY6" fmla="*/ 234020 h 229057"/>
                <a:gd name="connsiteX7" fmla="*/ 12217 w 381762"/>
                <a:gd name="connsiteY7" fmla="*/ 202716 h 229057"/>
                <a:gd name="connsiteX8" fmla="*/ 190499 w 381762"/>
                <a:gd name="connsiteY8" fmla="*/ 226003 h 229057"/>
                <a:gd name="connsiteX9" fmla="*/ 371836 w 381762"/>
                <a:gd name="connsiteY9" fmla="*/ 132662 h 229057"/>
                <a:gd name="connsiteX10" fmla="*/ 377181 w 381762"/>
                <a:gd name="connsiteY10" fmla="*/ 15652 h 229057"/>
                <a:gd name="connsiteX11" fmla="*/ 204243 w 381762"/>
                <a:gd name="connsiteY11" fmla="*/ 6299 h 229057"/>
                <a:gd name="connsiteX12" fmla="*/ 19852 w 381762"/>
                <a:gd name="connsiteY12" fmla="*/ 99831 h 229057"/>
                <a:gd name="connsiteX13" fmla="*/ 12217 w 381762"/>
                <a:gd name="connsiteY13" fmla="*/ 202716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29057">
                  <a:moveTo>
                    <a:pt x="190308" y="234020"/>
                  </a:moveTo>
                  <a:cubicBezTo>
                    <a:pt x="114338" y="221040"/>
                    <a:pt x="76352" y="216077"/>
                    <a:pt x="0" y="208633"/>
                  </a:cubicBezTo>
                  <a:cubicBezTo>
                    <a:pt x="2482" y="163394"/>
                    <a:pt x="4009" y="141443"/>
                    <a:pt x="8208" y="99640"/>
                  </a:cubicBezTo>
                  <a:cubicBezTo>
                    <a:pt x="87042" y="60318"/>
                    <a:pt x="126364" y="40085"/>
                    <a:pt x="205007" y="0"/>
                  </a:cubicBezTo>
                  <a:cubicBezTo>
                    <a:pt x="278496" y="1336"/>
                    <a:pt x="315336" y="3054"/>
                    <a:pt x="389016" y="9544"/>
                  </a:cubicBezTo>
                  <a:cubicBezTo>
                    <a:pt x="385961" y="56692"/>
                    <a:pt x="385007" y="81888"/>
                    <a:pt x="383480" y="134571"/>
                  </a:cubicBezTo>
                  <a:cubicBezTo>
                    <a:pt x="306173" y="175420"/>
                    <a:pt x="267616" y="195462"/>
                    <a:pt x="190308" y="234020"/>
                  </a:cubicBezTo>
                  <a:close/>
                  <a:moveTo>
                    <a:pt x="12217" y="202716"/>
                  </a:moveTo>
                  <a:cubicBezTo>
                    <a:pt x="83606" y="209587"/>
                    <a:pt x="119301" y="214168"/>
                    <a:pt x="190499" y="226003"/>
                  </a:cubicBezTo>
                  <a:cubicBezTo>
                    <a:pt x="263035" y="189736"/>
                    <a:pt x="299302" y="170838"/>
                    <a:pt x="371836" y="132662"/>
                  </a:cubicBezTo>
                  <a:cubicBezTo>
                    <a:pt x="373364" y="83606"/>
                    <a:pt x="374318" y="59937"/>
                    <a:pt x="377181" y="15652"/>
                  </a:cubicBezTo>
                  <a:cubicBezTo>
                    <a:pt x="307891" y="9544"/>
                    <a:pt x="273342" y="7826"/>
                    <a:pt x="204243" y="6299"/>
                  </a:cubicBezTo>
                  <a:cubicBezTo>
                    <a:pt x="130563" y="43903"/>
                    <a:pt x="93532" y="62991"/>
                    <a:pt x="19852" y="99831"/>
                  </a:cubicBezTo>
                  <a:cubicBezTo>
                    <a:pt x="15843" y="139343"/>
                    <a:pt x="14507" y="159958"/>
                    <a:pt x="12217" y="202716"/>
                  </a:cubicBezTo>
                  <a:close/>
                </a:path>
              </a:pathLst>
            </a:custGeom>
            <a:grpFill/>
            <a:ln w="19088" cap="flat">
              <a:noFill/>
              <a:prstDash val="solid"/>
              <a:miter/>
            </a:ln>
          </p:spPr>
          <p:txBody>
            <a:bodyPr rtlCol="0" anchor="ctr"/>
            <a:lstStyle/>
            <a:p>
              <a:endParaRPr lang="en-US" dirty="0"/>
            </a:p>
          </p:txBody>
        </p:sp>
        <p:sp>
          <p:nvSpPr>
            <p:cNvPr id="544" name="Freeform: Shape 543">
              <a:extLst>
                <a:ext uri="{FF2B5EF4-FFF2-40B4-BE49-F238E27FC236}">
                  <a16:creationId xmlns:a16="http://schemas.microsoft.com/office/drawing/2014/main" id="{A73274C6-6A68-480A-BABE-E2306DEB336C}"/>
                </a:ext>
              </a:extLst>
            </p:cNvPr>
            <p:cNvSpPr/>
            <p:nvPr/>
          </p:nvSpPr>
          <p:spPr>
            <a:xfrm>
              <a:off x="4875888" y="4196389"/>
              <a:ext cx="362674" cy="248145"/>
            </a:xfrm>
            <a:custGeom>
              <a:avLst/>
              <a:gdLst>
                <a:gd name="connsiteX0" fmla="*/ 188973 w 362673"/>
                <a:gd name="connsiteY0" fmla="*/ 262843 h 248145"/>
                <a:gd name="connsiteX1" fmla="*/ 0 w 362673"/>
                <a:gd name="connsiteY1" fmla="*/ 224094 h 248145"/>
                <a:gd name="connsiteX2" fmla="*/ 5727 w 362673"/>
                <a:gd name="connsiteY2" fmla="*/ 99449 h 248145"/>
                <a:gd name="connsiteX3" fmla="*/ 196608 w 362673"/>
                <a:gd name="connsiteY3" fmla="*/ 0 h 248145"/>
                <a:gd name="connsiteX4" fmla="*/ 379090 w 362673"/>
                <a:gd name="connsiteY4" fmla="*/ 21951 h 248145"/>
                <a:gd name="connsiteX5" fmla="*/ 378136 w 362673"/>
                <a:gd name="connsiteY5" fmla="*/ 159958 h 248145"/>
                <a:gd name="connsiteX6" fmla="*/ 188973 w 362673"/>
                <a:gd name="connsiteY6" fmla="*/ 262843 h 248145"/>
                <a:gd name="connsiteX7" fmla="*/ 11835 w 362673"/>
                <a:gd name="connsiteY7" fmla="*/ 217795 h 248145"/>
                <a:gd name="connsiteX8" fmla="*/ 188973 w 362673"/>
                <a:gd name="connsiteY8" fmla="*/ 253681 h 248145"/>
                <a:gd name="connsiteX9" fmla="*/ 366301 w 362673"/>
                <a:gd name="connsiteY9" fmla="*/ 157286 h 248145"/>
                <a:gd name="connsiteX10" fmla="*/ 367446 w 362673"/>
                <a:gd name="connsiteY10" fmla="*/ 28250 h 248145"/>
                <a:gd name="connsiteX11" fmla="*/ 196035 w 362673"/>
                <a:gd name="connsiteY11" fmla="*/ 7063 h 248145"/>
                <a:gd name="connsiteX12" fmla="*/ 17180 w 362673"/>
                <a:gd name="connsiteY12" fmla="*/ 100403 h 248145"/>
                <a:gd name="connsiteX13" fmla="*/ 11835 w 362673"/>
                <a:gd name="connsiteY13" fmla="*/ 217795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248145">
                  <a:moveTo>
                    <a:pt x="188973" y="262843"/>
                  </a:moveTo>
                  <a:cubicBezTo>
                    <a:pt x="113193" y="244328"/>
                    <a:pt x="75398" y="236692"/>
                    <a:pt x="0" y="224094"/>
                  </a:cubicBezTo>
                  <a:cubicBezTo>
                    <a:pt x="1527" y="171602"/>
                    <a:pt x="2673" y="146406"/>
                    <a:pt x="5727" y="99449"/>
                  </a:cubicBezTo>
                  <a:cubicBezTo>
                    <a:pt x="82079" y="59364"/>
                    <a:pt x="120255" y="39131"/>
                    <a:pt x="196608" y="0"/>
                  </a:cubicBezTo>
                  <a:cubicBezTo>
                    <a:pt x="269333" y="5917"/>
                    <a:pt x="305792" y="10308"/>
                    <a:pt x="379090" y="21951"/>
                  </a:cubicBezTo>
                  <a:cubicBezTo>
                    <a:pt x="377945" y="73298"/>
                    <a:pt x="377754" y="101167"/>
                    <a:pt x="378136" y="159958"/>
                  </a:cubicBezTo>
                  <a:cubicBezTo>
                    <a:pt x="302547" y="201379"/>
                    <a:pt x="264752" y="222185"/>
                    <a:pt x="188973" y="262843"/>
                  </a:cubicBezTo>
                  <a:close/>
                  <a:moveTo>
                    <a:pt x="11835" y="217795"/>
                  </a:moveTo>
                  <a:cubicBezTo>
                    <a:pt x="82461" y="229439"/>
                    <a:pt x="117965" y="236692"/>
                    <a:pt x="188973" y="253681"/>
                  </a:cubicBezTo>
                  <a:cubicBezTo>
                    <a:pt x="259980" y="215505"/>
                    <a:pt x="295484" y="196035"/>
                    <a:pt x="366301" y="157286"/>
                  </a:cubicBezTo>
                  <a:cubicBezTo>
                    <a:pt x="366110" y="102503"/>
                    <a:pt x="366301" y="76352"/>
                    <a:pt x="367446" y="28250"/>
                  </a:cubicBezTo>
                  <a:cubicBezTo>
                    <a:pt x="298538" y="17179"/>
                    <a:pt x="264180" y="12980"/>
                    <a:pt x="196035" y="7063"/>
                  </a:cubicBezTo>
                  <a:cubicBezTo>
                    <a:pt x="124645" y="43903"/>
                    <a:pt x="88760" y="62800"/>
                    <a:pt x="17180" y="100403"/>
                  </a:cubicBezTo>
                  <a:cubicBezTo>
                    <a:pt x="14316" y="144879"/>
                    <a:pt x="13362" y="168548"/>
                    <a:pt x="11835" y="217795"/>
                  </a:cubicBezTo>
                  <a:close/>
                </a:path>
              </a:pathLst>
            </a:custGeom>
            <a:grpFill/>
            <a:ln w="19088" cap="flat">
              <a:noFill/>
              <a:prstDash val="solid"/>
              <a:miter/>
            </a:ln>
          </p:spPr>
          <p:txBody>
            <a:bodyPr rtlCol="0" anchor="ctr"/>
            <a:lstStyle/>
            <a:p>
              <a:endParaRPr lang="en-US" dirty="0"/>
            </a:p>
          </p:txBody>
        </p:sp>
        <p:sp>
          <p:nvSpPr>
            <p:cNvPr id="545" name="Freeform: Shape 544">
              <a:extLst>
                <a:ext uri="{FF2B5EF4-FFF2-40B4-BE49-F238E27FC236}">
                  <a16:creationId xmlns:a16="http://schemas.microsoft.com/office/drawing/2014/main" id="{01E5535F-1E28-45EC-B9DF-E5E68B110A5E}"/>
                </a:ext>
              </a:extLst>
            </p:cNvPr>
            <p:cNvSpPr/>
            <p:nvPr/>
          </p:nvSpPr>
          <p:spPr>
            <a:xfrm>
              <a:off x="5242290" y="4126336"/>
              <a:ext cx="362674" cy="267233"/>
            </a:xfrm>
            <a:custGeom>
              <a:avLst/>
              <a:gdLst>
                <a:gd name="connsiteX0" fmla="*/ 190590 w 362673"/>
                <a:gd name="connsiteY0" fmla="*/ 284794 h 267233"/>
                <a:gd name="connsiteX1" fmla="*/ 90 w 362673"/>
                <a:gd name="connsiteY1" fmla="*/ 231920 h 267233"/>
                <a:gd name="connsiteX2" fmla="*/ 1236 w 362673"/>
                <a:gd name="connsiteY2" fmla="*/ 94295 h 267233"/>
                <a:gd name="connsiteX3" fmla="*/ 186963 w 362673"/>
                <a:gd name="connsiteY3" fmla="*/ 0 h 267233"/>
                <a:gd name="connsiteX4" fmla="*/ 370782 w 362673"/>
                <a:gd name="connsiteY4" fmla="*/ 36076 h 267233"/>
                <a:gd name="connsiteX5" fmla="*/ 376317 w 362673"/>
                <a:gd name="connsiteY5" fmla="*/ 183055 h 267233"/>
                <a:gd name="connsiteX6" fmla="*/ 190590 w 362673"/>
                <a:gd name="connsiteY6" fmla="*/ 284794 h 267233"/>
                <a:gd name="connsiteX7" fmla="*/ 11735 w 362673"/>
                <a:gd name="connsiteY7" fmla="*/ 225621 h 267233"/>
                <a:gd name="connsiteX8" fmla="*/ 190208 w 362673"/>
                <a:gd name="connsiteY8" fmla="*/ 274678 h 267233"/>
                <a:gd name="connsiteX9" fmla="*/ 364482 w 362673"/>
                <a:gd name="connsiteY9" fmla="*/ 179428 h 267233"/>
                <a:gd name="connsiteX10" fmla="*/ 359519 w 362673"/>
                <a:gd name="connsiteY10" fmla="*/ 41612 h 267233"/>
                <a:gd name="connsiteX11" fmla="*/ 186772 w 362673"/>
                <a:gd name="connsiteY11" fmla="*/ 7444 h 267233"/>
                <a:gd name="connsiteX12" fmla="*/ 12498 w 362673"/>
                <a:gd name="connsiteY12" fmla="*/ 96204 h 267233"/>
                <a:gd name="connsiteX13" fmla="*/ 11735 w 362673"/>
                <a:gd name="connsiteY13" fmla="*/ 225621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62673" h="267233">
                  <a:moveTo>
                    <a:pt x="190590" y="284794"/>
                  </a:moveTo>
                  <a:cubicBezTo>
                    <a:pt x="113855" y="260552"/>
                    <a:pt x="75679" y="250054"/>
                    <a:pt x="90" y="231920"/>
                  </a:cubicBezTo>
                  <a:cubicBezTo>
                    <a:pt x="-101" y="173320"/>
                    <a:pt x="-101" y="145451"/>
                    <a:pt x="1236" y="94295"/>
                  </a:cubicBezTo>
                  <a:cubicBezTo>
                    <a:pt x="75679" y="55355"/>
                    <a:pt x="112710" y="36076"/>
                    <a:pt x="186963" y="0"/>
                  </a:cubicBezTo>
                  <a:cubicBezTo>
                    <a:pt x="259880" y="11262"/>
                    <a:pt x="296529" y="18515"/>
                    <a:pt x="370782" y="36076"/>
                  </a:cubicBezTo>
                  <a:cubicBezTo>
                    <a:pt x="371927" y="90096"/>
                    <a:pt x="373263" y="119873"/>
                    <a:pt x="376317" y="183055"/>
                  </a:cubicBezTo>
                  <a:cubicBezTo>
                    <a:pt x="302064" y="222949"/>
                    <a:pt x="264842" y="243564"/>
                    <a:pt x="190590" y="284794"/>
                  </a:cubicBezTo>
                  <a:close/>
                  <a:moveTo>
                    <a:pt x="11735" y="225621"/>
                  </a:moveTo>
                  <a:cubicBezTo>
                    <a:pt x="82742" y="242610"/>
                    <a:pt x="118246" y="252345"/>
                    <a:pt x="190208" y="274678"/>
                  </a:cubicBezTo>
                  <a:cubicBezTo>
                    <a:pt x="259880" y="236120"/>
                    <a:pt x="294811" y="216841"/>
                    <a:pt x="364482" y="179428"/>
                  </a:cubicBezTo>
                  <a:cubicBezTo>
                    <a:pt x="361810" y="120446"/>
                    <a:pt x="360665" y="92577"/>
                    <a:pt x="359519" y="41612"/>
                  </a:cubicBezTo>
                  <a:cubicBezTo>
                    <a:pt x="289848" y="25196"/>
                    <a:pt x="255298" y="18325"/>
                    <a:pt x="186772" y="7444"/>
                  </a:cubicBezTo>
                  <a:cubicBezTo>
                    <a:pt x="117101" y="41612"/>
                    <a:pt x="82360" y="59555"/>
                    <a:pt x="12498" y="96204"/>
                  </a:cubicBezTo>
                  <a:cubicBezTo>
                    <a:pt x="11543" y="144497"/>
                    <a:pt x="11352" y="170647"/>
                    <a:pt x="11735" y="225621"/>
                  </a:cubicBezTo>
                  <a:close/>
                </a:path>
              </a:pathLst>
            </a:custGeom>
            <a:grpFill/>
            <a:ln w="19088" cap="flat">
              <a:noFill/>
              <a:prstDash val="solid"/>
              <a:miter/>
            </a:ln>
          </p:spPr>
          <p:txBody>
            <a:bodyPr rtlCol="0" anchor="ctr"/>
            <a:lstStyle/>
            <a:p>
              <a:endParaRPr lang="en-US" dirty="0"/>
            </a:p>
          </p:txBody>
        </p:sp>
        <p:sp>
          <p:nvSpPr>
            <p:cNvPr id="546" name="Freeform: Shape 545">
              <a:extLst>
                <a:ext uri="{FF2B5EF4-FFF2-40B4-BE49-F238E27FC236}">
                  <a16:creationId xmlns:a16="http://schemas.microsoft.com/office/drawing/2014/main" id="{C0599738-3DA1-4566-BE05-28C5D7E6ED0C}"/>
                </a:ext>
              </a:extLst>
            </p:cNvPr>
            <p:cNvSpPr/>
            <p:nvPr/>
          </p:nvSpPr>
          <p:spPr>
            <a:xfrm>
              <a:off x="5601809" y="4079570"/>
              <a:ext cx="381762" cy="286321"/>
            </a:xfrm>
            <a:custGeom>
              <a:avLst/>
              <a:gdLst>
                <a:gd name="connsiteX0" fmla="*/ 200425 w 381762"/>
                <a:gd name="connsiteY0" fmla="*/ 298156 h 286321"/>
                <a:gd name="connsiteX1" fmla="*/ 5154 w 381762"/>
                <a:gd name="connsiteY1" fmla="*/ 230966 h 286321"/>
                <a:gd name="connsiteX2" fmla="*/ 0 w 381762"/>
                <a:gd name="connsiteY2" fmla="*/ 84178 h 286321"/>
                <a:gd name="connsiteX3" fmla="*/ 182483 w 381762"/>
                <a:gd name="connsiteY3" fmla="*/ 0 h 286321"/>
                <a:gd name="connsiteX4" fmla="*/ 371073 w 381762"/>
                <a:gd name="connsiteY4" fmla="*/ 50965 h 286321"/>
                <a:gd name="connsiteX5" fmla="*/ 384435 w 381762"/>
                <a:gd name="connsiteY5" fmla="*/ 202334 h 286321"/>
                <a:gd name="connsiteX6" fmla="*/ 200425 w 381762"/>
                <a:gd name="connsiteY6" fmla="*/ 298156 h 286321"/>
                <a:gd name="connsiteX7" fmla="*/ 16607 w 381762"/>
                <a:gd name="connsiteY7" fmla="*/ 224858 h 286321"/>
                <a:gd name="connsiteX8" fmla="*/ 199471 w 381762"/>
                <a:gd name="connsiteY8" fmla="*/ 287467 h 286321"/>
                <a:gd name="connsiteX9" fmla="*/ 372027 w 381762"/>
                <a:gd name="connsiteY9" fmla="*/ 197562 h 286321"/>
                <a:gd name="connsiteX10" fmla="*/ 359811 w 381762"/>
                <a:gd name="connsiteY10" fmla="*/ 55737 h 286321"/>
                <a:gd name="connsiteX11" fmla="*/ 182673 w 381762"/>
                <a:gd name="connsiteY11" fmla="*/ 7444 h 286321"/>
                <a:gd name="connsiteX12" fmla="*/ 11453 w 381762"/>
                <a:gd name="connsiteY12" fmla="*/ 86851 h 286321"/>
                <a:gd name="connsiteX13" fmla="*/ 16607 w 381762"/>
                <a:gd name="connsiteY13" fmla="*/ 224858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86321">
                  <a:moveTo>
                    <a:pt x="200425" y="298156"/>
                  </a:moveTo>
                  <a:cubicBezTo>
                    <a:pt x="121401" y="268379"/>
                    <a:pt x="82270" y="254826"/>
                    <a:pt x="5154" y="230966"/>
                  </a:cubicBezTo>
                  <a:cubicBezTo>
                    <a:pt x="2291" y="167975"/>
                    <a:pt x="1146" y="138198"/>
                    <a:pt x="0" y="84178"/>
                  </a:cubicBezTo>
                  <a:cubicBezTo>
                    <a:pt x="72917" y="48102"/>
                    <a:pt x="109375" y="30923"/>
                    <a:pt x="182483" y="0"/>
                  </a:cubicBezTo>
                  <a:cubicBezTo>
                    <a:pt x="256735" y="17370"/>
                    <a:pt x="294530" y="27487"/>
                    <a:pt x="371073" y="50965"/>
                  </a:cubicBezTo>
                  <a:cubicBezTo>
                    <a:pt x="375272" y="105939"/>
                    <a:pt x="377945" y="136671"/>
                    <a:pt x="384435" y="202334"/>
                  </a:cubicBezTo>
                  <a:cubicBezTo>
                    <a:pt x="310564" y="238792"/>
                    <a:pt x="273914" y="258453"/>
                    <a:pt x="200425" y="298156"/>
                  </a:cubicBezTo>
                  <a:close/>
                  <a:moveTo>
                    <a:pt x="16607" y="224858"/>
                  </a:moveTo>
                  <a:cubicBezTo>
                    <a:pt x="88951" y="247191"/>
                    <a:pt x="125409" y="259789"/>
                    <a:pt x="199471" y="287467"/>
                  </a:cubicBezTo>
                  <a:cubicBezTo>
                    <a:pt x="268379" y="250245"/>
                    <a:pt x="302929" y="231920"/>
                    <a:pt x="372027" y="197562"/>
                  </a:cubicBezTo>
                  <a:cubicBezTo>
                    <a:pt x="366110" y="136289"/>
                    <a:pt x="363629" y="107466"/>
                    <a:pt x="359811" y="55737"/>
                  </a:cubicBezTo>
                  <a:cubicBezTo>
                    <a:pt x="288040" y="33786"/>
                    <a:pt x="252536" y="24051"/>
                    <a:pt x="182673" y="7444"/>
                  </a:cubicBezTo>
                  <a:cubicBezTo>
                    <a:pt x="114147" y="36840"/>
                    <a:pt x="79789" y="53065"/>
                    <a:pt x="11453" y="86851"/>
                  </a:cubicBezTo>
                  <a:cubicBezTo>
                    <a:pt x="12598" y="137816"/>
                    <a:pt x="13743" y="165875"/>
                    <a:pt x="16607" y="224858"/>
                  </a:cubicBezTo>
                  <a:close/>
                </a:path>
              </a:pathLst>
            </a:custGeom>
            <a:grpFill/>
            <a:ln w="19088" cap="flat">
              <a:noFill/>
              <a:prstDash val="solid"/>
              <a:miter/>
            </a:ln>
          </p:spPr>
          <p:txBody>
            <a:bodyPr rtlCol="0" anchor="ctr"/>
            <a:lstStyle/>
            <a:p>
              <a:endParaRPr lang="en-US" dirty="0"/>
            </a:p>
          </p:txBody>
        </p:sp>
        <p:sp>
          <p:nvSpPr>
            <p:cNvPr id="547" name="Freeform: Shape 546">
              <a:extLst>
                <a:ext uri="{FF2B5EF4-FFF2-40B4-BE49-F238E27FC236}">
                  <a16:creationId xmlns:a16="http://schemas.microsoft.com/office/drawing/2014/main" id="{699BA0C5-FD7C-42D3-BBE5-D443F13D3747}"/>
                </a:ext>
              </a:extLst>
            </p:cNvPr>
            <p:cNvSpPr/>
            <p:nvPr/>
          </p:nvSpPr>
          <p:spPr>
            <a:xfrm>
              <a:off x="5961238" y="4067354"/>
              <a:ext cx="400850" cy="286321"/>
            </a:xfrm>
            <a:custGeom>
              <a:avLst/>
              <a:gdLst>
                <a:gd name="connsiteX0" fmla="*/ 216650 w 400850"/>
                <a:gd name="connsiteY0" fmla="*/ 301019 h 286321"/>
                <a:gd name="connsiteX1" fmla="*/ 12980 w 400850"/>
                <a:gd name="connsiteY1" fmla="*/ 215123 h 286321"/>
                <a:gd name="connsiteX2" fmla="*/ 0 w 400850"/>
                <a:gd name="connsiteY2" fmla="*/ 63945 h 286321"/>
                <a:gd name="connsiteX3" fmla="*/ 182291 w 400850"/>
                <a:gd name="connsiteY3" fmla="*/ 0 h 286321"/>
                <a:gd name="connsiteX4" fmla="*/ 379854 w 400850"/>
                <a:gd name="connsiteY4" fmla="*/ 77498 h 286321"/>
                <a:gd name="connsiteX5" fmla="*/ 401422 w 400850"/>
                <a:gd name="connsiteY5" fmla="*/ 226957 h 286321"/>
                <a:gd name="connsiteX6" fmla="*/ 216650 w 400850"/>
                <a:gd name="connsiteY6" fmla="*/ 301019 h 286321"/>
                <a:gd name="connsiteX7" fmla="*/ 24433 w 400850"/>
                <a:gd name="connsiteY7" fmla="*/ 209396 h 286321"/>
                <a:gd name="connsiteX8" fmla="*/ 215314 w 400850"/>
                <a:gd name="connsiteY8" fmla="*/ 289948 h 286321"/>
                <a:gd name="connsiteX9" fmla="*/ 388442 w 400850"/>
                <a:gd name="connsiteY9" fmla="*/ 220658 h 286321"/>
                <a:gd name="connsiteX10" fmla="*/ 368591 w 400850"/>
                <a:gd name="connsiteY10" fmla="*/ 80361 h 286321"/>
                <a:gd name="connsiteX11" fmla="*/ 183055 w 400850"/>
                <a:gd name="connsiteY11" fmla="*/ 7253 h 286321"/>
                <a:gd name="connsiteX12" fmla="*/ 12026 w 400850"/>
                <a:gd name="connsiteY12" fmla="*/ 67381 h 286321"/>
                <a:gd name="connsiteX13" fmla="*/ 24433 w 400850"/>
                <a:gd name="connsiteY13" fmla="*/ 209396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286321">
                  <a:moveTo>
                    <a:pt x="216650" y="301019"/>
                  </a:moveTo>
                  <a:cubicBezTo>
                    <a:pt x="133808" y="262652"/>
                    <a:pt x="93150" y="244709"/>
                    <a:pt x="12980" y="215123"/>
                  </a:cubicBezTo>
                  <a:cubicBezTo>
                    <a:pt x="6681" y="149460"/>
                    <a:pt x="4008" y="118728"/>
                    <a:pt x="0" y="63945"/>
                  </a:cubicBezTo>
                  <a:cubicBezTo>
                    <a:pt x="72344" y="33022"/>
                    <a:pt x="108802" y="20233"/>
                    <a:pt x="182291" y="0"/>
                  </a:cubicBezTo>
                  <a:cubicBezTo>
                    <a:pt x="259789" y="27678"/>
                    <a:pt x="299492" y="43712"/>
                    <a:pt x="379854" y="77498"/>
                  </a:cubicBezTo>
                  <a:cubicBezTo>
                    <a:pt x="387106" y="132090"/>
                    <a:pt x="391497" y="162440"/>
                    <a:pt x="401422" y="226957"/>
                  </a:cubicBezTo>
                  <a:cubicBezTo>
                    <a:pt x="327170" y="253490"/>
                    <a:pt x="290330" y="268379"/>
                    <a:pt x="216650" y="301019"/>
                  </a:cubicBezTo>
                  <a:close/>
                  <a:moveTo>
                    <a:pt x="24433" y="209396"/>
                  </a:moveTo>
                  <a:cubicBezTo>
                    <a:pt x="99449" y="237265"/>
                    <a:pt x="137816" y="254253"/>
                    <a:pt x="215314" y="289948"/>
                  </a:cubicBezTo>
                  <a:cubicBezTo>
                    <a:pt x="284413" y="259789"/>
                    <a:pt x="318962" y="245855"/>
                    <a:pt x="388442" y="220658"/>
                  </a:cubicBezTo>
                  <a:cubicBezTo>
                    <a:pt x="379280" y="160340"/>
                    <a:pt x="375272" y="131899"/>
                    <a:pt x="368591" y="80361"/>
                  </a:cubicBezTo>
                  <a:cubicBezTo>
                    <a:pt x="293193" y="48675"/>
                    <a:pt x="255971" y="33595"/>
                    <a:pt x="183055" y="7253"/>
                  </a:cubicBezTo>
                  <a:cubicBezTo>
                    <a:pt x="114147" y="26533"/>
                    <a:pt x="79979" y="38367"/>
                    <a:pt x="12026" y="67381"/>
                  </a:cubicBezTo>
                  <a:cubicBezTo>
                    <a:pt x="15843" y="119110"/>
                    <a:pt x="18515" y="147933"/>
                    <a:pt x="24433" y="209396"/>
                  </a:cubicBezTo>
                  <a:close/>
                </a:path>
              </a:pathLst>
            </a:custGeom>
            <a:grpFill/>
            <a:ln w="19088" cap="flat">
              <a:noFill/>
              <a:prstDash val="solid"/>
              <a:miter/>
            </a:ln>
          </p:spPr>
          <p:txBody>
            <a:bodyPr rtlCol="0" anchor="ctr"/>
            <a:lstStyle/>
            <a:p>
              <a:endParaRPr lang="en-US" dirty="0"/>
            </a:p>
          </p:txBody>
        </p:sp>
        <p:sp>
          <p:nvSpPr>
            <p:cNvPr id="548" name="Freeform: Shape 547">
              <a:extLst>
                <a:ext uri="{FF2B5EF4-FFF2-40B4-BE49-F238E27FC236}">
                  <a16:creationId xmlns:a16="http://schemas.microsoft.com/office/drawing/2014/main" id="{CDD8310D-E2D9-47BD-B87A-D7C15DD7C3DA}"/>
                </a:ext>
              </a:extLst>
            </p:cNvPr>
            <p:cNvSpPr/>
            <p:nvPr/>
          </p:nvSpPr>
          <p:spPr>
            <a:xfrm>
              <a:off x="6329066" y="4100376"/>
              <a:ext cx="419938" cy="286321"/>
            </a:xfrm>
            <a:custGeom>
              <a:avLst/>
              <a:gdLst>
                <a:gd name="connsiteX0" fmla="*/ 234592 w 419938"/>
                <a:gd name="connsiteY0" fmla="*/ 291093 h 286321"/>
                <a:gd name="connsiteX1" fmla="*/ 21188 w 419938"/>
                <a:gd name="connsiteY1" fmla="*/ 192790 h 286321"/>
                <a:gd name="connsiteX2" fmla="*/ 0 w 419938"/>
                <a:gd name="connsiteY2" fmla="*/ 43330 h 286321"/>
                <a:gd name="connsiteX3" fmla="*/ 184964 w 419938"/>
                <a:gd name="connsiteY3" fmla="*/ 0 h 286321"/>
                <a:gd name="connsiteX4" fmla="*/ 392642 w 419938"/>
                <a:gd name="connsiteY4" fmla="*/ 89523 h 286321"/>
                <a:gd name="connsiteX5" fmla="*/ 420892 w 419938"/>
                <a:gd name="connsiteY5" fmla="*/ 230775 h 286321"/>
                <a:gd name="connsiteX6" fmla="*/ 234592 w 419938"/>
                <a:gd name="connsiteY6" fmla="*/ 291093 h 286321"/>
                <a:gd name="connsiteX7" fmla="*/ 32640 w 419938"/>
                <a:gd name="connsiteY7" fmla="*/ 188590 h 286321"/>
                <a:gd name="connsiteX8" fmla="*/ 232684 w 419938"/>
                <a:gd name="connsiteY8" fmla="*/ 280786 h 286321"/>
                <a:gd name="connsiteX9" fmla="*/ 407530 w 419938"/>
                <a:gd name="connsiteY9" fmla="*/ 224476 h 286321"/>
                <a:gd name="connsiteX10" fmla="*/ 381189 w 419938"/>
                <a:gd name="connsiteY10" fmla="*/ 91623 h 286321"/>
                <a:gd name="connsiteX11" fmla="*/ 186109 w 419938"/>
                <a:gd name="connsiteY11" fmla="*/ 7253 h 286321"/>
                <a:gd name="connsiteX12" fmla="*/ 12598 w 419938"/>
                <a:gd name="connsiteY12" fmla="*/ 48293 h 286321"/>
                <a:gd name="connsiteX13" fmla="*/ 32640 w 419938"/>
                <a:gd name="connsiteY13" fmla="*/ 188590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286321">
                  <a:moveTo>
                    <a:pt x="234592" y="291093"/>
                  </a:moveTo>
                  <a:cubicBezTo>
                    <a:pt x="148123" y="251199"/>
                    <a:pt x="105366" y="231157"/>
                    <a:pt x="21188" y="192790"/>
                  </a:cubicBezTo>
                  <a:cubicBezTo>
                    <a:pt x="11452" y="128272"/>
                    <a:pt x="7063" y="97922"/>
                    <a:pt x="0" y="43330"/>
                  </a:cubicBezTo>
                  <a:cubicBezTo>
                    <a:pt x="73489" y="22906"/>
                    <a:pt x="110329" y="14316"/>
                    <a:pt x="184964" y="0"/>
                  </a:cubicBezTo>
                  <a:cubicBezTo>
                    <a:pt x="266660" y="33786"/>
                    <a:pt x="308272" y="52110"/>
                    <a:pt x="392642" y="89523"/>
                  </a:cubicBezTo>
                  <a:cubicBezTo>
                    <a:pt x="402376" y="142015"/>
                    <a:pt x="408294" y="170647"/>
                    <a:pt x="420892" y="230775"/>
                  </a:cubicBezTo>
                  <a:cubicBezTo>
                    <a:pt x="345876" y="251581"/>
                    <a:pt x="308654" y="263797"/>
                    <a:pt x="234592" y="291093"/>
                  </a:cubicBezTo>
                  <a:close/>
                  <a:moveTo>
                    <a:pt x="32640" y="188590"/>
                  </a:moveTo>
                  <a:cubicBezTo>
                    <a:pt x="111665" y="224667"/>
                    <a:pt x="151560" y="243373"/>
                    <a:pt x="232684" y="280786"/>
                  </a:cubicBezTo>
                  <a:cubicBezTo>
                    <a:pt x="302164" y="255590"/>
                    <a:pt x="337095" y="244327"/>
                    <a:pt x="407530" y="224476"/>
                  </a:cubicBezTo>
                  <a:cubicBezTo>
                    <a:pt x="395887" y="167975"/>
                    <a:pt x="390351" y="141061"/>
                    <a:pt x="381189" y="91623"/>
                  </a:cubicBezTo>
                  <a:cubicBezTo>
                    <a:pt x="301974" y="56501"/>
                    <a:pt x="263033" y="39321"/>
                    <a:pt x="186109" y="7253"/>
                  </a:cubicBezTo>
                  <a:cubicBezTo>
                    <a:pt x="116055" y="20997"/>
                    <a:pt x="81505" y="29205"/>
                    <a:pt x="12598" y="48293"/>
                  </a:cubicBezTo>
                  <a:cubicBezTo>
                    <a:pt x="19469" y="100022"/>
                    <a:pt x="23478" y="128463"/>
                    <a:pt x="32640" y="188590"/>
                  </a:cubicBezTo>
                  <a:close/>
                </a:path>
              </a:pathLst>
            </a:custGeom>
            <a:grpFill/>
            <a:ln w="19088" cap="flat">
              <a:noFill/>
              <a:prstDash val="solid"/>
              <a:miter/>
            </a:ln>
          </p:spPr>
          <p:txBody>
            <a:bodyPr rtlCol="0" anchor="ctr"/>
            <a:lstStyle/>
            <a:p>
              <a:endParaRPr lang="en-US" dirty="0"/>
            </a:p>
          </p:txBody>
        </p:sp>
        <p:sp>
          <p:nvSpPr>
            <p:cNvPr id="549" name="Freeform: Shape 548">
              <a:extLst>
                <a:ext uri="{FF2B5EF4-FFF2-40B4-BE49-F238E27FC236}">
                  <a16:creationId xmlns:a16="http://schemas.microsoft.com/office/drawing/2014/main" id="{6D4E5C10-08B4-4AFA-8A2B-137170031628}"/>
                </a:ext>
              </a:extLst>
            </p:cNvPr>
            <p:cNvSpPr/>
            <p:nvPr/>
          </p:nvSpPr>
          <p:spPr>
            <a:xfrm>
              <a:off x="6709492" y="4159167"/>
              <a:ext cx="439026" cy="267233"/>
            </a:xfrm>
            <a:custGeom>
              <a:avLst/>
              <a:gdLst>
                <a:gd name="connsiteX0" fmla="*/ 250436 w 439026"/>
                <a:gd name="connsiteY0" fmla="*/ 270096 h 267233"/>
                <a:gd name="connsiteX1" fmla="*/ 28059 w 439026"/>
                <a:gd name="connsiteY1" fmla="*/ 170457 h 267233"/>
                <a:gd name="connsiteX2" fmla="*/ 0 w 439026"/>
                <a:gd name="connsiteY2" fmla="*/ 28823 h 267233"/>
                <a:gd name="connsiteX3" fmla="*/ 189354 w 439026"/>
                <a:gd name="connsiteY3" fmla="*/ 0 h 267233"/>
                <a:gd name="connsiteX4" fmla="*/ 407339 w 439026"/>
                <a:gd name="connsiteY4" fmla="*/ 96013 h 267233"/>
                <a:gd name="connsiteX5" fmla="*/ 440172 w 439026"/>
                <a:gd name="connsiteY5" fmla="*/ 224285 h 267233"/>
                <a:gd name="connsiteX6" fmla="*/ 250436 w 439026"/>
                <a:gd name="connsiteY6" fmla="*/ 270096 h 267233"/>
                <a:gd name="connsiteX7" fmla="*/ 39513 w 439026"/>
                <a:gd name="connsiteY7" fmla="*/ 167021 h 267233"/>
                <a:gd name="connsiteX8" fmla="*/ 247954 w 439026"/>
                <a:gd name="connsiteY8" fmla="*/ 260552 h 267233"/>
                <a:gd name="connsiteX9" fmla="*/ 425855 w 439026"/>
                <a:gd name="connsiteY9" fmla="*/ 217986 h 267233"/>
                <a:gd name="connsiteX10" fmla="*/ 395124 w 439026"/>
                <a:gd name="connsiteY10" fmla="*/ 97349 h 267233"/>
                <a:gd name="connsiteX11" fmla="*/ 190499 w 439026"/>
                <a:gd name="connsiteY11" fmla="*/ 7063 h 267233"/>
                <a:gd name="connsiteX12" fmla="*/ 12980 w 439026"/>
                <a:gd name="connsiteY12" fmla="*/ 34549 h 267233"/>
                <a:gd name="connsiteX13" fmla="*/ 39513 w 439026"/>
                <a:gd name="connsiteY13" fmla="*/ 167021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67233">
                  <a:moveTo>
                    <a:pt x="250436" y="270096"/>
                  </a:moveTo>
                  <a:cubicBezTo>
                    <a:pt x="160530" y="230584"/>
                    <a:pt x="116055" y="210351"/>
                    <a:pt x="28059" y="170457"/>
                  </a:cubicBezTo>
                  <a:cubicBezTo>
                    <a:pt x="15461" y="110138"/>
                    <a:pt x="9735" y="81315"/>
                    <a:pt x="0" y="28823"/>
                  </a:cubicBezTo>
                  <a:cubicBezTo>
                    <a:pt x="74825" y="14316"/>
                    <a:pt x="112810" y="8590"/>
                    <a:pt x="189354" y="0"/>
                  </a:cubicBezTo>
                  <a:cubicBezTo>
                    <a:pt x="275250" y="37603"/>
                    <a:pt x="318961" y="57073"/>
                    <a:pt x="407339" y="96013"/>
                  </a:cubicBezTo>
                  <a:cubicBezTo>
                    <a:pt x="418984" y="144306"/>
                    <a:pt x="425664" y="170075"/>
                    <a:pt x="440172" y="224285"/>
                  </a:cubicBezTo>
                  <a:cubicBezTo>
                    <a:pt x="363437" y="239365"/>
                    <a:pt x="325643" y="248527"/>
                    <a:pt x="250436" y="270096"/>
                  </a:cubicBezTo>
                  <a:close/>
                  <a:moveTo>
                    <a:pt x="39513" y="167021"/>
                  </a:moveTo>
                  <a:cubicBezTo>
                    <a:pt x="121973" y="204433"/>
                    <a:pt x="163775" y="223522"/>
                    <a:pt x="247954" y="260552"/>
                  </a:cubicBezTo>
                  <a:cubicBezTo>
                    <a:pt x="318389" y="240701"/>
                    <a:pt x="354084" y="232302"/>
                    <a:pt x="425855" y="217986"/>
                  </a:cubicBezTo>
                  <a:cubicBezTo>
                    <a:pt x="412494" y="167212"/>
                    <a:pt x="406194" y="142779"/>
                    <a:pt x="395124" y="97349"/>
                  </a:cubicBezTo>
                  <a:cubicBezTo>
                    <a:pt x="312281" y="60891"/>
                    <a:pt x="271241" y="42566"/>
                    <a:pt x="190499" y="7063"/>
                  </a:cubicBezTo>
                  <a:cubicBezTo>
                    <a:pt x="118727" y="15461"/>
                    <a:pt x="83224" y="20997"/>
                    <a:pt x="12980" y="34549"/>
                  </a:cubicBezTo>
                  <a:cubicBezTo>
                    <a:pt x="22333" y="83987"/>
                    <a:pt x="27868" y="110902"/>
                    <a:pt x="39513" y="167021"/>
                  </a:cubicBezTo>
                  <a:close/>
                </a:path>
              </a:pathLst>
            </a:custGeom>
            <a:grpFill/>
            <a:ln w="19088" cap="flat">
              <a:noFill/>
              <a:prstDash val="solid"/>
              <a:miter/>
            </a:ln>
          </p:spPr>
          <p:txBody>
            <a:bodyPr rtlCol="0" anchor="ctr"/>
            <a:lstStyle/>
            <a:p>
              <a:endParaRPr lang="en-US" dirty="0"/>
            </a:p>
          </p:txBody>
        </p:sp>
        <p:sp>
          <p:nvSpPr>
            <p:cNvPr id="550" name="Freeform: Shape 549">
              <a:extLst>
                <a:ext uri="{FF2B5EF4-FFF2-40B4-BE49-F238E27FC236}">
                  <a16:creationId xmlns:a16="http://schemas.microsoft.com/office/drawing/2014/main" id="{B56CAC66-232F-46B7-AAF1-08B61E3714DD}"/>
                </a:ext>
              </a:extLst>
            </p:cNvPr>
            <p:cNvSpPr/>
            <p:nvPr/>
          </p:nvSpPr>
          <p:spPr>
            <a:xfrm>
              <a:off x="7103851" y="4237429"/>
              <a:ext cx="439026" cy="229057"/>
            </a:xfrm>
            <a:custGeom>
              <a:avLst/>
              <a:gdLst>
                <a:gd name="connsiteX0" fmla="*/ 262844 w 439026"/>
                <a:gd name="connsiteY0" fmla="*/ 240319 h 229057"/>
                <a:gd name="connsiteX1" fmla="*/ 32832 w 439026"/>
                <a:gd name="connsiteY1" fmla="*/ 143924 h 229057"/>
                <a:gd name="connsiteX2" fmla="*/ 0 w 439026"/>
                <a:gd name="connsiteY2" fmla="*/ 15270 h 229057"/>
                <a:gd name="connsiteX3" fmla="*/ 194890 w 439026"/>
                <a:gd name="connsiteY3" fmla="*/ 0 h 229057"/>
                <a:gd name="connsiteX4" fmla="*/ 422229 w 439026"/>
                <a:gd name="connsiteY4" fmla="*/ 97540 h 229057"/>
                <a:gd name="connsiteX5" fmla="*/ 456969 w 439026"/>
                <a:gd name="connsiteY5" fmla="*/ 208824 h 229057"/>
                <a:gd name="connsiteX6" fmla="*/ 262844 w 439026"/>
                <a:gd name="connsiteY6" fmla="*/ 240319 h 229057"/>
                <a:gd name="connsiteX7" fmla="*/ 44476 w 439026"/>
                <a:gd name="connsiteY7" fmla="*/ 141634 h 229057"/>
                <a:gd name="connsiteX8" fmla="*/ 260171 w 439026"/>
                <a:gd name="connsiteY8" fmla="*/ 232111 h 229057"/>
                <a:gd name="connsiteX9" fmla="*/ 442462 w 439026"/>
                <a:gd name="connsiteY9" fmla="*/ 203097 h 229057"/>
                <a:gd name="connsiteX10" fmla="*/ 409822 w 439026"/>
                <a:gd name="connsiteY10" fmla="*/ 98113 h 229057"/>
                <a:gd name="connsiteX11" fmla="*/ 196417 w 439026"/>
                <a:gd name="connsiteY11" fmla="*/ 6681 h 229057"/>
                <a:gd name="connsiteX12" fmla="*/ 13553 w 439026"/>
                <a:gd name="connsiteY12" fmla="*/ 21379 h 229057"/>
                <a:gd name="connsiteX13" fmla="*/ 44476 w 439026"/>
                <a:gd name="connsiteY13" fmla="*/ 141634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29057">
                  <a:moveTo>
                    <a:pt x="262844" y="240319"/>
                  </a:moveTo>
                  <a:cubicBezTo>
                    <a:pt x="170266" y="203097"/>
                    <a:pt x="124073" y="183437"/>
                    <a:pt x="32832" y="143924"/>
                  </a:cubicBezTo>
                  <a:cubicBezTo>
                    <a:pt x="18516" y="89714"/>
                    <a:pt x="11835" y="63563"/>
                    <a:pt x="0" y="15270"/>
                  </a:cubicBezTo>
                  <a:cubicBezTo>
                    <a:pt x="76926" y="6299"/>
                    <a:pt x="116056" y="3436"/>
                    <a:pt x="194890" y="0"/>
                  </a:cubicBezTo>
                  <a:cubicBezTo>
                    <a:pt x="284794" y="39131"/>
                    <a:pt x="330415" y="58982"/>
                    <a:pt x="422229" y="97540"/>
                  </a:cubicBezTo>
                  <a:cubicBezTo>
                    <a:pt x="434827" y="140107"/>
                    <a:pt x="441890" y="162630"/>
                    <a:pt x="456969" y="208824"/>
                  </a:cubicBezTo>
                  <a:cubicBezTo>
                    <a:pt x="378326" y="218368"/>
                    <a:pt x="339578" y="224667"/>
                    <a:pt x="262844" y="240319"/>
                  </a:cubicBezTo>
                  <a:close/>
                  <a:moveTo>
                    <a:pt x="44476" y="141634"/>
                  </a:moveTo>
                  <a:cubicBezTo>
                    <a:pt x="130181" y="178665"/>
                    <a:pt x="173511" y="196989"/>
                    <a:pt x="260171" y="232111"/>
                  </a:cubicBezTo>
                  <a:cubicBezTo>
                    <a:pt x="332324" y="217795"/>
                    <a:pt x="368782" y="212069"/>
                    <a:pt x="442462" y="203097"/>
                  </a:cubicBezTo>
                  <a:cubicBezTo>
                    <a:pt x="428337" y="159576"/>
                    <a:pt x="421848" y="138389"/>
                    <a:pt x="409822" y="98113"/>
                  </a:cubicBezTo>
                  <a:cubicBezTo>
                    <a:pt x="323735" y="61845"/>
                    <a:pt x="280977" y="43330"/>
                    <a:pt x="196417" y="6681"/>
                  </a:cubicBezTo>
                  <a:cubicBezTo>
                    <a:pt x="122355" y="10117"/>
                    <a:pt x="85896" y="12980"/>
                    <a:pt x="13553" y="21379"/>
                  </a:cubicBezTo>
                  <a:cubicBezTo>
                    <a:pt x="24814" y="66808"/>
                    <a:pt x="31114" y="91050"/>
                    <a:pt x="44476" y="141634"/>
                  </a:cubicBezTo>
                  <a:close/>
                </a:path>
              </a:pathLst>
            </a:custGeom>
            <a:grpFill/>
            <a:ln w="19088" cap="flat">
              <a:noFill/>
              <a:prstDash val="solid"/>
              <a:miter/>
            </a:ln>
          </p:spPr>
          <p:txBody>
            <a:bodyPr rtlCol="0" anchor="ctr"/>
            <a:lstStyle/>
            <a:p>
              <a:endParaRPr lang="en-US" dirty="0"/>
            </a:p>
          </p:txBody>
        </p:sp>
        <p:sp>
          <p:nvSpPr>
            <p:cNvPr id="551" name="Freeform: Shape 550">
              <a:extLst>
                <a:ext uri="{FF2B5EF4-FFF2-40B4-BE49-F238E27FC236}">
                  <a16:creationId xmlns:a16="http://schemas.microsoft.com/office/drawing/2014/main" id="{F788F571-3D2C-4FDB-B3C6-4D5C1573328D}"/>
                </a:ext>
              </a:extLst>
            </p:cNvPr>
            <p:cNvSpPr/>
            <p:nvPr/>
          </p:nvSpPr>
          <p:spPr>
            <a:xfrm>
              <a:off x="7512718" y="4328609"/>
              <a:ext cx="458114" cy="190881"/>
            </a:xfrm>
            <a:custGeom>
              <a:avLst/>
              <a:gdLst>
                <a:gd name="connsiteX0" fmla="*/ 270479 w 458114"/>
                <a:gd name="connsiteY0" fmla="*/ 204685 h 190880"/>
                <a:gd name="connsiteX1" fmla="*/ 34740 w 458114"/>
                <a:gd name="connsiteY1" fmla="*/ 115543 h 190880"/>
                <a:gd name="connsiteX2" fmla="*/ 0 w 458114"/>
                <a:gd name="connsiteY2" fmla="*/ 3687 h 190880"/>
                <a:gd name="connsiteX3" fmla="*/ 201571 w 458114"/>
                <a:gd name="connsiteY3" fmla="*/ 442 h 190880"/>
                <a:gd name="connsiteX4" fmla="*/ 436355 w 458114"/>
                <a:gd name="connsiteY4" fmla="*/ 94737 h 190880"/>
                <a:gd name="connsiteX5" fmla="*/ 470140 w 458114"/>
                <a:gd name="connsiteY5" fmla="*/ 186933 h 190880"/>
                <a:gd name="connsiteX6" fmla="*/ 270479 w 458114"/>
                <a:gd name="connsiteY6" fmla="*/ 204685 h 190880"/>
                <a:gd name="connsiteX7" fmla="*/ 46957 w 458114"/>
                <a:gd name="connsiteY7" fmla="*/ 114207 h 190880"/>
                <a:gd name="connsiteX8" fmla="*/ 267998 w 458114"/>
                <a:gd name="connsiteY8" fmla="*/ 198004 h 190880"/>
                <a:gd name="connsiteX9" fmla="*/ 455443 w 458114"/>
                <a:gd name="connsiteY9" fmla="*/ 181779 h 190880"/>
                <a:gd name="connsiteX10" fmla="*/ 423565 w 458114"/>
                <a:gd name="connsiteY10" fmla="*/ 94737 h 190880"/>
                <a:gd name="connsiteX11" fmla="*/ 203289 w 458114"/>
                <a:gd name="connsiteY11" fmla="*/ 6359 h 190880"/>
                <a:gd name="connsiteX12" fmla="*/ 14316 w 458114"/>
                <a:gd name="connsiteY12" fmla="*/ 9604 h 190880"/>
                <a:gd name="connsiteX13" fmla="*/ 46957 w 458114"/>
                <a:gd name="connsiteY13" fmla="*/ 114207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90880">
                  <a:moveTo>
                    <a:pt x="270479" y="204685"/>
                  </a:moveTo>
                  <a:cubicBezTo>
                    <a:pt x="176184" y="171090"/>
                    <a:pt x="128845" y="152956"/>
                    <a:pt x="34740" y="115543"/>
                  </a:cubicBezTo>
                  <a:cubicBezTo>
                    <a:pt x="19661" y="68968"/>
                    <a:pt x="12599" y="46444"/>
                    <a:pt x="0" y="3687"/>
                  </a:cubicBezTo>
                  <a:cubicBezTo>
                    <a:pt x="79598" y="-131"/>
                    <a:pt x="119874" y="-512"/>
                    <a:pt x="201571" y="442"/>
                  </a:cubicBezTo>
                  <a:cubicBezTo>
                    <a:pt x="295102" y="39191"/>
                    <a:pt x="342060" y="58279"/>
                    <a:pt x="436355" y="94737"/>
                  </a:cubicBezTo>
                  <a:cubicBezTo>
                    <a:pt x="448953" y="130814"/>
                    <a:pt x="455824" y="149329"/>
                    <a:pt x="470140" y="186933"/>
                  </a:cubicBezTo>
                  <a:cubicBezTo>
                    <a:pt x="389398" y="191323"/>
                    <a:pt x="349313" y="194759"/>
                    <a:pt x="270479" y="204685"/>
                  </a:cubicBezTo>
                  <a:close/>
                  <a:moveTo>
                    <a:pt x="46957" y="114207"/>
                  </a:moveTo>
                  <a:cubicBezTo>
                    <a:pt x="135144" y="149329"/>
                    <a:pt x="179620" y="166127"/>
                    <a:pt x="267998" y="198004"/>
                  </a:cubicBezTo>
                  <a:cubicBezTo>
                    <a:pt x="342060" y="189032"/>
                    <a:pt x="379472" y="185787"/>
                    <a:pt x="455443" y="181779"/>
                  </a:cubicBezTo>
                  <a:cubicBezTo>
                    <a:pt x="441890" y="146275"/>
                    <a:pt x="435591" y="128905"/>
                    <a:pt x="423565" y="94737"/>
                  </a:cubicBezTo>
                  <a:cubicBezTo>
                    <a:pt x="335188" y="60569"/>
                    <a:pt x="290904" y="42627"/>
                    <a:pt x="203289" y="6359"/>
                  </a:cubicBezTo>
                  <a:cubicBezTo>
                    <a:pt x="126745" y="5596"/>
                    <a:pt x="88951" y="6168"/>
                    <a:pt x="14316" y="9604"/>
                  </a:cubicBezTo>
                  <a:cubicBezTo>
                    <a:pt x="26342" y="49880"/>
                    <a:pt x="33023" y="70877"/>
                    <a:pt x="46957" y="114207"/>
                  </a:cubicBezTo>
                  <a:close/>
                </a:path>
              </a:pathLst>
            </a:custGeom>
            <a:grpFill/>
            <a:ln w="19088" cap="flat">
              <a:noFill/>
              <a:prstDash val="solid"/>
              <a:miter/>
            </a:ln>
          </p:spPr>
          <p:txBody>
            <a:bodyPr rtlCol="0" anchor="ctr"/>
            <a:lstStyle/>
            <a:p>
              <a:endParaRPr lang="en-US" dirty="0"/>
            </a:p>
          </p:txBody>
        </p:sp>
        <p:sp>
          <p:nvSpPr>
            <p:cNvPr id="552" name="Freeform: Shape 551">
              <a:extLst>
                <a:ext uri="{FF2B5EF4-FFF2-40B4-BE49-F238E27FC236}">
                  <a16:creationId xmlns:a16="http://schemas.microsoft.com/office/drawing/2014/main" id="{03B83749-D120-48D4-B7D4-5561FE391EBF}"/>
                </a:ext>
              </a:extLst>
            </p:cNvPr>
            <p:cNvSpPr/>
            <p:nvPr/>
          </p:nvSpPr>
          <p:spPr>
            <a:xfrm>
              <a:off x="7935520" y="4420483"/>
              <a:ext cx="477202" cy="152705"/>
            </a:xfrm>
            <a:custGeom>
              <a:avLst/>
              <a:gdLst>
                <a:gd name="connsiteX0" fmla="*/ 272579 w 477202"/>
                <a:gd name="connsiteY0" fmla="*/ 171220 h 152704"/>
                <a:gd name="connsiteX1" fmla="*/ 33977 w 477202"/>
                <a:gd name="connsiteY1" fmla="*/ 92768 h 152704"/>
                <a:gd name="connsiteX2" fmla="*/ 0 w 477202"/>
                <a:gd name="connsiteY2" fmla="*/ 0 h 152704"/>
                <a:gd name="connsiteX3" fmla="*/ 208061 w 477202"/>
                <a:gd name="connsiteY3" fmla="*/ 6299 h 152704"/>
                <a:gd name="connsiteX4" fmla="*/ 447807 w 477202"/>
                <a:gd name="connsiteY4" fmla="*/ 93150 h 152704"/>
                <a:gd name="connsiteX5" fmla="*/ 478157 w 477202"/>
                <a:gd name="connsiteY5" fmla="*/ 165303 h 152704"/>
                <a:gd name="connsiteX6" fmla="*/ 272579 w 477202"/>
                <a:gd name="connsiteY6" fmla="*/ 171220 h 152704"/>
                <a:gd name="connsiteX7" fmla="*/ 46384 w 477202"/>
                <a:gd name="connsiteY7" fmla="*/ 92196 h 152704"/>
                <a:gd name="connsiteX8" fmla="*/ 270288 w 477202"/>
                <a:gd name="connsiteY8" fmla="*/ 166066 h 152704"/>
                <a:gd name="connsiteX9" fmla="*/ 463078 w 477202"/>
                <a:gd name="connsiteY9" fmla="*/ 160913 h 152704"/>
                <a:gd name="connsiteX10" fmla="*/ 434445 w 477202"/>
                <a:gd name="connsiteY10" fmla="*/ 92768 h 152704"/>
                <a:gd name="connsiteX11" fmla="*/ 209587 w 477202"/>
                <a:gd name="connsiteY11" fmla="*/ 11453 h 152704"/>
                <a:gd name="connsiteX12" fmla="*/ 14507 w 477202"/>
                <a:gd name="connsiteY12" fmla="*/ 5726 h 152704"/>
                <a:gd name="connsiteX13" fmla="*/ 46384 w 477202"/>
                <a:gd name="connsiteY13" fmla="*/ 92196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52704">
                  <a:moveTo>
                    <a:pt x="272579" y="171220"/>
                  </a:moveTo>
                  <a:cubicBezTo>
                    <a:pt x="177519" y="142397"/>
                    <a:pt x="129608" y="126554"/>
                    <a:pt x="33977" y="92768"/>
                  </a:cubicBezTo>
                  <a:cubicBezTo>
                    <a:pt x="19470" y="54974"/>
                    <a:pt x="12599" y="36267"/>
                    <a:pt x="0" y="0"/>
                  </a:cubicBezTo>
                  <a:cubicBezTo>
                    <a:pt x="82270" y="573"/>
                    <a:pt x="123882" y="2100"/>
                    <a:pt x="208061" y="6299"/>
                  </a:cubicBezTo>
                  <a:cubicBezTo>
                    <a:pt x="303882" y="42948"/>
                    <a:pt x="351985" y="60509"/>
                    <a:pt x="447807" y="93150"/>
                  </a:cubicBezTo>
                  <a:cubicBezTo>
                    <a:pt x="459451" y="122355"/>
                    <a:pt x="465559" y="136671"/>
                    <a:pt x="478157" y="165303"/>
                  </a:cubicBezTo>
                  <a:cubicBezTo>
                    <a:pt x="394742" y="165303"/>
                    <a:pt x="353703" y="166448"/>
                    <a:pt x="272579" y="171220"/>
                  </a:cubicBezTo>
                  <a:close/>
                  <a:moveTo>
                    <a:pt x="46384" y="92196"/>
                  </a:moveTo>
                  <a:cubicBezTo>
                    <a:pt x="136289" y="123882"/>
                    <a:pt x="181146" y="138771"/>
                    <a:pt x="270288" y="166066"/>
                  </a:cubicBezTo>
                  <a:cubicBezTo>
                    <a:pt x="346449" y="161867"/>
                    <a:pt x="385198" y="160913"/>
                    <a:pt x="463078" y="160913"/>
                  </a:cubicBezTo>
                  <a:cubicBezTo>
                    <a:pt x="451243" y="133808"/>
                    <a:pt x="445517" y="120255"/>
                    <a:pt x="434445" y="92768"/>
                  </a:cubicBezTo>
                  <a:cubicBezTo>
                    <a:pt x="344540" y="62036"/>
                    <a:pt x="299492" y="45621"/>
                    <a:pt x="209587" y="11453"/>
                  </a:cubicBezTo>
                  <a:cubicBezTo>
                    <a:pt x="130753" y="7635"/>
                    <a:pt x="91623" y="6299"/>
                    <a:pt x="14507" y="5726"/>
                  </a:cubicBezTo>
                  <a:cubicBezTo>
                    <a:pt x="26533" y="39703"/>
                    <a:pt x="32832" y="56883"/>
                    <a:pt x="46384" y="92196"/>
                  </a:cubicBezTo>
                  <a:close/>
                </a:path>
              </a:pathLst>
            </a:custGeom>
            <a:grpFill/>
            <a:ln w="19088" cap="flat">
              <a:noFill/>
              <a:prstDash val="solid"/>
              <a:miter/>
            </a:ln>
          </p:spPr>
          <p:txBody>
            <a:bodyPr rtlCol="0" anchor="ctr"/>
            <a:lstStyle/>
            <a:p>
              <a:endParaRPr lang="en-US" dirty="0"/>
            </a:p>
          </p:txBody>
        </p:sp>
        <p:sp>
          <p:nvSpPr>
            <p:cNvPr id="553" name="Freeform: Shape 552">
              <a:extLst>
                <a:ext uri="{FF2B5EF4-FFF2-40B4-BE49-F238E27FC236}">
                  <a16:creationId xmlns:a16="http://schemas.microsoft.com/office/drawing/2014/main" id="{131CDD17-1D41-4D99-B113-11AA8E953250}"/>
                </a:ext>
              </a:extLst>
            </p:cNvPr>
            <p:cNvSpPr/>
            <p:nvPr/>
          </p:nvSpPr>
          <p:spPr>
            <a:xfrm>
              <a:off x="8369392" y="4510961"/>
              <a:ext cx="477202" cy="133617"/>
            </a:xfrm>
            <a:custGeom>
              <a:avLst/>
              <a:gdLst>
                <a:gd name="connsiteX0" fmla="*/ 268761 w 477202"/>
                <a:gd name="connsiteY0" fmla="*/ 137625 h 133616"/>
                <a:gd name="connsiteX1" fmla="*/ 30351 w 477202"/>
                <a:gd name="connsiteY1" fmla="*/ 72726 h 133616"/>
                <a:gd name="connsiteX2" fmla="*/ 0 w 477202"/>
                <a:gd name="connsiteY2" fmla="*/ 0 h 133616"/>
                <a:gd name="connsiteX3" fmla="*/ 213215 w 477202"/>
                <a:gd name="connsiteY3" fmla="*/ 12025 h 133616"/>
                <a:gd name="connsiteX4" fmla="*/ 454298 w 477202"/>
                <a:gd name="connsiteY4" fmla="*/ 87423 h 133616"/>
                <a:gd name="connsiteX5" fmla="*/ 479303 w 477202"/>
                <a:gd name="connsiteY5" fmla="*/ 140488 h 133616"/>
                <a:gd name="connsiteX6" fmla="*/ 268761 w 477202"/>
                <a:gd name="connsiteY6" fmla="*/ 137625 h 133616"/>
                <a:gd name="connsiteX7" fmla="*/ 43139 w 477202"/>
                <a:gd name="connsiteY7" fmla="*/ 72535 h 133616"/>
                <a:gd name="connsiteX8" fmla="*/ 267044 w 477202"/>
                <a:gd name="connsiteY8" fmla="*/ 133807 h 133616"/>
                <a:gd name="connsiteX9" fmla="*/ 464414 w 477202"/>
                <a:gd name="connsiteY9" fmla="*/ 136862 h 133616"/>
                <a:gd name="connsiteX10" fmla="*/ 440745 w 477202"/>
                <a:gd name="connsiteY10" fmla="*/ 86469 h 133616"/>
                <a:gd name="connsiteX11" fmla="*/ 214741 w 477202"/>
                <a:gd name="connsiteY11" fmla="*/ 15843 h 133616"/>
                <a:gd name="connsiteX12" fmla="*/ 14698 w 477202"/>
                <a:gd name="connsiteY12" fmla="*/ 4772 h 133616"/>
                <a:gd name="connsiteX13" fmla="*/ 43139 w 477202"/>
                <a:gd name="connsiteY13" fmla="*/ 72535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33616">
                  <a:moveTo>
                    <a:pt x="268761" y="137625"/>
                  </a:moveTo>
                  <a:cubicBezTo>
                    <a:pt x="174274" y="114529"/>
                    <a:pt x="126363" y="101549"/>
                    <a:pt x="30351" y="72726"/>
                  </a:cubicBezTo>
                  <a:cubicBezTo>
                    <a:pt x="17753" y="43903"/>
                    <a:pt x="11645" y="29396"/>
                    <a:pt x="0" y="0"/>
                  </a:cubicBezTo>
                  <a:cubicBezTo>
                    <a:pt x="84561" y="3627"/>
                    <a:pt x="127318" y="6490"/>
                    <a:pt x="213215" y="12025"/>
                  </a:cubicBezTo>
                  <a:cubicBezTo>
                    <a:pt x="310182" y="44666"/>
                    <a:pt x="358475" y="59937"/>
                    <a:pt x="454298" y="87423"/>
                  </a:cubicBezTo>
                  <a:cubicBezTo>
                    <a:pt x="464414" y="110138"/>
                    <a:pt x="469377" y="120637"/>
                    <a:pt x="479303" y="140488"/>
                  </a:cubicBezTo>
                  <a:cubicBezTo>
                    <a:pt x="394170" y="137816"/>
                    <a:pt x="351985" y="137052"/>
                    <a:pt x="268761" y="137625"/>
                  </a:cubicBezTo>
                  <a:close/>
                  <a:moveTo>
                    <a:pt x="43139" y="72535"/>
                  </a:moveTo>
                  <a:cubicBezTo>
                    <a:pt x="133427" y="99640"/>
                    <a:pt x="178283" y="111856"/>
                    <a:pt x="267044" y="133807"/>
                  </a:cubicBezTo>
                  <a:cubicBezTo>
                    <a:pt x="345304" y="133426"/>
                    <a:pt x="384817" y="134380"/>
                    <a:pt x="464414" y="136862"/>
                  </a:cubicBezTo>
                  <a:cubicBezTo>
                    <a:pt x="455061" y="117964"/>
                    <a:pt x="450289" y="108039"/>
                    <a:pt x="440745" y="86469"/>
                  </a:cubicBezTo>
                  <a:cubicBezTo>
                    <a:pt x="350839" y="60509"/>
                    <a:pt x="305601" y="46384"/>
                    <a:pt x="214741" y="15843"/>
                  </a:cubicBezTo>
                  <a:cubicBezTo>
                    <a:pt x="134190" y="10689"/>
                    <a:pt x="94105" y="8208"/>
                    <a:pt x="14698" y="4772"/>
                  </a:cubicBezTo>
                  <a:cubicBezTo>
                    <a:pt x="25579" y="32450"/>
                    <a:pt x="31305" y="45811"/>
                    <a:pt x="43139" y="72535"/>
                  </a:cubicBezTo>
                  <a:close/>
                </a:path>
              </a:pathLst>
            </a:custGeom>
            <a:grpFill/>
            <a:ln w="19088" cap="flat">
              <a:noFill/>
              <a:prstDash val="solid"/>
              <a:miter/>
            </a:ln>
          </p:spPr>
          <p:txBody>
            <a:bodyPr rtlCol="0" anchor="ctr"/>
            <a:lstStyle/>
            <a:p>
              <a:endParaRPr lang="en-US" dirty="0"/>
            </a:p>
          </p:txBody>
        </p:sp>
        <p:sp>
          <p:nvSpPr>
            <p:cNvPr id="554" name="Freeform: Shape 553">
              <a:extLst>
                <a:ext uri="{FF2B5EF4-FFF2-40B4-BE49-F238E27FC236}">
                  <a16:creationId xmlns:a16="http://schemas.microsoft.com/office/drawing/2014/main" id="{1A070E84-439F-43CF-804A-8846666C482E}"/>
                </a:ext>
              </a:extLst>
            </p:cNvPr>
            <p:cNvSpPr/>
            <p:nvPr/>
          </p:nvSpPr>
          <p:spPr>
            <a:xfrm>
              <a:off x="8809374" y="4595903"/>
              <a:ext cx="458114" cy="95440"/>
            </a:xfrm>
            <a:custGeom>
              <a:avLst/>
              <a:gdLst>
                <a:gd name="connsiteX0" fmla="*/ 260171 w 458114"/>
                <a:gd name="connsiteY0" fmla="*/ 103457 h 95440"/>
                <a:gd name="connsiteX1" fmla="*/ 25195 w 458114"/>
                <a:gd name="connsiteY1" fmla="*/ 53637 h 95440"/>
                <a:gd name="connsiteX2" fmla="*/ 0 w 458114"/>
                <a:gd name="connsiteY2" fmla="*/ 0 h 95440"/>
                <a:gd name="connsiteX3" fmla="*/ 215695 w 458114"/>
                <a:gd name="connsiteY3" fmla="*/ 12598 h 95440"/>
                <a:gd name="connsiteX4" fmla="*/ 453914 w 458114"/>
                <a:gd name="connsiteY4" fmla="*/ 73489 h 95440"/>
                <a:gd name="connsiteX5" fmla="*/ 473194 w 458114"/>
                <a:gd name="connsiteY5" fmla="*/ 110902 h 95440"/>
                <a:gd name="connsiteX6" fmla="*/ 260171 w 458114"/>
                <a:gd name="connsiteY6" fmla="*/ 103457 h 95440"/>
                <a:gd name="connsiteX7" fmla="*/ 38366 w 458114"/>
                <a:gd name="connsiteY7" fmla="*/ 54019 h 95440"/>
                <a:gd name="connsiteX8" fmla="*/ 259024 w 458114"/>
                <a:gd name="connsiteY8" fmla="*/ 100976 h 95440"/>
                <a:gd name="connsiteX9" fmla="*/ 459069 w 458114"/>
                <a:gd name="connsiteY9" fmla="*/ 108229 h 95440"/>
                <a:gd name="connsiteX10" fmla="*/ 440744 w 458114"/>
                <a:gd name="connsiteY10" fmla="*/ 72726 h 95440"/>
                <a:gd name="connsiteX11" fmla="*/ 217223 w 458114"/>
                <a:gd name="connsiteY11" fmla="*/ 15843 h 95440"/>
                <a:gd name="connsiteX12" fmla="*/ 14888 w 458114"/>
                <a:gd name="connsiteY12" fmla="*/ 4199 h 95440"/>
                <a:gd name="connsiteX13" fmla="*/ 38366 w 458114"/>
                <a:gd name="connsiteY13" fmla="*/ 54019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95440">
                  <a:moveTo>
                    <a:pt x="260171" y="103457"/>
                  </a:moveTo>
                  <a:cubicBezTo>
                    <a:pt x="167402" y="86660"/>
                    <a:pt x="120446" y="76734"/>
                    <a:pt x="25195" y="53637"/>
                  </a:cubicBezTo>
                  <a:cubicBezTo>
                    <a:pt x="15270" y="33404"/>
                    <a:pt x="10116" y="22906"/>
                    <a:pt x="0" y="0"/>
                  </a:cubicBezTo>
                  <a:cubicBezTo>
                    <a:pt x="86086" y="4963"/>
                    <a:pt x="129417" y="7826"/>
                    <a:pt x="215695" y="12598"/>
                  </a:cubicBezTo>
                  <a:cubicBezTo>
                    <a:pt x="312090" y="39894"/>
                    <a:pt x="359810" y="52110"/>
                    <a:pt x="453914" y="73489"/>
                  </a:cubicBezTo>
                  <a:cubicBezTo>
                    <a:pt x="462504" y="91241"/>
                    <a:pt x="466322" y="98304"/>
                    <a:pt x="473194" y="110902"/>
                  </a:cubicBezTo>
                  <a:cubicBezTo>
                    <a:pt x="387679" y="107275"/>
                    <a:pt x="344921" y="105557"/>
                    <a:pt x="260171" y="103457"/>
                  </a:cubicBezTo>
                  <a:close/>
                  <a:moveTo>
                    <a:pt x="38366" y="54019"/>
                  </a:moveTo>
                  <a:cubicBezTo>
                    <a:pt x="127699" y="75589"/>
                    <a:pt x="171793" y="84942"/>
                    <a:pt x="259024" y="100976"/>
                  </a:cubicBezTo>
                  <a:cubicBezTo>
                    <a:pt x="338623" y="103076"/>
                    <a:pt x="378707" y="104794"/>
                    <a:pt x="459069" y="108229"/>
                  </a:cubicBezTo>
                  <a:cubicBezTo>
                    <a:pt x="452387" y="96013"/>
                    <a:pt x="448760" y="89332"/>
                    <a:pt x="440744" y="72726"/>
                  </a:cubicBezTo>
                  <a:cubicBezTo>
                    <a:pt x="352366" y="52492"/>
                    <a:pt x="307700" y="41230"/>
                    <a:pt x="217223" y="15843"/>
                  </a:cubicBezTo>
                  <a:cubicBezTo>
                    <a:pt x="136288" y="11453"/>
                    <a:pt x="95821" y="8781"/>
                    <a:pt x="14888" y="4199"/>
                  </a:cubicBezTo>
                  <a:cubicBezTo>
                    <a:pt x="24432" y="25578"/>
                    <a:pt x="29013" y="35313"/>
                    <a:pt x="38366" y="54019"/>
                  </a:cubicBezTo>
                  <a:close/>
                </a:path>
              </a:pathLst>
            </a:custGeom>
            <a:grpFill/>
            <a:ln w="19088" cap="flat">
              <a:noFill/>
              <a:prstDash val="solid"/>
              <a:miter/>
            </a:ln>
          </p:spPr>
          <p:txBody>
            <a:bodyPr rtlCol="0" anchor="ctr"/>
            <a:lstStyle/>
            <a:p>
              <a:endParaRPr lang="en-US" dirty="0"/>
            </a:p>
          </p:txBody>
        </p:sp>
        <p:sp>
          <p:nvSpPr>
            <p:cNvPr id="555" name="Freeform: Shape 554">
              <a:extLst>
                <a:ext uri="{FF2B5EF4-FFF2-40B4-BE49-F238E27FC236}">
                  <a16:creationId xmlns:a16="http://schemas.microsoft.com/office/drawing/2014/main" id="{DBCBE5F6-D75B-4E8E-A7DE-F637A5FB464B}"/>
                </a:ext>
              </a:extLst>
            </p:cNvPr>
            <p:cNvSpPr/>
            <p:nvPr/>
          </p:nvSpPr>
          <p:spPr>
            <a:xfrm>
              <a:off x="9249354" y="4667292"/>
              <a:ext cx="458114" cy="76352"/>
            </a:xfrm>
            <a:custGeom>
              <a:avLst/>
              <a:gdLst>
                <a:gd name="connsiteX0" fmla="*/ 247763 w 458114"/>
                <a:gd name="connsiteY0" fmla="*/ 71580 h 76352"/>
                <a:gd name="connsiteX1" fmla="*/ 19469 w 458114"/>
                <a:gd name="connsiteY1" fmla="*/ 37985 h 76352"/>
                <a:gd name="connsiteX2" fmla="*/ 0 w 458114"/>
                <a:gd name="connsiteY2" fmla="*/ 0 h 76352"/>
                <a:gd name="connsiteX3" fmla="*/ 213023 w 458114"/>
                <a:gd name="connsiteY3" fmla="*/ 6490 h 76352"/>
                <a:gd name="connsiteX4" fmla="*/ 444179 w 458114"/>
                <a:gd name="connsiteY4" fmla="*/ 50583 h 76352"/>
                <a:gd name="connsiteX5" fmla="*/ 459642 w 458114"/>
                <a:gd name="connsiteY5" fmla="*/ 78261 h 76352"/>
                <a:gd name="connsiteX6" fmla="*/ 247763 w 458114"/>
                <a:gd name="connsiteY6" fmla="*/ 71580 h 76352"/>
                <a:gd name="connsiteX7" fmla="*/ 32640 w 458114"/>
                <a:gd name="connsiteY7" fmla="*/ 38558 h 76352"/>
                <a:gd name="connsiteX8" fmla="*/ 246809 w 458114"/>
                <a:gd name="connsiteY8" fmla="*/ 70435 h 76352"/>
                <a:gd name="connsiteX9" fmla="*/ 445707 w 458114"/>
                <a:gd name="connsiteY9" fmla="*/ 76734 h 76352"/>
                <a:gd name="connsiteX10" fmla="*/ 431200 w 458114"/>
                <a:gd name="connsiteY10" fmla="*/ 50774 h 76352"/>
                <a:gd name="connsiteX11" fmla="*/ 214359 w 458114"/>
                <a:gd name="connsiteY11" fmla="*/ 9544 h 76352"/>
                <a:gd name="connsiteX12" fmla="*/ 14507 w 458114"/>
                <a:gd name="connsiteY12" fmla="*/ 3245 h 76352"/>
                <a:gd name="connsiteX13" fmla="*/ 32640 w 458114"/>
                <a:gd name="connsiteY13" fmla="*/ 38558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76352">
                  <a:moveTo>
                    <a:pt x="247763" y="71580"/>
                  </a:moveTo>
                  <a:cubicBezTo>
                    <a:pt x="158049" y="61082"/>
                    <a:pt x="112429" y="54401"/>
                    <a:pt x="19469" y="37985"/>
                  </a:cubicBezTo>
                  <a:cubicBezTo>
                    <a:pt x="12407" y="25196"/>
                    <a:pt x="8590" y="17943"/>
                    <a:pt x="0" y="0"/>
                  </a:cubicBezTo>
                  <a:cubicBezTo>
                    <a:pt x="85896" y="3818"/>
                    <a:pt x="128845" y="5726"/>
                    <a:pt x="213023" y="6490"/>
                  </a:cubicBezTo>
                  <a:cubicBezTo>
                    <a:pt x="307127" y="27296"/>
                    <a:pt x="353321" y="36076"/>
                    <a:pt x="444179" y="50583"/>
                  </a:cubicBezTo>
                  <a:cubicBezTo>
                    <a:pt x="452006" y="65472"/>
                    <a:pt x="454870" y="70626"/>
                    <a:pt x="459642" y="78261"/>
                  </a:cubicBezTo>
                  <a:cubicBezTo>
                    <a:pt x="375272" y="76352"/>
                    <a:pt x="332705" y="74635"/>
                    <a:pt x="247763" y="71580"/>
                  </a:cubicBezTo>
                  <a:close/>
                  <a:moveTo>
                    <a:pt x="32640" y="38558"/>
                  </a:moveTo>
                  <a:cubicBezTo>
                    <a:pt x="119682" y="54019"/>
                    <a:pt x="162630" y="60318"/>
                    <a:pt x="246809" y="70435"/>
                  </a:cubicBezTo>
                  <a:cubicBezTo>
                    <a:pt x="326597" y="73298"/>
                    <a:pt x="366492" y="74825"/>
                    <a:pt x="445707" y="76734"/>
                  </a:cubicBezTo>
                  <a:cubicBezTo>
                    <a:pt x="441126" y="69290"/>
                    <a:pt x="438453" y="64518"/>
                    <a:pt x="431200" y="50774"/>
                  </a:cubicBezTo>
                  <a:cubicBezTo>
                    <a:pt x="345876" y="37031"/>
                    <a:pt x="302546" y="28823"/>
                    <a:pt x="214359" y="9544"/>
                  </a:cubicBezTo>
                  <a:cubicBezTo>
                    <a:pt x="135144" y="8590"/>
                    <a:pt x="95058" y="6872"/>
                    <a:pt x="14507" y="3245"/>
                  </a:cubicBezTo>
                  <a:cubicBezTo>
                    <a:pt x="22524" y="19852"/>
                    <a:pt x="26151" y="26723"/>
                    <a:pt x="32640" y="38558"/>
                  </a:cubicBezTo>
                  <a:close/>
                </a:path>
              </a:pathLst>
            </a:custGeom>
            <a:grpFill/>
            <a:ln w="19088" cap="flat">
              <a:noFill/>
              <a:prstDash val="solid"/>
              <a:miter/>
            </a:ln>
          </p:spPr>
          <p:txBody>
            <a:bodyPr rtlCol="0" anchor="ctr"/>
            <a:lstStyle/>
            <a:p>
              <a:endParaRPr lang="en-US" dirty="0"/>
            </a:p>
          </p:txBody>
        </p:sp>
        <p:sp>
          <p:nvSpPr>
            <p:cNvPr id="556" name="Freeform: Shape 555">
              <a:extLst>
                <a:ext uri="{FF2B5EF4-FFF2-40B4-BE49-F238E27FC236}">
                  <a16:creationId xmlns:a16="http://schemas.microsoft.com/office/drawing/2014/main" id="{BBD49469-2917-46B0-B1D6-5FE518B3FCA7}"/>
                </a:ext>
              </a:extLst>
            </p:cNvPr>
            <p:cNvSpPr/>
            <p:nvPr/>
          </p:nvSpPr>
          <p:spPr>
            <a:xfrm>
              <a:off x="9680173" y="4709477"/>
              <a:ext cx="419938" cy="38176"/>
            </a:xfrm>
            <a:custGeom>
              <a:avLst/>
              <a:gdLst>
                <a:gd name="connsiteX0" fmla="*/ 234020 w 419938"/>
                <a:gd name="connsiteY0" fmla="*/ 53065 h 38176"/>
                <a:gd name="connsiteX1" fmla="*/ 15461 w 419938"/>
                <a:gd name="connsiteY1" fmla="*/ 35313 h 38176"/>
                <a:gd name="connsiteX2" fmla="*/ 0 w 419938"/>
                <a:gd name="connsiteY2" fmla="*/ 7444 h 38176"/>
                <a:gd name="connsiteX3" fmla="*/ 203479 w 419938"/>
                <a:gd name="connsiteY3" fmla="*/ 0 h 38176"/>
                <a:gd name="connsiteX4" fmla="*/ 421083 w 419938"/>
                <a:gd name="connsiteY4" fmla="*/ 21951 h 38176"/>
                <a:gd name="connsiteX5" fmla="*/ 436736 w 419938"/>
                <a:gd name="connsiteY5" fmla="*/ 47911 h 38176"/>
                <a:gd name="connsiteX6" fmla="*/ 234020 w 419938"/>
                <a:gd name="connsiteY6" fmla="*/ 53065 h 38176"/>
                <a:gd name="connsiteX7" fmla="*/ 28441 w 419938"/>
                <a:gd name="connsiteY7" fmla="*/ 35504 h 38176"/>
                <a:gd name="connsiteX8" fmla="*/ 233638 w 419938"/>
                <a:gd name="connsiteY8" fmla="*/ 52492 h 38176"/>
                <a:gd name="connsiteX9" fmla="*/ 423565 w 419938"/>
                <a:gd name="connsiteY9" fmla="*/ 47148 h 38176"/>
                <a:gd name="connsiteX10" fmla="*/ 408867 w 419938"/>
                <a:gd name="connsiteY10" fmla="*/ 22906 h 38176"/>
                <a:gd name="connsiteX11" fmla="*/ 204815 w 419938"/>
                <a:gd name="connsiteY11" fmla="*/ 2863 h 38176"/>
                <a:gd name="connsiteX12" fmla="*/ 13934 w 419938"/>
                <a:gd name="connsiteY12" fmla="*/ 9544 h 38176"/>
                <a:gd name="connsiteX13" fmla="*/ 28441 w 419938"/>
                <a:gd name="connsiteY13" fmla="*/ 35504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38176">
                  <a:moveTo>
                    <a:pt x="234020" y="53065"/>
                  </a:moveTo>
                  <a:cubicBezTo>
                    <a:pt x="148314" y="48484"/>
                    <a:pt x="104602" y="45048"/>
                    <a:pt x="15461" y="35313"/>
                  </a:cubicBezTo>
                  <a:cubicBezTo>
                    <a:pt x="10689" y="27678"/>
                    <a:pt x="7826" y="22524"/>
                    <a:pt x="0" y="7444"/>
                  </a:cubicBezTo>
                  <a:cubicBezTo>
                    <a:pt x="83224" y="7254"/>
                    <a:pt x="124264" y="6299"/>
                    <a:pt x="203479" y="0"/>
                  </a:cubicBezTo>
                  <a:cubicBezTo>
                    <a:pt x="293384" y="13553"/>
                    <a:pt x="335187" y="15271"/>
                    <a:pt x="421083" y="21951"/>
                  </a:cubicBezTo>
                  <a:cubicBezTo>
                    <a:pt x="429673" y="36649"/>
                    <a:pt x="432536" y="41421"/>
                    <a:pt x="436736" y="47911"/>
                  </a:cubicBezTo>
                  <a:cubicBezTo>
                    <a:pt x="356375" y="51347"/>
                    <a:pt x="317244" y="54401"/>
                    <a:pt x="234020" y="53065"/>
                  </a:cubicBezTo>
                  <a:close/>
                  <a:moveTo>
                    <a:pt x="28441" y="35504"/>
                  </a:moveTo>
                  <a:cubicBezTo>
                    <a:pt x="112047" y="44666"/>
                    <a:pt x="153086" y="47911"/>
                    <a:pt x="233638" y="52492"/>
                  </a:cubicBezTo>
                  <a:cubicBezTo>
                    <a:pt x="311708" y="53638"/>
                    <a:pt x="348549" y="50774"/>
                    <a:pt x="423565" y="47148"/>
                  </a:cubicBezTo>
                  <a:cubicBezTo>
                    <a:pt x="419556" y="40849"/>
                    <a:pt x="416692" y="36458"/>
                    <a:pt x="408867" y="22906"/>
                  </a:cubicBezTo>
                  <a:cubicBezTo>
                    <a:pt x="328314" y="16798"/>
                    <a:pt x="288993" y="15271"/>
                    <a:pt x="204815" y="2863"/>
                  </a:cubicBezTo>
                  <a:cubicBezTo>
                    <a:pt x="130371" y="8590"/>
                    <a:pt x="92005" y="9353"/>
                    <a:pt x="13934" y="9544"/>
                  </a:cubicBezTo>
                  <a:cubicBezTo>
                    <a:pt x="21188" y="23478"/>
                    <a:pt x="24051" y="28250"/>
                    <a:pt x="28441" y="35504"/>
                  </a:cubicBezTo>
                  <a:close/>
                </a:path>
              </a:pathLst>
            </a:custGeom>
            <a:grpFill/>
            <a:ln w="19088" cap="flat">
              <a:noFill/>
              <a:prstDash val="solid"/>
              <a:miter/>
            </a:ln>
          </p:spPr>
          <p:txBody>
            <a:bodyPr rtlCol="0" anchor="ctr"/>
            <a:lstStyle/>
            <a:p>
              <a:endParaRPr lang="en-US" dirty="0"/>
            </a:p>
          </p:txBody>
        </p:sp>
        <p:sp>
          <p:nvSpPr>
            <p:cNvPr id="557" name="Freeform: Shape 556">
              <a:extLst>
                <a:ext uri="{FF2B5EF4-FFF2-40B4-BE49-F238E27FC236}">
                  <a16:creationId xmlns:a16="http://schemas.microsoft.com/office/drawing/2014/main" id="{980B8A6A-04F1-4196-AE95-C6C80CA8B86E}"/>
                </a:ext>
              </a:extLst>
            </p:cNvPr>
            <p:cNvSpPr/>
            <p:nvPr/>
          </p:nvSpPr>
          <p:spPr>
            <a:xfrm>
              <a:off x="10088466" y="4708523"/>
              <a:ext cx="419938" cy="38176"/>
            </a:xfrm>
            <a:custGeom>
              <a:avLst/>
              <a:gdLst>
                <a:gd name="connsiteX0" fmla="*/ 227149 w 419938"/>
                <a:gd name="connsiteY0" fmla="*/ 56310 h 38176"/>
                <a:gd name="connsiteX1" fmla="*/ 15652 w 419938"/>
                <a:gd name="connsiteY1" fmla="*/ 48675 h 38176"/>
                <a:gd name="connsiteX2" fmla="*/ 0 w 419938"/>
                <a:gd name="connsiteY2" fmla="*/ 22906 h 38176"/>
                <a:gd name="connsiteX3" fmla="*/ 191645 w 419938"/>
                <a:gd name="connsiteY3" fmla="*/ 0 h 38176"/>
                <a:gd name="connsiteX4" fmla="*/ 410394 w 419938"/>
                <a:gd name="connsiteY4" fmla="*/ 22333 h 38176"/>
                <a:gd name="connsiteX5" fmla="*/ 429673 w 419938"/>
                <a:gd name="connsiteY5" fmla="*/ 51920 h 38176"/>
                <a:gd name="connsiteX6" fmla="*/ 227149 w 419938"/>
                <a:gd name="connsiteY6" fmla="*/ 56310 h 38176"/>
                <a:gd name="connsiteX7" fmla="*/ 28060 w 419938"/>
                <a:gd name="connsiteY7" fmla="*/ 48293 h 38176"/>
                <a:gd name="connsiteX8" fmla="*/ 226577 w 419938"/>
                <a:gd name="connsiteY8" fmla="*/ 55737 h 38176"/>
                <a:gd name="connsiteX9" fmla="*/ 416502 w 419938"/>
                <a:gd name="connsiteY9" fmla="*/ 51347 h 38176"/>
                <a:gd name="connsiteX10" fmla="*/ 398560 w 419938"/>
                <a:gd name="connsiteY10" fmla="*/ 23669 h 38176"/>
                <a:gd name="connsiteX11" fmla="*/ 193554 w 419938"/>
                <a:gd name="connsiteY11" fmla="*/ 3245 h 38176"/>
                <a:gd name="connsiteX12" fmla="*/ 13362 w 419938"/>
                <a:gd name="connsiteY12" fmla="*/ 24051 h 38176"/>
                <a:gd name="connsiteX13" fmla="*/ 28060 w 419938"/>
                <a:gd name="connsiteY13" fmla="*/ 48293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38176">
                  <a:moveTo>
                    <a:pt x="227149" y="56310"/>
                  </a:moveTo>
                  <a:cubicBezTo>
                    <a:pt x="142398" y="52874"/>
                    <a:pt x="100213" y="51538"/>
                    <a:pt x="15652" y="48675"/>
                  </a:cubicBezTo>
                  <a:cubicBezTo>
                    <a:pt x="11454" y="42185"/>
                    <a:pt x="8590" y="37604"/>
                    <a:pt x="0" y="22906"/>
                  </a:cubicBezTo>
                  <a:cubicBezTo>
                    <a:pt x="77308" y="14889"/>
                    <a:pt x="115865" y="10308"/>
                    <a:pt x="191645" y="0"/>
                  </a:cubicBezTo>
                  <a:cubicBezTo>
                    <a:pt x="279450" y="9735"/>
                    <a:pt x="323163" y="13934"/>
                    <a:pt x="410394" y="22333"/>
                  </a:cubicBezTo>
                  <a:cubicBezTo>
                    <a:pt x="420320" y="38176"/>
                    <a:pt x="423947" y="43521"/>
                    <a:pt x="429673" y="51920"/>
                  </a:cubicBezTo>
                  <a:cubicBezTo>
                    <a:pt x="349313" y="54783"/>
                    <a:pt x="308655" y="55355"/>
                    <a:pt x="227149" y="56310"/>
                  </a:cubicBezTo>
                  <a:close/>
                  <a:moveTo>
                    <a:pt x="28060" y="48293"/>
                  </a:moveTo>
                  <a:cubicBezTo>
                    <a:pt x="107276" y="51156"/>
                    <a:pt x="146979" y="52492"/>
                    <a:pt x="226577" y="55737"/>
                  </a:cubicBezTo>
                  <a:cubicBezTo>
                    <a:pt x="302929" y="54592"/>
                    <a:pt x="340914" y="53828"/>
                    <a:pt x="416502" y="51347"/>
                  </a:cubicBezTo>
                  <a:cubicBezTo>
                    <a:pt x="411158" y="43330"/>
                    <a:pt x="407723" y="38176"/>
                    <a:pt x="398560" y="23669"/>
                  </a:cubicBezTo>
                  <a:cubicBezTo>
                    <a:pt x="316672" y="16034"/>
                    <a:pt x="275823" y="12025"/>
                    <a:pt x="193554" y="3245"/>
                  </a:cubicBezTo>
                  <a:cubicBezTo>
                    <a:pt x="122164" y="12598"/>
                    <a:pt x="86088" y="16607"/>
                    <a:pt x="13362" y="24051"/>
                  </a:cubicBezTo>
                  <a:cubicBezTo>
                    <a:pt x="21189" y="37604"/>
                    <a:pt x="23860" y="41994"/>
                    <a:pt x="28060" y="48293"/>
                  </a:cubicBezTo>
                  <a:close/>
                </a:path>
              </a:pathLst>
            </a:custGeom>
            <a:grpFill/>
            <a:ln w="19088" cap="flat">
              <a:noFill/>
              <a:prstDash val="solid"/>
              <a:miter/>
            </a:ln>
          </p:spPr>
          <p:txBody>
            <a:bodyPr rtlCol="0" anchor="ctr"/>
            <a:lstStyle/>
            <a:p>
              <a:endParaRPr lang="en-US" dirty="0"/>
            </a:p>
          </p:txBody>
        </p:sp>
        <p:sp>
          <p:nvSpPr>
            <p:cNvPr id="558" name="Freeform: Shape 557">
              <a:extLst>
                <a:ext uri="{FF2B5EF4-FFF2-40B4-BE49-F238E27FC236}">
                  <a16:creationId xmlns:a16="http://schemas.microsoft.com/office/drawing/2014/main" id="{842F67D6-2FF8-4A3D-A235-61E8619FC584}"/>
                </a:ext>
              </a:extLst>
            </p:cNvPr>
            <p:cNvSpPr/>
            <p:nvPr/>
          </p:nvSpPr>
          <p:spPr>
            <a:xfrm>
              <a:off x="10486072" y="4709286"/>
              <a:ext cx="439026" cy="57264"/>
            </a:xfrm>
            <a:custGeom>
              <a:avLst/>
              <a:gdLst>
                <a:gd name="connsiteX0" fmla="*/ 236120 w 439026"/>
                <a:gd name="connsiteY0" fmla="*/ 66808 h 57264"/>
                <a:gd name="connsiteX1" fmla="*/ 19279 w 439026"/>
                <a:gd name="connsiteY1" fmla="*/ 51156 h 57264"/>
                <a:gd name="connsiteX2" fmla="*/ 0 w 439026"/>
                <a:gd name="connsiteY2" fmla="*/ 21760 h 57264"/>
                <a:gd name="connsiteX3" fmla="*/ 191072 w 439026"/>
                <a:gd name="connsiteY3" fmla="*/ 0 h 57264"/>
                <a:gd name="connsiteX4" fmla="*/ 413830 w 439026"/>
                <a:gd name="connsiteY4" fmla="*/ 26532 h 57264"/>
                <a:gd name="connsiteX5" fmla="*/ 439217 w 439026"/>
                <a:gd name="connsiteY5" fmla="*/ 63182 h 57264"/>
                <a:gd name="connsiteX6" fmla="*/ 236120 w 439026"/>
                <a:gd name="connsiteY6" fmla="*/ 66808 h 57264"/>
                <a:gd name="connsiteX7" fmla="*/ 31687 w 439026"/>
                <a:gd name="connsiteY7" fmla="*/ 50774 h 57264"/>
                <a:gd name="connsiteX8" fmla="*/ 235166 w 439026"/>
                <a:gd name="connsiteY8" fmla="*/ 65663 h 57264"/>
                <a:gd name="connsiteX9" fmla="*/ 425475 w 439026"/>
                <a:gd name="connsiteY9" fmla="*/ 61654 h 57264"/>
                <a:gd name="connsiteX10" fmla="*/ 401804 w 439026"/>
                <a:gd name="connsiteY10" fmla="*/ 27678 h 57264"/>
                <a:gd name="connsiteX11" fmla="*/ 193171 w 439026"/>
                <a:gd name="connsiteY11" fmla="*/ 3245 h 57264"/>
                <a:gd name="connsiteX12" fmla="*/ 13553 w 439026"/>
                <a:gd name="connsiteY12" fmla="*/ 22906 h 57264"/>
                <a:gd name="connsiteX13" fmla="*/ 31687 w 439026"/>
                <a:gd name="connsiteY13" fmla="*/ 50774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57264">
                  <a:moveTo>
                    <a:pt x="236120" y="66808"/>
                  </a:moveTo>
                  <a:cubicBezTo>
                    <a:pt x="148887" y="59746"/>
                    <a:pt x="105558" y="56882"/>
                    <a:pt x="19279" y="51156"/>
                  </a:cubicBezTo>
                  <a:cubicBezTo>
                    <a:pt x="13553" y="42757"/>
                    <a:pt x="9926" y="37413"/>
                    <a:pt x="0" y="21760"/>
                  </a:cubicBezTo>
                  <a:cubicBezTo>
                    <a:pt x="77307" y="14316"/>
                    <a:pt x="115674" y="10117"/>
                    <a:pt x="191072" y="0"/>
                  </a:cubicBezTo>
                  <a:cubicBezTo>
                    <a:pt x="280213" y="11071"/>
                    <a:pt x="324689" y="16225"/>
                    <a:pt x="413830" y="26532"/>
                  </a:cubicBezTo>
                  <a:cubicBezTo>
                    <a:pt x="426238" y="44666"/>
                    <a:pt x="431010" y="51538"/>
                    <a:pt x="439217" y="63182"/>
                  </a:cubicBezTo>
                  <a:cubicBezTo>
                    <a:pt x="358856" y="65854"/>
                    <a:pt x="318198" y="66426"/>
                    <a:pt x="236120" y="66808"/>
                  </a:cubicBezTo>
                  <a:close/>
                  <a:moveTo>
                    <a:pt x="31687" y="50774"/>
                  </a:moveTo>
                  <a:cubicBezTo>
                    <a:pt x="112811" y="56310"/>
                    <a:pt x="153469" y="59173"/>
                    <a:pt x="235166" y="65663"/>
                  </a:cubicBezTo>
                  <a:cubicBezTo>
                    <a:pt x="311900" y="65090"/>
                    <a:pt x="350076" y="64327"/>
                    <a:pt x="425475" y="61654"/>
                  </a:cubicBezTo>
                  <a:cubicBezTo>
                    <a:pt x="417648" y="50774"/>
                    <a:pt x="413258" y="44284"/>
                    <a:pt x="401804" y="27678"/>
                  </a:cubicBezTo>
                  <a:cubicBezTo>
                    <a:pt x="318198" y="18134"/>
                    <a:pt x="276586" y="13362"/>
                    <a:pt x="193171" y="3245"/>
                  </a:cubicBezTo>
                  <a:cubicBezTo>
                    <a:pt x="122164" y="12407"/>
                    <a:pt x="86088" y="16225"/>
                    <a:pt x="13553" y="22906"/>
                  </a:cubicBezTo>
                  <a:cubicBezTo>
                    <a:pt x="22906" y="37413"/>
                    <a:pt x="26342" y="42757"/>
                    <a:pt x="31687" y="50774"/>
                  </a:cubicBezTo>
                  <a:close/>
                </a:path>
              </a:pathLst>
            </a:custGeom>
            <a:grpFill/>
            <a:ln w="19088" cap="flat">
              <a:noFill/>
              <a:prstDash val="solid"/>
              <a:miter/>
            </a:ln>
          </p:spPr>
          <p:txBody>
            <a:bodyPr rtlCol="0" anchor="ctr"/>
            <a:lstStyle/>
            <a:p>
              <a:endParaRPr lang="en-US" dirty="0"/>
            </a:p>
          </p:txBody>
        </p:sp>
        <p:sp>
          <p:nvSpPr>
            <p:cNvPr id="559" name="Freeform: Shape 558">
              <a:extLst>
                <a:ext uri="{FF2B5EF4-FFF2-40B4-BE49-F238E27FC236}">
                  <a16:creationId xmlns:a16="http://schemas.microsoft.com/office/drawing/2014/main" id="{DC4FBC0F-43DA-435F-81EE-7ADD6B8B2CA8}"/>
                </a:ext>
              </a:extLst>
            </p:cNvPr>
            <p:cNvSpPr/>
            <p:nvPr/>
          </p:nvSpPr>
          <p:spPr>
            <a:xfrm>
              <a:off x="10887113" y="4713104"/>
              <a:ext cx="439026" cy="76352"/>
            </a:xfrm>
            <a:custGeom>
              <a:avLst/>
              <a:gdLst>
                <a:gd name="connsiteX0" fmla="*/ 248719 w 439026"/>
                <a:gd name="connsiteY0" fmla="*/ 82842 h 76352"/>
                <a:gd name="connsiteX1" fmla="*/ 25196 w 439026"/>
                <a:gd name="connsiteY1" fmla="*/ 58982 h 76352"/>
                <a:gd name="connsiteX2" fmla="*/ 0 w 439026"/>
                <a:gd name="connsiteY2" fmla="*/ 22715 h 76352"/>
                <a:gd name="connsiteX3" fmla="*/ 189354 w 439026"/>
                <a:gd name="connsiteY3" fmla="*/ 0 h 76352"/>
                <a:gd name="connsiteX4" fmla="*/ 416885 w 439026"/>
                <a:gd name="connsiteY4" fmla="*/ 31304 h 76352"/>
                <a:gd name="connsiteX5" fmla="*/ 450670 w 439026"/>
                <a:gd name="connsiteY5" fmla="*/ 77116 h 76352"/>
                <a:gd name="connsiteX6" fmla="*/ 248719 w 439026"/>
                <a:gd name="connsiteY6" fmla="*/ 82842 h 76352"/>
                <a:gd name="connsiteX7" fmla="*/ 37603 w 439026"/>
                <a:gd name="connsiteY7" fmla="*/ 58410 h 76352"/>
                <a:gd name="connsiteX8" fmla="*/ 247382 w 439026"/>
                <a:gd name="connsiteY8" fmla="*/ 80933 h 76352"/>
                <a:gd name="connsiteX9" fmla="*/ 436545 w 439026"/>
                <a:gd name="connsiteY9" fmla="*/ 75016 h 76352"/>
                <a:gd name="connsiteX10" fmla="*/ 405049 w 439026"/>
                <a:gd name="connsiteY10" fmla="*/ 32450 h 76352"/>
                <a:gd name="connsiteX11" fmla="*/ 191835 w 439026"/>
                <a:gd name="connsiteY11" fmla="*/ 3436 h 76352"/>
                <a:gd name="connsiteX12" fmla="*/ 13743 w 439026"/>
                <a:gd name="connsiteY12" fmla="*/ 24051 h 76352"/>
                <a:gd name="connsiteX13" fmla="*/ 37603 w 439026"/>
                <a:gd name="connsiteY13" fmla="*/ 58410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76352">
                  <a:moveTo>
                    <a:pt x="248719" y="82842"/>
                  </a:moveTo>
                  <a:cubicBezTo>
                    <a:pt x="158622" y="72344"/>
                    <a:pt x="113955" y="67763"/>
                    <a:pt x="25196" y="58982"/>
                  </a:cubicBezTo>
                  <a:cubicBezTo>
                    <a:pt x="16989" y="47529"/>
                    <a:pt x="12217" y="40658"/>
                    <a:pt x="0" y="22715"/>
                  </a:cubicBezTo>
                  <a:cubicBezTo>
                    <a:pt x="76926" y="15080"/>
                    <a:pt x="114720" y="10689"/>
                    <a:pt x="189354" y="0"/>
                  </a:cubicBezTo>
                  <a:cubicBezTo>
                    <a:pt x="280213" y="12598"/>
                    <a:pt x="325643" y="18706"/>
                    <a:pt x="416885" y="31304"/>
                  </a:cubicBezTo>
                  <a:cubicBezTo>
                    <a:pt x="432346" y="52492"/>
                    <a:pt x="438835" y="61273"/>
                    <a:pt x="450670" y="77116"/>
                  </a:cubicBezTo>
                  <a:cubicBezTo>
                    <a:pt x="370882" y="80743"/>
                    <a:pt x="330415" y="81888"/>
                    <a:pt x="248719" y="82842"/>
                  </a:cubicBezTo>
                  <a:close/>
                  <a:moveTo>
                    <a:pt x="37603" y="58410"/>
                  </a:moveTo>
                  <a:cubicBezTo>
                    <a:pt x="121019" y="66808"/>
                    <a:pt x="162822" y="71199"/>
                    <a:pt x="247382" y="80933"/>
                  </a:cubicBezTo>
                  <a:cubicBezTo>
                    <a:pt x="323925" y="79788"/>
                    <a:pt x="361720" y="78643"/>
                    <a:pt x="436545" y="75016"/>
                  </a:cubicBezTo>
                  <a:cubicBezTo>
                    <a:pt x="425473" y="60318"/>
                    <a:pt x="419556" y="52111"/>
                    <a:pt x="405049" y="32450"/>
                  </a:cubicBezTo>
                  <a:cubicBezTo>
                    <a:pt x="319535" y="20806"/>
                    <a:pt x="276969" y="15080"/>
                    <a:pt x="191835" y="3436"/>
                  </a:cubicBezTo>
                  <a:cubicBezTo>
                    <a:pt x="121591" y="12980"/>
                    <a:pt x="85896" y="17179"/>
                    <a:pt x="13743" y="24051"/>
                  </a:cubicBezTo>
                  <a:cubicBezTo>
                    <a:pt x="25196" y="40849"/>
                    <a:pt x="29777" y="47339"/>
                    <a:pt x="37603" y="58410"/>
                  </a:cubicBezTo>
                  <a:close/>
                </a:path>
              </a:pathLst>
            </a:custGeom>
            <a:grpFill/>
            <a:ln w="19088" cap="flat">
              <a:noFill/>
              <a:prstDash val="solid"/>
              <a:miter/>
            </a:ln>
          </p:spPr>
          <p:txBody>
            <a:bodyPr rtlCol="0" anchor="ctr"/>
            <a:lstStyle/>
            <a:p>
              <a:endParaRPr lang="en-US" dirty="0"/>
            </a:p>
          </p:txBody>
        </p:sp>
        <p:sp>
          <p:nvSpPr>
            <p:cNvPr id="560" name="Freeform: Shape 559">
              <a:extLst>
                <a:ext uri="{FF2B5EF4-FFF2-40B4-BE49-F238E27FC236}">
                  <a16:creationId xmlns:a16="http://schemas.microsoft.com/office/drawing/2014/main" id="{464DCB22-A425-47C8-B643-1F290A6FCA87}"/>
                </a:ext>
              </a:extLst>
            </p:cNvPr>
            <p:cNvSpPr/>
            <p:nvPr/>
          </p:nvSpPr>
          <p:spPr>
            <a:xfrm>
              <a:off x="11291208" y="4718639"/>
              <a:ext cx="458114" cy="95440"/>
            </a:xfrm>
            <a:custGeom>
              <a:avLst/>
              <a:gdLst>
                <a:gd name="connsiteX0" fmla="*/ 264371 w 458114"/>
                <a:gd name="connsiteY0" fmla="*/ 102503 h 95440"/>
                <a:gd name="connsiteX1" fmla="*/ 33404 w 458114"/>
                <a:gd name="connsiteY1" fmla="*/ 70626 h 95440"/>
                <a:gd name="connsiteX2" fmla="*/ 0 w 458114"/>
                <a:gd name="connsiteY2" fmla="*/ 25196 h 95440"/>
                <a:gd name="connsiteX3" fmla="*/ 186491 w 458114"/>
                <a:gd name="connsiteY3" fmla="*/ 0 h 95440"/>
                <a:gd name="connsiteX4" fmla="*/ 419557 w 458114"/>
                <a:gd name="connsiteY4" fmla="*/ 36076 h 95440"/>
                <a:gd name="connsiteX5" fmla="*/ 463651 w 458114"/>
                <a:gd name="connsiteY5" fmla="*/ 92386 h 95440"/>
                <a:gd name="connsiteX6" fmla="*/ 264371 w 458114"/>
                <a:gd name="connsiteY6" fmla="*/ 102503 h 95440"/>
                <a:gd name="connsiteX7" fmla="*/ 45812 w 458114"/>
                <a:gd name="connsiteY7" fmla="*/ 70053 h 95440"/>
                <a:gd name="connsiteX8" fmla="*/ 262461 w 458114"/>
                <a:gd name="connsiteY8" fmla="*/ 100022 h 95440"/>
                <a:gd name="connsiteX9" fmla="*/ 448953 w 458114"/>
                <a:gd name="connsiteY9" fmla="*/ 90096 h 95440"/>
                <a:gd name="connsiteX10" fmla="*/ 407913 w 458114"/>
                <a:gd name="connsiteY10" fmla="*/ 37604 h 95440"/>
                <a:gd name="connsiteX11" fmla="*/ 189545 w 458114"/>
                <a:gd name="connsiteY11" fmla="*/ 4008 h 95440"/>
                <a:gd name="connsiteX12" fmla="*/ 14125 w 458114"/>
                <a:gd name="connsiteY12" fmla="*/ 27296 h 95440"/>
                <a:gd name="connsiteX13" fmla="*/ 45812 w 458114"/>
                <a:gd name="connsiteY13" fmla="*/ 70053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95440">
                  <a:moveTo>
                    <a:pt x="264371" y="102503"/>
                  </a:moveTo>
                  <a:cubicBezTo>
                    <a:pt x="171030" y="88760"/>
                    <a:pt x="125027" y="82461"/>
                    <a:pt x="33404" y="70626"/>
                  </a:cubicBezTo>
                  <a:cubicBezTo>
                    <a:pt x="21761" y="54974"/>
                    <a:pt x="15270" y="46384"/>
                    <a:pt x="0" y="25196"/>
                  </a:cubicBezTo>
                  <a:cubicBezTo>
                    <a:pt x="75971" y="16607"/>
                    <a:pt x="113192" y="11644"/>
                    <a:pt x="186491" y="0"/>
                  </a:cubicBezTo>
                  <a:cubicBezTo>
                    <a:pt x="279259" y="14316"/>
                    <a:pt x="325834" y="21379"/>
                    <a:pt x="419557" y="36076"/>
                  </a:cubicBezTo>
                  <a:cubicBezTo>
                    <a:pt x="439026" y="60891"/>
                    <a:pt x="447616" y="71962"/>
                    <a:pt x="463651" y="92386"/>
                  </a:cubicBezTo>
                  <a:cubicBezTo>
                    <a:pt x="385198" y="98113"/>
                    <a:pt x="345304" y="100022"/>
                    <a:pt x="264371" y="102503"/>
                  </a:cubicBezTo>
                  <a:close/>
                  <a:moveTo>
                    <a:pt x="45812" y="70053"/>
                  </a:moveTo>
                  <a:cubicBezTo>
                    <a:pt x="131708" y="81315"/>
                    <a:pt x="175039" y="87233"/>
                    <a:pt x="262461" y="100022"/>
                  </a:cubicBezTo>
                  <a:cubicBezTo>
                    <a:pt x="338242" y="97349"/>
                    <a:pt x="375464" y="95440"/>
                    <a:pt x="448953" y="90096"/>
                  </a:cubicBezTo>
                  <a:cubicBezTo>
                    <a:pt x="433873" y="71008"/>
                    <a:pt x="425855" y="60700"/>
                    <a:pt x="407913" y="37604"/>
                  </a:cubicBezTo>
                  <a:cubicBezTo>
                    <a:pt x="320108" y="23860"/>
                    <a:pt x="276586" y="17370"/>
                    <a:pt x="189545" y="4008"/>
                  </a:cubicBezTo>
                  <a:cubicBezTo>
                    <a:pt x="120446" y="14698"/>
                    <a:pt x="85515" y="19279"/>
                    <a:pt x="14125" y="27296"/>
                  </a:cubicBezTo>
                  <a:cubicBezTo>
                    <a:pt x="28441" y="46957"/>
                    <a:pt x="34549" y="55165"/>
                    <a:pt x="45812" y="70053"/>
                  </a:cubicBezTo>
                  <a:close/>
                </a:path>
              </a:pathLst>
            </a:custGeom>
            <a:grpFill/>
            <a:ln w="19088" cap="flat">
              <a:noFill/>
              <a:prstDash val="solid"/>
              <a:miter/>
            </a:ln>
          </p:spPr>
          <p:txBody>
            <a:bodyPr rtlCol="0" anchor="ctr"/>
            <a:lstStyle/>
            <a:p>
              <a:endParaRPr lang="en-US" dirty="0"/>
            </a:p>
          </p:txBody>
        </p:sp>
        <p:sp>
          <p:nvSpPr>
            <p:cNvPr id="561" name="Freeform: Shape 560">
              <a:extLst>
                <a:ext uri="{FF2B5EF4-FFF2-40B4-BE49-F238E27FC236}">
                  <a16:creationId xmlns:a16="http://schemas.microsoft.com/office/drawing/2014/main" id="{E6EE7B3E-1D1F-4AF4-BEF5-97A0A782B984}"/>
                </a:ext>
              </a:extLst>
            </p:cNvPr>
            <p:cNvSpPr/>
            <p:nvPr/>
          </p:nvSpPr>
          <p:spPr>
            <a:xfrm>
              <a:off x="11697594" y="4725320"/>
              <a:ext cx="477202" cy="114529"/>
            </a:xfrm>
            <a:custGeom>
              <a:avLst/>
              <a:gdLst>
                <a:gd name="connsiteX0" fmla="*/ 282695 w 477202"/>
                <a:gd name="connsiteY0" fmla="*/ 123882 h 114528"/>
                <a:gd name="connsiteX1" fmla="*/ 43902 w 477202"/>
                <a:gd name="connsiteY1" fmla="*/ 84942 h 114528"/>
                <a:gd name="connsiteX2" fmla="*/ 0 w 477202"/>
                <a:gd name="connsiteY2" fmla="*/ 29014 h 114528"/>
                <a:gd name="connsiteX3" fmla="*/ 182482 w 477202"/>
                <a:gd name="connsiteY3" fmla="*/ 0 h 114528"/>
                <a:gd name="connsiteX4" fmla="*/ 421275 w 477202"/>
                <a:gd name="connsiteY4" fmla="*/ 40467 h 114528"/>
                <a:gd name="connsiteX5" fmla="*/ 477392 w 477202"/>
                <a:gd name="connsiteY5" fmla="*/ 107657 h 114528"/>
                <a:gd name="connsiteX6" fmla="*/ 282695 w 477202"/>
                <a:gd name="connsiteY6" fmla="*/ 123882 h 114528"/>
                <a:gd name="connsiteX7" fmla="*/ 55928 w 477202"/>
                <a:gd name="connsiteY7" fmla="*/ 83988 h 114528"/>
                <a:gd name="connsiteX8" fmla="*/ 280022 w 477202"/>
                <a:gd name="connsiteY8" fmla="*/ 120446 h 114528"/>
                <a:gd name="connsiteX9" fmla="*/ 462122 w 477202"/>
                <a:gd name="connsiteY9" fmla="*/ 104794 h 114528"/>
                <a:gd name="connsiteX10" fmla="*/ 409821 w 477202"/>
                <a:gd name="connsiteY10" fmla="*/ 42185 h 114528"/>
                <a:gd name="connsiteX11" fmla="*/ 185918 w 477202"/>
                <a:gd name="connsiteY11" fmla="*/ 4390 h 114528"/>
                <a:gd name="connsiteX12" fmla="*/ 14316 w 477202"/>
                <a:gd name="connsiteY12" fmla="*/ 31304 h 114528"/>
                <a:gd name="connsiteX13" fmla="*/ 55928 w 477202"/>
                <a:gd name="connsiteY13" fmla="*/ 8398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14528">
                  <a:moveTo>
                    <a:pt x="282695" y="123882"/>
                  </a:moveTo>
                  <a:cubicBezTo>
                    <a:pt x="186109" y="107275"/>
                    <a:pt x="138389" y="99640"/>
                    <a:pt x="43902" y="84942"/>
                  </a:cubicBezTo>
                  <a:cubicBezTo>
                    <a:pt x="27868" y="64709"/>
                    <a:pt x="19469" y="53828"/>
                    <a:pt x="0" y="29014"/>
                  </a:cubicBezTo>
                  <a:cubicBezTo>
                    <a:pt x="74443" y="18897"/>
                    <a:pt x="110902" y="13171"/>
                    <a:pt x="182482" y="0"/>
                  </a:cubicBezTo>
                  <a:cubicBezTo>
                    <a:pt x="277541" y="16034"/>
                    <a:pt x="325261" y="23860"/>
                    <a:pt x="421275" y="40467"/>
                  </a:cubicBezTo>
                  <a:cubicBezTo>
                    <a:pt x="445135" y="69099"/>
                    <a:pt x="456205" y="82270"/>
                    <a:pt x="477392" y="107657"/>
                  </a:cubicBezTo>
                  <a:cubicBezTo>
                    <a:pt x="400850" y="115674"/>
                    <a:pt x="361910" y="118919"/>
                    <a:pt x="282695" y="123882"/>
                  </a:cubicBezTo>
                  <a:close/>
                  <a:moveTo>
                    <a:pt x="55928" y="83988"/>
                  </a:moveTo>
                  <a:cubicBezTo>
                    <a:pt x="144687" y="97731"/>
                    <a:pt x="189545" y="104985"/>
                    <a:pt x="280022" y="120446"/>
                  </a:cubicBezTo>
                  <a:cubicBezTo>
                    <a:pt x="354084" y="115674"/>
                    <a:pt x="390542" y="112429"/>
                    <a:pt x="462122" y="104794"/>
                  </a:cubicBezTo>
                  <a:cubicBezTo>
                    <a:pt x="442462" y="81124"/>
                    <a:pt x="432154" y="68908"/>
                    <a:pt x="409821" y="42185"/>
                  </a:cubicBezTo>
                  <a:cubicBezTo>
                    <a:pt x="319726" y="26723"/>
                    <a:pt x="275059" y="19279"/>
                    <a:pt x="185918" y="4390"/>
                  </a:cubicBezTo>
                  <a:cubicBezTo>
                    <a:pt x="118536" y="16416"/>
                    <a:pt x="84178" y="21951"/>
                    <a:pt x="14316" y="31304"/>
                  </a:cubicBezTo>
                  <a:cubicBezTo>
                    <a:pt x="32640" y="54401"/>
                    <a:pt x="40658" y="64709"/>
                    <a:pt x="55928" y="83988"/>
                  </a:cubicBezTo>
                  <a:close/>
                </a:path>
              </a:pathLst>
            </a:custGeom>
            <a:grpFill/>
            <a:ln w="19088" cap="flat">
              <a:noFill/>
              <a:prstDash val="solid"/>
              <a:miter/>
            </a:ln>
          </p:spPr>
          <p:txBody>
            <a:bodyPr rtlCol="0" anchor="ctr"/>
            <a:lstStyle/>
            <a:p>
              <a:endParaRPr lang="en-US" dirty="0"/>
            </a:p>
          </p:txBody>
        </p:sp>
        <p:sp>
          <p:nvSpPr>
            <p:cNvPr id="562" name="Freeform: Shape 561">
              <a:extLst>
                <a:ext uri="{FF2B5EF4-FFF2-40B4-BE49-F238E27FC236}">
                  <a16:creationId xmlns:a16="http://schemas.microsoft.com/office/drawing/2014/main" id="{C735DF55-3AE3-4CD3-9277-F1B3D869C75B}"/>
                </a:ext>
              </a:extLst>
            </p:cNvPr>
            <p:cNvSpPr/>
            <p:nvPr/>
          </p:nvSpPr>
          <p:spPr>
            <a:xfrm>
              <a:off x="12105698" y="4731810"/>
              <a:ext cx="477202" cy="133617"/>
            </a:xfrm>
            <a:custGeom>
              <a:avLst/>
              <a:gdLst>
                <a:gd name="connsiteX0" fmla="*/ 302164 w 477202"/>
                <a:gd name="connsiteY0" fmla="*/ 145069 h 133616"/>
                <a:gd name="connsiteX1" fmla="*/ 55737 w 477202"/>
                <a:gd name="connsiteY1" fmla="*/ 100403 h 133616"/>
                <a:gd name="connsiteX2" fmla="*/ 0 w 477202"/>
                <a:gd name="connsiteY2" fmla="*/ 33595 h 133616"/>
                <a:gd name="connsiteX3" fmla="*/ 177328 w 477202"/>
                <a:gd name="connsiteY3" fmla="*/ 0 h 133616"/>
                <a:gd name="connsiteX4" fmla="*/ 421464 w 477202"/>
                <a:gd name="connsiteY4" fmla="*/ 43903 h 133616"/>
                <a:gd name="connsiteX5" fmla="*/ 490182 w 477202"/>
                <a:gd name="connsiteY5" fmla="*/ 121400 h 133616"/>
                <a:gd name="connsiteX6" fmla="*/ 302164 w 477202"/>
                <a:gd name="connsiteY6" fmla="*/ 145069 h 133616"/>
                <a:gd name="connsiteX7" fmla="*/ 67380 w 477202"/>
                <a:gd name="connsiteY7" fmla="*/ 99067 h 133616"/>
                <a:gd name="connsiteX8" fmla="*/ 298537 w 477202"/>
                <a:gd name="connsiteY8" fmla="*/ 140870 h 133616"/>
                <a:gd name="connsiteX9" fmla="*/ 474530 w 477202"/>
                <a:gd name="connsiteY9" fmla="*/ 118346 h 133616"/>
                <a:gd name="connsiteX10" fmla="*/ 410584 w 477202"/>
                <a:gd name="connsiteY10" fmla="*/ 46002 h 133616"/>
                <a:gd name="connsiteX11" fmla="*/ 181527 w 477202"/>
                <a:gd name="connsiteY11" fmla="*/ 4772 h 133616"/>
                <a:gd name="connsiteX12" fmla="*/ 14888 w 477202"/>
                <a:gd name="connsiteY12" fmla="*/ 36076 h 133616"/>
                <a:gd name="connsiteX13" fmla="*/ 67380 w 477202"/>
                <a:gd name="connsiteY13" fmla="*/ 9906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33616">
                  <a:moveTo>
                    <a:pt x="302164" y="145069"/>
                  </a:moveTo>
                  <a:cubicBezTo>
                    <a:pt x="202524" y="126363"/>
                    <a:pt x="153277" y="117392"/>
                    <a:pt x="55737" y="100403"/>
                  </a:cubicBezTo>
                  <a:cubicBezTo>
                    <a:pt x="34739" y="75398"/>
                    <a:pt x="23860" y="62227"/>
                    <a:pt x="0" y="33595"/>
                  </a:cubicBezTo>
                  <a:cubicBezTo>
                    <a:pt x="72343" y="21569"/>
                    <a:pt x="107847" y="14889"/>
                    <a:pt x="177328" y="0"/>
                  </a:cubicBezTo>
                  <a:cubicBezTo>
                    <a:pt x="274486" y="17370"/>
                    <a:pt x="323352" y="26151"/>
                    <a:pt x="421464" y="43903"/>
                  </a:cubicBezTo>
                  <a:cubicBezTo>
                    <a:pt x="450097" y="76161"/>
                    <a:pt x="463650" y="91432"/>
                    <a:pt x="490182" y="121400"/>
                  </a:cubicBezTo>
                  <a:cubicBezTo>
                    <a:pt x="416501" y="132471"/>
                    <a:pt x="378898" y="137243"/>
                    <a:pt x="302164" y="145069"/>
                  </a:cubicBezTo>
                  <a:close/>
                  <a:moveTo>
                    <a:pt x="67380" y="99067"/>
                  </a:moveTo>
                  <a:cubicBezTo>
                    <a:pt x="159003" y="115101"/>
                    <a:pt x="205197" y="123500"/>
                    <a:pt x="298537" y="140870"/>
                  </a:cubicBezTo>
                  <a:cubicBezTo>
                    <a:pt x="370308" y="133235"/>
                    <a:pt x="405622" y="128654"/>
                    <a:pt x="474530" y="118346"/>
                  </a:cubicBezTo>
                  <a:cubicBezTo>
                    <a:pt x="449716" y="90478"/>
                    <a:pt x="437117" y="76161"/>
                    <a:pt x="410584" y="46002"/>
                  </a:cubicBezTo>
                  <a:cubicBezTo>
                    <a:pt x="318389" y="29205"/>
                    <a:pt x="272769" y="20997"/>
                    <a:pt x="181527" y="4772"/>
                  </a:cubicBezTo>
                  <a:cubicBezTo>
                    <a:pt x="116055" y="18515"/>
                    <a:pt x="82842" y="24814"/>
                    <a:pt x="14888" y="36076"/>
                  </a:cubicBezTo>
                  <a:cubicBezTo>
                    <a:pt x="37221" y="62800"/>
                    <a:pt x="47529" y="75207"/>
                    <a:pt x="67380" y="99067"/>
                  </a:cubicBezTo>
                  <a:close/>
                </a:path>
              </a:pathLst>
            </a:custGeom>
            <a:grpFill/>
            <a:ln w="19088" cap="flat">
              <a:noFill/>
              <a:prstDash val="solid"/>
              <a:miter/>
            </a:ln>
          </p:spPr>
          <p:txBody>
            <a:bodyPr rtlCol="0" anchor="ctr"/>
            <a:lstStyle/>
            <a:p>
              <a:endParaRPr lang="en-US" dirty="0"/>
            </a:p>
          </p:txBody>
        </p:sp>
        <p:sp>
          <p:nvSpPr>
            <p:cNvPr id="563" name="Freeform: Shape 562">
              <a:extLst>
                <a:ext uri="{FF2B5EF4-FFF2-40B4-BE49-F238E27FC236}">
                  <a16:creationId xmlns:a16="http://schemas.microsoft.com/office/drawing/2014/main" id="{F236567A-AF82-47AA-B43B-121F018CA76B}"/>
                </a:ext>
              </a:extLst>
            </p:cNvPr>
            <p:cNvSpPr/>
            <p:nvPr/>
          </p:nvSpPr>
          <p:spPr>
            <a:xfrm>
              <a:off x="12513991" y="4736773"/>
              <a:ext cx="496291" cy="152705"/>
            </a:xfrm>
            <a:custGeom>
              <a:avLst/>
              <a:gdLst>
                <a:gd name="connsiteX0" fmla="*/ 321444 w 496290"/>
                <a:gd name="connsiteY0" fmla="*/ 164348 h 152704"/>
                <a:gd name="connsiteX1" fmla="*/ 68336 w 496290"/>
                <a:gd name="connsiteY1" fmla="*/ 115674 h 152704"/>
                <a:gd name="connsiteX2" fmla="*/ 0 w 496290"/>
                <a:gd name="connsiteY2" fmla="*/ 38558 h 152704"/>
                <a:gd name="connsiteX3" fmla="*/ 171412 w 496290"/>
                <a:gd name="connsiteY3" fmla="*/ 0 h 152704"/>
                <a:gd name="connsiteX4" fmla="*/ 420129 w 496290"/>
                <a:gd name="connsiteY4" fmla="*/ 46002 h 152704"/>
                <a:gd name="connsiteX5" fmla="*/ 501063 w 496290"/>
                <a:gd name="connsiteY5" fmla="*/ 132090 h 152704"/>
                <a:gd name="connsiteX6" fmla="*/ 321444 w 496290"/>
                <a:gd name="connsiteY6" fmla="*/ 164348 h 152704"/>
                <a:gd name="connsiteX7" fmla="*/ 79788 w 496290"/>
                <a:gd name="connsiteY7" fmla="*/ 113956 h 152704"/>
                <a:gd name="connsiteX8" fmla="*/ 317054 w 496290"/>
                <a:gd name="connsiteY8" fmla="*/ 159576 h 152704"/>
                <a:gd name="connsiteX9" fmla="*/ 485410 w 496290"/>
                <a:gd name="connsiteY9" fmla="*/ 129226 h 152704"/>
                <a:gd name="connsiteX10" fmla="*/ 409822 w 496290"/>
                <a:gd name="connsiteY10" fmla="*/ 48675 h 152704"/>
                <a:gd name="connsiteX11" fmla="*/ 176374 w 496290"/>
                <a:gd name="connsiteY11" fmla="*/ 5536 h 152704"/>
                <a:gd name="connsiteX12" fmla="*/ 15271 w 496290"/>
                <a:gd name="connsiteY12" fmla="*/ 41421 h 152704"/>
                <a:gd name="connsiteX13" fmla="*/ 79788 w 496290"/>
                <a:gd name="connsiteY13" fmla="*/ 113956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52704">
                  <a:moveTo>
                    <a:pt x="321444" y="164348"/>
                  </a:moveTo>
                  <a:cubicBezTo>
                    <a:pt x="219322" y="144306"/>
                    <a:pt x="168739" y="134380"/>
                    <a:pt x="68336" y="115674"/>
                  </a:cubicBezTo>
                  <a:cubicBezTo>
                    <a:pt x="41994" y="85896"/>
                    <a:pt x="28441" y="70626"/>
                    <a:pt x="0" y="38558"/>
                  </a:cubicBezTo>
                  <a:cubicBezTo>
                    <a:pt x="69863" y="24433"/>
                    <a:pt x="104221" y="16607"/>
                    <a:pt x="171412" y="0"/>
                  </a:cubicBezTo>
                  <a:cubicBezTo>
                    <a:pt x="270479" y="18325"/>
                    <a:pt x="320108" y="27487"/>
                    <a:pt x="420129" y="46002"/>
                  </a:cubicBezTo>
                  <a:cubicBezTo>
                    <a:pt x="453151" y="81315"/>
                    <a:pt x="469186" y="98304"/>
                    <a:pt x="501063" y="132090"/>
                  </a:cubicBezTo>
                  <a:cubicBezTo>
                    <a:pt x="431010" y="146597"/>
                    <a:pt x="395124" y="153087"/>
                    <a:pt x="321444" y="164348"/>
                  </a:cubicBezTo>
                  <a:close/>
                  <a:moveTo>
                    <a:pt x="79788" y="113956"/>
                  </a:moveTo>
                  <a:cubicBezTo>
                    <a:pt x="173893" y="131517"/>
                    <a:pt x="221423" y="140679"/>
                    <a:pt x="317054" y="159576"/>
                  </a:cubicBezTo>
                  <a:cubicBezTo>
                    <a:pt x="385771" y="148887"/>
                    <a:pt x="419557" y="142779"/>
                    <a:pt x="485410" y="129226"/>
                  </a:cubicBezTo>
                  <a:cubicBezTo>
                    <a:pt x="455633" y="97540"/>
                    <a:pt x="440745" y="81506"/>
                    <a:pt x="409822" y="48675"/>
                  </a:cubicBezTo>
                  <a:cubicBezTo>
                    <a:pt x="316099" y="31304"/>
                    <a:pt x="269334" y="22524"/>
                    <a:pt x="176374" y="5536"/>
                  </a:cubicBezTo>
                  <a:cubicBezTo>
                    <a:pt x="113002" y="20997"/>
                    <a:pt x="80933" y="28250"/>
                    <a:pt x="15271" y="41421"/>
                  </a:cubicBezTo>
                  <a:cubicBezTo>
                    <a:pt x="42185" y="71580"/>
                    <a:pt x="54974" y="85896"/>
                    <a:pt x="79788" y="113956"/>
                  </a:cubicBezTo>
                  <a:close/>
                </a:path>
              </a:pathLst>
            </a:custGeom>
            <a:grpFill/>
            <a:ln w="19088" cap="flat">
              <a:noFill/>
              <a:prstDash val="solid"/>
              <a:miter/>
            </a:ln>
          </p:spPr>
          <p:txBody>
            <a:bodyPr rtlCol="0" anchor="ctr"/>
            <a:lstStyle/>
            <a:p>
              <a:endParaRPr lang="en-US" dirty="0"/>
            </a:p>
          </p:txBody>
        </p:sp>
        <p:sp>
          <p:nvSpPr>
            <p:cNvPr id="564" name="Freeform: Shape 563">
              <a:extLst>
                <a:ext uri="{FF2B5EF4-FFF2-40B4-BE49-F238E27FC236}">
                  <a16:creationId xmlns:a16="http://schemas.microsoft.com/office/drawing/2014/main" id="{5BBF7815-0BCB-4D4E-B2EF-66EABAC4DE35}"/>
                </a:ext>
              </a:extLst>
            </p:cNvPr>
            <p:cNvSpPr/>
            <p:nvPr/>
          </p:nvSpPr>
          <p:spPr>
            <a:xfrm>
              <a:off x="12921523" y="4739636"/>
              <a:ext cx="496291" cy="171793"/>
            </a:xfrm>
            <a:custGeom>
              <a:avLst/>
              <a:gdLst>
                <a:gd name="connsiteX0" fmla="*/ 338241 w 496290"/>
                <a:gd name="connsiteY0" fmla="*/ 179237 h 171792"/>
                <a:gd name="connsiteX1" fmla="*/ 80551 w 496290"/>
                <a:gd name="connsiteY1" fmla="*/ 129036 h 171792"/>
                <a:gd name="connsiteX2" fmla="*/ 0 w 496290"/>
                <a:gd name="connsiteY2" fmla="*/ 43139 h 171792"/>
                <a:gd name="connsiteX3" fmla="*/ 165111 w 496290"/>
                <a:gd name="connsiteY3" fmla="*/ 0 h 171792"/>
                <a:gd name="connsiteX4" fmla="*/ 416692 w 496290"/>
                <a:gd name="connsiteY4" fmla="*/ 46384 h 171792"/>
                <a:gd name="connsiteX5" fmla="*/ 508316 w 496290"/>
                <a:gd name="connsiteY5" fmla="*/ 138580 h 171792"/>
                <a:gd name="connsiteX6" fmla="*/ 338241 w 496290"/>
                <a:gd name="connsiteY6" fmla="*/ 179237 h 171792"/>
                <a:gd name="connsiteX7" fmla="*/ 91241 w 496290"/>
                <a:gd name="connsiteY7" fmla="*/ 126745 h 171792"/>
                <a:gd name="connsiteX8" fmla="*/ 332705 w 496290"/>
                <a:gd name="connsiteY8" fmla="*/ 173702 h 171792"/>
                <a:gd name="connsiteX9" fmla="*/ 492282 w 496290"/>
                <a:gd name="connsiteY9" fmla="*/ 135525 h 171792"/>
                <a:gd name="connsiteX10" fmla="*/ 406576 w 496290"/>
                <a:gd name="connsiteY10" fmla="*/ 49247 h 171792"/>
                <a:gd name="connsiteX11" fmla="*/ 170457 w 496290"/>
                <a:gd name="connsiteY11" fmla="*/ 5726 h 171792"/>
                <a:gd name="connsiteX12" fmla="*/ 15270 w 496290"/>
                <a:gd name="connsiteY12" fmla="*/ 46002 h 171792"/>
                <a:gd name="connsiteX13" fmla="*/ 91241 w 496290"/>
                <a:gd name="connsiteY13" fmla="*/ 126745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338241" y="179237"/>
                  </a:moveTo>
                  <a:cubicBezTo>
                    <a:pt x="234401" y="158813"/>
                    <a:pt x="182863" y="148696"/>
                    <a:pt x="80551" y="129036"/>
                  </a:cubicBezTo>
                  <a:cubicBezTo>
                    <a:pt x="48865" y="95250"/>
                    <a:pt x="32831" y="78261"/>
                    <a:pt x="0" y="43139"/>
                  </a:cubicBezTo>
                  <a:cubicBezTo>
                    <a:pt x="67189" y="26914"/>
                    <a:pt x="100213" y="18134"/>
                    <a:pt x="165111" y="0"/>
                  </a:cubicBezTo>
                  <a:cubicBezTo>
                    <a:pt x="265515" y="18515"/>
                    <a:pt x="315908" y="27869"/>
                    <a:pt x="416692" y="46384"/>
                  </a:cubicBezTo>
                  <a:cubicBezTo>
                    <a:pt x="453533" y="83415"/>
                    <a:pt x="471857" y="101930"/>
                    <a:pt x="508316" y="138580"/>
                  </a:cubicBezTo>
                  <a:cubicBezTo>
                    <a:pt x="441698" y="155950"/>
                    <a:pt x="407722" y="164348"/>
                    <a:pt x="338241" y="179237"/>
                  </a:cubicBezTo>
                  <a:close/>
                  <a:moveTo>
                    <a:pt x="91241" y="126745"/>
                  </a:moveTo>
                  <a:cubicBezTo>
                    <a:pt x="187254" y="145260"/>
                    <a:pt x="235547" y="154614"/>
                    <a:pt x="332705" y="173702"/>
                  </a:cubicBezTo>
                  <a:cubicBezTo>
                    <a:pt x="397795" y="159576"/>
                    <a:pt x="429673" y="151941"/>
                    <a:pt x="492282" y="135525"/>
                  </a:cubicBezTo>
                  <a:cubicBezTo>
                    <a:pt x="458114" y="101167"/>
                    <a:pt x="441126" y="83988"/>
                    <a:pt x="406576" y="49247"/>
                  </a:cubicBezTo>
                  <a:cubicBezTo>
                    <a:pt x="311899" y="31877"/>
                    <a:pt x="264561" y="23097"/>
                    <a:pt x="170457" y="5726"/>
                  </a:cubicBezTo>
                  <a:cubicBezTo>
                    <a:pt x="109374" y="22524"/>
                    <a:pt x="78452" y="30732"/>
                    <a:pt x="15270" y="46002"/>
                  </a:cubicBezTo>
                  <a:cubicBezTo>
                    <a:pt x="46384" y="79025"/>
                    <a:pt x="61463" y="95059"/>
                    <a:pt x="91241" y="126745"/>
                  </a:cubicBezTo>
                  <a:close/>
                </a:path>
              </a:pathLst>
            </a:custGeom>
            <a:grpFill/>
            <a:ln w="19088" cap="flat">
              <a:noFill/>
              <a:prstDash val="solid"/>
              <a:miter/>
            </a:ln>
          </p:spPr>
          <p:txBody>
            <a:bodyPr rtlCol="0" anchor="ctr"/>
            <a:lstStyle/>
            <a:p>
              <a:endParaRPr lang="en-US" dirty="0"/>
            </a:p>
          </p:txBody>
        </p:sp>
        <p:sp>
          <p:nvSpPr>
            <p:cNvPr id="565" name="Freeform: Shape 564">
              <a:extLst>
                <a:ext uri="{FF2B5EF4-FFF2-40B4-BE49-F238E27FC236}">
                  <a16:creationId xmlns:a16="http://schemas.microsoft.com/office/drawing/2014/main" id="{4DBD5A61-2FB3-4027-9CA4-D4D758261D3B}"/>
                </a:ext>
              </a:extLst>
            </p:cNvPr>
            <p:cNvSpPr/>
            <p:nvPr/>
          </p:nvSpPr>
          <p:spPr>
            <a:xfrm>
              <a:off x="13325427" y="4738873"/>
              <a:ext cx="496291" cy="171793"/>
            </a:xfrm>
            <a:custGeom>
              <a:avLst/>
              <a:gdLst>
                <a:gd name="connsiteX0" fmla="*/ 350648 w 496290"/>
                <a:gd name="connsiteY0" fmla="*/ 187827 h 171792"/>
                <a:gd name="connsiteX1" fmla="*/ 91242 w 496290"/>
                <a:gd name="connsiteY1" fmla="*/ 138961 h 171792"/>
                <a:gd name="connsiteX2" fmla="*/ 0 w 496290"/>
                <a:gd name="connsiteY2" fmla="*/ 46957 h 171792"/>
                <a:gd name="connsiteX3" fmla="*/ 159004 w 496290"/>
                <a:gd name="connsiteY3" fmla="*/ 0 h 171792"/>
                <a:gd name="connsiteX4" fmla="*/ 411158 w 496290"/>
                <a:gd name="connsiteY4" fmla="*/ 44284 h 171792"/>
                <a:gd name="connsiteX5" fmla="*/ 510416 w 496290"/>
                <a:gd name="connsiteY5" fmla="*/ 138771 h 171792"/>
                <a:gd name="connsiteX6" fmla="*/ 350648 w 496290"/>
                <a:gd name="connsiteY6" fmla="*/ 187827 h 171792"/>
                <a:gd name="connsiteX7" fmla="*/ 101549 w 496290"/>
                <a:gd name="connsiteY7" fmla="*/ 136480 h 171792"/>
                <a:gd name="connsiteX8" fmla="*/ 344540 w 496290"/>
                <a:gd name="connsiteY8" fmla="*/ 182100 h 171792"/>
                <a:gd name="connsiteX9" fmla="*/ 494191 w 496290"/>
                <a:gd name="connsiteY9" fmla="*/ 136289 h 171792"/>
                <a:gd name="connsiteX10" fmla="*/ 401232 w 496290"/>
                <a:gd name="connsiteY10" fmla="*/ 47529 h 171792"/>
                <a:gd name="connsiteX11" fmla="*/ 164539 w 496290"/>
                <a:gd name="connsiteY11" fmla="*/ 5917 h 171792"/>
                <a:gd name="connsiteX12" fmla="*/ 15270 w 496290"/>
                <a:gd name="connsiteY12" fmla="*/ 50011 h 171792"/>
                <a:gd name="connsiteX13" fmla="*/ 101549 w 496290"/>
                <a:gd name="connsiteY13" fmla="*/ 136480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350648" y="187827"/>
                  </a:moveTo>
                  <a:cubicBezTo>
                    <a:pt x="246618" y="168357"/>
                    <a:pt x="194699" y="158622"/>
                    <a:pt x="91242" y="138961"/>
                  </a:cubicBezTo>
                  <a:cubicBezTo>
                    <a:pt x="54783" y="102312"/>
                    <a:pt x="36649" y="83988"/>
                    <a:pt x="0" y="46957"/>
                  </a:cubicBezTo>
                  <a:cubicBezTo>
                    <a:pt x="64518" y="28632"/>
                    <a:pt x="96014" y="19088"/>
                    <a:pt x="159004" y="0"/>
                  </a:cubicBezTo>
                  <a:cubicBezTo>
                    <a:pt x="259789" y="18134"/>
                    <a:pt x="310373" y="26914"/>
                    <a:pt x="411158" y="44284"/>
                  </a:cubicBezTo>
                  <a:cubicBezTo>
                    <a:pt x="450480" y="81888"/>
                    <a:pt x="470331" y="100785"/>
                    <a:pt x="510416" y="138771"/>
                  </a:cubicBezTo>
                  <a:cubicBezTo>
                    <a:pt x="447616" y="159386"/>
                    <a:pt x="415930" y="169311"/>
                    <a:pt x="350648" y="187827"/>
                  </a:cubicBezTo>
                  <a:close/>
                  <a:moveTo>
                    <a:pt x="101549" y="136480"/>
                  </a:moveTo>
                  <a:cubicBezTo>
                    <a:pt x="198517" y="154804"/>
                    <a:pt x="247191" y="163967"/>
                    <a:pt x="344540" y="182100"/>
                  </a:cubicBezTo>
                  <a:cubicBezTo>
                    <a:pt x="405622" y="164539"/>
                    <a:pt x="435400" y="155377"/>
                    <a:pt x="494191" y="136289"/>
                  </a:cubicBezTo>
                  <a:cubicBezTo>
                    <a:pt x="456778" y="100594"/>
                    <a:pt x="438263" y="82842"/>
                    <a:pt x="401232" y="47529"/>
                  </a:cubicBezTo>
                  <a:cubicBezTo>
                    <a:pt x="306555" y="31114"/>
                    <a:pt x="259217" y="22906"/>
                    <a:pt x="164539" y="5917"/>
                  </a:cubicBezTo>
                  <a:cubicBezTo>
                    <a:pt x="105558" y="23860"/>
                    <a:pt x="75780" y="32832"/>
                    <a:pt x="15270" y="50011"/>
                  </a:cubicBezTo>
                  <a:cubicBezTo>
                    <a:pt x="50202" y="84751"/>
                    <a:pt x="67382" y="101930"/>
                    <a:pt x="101549" y="136480"/>
                  </a:cubicBezTo>
                  <a:close/>
                </a:path>
              </a:pathLst>
            </a:custGeom>
            <a:grpFill/>
            <a:ln w="19088" cap="flat">
              <a:noFill/>
              <a:prstDash val="solid"/>
              <a:miter/>
            </a:ln>
          </p:spPr>
          <p:txBody>
            <a:bodyPr rtlCol="0" anchor="ctr"/>
            <a:lstStyle/>
            <a:p>
              <a:endParaRPr lang="en-US" dirty="0"/>
            </a:p>
          </p:txBody>
        </p:sp>
        <p:sp>
          <p:nvSpPr>
            <p:cNvPr id="566" name="Freeform: Shape 565">
              <a:extLst>
                <a:ext uri="{FF2B5EF4-FFF2-40B4-BE49-F238E27FC236}">
                  <a16:creationId xmlns:a16="http://schemas.microsoft.com/office/drawing/2014/main" id="{E7632AD2-2B61-487D-B9F2-3F0529CF679F}"/>
                </a:ext>
              </a:extLst>
            </p:cNvPr>
            <p:cNvSpPr/>
            <p:nvPr/>
          </p:nvSpPr>
          <p:spPr>
            <a:xfrm>
              <a:off x="-1559283" y="4874398"/>
              <a:ext cx="515379" cy="190881"/>
            </a:xfrm>
            <a:custGeom>
              <a:avLst/>
              <a:gdLst>
                <a:gd name="connsiteX0" fmla="*/ 165112 w 515378"/>
                <a:gd name="connsiteY0" fmla="*/ 193553 h 190880"/>
                <a:gd name="connsiteX1" fmla="*/ 0 w 515378"/>
                <a:gd name="connsiteY1" fmla="*/ 145260 h 190880"/>
                <a:gd name="connsiteX2" fmla="*/ 103076 w 515378"/>
                <a:gd name="connsiteY2" fmla="*/ 46957 h 190880"/>
                <a:gd name="connsiteX3" fmla="*/ 361338 w 515378"/>
                <a:gd name="connsiteY3" fmla="*/ 0 h 190880"/>
                <a:gd name="connsiteX4" fmla="*/ 526450 w 515378"/>
                <a:gd name="connsiteY4" fmla="*/ 45811 h 190880"/>
                <a:gd name="connsiteX5" fmla="*/ 434636 w 515378"/>
                <a:gd name="connsiteY5" fmla="*/ 140107 h 190880"/>
                <a:gd name="connsiteX6" fmla="*/ 165112 w 515378"/>
                <a:gd name="connsiteY6" fmla="*/ 193553 h 190880"/>
                <a:gd name="connsiteX7" fmla="*/ 16416 w 515378"/>
                <a:gd name="connsiteY7" fmla="*/ 142397 h 190880"/>
                <a:gd name="connsiteX8" fmla="*/ 171411 w 515378"/>
                <a:gd name="connsiteY8" fmla="*/ 187636 h 190880"/>
                <a:gd name="connsiteX9" fmla="*/ 423947 w 515378"/>
                <a:gd name="connsiteY9" fmla="*/ 137625 h 190880"/>
                <a:gd name="connsiteX10" fmla="*/ 510607 w 515378"/>
                <a:gd name="connsiteY10" fmla="*/ 49056 h 190880"/>
                <a:gd name="connsiteX11" fmla="*/ 355611 w 515378"/>
                <a:gd name="connsiteY11" fmla="*/ 6108 h 190880"/>
                <a:gd name="connsiteX12" fmla="*/ 113002 w 515378"/>
                <a:gd name="connsiteY12" fmla="*/ 50393 h 190880"/>
                <a:gd name="connsiteX13" fmla="*/ 16416 w 515378"/>
                <a:gd name="connsiteY13" fmla="*/ 142397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190880">
                  <a:moveTo>
                    <a:pt x="165112" y="193553"/>
                  </a:moveTo>
                  <a:cubicBezTo>
                    <a:pt x="97159" y="175420"/>
                    <a:pt x="64136" y="165685"/>
                    <a:pt x="0" y="145260"/>
                  </a:cubicBezTo>
                  <a:cubicBezTo>
                    <a:pt x="41612" y="105557"/>
                    <a:pt x="62227" y="85896"/>
                    <a:pt x="103076" y="46957"/>
                  </a:cubicBezTo>
                  <a:cubicBezTo>
                    <a:pt x="206342" y="28441"/>
                    <a:pt x="258071" y="18897"/>
                    <a:pt x="361338" y="0"/>
                  </a:cubicBezTo>
                  <a:cubicBezTo>
                    <a:pt x="426046" y="19088"/>
                    <a:pt x="458878" y="28250"/>
                    <a:pt x="526450" y="45811"/>
                  </a:cubicBezTo>
                  <a:cubicBezTo>
                    <a:pt x="489801" y="83415"/>
                    <a:pt x="471476" y="102121"/>
                    <a:pt x="434636" y="140107"/>
                  </a:cubicBezTo>
                  <a:cubicBezTo>
                    <a:pt x="327170" y="161485"/>
                    <a:pt x="273151" y="172366"/>
                    <a:pt x="165112" y="193553"/>
                  </a:cubicBezTo>
                  <a:close/>
                  <a:moveTo>
                    <a:pt x="16416" y="142397"/>
                  </a:moveTo>
                  <a:cubicBezTo>
                    <a:pt x="76734" y="161294"/>
                    <a:pt x="107657" y="170457"/>
                    <a:pt x="171411" y="187636"/>
                  </a:cubicBezTo>
                  <a:cubicBezTo>
                    <a:pt x="272578" y="167784"/>
                    <a:pt x="323162" y="157668"/>
                    <a:pt x="423947" y="137625"/>
                  </a:cubicBezTo>
                  <a:cubicBezTo>
                    <a:pt x="458687" y="102121"/>
                    <a:pt x="475866" y="84369"/>
                    <a:pt x="510607" y="49056"/>
                  </a:cubicBezTo>
                  <a:cubicBezTo>
                    <a:pt x="447234" y="32641"/>
                    <a:pt x="416312" y="24051"/>
                    <a:pt x="355611" y="6108"/>
                  </a:cubicBezTo>
                  <a:cubicBezTo>
                    <a:pt x="258644" y="23860"/>
                    <a:pt x="209969" y="32832"/>
                    <a:pt x="113002" y="50393"/>
                  </a:cubicBezTo>
                  <a:cubicBezTo>
                    <a:pt x="74635" y="86851"/>
                    <a:pt x="55356" y="105175"/>
                    <a:pt x="16416" y="142397"/>
                  </a:cubicBezTo>
                  <a:close/>
                </a:path>
              </a:pathLst>
            </a:custGeom>
            <a:grpFill/>
            <a:ln w="19088" cap="flat">
              <a:noFill/>
              <a:prstDash val="solid"/>
              <a:miter/>
            </a:ln>
          </p:spPr>
          <p:txBody>
            <a:bodyPr rtlCol="0" anchor="ctr"/>
            <a:lstStyle/>
            <a:p>
              <a:endParaRPr lang="en-US" dirty="0"/>
            </a:p>
          </p:txBody>
        </p:sp>
        <p:sp>
          <p:nvSpPr>
            <p:cNvPr id="567" name="Freeform: Shape 566">
              <a:extLst>
                <a:ext uri="{FF2B5EF4-FFF2-40B4-BE49-F238E27FC236}">
                  <a16:creationId xmlns:a16="http://schemas.microsoft.com/office/drawing/2014/main" id="{3E15459D-CC26-436E-B46B-F40F3DBE4A31}"/>
                </a:ext>
              </a:extLst>
            </p:cNvPr>
            <p:cNvSpPr/>
            <p:nvPr/>
          </p:nvSpPr>
          <p:spPr>
            <a:xfrm>
              <a:off x="-1138390" y="4871153"/>
              <a:ext cx="515379" cy="171793"/>
            </a:xfrm>
            <a:custGeom>
              <a:avLst/>
              <a:gdLst>
                <a:gd name="connsiteX0" fmla="*/ 180192 w 515378"/>
                <a:gd name="connsiteY0" fmla="*/ 182673 h 171792"/>
                <a:gd name="connsiteX1" fmla="*/ 0 w 515378"/>
                <a:gd name="connsiteY1" fmla="*/ 143733 h 171792"/>
                <a:gd name="connsiteX2" fmla="*/ 92386 w 515378"/>
                <a:gd name="connsiteY2" fmla="*/ 49247 h 171792"/>
                <a:gd name="connsiteX3" fmla="*/ 351221 w 515378"/>
                <a:gd name="connsiteY3" fmla="*/ 0 h 171792"/>
                <a:gd name="connsiteX4" fmla="*/ 527022 w 515378"/>
                <a:gd name="connsiteY4" fmla="*/ 39512 h 171792"/>
                <a:gd name="connsiteX5" fmla="*/ 449334 w 515378"/>
                <a:gd name="connsiteY5" fmla="*/ 126936 h 171792"/>
                <a:gd name="connsiteX6" fmla="*/ 180192 w 515378"/>
                <a:gd name="connsiteY6" fmla="*/ 182673 h 171792"/>
                <a:gd name="connsiteX7" fmla="*/ 16607 w 515378"/>
                <a:gd name="connsiteY7" fmla="*/ 140297 h 171792"/>
                <a:gd name="connsiteX8" fmla="*/ 185536 w 515378"/>
                <a:gd name="connsiteY8" fmla="*/ 176756 h 171792"/>
                <a:gd name="connsiteX9" fmla="*/ 437690 w 515378"/>
                <a:gd name="connsiteY9" fmla="*/ 124645 h 171792"/>
                <a:gd name="connsiteX10" fmla="*/ 510989 w 515378"/>
                <a:gd name="connsiteY10" fmla="*/ 42376 h 171792"/>
                <a:gd name="connsiteX11" fmla="*/ 345876 w 515378"/>
                <a:gd name="connsiteY11" fmla="*/ 5345 h 171792"/>
                <a:gd name="connsiteX12" fmla="*/ 102885 w 515378"/>
                <a:gd name="connsiteY12" fmla="*/ 51729 h 171792"/>
                <a:gd name="connsiteX13" fmla="*/ 16607 w 515378"/>
                <a:gd name="connsiteY13" fmla="*/ 140297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171792">
                  <a:moveTo>
                    <a:pt x="180192" y="182673"/>
                  </a:moveTo>
                  <a:cubicBezTo>
                    <a:pt x="106130" y="168357"/>
                    <a:pt x="70053" y="160531"/>
                    <a:pt x="0" y="143733"/>
                  </a:cubicBezTo>
                  <a:cubicBezTo>
                    <a:pt x="37031" y="105748"/>
                    <a:pt x="55356" y="87042"/>
                    <a:pt x="92386" y="49247"/>
                  </a:cubicBezTo>
                  <a:cubicBezTo>
                    <a:pt x="196416" y="29396"/>
                    <a:pt x="248145" y="19470"/>
                    <a:pt x="351221" y="0"/>
                  </a:cubicBezTo>
                  <a:cubicBezTo>
                    <a:pt x="419938" y="16798"/>
                    <a:pt x="455060" y="24815"/>
                    <a:pt x="527022" y="39512"/>
                  </a:cubicBezTo>
                  <a:cubicBezTo>
                    <a:pt x="495718" y="74635"/>
                    <a:pt x="480257" y="92005"/>
                    <a:pt x="449334" y="126936"/>
                  </a:cubicBezTo>
                  <a:cubicBezTo>
                    <a:pt x="342631" y="148696"/>
                    <a:pt x="288612" y="159958"/>
                    <a:pt x="180192" y="182673"/>
                  </a:cubicBezTo>
                  <a:close/>
                  <a:moveTo>
                    <a:pt x="16607" y="140297"/>
                  </a:moveTo>
                  <a:cubicBezTo>
                    <a:pt x="82461" y="155950"/>
                    <a:pt x="116246" y="163394"/>
                    <a:pt x="185536" y="176756"/>
                  </a:cubicBezTo>
                  <a:cubicBezTo>
                    <a:pt x="287085" y="155568"/>
                    <a:pt x="337669" y="145069"/>
                    <a:pt x="437690" y="124645"/>
                  </a:cubicBezTo>
                  <a:cubicBezTo>
                    <a:pt x="466895" y="91814"/>
                    <a:pt x="481402" y="75398"/>
                    <a:pt x="510989" y="42376"/>
                  </a:cubicBezTo>
                  <a:cubicBezTo>
                    <a:pt x="443416" y="28441"/>
                    <a:pt x="410394" y="20997"/>
                    <a:pt x="345876" y="5345"/>
                  </a:cubicBezTo>
                  <a:cubicBezTo>
                    <a:pt x="249100" y="23860"/>
                    <a:pt x="200425" y="33022"/>
                    <a:pt x="102885" y="51729"/>
                  </a:cubicBezTo>
                  <a:cubicBezTo>
                    <a:pt x="68335" y="87233"/>
                    <a:pt x="51156" y="104985"/>
                    <a:pt x="16607" y="140297"/>
                  </a:cubicBezTo>
                  <a:close/>
                </a:path>
              </a:pathLst>
            </a:custGeom>
            <a:grpFill/>
            <a:ln w="19088" cap="flat">
              <a:noFill/>
              <a:prstDash val="solid"/>
              <a:miter/>
            </a:ln>
          </p:spPr>
          <p:txBody>
            <a:bodyPr rtlCol="0" anchor="ctr"/>
            <a:lstStyle/>
            <a:p>
              <a:endParaRPr lang="en-US" dirty="0"/>
            </a:p>
          </p:txBody>
        </p:sp>
        <p:sp>
          <p:nvSpPr>
            <p:cNvPr id="568" name="Freeform: Shape 567">
              <a:extLst>
                <a:ext uri="{FF2B5EF4-FFF2-40B4-BE49-F238E27FC236}">
                  <a16:creationId xmlns:a16="http://schemas.microsoft.com/office/drawing/2014/main" id="{4494610A-B103-4EBD-81C2-EA8F8C890126}"/>
                </a:ext>
              </a:extLst>
            </p:cNvPr>
            <p:cNvSpPr/>
            <p:nvPr/>
          </p:nvSpPr>
          <p:spPr>
            <a:xfrm>
              <a:off x="-703181" y="4861800"/>
              <a:ext cx="515379" cy="152705"/>
            </a:xfrm>
            <a:custGeom>
              <a:avLst/>
              <a:gdLst>
                <a:gd name="connsiteX0" fmla="*/ 193362 w 515378"/>
                <a:gd name="connsiteY0" fmla="*/ 166830 h 152704"/>
                <a:gd name="connsiteX1" fmla="*/ 0 w 515378"/>
                <a:gd name="connsiteY1" fmla="*/ 136862 h 152704"/>
                <a:gd name="connsiteX2" fmla="*/ 78070 w 515378"/>
                <a:gd name="connsiteY2" fmla="*/ 49247 h 152704"/>
                <a:gd name="connsiteX3" fmla="*/ 333851 w 515378"/>
                <a:gd name="connsiteY3" fmla="*/ 0 h 152704"/>
                <a:gd name="connsiteX4" fmla="*/ 519578 w 515378"/>
                <a:gd name="connsiteY4" fmla="*/ 33213 h 152704"/>
                <a:gd name="connsiteX5" fmla="*/ 457923 w 515378"/>
                <a:gd name="connsiteY5" fmla="*/ 111665 h 152704"/>
                <a:gd name="connsiteX6" fmla="*/ 193362 w 515378"/>
                <a:gd name="connsiteY6" fmla="*/ 166830 h 152704"/>
                <a:gd name="connsiteX7" fmla="*/ 16607 w 515378"/>
                <a:gd name="connsiteY7" fmla="*/ 133426 h 152704"/>
                <a:gd name="connsiteX8" fmla="*/ 197753 w 515378"/>
                <a:gd name="connsiteY8" fmla="*/ 161676 h 152704"/>
                <a:gd name="connsiteX9" fmla="*/ 445707 w 515378"/>
                <a:gd name="connsiteY9" fmla="*/ 110138 h 152704"/>
                <a:gd name="connsiteX10" fmla="*/ 503926 w 515378"/>
                <a:gd name="connsiteY10" fmla="*/ 36267 h 152704"/>
                <a:gd name="connsiteX11" fmla="*/ 329461 w 515378"/>
                <a:gd name="connsiteY11" fmla="*/ 5345 h 152704"/>
                <a:gd name="connsiteX12" fmla="*/ 89332 w 515378"/>
                <a:gd name="connsiteY12" fmla="*/ 51729 h 152704"/>
                <a:gd name="connsiteX13" fmla="*/ 16607 w 515378"/>
                <a:gd name="connsiteY13" fmla="*/ 133426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152704">
                  <a:moveTo>
                    <a:pt x="193362" y="166830"/>
                  </a:moveTo>
                  <a:cubicBezTo>
                    <a:pt x="114147" y="156141"/>
                    <a:pt x="75398" y="150223"/>
                    <a:pt x="0" y="136862"/>
                  </a:cubicBezTo>
                  <a:cubicBezTo>
                    <a:pt x="31113" y="101930"/>
                    <a:pt x="46575" y="84369"/>
                    <a:pt x="78070" y="49247"/>
                  </a:cubicBezTo>
                  <a:cubicBezTo>
                    <a:pt x="181146" y="29205"/>
                    <a:pt x="232302" y="19279"/>
                    <a:pt x="333851" y="0"/>
                  </a:cubicBezTo>
                  <a:cubicBezTo>
                    <a:pt x="406386" y="14507"/>
                    <a:pt x="443416" y="21188"/>
                    <a:pt x="519578" y="33213"/>
                  </a:cubicBezTo>
                  <a:cubicBezTo>
                    <a:pt x="494382" y="64900"/>
                    <a:pt x="482165" y="80552"/>
                    <a:pt x="457923" y="111665"/>
                  </a:cubicBezTo>
                  <a:cubicBezTo>
                    <a:pt x="353512" y="132853"/>
                    <a:pt x="300447" y="143924"/>
                    <a:pt x="193362" y="166830"/>
                  </a:cubicBezTo>
                  <a:close/>
                  <a:moveTo>
                    <a:pt x="16607" y="133426"/>
                  </a:moveTo>
                  <a:cubicBezTo>
                    <a:pt x="87424" y="145833"/>
                    <a:pt x="123691" y="151560"/>
                    <a:pt x="197753" y="161676"/>
                  </a:cubicBezTo>
                  <a:cubicBezTo>
                    <a:pt x="297965" y="140488"/>
                    <a:pt x="347594" y="129990"/>
                    <a:pt x="445707" y="110138"/>
                  </a:cubicBezTo>
                  <a:cubicBezTo>
                    <a:pt x="468613" y="80743"/>
                    <a:pt x="480257" y="66045"/>
                    <a:pt x="503926" y="36267"/>
                  </a:cubicBezTo>
                  <a:cubicBezTo>
                    <a:pt x="432536" y="25005"/>
                    <a:pt x="397796" y="18706"/>
                    <a:pt x="329461" y="5345"/>
                  </a:cubicBezTo>
                  <a:cubicBezTo>
                    <a:pt x="234211" y="23478"/>
                    <a:pt x="186109" y="32832"/>
                    <a:pt x="89332" y="51729"/>
                  </a:cubicBezTo>
                  <a:cubicBezTo>
                    <a:pt x="60127" y="84369"/>
                    <a:pt x="45621" y="100594"/>
                    <a:pt x="16607" y="133426"/>
                  </a:cubicBezTo>
                  <a:close/>
                </a:path>
              </a:pathLst>
            </a:custGeom>
            <a:grpFill/>
            <a:ln w="19088" cap="flat">
              <a:noFill/>
              <a:prstDash val="solid"/>
              <a:miter/>
            </a:ln>
          </p:spPr>
          <p:txBody>
            <a:bodyPr rtlCol="0" anchor="ctr"/>
            <a:lstStyle/>
            <a:p>
              <a:endParaRPr lang="en-US" dirty="0"/>
            </a:p>
          </p:txBody>
        </p:sp>
        <p:sp>
          <p:nvSpPr>
            <p:cNvPr id="569" name="Freeform: Shape 568">
              <a:extLst>
                <a:ext uri="{FF2B5EF4-FFF2-40B4-BE49-F238E27FC236}">
                  <a16:creationId xmlns:a16="http://schemas.microsoft.com/office/drawing/2014/main" id="{93C96A54-3A1E-4BD4-80DC-B5D1A3F7AD2D}"/>
                </a:ext>
              </a:extLst>
            </p:cNvPr>
            <p:cNvSpPr/>
            <p:nvPr/>
          </p:nvSpPr>
          <p:spPr>
            <a:xfrm>
              <a:off x="-259383" y="4848247"/>
              <a:ext cx="496291" cy="133617"/>
            </a:xfrm>
            <a:custGeom>
              <a:avLst/>
              <a:gdLst>
                <a:gd name="connsiteX0" fmla="*/ 204243 w 496290"/>
                <a:gd name="connsiteY0" fmla="*/ 147742 h 133616"/>
                <a:gd name="connsiteX1" fmla="*/ 0 w 496290"/>
                <a:gd name="connsiteY1" fmla="*/ 125790 h 133616"/>
                <a:gd name="connsiteX2" fmla="*/ 62036 w 496290"/>
                <a:gd name="connsiteY2" fmla="*/ 47148 h 133616"/>
                <a:gd name="connsiteX3" fmla="*/ 312090 w 496290"/>
                <a:gd name="connsiteY3" fmla="*/ 0 h 133616"/>
                <a:gd name="connsiteX4" fmla="*/ 506217 w 496290"/>
                <a:gd name="connsiteY4" fmla="*/ 27296 h 133616"/>
                <a:gd name="connsiteX5" fmla="*/ 460978 w 496290"/>
                <a:gd name="connsiteY5" fmla="*/ 95631 h 133616"/>
                <a:gd name="connsiteX6" fmla="*/ 204243 w 496290"/>
                <a:gd name="connsiteY6" fmla="*/ 147742 h 133616"/>
                <a:gd name="connsiteX7" fmla="*/ 16225 w 496290"/>
                <a:gd name="connsiteY7" fmla="*/ 122736 h 133616"/>
                <a:gd name="connsiteX8" fmla="*/ 207488 w 496290"/>
                <a:gd name="connsiteY8" fmla="*/ 143351 h 133616"/>
                <a:gd name="connsiteX9" fmla="*/ 448379 w 496290"/>
                <a:gd name="connsiteY9" fmla="*/ 94486 h 133616"/>
                <a:gd name="connsiteX10" fmla="*/ 491137 w 496290"/>
                <a:gd name="connsiteY10" fmla="*/ 30159 h 133616"/>
                <a:gd name="connsiteX11" fmla="*/ 308655 w 496290"/>
                <a:gd name="connsiteY11" fmla="*/ 4772 h 133616"/>
                <a:gd name="connsiteX12" fmla="*/ 73871 w 496290"/>
                <a:gd name="connsiteY12" fmla="*/ 49056 h 133616"/>
                <a:gd name="connsiteX13" fmla="*/ 16225 w 496290"/>
                <a:gd name="connsiteY13" fmla="*/ 122736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33616">
                  <a:moveTo>
                    <a:pt x="204243" y="147742"/>
                  </a:moveTo>
                  <a:cubicBezTo>
                    <a:pt x="120828" y="140297"/>
                    <a:pt x="79979" y="135907"/>
                    <a:pt x="0" y="125790"/>
                  </a:cubicBezTo>
                  <a:cubicBezTo>
                    <a:pt x="24433" y="94486"/>
                    <a:pt x="36649" y="78834"/>
                    <a:pt x="62036" y="47148"/>
                  </a:cubicBezTo>
                  <a:cubicBezTo>
                    <a:pt x="163012" y="27678"/>
                    <a:pt x="213023" y="18325"/>
                    <a:pt x="312090" y="0"/>
                  </a:cubicBezTo>
                  <a:cubicBezTo>
                    <a:pt x="388061" y="12216"/>
                    <a:pt x="426810" y="17561"/>
                    <a:pt x="506217" y="27296"/>
                  </a:cubicBezTo>
                  <a:cubicBezTo>
                    <a:pt x="487319" y="55165"/>
                    <a:pt x="478539" y="68717"/>
                    <a:pt x="460978" y="95631"/>
                  </a:cubicBezTo>
                  <a:cubicBezTo>
                    <a:pt x="359811" y="115483"/>
                    <a:pt x="308464" y="125981"/>
                    <a:pt x="204243" y="147742"/>
                  </a:cubicBezTo>
                  <a:close/>
                  <a:moveTo>
                    <a:pt x="16225" y="122736"/>
                  </a:moveTo>
                  <a:cubicBezTo>
                    <a:pt x="91241" y="132090"/>
                    <a:pt x="129417" y="136289"/>
                    <a:pt x="207488" y="143351"/>
                  </a:cubicBezTo>
                  <a:cubicBezTo>
                    <a:pt x="305028" y="122927"/>
                    <a:pt x="353321" y="113192"/>
                    <a:pt x="448379" y="94486"/>
                  </a:cubicBezTo>
                  <a:cubicBezTo>
                    <a:pt x="464986" y="69099"/>
                    <a:pt x="473385" y="56310"/>
                    <a:pt x="491137" y="30159"/>
                  </a:cubicBezTo>
                  <a:cubicBezTo>
                    <a:pt x="416693" y="20997"/>
                    <a:pt x="380044" y="16034"/>
                    <a:pt x="308655" y="4772"/>
                  </a:cubicBezTo>
                  <a:cubicBezTo>
                    <a:pt x="215696" y="21951"/>
                    <a:pt x="168739" y="30923"/>
                    <a:pt x="73871" y="49056"/>
                  </a:cubicBezTo>
                  <a:cubicBezTo>
                    <a:pt x="50393" y="78834"/>
                    <a:pt x="38940" y="93341"/>
                    <a:pt x="16225" y="122736"/>
                  </a:cubicBezTo>
                  <a:close/>
                </a:path>
              </a:pathLst>
            </a:custGeom>
            <a:grpFill/>
            <a:ln w="19088" cap="flat">
              <a:noFill/>
              <a:prstDash val="solid"/>
              <a:miter/>
            </a:ln>
          </p:spPr>
          <p:txBody>
            <a:bodyPr rtlCol="0" anchor="ctr"/>
            <a:lstStyle/>
            <a:p>
              <a:endParaRPr lang="en-US" dirty="0"/>
            </a:p>
          </p:txBody>
        </p:sp>
        <p:sp>
          <p:nvSpPr>
            <p:cNvPr id="570" name="Freeform: Shape 569">
              <a:extLst>
                <a:ext uri="{FF2B5EF4-FFF2-40B4-BE49-F238E27FC236}">
                  <a16:creationId xmlns:a16="http://schemas.microsoft.com/office/drawing/2014/main" id="{5E97D66C-D5D4-4DBF-A9C7-50878C27D446}"/>
                </a:ext>
              </a:extLst>
            </p:cNvPr>
            <p:cNvSpPr/>
            <p:nvPr/>
          </p:nvSpPr>
          <p:spPr>
            <a:xfrm>
              <a:off x="187470" y="4832595"/>
              <a:ext cx="477202" cy="114529"/>
            </a:xfrm>
            <a:custGeom>
              <a:avLst/>
              <a:gdLst>
                <a:gd name="connsiteX0" fmla="*/ 212641 w 477202"/>
                <a:gd name="connsiteY0" fmla="*/ 127318 h 114528"/>
                <a:gd name="connsiteX1" fmla="*/ 0 w 477202"/>
                <a:gd name="connsiteY1" fmla="*/ 112238 h 114528"/>
                <a:gd name="connsiteX2" fmla="*/ 45621 w 477202"/>
                <a:gd name="connsiteY2" fmla="*/ 43521 h 114528"/>
                <a:gd name="connsiteX3" fmla="*/ 288230 w 477202"/>
                <a:gd name="connsiteY3" fmla="*/ 0 h 114528"/>
                <a:gd name="connsiteX4" fmla="*/ 489228 w 477202"/>
                <a:gd name="connsiteY4" fmla="*/ 22142 h 114528"/>
                <a:gd name="connsiteX5" fmla="*/ 459832 w 477202"/>
                <a:gd name="connsiteY5" fmla="*/ 79979 h 114528"/>
                <a:gd name="connsiteX6" fmla="*/ 212641 w 477202"/>
                <a:gd name="connsiteY6" fmla="*/ 127318 h 114528"/>
                <a:gd name="connsiteX7" fmla="*/ 15652 w 477202"/>
                <a:gd name="connsiteY7" fmla="*/ 109184 h 114528"/>
                <a:gd name="connsiteX8" fmla="*/ 214741 w 477202"/>
                <a:gd name="connsiteY8" fmla="*/ 123500 h 114528"/>
                <a:gd name="connsiteX9" fmla="*/ 446661 w 477202"/>
                <a:gd name="connsiteY9" fmla="*/ 79406 h 114528"/>
                <a:gd name="connsiteX10" fmla="*/ 474721 w 477202"/>
                <a:gd name="connsiteY10" fmla="*/ 24814 h 114528"/>
                <a:gd name="connsiteX11" fmla="*/ 285749 w 477202"/>
                <a:gd name="connsiteY11" fmla="*/ 4199 h 114528"/>
                <a:gd name="connsiteX12" fmla="*/ 58028 w 477202"/>
                <a:gd name="connsiteY12" fmla="*/ 45048 h 114528"/>
                <a:gd name="connsiteX13" fmla="*/ 15652 w 477202"/>
                <a:gd name="connsiteY13" fmla="*/ 10918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14528">
                  <a:moveTo>
                    <a:pt x="212641" y="127318"/>
                  </a:moveTo>
                  <a:cubicBezTo>
                    <a:pt x="125981" y="122546"/>
                    <a:pt x="83415" y="119491"/>
                    <a:pt x="0" y="112238"/>
                  </a:cubicBezTo>
                  <a:cubicBezTo>
                    <a:pt x="17752" y="85133"/>
                    <a:pt x="26532" y="71580"/>
                    <a:pt x="45621" y="43521"/>
                  </a:cubicBezTo>
                  <a:cubicBezTo>
                    <a:pt x="143733" y="25387"/>
                    <a:pt x="192217" y="16797"/>
                    <a:pt x="288230" y="0"/>
                  </a:cubicBezTo>
                  <a:cubicBezTo>
                    <a:pt x="367064" y="10117"/>
                    <a:pt x="407340" y="14507"/>
                    <a:pt x="489228" y="22142"/>
                  </a:cubicBezTo>
                  <a:cubicBezTo>
                    <a:pt x="476439" y="46002"/>
                    <a:pt x="470903" y="57455"/>
                    <a:pt x="459832" y="79979"/>
                  </a:cubicBezTo>
                  <a:cubicBezTo>
                    <a:pt x="362674" y="97922"/>
                    <a:pt x="313236" y="107275"/>
                    <a:pt x="212641" y="127318"/>
                  </a:cubicBezTo>
                  <a:close/>
                  <a:moveTo>
                    <a:pt x="15652" y="109184"/>
                  </a:moveTo>
                  <a:cubicBezTo>
                    <a:pt x="93913" y="116055"/>
                    <a:pt x="133807" y="118728"/>
                    <a:pt x="214741" y="123500"/>
                  </a:cubicBezTo>
                  <a:cubicBezTo>
                    <a:pt x="308845" y="104985"/>
                    <a:pt x="355230" y="96013"/>
                    <a:pt x="446661" y="79406"/>
                  </a:cubicBezTo>
                  <a:cubicBezTo>
                    <a:pt x="457160" y="58028"/>
                    <a:pt x="462695" y="47338"/>
                    <a:pt x="474721" y="24814"/>
                  </a:cubicBezTo>
                  <a:cubicBezTo>
                    <a:pt x="397796" y="17561"/>
                    <a:pt x="359811" y="13553"/>
                    <a:pt x="285749" y="4199"/>
                  </a:cubicBezTo>
                  <a:cubicBezTo>
                    <a:pt x="195653" y="20042"/>
                    <a:pt x="150223" y="28060"/>
                    <a:pt x="58028" y="45048"/>
                  </a:cubicBezTo>
                  <a:cubicBezTo>
                    <a:pt x="40467" y="71199"/>
                    <a:pt x="32068" y="83988"/>
                    <a:pt x="15652" y="109184"/>
                  </a:cubicBezTo>
                  <a:close/>
                </a:path>
              </a:pathLst>
            </a:custGeom>
            <a:grpFill/>
            <a:ln w="19088" cap="flat">
              <a:noFill/>
              <a:prstDash val="solid"/>
              <a:miter/>
            </a:ln>
          </p:spPr>
          <p:txBody>
            <a:bodyPr rtlCol="0" anchor="ctr"/>
            <a:lstStyle/>
            <a:p>
              <a:endParaRPr lang="en-US" dirty="0"/>
            </a:p>
          </p:txBody>
        </p:sp>
        <p:sp>
          <p:nvSpPr>
            <p:cNvPr id="571" name="Freeform: Shape 570">
              <a:extLst>
                <a:ext uri="{FF2B5EF4-FFF2-40B4-BE49-F238E27FC236}">
                  <a16:creationId xmlns:a16="http://schemas.microsoft.com/office/drawing/2014/main" id="{5220D7EA-1C64-4354-A909-C54DD5E3F86A}"/>
                </a:ext>
              </a:extLst>
            </p:cNvPr>
            <p:cNvSpPr/>
            <p:nvPr/>
          </p:nvSpPr>
          <p:spPr>
            <a:xfrm>
              <a:off x="633177" y="4816752"/>
              <a:ext cx="458114" cy="95440"/>
            </a:xfrm>
            <a:custGeom>
              <a:avLst/>
              <a:gdLst>
                <a:gd name="connsiteX0" fmla="*/ 218368 w 458114"/>
                <a:gd name="connsiteY0" fmla="*/ 106702 h 95440"/>
                <a:gd name="connsiteX1" fmla="*/ 0 w 458114"/>
                <a:gd name="connsiteY1" fmla="*/ 96968 h 95440"/>
                <a:gd name="connsiteX2" fmla="*/ 29968 w 458114"/>
                <a:gd name="connsiteY2" fmla="*/ 38749 h 95440"/>
                <a:gd name="connsiteX3" fmla="*/ 264179 w 458114"/>
                <a:gd name="connsiteY3" fmla="*/ 0 h 95440"/>
                <a:gd name="connsiteX4" fmla="*/ 470331 w 458114"/>
                <a:gd name="connsiteY4" fmla="*/ 18325 h 95440"/>
                <a:gd name="connsiteX5" fmla="*/ 455060 w 458114"/>
                <a:gd name="connsiteY5" fmla="*/ 66045 h 95440"/>
                <a:gd name="connsiteX6" fmla="*/ 218368 w 458114"/>
                <a:gd name="connsiteY6" fmla="*/ 106702 h 95440"/>
                <a:gd name="connsiteX7" fmla="*/ 15080 w 458114"/>
                <a:gd name="connsiteY7" fmla="*/ 94295 h 95440"/>
                <a:gd name="connsiteX8" fmla="*/ 219704 w 458114"/>
                <a:gd name="connsiteY8" fmla="*/ 103648 h 95440"/>
                <a:gd name="connsiteX9" fmla="*/ 441508 w 458114"/>
                <a:gd name="connsiteY9" fmla="*/ 65663 h 95440"/>
                <a:gd name="connsiteX10" fmla="*/ 456206 w 458114"/>
                <a:gd name="connsiteY10" fmla="*/ 20615 h 95440"/>
                <a:gd name="connsiteX11" fmla="*/ 262461 w 458114"/>
                <a:gd name="connsiteY11" fmla="*/ 3818 h 95440"/>
                <a:gd name="connsiteX12" fmla="*/ 42757 w 458114"/>
                <a:gd name="connsiteY12" fmla="*/ 40085 h 95440"/>
                <a:gd name="connsiteX13" fmla="*/ 15080 w 458114"/>
                <a:gd name="connsiteY13" fmla="*/ 94295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95440">
                  <a:moveTo>
                    <a:pt x="218368" y="106702"/>
                  </a:moveTo>
                  <a:cubicBezTo>
                    <a:pt x="129799" y="103839"/>
                    <a:pt x="86088" y="101930"/>
                    <a:pt x="0" y="96968"/>
                  </a:cubicBezTo>
                  <a:cubicBezTo>
                    <a:pt x="11262" y="74253"/>
                    <a:pt x="16988" y="62800"/>
                    <a:pt x="29968" y="38749"/>
                  </a:cubicBezTo>
                  <a:cubicBezTo>
                    <a:pt x="124645" y="22524"/>
                    <a:pt x="171411" y="14889"/>
                    <a:pt x="264179" y="0"/>
                  </a:cubicBezTo>
                  <a:cubicBezTo>
                    <a:pt x="345304" y="8399"/>
                    <a:pt x="386534" y="12025"/>
                    <a:pt x="470331" y="18325"/>
                  </a:cubicBezTo>
                  <a:cubicBezTo>
                    <a:pt x="463078" y="38367"/>
                    <a:pt x="460214" y="47720"/>
                    <a:pt x="455060" y="66045"/>
                  </a:cubicBezTo>
                  <a:cubicBezTo>
                    <a:pt x="361911" y="81124"/>
                    <a:pt x="314763" y="89141"/>
                    <a:pt x="218368" y="106702"/>
                  </a:cubicBezTo>
                  <a:close/>
                  <a:moveTo>
                    <a:pt x="15080" y="94295"/>
                  </a:moveTo>
                  <a:cubicBezTo>
                    <a:pt x="95822" y="99067"/>
                    <a:pt x="136671" y="100785"/>
                    <a:pt x="219704" y="103648"/>
                  </a:cubicBezTo>
                  <a:cubicBezTo>
                    <a:pt x="309800" y="87423"/>
                    <a:pt x="354084" y="79788"/>
                    <a:pt x="441508" y="65663"/>
                  </a:cubicBezTo>
                  <a:cubicBezTo>
                    <a:pt x="446662" y="48293"/>
                    <a:pt x="449334" y="39512"/>
                    <a:pt x="456206" y="20615"/>
                  </a:cubicBezTo>
                  <a:cubicBezTo>
                    <a:pt x="377372" y="14889"/>
                    <a:pt x="338623" y="11453"/>
                    <a:pt x="262461" y="3818"/>
                  </a:cubicBezTo>
                  <a:cubicBezTo>
                    <a:pt x="175420" y="17752"/>
                    <a:pt x="131708" y="25005"/>
                    <a:pt x="42757" y="40085"/>
                  </a:cubicBezTo>
                  <a:cubicBezTo>
                    <a:pt x="30732" y="62418"/>
                    <a:pt x="25578" y="73107"/>
                    <a:pt x="15080" y="94295"/>
                  </a:cubicBezTo>
                  <a:close/>
                </a:path>
              </a:pathLst>
            </a:custGeom>
            <a:grpFill/>
            <a:ln w="19088" cap="flat">
              <a:noFill/>
              <a:prstDash val="solid"/>
              <a:miter/>
            </a:ln>
          </p:spPr>
          <p:txBody>
            <a:bodyPr rtlCol="0" anchor="ctr"/>
            <a:lstStyle/>
            <a:p>
              <a:endParaRPr lang="en-US" dirty="0"/>
            </a:p>
          </p:txBody>
        </p:sp>
        <p:sp>
          <p:nvSpPr>
            <p:cNvPr id="572" name="Freeform: Shape 571">
              <a:extLst>
                <a:ext uri="{FF2B5EF4-FFF2-40B4-BE49-F238E27FC236}">
                  <a16:creationId xmlns:a16="http://schemas.microsoft.com/office/drawing/2014/main" id="{4F569120-246B-4F86-BBE1-B4AEC416834A}"/>
                </a:ext>
              </a:extLst>
            </p:cNvPr>
            <p:cNvSpPr/>
            <p:nvPr/>
          </p:nvSpPr>
          <p:spPr>
            <a:xfrm>
              <a:off x="1074303" y="4802627"/>
              <a:ext cx="439026" cy="76352"/>
            </a:xfrm>
            <a:custGeom>
              <a:avLst/>
              <a:gdLst>
                <a:gd name="connsiteX0" fmla="*/ 221422 w 439026"/>
                <a:gd name="connsiteY0" fmla="*/ 87423 h 76352"/>
                <a:gd name="connsiteX1" fmla="*/ 0 w 439026"/>
                <a:gd name="connsiteY1" fmla="*/ 81124 h 76352"/>
                <a:gd name="connsiteX2" fmla="*/ 15652 w 439026"/>
                <a:gd name="connsiteY2" fmla="*/ 33022 h 76352"/>
                <a:gd name="connsiteX3" fmla="*/ 241083 w 439026"/>
                <a:gd name="connsiteY3" fmla="*/ 0 h 76352"/>
                <a:gd name="connsiteX4" fmla="*/ 450479 w 439026"/>
                <a:gd name="connsiteY4" fmla="*/ 15652 h 76352"/>
                <a:gd name="connsiteX5" fmla="*/ 447043 w 439026"/>
                <a:gd name="connsiteY5" fmla="*/ 54401 h 76352"/>
                <a:gd name="connsiteX6" fmla="*/ 221422 w 439026"/>
                <a:gd name="connsiteY6" fmla="*/ 87423 h 76352"/>
                <a:gd name="connsiteX7" fmla="*/ 14316 w 439026"/>
                <a:gd name="connsiteY7" fmla="*/ 78834 h 76352"/>
                <a:gd name="connsiteX8" fmla="*/ 221804 w 439026"/>
                <a:gd name="connsiteY8" fmla="*/ 84942 h 76352"/>
                <a:gd name="connsiteX9" fmla="*/ 433300 w 439026"/>
                <a:gd name="connsiteY9" fmla="*/ 54019 h 76352"/>
                <a:gd name="connsiteX10" fmla="*/ 436736 w 439026"/>
                <a:gd name="connsiteY10" fmla="*/ 17370 h 76352"/>
                <a:gd name="connsiteX11" fmla="*/ 239938 w 439026"/>
                <a:gd name="connsiteY11" fmla="*/ 2863 h 76352"/>
                <a:gd name="connsiteX12" fmla="*/ 28441 w 439026"/>
                <a:gd name="connsiteY12" fmla="*/ 33786 h 76352"/>
                <a:gd name="connsiteX13" fmla="*/ 14316 w 439026"/>
                <a:gd name="connsiteY13" fmla="*/ 78834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76352">
                  <a:moveTo>
                    <a:pt x="221422" y="87423"/>
                  </a:moveTo>
                  <a:cubicBezTo>
                    <a:pt x="131899" y="85705"/>
                    <a:pt x="87614" y="84369"/>
                    <a:pt x="0" y="81124"/>
                  </a:cubicBezTo>
                  <a:cubicBezTo>
                    <a:pt x="5345" y="62609"/>
                    <a:pt x="8208" y="53256"/>
                    <a:pt x="15652" y="33022"/>
                  </a:cubicBezTo>
                  <a:cubicBezTo>
                    <a:pt x="106702" y="19088"/>
                    <a:pt x="151750" y="12598"/>
                    <a:pt x="241083" y="0"/>
                  </a:cubicBezTo>
                  <a:cubicBezTo>
                    <a:pt x="323543" y="7253"/>
                    <a:pt x="365537" y="10308"/>
                    <a:pt x="450479" y="15652"/>
                  </a:cubicBezTo>
                  <a:cubicBezTo>
                    <a:pt x="447807" y="32450"/>
                    <a:pt x="447425" y="39894"/>
                    <a:pt x="447043" y="54401"/>
                  </a:cubicBezTo>
                  <a:cubicBezTo>
                    <a:pt x="358284" y="66426"/>
                    <a:pt x="313236" y="73107"/>
                    <a:pt x="221422" y="87423"/>
                  </a:cubicBezTo>
                  <a:close/>
                  <a:moveTo>
                    <a:pt x="14316" y="78834"/>
                  </a:moveTo>
                  <a:cubicBezTo>
                    <a:pt x="96395" y="82079"/>
                    <a:pt x="138007" y="83224"/>
                    <a:pt x="221804" y="84942"/>
                  </a:cubicBezTo>
                  <a:cubicBezTo>
                    <a:pt x="307700" y="71580"/>
                    <a:pt x="349885" y="65472"/>
                    <a:pt x="433300" y="54019"/>
                  </a:cubicBezTo>
                  <a:cubicBezTo>
                    <a:pt x="433872" y="40085"/>
                    <a:pt x="434255" y="33022"/>
                    <a:pt x="436736" y="17370"/>
                  </a:cubicBezTo>
                  <a:cubicBezTo>
                    <a:pt x="356947" y="12407"/>
                    <a:pt x="317626" y="9544"/>
                    <a:pt x="239938" y="2863"/>
                  </a:cubicBezTo>
                  <a:cubicBezTo>
                    <a:pt x="156141" y="14698"/>
                    <a:pt x="113956" y="20806"/>
                    <a:pt x="28441" y="33786"/>
                  </a:cubicBezTo>
                  <a:cubicBezTo>
                    <a:pt x="21951" y="52874"/>
                    <a:pt x="19279" y="61464"/>
                    <a:pt x="14316" y="78834"/>
                  </a:cubicBezTo>
                  <a:close/>
                </a:path>
              </a:pathLst>
            </a:custGeom>
            <a:grpFill/>
            <a:ln w="19088" cap="flat">
              <a:noFill/>
              <a:prstDash val="solid"/>
              <a:miter/>
            </a:ln>
          </p:spPr>
          <p:txBody>
            <a:bodyPr rtlCol="0" anchor="ctr"/>
            <a:lstStyle/>
            <a:p>
              <a:endParaRPr lang="en-US" dirty="0"/>
            </a:p>
          </p:txBody>
        </p:sp>
        <p:sp>
          <p:nvSpPr>
            <p:cNvPr id="573" name="Freeform: Shape 572">
              <a:extLst>
                <a:ext uri="{FF2B5EF4-FFF2-40B4-BE49-F238E27FC236}">
                  <a16:creationId xmlns:a16="http://schemas.microsoft.com/office/drawing/2014/main" id="{39D01288-82BE-4D76-B827-2E43E25F5777}"/>
                </a:ext>
              </a:extLst>
            </p:cNvPr>
            <p:cNvSpPr/>
            <p:nvPr/>
          </p:nvSpPr>
          <p:spPr>
            <a:xfrm>
              <a:off x="1507602" y="4791937"/>
              <a:ext cx="419938" cy="57264"/>
            </a:xfrm>
            <a:custGeom>
              <a:avLst/>
              <a:gdLst>
                <a:gd name="connsiteX0" fmla="*/ 222186 w 419938"/>
                <a:gd name="connsiteY0" fmla="*/ 71199 h 57264"/>
                <a:gd name="connsiteX1" fmla="*/ 0 w 419938"/>
                <a:gd name="connsiteY1" fmla="*/ 66045 h 57264"/>
                <a:gd name="connsiteX2" fmla="*/ 3818 w 419938"/>
                <a:gd name="connsiteY2" fmla="*/ 27105 h 57264"/>
                <a:gd name="connsiteX3" fmla="*/ 220849 w 419938"/>
                <a:gd name="connsiteY3" fmla="*/ 0 h 57264"/>
                <a:gd name="connsiteX4" fmla="*/ 431391 w 419938"/>
                <a:gd name="connsiteY4" fmla="*/ 15080 h 57264"/>
                <a:gd name="connsiteX5" fmla="*/ 437117 w 419938"/>
                <a:gd name="connsiteY5" fmla="*/ 46766 h 57264"/>
                <a:gd name="connsiteX6" fmla="*/ 222186 w 419938"/>
                <a:gd name="connsiteY6" fmla="*/ 71199 h 57264"/>
                <a:gd name="connsiteX7" fmla="*/ 13743 w 419938"/>
                <a:gd name="connsiteY7" fmla="*/ 64136 h 57264"/>
                <a:gd name="connsiteX8" fmla="*/ 221995 w 419938"/>
                <a:gd name="connsiteY8" fmla="*/ 69290 h 57264"/>
                <a:gd name="connsiteX9" fmla="*/ 423565 w 419938"/>
                <a:gd name="connsiteY9" fmla="*/ 46193 h 57264"/>
                <a:gd name="connsiteX10" fmla="*/ 418411 w 419938"/>
                <a:gd name="connsiteY10" fmla="*/ 16416 h 57264"/>
                <a:gd name="connsiteX11" fmla="*/ 220468 w 419938"/>
                <a:gd name="connsiteY11" fmla="*/ 2672 h 57264"/>
                <a:gd name="connsiteX12" fmla="*/ 16989 w 419938"/>
                <a:gd name="connsiteY12" fmla="*/ 27869 h 57264"/>
                <a:gd name="connsiteX13" fmla="*/ 13743 w 419938"/>
                <a:gd name="connsiteY13" fmla="*/ 64136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57264">
                  <a:moveTo>
                    <a:pt x="222186" y="71199"/>
                  </a:moveTo>
                  <a:cubicBezTo>
                    <a:pt x="132853" y="69481"/>
                    <a:pt x="88187" y="68526"/>
                    <a:pt x="0" y="66045"/>
                  </a:cubicBezTo>
                  <a:cubicBezTo>
                    <a:pt x="573" y="51347"/>
                    <a:pt x="955" y="43903"/>
                    <a:pt x="3818" y="27105"/>
                  </a:cubicBezTo>
                  <a:cubicBezTo>
                    <a:pt x="91432" y="15652"/>
                    <a:pt x="134762" y="10499"/>
                    <a:pt x="220849" y="0"/>
                  </a:cubicBezTo>
                  <a:cubicBezTo>
                    <a:pt x="304264" y="6872"/>
                    <a:pt x="346449" y="9735"/>
                    <a:pt x="431391" y="15080"/>
                  </a:cubicBezTo>
                  <a:cubicBezTo>
                    <a:pt x="432155" y="29205"/>
                    <a:pt x="433682" y="35122"/>
                    <a:pt x="437117" y="46766"/>
                  </a:cubicBezTo>
                  <a:cubicBezTo>
                    <a:pt x="352366" y="55165"/>
                    <a:pt x="309418" y="60128"/>
                    <a:pt x="222186" y="71199"/>
                  </a:cubicBezTo>
                  <a:close/>
                  <a:moveTo>
                    <a:pt x="13743" y="64136"/>
                  </a:moveTo>
                  <a:cubicBezTo>
                    <a:pt x="96395" y="66618"/>
                    <a:pt x="138198" y="67572"/>
                    <a:pt x="221995" y="69290"/>
                  </a:cubicBezTo>
                  <a:cubicBezTo>
                    <a:pt x="303692" y="58982"/>
                    <a:pt x="343968" y="54401"/>
                    <a:pt x="423565" y="46193"/>
                  </a:cubicBezTo>
                  <a:cubicBezTo>
                    <a:pt x="420511" y="35122"/>
                    <a:pt x="419175" y="29587"/>
                    <a:pt x="418411" y="16416"/>
                  </a:cubicBezTo>
                  <a:cubicBezTo>
                    <a:pt x="338432" y="11453"/>
                    <a:pt x="298920" y="8781"/>
                    <a:pt x="220468" y="2672"/>
                  </a:cubicBezTo>
                  <a:cubicBezTo>
                    <a:pt x="139725" y="12407"/>
                    <a:pt x="99067" y="17370"/>
                    <a:pt x="16989" y="27869"/>
                  </a:cubicBezTo>
                  <a:cubicBezTo>
                    <a:pt x="14507" y="43330"/>
                    <a:pt x="14125" y="50393"/>
                    <a:pt x="13743" y="64136"/>
                  </a:cubicBezTo>
                  <a:close/>
                </a:path>
              </a:pathLst>
            </a:custGeom>
            <a:grpFill/>
            <a:ln w="19088" cap="flat">
              <a:noFill/>
              <a:prstDash val="solid"/>
              <a:miter/>
            </a:ln>
          </p:spPr>
          <p:txBody>
            <a:bodyPr rtlCol="0" anchor="ctr"/>
            <a:lstStyle/>
            <a:p>
              <a:endParaRPr lang="en-US" dirty="0"/>
            </a:p>
          </p:txBody>
        </p:sp>
        <p:sp>
          <p:nvSpPr>
            <p:cNvPr id="574" name="Freeform: Shape 573">
              <a:extLst>
                <a:ext uri="{FF2B5EF4-FFF2-40B4-BE49-F238E27FC236}">
                  <a16:creationId xmlns:a16="http://schemas.microsoft.com/office/drawing/2014/main" id="{FDBFEFD3-01D1-49A4-9719-8FDD6C1308E2}"/>
                </a:ext>
              </a:extLst>
            </p:cNvPr>
            <p:cNvSpPr/>
            <p:nvPr/>
          </p:nvSpPr>
          <p:spPr>
            <a:xfrm>
              <a:off x="1926014" y="4786020"/>
              <a:ext cx="419938" cy="57264"/>
            </a:xfrm>
            <a:custGeom>
              <a:avLst/>
              <a:gdLst>
                <a:gd name="connsiteX0" fmla="*/ 225812 w 419938"/>
                <a:gd name="connsiteY0" fmla="*/ 59555 h 57264"/>
                <a:gd name="connsiteX1" fmla="*/ 5345 w 419938"/>
                <a:gd name="connsiteY1" fmla="*/ 52874 h 57264"/>
                <a:gd name="connsiteX2" fmla="*/ 0 w 419938"/>
                <a:gd name="connsiteY2" fmla="*/ 20997 h 57264"/>
                <a:gd name="connsiteX3" fmla="*/ 209396 w 419938"/>
                <a:gd name="connsiteY3" fmla="*/ 0 h 57264"/>
                <a:gd name="connsiteX4" fmla="*/ 419366 w 419938"/>
                <a:gd name="connsiteY4" fmla="*/ 16607 h 57264"/>
                <a:gd name="connsiteX5" fmla="*/ 431200 w 419938"/>
                <a:gd name="connsiteY5" fmla="*/ 43521 h 57264"/>
                <a:gd name="connsiteX6" fmla="*/ 225812 w 419938"/>
                <a:gd name="connsiteY6" fmla="*/ 59555 h 57264"/>
                <a:gd name="connsiteX7" fmla="*/ 18324 w 419938"/>
                <a:gd name="connsiteY7" fmla="*/ 51538 h 57264"/>
                <a:gd name="connsiteX8" fmla="*/ 225048 w 419938"/>
                <a:gd name="connsiteY8" fmla="*/ 58028 h 57264"/>
                <a:gd name="connsiteX9" fmla="*/ 417457 w 419938"/>
                <a:gd name="connsiteY9" fmla="*/ 42948 h 57264"/>
                <a:gd name="connsiteX10" fmla="*/ 406576 w 419938"/>
                <a:gd name="connsiteY10" fmla="*/ 17561 h 57264"/>
                <a:gd name="connsiteX11" fmla="*/ 209396 w 419938"/>
                <a:gd name="connsiteY11" fmla="*/ 2481 h 57264"/>
                <a:gd name="connsiteX12" fmla="*/ 13171 w 419938"/>
                <a:gd name="connsiteY12" fmla="*/ 21951 h 57264"/>
                <a:gd name="connsiteX13" fmla="*/ 18324 w 419938"/>
                <a:gd name="connsiteY13" fmla="*/ 51538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57264">
                  <a:moveTo>
                    <a:pt x="225812" y="59555"/>
                  </a:moveTo>
                  <a:cubicBezTo>
                    <a:pt x="137434" y="56883"/>
                    <a:pt x="93341" y="55737"/>
                    <a:pt x="5345" y="52874"/>
                  </a:cubicBezTo>
                  <a:cubicBezTo>
                    <a:pt x="2099" y="41230"/>
                    <a:pt x="763" y="35122"/>
                    <a:pt x="0" y="20997"/>
                  </a:cubicBezTo>
                  <a:cubicBezTo>
                    <a:pt x="84179" y="12216"/>
                    <a:pt x="125982" y="8208"/>
                    <a:pt x="209396" y="0"/>
                  </a:cubicBezTo>
                  <a:cubicBezTo>
                    <a:pt x="292811" y="7063"/>
                    <a:pt x="334805" y="10308"/>
                    <a:pt x="419366" y="16607"/>
                  </a:cubicBezTo>
                  <a:cubicBezTo>
                    <a:pt x="422610" y="29014"/>
                    <a:pt x="425283" y="33977"/>
                    <a:pt x="431200" y="43521"/>
                  </a:cubicBezTo>
                  <a:cubicBezTo>
                    <a:pt x="349885" y="49056"/>
                    <a:pt x="308845" y="52111"/>
                    <a:pt x="225812" y="59555"/>
                  </a:cubicBezTo>
                  <a:close/>
                  <a:moveTo>
                    <a:pt x="18324" y="51538"/>
                  </a:moveTo>
                  <a:cubicBezTo>
                    <a:pt x="100785" y="54210"/>
                    <a:pt x="142206" y="55546"/>
                    <a:pt x="225048" y="58028"/>
                  </a:cubicBezTo>
                  <a:cubicBezTo>
                    <a:pt x="302928" y="51156"/>
                    <a:pt x="341295" y="48102"/>
                    <a:pt x="417457" y="42948"/>
                  </a:cubicBezTo>
                  <a:cubicBezTo>
                    <a:pt x="412112" y="33786"/>
                    <a:pt x="409630" y="29205"/>
                    <a:pt x="406576" y="17561"/>
                  </a:cubicBezTo>
                  <a:cubicBezTo>
                    <a:pt x="327170" y="11835"/>
                    <a:pt x="287657" y="8971"/>
                    <a:pt x="209396" y="2481"/>
                  </a:cubicBezTo>
                  <a:cubicBezTo>
                    <a:pt x="131326" y="9926"/>
                    <a:pt x="92195" y="13743"/>
                    <a:pt x="13171" y="21951"/>
                  </a:cubicBezTo>
                  <a:cubicBezTo>
                    <a:pt x="13934" y="34931"/>
                    <a:pt x="15270" y="40658"/>
                    <a:pt x="18324" y="51538"/>
                  </a:cubicBezTo>
                  <a:close/>
                </a:path>
              </a:pathLst>
            </a:custGeom>
            <a:grpFill/>
            <a:ln w="19088" cap="flat">
              <a:noFill/>
              <a:prstDash val="solid"/>
              <a:miter/>
            </a:ln>
          </p:spPr>
          <p:txBody>
            <a:bodyPr rtlCol="0" anchor="ctr"/>
            <a:lstStyle/>
            <a:p>
              <a:endParaRPr lang="en-US" dirty="0"/>
            </a:p>
          </p:txBody>
        </p:sp>
        <p:sp>
          <p:nvSpPr>
            <p:cNvPr id="575" name="Freeform: Shape 574">
              <a:extLst>
                <a:ext uri="{FF2B5EF4-FFF2-40B4-BE49-F238E27FC236}">
                  <a16:creationId xmlns:a16="http://schemas.microsoft.com/office/drawing/2014/main" id="{E3F19F72-9EE0-4267-A957-B6FB9A2231CD}"/>
                </a:ext>
              </a:extLst>
            </p:cNvPr>
            <p:cNvSpPr/>
            <p:nvPr/>
          </p:nvSpPr>
          <p:spPr>
            <a:xfrm>
              <a:off x="2332209" y="4785066"/>
              <a:ext cx="419938" cy="38176"/>
            </a:xfrm>
            <a:custGeom>
              <a:avLst/>
              <a:gdLst>
                <a:gd name="connsiteX0" fmla="*/ 228675 w 419938"/>
                <a:gd name="connsiteY0" fmla="*/ 55165 h 38176"/>
                <a:gd name="connsiteX1" fmla="*/ 11643 w 419938"/>
                <a:gd name="connsiteY1" fmla="*/ 44666 h 38176"/>
                <a:gd name="connsiteX2" fmla="*/ 0 w 419938"/>
                <a:gd name="connsiteY2" fmla="*/ 17561 h 38176"/>
                <a:gd name="connsiteX3" fmla="*/ 204242 w 419938"/>
                <a:gd name="connsiteY3" fmla="*/ 0 h 38176"/>
                <a:gd name="connsiteX4" fmla="*/ 417457 w 419938"/>
                <a:gd name="connsiteY4" fmla="*/ 6490 h 38176"/>
                <a:gd name="connsiteX5" fmla="*/ 428910 w 419938"/>
                <a:gd name="connsiteY5" fmla="*/ 37794 h 38176"/>
                <a:gd name="connsiteX6" fmla="*/ 228675 w 419938"/>
                <a:gd name="connsiteY6" fmla="*/ 55165 h 38176"/>
                <a:gd name="connsiteX7" fmla="*/ 24051 w 419938"/>
                <a:gd name="connsiteY7" fmla="*/ 43712 h 38176"/>
                <a:gd name="connsiteX8" fmla="*/ 227530 w 419938"/>
                <a:gd name="connsiteY8" fmla="*/ 53638 h 38176"/>
                <a:gd name="connsiteX9" fmla="*/ 415548 w 419938"/>
                <a:gd name="connsiteY9" fmla="*/ 37413 h 38176"/>
                <a:gd name="connsiteX10" fmla="*/ 404667 w 419938"/>
                <a:gd name="connsiteY10" fmla="*/ 8208 h 38176"/>
                <a:gd name="connsiteX11" fmla="*/ 204433 w 419938"/>
                <a:gd name="connsiteY11" fmla="*/ 2100 h 38176"/>
                <a:gd name="connsiteX12" fmla="*/ 13171 w 419938"/>
                <a:gd name="connsiteY12" fmla="*/ 18325 h 38176"/>
                <a:gd name="connsiteX13" fmla="*/ 24051 w 419938"/>
                <a:gd name="connsiteY13" fmla="*/ 43712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38176">
                  <a:moveTo>
                    <a:pt x="228675" y="55165"/>
                  </a:moveTo>
                  <a:cubicBezTo>
                    <a:pt x="142016" y="51156"/>
                    <a:pt x="98495" y="48866"/>
                    <a:pt x="11643" y="44666"/>
                  </a:cubicBezTo>
                  <a:cubicBezTo>
                    <a:pt x="5917" y="35122"/>
                    <a:pt x="3245" y="29968"/>
                    <a:pt x="0" y="17561"/>
                  </a:cubicBezTo>
                  <a:cubicBezTo>
                    <a:pt x="81315" y="11453"/>
                    <a:pt x="120637" y="10499"/>
                    <a:pt x="204242" y="0"/>
                  </a:cubicBezTo>
                  <a:cubicBezTo>
                    <a:pt x="289185" y="4009"/>
                    <a:pt x="331942" y="4963"/>
                    <a:pt x="417457" y="6490"/>
                  </a:cubicBezTo>
                  <a:cubicBezTo>
                    <a:pt x="420701" y="20424"/>
                    <a:pt x="423374" y="26342"/>
                    <a:pt x="428910" y="37794"/>
                  </a:cubicBezTo>
                  <a:cubicBezTo>
                    <a:pt x="348358" y="46766"/>
                    <a:pt x="308464" y="50011"/>
                    <a:pt x="228675" y="55165"/>
                  </a:cubicBezTo>
                  <a:close/>
                  <a:moveTo>
                    <a:pt x="24051" y="43712"/>
                  </a:moveTo>
                  <a:cubicBezTo>
                    <a:pt x="105366" y="47720"/>
                    <a:pt x="146215" y="50011"/>
                    <a:pt x="227530" y="53638"/>
                  </a:cubicBezTo>
                  <a:cubicBezTo>
                    <a:pt x="302547" y="48675"/>
                    <a:pt x="339959" y="45621"/>
                    <a:pt x="415548" y="37413"/>
                  </a:cubicBezTo>
                  <a:cubicBezTo>
                    <a:pt x="410394" y="26723"/>
                    <a:pt x="407913" y="21188"/>
                    <a:pt x="404667" y="8208"/>
                  </a:cubicBezTo>
                  <a:cubicBezTo>
                    <a:pt x="324498" y="6681"/>
                    <a:pt x="284222" y="5726"/>
                    <a:pt x="204433" y="2100"/>
                  </a:cubicBezTo>
                  <a:cubicBezTo>
                    <a:pt x="126363" y="11835"/>
                    <a:pt x="89332" y="12789"/>
                    <a:pt x="13171" y="18325"/>
                  </a:cubicBezTo>
                  <a:cubicBezTo>
                    <a:pt x="16225" y="29968"/>
                    <a:pt x="18706" y="34740"/>
                    <a:pt x="24051" y="43712"/>
                  </a:cubicBezTo>
                  <a:close/>
                </a:path>
              </a:pathLst>
            </a:custGeom>
            <a:grpFill/>
            <a:ln w="19088" cap="flat">
              <a:noFill/>
              <a:prstDash val="solid"/>
              <a:miter/>
            </a:ln>
          </p:spPr>
          <p:txBody>
            <a:bodyPr rtlCol="0" anchor="ctr"/>
            <a:lstStyle/>
            <a:p>
              <a:endParaRPr lang="en-US" dirty="0"/>
            </a:p>
          </p:txBody>
        </p:sp>
        <p:sp>
          <p:nvSpPr>
            <p:cNvPr id="576" name="Freeform: Shape 575">
              <a:extLst>
                <a:ext uri="{FF2B5EF4-FFF2-40B4-BE49-F238E27FC236}">
                  <a16:creationId xmlns:a16="http://schemas.microsoft.com/office/drawing/2014/main" id="{9333A311-CCEB-427F-8CC0-BB6402D633FF}"/>
                </a:ext>
              </a:extLst>
            </p:cNvPr>
            <p:cNvSpPr/>
            <p:nvPr/>
          </p:nvSpPr>
          <p:spPr>
            <a:xfrm>
              <a:off x="2736494" y="4755615"/>
              <a:ext cx="419938" cy="57264"/>
            </a:xfrm>
            <a:custGeom>
              <a:avLst/>
              <a:gdLst>
                <a:gd name="connsiteX0" fmla="*/ 224858 w 419938"/>
                <a:gd name="connsiteY0" fmla="*/ 76026 h 57264"/>
                <a:gd name="connsiteX1" fmla="*/ 11643 w 419938"/>
                <a:gd name="connsiteY1" fmla="*/ 67818 h 57264"/>
                <a:gd name="connsiteX2" fmla="*/ 0 w 419938"/>
                <a:gd name="connsiteY2" fmla="*/ 36704 h 57264"/>
                <a:gd name="connsiteX3" fmla="*/ 206915 w 419938"/>
                <a:gd name="connsiteY3" fmla="*/ 55 h 57264"/>
                <a:gd name="connsiteX4" fmla="*/ 417075 w 419938"/>
                <a:gd name="connsiteY4" fmla="*/ 55 h 57264"/>
                <a:gd name="connsiteX5" fmla="*/ 424138 w 419938"/>
                <a:gd name="connsiteY5" fmla="*/ 45676 h 57264"/>
                <a:gd name="connsiteX6" fmla="*/ 224858 w 419938"/>
                <a:gd name="connsiteY6" fmla="*/ 76026 h 57264"/>
                <a:gd name="connsiteX7" fmla="*/ 24051 w 419938"/>
                <a:gd name="connsiteY7" fmla="*/ 66482 h 57264"/>
                <a:gd name="connsiteX8" fmla="*/ 224094 w 419938"/>
                <a:gd name="connsiteY8" fmla="*/ 73926 h 57264"/>
                <a:gd name="connsiteX9" fmla="*/ 411348 w 419938"/>
                <a:gd name="connsiteY9" fmla="*/ 45294 h 57264"/>
                <a:gd name="connsiteX10" fmla="*/ 404668 w 419938"/>
                <a:gd name="connsiteY10" fmla="*/ 3109 h 57264"/>
                <a:gd name="connsiteX11" fmla="*/ 207296 w 419938"/>
                <a:gd name="connsiteY11" fmla="*/ 2918 h 57264"/>
                <a:gd name="connsiteX12" fmla="*/ 13362 w 419938"/>
                <a:gd name="connsiteY12" fmla="*/ 37086 h 57264"/>
                <a:gd name="connsiteX13" fmla="*/ 24051 w 419938"/>
                <a:gd name="connsiteY13" fmla="*/ 66482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57264">
                  <a:moveTo>
                    <a:pt x="224858" y="76026"/>
                  </a:moveTo>
                  <a:cubicBezTo>
                    <a:pt x="140298" y="71826"/>
                    <a:pt x="97540" y="70490"/>
                    <a:pt x="11643" y="67818"/>
                  </a:cubicBezTo>
                  <a:cubicBezTo>
                    <a:pt x="6108" y="56365"/>
                    <a:pt x="3436" y="50448"/>
                    <a:pt x="0" y="36704"/>
                  </a:cubicBezTo>
                  <a:cubicBezTo>
                    <a:pt x="82079" y="24679"/>
                    <a:pt x="123309" y="17425"/>
                    <a:pt x="206915" y="55"/>
                  </a:cubicBezTo>
                  <a:cubicBezTo>
                    <a:pt x="291094" y="246"/>
                    <a:pt x="333278" y="-136"/>
                    <a:pt x="417075" y="55"/>
                  </a:cubicBezTo>
                  <a:cubicBezTo>
                    <a:pt x="418793" y="19143"/>
                    <a:pt x="420511" y="27924"/>
                    <a:pt x="424138" y="45676"/>
                  </a:cubicBezTo>
                  <a:cubicBezTo>
                    <a:pt x="344158" y="60373"/>
                    <a:pt x="304264" y="66291"/>
                    <a:pt x="224858" y="76026"/>
                  </a:cubicBezTo>
                  <a:close/>
                  <a:moveTo>
                    <a:pt x="24051" y="66482"/>
                  </a:moveTo>
                  <a:cubicBezTo>
                    <a:pt x="104603" y="68963"/>
                    <a:pt x="144688" y="70299"/>
                    <a:pt x="224094" y="73926"/>
                  </a:cubicBezTo>
                  <a:cubicBezTo>
                    <a:pt x="298538" y="64573"/>
                    <a:pt x="335951" y="58846"/>
                    <a:pt x="411348" y="45294"/>
                  </a:cubicBezTo>
                  <a:cubicBezTo>
                    <a:pt x="407913" y="28878"/>
                    <a:pt x="406386" y="20670"/>
                    <a:pt x="404668" y="3109"/>
                  </a:cubicBezTo>
                  <a:cubicBezTo>
                    <a:pt x="326025" y="2727"/>
                    <a:pt x="286513" y="3109"/>
                    <a:pt x="207296" y="2918"/>
                  </a:cubicBezTo>
                  <a:cubicBezTo>
                    <a:pt x="129036" y="18952"/>
                    <a:pt x="90477" y="25824"/>
                    <a:pt x="13362" y="37086"/>
                  </a:cubicBezTo>
                  <a:cubicBezTo>
                    <a:pt x="16415" y="50066"/>
                    <a:pt x="18897" y="55601"/>
                    <a:pt x="24051" y="66482"/>
                  </a:cubicBezTo>
                  <a:close/>
                </a:path>
              </a:pathLst>
            </a:custGeom>
            <a:grpFill/>
            <a:ln w="19088" cap="flat">
              <a:noFill/>
              <a:prstDash val="solid"/>
              <a:miter/>
            </a:ln>
          </p:spPr>
          <p:txBody>
            <a:bodyPr rtlCol="0" anchor="ctr"/>
            <a:lstStyle/>
            <a:p>
              <a:endParaRPr lang="en-US" dirty="0"/>
            </a:p>
          </p:txBody>
        </p:sp>
        <p:sp>
          <p:nvSpPr>
            <p:cNvPr id="577" name="Freeform: Shape 576">
              <a:extLst>
                <a:ext uri="{FF2B5EF4-FFF2-40B4-BE49-F238E27FC236}">
                  <a16:creationId xmlns:a16="http://schemas.microsoft.com/office/drawing/2014/main" id="{7231C314-2E56-4E0E-90D8-54C25F2659DB}"/>
                </a:ext>
              </a:extLst>
            </p:cNvPr>
            <p:cNvSpPr/>
            <p:nvPr/>
          </p:nvSpPr>
          <p:spPr>
            <a:xfrm>
              <a:off x="3140780" y="4703235"/>
              <a:ext cx="400850" cy="95440"/>
            </a:xfrm>
            <a:custGeom>
              <a:avLst/>
              <a:gdLst>
                <a:gd name="connsiteX0" fmla="*/ 214551 w 400850"/>
                <a:gd name="connsiteY0" fmla="*/ 110463 h 95440"/>
                <a:gd name="connsiteX1" fmla="*/ 7254 w 400850"/>
                <a:gd name="connsiteY1" fmla="*/ 99010 h 95440"/>
                <a:gd name="connsiteX2" fmla="*/ 0 w 400850"/>
                <a:gd name="connsiteY2" fmla="*/ 53962 h 95440"/>
                <a:gd name="connsiteX3" fmla="*/ 206152 w 400850"/>
                <a:gd name="connsiteY3" fmla="*/ 897 h 95440"/>
                <a:gd name="connsiteX4" fmla="*/ 411158 w 400850"/>
                <a:gd name="connsiteY4" fmla="*/ 706 h 95440"/>
                <a:gd name="connsiteX5" fmla="*/ 413257 w 400850"/>
                <a:gd name="connsiteY5" fmla="*/ 65797 h 95440"/>
                <a:gd name="connsiteX6" fmla="*/ 214551 w 400850"/>
                <a:gd name="connsiteY6" fmla="*/ 110463 h 95440"/>
                <a:gd name="connsiteX7" fmla="*/ 19661 w 400850"/>
                <a:gd name="connsiteY7" fmla="*/ 96910 h 95440"/>
                <a:gd name="connsiteX8" fmla="*/ 214169 w 400850"/>
                <a:gd name="connsiteY8" fmla="*/ 107218 h 95440"/>
                <a:gd name="connsiteX9" fmla="*/ 400660 w 400850"/>
                <a:gd name="connsiteY9" fmla="*/ 65033 h 95440"/>
                <a:gd name="connsiteX10" fmla="*/ 398560 w 400850"/>
                <a:gd name="connsiteY10" fmla="*/ 4715 h 95440"/>
                <a:gd name="connsiteX11" fmla="*/ 206152 w 400850"/>
                <a:gd name="connsiteY11" fmla="*/ 4524 h 95440"/>
                <a:gd name="connsiteX12" fmla="*/ 13171 w 400850"/>
                <a:gd name="connsiteY12" fmla="*/ 54153 h 95440"/>
                <a:gd name="connsiteX13" fmla="*/ 19661 w 400850"/>
                <a:gd name="connsiteY13" fmla="*/ 96910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95440">
                  <a:moveTo>
                    <a:pt x="214551" y="110463"/>
                  </a:moveTo>
                  <a:cubicBezTo>
                    <a:pt x="132471" y="104164"/>
                    <a:pt x="91051" y="102255"/>
                    <a:pt x="7254" y="99010"/>
                  </a:cubicBezTo>
                  <a:cubicBezTo>
                    <a:pt x="3627" y="81640"/>
                    <a:pt x="1909" y="72859"/>
                    <a:pt x="0" y="53962"/>
                  </a:cubicBezTo>
                  <a:cubicBezTo>
                    <a:pt x="81697" y="35447"/>
                    <a:pt x="122927" y="24757"/>
                    <a:pt x="206152" y="897"/>
                  </a:cubicBezTo>
                  <a:cubicBezTo>
                    <a:pt x="288612" y="-57"/>
                    <a:pt x="329652" y="-439"/>
                    <a:pt x="411158" y="706"/>
                  </a:cubicBezTo>
                  <a:cubicBezTo>
                    <a:pt x="411158" y="27048"/>
                    <a:pt x="411922" y="39837"/>
                    <a:pt x="413257" y="65797"/>
                  </a:cubicBezTo>
                  <a:cubicBezTo>
                    <a:pt x="333279" y="86412"/>
                    <a:pt x="293575" y="95192"/>
                    <a:pt x="214551" y="110463"/>
                  </a:cubicBezTo>
                  <a:close/>
                  <a:moveTo>
                    <a:pt x="19661" y="96910"/>
                  </a:moveTo>
                  <a:cubicBezTo>
                    <a:pt x="98113" y="99773"/>
                    <a:pt x="137243" y="101682"/>
                    <a:pt x="214169" y="107218"/>
                  </a:cubicBezTo>
                  <a:cubicBezTo>
                    <a:pt x="288422" y="92711"/>
                    <a:pt x="325643" y="84312"/>
                    <a:pt x="400660" y="65033"/>
                  </a:cubicBezTo>
                  <a:cubicBezTo>
                    <a:pt x="399323" y="40982"/>
                    <a:pt x="398751" y="28957"/>
                    <a:pt x="398560" y="4715"/>
                  </a:cubicBezTo>
                  <a:cubicBezTo>
                    <a:pt x="322016" y="3569"/>
                    <a:pt x="283458" y="3760"/>
                    <a:pt x="206152" y="4524"/>
                  </a:cubicBezTo>
                  <a:cubicBezTo>
                    <a:pt x="128272" y="26857"/>
                    <a:pt x="89714" y="36783"/>
                    <a:pt x="13171" y="54153"/>
                  </a:cubicBezTo>
                  <a:cubicBezTo>
                    <a:pt x="14889" y="71905"/>
                    <a:pt x="16416" y="80304"/>
                    <a:pt x="19661" y="96910"/>
                  </a:cubicBezTo>
                  <a:close/>
                </a:path>
              </a:pathLst>
            </a:custGeom>
            <a:grpFill/>
            <a:ln w="19088" cap="flat">
              <a:noFill/>
              <a:prstDash val="solid"/>
              <a:miter/>
            </a:ln>
          </p:spPr>
          <p:txBody>
            <a:bodyPr rtlCol="0" anchor="ctr"/>
            <a:lstStyle/>
            <a:p>
              <a:endParaRPr lang="en-US" dirty="0"/>
            </a:p>
          </p:txBody>
        </p:sp>
        <p:sp>
          <p:nvSpPr>
            <p:cNvPr id="578" name="Freeform: Shape 577">
              <a:extLst>
                <a:ext uri="{FF2B5EF4-FFF2-40B4-BE49-F238E27FC236}">
                  <a16:creationId xmlns:a16="http://schemas.microsoft.com/office/drawing/2014/main" id="{621A0A50-D446-4D7C-B209-356F8DA169BB}"/>
                </a:ext>
              </a:extLst>
            </p:cNvPr>
            <p:cNvSpPr/>
            <p:nvPr/>
          </p:nvSpPr>
          <p:spPr>
            <a:xfrm>
              <a:off x="3539340" y="4637324"/>
              <a:ext cx="400850" cy="133617"/>
            </a:xfrm>
            <a:custGeom>
              <a:avLst/>
              <a:gdLst>
                <a:gd name="connsiteX0" fmla="*/ 203670 w 400850"/>
                <a:gd name="connsiteY0" fmla="*/ 151560 h 133616"/>
                <a:gd name="connsiteX1" fmla="*/ 2290 w 400850"/>
                <a:gd name="connsiteY1" fmla="*/ 132853 h 133616"/>
                <a:gd name="connsiteX2" fmla="*/ 0 w 400850"/>
                <a:gd name="connsiteY2" fmla="*/ 68526 h 133616"/>
                <a:gd name="connsiteX3" fmla="*/ 204052 w 400850"/>
                <a:gd name="connsiteY3" fmla="*/ 0 h 133616"/>
                <a:gd name="connsiteX4" fmla="*/ 403141 w 400850"/>
                <a:gd name="connsiteY4" fmla="*/ 4772 h 133616"/>
                <a:gd name="connsiteX5" fmla="*/ 401423 w 400850"/>
                <a:gd name="connsiteY5" fmla="*/ 92386 h 133616"/>
                <a:gd name="connsiteX6" fmla="*/ 203670 w 400850"/>
                <a:gd name="connsiteY6" fmla="*/ 151560 h 133616"/>
                <a:gd name="connsiteX7" fmla="*/ 14698 w 400850"/>
                <a:gd name="connsiteY7" fmla="*/ 129608 h 133616"/>
                <a:gd name="connsiteX8" fmla="*/ 203479 w 400850"/>
                <a:gd name="connsiteY8" fmla="*/ 146787 h 133616"/>
                <a:gd name="connsiteX9" fmla="*/ 389207 w 400850"/>
                <a:gd name="connsiteY9" fmla="*/ 90859 h 133616"/>
                <a:gd name="connsiteX10" fmla="*/ 390733 w 400850"/>
                <a:gd name="connsiteY10" fmla="*/ 9353 h 133616"/>
                <a:gd name="connsiteX11" fmla="*/ 203861 w 400850"/>
                <a:gd name="connsiteY11" fmla="*/ 4581 h 133616"/>
                <a:gd name="connsiteX12" fmla="*/ 12598 w 400850"/>
                <a:gd name="connsiteY12" fmla="*/ 68526 h 133616"/>
                <a:gd name="connsiteX13" fmla="*/ 14698 w 400850"/>
                <a:gd name="connsiteY13" fmla="*/ 129608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33616">
                  <a:moveTo>
                    <a:pt x="203670" y="151560"/>
                  </a:moveTo>
                  <a:cubicBezTo>
                    <a:pt x="124073" y="141825"/>
                    <a:pt x="83797" y="138198"/>
                    <a:pt x="2290" y="132853"/>
                  </a:cubicBezTo>
                  <a:cubicBezTo>
                    <a:pt x="764" y="107275"/>
                    <a:pt x="191" y="94486"/>
                    <a:pt x="0" y="68526"/>
                  </a:cubicBezTo>
                  <a:cubicBezTo>
                    <a:pt x="81124" y="43712"/>
                    <a:pt x="121973" y="29968"/>
                    <a:pt x="204052" y="0"/>
                  </a:cubicBezTo>
                  <a:cubicBezTo>
                    <a:pt x="284222" y="191"/>
                    <a:pt x="324116" y="954"/>
                    <a:pt x="403141" y="4772"/>
                  </a:cubicBezTo>
                  <a:cubicBezTo>
                    <a:pt x="401804" y="39512"/>
                    <a:pt x="401614" y="57073"/>
                    <a:pt x="401423" y="92386"/>
                  </a:cubicBezTo>
                  <a:cubicBezTo>
                    <a:pt x="321826" y="118728"/>
                    <a:pt x="282313" y="130563"/>
                    <a:pt x="203670" y="151560"/>
                  </a:cubicBezTo>
                  <a:close/>
                  <a:moveTo>
                    <a:pt x="14698" y="129608"/>
                  </a:moveTo>
                  <a:cubicBezTo>
                    <a:pt x="91050" y="134571"/>
                    <a:pt x="128845" y="137816"/>
                    <a:pt x="203479" y="146787"/>
                  </a:cubicBezTo>
                  <a:cubicBezTo>
                    <a:pt x="277350" y="126936"/>
                    <a:pt x="314572" y="115674"/>
                    <a:pt x="389207" y="90859"/>
                  </a:cubicBezTo>
                  <a:cubicBezTo>
                    <a:pt x="389397" y="58028"/>
                    <a:pt x="389588" y="41612"/>
                    <a:pt x="390733" y="9353"/>
                  </a:cubicBezTo>
                  <a:cubicBezTo>
                    <a:pt x="316481" y="5726"/>
                    <a:pt x="279068" y="4963"/>
                    <a:pt x="203861" y="4581"/>
                  </a:cubicBezTo>
                  <a:cubicBezTo>
                    <a:pt x="126936" y="32450"/>
                    <a:pt x="88569" y="45430"/>
                    <a:pt x="12598" y="68526"/>
                  </a:cubicBezTo>
                  <a:cubicBezTo>
                    <a:pt x="12789" y="93341"/>
                    <a:pt x="13362" y="105366"/>
                    <a:pt x="14698" y="129608"/>
                  </a:cubicBezTo>
                  <a:close/>
                </a:path>
              </a:pathLst>
            </a:custGeom>
            <a:grpFill/>
            <a:ln w="19088" cap="flat">
              <a:noFill/>
              <a:prstDash val="solid"/>
              <a:miter/>
            </a:ln>
          </p:spPr>
          <p:txBody>
            <a:bodyPr rtlCol="0" anchor="ctr"/>
            <a:lstStyle/>
            <a:p>
              <a:endParaRPr lang="en-US" dirty="0"/>
            </a:p>
          </p:txBody>
        </p:sp>
        <p:sp>
          <p:nvSpPr>
            <p:cNvPr id="579" name="Freeform: Shape 578">
              <a:extLst>
                <a:ext uri="{FF2B5EF4-FFF2-40B4-BE49-F238E27FC236}">
                  <a16:creationId xmlns:a16="http://schemas.microsoft.com/office/drawing/2014/main" id="{A9133CFE-F121-4A5D-9F0A-DACD73C4F8CC}"/>
                </a:ext>
              </a:extLst>
            </p:cNvPr>
            <p:cNvSpPr/>
            <p:nvPr/>
          </p:nvSpPr>
          <p:spPr>
            <a:xfrm>
              <a:off x="3928546" y="4562308"/>
              <a:ext cx="381762" cy="190881"/>
            </a:xfrm>
            <a:custGeom>
              <a:avLst/>
              <a:gdLst>
                <a:gd name="connsiteX0" fmla="*/ 196416 w 381762"/>
                <a:gd name="connsiteY0" fmla="*/ 197753 h 190880"/>
                <a:gd name="connsiteX1" fmla="*/ 0 w 381762"/>
                <a:gd name="connsiteY1" fmla="*/ 168548 h 190880"/>
                <a:gd name="connsiteX2" fmla="*/ 1718 w 381762"/>
                <a:gd name="connsiteY2" fmla="*/ 81697 h 190880"/>
                <a:gd name="connsiteX3" fmla="*/ 202906 w 381762"/>
                <a:gd name="connsiteY3" fmla="*/ 0 h 190880"/>
                <a:gd name="connsiteX4" fmla="*/ 396651 w 381762"/>
                <a:gd name="connsiteY4" fmla="*/ 13553 h 190880"/>
                <a:gd name="connsiteX5" fmla="*/ 393024 w 381762"/>
                <a:gd name="connsiteY5" fmla="*/ 124836 h 190880"/>
                <a:gd name="connsiteX6" fmla="*/ 196416 w 381762"/>
                <a:gd name="connsiteY6" fmla="*/ 197753 h 190880"/>
                <a:gd name="connsiteX7" fmla="*/ 12216 w 381762"/>
                <a:gd name="connsiteY7" fmla="*/ 164539 h 190880"/>
                <a:gd name="connsiteX8" fmla="*/ 196416 w 381762"/>
                <a:gd name="connsiteY8" fmla="*/ 191454 h 190880"/>
                <a:gd name="connsiteX9" fmla="*/ 380998 w 381762"/>
                <a:gd name="connsiteY9" fmla="*/ 122546 h 190880"/>
                <a:gd name="connsiteX10" fmla="*/ 384434 w 381762"/>
                <a:gd name="connsiteY10" fmla="*/ 18897 h 190880"/>
                <a:gd name="connsiteX11" fmla="*/ 202524 w 381762"/>
                <a:gd name="connsiteY11" fmla="*/ 5917 h 190880"/>
                <a:gd name="connsiteX12" fmla="*/ 13934 w 381762"/>
                <a:gd name="connsiteY12" fmla="*/ 82461 h 190880"/>
                <a:gd name="connsiteX13" fmla="*/ 12216 w 381762"/>
                <a:gd name="connsiteY13" fmla="*/ 164539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90880">
                  <a:moveTo>
                    <a:pt x="196416" y="197753"/>
                  </a:moveTo>
                  <a:cubicBezTo>
                    <a:pt x="118537" y="183437"/>
                    <a:pt x="79216" y="177710"/>
                    <a:pt x="0" y="168548"/>
                  </a:cubicBezTo>
                  <a:cubicBezTo>
                    <a:pt x="190" y="133426"/>
                    <a:pt x="382" y="116056"/>
                    <a:pt x="1718" y="81697"/>
                  </a:cubicBezTo>
                  <a:cubicBezTo>
                    <a:pt x="81888" y="51347"/>
                    <a:pt x="122164" y="34931"/>
                    <a:pt x="202906" y="0"/>
                  </a:cubicBezTo>
                  <a:cubicBezTo>
                    <a:pt x="280786" y="3054"/>
                    <a:pt x="319535" y="5536"/>
                    <a:pt x="396651" y="13553"/>
                  </a:cubicBezTo>
                  <a:cubicBezTo>
                    <a:pt x="394742" y="57073"/>
                    <a:pt x="394169" y="79407"/>
                    <a:pt x="393024" y="124836"/>
                  </a:cubicBezTo>
                  <a:cubicBezTo>
                    <a:pt x="313999" y="156522"/>
                    <a:pt x="274677" y="171220"/>
                    <a:pt x="196416" y="197753"/>
                  </a:cubicBezTo>
                  <a:close/>
                  <a:moveTo>
                    <a:pt x="12216" y="164539"/>
                  </a:moveTo>
                  <a:cubicBezTo>
                    <a:pt x="86469" y="172938"/>
                    <a:pt x="123309" y="178283"/>
                    <a:pt x="196416" y="191454"/>
                  </a:cubicBezTo>
                  <a:cubicBezTo>
                    <a:pt x="269905" y="166257"/>
                    <a:pt x="306936" y="152323"/>
                    <a:pt x="380998" y="122546"/>
                  </a:cubicBezTo>
                  <a:cubicBezTo>
                    <a:pt x="381953" y="80361"/>
                    <a:pt x="382716" y="59555"/>
                    <a:pt x="384434" y="18897"/>
                  </a:cubicBezTo>
                  <a:cubicBezTo>
                    <a:pt x="312090" y="11453"/>
                    <a:pt x="275632" y="8971"/>
                    <a:pt x="202524" y="5917"/>
                  </a:cubicBezTo>
                  <a:cubicBezTo>
                    <a:pt x="126745" y="38558"/>
                    <a:pt x="89141" y="53828"/>
                    <a:pt x="13934" y="82461"/>
                  </a:cubicBezTo>
                  <a:cubicBezTo>
                    <a:pt x="12789" y="114910"/>
                    <a:pt x="12598" y="131517"/>
                    <a:pt x="12216" y="164539"/>
                  </a:cubicBezTo>
                  <a:close/>
                </a:path>
              </a:pathLst>
            </a:custGeom>
            <a:grpFill/>
            <a:ln w="19088" cap="flat">
              <a:noFill/>
              <a:prstDash val="solid"/>
              <a:miter/>
            </a:ln>
          </p:spPr>
          <p:txBody>
            <a:bodyPr rtlCol="0" anchor="ctr"/>
            <a:lstStyle/>
            <a:p>
              <a:endParaRPr lang="en-US" dirty="0"/>
            </a:p>
          </p:txBody>
        </p:sp>
        <p:sp>
          <p:nvSpPr>
            <p:cNvPr id="580" name="Freeform: Shape 579">
              <a:extLst>
                <a:ext uri="{FF2B5EF4-FFF2-40B4-BE49-F238E27FC236}">
                  <a16:creationId xmlns:a16="http://schemas.microsoft.com/office/drawing/2014/main" id="{A99B7894-BA35-499A-8C9F-DB19DE30E403}"/>
                </a:ext>
              </a:extLst>
            </p:cNvPr>
            <p:cNvSpPr/>
            <p:nvPr/>
          </p:nvSpPr>
          <p:spPr>
            <a:xfrm>
              <a:off x="4309545" y="4485574"/>
              <a:ext cx="381762" cy="229057"/>
            </a:xfrm>
            <a:custGeom>
              <a:avLst/>
              <a:gdLst>
                <a:gd name="connsiteX0" fmla="*/ 193171 w 381762"/>
                <a:gd name="connsiteY0" fmla="*/ 244518 h 229057"/>
                <a:gd name="connsiteX1" fmla="*/ 0 w 381762"/>
                <a:gd name="connsiteY1" fmla="*/ 202715 h 229057"/>
                <a:gd name="connsiteX2" fmla="*/ 3627 w 381762"/>
                <a:gd name="connsiteY2" fmla="*/ 92196 h 229057"/>
                <a:gd name="connsiteX3" fmla="*/ 200998 w 381762"/>
                <a:gd name="connsiteY3" fmla="*/ 0 h 229057"/>
                <a:gd name="connsiteX4" fmla="*/ 391115 w 381762"/>
                <a:gd name="connsiteY4" fmla="*/ 25005 h 229057"/>
                <a:gd name="connsiteX5" fmla="*/ 388061 w 381762"/>
                <a:gd name="connsiteY5" fmla="*/ 159195 h 229057"/>
                <a:gd name="connsiteX6" fmla="*/ 193171 w 381762"/>
                <a:gd name="connsiteY6" fmla="*/ 244518 h 229057"/>
                <a:gd name="connsiteX7" fmla="*/ 12026 w 381762"/>
                <a:gd name="connsiteY7" fmla="*/ 197943 h 229057"/>
                <a:gd name="connsiteX8" fmla="*/ 193171 w 381762"/>
                <a:gd name="connsiteY8" fmla="*/ 236692 h 229057"/>
                <a:gd name="connsiteX9" fmla="*/ 376035 w 381762"/>
                <a:gd name="connsiteY9" fmla="*/ 156331 h 229057"/>
                <a:gd name="connsiteX10" fmla="*/ 378899 w 381762"/>
                <a:gd name="connsiteY10" fmla="*/ 31114 h 229057"/>
                <a:gd name="connsiteX11" fmla="*/ 200425 w 381762"/>
                <a:gd name="connsiteY11" fmla="*/ 7253 h 229057"/>
                <a:gd name="connsiteX12" fmla="*/ 15461 w 381762"/>
                <a:gd name="connsiteY12" fmla="*/ 93722 h 229057"/>
                <a:gd name="connsiteX13" fmla="*/ 12026 w 381762"/>
                <a:gd name="connsiteY13" fmla="*/ 197943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29057">
                  <a:moveTo>
                    <a:pt x="193171" y="244518"/>
                  </a:moveTo>
                  <a:cubicBezTo>
                    <a:pt x="116246" y="224858"/>
                    <a:pt x="77689" y="216650"/>
                    <a:pt x="0" y="202715"/>
                  </a:cubicBezTo>
                  <a:cubicBezTo>
                    <a:pt x="1145" y="157668"/>
                    <a:pt x="1718" y="135525"/>
                    <a:pt x="3627" y="92196"/>
                  </a:cubicBezTo>
                  <a:cubicBezTo>
                    <a:pt x="82461" y="57073"/>
                    <a:pt x="121973" y="38558"/>
                    <a:pt x="200998" y="0"/>
                  </a:cubicBezTo>
                  <a:cubicBezTo>
                    <a:pt x="277159" y="7253"/>
                    <a:pt x="315145" y="12025"/>
                    <a:pt x="391115" y="25005"/>
                  </a:cubicBezTo>
                  <a:cubicBezTo>
                    <a:pt x="389588" y="77116"/>
                    <a:pt x="389016" y="104221"/>
                    <a:pt x="388061" y="159195"/>
                  </a:cubicBezTo>
                  <a:cubicBezTo>
                    <a:pt x="309991" y="195653"/>
                    <a:pt x="271051" y="212832"/>
                    <a:pt x="193171" y="244518"/>
                  </a:cubicBezTo>
                  <a:close/>
                  <a:moveTo>
                    <a:pt x="12026" y="197943"/>
                  </a:moveTo>
                  <a:cubicBezTo>
                    <a:pt x="84751" y="210923"/>
                    <a:pt x="121018" y="218559"/>
                    <a:pt x="193171" y="236692"/>
                  </a:cubicBezTo>
                  <a:cubicBezTo>
                    <a:pt x="266279" y="206533"/>
                    <a:pt x="302737" y="190499"/>
                    <a:pt x="376035" y="156331"/>
                  </a:cubicBezTo>
                  <a:cubicBezTo>
                    <a:pt x="376990" y="104985"/>
                    <a:pt x="377372" y="79788"/>
                    <a:pt x="378899" y="31114"/>
                  </a:cubicBezTo>
                  <a:cubicBezTo>
                    <a:pt x="307700" y="19088"/>
                    <a:pt x="272005" y="14316"/>
                    <a:pt x="200425" y="7253"/>
                  </a:cubicBezTo>
                  <a:cubicBezTo>
                    <a:pt x="126363" y="43330"/>
                    <a:pt x="89332" y="60700"/>
                    <a:pt x="15461" y="93722"/>
                  </a:cubicBezTo>
                  <a:cubicBezTo>
                    <a:pt x="13743" y="134571"/>
                    <a:pt x="13171" y="155568"/>
                    <a:pt x="12026" y="197943"/>
                  </a:cubicBezTo>
                  <a:close/>
                </a:path>
              </a:pathLst>
            </a:custGeom>
            <a:grpFill/>
            <a:ln w="19088" cap="flat">
              <a:noFill/>
              <a:prstDash val="solid"/>
              <a:miter/>
            </a:ln>
          </p:spPr>
          <p:txBody>
            <a:bodyPr rtlCol="0" anchor="ctr"/>
            <a:lstStyle/>
            <a:p>
              <a:endParaRPr lang="en-US" dirty="0"/>
            </a:p>
          </p:txBody>
        </p:sp>
        <p:sp>
          <p:nvSpPr>
            <p:cNvPr id="581" name="Freeform: Shape 580">
              <a:extLst>
                <a:ext uri="{FF2B5EF4-FFF2-40B4-BE49-F238E27FC236}">
                  <a16:creationId xmlns:a16="http://schemas.microsoft.com/office/drawing/2014/main" id="{A66B5BAF-A1BD-4C3A-BFD4-D52D29B7AD80}"/>
                </a:ext>
              </a:extLst>
            </p:cNvPr>
            <p:cNvSpPr/>
            <p:nvPr/>
          </p:nvSpPr>
          <p:spPr>
            <a:xfrm>
              <a:off x="4685771" y="4413230"/>
              <a:ext cx="381762" cy="286321"/>
            </a:xfrm>
            <a:custGeom>
              <a:avLst/>
              <a:gdLst>
                <a:gd name="connsiteX0" fmla="*/ 192599 w 381762"/>
                <a:gd name="connsiteY0" fmla="*/ 288421 h 286321"/>
                <a:gd name="connsiteX1" fmla="*/ 0 w 381762"/>
                <a:gd name="connsiteY1" fmla="*/ 232875 h 286321"/>
                <a:gd name="connsiteX2" fmla="*/ 3054 w 381762"/>
                <a:gd name="connsiteY2" fmla="*/ 99449 h 286321"/>
                <a:gd name="connsiteX3" fmla="*/ 196226 w 381762"/>
                <a:gd name="connsiteY3" fmla="*/ 0 h 286321"/>
                <a:gd name="connsiteX4" fmla="*/ 385007 w 381762"/>
                <a:gd name="connsiteY4" fmla="*/ 38176 h 286321"/>
                <a:gd name="connsiteX5" fmla="*/ 385580 w 381762"/>
                <a:gd name="connsiteY5" fmla="*/ 193172 h 286321"/>
                <a:gd name="connsiteX6" fmla="*/ 192599 w 381762"/>
                <a:gd name="connsiteY6" fmla="*/ 288421 h 286321"/>
                <a:gd name="connsiteX7" fmla="*/ 12026 w 381762"/>
                <a:gd name="connsiteY7" fmla="*/ 227339 h 286321"/>
                <a:gd name="connsiteX8" fmla="*/ 192599 w 381762"/>
                <a:gd name="connsiteY8" fmla="*/ 278877 h 286321"/>
                <a:gd name="connsiteX9" fmla="*/ 373554 w 381762"/>
                <a:gd name="connsiteY9" fmla="*/ 189354 h 286321"/>
                <a:gd name="connsiteX10" fmla="*/ 373173 w 381762"/>
                <a:gd name="connsiteY10" fmla="*/ 44475 h 286321"/>
                <a:gd name="connsiteX11" fmla="*/ 195844 w 381762"/>
                <a:gd name="connsiteY11" fmla="*/ 8208 h 286321"/>
                <a:gd name="connsiteX12" fmla="*/ 14698 w 381762"/>
                <a:gd name="connsiteY12" fmla="*/ 101358 h 286321"/>
                <a:gd name="connsiteX13" fmla="*/ 12026 w 381762"/>
                <a:gd name="connsiteY13" fmla="*/ 227339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86321">
                  <a:moveTo>
                    <a:pt x="192599" y="288421"/>
                  </a:moveTo>
                  <a:cubicBezTo>
                    <a:pt x="115483" y="263225"/>
                    <a:pt x="77116" y="252154"/>
                    <a:pt x="0" y="232875"/>
                  </a:cubicBezTo>
                  <a:cubicBezTo>
                    <a:pt x="955" y="178092"/>
                    <a:pt x="1336" y="151178"/>
                    <a:pt x="3054" y="99449"/>
                  </a:cubicBezTo>
                  <a:cubicBezTo>
                    <a:pt x="80361" y="60891"/>
                    <a:pt x="118919" y="40849"/>
                    <a:pt x="196226" y="0"/>
                  </a:cubicBezTo>
                  <a:cubicBezTo>
                    <a:pt x="271624" y="12216"/>
                    <a:pt x="309227" y="19852"/>
                    <a:pt x="385007" y="38176"/>
                  </a:cubicBezTo>
                  <a:cubicBezTo>
                    <a:pt x="384816" y="97922"/>
                    <a:pt x="385007" y="129226"/>
                    <a:pt x="385580" y="193172"/>
                  </a:cubicBezTo>
                  <a:cubicBezTo>
                    <a:pt x="308273" y="232875"/>
                    <a:pt x="269715" y="252154"/>
                    <a:pt x="192599" y="288421"/>
                  </a:cubicBezTo>
                  <a:close/>
                  <a:moveTo>
                    <a:pt x="12026" y="227339"/>
                  </a:moveTo>
                  <a:cubicBezTo>
                    <a:pt x="84179" y="245282"/>
                    <a:pt x="120446" y="255590"/>
                    <a:pt x="192599" y="278877"/>
                  </a:cubicBezTo>
                  <a:cubicBezTo>
                    <a:pt x="264943" y="244709"/>
                    <a:pt x="301210" y="226576"/>
                    <a:pt x="373554" y="189354"/>
                  </a:cubicBezTo>
                  <a:cubicBezTo>
                    <a:pt x="373173" y="129799"/>
                    <a:pt x="372982" y="100594"/>
                    <a:pt x="373173" y="44475"/>
                  </a:cubicBezTo>
                  <a:cubicBezTo>
                    <a:pt x="302165" y="27296"/>
                    <a:pt x="266661" y="20042"/>
                    <a:pt x="195844" y="8208"/>
                  </a:cubicBezTo>
                  <a:cubicBezTo>
                    <a:pt x="123309" y="46384"/>
                    <a:pt x="87042" y="65281"/>
                    <a:pt x="14698" y="101358"/>
                  </a:cubicBezTo>
                  <a:cubicBezTo>
                    <a:pt x="13362" y="150414"/>
                    <a:pt x="12789" y="175801"/>
                    <a:pt x="12026" y="227339"/>
                  </a:cubicBezTo>
                  <a:close/>
                </a:path>
              </a:pathLst>
            </a:custGeom>
            <a:grpFill/>
            <a:ln w="19088" cap="flat">
              <a:noFill/>
              <a:prstDash val="solid"/>
              <a:miter/>
            </a:ln>
          </p:spPr>
          <p:txBody>
            <a:bodyPr rtlCol="0" anchor="ctr"/>
            <a:lstStyle/>
            <a:p>
              <a:endParaRPr lang="en-US" dirty="0"/>
            </a:p>
          </p:txBody>
        </p:sp>
        <p:sp>
          <p:nvSpPr>
            <p:cNvPr id="582" name="Freeform: Shape 581">
              <a:extLst>
                <a:ext uri="{FF2B5EF4-FFF2-40B4-BE49-F238E27FC236}">
                  <a16:creationId xmlns:a16="http://schemas.microsoft.com/office/drawing/2014/main" id="{F5C9EAD6-BEAF-444E-82E3-07B53FB21EEB}"/>
                </a:ext>
              </a:extLst>
            </p:cNvPr>
            <p:cNvSpPr/>
            <p:nvPr/>
          </p:nvSpPr>
          <p:spPr>
            <a:xfrm>
              <a:off x="5058869" y="4350430"/>
              <a:ext cx="381762" cy="324498"/>
            </a:xfrm>
            <a:custGeom>
              <a:avLst/>
              <a:gdLst>
                <a:gd name="connsiteX0" fmla="*/ 195346 w 381762"/>
                <a:gd name="connsiteY0" fmla="*/ 326597 h 324497"/>
                <a:gd name="connsiteX1" fmla="*/ 457 w 381762"/>
                <a:gd name="connsiteY1" fmla="*/ 257117 h 324497"/>
                <a:gd name="connsiteX2" fmla="*/ 75 w 381762"/>
                <a:gd name="connsiteY2" fmla="*/ 102694 h 324497"/>
                <a:gd name="connsiteX3" fmla="*/ 189238 w 381762"/>
                <a:gd name="connsiteY3" fmla="*/ 0 h 324497"/>
                <a:gd name="connsiteX4" fmla="*/ 379546 w 381762"/>
                <a:gd name="connsiteY4" fmla="*/ 52301 h 324497"/>
                <a:gd name="connsiteX5" fmla="*/ 386227 w 381762"/>
                <a:gd name="connsiteY5" fmla="*/ 224476 h 324497"/>
                <a:gd name="connsiteX6" fmla="*/ 195346 w 381762"/>
                <a:gd name="connsiteY6" fmla="*/ 326597 h 324497"/>
                <a:gd name="connsiteX7" fmla="*/ 12291 w 381762"/>
                <a:gd name="connsiteY7" fmla="*/ 251008 h 324497"/>
                <a:gd name="connsiteX8" fmla="*/ 194964 w 381762"/>
                <a:gd name="connsiteY8" fmla="*/ 315717 h 324497"/>
                <a:gd name="connsiteX9" fmla="*/ 374011 w 381762"/>
                <a:gd name="connsiteY9" fmla="*/ 219895 h 324497"/>
                <a:gd name="connsiteX10" fmla="*/ 367902 w 381762"/>
                <a:gd name="connsiteY10" fmla="*/ 58791 h 324497"/>
                <a:gd name="connsiteX11" fmla="*/ 189238 w 381762"/>
                <a:gd name="connsiteY11" fmla="*/ 9162 h 324497"/>
                <a:gd name="connsiteX12" fmla="*/ 11909 w 381762"/>
                <a:gd name="connsiteY12" fmla="*/ 105557 h 324497"/>
                <a:gd name="connsiteX13" fmla="*/ 12291 w 381762"/>
                <a:gd name="connsiteY13" fmla="*/ 251008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324497">
                  <a:moveTo>
                    <a:pt x="195346" y="326597"/>
                  </a:moveTo>
                  <a:cubicBezTo>
                    <a:pt x="117085" y="295865"/>
                    <a:pt x="78145" y="281931"/>
                    <a:pt x="457" y="257117"/>
                  </a:cubicBezTo>
                  <a:cubicBezTo>
                    <a:pt x="75" y="193553"/>
                    <a:pt x="-116" y="162249"/>
                    <a:pt x="75" y="102694"/>
                  </a:cubicBezTo>
                  <a:cubicBezTo>
                    <a:pt x="75855" y="62036"/>
                    <a:pt x="113649" y="41230"/>
                    <a:pt x="189238" y="0"/>
                  </a:cubicBezTo>
                  <a:cubicBezTo>
                    <a:pt x="264827" y="17752"/>
                    <a:pt x="302812" y="28441"/>
                    <a:pt x="379546" y="52301"/>
                  </a:cubicBezTo>
                  <a:cubicBezTo>
                    <a:pt x="381837" y="118346"/>
                    <a:pt x="383173" y="153086"/>
                    <a:pt x="386227" y="224476"/>
                  </a:cubicBezTo>
                  <a:cubicBezTo>
                    <a:pt x="309874" y="266279"/>
                    <a:pt x="271698" y="286894"/>
                    <a:pt x="195346" y="326597"/>
                  </a:cubicBezTo>
                  <a:close/>
                  <a:moveTo>
                    <a:pt x="12291" y="251008"/>
                  </a:moveTo>
                  <a:cubicBezTo>
                    <a:pt x="85017" y="274296"/>
                    <a:pt x="121475" y="287276"/>
                    <a:pt x="194964" y="315717"/>
                  </a:cubicBezTo>
                  <a:cubicBezTo>
                    <a:pt x="266736" y="278495"/>
                    <a:pt x="302430" y="259025"/>
                    <a:pt x="374011" y="219895"/>
                  </a:cubicBezTo>
                  <a:cubicBezTo>
                    <a:pt x="371338" y="153277"/>
                    <a:pt x="370002" y="120828"/>
                    <a:pt x="367902" y="58791"/>
                  </a:cubicBezTo>
                  <a:cubicBezTo>
                    <a:pt x="295941" y="36267"/>
                    <a:pt x="260245" y="26342"/>
                    <a:pt x="189238" y="9162"/>
                  </a:cubicBezTo>
                  <a:cubicBezTo>
                    <a:pt x="118421" y="47911"/>
                    <a:pt x="82917" y="67381"/>
                    <a:pt x="11909" y="105557"/>
                  </a:cubicBezTo>
                  <a:cubicBezTo>
                    <a:pt x="11718" y="161676"/>
                    <a:pt x="11909" y="191072"/>
                    <a:pt x="12291" y="251008"/>
                  </a:cubicBezTo>
                  <a:close/>
                </a:path>
              </a:pathLst>
            </a:custGeom>
            <a:grpFill/>
            <a:ln w="19088" cap="flat">
              <a:noFill/>
              <a:prstDash val="solid"/>
              <a:miter/>
            </a:ln>
          </p:spPr>
          <p:txBody>
            <a:bodyPr rtlCol="0" anchor="ctr"/>
            <a:lstStyle/>
            <a:p>
              <a:endParaRPr lang="en-US" dirty="0"/>
            </a:p>
          </p:txBody>
        </p:sp>
        <p:sp>
          <p:nvSpPr>
            <p:cNvPr id="583" name="Freeform: Shape 582">
              <a:extLst>
                <a:ext uri="{FF2B5EF4-FFF2-40B4-BE49-F238E27FC236}">
                  <a16:creationId xmlns:a16="http://schemas.microsoft.com/office/drawing/2014/main" id="{4B14DCAE-E814-47E6-A959-9EB61BF5D0CF}"/>
                </a:ext>
              </a:extLst>
            </p:cNvPr>
            <p:cNvSpPr/>
            <p:nvPr/>
          </p:nvSpPr>
          <p:spPr>
            <a:xfrm>
              <a:off x="5426771" y="4302519"/>
              <a:ext cx="381762" cy="343586"/>
            </a:xfrm>
            <a:custGeom>
              <a:avLst/>
              <a:gdLst>
                <a:gd name="connsiteX0" fmla="*/ 206533 w 381762"/>
                <a:gd name="connsiteY0" fmla="*/ 356184 h 343585"/>
                <a:gd name="connsiteX1" fmla="*/ 6490 w 381762"/>
                <a:gd name="connsiteY1" fmla="*/ 273151 h 343585"/>
                <a:gd name="connsiteX2" fmla="*/ 0 w 381762"/>
                <a:gd name="connsiteY2" fmla="*/ 101549 h 343585"/>
                <a:gd name="connsiteX3" fmla="*/ 185727 w 381762"/>
                <a:gd name="connsiteY3" fmla="*/ 0 h 343585"/>
                <a:gd name="connsiteX4" fmla="*/ 380808 w 381762"/>
                <a:gd name="connsiteY4" fmla="*/ 66808 h 343585"/>
                <a:gd name="connsiteX5" fmla="*/ 396078 w 381762"/>
                <a:gd name="connsiteY5" fmla="*/ 251390 h 343585"/>
                <a:gd name="connsiteX6" fmla="*/ 206533 w 381762"/>
                <a:gd name="connsiteY6" fmla="*/ 356184 h 343585"/>
                <a:gd name="connsiteX7" fmla="*/ 18134 w 381762"/>
                <a:gd name="connsiteY7" fmla="*/ 266852 h 343585"/>
                <a:gd name="connsiteX8" fmla="*/ 205770 w 381762"/>
                <a:gd name="connsiteY8" fmla="*/ 344158 h 343585"/>
                <a:gd name="connsiteX9" fmla="*/ 383289 w 381762"/>
                <a:gd name="connsiteY9" fmla="*/ 245664 h 343585"/>
                <a:gd name="connsiteX10" fmla="*/ 369164 w 381762"/>
                <a:gd name="connsiteY10" fmla="*/ 72726 h 343585"/>
                <a:gd name="connsiteX11" fmla="*/ 186109 w 381762"/>
                <a:gd name="connsiteY11" fmla="*/ 9544 h 343585"/>
                <a:gd name="connsiteX12" fmla="*/ 11835 w 381762"/>
                <a:gd name="connsiteY12" fmla="*/ 104985 h 343585"/>
                <a:gd name="connsiteX13" fmla="*/ 18134 w 381762"/>
                <a:gd name="connsiteY13" fmla="*/ 266852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343585">
                  <a:moveTo>
                    <a:pt x="206533" y="356184"/>
                  </a:moveTo>
                  <a:cubicBezTo>
                    <a:pt x="125599" y="320489"/>
                    <a:pt x="85705" y="303692"/>
                    <a:pt x="6490" y="273151"/>
                  </a:cubicBezTo>
                  <a:cubicBezTo>
                    <a:pt x="3627" y="202143"/>
                    <a:pt x="2099" y="167212"/>
                    <a:pt x="0" y="101549"/>
                  </a:cubicBezTo>
                  <a:cubicBezTo>
                    <a:pt x="74443" y="60509"/>
                    <a:pt x="111474" y="39894"/>
                    <a:pt x="185727" y="0"/>
                  </a:cubicBezTo>
                  <a:cubicBezTo>
                    <a:pt x="262843" y="23669"/>
                    <a:pt x="301783" y="37222"/>
                    <a:pt x="380808" y="66808"/>
                  </a:cubicBezTo>
                  <a:cubicBezTo>
                    <a:pt x="386343" y="137243"/>
                    <a:pt x="389397" y="174656"/>
                    <a:pt x="396078" y="251390"/>
                  </a:cubicBezTo>
                  <a:cubicBezTo>
                    <a:pt x="320298" y="293384"/>
                    <a:pt x="282313" y="314763"/>
                    <a:pt x="206533" y="356184"/>
                  </a:cubicBezTo>
                  <a:close/>
                  <a:moveTo>
                    <a:pt x="18134" y="266852"/>
                  </a:moveTo>
                  <a:cubicBezTo>
                    <a:pt x="92386" y="295293"/>
                    <a:pt x="129990" y="310945"/>
                    <a:pt x="205770" y="344158"/>
                  </a:cubicBezTo>
                  <a:cubicBezTo>
                    <a:pt x="276777" y="305219"/>
                    <a:pt x="312281" y="285176"/>
                    <a:pt x="383289" y="245664"/>
                  </a:cubicBezTo>
                  <a:cubicBezTo>
                    <a:pt x="377181" y="173893"/>
                    <a:pt x="374317" y="138961"/>
                    <a:pt x="369164" y="72726"/>
                  </a:cubicBezTo>
                  <a:cubicBezTo>
                    <a:pt x="295102" y="44857"/>
                    <a:pt x="258453" y="32259"/>
                    <a:pt x="186109" y="9544"/>
                  </a:cubicBezTo>
                  <a:cubicBezTo>
                    <a:pt x="116438" y="47148"/>
                    <a:pt x="81506" y="66427"/>
                    <a:pt x="11835" y="104985"/>
                  </a:cubicBezTo>
                  <a:cubicBezTo>
                    <a:pt x="13935" y="167403"/>
                    <a:pt x="15270" y="200043"/>
                    <a:pt x="18134" y="266852"/>
                  </a:cubicBezTo>
                  <a:close/>
                </a:path>
              </a:pathLst>
            </a:custGeom>
            <a:grpFill/>
            <a:ln w="19088" cap="flat">
              <a:noFill/>
              <a:prstDash val="solid"/>
              <a:miter/>
            </a:ln>
          </p:spPr>
          <p:txBody>
            <a:bodyPr rtlCol="0" anchor="ctr"/>
            <a:lstStyle/>
            <a:p>
              <a:endParaRPr lang="en-US" dirty="0"/>
            </a:p>
          </p:txBody>
        </p:sp>
        <p:sp>
          <p:nvSpPr>
            <p:cNvPr id="584" name="Freeform: Shape 583">
              <a:extLst>
                <a:ext uri="{FF2B5EF4-FFF2-40B4-BE49-F238E27FC236}">
                  <a16:creationId xmlns:a16="http://schemas.microsoft.com/office/drawing/2014/main" id="{DBC13887-DC0F-4737-BBF5-6BAE7DF5B8FC}"/>
                </a:ext>
              </a:extLst>
            </p:cNvPr>
            <p:cNvSpPr/>
            <p:nvPr/>
          </p:nvSpPr>
          <p:spPr>
            <a:xfrm>
              <a:off x="5795553" y="4274269"/>
              <a:ext cx="400850" cy="362674"/>
            </a:xfrm>
            <a:custGeom>
              <a:avLst/>
              <a:gdLst>
                <a:gd name="connsiteX0" fmla="*/ 223521 w 400850"/>
                <a:gd name="connsiteY0" fmla="*/ 375272 h 362673"/>
                <a:gd name="connsiteX1" fmla="*/ 14889 w 400850"/>
                <a:gd name="connsiteY1" fmla="*/ 280022 h 362673"/>
                <a:gd name="connsiteX2" fmla="*/ 0 w 400850"/>
                <a:gd name="connsiteY2" fmla="*/ 95822 h 362673"/>
                <a:gd name="connsiteX3" fmla="*/ 183819 w 400850"/>
                <a:gd name="connsiteY3" fmla="*/ 0 h 362673"/>
                <a:gd name="connsiteX4" fmla="*/ 387297 w 400850"/>
                <a:gd name="connsiteY4" fmla="*/ 85896 h 362673"/>
                <a:gd name="connsiteX5" fmla="*/ 412494 w 400850"/>
                <a:gd name="connsiteY5" fmla="*/ 273914 h 362673"/>
                <a:gd name="connsiteX6" fmla="*/ 223521 w 400850"/>
                <a:gd name="connsiteY6" fmla="*/ 375272 h 362673"/>
                <a:gd name="connsiteX7" fmla="*/ 26723 w 400850"/>
                <a:gd name="connsiteY7" fmla="*/ 273532 h 362673"/>
                <a:gd name="connsiteX8" fmla="*/ 222185 w 400850"/>
                <a:gd name="connsiteY8" fmla="*/ 362483 h 362673"/>
                <a:gd name="connsiteX9" fmla="*/ 399323 w 400850"/>
                <a:gd name="connsiteY9" fmla="*/ 267806 h 362673"/>
                <a:gd name="connsiteX10" fmla="*/ 375845 w 400850"/>
                <a:gd name="connsiteY10" fmla="*/ 91050 h 362673"/>
                <a:gd name="connsiteX11" fmla="*/ 184964 w 400850"/>
                <a:gd name="connsiteY11" fmla="*/ 10308 h 362673"/>
                <a:gd name="connsiteX12" fmla="*/ 12407 w 400850"/>
                <a:gd name="connsiteY12" fmla="*/ 100403 h 362673"/>
                <a:gd name="connsiteX13" fmla="*/ 26723 w 400850"/>
                <a:gd name="connsiteY13" fmla="*/ 273532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362673">
                  <a:moveTo>
                    <a:pt x="223521" y="375272"/>
                  </a:moveTo>
                  <a:cubicBezTo>
                    <a:pt x="138770" y="334996"/>
                    <a:pt x="97158" y="315908"/>
                    <a:pt x="14889" y="280022"/>
                  </a:cubicBezTo>
                  <a:cubicBezTo>
                    <a:pt x="8399" y="203479"/>
                    <a:pt x="5345" y="166066"/>
                    <a:pt x="0" y="95822"/>
                  </a:cubicBezTo>
                  <a:cubicBezTo>
                    <a:pt x="73489" y="56119"/>
                    <a:pt x="110138" y="36649"/>
                    <a:pt x="183819" y="0"/>
                  </a:cubicBezTo>
                  <a:cubicBezTo>
                    <a:pt x="263797" y="29586"/>
                    <a:pt x="304455" y="47529"/>
                    <a:pt x="387297" y="85896"/>
                  </a:cubicBezTo>
                  <a:cubicBezTo>
                    <a:pt x="396651" y="157477"/>
                    <a:pt x="401804" y="195653"/>
                    <a:pt x="412494" y="273914"/>
                  </a:cubicBezTo>
                  <a:cubicBezTo>
                    <a:pt x="337096" y="312281"/>
                    <a:pt x="299110" y="333469"/>
                    <a:pt x="223521" y="375272"/>
                  </a:cubicBezTo>
                  <a:close/>
                  <a:moveTo>
                    <a:pt x="26723" y="273532"/>
                  </a:moveTo>
                  <a:cubicBezTo>
                    <a:pt x="103839" y="306936"/>
                    <a:pt x="142970" y="325070"/>
                    <a:pt x="222185" y="362483"/>
                  </a:cubicBezTo>
                  <a:cubicBezTo>
                    <a:pt x="293002" y="323352"/>
                    <a:pt x="328506" y="303501"/>
                    <a:pt x="399323" y="267806"/>
                  </a:cubicBezTo>
                  <a:cubicBezTo>
                    <a:pt x="389397" y="194317"/>
                    <a:pt x="384625" y="158622"/>
                    <a:pt x="375845" y="91050"/>
                  </a:cubicBezTo>
                  <a:cubicBezTo>
                    <a:pt x="298347" y="54974"/>
                    <a:pt x="259980" y="38367"/>
                    <a:pt x="184964" y="10308"/>
                  </a:cubicBezTo>
                  <a:cubicBezTo>
                    <a:pt x="115864" y="44857"/>
                    <a:pt x="81315" y="63182"/>
                    <a:pt x="12407" y="100403"/>
                  </a:cubicBezTo>
                  <a:cubicBezTo>
                    <a:pt x="17561" y="166639"/>
                    <a:pt x="20424" y="201761"/>
                    <a:pt x="26723" y="273532"/>
                  </a:cubicBezTo>
                  <a:close/>
                </a:path>
              </a:pathLst>
            </a:custGeom>
            <a:grpFill/>
            <a:ln w="19088" cap="flat">
              <a:noFill/>
              <a:prstDash val="solid"/>
              <a:miter/>
            </a:ln>
          </p:spPr>
          <p:txBody>
            <a:bodyPr rtlCol="0" anchor="ctr"/>
            <a:lstStyle/>
            <a:p>
              <a:endParaRPr lang="en-US" dirty="0"/>
            </a:p>
          </p:txBody>
        </p:sp>
        <p:sp>
          <p:nvSpPr>
            <p:cNvPr id="585" name="Freeform: Shape 584">
              <a:extLst>
                <a:ext uri="{FF2B5EF4-FFF2-40B4-BE49-F238E27FC236}">
                  <a16:creationId xmlns:a16="http://schemas.microsoft.com/office/drawing/2014/main" id="{22709271-C7C9-4559-928D-A6B5205F00E8}"/>
                </a:ext>
              </a:extLst>
            </p:cNvPr>
            <p:cNvSpPr/>
            <p:nvPr/>
          </p:nvSpPr>
          <p:spPr>
            <a:xfrm>
              <a:off x="6170635" y="4285912"/>
              <a:ext cx="419938" cy="362674"/>
            </a:xfrm>
            <a:custGeom>
              <a:avLst/>
              <a:gdLst>
                <a:gd name="connsiteX0" fmla="*/ 243564 w 419938"/>
                <a:gd name="connsiteY0" fmla="*/ 365728 h 362673"/>
                <a:gd name="connsiteX1" fmla="*/ 25005 w 419938"/>
                <a:gd name="connsiteY1" fmla="*/ 262270 h 362673"/>
                <a:gd name="connsiteX2" fmla="*/ 0 w 419938"/>
                <a:gd name="connsiteY2" fmla="*/ 73871 h 362673"/>
                <a:gd name="connsiteX3" fmla="*/ 184582 w 419938"/>
                <a:gd name="connsiteY3" fmla="*/ 0 h 362673"/>
                <a:gd name="connsiteX4" fmla="*/ 397796 w 419938"/>
                <a:gd name="connsiteY4" fmla="*/ 98113 h 362673"/>
                <a:gd name="connsiteX5" fmla="*/ 431582 w 419938"/>
                <a:gd name="connsiteY5" fmla="*/ 275059 h 362673"/>
                <a:gd name="connsiteX6" fmla="*/ 243564 w 419938"/>
                <a:gd name="connsiteY6" fmla="*/ 365728 h 362673"/>
                <a:gd name="connsiteX7" fmla="*/ 36649 w 419938"/>
                <a:gd name="connsiteY7" fmla="*/ 256353 h 362673"/>
                <a:gd name="connsiteX8" fmla="*/ 241464 w 419938"/>
                <a:gd name="connsiteY8" fmla="*/ 353320 h 362673"/>
                <a:gd name="connsiteX9" fmla="*/ 417838 w 419938"/>
                <a:gd name="connsiteY9" fmla="*/ 268760 h 362673"/>
                <a:gd name="connsiteX10" fmla="*/ 386344 w 419938"/>
                <a:gd name="connsiteY10" fmla="*/ 102312 h 362673"/>
                <a:gd name="connsiteX11" fmla="*/ 186108 w 419938"/>
                <a:gd name="connsiteY11" fmla="*/ 9926 h 362673"/>
                <a:gd name="connsiteX12" fmla="*/ 12789 w 419938"/>
                <a:gd name="connsiteY12" fmla="*/ 79597 h 362673"/>
                <a:gd name="connsiteX13" fmla="*/ 36649 w 419938"/>
                <a:gd name="connsiteY13" fmla="*/ 256353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362673">
                  <a:moveTo>
                    <a:pt x="243564" y="365728"/>
                  </a:moveTo>
                  <a:cubicBezTo>
                    <a:pt x="155186" y="324688"/>
                    <a:pt x="111474" y="303691"/>
                    <a:pt x="25005" y="262270"/>
                  </a:cubicBezTo>
                  <a:cubicBezTo>
                    <a:pt x="14316" y="183818"/>
                    <a:pt x="9162" y="145642"/>
                    <a:pt x="0" y="73871"/>
                  </a:cubicBezTo>
                  <a:cubicBezTo>
                    <a:pt x="73680" y="41612"/>
                    <a:pt x="110520" y="26723"/>
                    <a:pt x="184582" y="0"/>
                  </a:cubicBezTo>
                  <a:cubicBezTo>
                    <a:pt x="268569" y="38367"/>
                    <a:pt x="311326" y="58219"/>
                    <a:pt x="397796" y="98113"/>
                  </a:cubicBezTo>
                  <a:cubicBezTo>
                    <a:pt x="410394" y="165875"/>
                    <a:pt x="417457" y="201761"/>
                    <a:pt x="431582" y="275059"/>
                  </a:cubicBezTo>
                  <a:cubicBezTo>
                    <a:pt x="356375" y="308845"/>
                    <a:pt x="318771" y="327170"/>
                    <a:pt x="243564" y="365728"/>
                  </a:cubicBezTo>
                  <a:close/>
                  <a:moveTo>
                    <a:pt x="36649" y="256353"/>
                  </a:moveTo>
                  <a:cubicBezTo>
                    <a:pt x="117773" y="295102"/>
                    <a:pt x="158621" y="314954"/>
                    <a:pt x="241464" y="353320"/>
                  </a:cubicBezTo>
                  <a:cubicBezTo>
                    <a:pt x="311899" y="317435"/>
                    <a:pt x="347212" y="300447"/>
                    <a:pt x="417838" y="268760"/>
                  </a:cubicBezTo>
                  <a:cubicBezTo>
                    <a:pt x="404667" y="199852"/>
                    <a:pt x="398178" y="166257"/>
                    <a:pt x="386344" y="102312"/>
                  </a:cubicBezTo>
                  <a:cubicBezTo>
                    <a:pt x="305219" y="64899"/>
                    <a:pt x="265133" y="46002"/>
                    <a:pt x="186108" y="9926"/>
                  </a:cubicBezTo>
                  <a:cubicBezTo>
                    <a:pt x="116628" y="35313"/>
                    <a:pt x="81888" y="49438"/>
                    <a:pt x="12789" y="79597"/>
                  </a:cubicBezTo>
                  <a:cubicBezTo>
                    <a:pt x="21760" y="147169"/>
                    <a:pt x="26532" y="183055"/>
                    <a:pt x="36649" y="256353"/>
                  </a:cubicBezTo>
                  <a:close/>
                </a:path>
              </a:pathLst>
            </a:custGeom>
            <a:grpFill/>
            <a:ln w="19088" cap="flat">
              <a:noFill/>
              <a:prstDash val="solid"/>
              <a:miter/>
            </a:ln>
          </p:spPr>
          <p:txBody>
            <a:bodyPr rtlCol="0" anchor="ctr"/>
            <a:lstStyle/>
            <a:p>
              <a:endParaRPr lang="en-US" dirty="0"/>
            </a:p>
          </p:txBody>
        </p:sp>
        <p:sp>
          <p:nvSpPr>
            <p:cNvPr id="586" name="Freeform: Shape 585">
              <a:extLst>
                <a:ext uri="{FF2B5EF4-FFF2-40B4-BE49-F238E27FC236}">
                  <a16:creationId xmlns:a16="http://schemas.microsoft.com/office/drawing/2014/main" id="{36A319AD-EBFC-47DD-AC08-EB2FF7432932}"/>
                </a:ext>
              </a:extLst>
            </p:cNvPr>
            <p:cNvSpPr/>
            <p:nvPr/>
          </p:nvSpPr>
          <p:spPr>
            <a:xfrm>
              <a:off x="6556214" y="4323325"/>
              <a:ext cx="439026" cy="324498"/>
            </a:xfrm>
            <a:custGeom>
              <a:avLst/>
              <a:gdLst>
                <a:gd name="connsiteX0" fmla="*/ 259980 w 439026"/>
                <a:gd name="connsiteY0" fmla="*/ 337096 h 324497"/>
                <a:gd name="connsiteX1" fmla="*/ 33595 w 439026"/>
                <a:gd name="connsiteY1" fmla="*/ 237265 h 324497"/>
                <a:gd name="connsiteX2" fmla="*/ 0 w 439026"/>
                <a:gd name="connsiteY2" fmla="*/ 59937 h 324497"/>
                <a:gd name="connsiteX3" fmla="*/ 186300 w 439026"/>
                <a:gd name="connsiteY3" fmla="*/ 0 h 324497"/>
                <a:gd name="connsiteX4" fmla="*/ 408486 w 439026"/>
                <a:gd name="connsiteY4" fmla="*/ 99640 h 324497"/>
                <a:gd name="connsiteX5" fmla="*/ 448379 w 439026"/>
                <a:gd name="connsiteY5" fmla="*/ 259216 h 324497"/>
                <a:gd name="connsiteX6" fmla="*/ 259980 w 439026"/>
                <a:gd name="connsiteY6" fmla="*/ 337096 h 324497"/>
                <a:gd name="connsiteX7" fmla="*/ 45048 w 439026"/>
                <a:gd name="connsiteY7" fmla="*/ 232111 h 324497"/>
                <a:gd name="connsiteX8" fmla="*/ 257308 w 439026"/>
                <a:gd name="connsiteY8" fmla="*/ 325834 h 324497"/>
                <a:gd name="connsiteX9" fmla="*/ 433873 w 439026"/>
                <a:gd name="connsiteY9" fmla="*/ 253108 h 324497"/>
                <a:gd name="connsiteX10" fmla="*/ 396651 w 439026"/>
                <a:gd name="connsiteY10" fmla="*/ 102885 h 324497"/>
                <a:gd name="connsiteX11" fmla="*/ 188018 w 439026"/>
                <a:gd name="connsiteY11" fmla="*/ 9353 h 324497"/>
                <a:gd name="connsiteX12" fmla="*/ 13171 w 439026"/>
                <a:gd name="connsiteY12" fmla="*/ 66045 h 324497"/>
                <a:gd name="connsiteX13" fmla="*/ 45048 w 439026"/>
                <a:gd name="connsiteY13" fmla="*/ 232111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24497">
                  <a:moveTo>
                    <a:pt x="259980" y="337096"/>
                  </a:moveTo>
                  <a:cubicBezTo>
                    <a:pt x="168739" y="298347"/>
                    <a:pt x="123310" y="278114"/>
                    <a:pt x="33595" y="237265"/>
                  </a:cubicBezTo>
                  <a:cubicBezTo>
                    <a:pt x="19470" y="163776"/>
                    <a:pt x="12599" y="127699"/>
                    <a:pt x="0" y="59937"/>
                  </a:cubicBezTo>
                  <a:cubicBezTo>
                    <a:pt x="74062" y="32832"/>
                    <a:pt x="111284" y="20806"/>
                    <a:pt x="186300" y="0"/>
                  </a:cubicBezTo>
                  <a:cubicBezTo>
                    <a:pt x="274296" y="39894"/>
                    <a:pt x="318772" y="60128"/>
                    <a:pt x="408486" y="99640"/>
                  </a:cubicBezTo>
                  <a:cubicBezTo>
                    <a:pt x="423565" y="161103"/>
                    <a:pt x="431582" y="193362"/>
                    <a:pt x="448379" y="259216"/>
                  </a:cubicBezTo>
                  <a:cubicBezTo>
                    <a:pt x="372600" y="287276"/>
                    <a:pt x="334996" y="303119"/>
                    <a:pt x="259980" y="337096"/>
                  </a:cubicBezTo>
                  <a:close/>
                  <a:moveTo>
                    <a:pt x="45048" y="232111"/>
                  </a:moveTo>
                  <a:cubicBezTo>
                    <a:pt x="129227" y="270478"/>
                    <a:pt x="171793" y="289375"/>
                    <a:pt x="257308" y="325834"/>
                  </a:cubicBezTo>
                  <a:cubicBezTo>
                    <a:pt x="327744" y="294147"/>
                    <a:pt x="362865" y="279641"/>
                    <a:pt x="433873" y="253108"/>
                  </a:cubicBezTo>
                  <a:cubicBezTo>
                    <a:pt x="418412" y="191263"/>
                    <a:pt x="410776" y="160913"/>
                    <a:pt x="396651" y="102885"/>
                  </a:cubicBezTo>
                  <a:cubicBezTo>
                    <a:pt x="312472" y="65854"/>
                    <a:pt x="270669" y="46766"/>
                    <a:pt x="188018" y="9353"/>
                  </a:cubicBezTo>
                  <a:cubicBezTo>
                    <a:pt x="117583" y="29396"/>
                    <a:pt x="82652" y="40658"/>
                    <a:pt x="13171" y="66045"/>
                  </a:cubicBezTo>
                  <a:cubicBezTo>
                    <a:pt x="25196" y="129799"/>
                    <a:pt x="31687" y="163394"/>
                    <a:pt x="45048" y="232111"/>
                  </a:cubicBezTo>
                  <a:close/>
                </a:path>
              </a:pathLst>
            </a:custGeom>
            <a:grpFill/>
            <a:ln w="19088" cap="flat">
              <a:noFill/>
              <a:prstDash val="solid"/>
              <a:miter/>
            </a:ln>
          </p:spPr>
          <p:txBody>
            <a:bodyPr rtlCol="0" anchor="ctr"/>
            <a:lstStyle/>
            <a:p>
              <a:endParaRPr lang="en-US" dirty="0"/>
            </a:p>
          </p:txBody>
        </p:sp>
        <p:sp>
          <p:nvSpPr>
            <p:cNvPr id="587" name="Freeform: Shape 586">
              <a:extLst>
                <a:ext uri="{FF2B5EF4-FFF2-40B4-BE49-F238E27FC236}">
                  <a16:creationId xmlns:a16="http://schemas.microsoft.com/office/drawing/2014/main" id="{CBE25870-E45C-499F-898C-93D8869D429F}"/>
                </a:ext>
              </a:extLst>
            </p:cNvPr>
            <p:cNvSpPr/>
            <p:nvPr/>
          </p:nvSpPr>
          <p:spPr>
            <a:xfrm>
              <a:off x="6951720" y="4376008"/>
              <a:ext cx="458114" cy="286321"/>
            </a:xfrm>
            <a:custGeom>
              <a:avLst/>
              <a:gdLst>
                <a:gd name="connsiteX0" fmla="*/ 272197 w 458114"/>
                <a:gd name="connsiteY0" fmla="*/ 297583 h 286321"/>
                <a:gd name="connsiteX1" fmla="*/ 39702 w 458114"/>
                <a:gd name="connsiteY1" fmla="*/ 205579 h 286321"/>
                <a:gd name="connsiteX2" fmla="*/ 0 w 458114"/>
                <a:gd name="connsiteY2" fmla="*/ 45430 h 286321"/>
                <a:gd name="connsiteX3" fmla="*/ 189545 w 458114"/>
                <a:gd name="connsiteY3" fmla="*/ 0 h 286321"/>
                <a:gd name="connsiteX4" fmla="*/ 419556 w 458114"/>
                <a:gd name="connsiteY4" fmla="*/ 96395 h 286321"/>
                <a:gd name="connsiteX5" fmla="*/ 461932 w 458114"/>
                <a:gd name="connsiteY5" fmla="*/ 233638 h 286321"/>
                <a:gd name="connsiteX6" fmla="*/ 272197 w 458114"/>
                <a:gd name="connsiteY6" fmla="*/ 297583 h 286321"/>
                <a:gd name="connsiteX7" fmla="*/ 51347 w 458114"/>
                <a:gd name="connsiteY7" fmla="*/ 201189 h 286321"/>
                <a:gd name="connsiteX8" fmla="*/ 269333 w 458114"/>
                <a:gd name="connsiteY8" fmla="*/ 287848 h 286321"/>
                <a:gd name="connsiteX9" fmla="*/ 447425 w 458114"/>
                <a:gd name="connsiteY9" fmla="*/ 228484 h 286321"/>
                <a:gd name="connsiteX10" fmla="*/ 407530 w 458114"/>
                <a:gd name="connsiteY10" fmla="*/ 98876 h 286321"/>
                <a:gd name="connsiteX11" fmla="*/ 191644 w 458114"/>
                <a:gd name="connsiteY11" fmla="*/ 8399 h 286321"/>
                <a:gd name="connsiteX12" fmla="*/ 13743 w 458114"/>
                <a:gd name="connsiteY12" fmla="*/ 51538 h 286321"/>
                <a:gd name="connsiteX13" fmla="*/ 51347 w 458114"/>
                <a:gd name="connsiteY13" fmla="*/ 201189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86321">
                  <a:moveTo>
                    <a:pt x="272197" y="297583"/>
                  </a:moveTo>
                  <a:cubicBezTo>
                    <a:pt x="178855" y="262843"/>
                    <a:pt x="132280" y="244137"/>
                    <a:pt x="39702" y="205579"/>
                  </a:cubicBezTo>
                  <a:cubicBezTo>
                    <a:pt x="23096" y="139534"/>
                    <a:pt x="15079" y="107084"/>
                    <a:pt x="0" y="45430"/>
                  </a:cubicBezTo>
                  <a:cubicBezTo>
                    <a:pt x="75207" y="24051"/>
                    <a:pt x="113001" y="15080"/>
                    <a:pt x="189545" y="0"/>
                  </a:cubicBezTo>
                  <a:cubicBezTo>
                    <a:pt x="280976" y="39512"/>
                    <a:pt x="326979" y="59173"/>
                    <a:pt x="419556" y="96395"/>
                  </a:cubicBezTo>
                  <a:cubicBezTo>
                    <a:pt x="435780" y="149651"/>
                    <a:pt x="444370" y="177328"/>
                    <a:pt x="461932" y="233638"/>
                  </a:cubicBezTo>
                  <a:cubicBezTo>
                    <a:pt x="385580" y="256162"/>
                    <a:pt x="347594" y="268951"/>
                    <a:pt x="272197" y="297583"/>
                  </a:cubicBezTo>
                  <a:close/>
                  <a:moveTo>
                    <a:pt x="51347" y="201189"/>
                  </a:moveTo>
                  <a:cubicBezTo>
                    <a:pt x="138198" y="237456"/>
                    <a:pt x="181909" y="254826"/>
                    <a:pt x="269333" y="287848"/>
                  </a:cubicBezTo>
                  <a:cubicBezTo>
                    <a:pt x="340150" y="261316"/>
                    <a:pt x="375654" y="249482"/>
                    <a:pt x="447425" y="228484"/>
                  </a:cubicBezTo>
                  <a:cubicBezTo>
                    <a:pt x="431008" y="175420"/>
                    <a:pt x="422801" y="149269"/>
                    <a:pt x="407530" y="98876"/>
                  </a:cubicBezTo>
                  <a:cubicBezTo>
                    <a:pt x="320680" y="63754"/>
                    <a:pt x="277541" y="45430"/>
                    <a:pt x="191644" y="8399"/>
                  </a:cubicBezTo>
                  <a:cubicBezTo>
                    <a:pt x="119873" y="22906"/>
                    <a:pt x="84369" y="31495"/>
                    <a:pt x="13743" y="51538"/>
                  </a:cubicBezTo>
                  <a:cubicBezTo>
                    <a:pt x="28250" y="109375"/>
                    <a:pt x="35886" y="139534"/>
                    <a:pt x="51347" y="201189"/>
                  </a:cubicBezTo>
                  <a:close/>
                </a:path>
              </a:pathLst>
            </a:custGeom>
            <a:grpFill/>
            <a:ln w="19088" cap="flat">
              <a:noFill/>
              <a:prstDash val="solid"/>
              <a:miter/>
            </a:ln>
          </p:spPr>
          <p:txBody>
            <a:bodyPr rtlCol="0" anchor="ctr"/>
            <a:lstStyle/>
            <a:p>
              <a:endParaRPr lang="en-US" dirty="0"/>
            </a:p>
          </p:txBody>
        </p:sp>
        <p:sp>
          <p:nvSpPr>
            <p:cNvPr id="588" name="Freeform: Shape 587">
              <a:extLst>
                <a:ext uri="{FF2B5EF4-FFF2-40B4-BE49-F238E27FC236}">
                  <a16:creationId xmlns:a16="http://schemas.microsoft.com/office/drawing/2014/main" id="{05DC5074-F64D-4866-AAAA-AB3D788867B4}"/>
                </a:ext>
              </a:extLst>
            </p:cNvPr>
            <p:cNvSpPr/>
            <p:nvPr/>
          </p:nvSpPr>
          <p:spPr>
            <a:xfrm>
              <a:off x="7358296" y="4439953"/>
              <a:ext cx="458114" cy="248145"/>
            </a:xfrm>
            <a:custGeom>
              <a:avLst/>
              <a:gdLst>
                <a:gd name="connsiteX0" fmla="*/ 278495 w 458114"/>
                <a:gd name="connsiteY0" fmla="*/ 249863 h 248145"/>
                <a:gd name="connsiteX1" fmla="*/ 42375 w 458114"/>
                <a:gd name="connsiteY1" fmla="*/ 168930 h 248145"/>
                <a:gd name="connsiteX2" fmla="*/ 0 w 458114"/>
                <a:gd name="connsiteY2" fmla="*/ 30923 h 248145"/>
                <a:gd name="connsiteX3" fmla="*/ 194317 w 458114"/>
                <a:gd name="connsiteY3" fmla="*/ 0 h 248145"/>
                <a:gd name="connsiteX4" fmla="*/ 430054 w 458114"/>
                <a:gd name="connsiteY4" fmla="*/ 89332 h 248145"/>
                <a:gd name="connsiteX5" fmla="*/ 471476 w 458114"/>
                <a:gd name="connsiteY5" fmla="*/ 201189 h 248145"/>
                <a:gd name="connsiteX6" fmla="*/ 278495 w 458114"/>
                <a:gd name="connsiteY6" fmla="*/ 249863 h 248145"/>
                <a:gd name="connsiteX7" fmla="*/ 54210 w 458114"/>
                <a:gd name="connsiteY7" fmla="*/ 165494 h 248145"/>
                <a:gd name="connsiteX8" fmla="*/ 275823 w 458114"/>
                <a:gd name="connsiteY8" fmla="*/ 241846 h 248145"/>
                <a:gd name="connsiteX9" fmla="*/ 456778 w 458114"/>
                <a:gd name="connsiteY9" fmla="*/ 196607 h 248145"/>
                <a:gd name="connsiteX10" fmla="*/ 417839 w 458114"/>
                <a:gd name="connsiteY10" fmla="*/ 90859 h 248145"/>
                <a:gd name="connsiteX11" fmla="*/ 196607 w 458114"/>
                <a:gd name="connsiteY11" fmla="*/ 7253 h 248145"/>
                <a:gd name="connsiteX12" fmla="*/ 14507 w 458114"/>
                <a:gd name="connsiteY12" fmla="*/ 36649 h 248145"/>
                <a:gd name="connsiteX13" fmla="*/ 54210 w 458114"/>
                <a:gd name="connsiteY13" fmla="*/ 165494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48145">
                  <a:moveTo>
                    <a:pt x="278495" y="249863"/>
                  </a:moveTo>
                  <a:cubicBezTo>
                    <a:pt x="184201" y="220086"/>
                    <a:pt x="136861" y="203670"/>
                    <a:pt x="42375" y="168930"/>
                  </a:cubicBezTo>
                  <a:cubicBezTo>
                    <a:pt x="24814" y="112238"/>
                    <a:pt x="16033" y="84369"/>
                    <a:pt x="0" y="30923"/>
                  </a:cubicBezTo>
                  <a:cubicBezTo>
                    <a:pt x="76735" y="15461"/>
                    <a:pt x="115674" y="9353"/>
                    <a:pt x="194317" y="0"/>
                  </a:cubicBezTo>
                  <a:cubicBezTo>
                    <a:pt x="288421" y="37413"/>
                    <a:pt x="335569" y="55546"/>
                    <a:pt x="430054" y="89332"/>
                  </a:cubicBezTo>
                  <a:cubicBezTo>
                    <a:pt x="445898" y="133044"/>
                    <a:pt x="454297" y="155568"/>
                    <a:pt x="471476" y="201189"/>
                  </a:cubicBezTo>
                  <a:cubicBezTo>
                    <a:pt x="393405" y="217413"/>
                    <a:pt x="354847" y="227148"/>
                    <a:pt x="278495" y="249863"/>
                  </a:cubicBezTo>
                  <a:close/>
                  <a:moveTo>
                    <a:pt x="54210" y="165494"/>
                  </a:moveTo>
                  <a:cubicBezTo>
                    <a:pt x="142779" y="198134"/>
                    <a:pt x="187254" y="213596"/>
                    <a:pt x="275823" y="241846"/>
                  </a:cubicBezTo>
                  <a:cubicBezTo>
                    <a:pt x="347404" y="220849"/>
                    <a:pt x="383670" y="211878"/>
                    <a:pt x="456778" y="196607"/>
                  </a:cubicBezTo>
                  <a:cubicBezTo>
                    <a:pt x="440744" y="153659"/>
                    <a:pt x="432918" y="132280"/>
                    <a:pt x="417839" y="90859"/>
                  </a:cubicBezTo>
                  <a:cubicBezTo>
                    <a:pt x="329270" y="59173"/>
                    <a:pt x="284985" y="42376"/>
                    <a:pt x="196607" y="7253"/>
                  </a:cubicBezTo>
                  <a:cubicBezTo>
                    <a:pt x="122927" y="16416"/>
                    <a:pt x="86468" y="22142"/>
                    <a:pt x="14507" y="36649"/>
                  </a:cubicBezTo>
                  <a:cubicBezTo>
                    <a:pt x="29586" y="86660"/>
                    <a:pt x="37603" y="112620"/>
                    <a:pt x="54210" y="165494"/>
                  </a:cubicBezTo>
                  <a:close/>
                </a:path>
              </a:pathLst>
            </a:custGeom>
            <a:grpFill/>
            <a:ln w="19088" cap="flat">
              <a:noFill/>
              <a:prstDash val="solid"/>
              <a:miter/>
            </a:ln>
          </p:spPr>
          <p:txBody>
            <a:bodyPr rtlCol="0" anchor="ctr"/>
            <a:lstStyle/>
            <a:p>
              <a:endParaRPr lang="en-US" dirty="0"/>
            </a:p>
          </p:txBody>
        </p:sp>
        <p:sp>
          <p:nvSpPr>
            <p:cNvPr id="589" name="Freeform: Shape 588">
              <a:extLst>
                <a:ext uri="{FF2B5EF4-FFF2-40B4-BE49-F238E27FC236}">
                  <a16:creationId xmlns:a16="http://schemas.microsoft.com/office/drawing/2014/main" id="{806B1785-DD07-4CC3-BF6F-48D722FE8823}"/>
                </a:ext>
              </a:extLst>
            </p:cNvPr>
            <p:cNvSpPr/>
            <p:nvPr/>
          </p:nvSpPr>
          <p:spPr>
            <a:xfrm>
              <a:off x="7774799" y="4510197"/>
              <a:ext cx="458114" cy="190881"/>
            </a:xfrm>
            <a:custGeom>
              <a:avLst/>
              <a:gdLst>
                <a:gd name="connsiteX0" fmla="*/ 278495 w 458114"/>
                <a:gd name="connsiteY0" fmla="*/ 197371 h 190880"/>
                <a:gd name="connsiteX1" fmla="*/ 41421 w 458114"/>
                <a:gd name="connsiteY1" fmla="*/ 129799 h 190880"/>
                <a:gd name="connsiteX2" fmla="*/ 0 w 458114"/>
                <a:gd name="connsiteY2" fmla="*/ 17179 h 190880"/>
                <a:gd name="connsiteX3" fmla="*/ 199852 w 458114"/>
                <a:gd name="connsiteY3" fmla="*/ 0 h 190880"/>
                <a:gd name="connsiteX4" fmla="*/ 438644 w 458114"/>
                <a:gd name="connsiteY4" fmla="*/ 78643 h 190880"/>
                <a:gd name="connsiteX5" fmla="*/ 475484 w 458114"/>
                <a:gd name="connsiteY5" fmla="*/ 163585 h 190880"/>
                <a:gd name="connsiteX6" fmla="*/ 278495 w 458114"/>
                <a:gd name="connsiteY6" fmla="*/ 197371 h 190880"/>
                <a:gd name="connsiteX7" fmla="*/ 53446 w 458114"/>
                <a:gd name="connsiteY7" fmla="*/ 127318 h 190880"/>
                <a:gd name="connsiteX8" fmla="*/ 276013 w 458114"/>
                <a:gd name="connsiteY8" fmla="*/ 191072 h 190880"/>
                <a:gd name="connsiteX9" fmla="*/ 460596 w 458114"/>
                <a:gd name="connsiteY9" fmla="*/ 159767 h 190880"/>
                <a:gd name="connsiteX10" fmla="*/ 425855 w 458114"/>
                <a:gd name="connsiteY10" fmla="*/ 79215 h 190880"/>
                <a:gd name="connsiteX11" fmla="*/ 201952 w 458114"/>
                <a:gd name="connsiteY11" fmla="*/ 5726 h 190880"/>
                <a:gd name="connsiteX12" fmla="*/ 14507 w 458114"/>
                <a:gd name="connsiteY12" fmla="*/ 22333 h 190880"/>
                <a:gd name="connsiteX13" fmla="*/ 53446 w 458114"/>
                <a:gd name="connsiteY13" fmla="*/ 127318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90880">
                  <a:moveTo>
                    <a:pt x="278495" y="197371"/>
                  </a:moveTo>
                  <a:cubicBezTo>
                    <a:pt x="184199" y="173320"/>
                    <a:pt x="136670" y="159576"/>
                    <a:pt x="41421" y="129799"/>
                  </a:cubicBezTo>
                  <a:cubicBezTo>
                    <a:pt x="24241" y="83797"/>
                    <a:pt x="15843" y="61273"/>
                    <a:pt x="0" y="17179"/>
                  </a:cubicBezTo>
                  <a:cubicBezTo>
                    <a:pt x="78834" y="7444"/>
                    <a:pt x="118918" y="4008"/>
                    <a:pt x="199852" y="0"/>
                  </a:cubicBezTo>
                  <a:cubicBezTo>
                    <a:pt x="295674" y="33786"/>
                    <a:pt x="343395" y="49820"/>
                    <a:pt x="438644" y="78643"/>
                  </a:cubicBezTo>
                  <a:cubicBezTo>
                    <a:pt x="452960" y="112429"/>
                    <a:pt x="460405" y="129417"/>
                    <a:pt x="475484" y="163585"/>
                  </a:cubicBezTo>
                  <a:cubicBezTo>
                    <a:pt x="395505" y="173893"/>
                    <a:pt x="356183" y="180764"/>
                    <a:pt x="278495" y="197371"/>
                  </a:cubicBezTo>
                  <a:close/>
                  <a:moveTo>
                    <a:pt x="53446" y="127318"/>
                  </a:moveTo>
                  <a:cubicBezTo>
                    <a:pt x="142970" y="155377"/>
                    <a:pt x="187445" y="168166"/>
                    <a:pt x="276013" y="191072"/>
                  </a:cubicBezTo>
                  <a:cubicBezTo>
                    <a:pt x="348930" y="175801"/>
                    <a:pt x="385961" y="169502"/>
                    <a:pt x="460596" y="159767"/>
                  </a:cubicBezTo>
                  <a:cubicBezTo>
                    <a:pt x="446471" y="127318"/>
                    <a:pt x="439407" y="111283"/>
                    <a:pt x="425855" y="79215"/>
                  </a:cubicBezTo>
                  <a:cubicBezTo>
                    <a:pt x="336714" y="52110"/>
                    <a:pt x="291857" y="37222"/>
                    <a:pt x="201952" y="5726"/>
                  </a:cubicBezTo>
                  <a:cubicBezTo>
                    <a:pt x="126172" y="9926"/>
                    <a:pt x="88569" y="13171"/>
                    <a:pt x="14507" y="22333"/>
                  </a:cubicBezTo>
                  <a:cubicBezTo>
                    <a:pt x="29586" y="63563"/>
                    <a:pt x="37412" y="84560"/>
                    <a:pt x="53446" y="127318"/>
                  </a:cubicBezTo>
                  <a:close/>
                </a:path>
              </a:pathLst>
            </a:custGeom>
            <a:grpFill/>
            <a:ln w="19088" cap="flat">
              <a:noFill/>
              <a:prstDash val="solid"/>
              <a:miter/>
            </a:ln>
          </p:spPr>
          <p:txBody>
            <a:bodyPr rtlCol="0" anchor="ctr"/>
            <a:lstStyle/>
            <a:p>
              <a:endParaRPr lang="en-US" dirty="0"/>
            </a:p>
          </p:txBody>
        </p:sp>
        <p:sp>
          <p:nvSpPr>
            <p:cNvPr id="590" name="Freeform: Shape 589">
              <a:extLst>
                <a:ext uri="{FF2B5EF4-FFF2-40B4-BE49-F238E27FC236}">
                  <a16:creationId xmlns:a16="http://schemas.microsoft.com/office/drawing/2014/main" id="{F0322780-FBF9-4E85-A6F7-6FDB62A37D45}"/>
                </a:ext>
              </a:extLst>
            </p:cNvPr>
            <p:cNvSpPr/>
            <p:nvPr/>
          </p:nvSpPr>
          <p:spPr>
            <a:xfrm>
              <a:off x="8199318" y="4581396"/>
              <a:ext cx="458114" cy="133617"/>
            </a:xfrm>
            <a:custGeom>
              <a:avLst/>
              <a:gdLst>
                <a:gd name="connsiteX0" fmla="*/ 272388 w 458114"/>
                <a:gd name="connsiteY0" fmla="*/ 143924 h 133616"/>
                <a:gd name="connsiteX1" fmla="*/ 37031 w 458114"/>
                <a:gd name="connsiteY1" fmla="*/ 91241 h 133616"/>
                <a:gd name="connsiteX2" fmla="*/ 0 w 458114"/>
                <a:gd name="connsiteY2" fmla="*/ 5536 h 133616"/>
                <a:gd name="connsiteX3" fmla="*/ 205579 w 458114"/>
                <a:gd name="connsiteY3" fmla="*/ 0 h 133616"/>
                <a:gd name="connsiteX4" fmla="*/ 444180 w 458114"/>
                <a:gd name="connsiteY4" fmla="*/ 65281 h 133616"/>
                <a:gd name="connsiteX5" fmla="*/ 473385 w 458114"/>
                <a:gd name="connsiteY5" fmla="*/ 123691 h 133616"/>
                <a:gd name="connsiteX6" fmla="*/ 272388 w 458114"/>
                <a:gd name="connsiteY6" fmla="*/ 143924 h 133616"/>
                <a:gd name="connsiteX7" fmla="*/ 49439 w 458114"/>
                <a:gd name="connsiteY7" fmla="*/ 89523 h 133616"/>
                <a:gd name="connsiteX8" fmla="*/ 270287 w 458114"/>
                <a:gd name="connsiteY8" fmla="*/ 139343 h 133616"/>
                <a:gd name="connsiteX9" fmla="*/ 459069 w 458114"/>
                <a:gd name="connsiteY9" fmla="*/ 120828 h 133616"/>
                <a:gd name="connsiteX10" fmla="*/ 431391 w 458114"/>
                <a:gd name="connsiteY10" fmla="*/ 65281 h 133616"/>
                <a:gd name="connsiteX11" fmla="*/ 207679 w 458114"/>
                <a:gd name="connsiteY11" fmla="*/ 4390 h 133616"/>
                <a:gd name="connsiteX12" fmla="*/ 14888 w 458114"/>
                <a:gd name="connsiteY12" fmla="*/ 9926 h 133616"/>
                <a:gd name="connsiteX13" fmla="*/ 49439 w 458114"/>
                <a:gd name="connsiteY13" fmla="*/ 89523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33616">
                  <a:moveTo>
                    <a:pt x="272388" y="143924"/>
                  </a:moveTo>
                  <a:cubicBezTo>
                    <a:pt x="179238" y="125791"/>
                    <a:pt x="132089" y="115292"/>
                    <a:pt x="37031" y="91241"/>
                  </a:cubicBezTo>
                  <a:cubicBezTo>
                    <a:pt x="21952" y="56692"/>
                    <a:pt x="14507" y="39512"/>
                    <a:pt x="0" y="5536"/>
                  </a:cubicBezTo>
                  <a:cubicBezTo>
                    <a:pt x="81124" y="954"/>
                    <a:pt x="122354" y="0"/>
                    <a:pt x="205579" y="0"/>
                  </a:cubicBezTo>
                  <a:cubicBezTo>
                    <a:pt x="301783" y="29014"/>
                    <a:pt x="349503" y="42185"/>
                    <a:pt x="444180" y="65281"/>
                  </a:cubicBezTo>
                  <a:cubicBezTo>
                    <a:pt x="455824" y="89141"/>
                    <a:pt x="461550" y="100594"/>
                    <a:pt x="473385" y="123691"/>
                  </a:cubicBezTo>
                  <a:cubicBezTo>
                    <a:pt x="392069" y="129036"/>
                    <a:pt x="351794" y="133044"/>
                    <a:pt x="272388" y="143924"/>
                  </a:cubicBezTo>
                  <a:close/>
                  <a:moveTo>
                    <a:pt x="49439" y="89523"/>
                  </a:moveTo>
                  <a:cubicBezTo>
                    <a:pt x="138580" y="112238"/>
                    <a:pt x="182864" y="122164"/>
                    <a:pt x="270287" y="139343"/>
                  </a:cubicBezTo>
                  <a:cubicBezTo>
                    <a:pt x="344922" y="129417"/>
                    <a:pt x="382716" y="125791"/>
                    <a:pt x="459069" y="120828"/>
                  </a:cubicBezTo>
                  <a:cubicBezTo>
                    <a:pt x="447807" y="98876"/>
                    <a:pt x="442271" y="87805"/>
                    <a:pt x="431391" y="65281"/>
                  </a:cubicBezTo>
                  <a:cubicBezTo>
                    <a:pt x="342632" y="43521"/>
                    <a:pt x="297774" y="31114"/>
                    <a:pt x="207679" y="4390"/>
                  </a:cubicBezTo>
                  <a:cubicBezTo>
                    <a:pt x="129799" y="4581"/>
                    <a:pt x="91051" y="5536"/>
                    <a:pt x="14888" y="9926"/>
                  </a:cubicBezTo>
                  <a:cubicBezTo>
                    <a:pt x="28441" y="41612"/>
                    <a:pt x="35504" y="57455"/>
                    <a:pt x="49439" y="89523"/>
                  </a:cubicBezTo>
                  <a:close/>
                </a:path>
              </a:pathLst>
            </a:custGeom>
            <a:grpFill/>
            <a:ln w="19088" cap="flat">
              <a:noFill/>
              <a:prstDash val="solid"/>
              <a:miter/>
            </a:ln>
          </p:spPr>
          <p:txBody>
            <a:bodyPr rtlCol="0" anchor="ctr"/>
            <a:lstStyle/>
            <a:p>
              <a:endParaRPr lang="en-US" dirty="0"/>
            </a:p>
          </p:txBody>
        </p:sp>
        <p:sp>
          <p:nvSpPr>
            <p:cNvPr id="591" name="Freeform: Shape 590">
              <a:extLst>
                <a:ext uri="{FF2B5EF4-FFF2-40B4-BE49-F238E27FC236}">
                  <a16:creationId xmlns:a16="http://schemas.microsoft.com/office/drawing/2014/main" id="{668DCAFC-9378-40FE-9F02-FF5F07D85289}"/>
                </a:ext>
              </a:extLst>
            </p:cNvPr>
            <p:cNvSpPr/>
            <p:nvPr/>
          </p:nvSpPr>
          <p:spPr>
            <a:xfrm>
              <a:off x="8629754" y="4644801"/>
              <a:ext cx="458114" cy="95440"/>
            </a:xfrm>
            <a:custGeom>
              <a:avLst/>
              <a:gdLst>
                <a:gd name="connsiteX0" fmla="*/ 260362 w 458114"/>
                <a:gd name="connsiteY0" fmla="*/ 96744 h 95440"/>
                <a:gd name="connsiteX1" fmla="*/ 29586 w 458114"/>
                <a:gd name="connsiteY1" fmla="*/ 59332 h 95440"/>
                <a:gd name="connsiteX2" fmla="*/ 0 w 458114"/>
                <a:gd name="connsiteY2" fmla="*/ 159 h 95440"/>
                <a:gd name="connsiteX3" fmla="*/ 210542 w 458114"/>
                <a:gd name="connsiteY3" fmla="*/ 3404 h 95440"/>
                <a:gd name="connsiteX4" fmla="*/ 445708 w 458114"/>
                <a:gd name="connsiteY4" fmla="*/ 53605 h 95440"/>
                <a:gd name="connsiteX5" fmla="*/ 465750 w 458114"/>
                <a:gd name="connsiteY5" fmla="*/ 87964 h 95440"/>
                <a:gd name="connsiteX6" fmla="*/ 260362 w 458114"/>
                <a:gd name="connsiteY6" fmla="*/ 96744 h 95440"/>
                <a:gd name="connsiteX7" fmla="*/ 42185 w 458114"/>
                <a:gd name="connsiteY7" fmla="*/ 58568 h 95440"/>
                <a:gd name="connsiteX8" fmla="*/ 258835 w 458114"/>
                <a:gd name="connsiteY8" fmla="*/ 94072 h 95440"/>
                <a:gd name="connsiteX9" fmla="*/ 451625 w 458114"/>
                <a:gd name="connsiteY9" fmla="*/ 86246 h 95440"/>
                <a:gd name="connsiteX10" fmla="*/ 432537 w 458114"/>
                <a:gd name="connsiteY10" fmla="*/ 53223 h 95440"/>
                <a:gd name="connsiteX11" fmla="*/ 212069 w 458114"/>
                <a:gd name="connsiteY11" fmla="*/ 6649 h 95440"/>
                <a:gd name="connsiteX12" fmla="*/ 14698 w 458114"/>
                <a:gd name="connsiteY12" fmla="*/ 3785 h 95440"/>
                <a:gd name="connsiteX13" fmla="*/ 42185 w 458114"/>
                <a:gd name="connsiteY13" fmla="*/ 58568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95440">
                  <a:moveTo>
                    <a:pt x="260362" y="96744"/>
                  </a:moveTo>
                  <a:cubicBezTo>
                    <a:pt x="169311" y="84719"/>
                    <a:pt x="123118" y="77275"/>
                    <a:pt x="29586" y="59332"/>
                  </a:cubicBezTo>
                  <a:cubicBezTo>
                    <a:pt x="17752" y="35853"/>
                    <a:pt x="11643" y="24210"/>
                    <a:pt x="0" y="159"/>
                  </a:cubicBezTo>
                  <a:cubicBezTo>
                    <a:pt x="83224" y="-414"/>
                    <a:pt x="125600" y="540"/>
                    <a:pt x="210542" y="3404"/>
                  </a:cubicBezTo>
                  <a:cubicBezTo>
                    <a:pt x="305792" y="26500"/>
                    <a:pt x="352939" y="36617"/>
                    <a:pt x="445708" y="53605"/>
                  </a:cubicBezTo>
                  <a:cubicBezTo>
                    <a:pt x="453916" y="68494"/>
                    <a:pt x="457923" y="74984"/>
                    <a:pt x="465750" y="87964"/>
                  </a:cubicBezTo>
                  <a:cubicBezTo>
                    <a:pt x="382716" y="89300"/>
                    <a:pt x="341486" y="90827"/>
                    <a:pt x="260362" y="96744"/>
                  </a:cubicBezTo>
                  <a:close/>
                  <a:moveTo>
                    <a:pt x="42185" y="58568"/>
                  </a:moveTo>
                  <a:cubicBezTo>
                    <a:pt x="129990" y="75366"/>
                    <a:pt x="173320" y="82428"/>
                    <a:pt x="258835" y="94072"/>
                  </a:cubicBezTo>
                  <a:cubicBezTo>
                    <a:pt x="334996" y="88918"/>
                    <a:pt x="373745" y="87391"/>
                    <a:pt x="451625" y="86246"/>
                  </a:cubicBezTo>
                  <a:cubicBezTo>
                    <a:pt x="444180" y="73648"/>
                    <a:pt x="440363" y="67349"/>
                    <a:pt x="432537" y="53223"/>
                  </a:cubicBezTo>
                  <a:cubicBezTo>
                    <a:pt x="345495" y="37190"/>
                    <a:pt x="301402" y="27836"/>
                    <a:pt x="212069" y="6649"/>
                  </a:cubicBezTo>
                  <a:cubicBezTo>
                    <a:pt x="132471" y="4167"/>
                    <a:pt x="92959" y="3404"/>
                    <a:pt x="14698" y="3785"/>
                  </a:cubicBezTo>
                  <a:cubicBezTo>
                    <a:pt x="25770" y="25928"/>
                    <a:pt x="31114" y="36808"/>
                    <a:pt x="42185" y="58568"/>
                  </a:cubicBezTo>
                  <a:close/>
                </a:path>
              </a:pathLst>
            </a:custGeom>
            <a:grpFill/>
            <a:ln w="19088" cap="flat">
              <a:noFill/>
              <a:prstDash val="solid"/>
              <a:miter/>
            </a:ln>
          </p:spPr>
          <p:txBody>
            <a:bodyPr rtlCol="0" anchor="ctr"/>
            <a:lstStyle/>
            <a:p>
              <a:endParaRPr lang="en-US" dirty="0"/>
            </a:p>
          </p:txBody>
        </p:sp>
        <p:sp>
          <p:nvSpPr>
            <p:cNvPr id="592" name="Freeform: Shape 591">
              <a:extLst>
                <a:ext uri="{FF2B5EF4-FFF2-40B4-BE49-F238E27FC236}">
                  <a16:creationId xmlns:a16="http://schemas.microsoft.com/office/drawing/2014/main" id="{778C7E02-B896-4ADC-944A-44005D91614E}"/>
                </a:ext>
              </a:extLst>
            </p:cNvPr>
            <p:cNvSpPr/>
            <p:nvPr/>
          </p:nvSpPr>
          <p:spPr>
            <a:xfrm>
              <a:off x="9061718" y="4696879"/>
              <a:ext cx="439026" cy="57264"/>
            </a:xfrm>
            <a:custGeom>
              <a:avLst/>
              <a:gdLst>
                <a:gd name="connsiteX0" fmla="*/ 244327 w 439026"/>
                <a:gd name="connsiteY0" fmla="*/ 57837 h 57264"/>
                <a:gd name="connsiteX1" fmla="*/ 20233 w 439026"/>
                <a:gd name="connsiteY1" fmla="*/ 35122 h 57264"/>
                <a:gd name="connsiteX2" fmla="*/ 0 w 439026"/>
                <a:gd name="connsiteY2" fmla="*/ 0 h 57264"/>
                <a:gd name="connsiteX3" fmla="*/ 213214 w 439026"/>
                <a:gd name="connsiteY3" fmla="*/ 7826 h 57264"/>
                <a:gd name="connsiteX4" fmla="*/ 441508 w 439026"/>
                <a:gd name="connsiteY4" fmla="*/ 41803 h 57264"/>
                <a:gd name="connsiteX5" fmla="*/ 452388 w 439026"/>
                <a:gd name="connsiteY5" fmla="*/ 57073 h 57264"/>
                <a:gd name="connsiteX6" fmla="*/ 244327 w 439026"/>
                <a:gd name="connsiteY6" fmla="*/ 57837 h 57264"/>
                <a:gd name="connsiteX7" fmla="*/ 33213 w 439026"/>
                <a:gd name="connsiteY7" fmla="*/ 34931 h 57264"/>
                <a:gd name="connsiteX8" fmla="*/ 243564 w 439026"/>
                <a:gd name="connsiteY8" fmla="*/ 56501 h 57264"/>
                <a:gd name="connsiteX9" fmla="*/ 438835 w 439026"/>
                <a:gd name="connsiteY9" fmla="*/ 56119 h 57264"/>
                <a:gd name="connsiteX10" fmla="*/ 428528 w 439026"/>
                <a:gd name="connsiteY10" fmla="*/ 41230 h 57264"/>
                <a:gd name="connsiteX11" fmla="*/ 214359 w 439026"/>
                <a:gd name="connsiteY11" fmla="*/ 9735 h 57264"/>
                <a:gd name="connsiteX12" fmla="*/ 14507 w 439026"/>
                <a:gd name="connsiteY12" fmla="*/ 2672 h 57264"/>
                <a:gd name="connsiteX13" fmla="*/ 33213 w 439026"/>
                <a:gd name="connsiteY13" fmla="*/ 34931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57264">
                  <a:moveTo>
                    <a:pt x="244327" y="57837"/>
                  </a:moveTo>
                  <a:cubicBezTo>
                    <a:pt x="156141" y="51347"/>
                    <a:pt x="111475" y="46957"/>
                    <a:pt x="20233" y="35122"/>
                  </a:cubicBezTo>
                  <a:cubicBezTo>
                    <a:pt x="12217" y="21760"/>
                    <a:pt x="8208" y="15080"/>
                    <a:pt x="0" y="0"/>
                  </a:cubicBezTo>
                  <a:cubicBezTo>
                    <a:pt x="84751" y="2290"/>
                    <a:pt x="127699" y="4199"/>
                    <a:pt x="213214" y="7826"/>
                  </a:cubicBezTo>
                  <a:cubicBezTo>
                    <a:pt x="306173" y="24433"/>
                    <a:pt x="351794" y="31114"/>
                    <a:pt x="441508" y="41803"/>
                  </a:cubicBezTo>
                  <a:cubicBezTo>
                    <a:pt x="446471" y="49438"/>
                    <a:pt x="448379" y="52110"/>
                    <a:pt x="452388" y="57073"/>
                  </a:cubicBezTo>
                  <a:cubicBezTo>
                    <a:pt x="368591" y="55928"/>
                    <a:pt x="326788" y="55928"/>
                    <a:pt x="244327" y="57837"/>
                  </a:cubicBezTo>
                  <a:close/>
                  <a:moveTo>
                    <a:pt x="33213" y="34931"/>
                  </a:moveTo>
                  <a:cubicBezTo>
                    <a:pt x="118729" y="46002"/>
                    <a:pt x="160721" y="50202"/>
                    <a:pt x="243564" y="56501"/>
                  </a:cubicBezTo>
                  <a:cubicBezTo>
                    <a:pt x="321062" y="54974"/>
                    <a:pt x="360192" y="55165"/>
                    <a:pt x="438835" y="56119"/>
                  </a:cubicBezTo>
                  <a:cubicBezTo>
                    <a:pt x="435017" y="51156"/>
                    <a:pt x="433109" y="48675"/>
                    <a:pt x="428528" y="41230"/>
                  </a:cubicBezTo>
                  <a:cubicBezTo>
                    <a:pt x="344349" y="31114"/>
                    <a:pt x="301401" y="25005"/>
                    <a:pt x="214359" y="9735"/>
                  </a:cubicBezTo>
                  <a:cubicBezTo>
                    <a:pt x="134190" y="6299"/>
                    <a:pt x="94104" y="4581"/>
                    <a:pt x="14507" y="2672"/>
                  </a:cubicBezTo>
                  <a:cubicBezTo>
                    <a:pt x="22143" y="16416"/>
                    <a:pt x="25768" y="22524"/>
                    <a:pt x="33213" y="34931"/>
                  </a:cubicBezTo>
                  <a:close/>
                </a:path>
              </a:pathLst>
            </a:custGeom>
            <a:grpFill/>
            <a:ln w="19088" cap="flat">
              <a:noFill/>
              <a:prstDash val="solid"/>
              <a:miter/>
            </a:ln>
          </p:spPr>
          <p:txBody>
            <a:bodyPr rtlCol="0" anchor="ctr"/>
            <a:lstStyle/>
            <a:p>
              <a:endParaRPr lang="en-US" dirty="0"/>
            </a:p>
          </p:txBody>
        </p:sp>
        <p:sp>
          <p:nvSpPr>
            <p:cNvPr id="593" name="Freeform: Shape 592">
              <a:extLst>
                <a:ext uri="{FF2B5EF4-FFF2-40B4-BE49-F238E27FC236}">
                  <a16:creationId xmlns:a16="http://schemas.microsoft.com/office/drawing/2014/main" id="{80DE0288-BA0A-4970-804B-843EBBBF6316}"/>
                </a:ext>
              </a:extLst>
            </p:cNvPr>
            <p:cNvSpPr/>
            <p:nvPr/>
          </p:nvSpPr>
          <p:spPr>
            <a:xfrm>
              <a:off x="9489864" y="4737536"/>
              <a:ext cx="419938" cy="19088"/>
            </a:xfrm>
            <a:custGeom>
              <a:avLst/>
              <a:gdLst>
                <a:gd name="connsiteX0" fmla="*/ 226767 w 419938"/>
                <a:gd name="connsiteY0" fmla="*/ 25578 h 19088"/>
                <a:gd name="connsiteX1" fmla="*/ 11071 w 419938"/>
                <a:gd name="connsiteY1" fmla="*/ 15843 h 19088"/>
                <a:gd name="connsiteX2" fmla="*/ 0 w 419938"/>
                <a:gd name="connsiteY2" fmla="*/ 0 h 19088"/>
                <a:gd name="connsiteX3" fmla="*/ 212069 w 419938"/>
                <a:gd name="connsiteY3" fmla="*/ 6681 h 19088"/>
                <a:gd name="connsiteX4" fmla="*/ 430819 w 419938"/>
                <a:gd name="connsiteY4" fmla="*/ 24815 h 19088"/>
                <a:gd name="connsiteX5" fmla="*/ 434827 w 419938"/>
                <a:gd name="connsiteY5" fmla="*/ 28250 h 19088"/>
                <a:gd name="connsiteX6" fmla="*/ 226767 w 419938"/>
                <a:gd name="connsiteY6" fmla="*/ 25578 h 19088"/>
                <a:gd name="connsiteX7" fmla="*/ 23860 w 419938"/>
                <a:gd name="connsiteY7" fmla="*/ 16034 h 19088"/>
                <a:gd name="connsiteX8" fmla="*/ 226385 w 419938"/>
                <a:gd name="connsiteY8" fmla="*/ 25387 h 19088"/>
                <a:gd name="connsiteX9" fmla="*/ 421657 w 419938"/>
                <a:gd name="connsiteY9" fmla="*/ 28250 h 19088"/>
                <a:gd name="connsiteX10" fmla="*/ 417648 w 419938"/>
                <a:gd name="connsiteY10" fmla="*/ 24815 h 19088"/>
                <a:gd name="connsiteX11" fmla="*/ 212451 w 419938"/>
                <a:gd name="connsiteY11" fmla="*/ 8017 h 19088"/>
                <a:gd name="connsiteX12" fmla="*/ 13744 w 419938"/>
                <a:gd name="connsiteY12" fmla="*/ 1718 h 19088"/>
                <a:gd name="connsiteX13" fmla="*/ 23860 w 419938"/>
                <a:gd name="connsiteY13" fmla="*/ 16034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9088">
                  <a:moveTo>
                    <a:pt x="226767" y="25578"/>
                  </a:moveTo>
                  <a:cubicBezTo>
                    <a:pt x="141824" y="23669"/>
                    <a:pt x="98876" y="21951"/>
                    <a:pt x="11071" y="15843"/>
                  </a:cubicBezTo>
                  <a:cubicBezTo>
                    <a:pt x="7063" y="10689"/>
                    <a:pt x="4963" y="8017"/>
                    <a:pt x="0" y="0"/>
                  </a:cubicBezTo>
                  <a:cubicBezTo>
                    <a:pt x="84942" y="2863"/>
                    <a:pt x="127699" y="4772"/>
                    <a:pt x="212069" y="6681"/>
                  </a:cubicBezTo>
                  <a:cubicBezTo>
                    <a:pt x="301402" y="16607"/>
                    <a:pt x="344922" y="20233"/>
                    <a:pt x="430819" y="24815"/>
                  </a:cubicBezTo>
                  <a:cubicBezTo>
                    <a:pt x="433491" y="28441"/>
                    <a:pt x="434063" y="28441"/>
                    <a:pt x="434827" y="28250"/>
                  </a:cubicBezTo>
                  <a:cubicBezTo>
                    <a:pt x="351413" y="26914"/>
                    <a:pt x="309610" y="25960"/>
                    <a:pt x="226767" y="25578"/>
                  </a:cubicBezTo>
                  <a:close/>
                  <a:moveTo>
                    <a:pt x="23860" y="16034"/>
                  </a:moveTo>
                  <a:cubicBezTo>
                    <a:pt x="106130" y="21760"/>
                    <a:pt x="146596" y="23478"/>
                    <a:pt x="226385" y="25387"/>
                  </a:cubicBezTo>
                  <a:cubicBezTo>
                    <a:pt x="304264" y="25960"/>
                    <a:pt x="343586" y="26723"/>
                    <a:pt x="421657" y="28250"/>
                  </a:cubicBezTo>
                  <a:cubicBezTo>
                    <a:pt x="420702" y="28250"/>
                    <a:pt x="420129" y="28060"/>
                    <a:pt x="417648" y="24815"/>
                  </a:cubicBezTo>
                  <a:cubicBezTo>
                    <a:pt x="337097" y="20424"/>
                    <a:pt x="296057" y="17179"/>
                    <a:pt x="212451" y="8017"/>
                  </a:cubicBezTo>
                  <a:cubicBezTo>
                    <a:pt x="133426" y="6108"/>
                    <a:pt x="93341" y="4390"/>
                    <a:pt x="13744" y="1718"/>
                  </a:cubicBezTo>
                  <a:cubicBezTo>
                    <a:pt x="18325" y="8781"/>
                    <a:pt x="20233" y="11262"/>
                    <a:pt x="23860" y="16034"/>
                  </a:cubicBezTo>
                  <a:close/>
                </a:path>
              </a:pathLst>
            </a:custGeom>
            <a:grpFill/>
            <a:ln w="19088" cap="flat">
              <a:noFill/>
              <a:prstDash val="solid"/>
              <a:miter/>
            </a:ln>
          </p:spPr>
          <p:txBody>
            <a:bodyPr rtlCol="0" anchor="ctr"/>
            <a:lstStyle/>
            <a:p>
              <a:endParaRPr lang="en-US" dirty="0"/>
            </a:p>
          </p:txBody>
        </p:sp>
        <p:sp>
          <p:nvSpPr>
            <p:cNvPr id="594" name="Freeform: Shape 593">
              <a:extLst>
                <a:ext uri="{FF2B5EF4-FFF2-40B4-BE49-F238E27FC236}">
                  <a16:creationId xmlns:a16="http://schemas.microsoft.com/office/drawing/2014/main" id="{7508AB98-D0BD-413B-ACB4-59A8E79B320D}"/>
                </a:ext>
              </a:extLst>
            </p:cNvPr>
            <p:cNvSpPr/>
            <p:nvPr/>
          </p:nvSpPr>
          <p:spPr>
            <a:xfrm>
              <a:off x="9907321" y="4756434"/>
              <a:ext cx="419938" cy="19088"/>
            </a:xfrm>
            <a:custGeom>
              <a:avLst/>
              <a:gdLst>
                <a:gd name="connsiteX0" fmla="*/ 212260 w 419938"/>
                <a:gd name="connsiteY0" fmla="*/ 9926 h 0"/>
                <a:gd name="connsiteX1" fmla="*/ 4200 w 419938"/>
                <a:gd name="connsiteY1" fmla="*/ 9162 h 0"/>
                <a:gd name="connsiteX2" fmla="*/ 0 w 419938"/>
                <a:gd name="connsiteY2" fmla="*/ 5536 h 0"/>
                <a:gd name="connsiteX3" fmla="*/ 202716 w 419938"/>
                <a:gd name="connsiteY3" fmla="*/ 0 h 0"/>
                <a:gd name="connsiteX4" fmla="*/ 414403 w 419938"/>
                <a:gd name="connsiteY4" fmla="*/ 8017 h 0"/>
                <a:gd name="connsiteX5" fmla="*/ 420320 w 419938"/>
                <a:gd name="connsiteY5" fmla="*/ 14698 h 0"/>
                <a:gd name="connsiteX6" fmla="*/ 212260 w 419938"/>
                <a:gd name="connsiteY6" fmla="*/ 9926 h 0"/>
                <a:gd name="connsiteX7" fmla="*/ 16989 w 419938"/>
                <a:gd name="connsiteY7" fmla="*/ 9353 h 0"/>
                <a:gd name="connsiteX8" fmla="*/ 212070 w 419938"/>
                <a:gd name="connsiteY8" fmla="*/ 9926 h 0"/>
                <a:gd name="connsiteX9" fmla="*/ 406958 w 419938"/>
                <a:gd name="connsiteY9" fmla="*/ 14125 h 0"/>
                <a:gd name="connsiteX10" fmla="*/ 401614 w 419938"/>
                <a:gd name="connsiteY10" fmla="*/ 8017 h 0"/>
                <a:gd name="connsiteX11" fmla="*/ 203289 w 419938"/>
                <a:gd name="connsiteY11" fmla="*/ 954 h 0"/>
                <a:gd name="connsiteX12" fmla="*/ 13362 w 419938"/>
                <a:gd name="connsiteY12" fmla="*/ 6108 h 0"/>
                <a:gd name="connsiteX13" fmla="*/ 16989 w 419938"/>
                <a:gd name="connsiteY13" fmla="*/ 9353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a:moveTo>
                    <a:pt x="212260" y="9926"/>
                  </a:moveTo>
                  <a:cubicBezTo>
                    <a:pt x="128654" y="8971"/>
                    <a:pt x="88378" y="10499"/>
                    <a:pt x="4200" y="9162"/>
                  </a:cubicBezTo>
                  <a:cubicBezTo>
                    <a:pt x="3246" y="9353"/>
                    <a:pt x="2673" y="9162"/>
                    <a:pt x="0" y="5536"/>
                  </a:cubicBezTo>
                  <a:cubicBezTo>
                    <a:pt x="83225" y="6681"/>
                    <a:pt x="122546" y="3818"/>
                    <a:pt x="202716" y="0"/>
                  </a:cubicBezTo>
                  <a:cubicBezTo>
                    <a:pt x="287276" y="3054"/>
                    <a:pt x="329461" y="4390"/>
                    <a:pt x="414403" y="8017"/>
                  </a:cubicBezTo>
                  <a:cubicBezTo>
                    <a:pt x="417839" y="12789"/>
                    <a:pt x="418793" y="13553"/>
                    <a:pt x="420320" y="14698"/>
                  </a:cubicBezTo>
                  <a:cubicBezTo>
                    <a:pt x="336905" y="12789"/>
                    <a:pt x="295294" y="11644"/>
                    <a:pt x="212260" y="9926"/>
                  </a:cubicBezTo>
                  <a:close/>
                  <a:moveTo>
                    <a:pt x="16989" y="9353"/>
                  </a:moveTo>
                  <a:cubicBezTo>
                    <a:pt x="95823" y="10499"/>
                    <a:pt x="133808" y="8971"/>
                    <a:pt x="212070" y="9926"/>
                  </a:cubicBezTo>
                  <a:cubicBezTo>
                    <a:pt x="289948" y="11453"/>
                    <a:pt x="328889" y="12407"/>
                    <a:pt x="406958" y="14125"/>
                  </a:cubicBezTo>
                  <a:cubicBezTo>
                    <a:pt x="405622" y="12980"/>
                    <a:pt x="404668" y="12217"/>
                    <a:pt x="401614" y="8017"/>
                  </a:cubicBezTo>
                  <a:cubicBezTo>
                    <a:pt x="322016" y="4772"/>
                    <a:pt x="282504" y="3436"/>
                    <a:pt x="203289" y="954"/>
                  </a:cubicBezTo>
                  <a:cubicBezTo>
                    <a:pt x="128082" y="4199"/>
                    <a:pt x="91242" y="7254"/>
                    <a:pt x="13362" y="6108"/>
                  </a:cubicBezTo>
                  <a:cubicBezTo>
                    <a:pt x="15652" y="9353"/>
                    <a:pt x="16226" y="9544"/>
                    <a:pt x="16989" y="9353"/>
                  </a:cubicBezTo>
                  <a:close/>
                </a:path>
              </a:pathLst>
            </a:custGeom>
            <a:grpFill/>
            <a:ln w="19088" cap="flat">
              <a:noFill/>
              <a:prstDash val="solid"/>
              <a:miter/>
            </a:ln>
          </p:spPr>
          <p:txBody>
            <a:bodyPr rtlCol="0" anchor="ctr"/>
            <a:lstStyle/>
            <a:p>
              <a:endParaRPr lang="en-US" dirty="0"/>
            </a:p>
          </p:txBody>
        </p:sp>
        <p:sp>
          <p:nvSpPr>
            <p:cNvPr id="595" name="Freeform: Shape 594">
              <a:extLst>
                <a:ext uri="{FF2B5EF4-FFF2-40B4-BE49-F238E27FC236}">
                  <a16:creationId xmlns:a16="http://schemas.microsoft.com/office/drawing/2014/main" id="{DBD5D60B-C41E-4857-810F-CCC7688F7FE6}"/>
                </a:ext>
              </a:extLst>
            </p:cNvPr>
            <p:cNvSpPr/>
            <p:nvPr/>
          </p:nvSpPr>
          <p:spPr>
            <a:xfrm>
              <a:off x="10308744" y="4759488"/>
              <a:ext cx="419938" cy="19088"/>
            </a:xfrm>
            <a:custGeom>
              <a:avLst/>
              <a:gdLst>
                <a:gd name="connsiteX0" fmla="*/ 219704 w 419938"/>
                <a:gd name="connsiteY0" fmla="*/ 22142 h 19088"/>
                <a:gd name="connsiteX1" fmla="*/ 5726 w 419938"/>
                <a:gd name="connsiteY1" fmla="*/ 11262 h 19088"/>
                <a:gd name="connsiteX2" fmla="*/ 0 w 419938"/>
                <a:gd name="connsiteY2" fmla="*/ 4772 h 19088"/>
                <a:gd name="connsiteX3" fmla="*/ 202524 w 419938"/>
                <a:gd name="connsiteY3" fmla="*/ 0 h 19088"/>
                <a:gd name="connsiteX4" fmla="*/ 419556 w 419938"/>
                <a:gd name="connsiteY4" fmla="*/ 16034 h 19088"/>
                <a:gd name="connsiteX5" fmla="*/ 430628 w 419938"/>
                <a:gd name="connsiteY5" fmla="*/ 30732 h 19088"/>
                <a:gd name="connsiteX6" fmla="*/ 219704 w 419938"/>
                <a:gd name="connsiteY6" fmla="*/ 22142 h 19088"/>
                <a:gd name="connsiteX7" fmla="*/ 18706 w 419938"/>
                <a:gd name="connsiteY7" fmla="*/ 11644 h 19088"/>
                <a:gd name="connsiteX8" fmla="*/ 219322 w 419938"/>
                <a:gd name="connsiteY8" fmla="*/ 21951 h 19088"/>
                <a:gd name="connsiteX9" fmla="*/ 416883 w 419938"/>
                <a:gd name="connsiteY9" fmla="*/ 29777 h 19088"/>
                <a:gd name="connsiteX10" fmla="*/ 406576 w 419938"/>
                <a:gd name="connsiteY10" fmla="*/ 16416 h 19088"/>
                <a:gd name="connsiteX11" fmla="*/ 203098 w 419938"/>
                <a:gd name="connsiteY11" fmla="*/ 1718 h 19088"/>
                <a:gd name="connsiteX12" fmla="*/ 12789 w 419938"/>
                <a:gd name="connsiteY12" fmla="*/ 5726 h 19088"/>
                <a:gd name="connsiteX13" fmla="*/ 18706 w 419938"/>
                <a:gd name="connsiteY13" fmla="*/ 11644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9088">
                  <a:moveTo>
                    <a:pt x="219704" y="22142"/>
                  </a:moveTo>
                  <a:cubicBezTo>
                    <a:pt x="133235" y="16416"/>
                    <a:pt x="90477" y="14316"/>
                    <a:pt x="5726" y="11262"/>
                  </a:cubicBezTo>
                  <a:cubicBezTo>
                    <a:pt x="4199" y="10117"/>
                    <a:pt x="3436" y="9353"/>
                    <a:pt x="0" y="4772"/>
                  </a:cubicBezTo>
                  <a:cubicBezTo>
                    <a:pt x="81505" y="3627"/>
                    <a:pt x="121973" y="2863"/>
                    <a:pt x="202524" y="0"/>
                  </a:cubicBezTo>
                  <a:cubicBezTo>
                    <a:pt x="288994" y="5917"/>
                    <a:pt x="332132" y="8971"/>
                    <a:pt x="419556" y="16034"/>
                  </a:cubicBezTo>
                  <a:cubicBezTo>
                    <a:pt x="425091" y="23669"/>
                    <a:pt x="427001" y="26151"/>
                    <a:pt x="430628" y="30732"/>
                  </a:cubicBezTo>
                  <a:cubicBezTo>
                    <a:pt x="346448" y="27869"/>
                    <a:pt x="304073" y="25960"/>
                    <a:pt x="219704" y="22142"/>
                  </a:cubicBezTo>
                  <a:close/>
                  <a:moveTo>
                    <a:pt x="18706" y="11644"/>
                  </a:moveTo>
                  <a:cubicBezTo>
                    <a:pt x="98303" y="14507"/>
                    <a:pt x="138389" y="16416"/>
                    <a:pt x="219322" y="21951"/>
                  </a:cubicBezTo>
                  <a:cubicBezTo>
                    <a:pt x="298538" y="25387"/>
                    <a:pt x="338050" y="27105"/>
                    <a:pt x="416883" y="29777"/>
                  </a:cubicBezTo>
                  <a:cubicBezTo>
                    <a:pt x="413448" y="25578"/>
                    <a:pt x="411730" y="23287"/>
                    <a:pt x="406576" y="16416"/>
                  </a:cubicBezTo>
                  <a:cubicBezTo>
                    <a:pt x="324689" y="9926"/>
                    <a:pt x="284222" y="7063"/>
                    <a:pt x="203098" y="1718"/>
                  </a:cubicBezTo>
                  <a:cubicBezTo>
                    <a:pt x="127508" y="4008"/>
                    <a:pt x="89332" y="4772"/>
                    <a:pt x="12789" y="5726"/>
                  </a:cubicBezTo>
                  <a:cubicBezTo>
                    <a:pt x="16224" y="9544"/>
                    <a:pt x="17179" y="10499"/>
                    <a:pt x="18706" y="11644"/>
                  </a:cubicBezTo>
                  <a:close/>
                </a:path>
              </a:pathLst>
            </a:custGeom>
            <a:grpFill/>
            <a:ln w="19088" cap="flat">
              <a:noFill/>
              <a:prstDash val="solid"/>
              <a:miter/>
            </a:ln>
          </p:spPr>
          <p:txBody>
            <a:bodyPr rtlCol="0" anchor="ctr"/>
            <a:lstStyle/>
            <a:p>
              <a:endParaRPr lang="en-US" dirty="0"/>
            </a:p>
          </p:txBody>
        </p:sp>
        <p:sp>
          <p:nvSpPr>
            <p:cNvPr id="596" name="Freeform: Shape 595">
              <a:extLst>
                <a:ext uri="{FF2B5EF4-FFF2-40B4-BE49-F238E27FC236}">
                  <a16:creationId xmlns:a16="http://schemas.microsoft.com/office/drawing/2014/main" id="{A79163AE-D41F-4F61-A834-7A1C1ABD922A}"/>
                </a:ext>
              </a:extLst>
            </p:cNvPr>
            <p:cNvSpPr/>
            <p:nvPr/>
          </p:nvSpPr>
          <p:spPr>
            <a:xfrm>
              <a:off x="10715129" y="4770750"/>
              <a:ext cx="439026" cy="38176"/>
            </a:xfrm>
            <a:custGeom>
              <a:avLst/>
              <a:gdLst>
                <a:gd name="connsiteX0" fmla="*/ 233066 w 439026"/>
                <a:gd name="connsiteY0" fmla="*/ 40658 h 38176"/>
                <a:gd name="connsiteX1" fmla="*/ 10880 w 439026"/>
                <a:gd name="connsiteY1" fmla="*/ 18515 h 38176"/>
                <a:gd name="connsiteX2" fmla="*/ 0 w 439026"/>
                <a:gd name="connsiteY2" fmla="*/ 4199 h 38176"/>
                <a:gd name="connsiteX3" fmla="*/ 202907 w 439026"/>
                <a:gd name="connsiteY3" fmla="*/ 0 h 38176"/>
                <a:gd name="connsiteX4" fmla="*/ 426429 w 439026"/>
                <a:gd name="connsiteY4" fmla="*/ 24051 h 38176"/>
                <a:gd name="connsiteX5" fmla="*/ 445517 w 439026"/>
                <a:gd name="connsiteY5" fmla="*/ 49438 h 38176"/>
                <a:gd name="connsiteX6" fmla="*/ 233066 w 439026"/>
                <a:gd name="connsiteY6" fmla="*/ 40658 h 38176"/>
                <a:gd name="connsiteX7" fmla="*/ 23860 w 439026"/>
                <a:gd name="connsiteY7" fmla="*/ 19088 h 38176"/>
                <a:gd name="connsiteX8" fmla="*/ 232302 w 439026"/>
                <a:gd name="connsiteY8" fmla="*/ 39703 h 38176"/>
                <a:gd name="connsiteX9" fmla="*/ 431392 w 439026"/>
                <a:gd name="connsiteY9" fmla="*/ 47720 h 38176"/>
                <a:gd name="connsiteX10" fmla="*/ 413830 w 439026"/>
                <a:gd name="connsiteY10" fmla="*/ 24242 h 38176"/>
                <a:gd name="connsiteX11" fmla="*/ 204243 w 439026"/>
                <a:gd name="connsiteY11" fmla="*/ 1718 h 38176"/>
                <a:gd name="connsiteX12" fmla="*/ 13744 w 439026"/>
                <a:gd name="connsiteY12" fmla="*/ 5154 h 38176"/>
                <a:gd name="connsiteX13" fmla="*/ 23860 w 439026"/>
                <a:gd name="connsiteY13" fmla="*/ 19088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8176">
                  <a:moveTo>
                    <a:pt x="233066" y="40658"/>
                  </a:moveTo>
                  <a:cubicBezTo>
                    <a:pt x="143161" y="30159"/>
                    <a:pt x="98685" y="25960"/>
                    <a:pt x="10880" y="18515"/>
                  </a:cubicBezTo>
                  <a:cubicBezTo>
                    <a:pt x="7254" y="14125"/>
                    <a:pt x="5345" y="11644"/>
                    <a:pt x="0" y="4199"/>
                  </a:cubicBezTo>
                  <a:cubicBezTo>
                    <a:pt x="81889" y="3627"/>
                    <a:pt x="122545" y="2863"/>
                    <a:pt x="202907" y="0"/>
                  </a:cubicBezTo>
                  <a:cubicBezTo>
                    <a:pt x="291667" y="8971"/>
                    <a:pt x="336332" y="13553"/>
                    <a:pt x="426429" y="24051"/>
                  </a:cubicBezTo>
                  <a:cubicBezTo>
                    <a:pt x="435019" y="35695"/>
                    <a:pt x="438644" y="40467"/>
                    <a:pt x="445517" y="49438"/>
                  </a:cubicBezTo>
                  <a:cubicBezTo>
                    <a:pt x="360957" y="46957"/>
                    <a:pt x="318389" y="45048"/>
                    <a:pt x="233066" y="40658"/>
                  </a:cubicBezTo>
                  <a:close/>
                  <a:moveTo>
                    <a:pt x="23860" y="19088"/>
                  </a:moveTo>
                  <a:cubicBezTo>
                    <a:pt x="106321" y="26151"/>
                    <a:pt x="147933" y="30159"/>
                    <a:pt x="232302" y="39703"/>
                  </a:cubicBezTo>
                  <a:cubicBezTo>
                    <a:pt x="312281" y="43712"/>
                    <a:pt x="352176" y="45430"/>
                    <a:pt x="431392" y="47720"/>
                  </a:cubicBezTo>
                  <a:cubicBezTo>
                    <a:pt x="425092" y="39322"/>
                    <a:pt x="421657" y="34931"/>
                    <a:pt x="413830" y="24242"/>
                  </a:cubicBezTo>
                  <a:cubicBezTo>
                    <a:pt x="329270" y="14507"/>
                    <a:pt x="287467" y="10117"/>
                    <a:pt x="204243" y="1718"/>
                  </a:cubicBezTo>
                  <a:cubicBezTo>
                    <a:pt x="128654" y="4199"/>
                    <a:pt x="90477" y="4772"/>
                    <a:pt x="13744" y="5154"/>
                  </a:cubicBezTo>
                  <a:cubicBezTo>
                    <a:pt x="18516" y="12407"/>
                    <a:pt x="20424" y="14889"/>
                    <a:pt x="23860" y="19088"/>
                  </a:cubicBezTo>
                  <a:close/>
                </a:path>
              </a:pathLst>
            </a:custGeom>
            <a:grpFill/>
            <a:ln w="19088" cap="flat">
              <a:noFill/>
              <a:prstDash val="solid"/>
              <a:miter/>
            </a:ln>
          </p:spPr>
          <p:txBody>
            <a:bodyPr rtlCol="0" anchor="ctr"/>
            <a:lstStyle/>
            <a:p>
              <a:endParaRPr lang="en-US" dirty="0"/>
            </a:p>
          </p:txBody>
        </p:sp>
        <p:sp>
          <p:nvSpPr>
            <p:cNvPr id="597" name="Freeform: Shape 596">
              <a:extLst>
                <a:ext uri="{FF2B5EF4-FFF2-40B4-BE49-F238E27FC236}">
                  <a16:creationId xmlns:a16="http://schemas.microsoft.com/office/drawing/2014/main" id="{C5BE040D-8E3E-41FA-B2EC-C6000F9E7595}"/>
                </a:ext>
              </a:extLst>
            </p:cNvPr>
            <p:cNvSpPr/>
            <p:nvPr/>
          </p:nvSpPr>
          <p:spPr>
            <a:xfrm>
              <a:off x="11128196" y="4787929"/>
              <a:ext cx="458114" cy="57264"/>
            </a:xfrm>
            <a:custGeom>
              <a:avLst/>
              <a:gdLst>
                <a:gd name="connsiteX0" fmla="*/ 250245 w 458114"/>
                <a:gd name="connsiteY0" fmla="*/ 63945 h 57264"/>
                <a:gd name="connsiteX1" fmla="*/ 18706 w 458114"/>
                <a:gd name="connsiteY1" fmla="*/ 31304 h 57264"/>
                <a:gd name="connsiteX2" fmla="*/ 0 w 458114"/>
                <a:gd name="connsiteY2" fmla="*/ 6299 h 57264"/>
                <a:gd name="connsiteX3" fmla="*/ 201761 w 458114"/>
                <a:gd name="connsiteY3" fmla="*/ 0 h 57264"/>
                <a:gd name="connsiteX4" fmla="*/ 432727 w 458114"/>
                <a:gd name="connsiteY4" fmla="*/ 31877 h 57264"/>
                <a:gd name="connsiteX5" fmla="*/ 462313 w 458114"/>
                <a:gd name="connsiteY5" fmla="*/ 69862 h 57264"/>
                <a:gd name="connsiteX6" fmla="*/ 250245 w 458114"/>
                <a:gd name="connsiteY6" fmla="*/ 63945 h 57264"/>
                <a:gd name="connsiteX7" fmla="*/ 31877 w 458114"/>
                <a:gd name="connsiteY7" fmla="*/ 31686 h 57264"/>
                <a:gd name="connsiteX8" fmla="*/ 249099 w 458114"/>
                <a:gd name="connsiteY8" fmla="*/ 62227 h 57264"/>
                <a:gd name="connsiteX9" fmla="*/ 447807 w 458114"/>
                <a:gd name="connsiteY9" fmla="*/ 67572 h 57264"/>
                <a:gd name="connsiteX10" fmla="*/ 420320 w 458114"/>
                <a:gd name="connsiteY10" fmla="*/ 32259 h 57264"/>
                <a:gd name="connsiteX11" fmla="*/ 203670 w 458114"/>
                <a:gd name="connsiteY11" fmla="*/ 2291 h 57264"/>
                <a:gd name="connsiteX12" fmla="*/ 14125 w 458114"/>
                <a:gd name="connsiteY12" fmla="*/ 7826 h 57264"/>
                <a:gd name="connsiteX13" fmla="*/ 31877 w 458114"/>
                <a:gd name="connsiteY13" fmla="*/ 31686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57264">
                  <a:moveTo>
                    <a:pt x="250245" y="63945"/>
                  </a:moveTo>
                  <a:cubicBezTo>
                    <a:pt x="156332" y="49247"/>
                    <a:pt x="110139" y="42757"/>
                    <a:pt x="18706" y="31304"/>
                  </a:cubicBezTo>
                  <a:cubicBezTo>
                    <a:pt x="12026" y="22524"/>
                    <a:pt x="8399" y="17752"/>
                    <a:pt x="0" y="6299"/>
                  </a:cubicBezTo>
                  <a:cubicBezTo>
                    <a:pt x="81696" y="5154"/>
                    <a:pt x="121973" y="4008"/>
                    <a:pt x="201761" y="0"/>
                  </a:cubicBezTo>
                  <a:cubicBezTo>
                    <a:pt x="293384" y="11835"/>
                    <a:pt x="339577" y="18134"/>
                    <a:pt x="432727" y="31877"/>
                  </a:cubicBezTo>
                  <a:cubicBezTo>
                    <a:pt x="445516" y="48293"/>
                    <a:pt x="451243" y="55737"/>
                    <a:pt x="462313" y="69862"/>
                  </a:cubicBezTo>
                  <a:cubicBezTo>
                    <a:pt x="378326" y="68717"/>
                    <a:pt x="335950" y="67572"/>
                    <a:pt x="250245" y="63945"/>
                  </a:cubicBezTo>
                  <a:close/>
                  <a:moveTo>
                    <a:pt x="31877" y="31686"/>
                  </a:moveTo>
                  <a:cubicBezTo>
                    <a:pt x="117582" y="42567"/>
                    <a:pt x="161104" y="48675"/>
                    <a:pt x="249099" y="62227"/>
                  </a:cubicBezTo>
                  <a:cubicBezTo>
                    <a:pt x="329270" y="65472"/>
                    <a:pt x="368973" y="66618"/>
                    <a:pt x="447807" y="67572"/>
                  </a:cubicBezTo>
                  <a:cubicBezTo>
                    <a:pt x="437499" y="54401"/>
                    <a:pt x="432155" y="47529"/>
                    <a:pt x="420320" y="32259"/>
                  </a:cubicBezTo>
                  <a:cubicBezTo>
                    <a:pt x="332897" y="19470"/>
                    <a:pt x="289566" y="13553"/>
                    <a:pt x="203670" y="2291"/>
                  </a:cubicBezTo>
                  <a:cubicBezTo>
                    <a:pt x="128845" y="5726"/>
                    <a:pt x="90860" y="6872"/>
                    <a:pt x="14125" y="7826"/>
                  </a:cubicBezTo>
                  <a:cubicBezTo>
                    <a:pt x="21952" y="18706"/>
                    <a:pt x="25388" y="23097"/>
                    <a:pt x="31877" y="31686"/>
                  </a:cubicBezTo>
                  <a:close/>
                </a:path>
              </a:pathLst>
            </a:custGeom>
            <a:grpFill/>
            <a:ln w="19088" cap="flat">
              <a:noFill/>
              <a:prstDash val="solid"/>
              <a:miter/>
            </a:ln>
          </p:spPr>
          <p:txBody>
            <a:bodyPr rtlCol="0" anchor="ctr"/>
            <a:lstStyle/>
            <a:p>
              <a:endParaRPr lang="en-US" dirty="0"/>
            </a:p>
          </p:txBody>
        </p:sp>
        <p:sp>
          <p:nvSpPr>
            <p:cNvPr id="598" name="Freeform: Shape 597">
              <a:extLst>
                <a:ext uri="{FF2B5EF4-FFF2-40B4-BE49-F238E27FC236}">
                  <a16:creationId xmlns:a16="http://schemas.microsoft.com/office/drawing/2014/main" id="{270CAC96-7C92-4925-A51E-62BA12FEF8DD}"/>
                </a:ext>
              </a:extLst>
            </p:cNvPr>
            <p:cNvSpPr/>
            <p:nvPr/>
          </p:nvSpPr>
          <p:spPr>
            <a:xfrm>
              <a:off x="11547371" y="4808353"/>
              <a:ext cx="477202" cy="76352"/>
            </a:xfrm>
            <a:custGeom>
              <a:avLst/>
              <a:gdLst>
                <a:gd name="connsiteX0" fmla="*/ 270669 w 477202"/>
                <a:gd name="connsiteY0" fmla="*/ 90287 h 76352"/>
                <a:gd name="connsiteX1" fmla="*/ 29204 w 477202"/>
                <a:gd name="connsiteY1" fmla="*/ 48293 h 76352"/>
                <a:gd name="connsiteX2" fmla="*/ 0 w 477202"/>
                <a:gd name="connsiteY2" fmla="*/ 10689 h 76352"/>
                <a:gd name="connsiteX3" fmla="*/ 198898 w 477202"/>
                <a:gd name="connsiteY3" fmla="*/ 0 h 76352"/>
                <a:gd name="connsiteX4" fmla="*/ 437690 w 477202"/>
                <a:gd name="connsiteY4" fmla="*/ 38940 h 76352"/>
                <a:gd name="connsiteX5" fmla="*/ 480065 w 477202"/>
                <a:gd name="connsiteY5" fmla="*/ 90668 h 76352"/>
                <a:gd name="connsiteX6" fmla="*/ 270669 w 477202"/>
                <a:gd name="connsiteY6" fmla="*/ 90287 h 76352"/>
                <a:gd name="connsiteX7" fmla="*/ 42184 w 477202"/>
                <a:gd name="connsiteY7" fmla="*/ 48293 h 76352"/>
                <a:gd name="connsiteX8" fmla="*/ 268569 w 477202"/>
                <a:gd name="connsiteY8" fmla="*/ 87614 h 76352"/>
                <a:gd name="connsiteX9" fmla="*/ 464604 w 477202"/>
                <a:gd name="connsiteY9" fmla="*/ 87614 h 76352"/>
                <a:gd name="connsiteX10" fmla="*/ 425282 w 477202"/>
                <a:gd name="connsiteY10" fmla="*/ 39512 h 76352"/>
                <a:gd name="connsiteX11" fmla="*/ 201188 w 477202"/>
                <a:gd name="connsiteY11" fmla="*/ 3054 h 76352"/>
                <a:gd name="connsiteX12" fmla="*/ 14316 w 477202"/>
                <a:gd name="connsiteY12" fmla="*/ 12598 h 76352"/>
                <a:gd name="connsiteX13" fmla="*/ 42184 w 477202"/>
                <a:gd name="connsiteY13" fmla="*/ 4829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76352">
                  <a:moveTo>
                    <a:pt x="270669" y="90287"/>
                  </a:moveTo>
                  <a:cubicBezTo>
                    <a:pt x="172747" y="71962"/>
                    <a:pt x="124454" y="63563"/>
                    <a:pt x="29204" y="48293"/>
                  </a:cubicBezTo>
                  <a:cubicBezTo>
                    <a:pt x="18133" y="34168"/>
                    <a:pt x="12598" y="26914"/>
                    <a:pt x="0" y="10689"/>
                  </a:cubicBezTo>
                  <a:cubicBezTo>
                    <a:pt x="80742" y="8017"/>
                    <a:pt x="120636" y="5917"/>
                    <a:pt x="198898" y="0"/>
                  </a:cubicBezTo>
                  <a:cubicBezTo>
                    <a:pt x="293574" y="14698"/>
                    <a:pt x="341294" y="22333"/>
                    <a:pt x="437690" y="38940"/>
                  </a:cubicBezTo>
                  <a:cubicBezTo>
                    <a:pt x="455442" y="60700"/>
                    <a:pt x="463650" y="70817"/>
                    <a:pt x="480065" y="90668"/>
                  </a:cubicBezTo>
                  <a:cubicBezTo>
                    <a:pt x="397604" y="92005"/>
                    <a:pt x="355610" y="91814"/>
                    <a:pt x="270669" y="90287"/>
                  </a:cubicBezTo>
                  <a:close/>
                  <a:moveTo>
                    <a:pt x="42184" y="48293"/>
                  </a:moveTo>
                  <a:cubicBezTo>
                    <a:pt x="131516" y="62609"/>
                    <a:pt x="176755" y="70626"/>
                    <a:pt x="268569" y="87614"/>
                  </a:cubicBezTo>
                  <a:cubicBezTo>
                    <a:pt x="347976" y="88951"/>
                    <a:pt x="387297" y="88951"/>
                    <a:pt x="464604" y="87614"/>
                  </a:cubicBezTo>
                  <a:cubicBezTo>
                    <a:pt x="449333" y="69099"/>
                    <a:pt x="441698" y="59555"/>
                    <a:pt x="425282" y="39512"/>
                  </a:cubicBezTo>
                  <a:cubicBezTo>
                    <a:pt x="334805" y="24051"/>
                    <a:pt x="289948" y="16798"/>
                    <a:pt x="201188" y="3054"/>
                  </a:cubicBezTo>
                  <a:cubicBezTo>
                    <a:pt x="127508" y="8399"/>
                    <a:pt x="90095" y="10308"/>
                    <a:pt x="14316" y="12598"/>
                  </a:cubicBezTo>
                  <a:cubicBezTo>
                    <a:pt x="26341" y="28060"/>
                    <a:pt x="31686" y="34931"/>
                    <a:pt x="42184" y="48293"/>
                  </a:cubicBezTo>
                  <a:close/>
                </a:path>
              </a:pathLst>
            </a:custGeom>
            <a:grpFill/>
            <a:ln w="19088" cap="flat">
              <a:noFill/>
              <a:prstDash val="solid"/>
              <a:miter/>
            </a:ln>
          </p:spPr>
          <p:txBody>
            <a:bodyPr rtlCol="0" anchor="ctr"/>
            <a:lstStyle/>
            <a:p>
              <a:endParaRPr lang="en-US" dirty="0"/>
            </a:p>
          </p:txBody>
        </p:sp>
        <p:sp>
          <p:nvSpPr>
            <p:cNvPr id="599" name="Freeform: Shape 598">
              <a:extLst>
                <a:ext uri="{FF2B5EF4-FFF2-40B4-BE49-F238E27FC236}">
                  <a16:creationId xmlns:a16="http://schemas.microsoft.com/office/drawing/2014/main" id="{48B91DBE-738E-428F-871D-F4A9A39E446D}"/>
                </a:ext>
              </a:extLst>
            </p:cNvPr>
            <p:cNvSpPr/>
            <p:nvPr/>
          </p:nvSpPr>
          <p:spPr>
            <a:xfrm>
              <a:off x="11971508" y="4829350"/>
              <a:ext cx="496291" cy="114529"/>
            </a:xfrm>
            <a:custGeom>
              <a:avLst/>
              <a:gdLst>
                <a:gd name="connsiteX0" fmla="*/ 293193 w 496290"/>
                <a:gd name="connsiteY0" fmla="*/ 117964 h 114528"/>
                <a:gd name="connsiteX1" fmla="*/ 41994 w 496290"/>
                <a:gd name="connsiteY1" fmla="*/ 68145 h 114528"/>
                <a:gd name="connsiteX2" fmla="*/ 0 w 496290"/>
                <a:gd name="connsiteY2" fmla="*/ 16798 h 114528"/>
                <a:gd name="connsiteX3" fmla="*/ 194126 w 496290"/>
                <a:gd name="connsiteY3" fmla="*/ 0 h 114528"/>
                <a:gd name="connsiteX4" fmla="*/ 440554 w 496290"/>
                <a:gd name="connsiteY4" fmla="*/ 44666 h 114528"/>
                <a:gd name="connsiteX5" fmla="*/ 497245 w 496290"/>
                <a:gd name="connsiteY5" fmla="*/ 110138 h 114528"/>
                <a:gd name="connsiteX6" fmla="*/ 293193 w 496290"/>
                <a:gd name="connsiteY6" fmla="*/ 117964 h 114528"/>
                <a:gd name="connsiteX7" fmla="*/ 54592 w 496290"/>
                <a:gd name="connsiteY7" fmla="*/ 67954 h 114528"/>
                <a:gd name="connsiteX8" fmla="*/ 290139 w 496290"/>
                <a:gd name="connsiteY8" fmla="*/ 114529 h 114528"/>
                <a:gd name="connsiteX9" fmla="*/ 481403 w 496290"/>
                <a:gd name="connsiteY9" fmla="*/ 107084 h 114528"/>
                <a:gd name="connsiteX10" fmla="*/ 428719 w 496290"/>
                <a:gd name="connsiteY10" fmla="*/ 46002 h 114528"/>
                <a:gd name="connsiteX11" fmla="*/ 197561 w 496290"/>
                <a:gd name="connsiteY11" fmla="*/ 4009 h 114528"/>
                <a:gd name="connsiteX12" fmla="*/ 15079 w 496290"/>
                <a:gd name="connsiteY12" fmla="*/ 19470 h 114528"/>
                <a:gd name="connsiteX13" fmla="*/ 54592 w 496290"/>
                <a:gd name="connsiteY13" fmla="*/ 6795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14528">
                  <a:moveTo>
                    <a:pt x="293193" y="117964"/>
                  </a:moveTo>
                  <a:cubicBezTo>
                    <a:pt x="191263" y="96777"/>
                    <a:pt x="141061" y="86660"/>
                    <a:pt x="41994" y="68145"/>
                  </a:cubicBezTo>
                  <a:cubicBezTo>
                    <a:pt x="25768" y="48293"/>
                    <a:pt x="17561" y="38367"/>
                    <a:pt x="0" y="16798"/>
                  </a:cubicBezTo>
                  <a:cubicBezTo>
                    <a:pt x="79025" y="11835"/>
                    <a:pt x="117964" y="8399"/>
                    <a:pt x="194126" y="0"/>
                  </a:cubicBezTo>
                  <a:cubicBezTo>
                    <a:pt x="291667" y="16989"/>
                    <a:pt x="340913" y="25960"/>
                    <a:pt x="440554" y="44666"/>
                  </a:cubicBezTo>
                  <a:cubicBezTo>
                    <a:pt x="463841" y="71580"/>
                    <a:pt x="474912" y="84560"/>
                    <a:pt x="497245" y="110138"/>
                  </a:cubicBezTo>
                  <a:cubicBezTo>
                    <a:pt x="417075" y="115101"/>
                    <a:pt x="376227" y="116628"/>
                    <a:pt x="293193" y="117964"/>
                  </a:cubicBezTo>
                  <a:close/>
                  <a:moveTo>
                    <a:pt x="54592" y="67954"/>
                  </a:moveTo>
                  <a:cubicBezTo>
                    <a:pt x="147551" y="85324"/>
                    <a:pt x="194699" y="94677"/>
                    <a:pt x="290139" y="114529"/>
                  </a:cubicBezTo>
                  <a:cubicBezTo>
                    <a:pt x="367828" y="113002"/>
                    <a:pt x="406195" y="111665"/>
                    <a:pt x="481403" y="107084"/>
                  </a:cubicBezTo>
                  <a:cubicBezTo>
                    <a:pt x="460596" y="83033"/>
                    <a:pt x="450289" y="71008"/>
                    <a:pt x="428719" y="46002"/>
                  </a:cubicBezTo>
                  <a:cubicBezTo>
                    <a:pt x="335378" y="28441"/>
                    <a:pt x="289185" y="20043"/>
                    <a:pt x="197561" y="4009"/>
                  </a:cubicBezTo>
                  <a:cubicBezTo>
                    <a:pt x="125791" y="11644"/>
                    <a:pt x="89332" y="14698"/>
                    <a:pt x="15079" y="19470"/>
                  </a:cubicBezTo>
                  <a:cubicBezTo>
                    <a:pt x="31496" y="39703"/>
                    <a:pt x="39321" y="49247"/>
                    <a:pt x="54592" y="67954"/>
                  </a:cubicBezTo>
                  <a:close/>
                </a:path>
              </a:pathLst>
            </a:custGeom>
            <a:grpFill/>
            <a:ln w="19088" cap="flat">
              <a:noFill/>
              <a:prstDash val="solid"/>
              <a:miter/>
            </a:ln>
          </p:spPr>
          <p:txBody>
            <a:bodyPr rtlCol="0" anchor="ctr"/>
            <a:lstStyle/>
            <a:p>
              <a:endParaRPr lang="en-US" dirty="0"/>
            </a:p>
          </p:txBody>
        </p:sp>
        <p:sp>
          <p:nvSpPr>
            <p:cNvPr id="600" name="Freeform: Shape 599">
              <a:extLst>
                <a:ext uri="{FF2B5EF4-FFF2-40B4-BE49-F238E27FC236}">
                  <a16:creationId xmlns:a16="http://schemas.microsoft.com/office/drawing/2014/main" id="{E5A57974-8CE3-46B2-9ACF-B893F06B1E8F}"/>
                </a:ext>
              </a:extLst>
            </p:cNvPr>
            <p:cNvSpPr/>
            <p:nvPr/>
          </p:nvSpPr>
          <p:spPr>
            <a:xfrm>
              <a:off x="12398318" y="4849202"/>
              <a:ext cx="496291" cy="133617"/>
            </a:xfrm>
            <a:custGeom>
              <a:avLst/>
              <a:gdLst>
                <a:gd name="connsiteX0" fmla="*/ 316099 w 496290"/>
                <a:gd name="connsiteY0" fmla="*/ 144497 h 133616"/>
                <a:gd name="connsiteX1" fmla="*/ 56119 w 496290"/>
                <a:gd name="connsiteY1" fmla="*/ 89142 h 133616"/>
                <a:gd name="connsiteX2" fmla="*/ 0 w 496290"/>
                <a:gd name="connsiteY2" fmla="*/ 24051 h 133616"/>
                <a:gd name="connsiteX3" fmla="*/ 187636 w 496290"/>
                <a:gd name="connsiteY3" fmla="*/ 0 h 133616"/>
                <a:gd name="connsiteX4" fmla="*/ 440554 w 496290"/>
                <a:gd name="connsiteY4" fmla="*/ 48484 h 133616"/>
                <a:gd name="connsiteX5" fmla="*/ 512134 w 496290"/>
                <a:gd name="connsiteY5" fmla="*/ 126745 h 133616"/>
                <a:gd name="connsiteX6" fmla="*/ 316099 w 496290"/>
                <a:gd name="connsiteY6" fmla="*/ 144497 h 133616"/>
                <a:gd name="connsiteX7" fmla="*/ 68718 w 496290"/>
                <a:gd name="connsiteY7" fmla="*/ 88569 h 133616"/>
                <a:gd name="connsiteX8" fmla="*/ 312282 w 496290"/>
                <a:gd name="connsiteY8" fmla="*/ 140107 h 133616"/>
                <a:gd name="connsiteX9" fmla="*/ 496100 w 496290"/>
                <a:gd name="connsiteY9" fmla="*/ 123500 h 133616"/>
                <a:gd name="connsiteX10" fmla="*/ 429291 w 496290"/>
                <a:gd name="connsiteY10" fmla="*/ 50393 h 133616"/>
                <a:gd name="connsiteX11" fmla="*/ 191835 w 496290"/>
                <a:gd name="connsiteY11" fmla="*/ 4772 h 133616"/>
                <a:gd name="connsiteX12" fmla="*/ 15461 w 496290"/>
                <a:gd name="connsiteY12" fmla="*/ 27105 h 133616"/>
                <a:gd name="connsiteX13" fmla="*/ 68718 w 496290"/>
                <a:gd name="connsiteY13" fmla="*/ 88569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33616">
                  <a:moveTo>
                    <a:pt x="316099" y="144497"/>
                  </a:moveTo>
                  <a:cubicBezTo>
                    <a:pt x="210923" y="121400"/>
                    <a:pt x="158813" y="110138"/>
                    <a:pt x="56119" y="89142"/>
                  </a:cubicBezTo>
                  <a:cubicBezTo>
                    <a:pt x="33977" y="63563"/>
                    <a:pt x="22906" y="50774"/>
                    <a:pt x="0" y="24051"/>
                  </a:cubicBezTo>
                  <a:cubicBezTo>
                    <a:pt x="76735" y="16034"/>
                    <a:pt x="114148" y="11262"/>
                    <a:pt x="187636" y="0"/>
                  </a:cubicBezTo>
                  <a:cubicBezTo>
                    <a:pt x="287849" y="18706"/>
                    <a:pt x="338433" y="28441"/>
                    <a:pt x="440554" y="48484"/>
                  </a:cubicBezTo>
                  <a:cubicBezTo>
                    <a:pt x="469568" y="80170"/>
                    <a:pt x="483693" y="95822"/>
                    <a:pt x="512134" y="126745"/>
                  </a:cubicBezTo>
                  <a:cubicBezTo>
                    <a:pt x="435591" y="135716"/>
                    <a:pt x="396269" y="139343"/>
                    <a:pt x="316099" y="144497"/>
                  </a:cubicBezTo>
                  <a:close/>
                  <a:moveTo>
                    <a:pt x="68718" y="88569"/>
                  </a:moveTo>
                  <a:cubicBezTo>
                    <a:pt x="164921" y="108230"/>
                    <a:pt x="213787" y="118537"/>
                    <a:pt x="312282" y="140107"/>
                  </a:cubicBezTo>
                  <a:cubicBezTo>
                    <a:pt x="387298" y="134953"/>
                    <a:pt x="424138" y="131708"/>
                    <a:pt x="496100" y="123500"/>
                  </a:cubicBezTo>
                  <a:cubicBezTo>
                    <a:pt x="469568" y="94486"/>
                    <a:pt x="456397" y="79979"/>
                    <a:pt x="429291" y="50393"/>
                  </a:cubicBezTo>
                  <a:cubicBezTo>
                    <a:pt x="333470" y="31495"/>
                    <a:pt x="285941" y="22333"/>
                    <a:pt x="191835" y="4772"/>
                  </a:cubicBezTo>
                  <a:cubicBezTo>
                    <a:pt x="122736" y="15080"/>
                    <a:pt x="87424" y="19661"/>
                    <a:pt x="15461" y="27105"/>
                  </a:cubicBezTo>
                  <a:cubicBezTo>
                    <a:pt x="37222" y="52301"/>
                    <a:pt x="47720" y="64327"/>
                    <a:pt x="68718" y="88569"/>
                  </a:cubicBezTo>
                  <a:close/>
                </a:path>
              </a:pathLst>
            </a:custGeom>
            <a:grpFill/>
            <a:ln w="19088" cap="flat">
              <a:noFill/>
              <a:prstDash val="solid"/>
              <a:miter/>
            </a:ln>
          </p:spPr>
          <p:txBody>
            <a:bodyPr rtlCol="0" anchor="ctr"/>
            <a:lstStyle/>
            <a:p>
              <a:endParaRPr lang="en-US" dirty="0"/>
            </a:p>
          </p:txBody>
        </p:sp>
        <p:sp>
          <p:nvSpPr>
            <p:cNvPr id="601" name="Freeform: Shape 600">
              <a:extLst>
                <a:ext uri="{FF2B5EF4-FFF2-40B4-BE49-F238E27FC236}">
                  <a16:creationId xmlns:a16="http://schemas.microsoft.com/office/drawing/2014/main" id="{9D9A3A8F-644D-45BF-A39E-ADBC719FC672}"/>
                </a:ext>
              </a:extLst>
            </p:cNvPr>
            <p:cNvSpPr/>
            <p:nvPr/>
          </p:nvSpPr>
          <p:spPr>
            <a:xfrm>
              <a:off x="12825318" y="4865045"/>
              <a:ext cx="515379" cy="152705"/>
            </a:xfrm>
            <a:custGeom>
              <a:avLst/>
              <a:gdLst>
                <a:gd name="connsiteX0" fmla="*/ 337669 w 515378"/>
                <a:gd name="connsiteY0" fmla="*/ 167975 h 152704"/>
                <a:gd name="connsiteX1" fmla="*/ 71199 w 515378"/>
                <a:gd name="connsiteY1" fmla="*/ 110138 h 152704"/>
                <a:gd name="connsiteX2" fmla="*/ 0 w 515378"/>
                <a:gd name="connsiteY2" fmla="*/ 32259 h 152704"/>
                <a:gd name="connsiteX3" fmla="*/ 179620 w 515378"/>
                <a:gd name="connsiteY3" fmla="*/ 0 h 152704"/>
                <a:gd name="connsiteX4" fmla="*/ 437118 w 515378"/>
                <a:gd name="connsiteY4" fmla="*/ 50011 h 152704"/>
                <a:gd name="connsiteX5" fmla="*/ 523205 w 515378"/>
                <a:gd name="connsiteY5" fmla="*/ 138961 h 152704"/>
                <a:gd name="connsiteX6" fmla="*/ 337669 w 515378"/>
                <a:gd name="connsiteY6" fmla="*/ 167975 h 152704"/>
                <a:gd name="connsiteX7" fmla="*/ 83225 w 515378"/>
                <a:gd name="connsiteY7" fmla="*/ 108611 h 152704"/>
                <a:gd name="connsiteX8" fmla="*/ 332897 w 515378"/>
                <a:gd name="connsiteY8" fmla="*/ 162631 h 152704"/>
                <a:gd name="connsiteX9" fmla="*/ 506790 w 515378"/>
                <a:gd name="connsiteY9" fmla="*/ 135335 h 152704"/>
                <a:gd name="connsiteX10" fmla="*/ 426429 w 515378"/>
                <a:gd name="connsiteY10" fmla="*/ 52111 h 152704"/>
                <a:gd name="connsiteX11" fmla="*/ 184583 w 515378"/>
                <a:gd name="connsiteY11" fmla="*/ 4963 h 152704"/>
                <a:gd name="connsiteX12" fmla="*/ 15843 w 515378"/>
                <a:gd name="connsiteY12" fmla="*/ 35122 h 152704"/>
                <a:gd name="connsiteX13" fmla="*/ 83225 w 515378"/>
                <a:gd name="connsiteY13" fmla="*/ 108611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152704">
                  <a:moveTo>
                    <a:pt x="337669" y="167975"/>
                  </a:moveTo>
                  <a:cubicBezTo>
                    <a:pt x="230202" y="144115"/>
                    <a:pt x="176756" y="132471"/>
                    <a:pt x="71199" y="110138"/>
                  </a:cubicBezTo>
                  <a:cubicBezTo>
                    <a:pt x="42948" y="79216"/>
                    <a:pt x="28823" y="63754"/>
                    <a:pt x="0" y="32259"/>
                  </a:cubicBezTo>
                  <a:cubicBezTo>
                    <a:pt x="73490" y="20806"/>
                    <a:pt x="109376" y="14316"/>
                    <a:pt x="179620" y="0"/>
                  </a:cubicBezTo>
                  <a:cubicBezTo>
                    <a:pt x="281932" y="19661"/>
                    <a:pt x="333470" y="29777"/>
                    <a:pt x="437118" y="50011"/>
                  </a:cubicBezTo>
                  <a:cubicBezTo>
                    <a:pt x="471667" y="85705"/>
                    <a:pt x="488847" y="103457"/>
                    <a:pt x="523205" y="138961"/>
                  </a:cubicBezTo>
                  <a:cubicBezTo>
                    <a:pt x="450861" y="152132"/>
                    <a:pt x="413640" y="158049"/>
                    <a:pt x="337669" y="167975"/>
                  </a:cubicBezTo>
                  <a:close/>
                  <a:moveTo>
                    <a:pt x="83225" y="108611"/>
                  </a:moveTo>
                  <a:cubicBezTo>
                    <a:pt x="182101" y="129608"/>
                    <a:pt x="232112" y="140488"/>
                    <a:pt x="332897" y="162631"/>
                  </a:cubicBezTo>
                  <a:cubicBezTo>
                    <a:pt x="404096" y="153277"/>
                    <a:pt x="438836" y="147742"/>
                    <a:pt x="506790" y="135335"/>
                  </a:cubicBezTo>
                  <a:cubicBezTo>
                    <a:pt x="474721" y="102121"/>
                    <a:pt x="458688" y="85515"/>
                    <a:pt x="426429" y="52111"/>
                  </a:cubicBezTo>
                  <a:cubicBezTo>
                    <a:pt x="329080" y="33022"/>
                    <a:pt x="280786" y="23478"/>
                    <a:pt x="184583" y="4963"/>
                  </a:cubicBezTo>
                  <a:cubicBezTo>
                    <a:pt x="118538" y="18325"/>
                    <a:pt x="84751" y="24433"/>
                    <a:pt x="15843" y="35122"/>
                  </a:cubicBezTo>
                  <a:cubicBezTo>
                    <a:pt x="43139" y="64900"/>
                    <a:pt x="56501" y="79597"/>
                    <a:pt x="83225" y="108611"/>
                  </a:cubicBezTo>
                  <a:close/>
                </a:path>
              </a:pathLst>
            </a:custGeom>
            <a:grpFill/>
            <a:ln w="19088" cap="flat">
              <a:noFill/>
              <a:prstDash val="solid"/>
              <a:miter/>
            </a:ln>
          </p:spPr>
          <p:txBody>
            <a:bodyPr rtlCol="0" anchor="ctr"/>
            <a:lstStyle/>
            <a:p>
              <a:endParaRPr lang="en-US" dirty="0"/>
            </a:p>
          </p:txBody>
        </p:sp>
        <p:sp>
          <p:nvSpPr>
            <p:cNvPr id="602" name="Freeform: Shape 601">
              <a:extLst>
                <a:ext uri="{FF2B5EF4-FFF2-40B4-BE49-F238E27FC236}">
                  <a16:creationId xmlns:a16="http://schemas.microsoft.com/office/drawing/2014/main" id="{76FB4F95-0629-4A3A-8598-224C18C1947B}"/>
                </a:ext>
              </a:extLst>
            </p:cNvPr>
            <p:cNvSpPr/>
            <p:nvPr/>
          </p:nvSpPr>
          <p:spPr>
            <a:xfrm>
              <a:off x="13249074" y="4873825"/>
              <a:ext cx="515379" cy="171793"/>
            </a:xfrm>
            <a:custGeom>
              <a:avLst/>
              <a:gdLst>
                <a:gd name="connsiteX0" fmla="*/ 355039 w 515378"/>
                <a:gd name="connsiteY0" fmla="*/ 186109 h 171792"/>
                <a:gd name="connsiteX1" fmla="*/ 85705 w 515378"/>
                <a:gd name="connsiteY1" fmla="*/ 129226 h 171792"/>
                <a:gd name="connsiteX2" fmla="*/ 0 w 515378"/>
                <a:gd name="connsiteY2" fmla="*/ 40658 h 171792"/>
                <a:gd name="connsiteX3" fmla="*/ 170076 w 515378"/>
                <a:gd name="connsiteY3" fmla="*/ 0 h 171792"/>
                <a:gd name="connsiteX4" fmla="*/ 429100 w 515378"/>
                <a:gd name="connsiteY4" fmla="*/ 48484 h 171792"/>
                <a:gd name="connsiteX5" fmla="*/ 527404 w 515378"/>
                <a:gd name="connsiteY5" fmla="*/ 144688 h 171792"/>
                <a:gd name="connsiteX6" fmla="*/ 355039 w 515378"/>
                <a:gd name="connsiteY6" fmla="*/ 186109 h 171792"/>
                <a:gd name="connsiteX7" fmla="*/ 96777 w 515378"/>
                <a:gd name="connsiteY7" fmla="*/ 127318 h 171792"/>
                <a:gd name="connsiteX8" fmla="*/ 349122 w 515378"/>
                <a:gd name="connsiteY8" fmla="*/ 180383 h 171792"/>
                <a:gd name="connsiteX9" fmla="*/ 510798 w 515378"/>
                <a:gd name="connsiteY9" fmla="*/ 141634 h 171792"/>
                <a:gd name="connsiteX10" fmla="*/ 418793 w 515378"/>
                <a:gd name="connsiteY10" fmla="*/ 51538 h 171792"/>
                <a:gd name="connsiteX11" fmla="*/ 175420 w 515378"/>
                <a:gd name="connsiteY11" fmla="*/ 5726 h 171792"/>
                <a:gd name="connsiteX12" fmla="*/ 15843 w 515378"/>
                <a:gd name="connsiteY12" fmla="*/ 43903 h 171792"/>
                <a:gd name="connsiteX13" fmla="*/ 96777 w 515378"/>
                <a:gd name="connsiteY13" fmla="*/ 127318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171792">
                  <a:moveTo>
                    <a:pt x="355039" y="186109"/>
                  </a:moveTo>
                  <a:cubicBezTo>
                    <a:pt x="246809" y="163203"/>
                    <a:pt x="192791" y="151750"/>
                    <a:pt x="85705" y="129226"/>
                  </a:cubicBezTo>
                  <a:cubicBezTo>
                    <a:pt x="51538" y="93723"/>
                    <a:pt x="34358" y="76162"/>
                    <a:pt x="0" y="40658"/>
                  </a:cubicBezTo>
                  <a:cubicBezTo>
                    <a:pt x="69481" y="25769"/>
                    <a:pt x="103457" y="17370"/>
                    <a:pt x="170076" y="0"/>
                  </a:cubicBezTo>
                  <a:cubicBezTo>
                    <a:pt x="273342" y="19470"/>
                    <a:pt x="325262" y="29205"/>
                    <a:pt x="429100" y="48484"/>
                  </a:cubicBezTo>
                  <a:cubicBezTo>
                    <a:pt x="468232" y="86851"/>
                    <a:pt x="487892" y="105939"/>
                    <a:pt x="527404" y="144688"/>
                  </a:cubicBezTo>
                  <a:cubicBezTo>
                    <a:pt x="460214" y="162821"/>
                    <a:pt x="425855" y="171220"/>
                    <a:pt x="355039" y="186109"/>
                  </a:cubicBezTo>
                  <a:close/>
                  <a:moveTo>
                    <a:pt x="96777" y="127318"/>
                  </a:moveTo>
                  <a:cubicBezTo>
                    <a:pt x="197180" y="148315"/>
                    <a:pt x="247763" y="159004"/>
                    <a:pt x="349122" y="180383"/>
                  </a:cubicBezTo>
                  <a:cubicBezTo>
                    <a:pt x="415357" y="166257"/>
                    <a:pt x="447807" y="158431"/>
                    <a:pt x="510798" y="141634"/>
                  </a:cubicBezTo>
                  <a:cubicBezTo>
                    <a:pt x="473767" y="105366"/>
                    <a:pt x="455442" y="87423"/>
                    <a:pt x="418793" y="51538"/>
                  </a:cubicBezTo>
                  <a:cubicBezTo>
                    <a:pt x="321253" y="33213"/>
                    <a:pt x="272579" y="24051"/>
                    <a:pt x="175420" y="5726"/>
                  </a:cubicBezTo>
                  <a:cubicBezTo>
                    <a:pt x="112811" y="22142"/>
                    <a:pt x="80933" y="29778"/>
                    <a:pt x="15843" y="43903"/>
                  </a:cubicBezTo>
                  <a:cubicBezTo>
                    <a:pt x="48485" y="77307"/>
                    <a:pt x="64518" y="93913"/>
                    <a:pt x="96777" y="127318"/>
                  </a:cubicBezTo>
                  <a:close/>
                </a:path>
              </a:pathLst>
            </a:custGeom>
            <a:grpFill/>
            <a:ln w="19088" cap="flat">
              <a:noFill/>
              <a:prstDash val="solid"/>
              <a:miter/>
            </a:ln>
          </p:spPr>
          <p:txBody>
            <a:bodyPr rtlCol="0" anchor="ctr"/>
            <a:lstStyle/>
            <a:p>
              <a:endParaRPr lang="en-US" dirty="0"/>
            </a:p>
          </p:txBody>
        </p:sp>
        <p:sp>
          <p:nvSpPr>
            <p:cNvPr id="603" name="Freeform: Shape 602">
              <a:extLst>
                <a:ext uri="{FF2B5EF4-FFF2-40B4-BE49-F238E27FC236}">
                  <a16:creationId xmlns:a16="http://schemas.microsoft.com/office/drawing/2014/main" id="{5F9C8CA5-945F-45A3-940B-4410C6CE426C}"/>
                </a:ext>
              </a:extLst>
            </p:cNvPr>
            <p:cNvSpPr/>
            <p:nvPr/>
          </p:nvSpPr>
          <p:spPr>
            <a:xfrm>
              <a:off x="-1498201" y="5010305"/>
              <a:ext cx="534467" cy="190881"/>
            </a:xfrm>
            <a:custGeom>
              <a:avLst/>
              <a:gdLst>
                <a:gd name="connsiteX0" fmla="*/ 180573 w 534466"/>
                <a:gd name="connsiteY0" fmla="*/ 195080 h 190880"/>
                <a:gd name="connsiteX1" fmla="*/ 0 w 534466"/>
                <a:gd name="connsiteY1" fmla="*/ 153659 h 190880"/>
                <a:gd name="connsiteX2" fmla="*/ 101740 w 534466"/>
                <a:gd name="connsiteY2" fmla="*/ 53256 h 190880"/>
                <a:gd name="connsiteX3" fmla="*/ 370882 w 534466"/>
                <a:gd name="connsiteY3" fmla="*/ 0 h 190880"/>
                <a:gd name="connsiteX4" fmla="*/ 551074 w 534466"/>
                <a:gd name="connsiteY4" fmla="*/ 38940 h 190880"/>
                <a:gd name="connsiteX5" fmla="*/ 463841 w 534466"/>
                <a:gd name="connsiteY5" fmla="*/ 132662 h 190880"/>
                <a:gd name="connsiteX6" fmla="*/ 180573 w 534466"/>
                <a:gd name="connsiteY6" fmla="*/ 195080 h 190880"/>
                <a:gd name="connsiteX7" fmla="*/ 17179 w 534466"/>
                <a:gd name="connsiteY7" fmla="*/ 150223 h 190880"/>
                <a:gd name="connsiteX8" fmla="*/ 186682 w 534466"/>
                <a:gd name="connsiteY8" fmla="*/ 188972 h 190880"/>
                <a:gd name="connsiteX9" fmla="*/ 451815 w 534466"/>
                <a:gd name="connsiteY9" fmla="*/ 130753 h 190880"/>
                <a:gd name="connsiteX10" fmla="*/ 534085 w 534466"/>
                <a:gd name="connsiteY10" fmla="*/ 42567 h 190880"/>
                <a:gd name="connsiteX11" fmla="*/ 364964 w 534466"/>
                <a:gd name="connsiteY11" fmla="*/ 6108 h 190880"/>
                <a:gd name="connsiteX12" fmla="*/ 112047 w 534466"/>
                <a:gd name="connsiteY12" fmla="*/ 56310 h 190880"/>
                <a:gd name="connsiteX13" fmla="*/ 17179 w 534466"/>
                <a:gd name="connsiteY13" fmla="*/ 150223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90880">
                  <a:moveTo>
                    <a:pt x="180573" y="195080"/>
                  </a:moveTo>
                  <a:cubicBezTo>
                    <a:pt x="106130" y="179810"/>
                    <a:pt x="70053" y="171602"/>
                    <a:pt x="0" y="153659"/>
                  </a:cubicBezTo>
                  <a:cubicBezTo>
                    <a:pt x="41039" y="113192"/>
                    <a:pt x="61464" y="93150"/>
                    <a:pt x="101740" y="53256"/>
                  </a:cubicBezTo>
                  <a:cubicBezTo>
                    <a:pt x="209587" y="32068"/>
                    <a:pt x="263416" y="21379"/>
                    <a:pt x="370882" y="0"/>
                  </a:cubicBezTo>
                  <a:cubicBezTo>
                    <a:pt x="440935" y="16797"/>
                    <a:pt x="477012" y="24624"/>
                    <a:pt x="551074" y="38940"/>
                  </a:cubicBezTo>
                  <a:cubicBezTo>
                    <a:pt x="516524" y="76161"/>
                    <a:pt x="499154" y="94868"/>
                    <a:pt x="463841" y="132662"/>
                  </a:cubicBezTo>
                  <a:cubicBezTo>
                    <a:pt x="351030" y="157668"/>
                    <a:pt x="294148" y="170266"/>
                    <a:pt x="180573" y="195080"/>
                  </a:cubicBezTo>
                  <a:close/>
                  <a:moveTo>
                    <a:pt x="17179" y="150223"/>
                  </a:moveTo>
                  <a:cubicBezTo>
                    <a:pt x="83033" y="167021"/>
                    <a:pt x="117010" y="174656"/>
                    <a:pt x="186682" y="188972"/>
                  </a:cubicBezTo>
                  <a:cubicBezTo>
                    <a:pt x="293002" y="165685"/>
                    <a:pt x="346258" y="153850"/>
                    <a:pt x="451815" y="130753"/>
                  </a:cubicBezTo>
                  <a:cubicBezTo>
                    <a:pt x="485029" y="95059"/>
                    <a:pt x="501444" y="77498"/>
                    <a:pt x="534085" y="42567"/>
                  </a:cubicBezTo>
                  <a:cubicBezTo>
                    <a:pt x="464795" y="29014"/>
                    <a:pt x="431009" y="21760"/>
                    <a:pt x="364964" y="6108"/>
                  </a:cubicBezTo>
                  <a:cubicBezTo>
                    <a:pt x="264179" y="26151"/>
                    <a:pt x="213405" y="36458"/>
                    <a:pt x="112047" y="56310"/>
                  </a:cubicBezTo>
                  <a:cubicBezTo>
                    <a:pt x="74634" y="93532"/>
                    <a:pt x="55546" y="112238"/>
                    <a:pt x="17179" y="150223"/>
                  </a:cubicBezTo>
                  <a:close/>
                </a:path>
              </a:pathLst>
            </a:custGeom>
            <a:grpFill/>
            <a:ln w="19088" cap="flat">
              <a:noFill/>
              <a:prstDash val="solid"/>
              <a:miter/>
            </a:ln>
          </p:spPr>
          <p:txBody>
            <a:bodyPr rtlCol="0" anchor="ctr"/>
            <a:lstStyle/>
            <a:p>
              <a:endParaRPr lang="en-US" dirty="0"/>
            </a:p>
          </p:txBody>
        </p:sp>
        <p:sp>
          <p:nvSpPr>
            <p:cNvPr id="604" name="Freeform: Shape 603">
              <a:extLst>
                <a:ext uri="{FF2B5EF4-FFF2-40B4-BE49-F238E27FC236}">
                  <a16:creationId xmlns:a16="http://schemas.microsoft.com/office/drawing/2014/main" id="{6D8D26C9-E3FA-4B7B-98C3-BFB5E2388977}"/>
                </a:ext>
              </a:extLst>
            </p:cNvPr>
            <p:cNvSpPr/>
            <p:nvPr/>
          </p:nvSpPr>
          <p:spPr>
            <a:xfrm>
              <a:off x="-1049058" y="4994271"/>
              <a:ext cx="534467" cy="171793"/>
            </a:xfrm>
            <a:custGeom>
              <a:avLst/>
              <a:gdLst>
                <a:gd name="connsiteX0" fmla="*/ 197180 w 534466"/>
                <a:gd name="connsiteY0" fmla="*/ 179619 h 171792"/>
                <a:gd name="connsiteX1" fmla="*/ 0 w 534466"/>
                <a:gd name="connsiteY1" fmla="*/ 149651 h 171792"/>
                <a:gd name="connsiteX2" fmla="*/ 87805 w 534466"/>
                <a:gd name="connsiteY2" fmla="*/ 55546 h 171792"/>
                <a:gd name="connsiteX3" fmla="*/ 356566 w 534466"/>
                <a:gd name="connsiteY3" fmla="*/ 0 h 171792"/>
                <a:gd name="connsiteX4" fmla="*/ 549737 w 534466"/>
                <a:gd name="connsiteY4" fmla="*/ 29968 h 171792"/>
                <a:gd name="connsiteX5" fmla="*/ 479111 w 534466"/>
                <a:gd name="connsiteY5" fmla="*/ 114719 h 171792"/>
                <a:gd name="connsiteX6" fmla="*/ 197180 w 534466"/>
                <a:gd name="connsiteY6" fmla="*/ 179619 h 171792"/>
                <a:gd name="connsiteX7" fmla="*/ 17370 w 534466"/>
                <a:gd name="connsiteY7" fmla="*/ 145833 h 171792"/>
                <a:gd name="connsiteX8" fmla="*/ 202334 w 534466"/>
                <a:gd name="connsiteY8" fmla="*/ 173892 h 171792"/>
                <a:gd name="connsiteX9" fmla="*/ 466322 w 534466"/>
                <a:gd name="connsiteY9" fmla="*/ 113383 h 171792"/>
                <a:gd name="connsiteX10" fmla="*/ 533131 w 534466"/>
                <a:gd name="connsiteY10" fmla="*/ 33595 h 171792"/>
                <a:gd name="connsiteX11" fmla="*/ 351794 w 534466"/>
                <a:gd name="connsiteY11" fmla="*/ 5535 h 171792"/>
                <a:gd name="connsiteX12" fmla="*/ 99258 w 534466"/>
                <a:gd name="connsiteY12" fmla="*/ 58028 h 171792"/>
                <a:gd name="connsiteX13" fmla="*/ 17370 w 534466"/>
                <a:gd name="connsiteY13" fmla="*/ 145833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71792">
                  <a:moveTo>
                    <a:pt x="197180" y="179619"/>
                  </a:moveTo>
                  <a:cubicBezTo>
                    <a:pt x="116247" y="168930"/>
                    <a:pt x="76734" y="163012"/>
                    <a:pt x="0" y="149651"/>
                  </a:cubicBezTo>
                  <a:cubicBezTo>
                    <a:pt x="35504" y="111665"/>
                    <a:pt x="53065" y="92959"/>
                    <a:pt x="87805" y="55546"/>
                  </a:cubicBezTo>
                  <a:cubicBezTo>
                    <a:pt x="196035" y="33022"/>
                    <a:pt x="249863" y="21760"/>
                    <a:pt x="356566" y="0"/>
                  </a:cubicBezTo>
                  <a:cubicBezTo>
                    <a:pt x="431964" y="13362"/>
                    <a:pt x="470522" y="19279"/>
                    <a:pt x="549737" y="29968"/>
                  </a:cubicBezTo>
                  <a:cubicBezTo>
                    <a:pt x="521678" y="63563"/>
                    <a:pt x="507743" y="80361"/>
                    <a:pt x="479111" y="114719"/>
                  </a:cubicBezTo>
                  <a:cubicBezTo>
                    <a:pt x="367446" y="140107"/>
                    <a:pt x="310945" y="153277"/>
                    <a:pt x="197180" y="179619"/>
                  </a:cubicBezTo>
                  <a:close/>
                  <a:moveTo>
                    <a:pt x="17370" y="145833"/>
                  </a:moveTo>
                  <a:cubicBezTo>
                    <a:pt x="89523" y="158240"/>
                    <a:pt x="126554" y="163967"/>
                    <a:pt x="202334" y="173892"/>
                  </a:cubicBezTo>
                  <a:cubicBezTo>
                    <a:pt x="308845" y="149269"/>
                    <a:pt x="361720" y="137053"/>
                    <a:pt x="466322" y="113383"/>
                  </a:cubicBezTo>
                  <a:cubicBezTo>
                    <a:pt x="493427" y="81124"/>
                    <a:pt x="506598" y="65281"/>
                    <a:pt x="533131" y="33595"/>
                  </a:cubicBezTo>
                  <a:cubicBezTo>
                    <a:pt x="458878" y="23478"/>
                    <a:pt x="422611" y="17943"/>
                    <a:pt x="351794" y="5535"/>
                  </a:cubicBezTo>
                  <a:cubicBezTo>
                    <a:pt x="251581" y="26151"/>
                    <a:pt x="200998" y="36649"/>
                    <a:pt x="99258" y="58028"/>
                  </a:cubicBezTo>
                  <a:cubicBezTo>
                    <a:pt x="66808" y="92768"/>
                    <a:pt x="50393" y="110329"/>
                    <a:pt x="17370" y="145833"/>
                  </a:cubicBezTo>
                  <a:close/>
                </a:path>
              </a:pathLst>
            </a:custGeom>
            <a:grpFill/>
            <a:ln w="19088" cap="flat">
              <a:noFill/>
              <a:prstDash val="solid"/>
              <a:miter/>
            </a:ln>
          </p:spPr>
          <p:txBody>
            <a:bodyPr rtlCol="0" anchor="ctr"/>
            <a:lstStyle/>
            <a:p>
              <a:endParaRPr lang="en-US" dirty="0"/>
            </a:p>
          </p:txBody>
        </p:sp>
        <p:sp>
          <p:nvSpPr>
            <p:cNvPr id="605" name="Freeform: Shape 604">
              <a:extLst>
                <a:ext uri="{FF2B5EF4-FFF2-40B4-BE49-F238E27FC236}">
                  <a16:creationId xmlns:a16="http://schemas.microsoft.com/office/drawing/2014/main" id="{2C12E941-A38A-4057-8580-2915C9167372}"/>
                </a:ext>
              </a:extLst>
            </p:cNvPr>
            <p:cNvSpPr/>
            <p:nvPr/>
          </p:nvSpPr>
          <p:spPr>
            <a:xfrm>
              <a:off x="-584835" y="4970220"/>
              <a:ext cx="534467" cy="152705"/>
            </a:xfrm>
            <a:custGeom>
              <a:avLst/>
              <a:gdLst>
                <a:gd name="connsiteX0" fmla="*/ 210542 w 534466"/>
                <a:gd name="connsiteY0" fmla="*/ 159958 h 152704"/>
                <a:gd name="connsiteX1" fmla="*/ 0 w 534466"/>
                <a:gd name="connsiteY1" fmla="*/ 140107 h 152704"/>
                <a:gd name="connsiteX2" fmla="*/ 71199 w 534466"/>
                <a:gd name="connsiteY2" fmla="*/ 54974 h 152704"/>
                <a:gd name="connsiteX3" fmla="*/ 335569 w 534466"/>
                <a:gd name="connsiteY3" fmla="*/ 0 h 152704"/>
                <a:gd name="connsiteX4" fmla="*/ 539621 w 534466"/>
                <a:gd name="connsiteY4" fmla="*/ 21951 h 152704"/>
                <a:gd name="connsiteX5" fmla="*/ 486747 w 534466"/>
                <a:gd name="connsiteY5" fmla="*/ 96013 h 152704"/>
                <a:gd name="connsiteX6" fmla="*/ 210542 w 534466"/>
                <a:gd name="connsiteY6" fmla="*/ 159958 h 152704"/>
                <a:gd name="connsiteX7" fmla="*/ 17179 w 534466"/>
                <a:gd name="connsiteY7" fmla="*/ 136098 h 152704"/>
                <a:gd name="connsiteX8" fmla="*/ 214550 w 534466"/>
                <a:gd name="connsiteY8" fmla="*/ 154804 h 152704"/>
                <a:gd name="connsiteX9" fmla="*/ 473003 w 534466"/>
                <a:gd name="connsiteY9" fmla="*/ 95059 h 152704"/>
                <a:gd name="connsiteX10" fmla="*/ 523205 w 534466"/>
                <a:gd name="connsiteY10" fmla="*/ 25196 h 152704"/>
                <a:gd name="connsiteX11" fmla="*/ 331560 w 534466"/>
                <a:gd name="connsiteY11" fmla="*/ 4581 h 152704"/>
                <a:gd name="connsiteX12" fmla="*/ 83415 w 534466"/>
                <a:gd name="connsiteY12" fmla="*/ 56501 h 152704"/>
                <a:gd name="connsiteX13" fmla="*/ 17179 w 534466"/>
                <a:gd name="connsiteY13" fmla="*/ 136098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52704">
                  <a:moveTo>
                    <a:pt x="210542" y="159958"/>
                  </a:moveTo>
                  <a:cubicBezTo>
                    <a:pt x="124454" y="153277"/>
                    <a:pt x="82461" y="149269"/>
                    <a:pt x="0" y="140107"/>
                  </a:cubicBezTo>
                  <a:cubicBezTo>
                    <a:pt x="28823" y="105748"/>
                    <a:pt x="42948" y="88760"/>
                    <a:pt x="71199" y="54974"/>
                  </a:cubicBezTo>
                  <a:cubicBezTo>
                    <a:pt x="178092" y="32259"/>
                    <a:pt x="230966" y="21188"/>
                    <a:pt x="335569" y="0"/>
                  </a:cubicBezTo>
                  <a:cubicBezTo>
                    <a:pt x="415357" y="10117"/>
                    <a:pt x="456205" y="14507"/>
                    <a:pt x="539621" y="21951"/>
                  </a:cubicBezTo>
                  <a:cubicBezTo>
                    <a:pt x="518624" y="51347"/>
                    <a:pt x="508316" y="66045"/>
                    <a:pt x="486747" y="96013"/>
                  </a:cubicBezTo>
                  <a:cubicBezTo>
                    <a:pt x="377563" y="120637"/>
                    <a:pt x="322398" y="133426"/>
                    <a:pt x="210542" y="159958"/>
                  </a:cubicBezTo>
                  <a:close/>
                  <a:moveTo>
                    <a:pt x="17179" y="136098"/>
                  </a:moveTo>
                  <a:cubicBezTo>
                    <a:pt x="94486" y="144688"/>
                    <a:pt x="133999" y="148505"/>
                    <a:pt x="214550" y="154804"/>
                  </a:cubicBezTo>
                  <a:cubicBezTo>
                    <a:pt x="319344" y="130181"/>
                    <a:pt x="371073" y="118155"/>
                    <a:pt x="473003" y="95059"/>
                  </a:cubicBezTo>
                  <a:cubicBezTo>
                    <a:pt x="493428" y="66808"/>
                    <a:pt x="503353" y="53065"/>
                    <a:pt x="523205" y="25196"/>
                  </a:cubicBezTo>
                  <a:cubicBezTo>
                    <a:pt x="444944" y="18134"/>
                    <a:pt x="406577" y="14125"/>
                    <a:pt x="331560" y="4581"/>
                  </a:cubicBezTo>
                  <a:cubicBezTo>
                    <a:pt x="233447" y="24624"/>
                    <a:pt x="183627" y="35122"/>
                    <a:pt x="83415" y="56501"/>
                  </a:cubicBezTo>
                  <a:cubicBezTo>
                    <a:pt x="57074" y="88187"/>
                    <a:pt x="43903" y="104030"/>
                    <a:pt x="17179" y="136098"/>
                  </a:cubicBezTo>
                  <a:close/>
                </a:path>
              </a:pathLst>
            </a:custGeom>
            <a:grpFill/>
            <a:ln w="19088" cap="flat">
              <a:noFill/>
              <a:prstDash val="solid"/>
              <a:miter/>
            </a:ln>
          </p:spPr>
          <p:txBody>
            <a:bodyPr rtlCol="0" anchor="ctr"/>
            <a:lstStyle/>
            <a:p>
              <a:endParaRPr lang="en-US" dirty="0"/>
            </a:p>
          </p:txBody>
        </p:sp>
        <p:sp>
          <p:nvSpPr>
            <p:cNvPr id="606" name="Freeform: Shape 605">
              <a:extLst>
                <a:ext uri="{FF2B5EF4-FFF2-40B4-BE49-F238E27FC236}">
                  <a16:creationId xmlns:a16="http://schemas.microsoft.com/office/drawing/2014/main" id="{C755BB3A-31D2-4A4E-AEA5-0EC09594DB75}"/>
                </a:ext>
              </a:extLst>
            </p:cNvPr>
            <p:cNvSpPr/>
            <p:nvPr/>
          </p:nvSpPr>
          <p:spPr>
            <a:xfrm>
              <a:off x="-113741" y="4941397"/>
              <a:ext cx="515379" cy="133617"/>
            </a:xfrm>
            <a:custGeom>
              <a:avLst/>
              <a:gdLst>
                <a:gd name="connsiteX0" fmla="*/ 220468 w 515378"/>
                <a:gd name="connsiteY0" fmla="*/ 137816 h 133616"/>
                <a:gd name="connsiteX1" fmla="*/ 0 w 515378"/>
                <a:gd name="connsiteY1" fmla="*/ 126363 h 133616"/>
                <a:gd name="connsiteX2" fmla="*/ 53447 w 515378"/>
                <a:gd name="connsiteY2" fmla="*/ 51920 h 133616"/>
                <a:gd name="connsiteX3" fmla="*/ 310182 w 515378"/>
                <a:gd name="connsiteY3" fmla="*/ 0 h 133616"/>
                <a:gd name="connsiteX4" fmla="*/ 522442 w 515378"/>
                <a:gd name="connsiteY4" fmla="*/ 15080 h 133616"/>
                <a:gd name="connsiteX5" fmla="*/ 486747 w 515378"/>
                <a:gd name="connsiteY5" fmla="*/ 77689 h 133616"/>
                <a:gd name="connsiteX6" fmla="*/ 220468 w 515378"/>
                <a:gd name="connsiteY6" fmla="*/ 137816 h 133616"/>
                <a:gd name="connsiteX7" fmla="*/ 16989 w 515378"/>
                <a:gd name="connsiteY7" fmla="*/ 122546 h 133616"/>
                <a:gd name="connsiteX8" fmla="*/ 223522 w 515378"/>
                <a:gd name="connsiteY8" fmla="*/ 133235 h 133616"/>
                <a:gd name="connsiteX9" fmla="*/ 473194 w 515378"/>
                <a:gd name="connsiteY9" fmla="*/ 77116 h 133616"/>
                <a:gd name="connsiteX10" fmla="*/ 507171 w 515378"/>
                <a:gd name="connsiteY10" fmla="*/ 17943 h 133616"/>
                <a:gd name="connsiteX11" fmla="*/ 307700 w 515378"/>
                <a:gd name="connsiteY11" fmla="*/ 3818 h 133616"/>
                <a:gd name="connsiteX12" fmla="*/ 66618 w 515378"/>
                <a:gd name="connsiteY12" fmla="*/ 52874 h 133616"/>
                <a:gd name="connsiteX13" fmla="*/ 16989 w 515378"/>
                <a:gd name="connsiteY13" fmla="*/ 122546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133616">
                  <a:moveTo>
                    <a:pt x="220468" y="137816"/>
                  </a:moveTo>
                  <a:cubicBezTo>
                    <a:pt x="130944" y="134380"/>
                    <a:pt x="86660" y="132090"/>
                    <a:pt x="0" y="126363"/>
                  </a:cubicBezTo>
                  <a:cubicBezTo>
                    <a:pt x="21761" y="96204"/>
                    <a:pt x="32259" y="81506"/>
                    <a:pt x="53447" y="51920"/>
                  </a:cubicBezTo>
                  <a:cubicBezTo>
                    <a:pt x="157668" y="30159"/>
                    <a:pt x="209015" y="19852"/>
                    <a:pt x="310182" y="0"/>
                  </a:cubicBezTo>
                  <a:cubicBezTo>
                    <a:pt x="393597" y="7253"/>
                    <a:pt x="435972" y="10308"/>
                    <a:pt x="522442" y="15080"/>
                  </a:cubicBezTo>
                  <a:cubicBezTo>
                    <a:pt x="508316" y="39894"/>
                    <a:pt x="501444" y="52301"/>
                    <a:pt x="486747" y="77689"/>
                  </a:cubicBezTo>
                  <a:cubicBezTo>
                    <a:pt x="382335" y="100403"/>
                    <a:pt x="329079" y="112429"/>
                    <a:pt x="220468" y="137816"/>
                  </a:cubicBezTo>
                  <a:close/>
                  <a:moveTo>
                    <a:pt x="16989" y="122546"/>
                  </a:moveTo>
                  <a:cubicBezTo>
                    <a:pt x="98304" y="127890"/>
                    <a:pt x="139725" y="129990"/>
                    <a:pt x="223522" y="133235"/>
                  </a:cubicBezTo>
                  <a:cubicBezTo>
                    <a:pt x="325071" y="109757"/>
                    <a:pt x="374891" y="98495"/>
                    <a:pt x="473194" y="77116"/>
                  </a:cubicBezTo>
                  <a:cubicBezTo>
                    <a:pt x="487128" y="53065"/>
                    <a:pt x="493809" y="41421"/>
                    <a:pt x="507171" y="17943"/>
                  </a:cubicBezTo>
                  <a:cubicBezTo>
                    <a:pt x="426047" y="13362"/>
                    <a:pt x="386152" y="10499"/>
                    <a:pt x="307700" y="3818"/>
                  </a:cubicBezTo>
                  <a:cubicBezTo>
                    <a:pt x="212642" y="22524"/>
                    <a:pt x="164349" y="32450"/>
                    <a:pt x="66618" y="52874"/>
                  </a:cubicBezTo>
                  <a:cubicBezTo>
                    <a:pt x="46957" y="80552"/>
                    <a:pt x="37222" y="94295"/>
                    <a:pt x="16989" y="122546"/>
                  </a:cubicBezTo>
                  <a:close/>
                </a:path>
              </a:pathLst>
            </a:custGeom>
            <a:grpFill/>
            <a:ln w="19088" cap="flat">
              <a:noFill/>
              <a:prstDash val="solid"/>
              <a:miter/>
            </a:ln>
          </p:spPr>
          <p:txBody>
            <a:bodyPr rtlCol="0" anchor="ctr"/>
            <a:lstStyle/>
            <a:p>
              <a:endParaRPr lang="en-US" dirty="0"/>
            </a:p>
          </p:txBody>
        </p:sp>
        <p:sp>
          <p:nvSpPr>
            <p:cNvPr id="607" name="Freeform: Shape 606">
              <a:extLst>
                <a:ext uri="{FF2B5EF4-FFF2-40B4-BE49-F238E27FC236}">
                  <a16:creationId xmlns:a16="http://schemas.microsoft.com/office/drawing/2014/main" id="{879CC4B1-1763-479B-92F7-842CB790C6E3}"/>
                </a:ext>
              </a:extLst>
            </p:cNvPr>
            <p:cNvSpPr/>
            <p:nvPr/>
          </p:nvSpPr>
          <p:spPr>
            <a:xfrm>
              <a:off x="358308" y="4910665"/>
              <a:ext cx="496291" cy="114529"/>
            </a:xfrm>
            <a:custGeom>
              <a:avLst/>
              <a:gdLst>
                <a:gd name="connsiteX0" fmla="*/ 226766 w 496290"/>
                <a:gd name="connsiteY0" fmla="*/ 115101 h 114528"/>
                <a:gd name="connsiteX1" fmla="*/ 0 w 496290"/>
                <a:gd name="connsiteY1" fmla="*/ 109947 h 114528"/>
                <a:gd name="connsiteX2" fmla="*/ 36267 w 496290"/>
                <a:gd name="connsiteY2" fmla="*/ 46957 h 114528"/>
                <a:gd name="connsiteX3" fmla="*/ 283458 w 496290"/>
                <a:gd name="connsiteY3" fmla="*/ 0 h 114528"/>
                <a:gd name="connsiteX4" fmla="*/ 501444 w 496290"/>
                <a:gd name="connsiteY4" fmla="*/ 9926 h 114528"/>
                <a:gd name="connsiteX5" fmla="*/ 481593 w 496290"/>
                <a:gd name="connsiteY5" fmla="*/ 61273 h 114528"/>
                <a:gd name="connsiteX6" fmla="*/ 226766 w 496290"/>
                <a:gd name="connsiteY6" fmla="*/ 115101 h 114528"/>
                <a:gd name="connsiteX7" fmla="*/ 16034 w 496290"/>
                <a:gd name="connsiteY7" fmla="*/ 106512 h 114528"/>
                <a:gd name="connsiteX8" fmla="*/ 228485 w 496290"/>
                <a:gd name="connsiteY8" fmla="*/ 111284 h 114528"/>
                <a:gd name="connsiteX9" fmla="*/ 467277 w 496290"/>
                <a:gd name="connsiteY9" fmla="*/ 61082 h 114528"/>
                <a:gd name="connsiteX10" fmla="*/ 486365 w 496290"/>
                <a:gd name="connsiteY10" fmla="*/ 12598 h 114528"/>
                <a:gd name="connsiteX11" fmla="*/ 281549 w 496290"/>
                <a:gd name="connsiteY11" fmla="*/ 3436 h 114528"/>
                <a:gd name="connsiteX12" fmla="*/ 49438 w 496290"/>
                <a:gd name="connsiteY12" fmla="*/ 47720 h 114528"/>
                <a:gd name="connsiteX13" fmla="*/ 16034 w 496290"/>
                <a:gd name="connsiteY13" fmla="*/ 106512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14528">
                  <a:moveTo>
                    <a:pt x="226766" y="115101"/>
                  </a:moveTo>
                  <a:cubicBezTo>
                    <a:pt x="135144" y="113956"/>
                    <a:pt x="89523" y="113001"/>
                    <a:pt x="0" y="109947"/>
                  </a:cubicBezTo>
                  <a:cubicBezTo>
                    <a:pt x="14889" y="84369"/>
                    <a:pt x="21951" y="71962"/>
                    <a:pt x="36267" y="46957"/>
                  </a:cubicBezTo>
                  <a:cubicBezTo>
                    <a:pt x="136671" y="27105"/>
                    <a:pt x="186109" y="17752"/>
                    <a:pt x="283458" y="0"/>
                  </a:cubicBezTo>
                  <a:cubicBezTo>
                    <a:pt x="369355" y="4963"/>
                    <a:pt x="413066" y="7063"/>
                    <a:pt x="501444" y="9926"/>
                  </a:cubicBezTo>
                  <a:cubicBezTo>
                    <a:pt x="493618" y="30350"/>
                    <a:pt x="489992" y="40276"/>
                    <a:pt x="481593" y="61273"/>
                  </a:cubicBezTo>
                  <a:cubicBezTo>
                    <a:pt x="381571" y="81315"/>
                    <a:pt x="330606" y="92005"/>
                    <a:pt x="226766" y="115101"/>
                  </a:cubicBezTo>
                  <a:close/>
                  <a:moveTo>
                    <a:pt x="16034" y="106512"/>
                  </a:moveTo>
                  <a:cubicBezTo>
                    <a:pt x="100021" y="109375"/>
                    <a:pt x="142588" y="110138"/>
                    <a:pt x="228485" y="111284"/>
                  </a:cubicBezTo>
                  <a:cubicBezTo>
                    <a:pt x="325834" y="89905"/>
                    <a:pt x="373554" y="79788"/>
                    <a:pt x="467277" y="61082"/>
                  </a:cubicBezTo>
                  <a:cubicBezTo>
                    <a:pt x="475294" y="41230"/>
                    <a:pt x="478920" y="31877"/>
                    <a:pt x="486365" y="12598"/>
                  </a:cubicBezTo>
                  <a:cubicBezTo>
                    <a:pt x="403331" y="9926"/>
                    <a:pt x="362292" y="8017"/>
                    <a:pt x="281549" y="3436"/>
                  </a:cubicBezTo>
                  <a:cubicBezTo>
                    <a:pt x="190117" y="20233"/>
                    <a:pt x="143733" y="29014"/>
                    <a:pt x="49438" y="47720"/>
                  </a:cubicBezTo>
                  <a:cubicBezTo>
                    <a:pt x="36267" y="71008"/>
                    <a:pt x="29777" y="82651"/>
                    <a:pt x="16034" y="106512"/>
                  </a:cubicBezTo>
                  <a:close/>
                </a:path>
              </a:pathLst>
            </a:custGeom>
            <a:grpFill/>
            <a:ln w="19088" cap="flat">
              <a:noFill/>
              <a:prstDash val="solid"/>
              <a:miter/>
            </a:ln>
          </p:spPr>
          <p:txBody>
            <a:bodyPr rtlCol="0" anchor="ctr"/>
            <a:lstStyle/>
            <a:p>
              <a:endParaRPr lang="en-US" dirty="0"/>
            </a:p>
          </p:txBody>
        </p:sp>
        <p:sp>
          <p:nvSpPr>
            <p:cNvPr id="608" name="Freeform: Shape 607">
              <a:extLst>
                <a:ext uri="{FF2B5EF4-FFF2-40B4-BE49-F238E27FC236}">
                  <a16:creationId xmlns:a16="http://schemas.microsoft.com/office/drawing/2014/main" id="{2513F34D-6D38-4526-A1C1-C2CED9A2330F}"/>
                </a:ext>
              </a:extLst>
            </p:cNvPr>
            <p:cNvSpPr/>
            <p:nvPr/>
          </p:nvSpPr>
          <p:spPr>
            <a:xfrm>
              <a:off x="825012" y="4881270"/>
              <a:ext cx="477202" cy="76352"/>
            </a:xfrm>
            <a:custGeom>
              <a:avLst/>
              <a:gdLst>
                <a:gd name="connsiteX0" fmla="*/ 229821 w 477202"/>
                <a:gd name="connsiteY0" fmla="*/ 93341 h 76352"/>
                <a:gd name="connsiteX1" fmla="*/ 0 w 477202"/>
                <a:gd name="connsiteY1" fmla="*/ 92196 h 76352"/>
                <a:gd name="connsiteX2" fmla="*/ 20233 w 477202"/>
                <a:gd name="connsiteY2" fmla="*/ 40467 h 76352"/>
                <a:gd name="connsiteX3" fmla="*/ 256735 w 477202"/>
                <a:gd name="connsiteY3" fmla="*/ 0 h 76352"/>
                <a:gd name="connsiteX4" fmla="*/ 477966 w 477202"/>
                <a:gd name="connsiteY4" fmla="*/ 6681 h 76352"/>
                <a:gd name="connsiteX5" fmla="*/ 471858 w 477202"/>
                <a:gd name="connsiteY5" fmla="*/ 47720 h 76352"/>
                <a:gd name="connsiteX6" fmla="*/ 229821 w 477202"/>
                <a:gd name="connsiteY6" fmla="*/ 93341 h 76352"/>
                <a:gd name="connsiteX7" fmla="*/ 15461 w 477202"/>
                <a:gd name="connsiteY7" fmla="*/ 88951 h 76352"/>
                <a:gd name="connsiteX8" fmla="*/ 230775 w 477202"/>
                <a:gd name="connsiteY8" fmla="*/ 90096 h 76352"/>
                <a:gd name="connsiteX9" fmla="*/ 457542 w 477202"/>
                <a:gd name="connsiteY9" fmla="*/ 47339 h 76352"/>
                <a:gd name="connsiteX10" fmla="*/ 463650 w 477202"/>
                <a:gd name="connsiteY10" fmla="*/ 8590 h 76352"/>
                <a:gd name="connsiteX11" fmla="*/ 255780 w 477202"/>
                <a:gd name="connsiteY11" fmla="*/ 2672 h 76352"/>
                <a:gd name="connsiteX12" fmla="*/ 33786 w 477202"/>
                <a:gd name="connsiteY12" fmla="*/ 40849 h 76352"/>
                <a:gd name="connsiteX13" fmla="*/ 15461 w 477202"/>
                <a:gd name="connsiteY13" fmla="*/ 88951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76352">
                  <a:moveTo>
                    <a:pt x="229821" y="93341"/>
                  </a:moveTo>
                  <a:cubicBezTo>
                    <a:pt x="137243" y="93341"/>
                    <a:pt x="91241" y="93341"/>
                    <a:pt x="0" y="92196"/>
                  </a:cubicBezTo>
                  <a:cubicBezTo>
                    <a:pt x="8590" y="71008"/>
                    <a:pt x="12407" y="61082"/>
                    <a:pt x="20233" y="40467"/>
                  </a:cubicBezTo>
                  <a:cubicBezTo>
                    <a:pt x="116438" y="23097"/>
                    <a:pt x="163585" y="15080"/>
                    <a:pt x="256735" y="0"/>
                  </a:cubicBezTo>
                  <a:cubicBezTo>
                    <a:pt x="344158" y="3436"/>
                    <a:pt x="388634" y="4772"/>
                    <a:pt x="477966" y="6681"/>
                  </a:cubicBezTo>
                  <a:cubicBezTo>
                    <a:pt x="475675" y="22906"/>
                    <a:pt x="474721" y="30732"/>
                    <a:pt x="471858" y="47720"/>
                  </a:cubicBezTo>
                  <a:cubicBezTo>
                    <a:pt x="376990" y="64136"/>
                    <a:pt x="328697" y="73298"/>
                    <a:pt x="229821" y="93341"/>
                  </a:cubicBezTo>
                  <a:close/>
                  <a:moveTo>
                    <a:pt x="15461" y="88951"/>
                  </a:moveTo>
                  <a:cubicBezTo>
                    <a:pt x="100976" y="89905"/>
                    <a:pt x="144115" y="90096"/>
                    <a:pt x="230775" y="90096"/>
                  </a:cubicBezTo>
                  <a:cubicBezTo>
                    <a:pt x="323352" y="71580"/>
                    <a:pt x="368591" y="62991"/>
                    <a:pt x="457542" y="47339"/>
                  </a:cubicBezTo>
                  <a:cubicBezTo>
                    <a:pt x="460405" y="31495"/>
                    <a:pt x="461359" y="24051"/>
                    <a:pt x="463650" y="8590"/>
                  </a:cubicBezTo>
                  <a:cubicBezTo>
                    <a:pt x="379662" y="6872"/>
                    <a:pt x="338050" y="5726"/>
                    <a:pt x="255780" y="2672"/>
                  </a:cubicBezTo>
                  <a:cubicBezTo>
                    <a:pt x="168357" y="16798"/>
                    <a:pt x="124073" y="24433"/>
                    <a:pt x="33786" y="40849"/>
                  </a:cubicBezTo>
                  <a:cubicBezTo>
                    <a:pt x="26723" y="59937"/>
                    <a:pt x="23288" y="69290"/>
                    <a:pt x="15461" y="88951"/>
                  </a:cubicBezTo>
                  <a:close/>
                </a:path>
              </a:pathLst>
            </a:custGeom>
            <a:grpFill/>
            <a:ln w="19088" cap="flat">
              <a:noFill/>
              <a:prstDash val="solid"/>
              <a:miter/>
            </a:ln>
          </p:spPr>
          <p:txBody>
            <a:bodyPr rtlCol="0" anchor="ctr"/>
            <a:lstStyle/>
            <a:p>
              <a:endParaRPr lang="en-US" dirty="0"/>
            </a:p>
          </p:txBody>
        </p:sp>
        <p:sp>
          <p:nvSpPr>
            <p:cNvPr id="609" name="Freeform: Shape 608">
              <a:extLst>
                <a:ext uri="{FF2B5EF4-FFF2-40B4-BE49-F238E27FC236}">
                  <a16:creationId xmlns:a16="http://schemas.microsoft.com/office/drawing/2014/main" id="{33FB0CE1-A040-4E28-8D6F-BD14F996B4E1}"/>
                </a:ext>
              </a:extLst>
            </p:cNvPr>
            <p:cNvSpPr/>
            <p:nvPr/>
          </p:nvSpPr>
          <p:spPr>
            <a:xfrm>
              <a:off x="1282363" y="4855883"/>
              <a:ext cx="458114" cy="57264"/>
            </a:xfrm>
            <a:custGeom>
              <a:avLst/>
              <a:gdLst>
                <a:gd name="connsiteX0" fmla="*/ 229820 w 458114"/>
                <a:gd name="connsiteY0" fmla="*/ 74062 h 57264"/>
                <a:gd name="connsiteX1" fmla="*/ 0 w 458114"/>
                <a:gd name="connsiteY1" fmla="*/ 74062 h 57264"/>
                <a:gd name="connsiteX2" fmla="*/ 6490 w 458114"/>
                <a:gd name="connsiteY2" fmla="*/ 32831 h 57264"/>
                <a:gd name="connsiteX3" fmla="*/ 231920 w 458114"/>
                <a:gd name="connsiteY3" fmla="*/ 0 h 57264"/>
                <a:gd name="connsiteX4" fmla="*/ 453724 w 458114"/>
                <a:gd name="connsiteY4" fmla="*/ 5535 h 57264"/>
                <a:gd name="connsiteX5" fmla="*/ 458496 w 458114"/>
                <a:gd name="connsiteY5" fmla="*/ 37603 h 57264"/>
                <a:gd name="connsiteX6" fmla="*/ 229820 w 458114"/>
                <a:gd name="connsiteY6" fmla="*/ 74062 h 57264"/>
                <a:gd name="connsiteX7" fmla="*/ 14698 w 458114"/>
                <a:gd name="connsiteY7" fmla="*/ 71580 h 57264"/>
                <a:gd name="connsiteX8" fmla="*/ 230011 w 458114"/>
                <a:gd name="connsiteY8" fmla="*/ 71580 h 57264"/>
                <a:gd name="connsiteX9" fmla="*/ 444561 w 458114"/>
                <a:gd name="connsiteY9" fmla="*/ 37413 h 57264"/>
                <a:gd name="connsiteX10" fmla="*/ 440363 w 458114"/>
                <a:gd name="connsiteY10" fmla="*/ 7063 h 57264"/>
                <a:gd name="connsiteX11" fmla="*/ 231920 w 458114"/>
                <a:gd name="connsiteY11" fmla="*/ 2100 h 57264"/>
                <a:gd name="connsiteX12" fmla="*/ 20424 w 458114"/>
                <a:gd name="connsiteY12" fmla="*/ 33022 h 57264"/>
                <a:gd name="connsiteX13" fmla="*/ 14698 w 458114"/>
                <a:gd name="connsiteY13" fmla="*/ 71580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57264">
                  <a:moveTo>
                    <a:pt x="229820" y="74062"/>
                  </a:moveTo>
                  <a:cubicBezTo>
                    <a:pt x="137816" y="74253"/>
                    <a:pt x="91623" y="74443"/>
                    <a:pt x="0" y="74062"/>
                  </a:cubicBezTo>
                  <a:cubicBezTo>
                    <a:pt x="3054" y="57073"/>
                    <a:pt x="4008" y="49056"/>
                    <a:pt x="6490" y="32831"/>
                  </a:cubicBezTo>
                  <a:cubicBezTo>
                    <a:pt x="98113" y="18515"/>
                    <a:pt x="143161" y="11835"/>
                    <a:pt x="231920" y="0"/>
                  </a:cubicBezTo>
                  <a:cubicBezTo>
                    <a:pt x="320107" y="2672"/>
                    <a:pt x="364583" y="3818"/>
                    <a:pt x="453724" y="5535"/>
                  </a:cubicBezTo>
                  <a:cubicBezTo>
                    <a:pt x="455824" y="18134"/>
                    <a:pt x="456969" y="24242"/>
                    <a:pt x="458496" y="37603"/>
                  </a:cubicBezTo>
                  <a:cubicBezTo>
                    <a:pt x="369164" y="50393"/>
                    <a:pt x="323352" y="57646"/>
                    <a:pt x="229820" y="74062"/>
                  </a:cubicBezTo>
                  <a:close/>
                  <a:moveTo>
                    <a:pt x="14698" y="71580"/>
                  </a:moveTo>
                  <a:cubicBezTo>
                    <a:pt x="100594" y="71771"/>
                    <a:pt x="143733" y="71771"/>
                    <a:pt x="230011" y="71580"/>
                  </a:cubicBezTo>
                  <a:cubicBezTo>
                    <a:pt x="317626" y="56501"/>
                    <a:pt x="360383" y="49629"/>
                    <a:pt x="444561" y="37413"/>
                  </a:cubicBezTo>
                  <a:cubicBezTo>
                    <a:pt x="443226" y="24814"/>
                    <a:pt x="442080" y="19088"/>
                    <a:pt x="440363" y="7063"/>
                  </a:cubicBezTo>
                  <a:cubicBezTo>
                    <a:pt x="356566" y="5535"/>
                    <a:pt x="314763" y="4581"/>
                    <a:pt x="231920" y="2100"/>
                  </a:cubicBezTo>
                  <a:cubicBezTo>
                    <a:pt x="148505" y="13362"/>
                    <a:pt x="106321" y="19661"/>
                    <a:pt x="20424" y="33022"/>
                  </a:cubicBezTo>
                  <a:cubicBezTo>
                    <a:pt x="18324" y="48293"/>
                    <a:pt x="17370" y="55737"/>
                    <a:pt x="14698" y="71580"/>
                  </a:cubicBezTo>
                  <a:close/>
                </a:path>
              </a:pathLst>
            </a:custGeom>
            <a:grpFill/>
            <a:ln w="19088" cap="flat">
              <a:noFill/>
              <a:prstDash val="solid"/>
              <a:miter/>
            </a:ln>
          </p:spPr>
          <p:txBody>
            <a:bodyPr rtlCol="0" anchor="ctr"/>
            <a:lstStyle/>
            <a:p>
              <a:endParaRPr lang="en-US" dirty="0"/>
            </a:p>
          </p:txBody>
        </p:sp>
        <p:sp>
          <p:nvSpPr>
            <p:cNvPr id="610" name="Freeform: Shape 609">
              <a:extLst>
                <a:ext uri="{FF2B5EF4-FFF2-40B4-BE49-F238E27FC236}">
                  <a16:creationId xmlns:a16="http://schemas.microsoft.com/office/drawing/2014/main" id="{163F7970-140F-4A82-9B93-5F43682DAD46}"/>
                </a:ext>
              </a:extLst>
            </p:cNvPr>
            <p:cNvSpPr/>
            <p:nvPr/>
          </p:nvSpPr>
          <p:spPr>
            <a:xfrm>
              <a:off x="1722916" y="4837367"/>
              <a:ext cx="439026" cy="57264"/>
            </a:xfrm>
            <a:custGeom>
              <a:avLst/>
              <a:gdLst>
                <a:gd name="connsiteX0" fmla="*/ 231348 w 439026"/>
                <a:gd name="connsiteY0" fmla="*/ 58600 h 57264"/>
                <a:gd name="connsiteX1" fmla="*/ 4390 w 439026"/>
                <a:gd name="connsiteY1" fmla="*/ 57073 h 57264"/>
                <a:gd name="connsiteX2" fmla="*/ 0 w 439026"/>
                <a:gd name="connsiteY2" fmla="*/ 24624 h 57264"/>
                <a:gd name="connsiteX3" fmla="*/ 214932 w 439026"/>
                <a:gd name="connsiteY3" fmla="*/ 0 h 57264"/>
                <a:gd name="connsiteX4" fmla="*/ 435209 w 439026"/>
                <a:gd name="connsiteY4" fmla="*/ 6872 h 57264"/>
                <a:gd name="connsiteX5" fmla="*/ 447807 w 439026"/>
                <a:gd name="connsiteY5" fmla="*/ 32450 h 57264"/>
                <a:gd name="connsiteX6" fmla="*/ 231348 w 439026"/>
                <a:gd name="connsiteY6" fmla="*/ 58600 h 57264"/>
                <a:gd name="connsiteX7" fmla="*/ 18134 w 439026"/>
                <a:gd name="connsiteY7" fmla="*/ 54974 h 57264"/>
                <a:gd name="connsiteX8" fmla="*/ 230966 w 439026"/>
                <a:gd name="connsiteY8" fmla="*/ 56501 h 57264"/>
                <a:gd name="connsiteX9" fmla="*/ 433873 w 439026"/>
                <a:gd name="connsiteY9" fmla="*/ 32068 h 57264"/>
                <a:gd name="connsiteX10" fmla="*/ 422229 w 439026"/>
                <a:gd name="connsiteY10" fmla="*/ 8017 h 57264"/>
                <a:gd name="connsiteX11" fmla="*/ 215314 w 439026"/>
                <a:gd name="connsiteY11" fmla="*/ 1718 h 57264"/>
                <a:gd name="connsiteX12" fmla="*/ 13743 w 439026"/>
                <a:gd name="connsiteY12" fmla="*/ 24814 h 57264"/>
                <a:gd name="connsiteX13" fmla="*/ 18134 w 439026"/>
                <a:gd name="connsiteY13" fmla="*/ 54974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57264">
                  <a:moveTo>
                    <a:pt x="231348" y="58600"/>
                  </a:moveTo>
                  <a:cubicBezTo>
                    <a:pt x="140870" y="57646"/>
                    <a:pt x="95250" y="57455"/>
                    <a:pt x="4390" y="57073"/>
                  </a:cubicBezTo>
                  <a:cubicBezTo>
                    <a:pt x="3054" y="43521"/>
                    <a:pt x="1909" y="37413"/>
                    <a:pt x="0" y="24624"/>
                  </a:cubicBezTo>
                  <a:cubicBezTo>
                    <a:pt x="87233" y="13553"/>
                    <a:pt x="130181" y="8781"/>
                    <a:pt x="214932" y="0"/>
                  </a:cubicBezTo>
                  <a:cubicBezTo>
                    <a:pt x="302738" y="2863"/>
                    <a:pt x="347022" y="4199"/>
                    <a:pt x="435209" y="6872"/>
                  </a:cubicBezTo>
                  <a:cubicBezTo>
                    <a:pt x="440363" y="16988"/>
                    <a:pt x="443226" y="21569"/>
                    <a:pt x="447807" y="32450"/>
                  </a:cubicBezTo>
                  <a:cubicBezTo>
                    <a:pt x="362865" y="41230"/>
                    <a:pt x="319726" y="46384"/>
                    <a:pt x="231348" y="58600"/>
                  </a:cubicBezTo>
                  <a:close/>
                  <a:moveTo>
                    <a:pt x="18134" y="54974"/>
                  </a:moveTo>
                  <a:cubicBezTo>
                    <a:pt x="103458" y="55546"/>
                    <a:pt x="146215" y="55546"/>
                    <a:pt x="230966" y="56501"/>
                  </a:cubicBezTo>
                  <a:cubicBezTo>
                    <a:pt x="313617" y="45239"/>
                    <a:pt x="354275" y="40276"/>
                    <a:pt x="433873" y="32068"/>
                  </a:cubicBezTo>
                  <a:cubicBezTo>
                    <a:pt x="429673" y="21951"/>
                    <a:pt x="427001" y="17370"/>
                    <a:pt x="422229" y="8017"/>
                  </a:cubicBezTo>
                  <a:cubicBezTo>
                    <a:pt x="339386" y="5536"/>
                    <a:pt x="297966" y="4390"/>
                    <a:pt x="215314" y="1718"/>
                  </a:cubicBezTo>
                  <a:cubicBezTo>
                    <a:pt x="135717" y="9926"/>
                    <a:pt x="95632" y="14507"/>
                    <a:pt x="13743" y="24814"/>
                  </a:cubicBezTo>
                  <a:cubicBezTo>
                    <a:pt x="15652" y="36840"/>
                    <a:pt x="16798" y="42566"/>
                    <a:pt x="18134" y="54974"/>
                  </a:cubicBezTo>
                  <a:close/>
                </a:path>
              </a:pathLst>
            </a:custGeom>
            <a:grpFill/>
            <a:ln w="19088" cap="flat">
              <a:noFill/>
              <a:prstDash val="solid"/>
              <a:miter/>
            </a:ln>
          </p:spPr>
          <p:txBody>
            <a:bodyPr rtlCol="0" anchor="ctr"/>
            <a:lstStyle/>
            <a:p>
              <a:endParaRPr lang="en-US" dirty="0"/>
            </a:p>
          </p:txBody>
        </p:sp>
        <p:sp>
          <p:nvSpPr>
            <p:cNvPr id="611" name="Freeform: Shape 610">
              <a:extLst>
                <a:ext uri="{FF2B5EF4-FFF2-40B4-BE49-F238E27FC236}">
                  <a16:creationId xmlns:a16="http://schemas.microsoft.com/office/drawing/2014/main" id="{C76D8C4A-F954-4AE5-85C7-7529FF693B96}"/>
                </a:ext>
              </a:extLst>
            </p:cNvPr>
            <p:cNvSpPr/>
            <p:nvPr/>
          </p:nvSpPr>
          <p:spPr>
            <a:xfrm>
              <a:off x="2144763" y="4828587"/>
              <a:ext cx="419938" cy="38176"/>
            </a:xfrm>
            <a:custGeom>
              <a:avLst/>
              <a:gdLst>
                <a:gd name="connsiteX0" fmla="*/ 234211 w 419938"/>
                <a:gd name="connsiteY0" fmla="*/ 48293 h 38176"/>
                <a:gd name="connsiteX1" fmla="*/ 12407 w 419938"/>
                <a:gd name="connsiteY1" fmla="*/ 41803 h 38176"/>
                <a:gd name="connsiteX2" fmla="*/ 0 w 419938"/>
                <a:gd name="connsiteY2" fmla="*/ 16034 h 38176"/>
                <a:gd name="connsiteX3" fmla="*/ 205006 w 419938"/>
                <a:gd name="connsiteY3" fmla="*/ 0 h 38176"/>
                <a:gd name="connsiteX4" fmla="*/ 421847 w 419938"/>
                <a:gd name="connsiteY4" fmla="*/ 10498 h 38176"/>
                <a:gd name="connsiteX5" fmla="*/ 438263 w 419938"/>
                <a:gd name="connsiteY5" fmla="*/ 33786 h 38176"/>
                <a:gd name="connsiteX6" fmla="*/ 234211 w 419938"/>
                <a:gd name="connsiteY6" fmla="*/ 48293 h 38176"/>
                <a:gd name="connsiteX7" fmla="*/ 25387 w 419938"/>
                <a:gd name="connsiteY7" fmla="*/ 40467 h 38176"/>
                <a:gd name="connsiteX8" fmla="*/ 233448 w 419938"/>
                <a:gd name="connsiteY8" fmla="*/ 46575 h 38176"/>
                <a:gd name="connsiteX9" fmla="*/ 424901 w 419938"/>
                <a:gd name="connsiteY9" fmla="*/ 33022 h 38176"/>
                <a:gd name="connsiteX10" fmla="*/ 409249 w 419938"/>
                <a:gd name="connsiteY10" fmla="*/ 11453 h 38176"/>
                <a:gd name="connsiteX11" fmla="*/ 205770 w 419938"/>
                <a:gd name="connsiteY11" fmla="*/ 1527 h 38176"/>
                <a:gd name="connsiteX12" fmla="*/ 13552 w 419938"/>
                <a:gd name="connsiteY12" fmla="*/ 16416 h 38176"/>
                <a:gd name="connsiteX13" fmla="*/ 25387 w 419938"/>
                <a:gd name="connsiteY13" fmla="*/ 40467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38176">
                  <a:moveTo>
                    <a:pt x="234211" y="48293"/>
                  </a:moveTo>
                  <a:cubicBezTo>
                    <a:pt x="146215" y="44857"/>
                    <a:pt x="101739" y="43712"/>
                    <a:pt x="12407" y="41803"/>
                  </a:cubicBezTo>
                  <a:cubicBezTo>
                    <a:pt x="7826" y="30923"/>
                    <a:pt x="4963" y="26151"/>
                    <a:pt x="0" y="16034"/>
                  </a:cubicBezTo>
                  <a:cubicBezTo>
                    <a:pt x="83033" y="8590"/>
                    <a:pt x="124073" y="5535"/>
                    <a:pt x="205006" y="0"/>
                  </a:cubicBezTo>
                  <a:cubicBezTo>
                    <a:pt x="291857" y="4199"/>
                    <a:pt x="335187" y="6681"/>
                    <a:pt x="421847" y="10498"/>
                  </a:cubicBezTo>
                  <a:cubicBezTo>
                    <a:pt x="428528" y="19661"/>
                    <a:pt x="432155" y="23860"/>
                    <a:pt x="438263" y="33786"/>
                  </a:cubicBezTo>
                  <a:cubicBezTo>
                    <a:pt x="358475" y="37794"/>
                    <a:pt x="317626" y="40467"/>
                    <a:pt x="234211" y="48293"/>
                  </a:cubicBezTo>
                  <a:close/>
                  <a:moveTo>
                    <a:pt x="25387" y="40467"/>
                  </a:moveTo>
                  <a:cubicBezTo>
                    <a:pt x="109184" y="42375"/>
                    <a:pt x="150796" y="43330"/>
                    <a:pt x="233448" y="46575"/>
                  </a:cubicBezTo>
                  <a:cubicBezTo>
                    <a:pt x="311518" y="39321"/>
                    <a:pt x="350076" y="36649"/>
                    <a:pt x="424901" y="33022"/>
                  </a:cubicBezTo>
                  <a:cubicBezTo>
                    <a:pt x="419175" y="23860"/>
                    <a:pt x="415739" y="19851"/>
                    <a:pt x="409249" y="11453"/>
                  </a:cubicBezTo>
                  <a:cubicBezTo>
                    <a:pt x="327933" y="7826"/>
                    <a:pt x="287085" y="5535"/>
                    <a:pt x="205770" y="1527"/>
                  </a:cubicBezTo>
                  <a:cubicBezTo>
                    <a:pt x="129799" y="6681"/>
                    <a:pt x="91432" y="9544"/>
                    <a:pt x="13552" y="16416"/>
                  </a:cubicBezTo>
                  <a:cubicBezTo>
                    <a:pt x="18324" y="25769"/>
                    <a:pt x="20997" y="30350"/>
                    <a:pt x="25387" y="40467"/>
                  </a:cubicBezTo>
                  <a:close/>
                </a:path>
              </a:pathLst>
            </a:custGeom>
            <a:grpFill/>
            <a:ln w="19088" cap="flat">
              <a:noFill/>
              <a:prstDash val="solid"/>
              <a:miter/>
            </a:ln>
          </p:spPr>
          <p:txBody>
            <a:bodyPr rtlCol="0" anchor="ctr"/>
            <a:lstStyle/>
            <a:p>
              <a:endParaRPr lang="en-US" dirty="0"/>
            </a:p>
          </p:txBody>
        </p:sp>
        <p:sp>
          <p:nvSpPr>
            <p:cNvPr id="612" name="Freeform: Shape 611">
              <a:extLst>
                <a:ext uri="{FF2B5EF4-FFF2-40B4-BE49-F238E27FC236}">
                  <a16:creationId xmlns:a16="http://schemas.microsoft.com/office/drawing/2014/main" id="{FE49FA12-D5AF-44E3-B92C-52227FB25116}"/>
                </a:ext>
              </a:extLst>
            </p:cNvPr>
            <p:cNvSpPr/>
            <p:nvPr/>
          </p:nvSpPr>
          <p:spPr>
            <a:xfrm>
              <a:off x="2553631" y="4821906"/>
              <a:ext cx="419938" cy="57264"/>
            </a:xfrm>
            <a:custGeom>
              <a:avLst/>
              <a:gdLst>
                <a:gd name="connsiteX0" fmla="*/ 228675 w 419938"/>
                <a:gd name="connsiteY0" fmla="*/ 58028 h 57264"/>
                <a:gd name="connsiteX1" fmla="*/ 16607 w 419938"/>
                <a:gd name="connsiteY1" fmla="*/ 40467 h 57264"/>
                <a:gd name="connsiteX2" fmla="*/ 0 w 419938"/>
                <a:gd name="connsiteY2" fmla="*/ 17370 h 57264"/>
                <a:gd name="connsiteX3" fmla="*/ 200425 w 419938"/>
                <a:gd name="connsiteY3" fmla="*/ 0 h 57264"/>
                <a:gd name="connsiteX4" fmla="*/ 413639 w 419938"/>
                <a:gd name="connsiteY4" fmla="*/ 8017 h 57264"/>
                <a:gd name="connsiteX5" fmla="*/ 426046 w 419938"/>
                <a:gd name="connsiteY5" fmla="*/ 43521 h 57264"/>
                <a:gd name="connsiteX6" fmla="*/ 228675 w 419938"/>
                <a:gd name="connsiteY6" fmla="*/ 58028 h 57264"/>
                <a:gd name="connsiteX7" fmla="*/ 28823 w 419938"/>
                <a:gd name="connsiteY7" fmla="*/ 39894 h 57264"/>
                <a:gd name="connsiteX8" fmla="*/ 227911 w 419938"/>
                <a:gd name="connsiteY8" fmla="*/ 56119 h 57264"/>
                <a:gd name="connsiteX9" fmla="*/ 412875 w 419938"/>
                <a:gd name="connsiteY9" fmla="*/ 42567 h 57264"/>
                <a:gd name="connsiteX10" fmla="*/ 401041 w 419938"/>
                <a:gd name="connsiteY10" fmla="*/ 9735 h 57264"/>
                <a:gd name="connsiteX11" fmla="*/ 200998 w 419938"/>
                <a:gd name="connsiteY11" fmla="*/ 2100 h 57264"/>
                <a:gd name="connsiteX12" fmla="*/ 13170 w 419938"/>
                <a:gd name="connsiteY12" fmla="*/ 18134 h 57264"/>
                <a:gd name="connsiteX13" fmla="*/ 28823 w 419938"/>
                <a:gd name="connsiteY13" fmla="*/ 39894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57264">
                  <a:moveTo>
                    <a:pt x="228675" y="58028"/>
                  </a:moveTo>
                  <a:cubicBezTo>
                    <a:pt x="145069" y="49629"/>
                    <a:pt x="102503" y="46384"/>
                    <a:pt x="16607" y="40467"/>
                  </a:cubicBezTo>
                  <a:cubicBezTo>
                    <a:pt x="10498" y="30732"/>
                    <a:pt x="6871" y="26342"/>
                    <a:pt x="0" y="17370"/>
                  </a:cubicBezTo>
                  <a:cubicBezTo>
                    <a:pt x="79979" y="12216"/>
                    <a:pt x="119873" y="8971"/>
                    <a:pt x="200425" y="0"/>
                  </a:cubicBezTo>
                  <a:cubicBezTo>
                    <a:pt x="286322" y="2672"/>
                    <a:pt x="329079" y="4009"/>
                    <a:pt x="413639" y="8017"/>
                  </a:cubicBezTo>
                  <a:cubicBezTo>
                    <a:pt x="418602" y="22142"/>
                    <a:pt x="421465" y="29014"/>
                    <a:pt x="426046" y="43521"/>
                  </a:cubicBezTo>
                  <a:cubicBezTo>
                    <a:pt x="347212" y="50583"/>
                    <a:pt x="307891" y="53256"/>
                    <a:pt x="228675" y="58028"/>
                  </a:cubicBezTo>
                  <a:close/>
                  <a:moveTo>
                    <a:pt x="28823" y="39894"/>
                  </a:moveTo>
                  <a:cubicBezTo>
                    <a:pt x="109374" y="45430"/>
                    <a:pt x="149269" y="48484"/>
                    <a:pt x="227911" y="56119"/>
                  </a:cubicBezTo>
                  <a:cubicBezTo>
                    <a:pt x="302164" y="51729"/>
                    <a:pt x="339004" y="49247"/>
                    <a:pt x="412875" y="42567"/>
                  </a:cubicBezTo>
                  <a:cubicBezTo>
                    <a:pt x="408485" y="29014"/>
                    <a:pt x="406004" y="22715"/>
                    <a:pt x="401041" y="9735"/>
                  </a:cubicBezTo>
                  <a:cubicBezTo>
                    <a:pt x="321825" y="5917"/>
                    <a:pt x="281549" y="4581"/>
                    <a:pt x="200998" y="2100"/>
                  </a:cubicBezTo>
                  <a:cubicBezTo>
                    <a:pt x="125599" y="10308"/>
                    <a:pt x="88187" y="13362"/>
                    <a:pt x="13170" y="18134"/>
                  </a:cubicBezTo>
                  <a:cubicBezTo>
                    <a:pt x="19661" y="26532"/>
                    <a:pt x="23096" y="30541"/>
                    <a:pt x="28823" y="39894"/>
                  </a:cubicBezTo>
                  <a:close/>
                </a:path>
              </a:pathLst>
            </a:custGeom>
            <a:grpFill/>
            <a:ln w="19088" cap="flat">
              <a:noFill/>
              <a:prstDash val="solid"/>
              <a:miter/>
            </a:ln>
          </p:spPr>
          <p:txBody>
            <a:bodyPr rtlCol="0" anchor="ctr"/>
            <a:lstStyle/>
            <a:p>
              <a:endParaRPr lang="en-US" dirty="0"/>
            </a:p>
          </p:txBody>
        </p:sp>
        <p:sp>
          <p:nvSpPr>
            <p:cNvPr id="613" name="Freeform: Shape 612">
              <a:extLst>
                <a:ext uri="{FF2B5EF4-FFF2-40B4-BE49-F238E27FC236}">
                  <a16:creationId xmlns:a16="http://schemas.microsoft.com/office/drawing/2014/main" id="{2224166D-E147-49C8-89B4-333E287ADE57}"/>
                </a:ext>
              </a:extLst>
            </p:cNvPr>
            <p:cNvSpPr/>
            <p:nvPr/>
          </p:nvSpPr>
          <p:spPr>
            <a:xfrm>
              <a:off x="2954481" y="4799955"/>
              <a:ext cx="400850" cy="76352"/>
            </a:xfrm>
            <a:custGeom>
              <a:avLst/>
              <a:gdLst>
                <a:gd name="connsiteX0" fmla="*/ 217986 w 400850"/>
                <a:gd name="connsiteY0" fmla="*/ 88950 h 76352"/>
                <a:gd name="connsiteX1" fmla="*/ 12407 w 400850"/>
                <a:gd name="connsiteY1" fmla="*/ 65663 h 76352"/>
                <a:gd name="connsiteX2" fmla="*/ 0 w 400850"/>
                <a:gd name="connsiteY2" fmla="*/ 30541 h 76352"/>
                <a:gd name="connsiteX3" fmla="*/ 199470 w 400850"/>
                <a:gd name="connsiteY3" fmla="*/ 0 h 76352"/>
                <a:gd name="connsiteX4" fmla="*/ 406767 w 400850"/>
                <a:gd name="connsiteY4" fmla="*/ 11071 h 76352"/>
                <a:gd name="connsiteX5" fmla="*/ 413639 w 400850"/>
                <a:gd name="connsiteY5" fmla="*/ 65663 h 76352"/>
                <a:gd name="connsiteX6" fmla="*/ 217986 w 400850"/>
                <a:gd name="connsiteY6" fmla="*/ 88950 h 76352"/>
                <a:gd name="connsiteX7" fmla="*/ 24623 w 400850"/>
                <a:gd name="connsiteY7" fmla="*/ 64327 h 76352"/>
                <a:gd name="connsiteX8" fmla="*/ 217604 w 400850"/>
                <a:gd name="connsiteY8" fmla="*/ 85896 h 76352"/>
                <a:gd name="connsiteX9" fmla="*/ 401232 w 400850"/>
                <a:gd name="connsiteY9" fmla="*/ 63754 h 76352"/>
                <a:gd name="connsiteX10" fmla="*/ 394551 w 400850"/>
                <a:gd name="connsiteY10" fmla="*/ 13171 h 76352"/>
                <a:gd name="connsiteX11" fmla="*/ 200043 w 400850"/>
                <a:gd name="connsiteY11" fmla="*/ 2481 h 76352"/>
                <a:gd name="connsiteX12" fmla="*/ 12980 w 400850"/>
                <a:gd name="connsiteY12" fmla="*/ 30923 h 76352"/>
                <a:gd name="connsiteX13" fmla="*/ 24623 w 400850"/>
                <a:gd name="connsiteY13" fmla="*/ 64327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76352">
                  <a:moveTo>
                    <a:pt x="217986" y="88950"/>
                  </a:moveTo>
                  <a:cubicBezTo>
                    <a:pt x="137052" y="77689"/>
                    <a:pt x="95822" y="73107"/>
                    <a:pt x="12407" y="65663"/>
                  </a:cubicBezTo>
                  <a:cubicBezTo>
                    <a:pt x="7826" y="51156"/>
                    <a:pt x="4963" y="44475"/>
                    <a:pt x="0" y="30541"/>
                  </a:cubicBezTo>
                  <a:cubicBezTo>
                    <a:pt x="79406" y="20615"/>
                    <a:pt x="119301" y="14698"/>
                    <a:pt x="199470" y="0"/>
                  </a:cubicBezTo>
                  <a:cubicBezTo>
                    <a:pt x="283267" y="3054"/>
                    <a:pt x="324688" y="4963"/>
                    <a:pt x="406767" y="11071"/>
                  </a:cubicBezTo>
                  <a:cubicBezTo>
                    <a:pt x="409630" y="32641"/>
                    <a:pt x="411157" y="43521"/>
                    <a:pt x="413639" y="65663"/>
                  </a:cubicBezTo>
                  <a:cubicBezTo>
                    <a:pt x="335187" y="76925"/>
                    <a:pt x="296247" y="81315"/>
                    <a:pt x="217986" y="88950"/>
                  </a:cubicBezTo>
                  <a:close/>
                  <a:moveTo>
                    <a:pt x="24623" y="64327"/>
                  </a:moveTo>
                  <a:cubicBezTo>
                    <a:pt x="102885" y="71389"/>
                    <a:pt x="141442" y="75589"/>
                    <a:pt x="217604" y="85896"/>
                  </a:cubicBezTo>
                  <a:cubicBezTo>
                    <a:pt x="290902" y="78643"/>
                    <a:pt x="327551" y="74443"/>
                    <a:pt x="401232" y="63754"/>
                  </a:cubicBezTo>
                  <a:cubicBezTo>
                    <a:pt x="398941" y="43330"/>
                    <a:pt x="397414" y="33213"/>
                    <a:pt x="394551" y="13171"/>
                  </a:cubicBezTo>
                  <a:cubicBezTo>
                    <a:pt x="317626" y="7444"/>
                    <a:pt x="278686" y="5535"/>
                    <a:pt x="200043" y="2481"/>
                  </a:cubicBezTo>
                  <a:cubicBezTo>
                    <a:pt x="124836" y="16034"/>
                    <a:pt x="87423" y="21569"/>
                    <a:pt x="12980" y="30923"/>
                  </a:cubicBezTo>
                  <a:cubicBezTo>
                    <a:pt x="17752" y="44284"/>
                    <a:pt x="20424" y="50774"/>
                    <a:pt x="24623" y="64327"/>
                  </a:cubicBezTo>
                  <a:close/>
                </a:path>
              </a:pathLst>
            </a:custGeom>
            <a:grpFill/>
            <a:ln w="19088" cap="flat">
              <a:noFill/>
              <a:prstDash val="solid"/>
              <a:miter/>
            </a:ln>
          </p:spPr>
          <p:txBody>
            <a:bodyPr rtlCol="0" anchor="ctr"/>
            <a:lstStyle/>
            <a:p>
              <a:endParaRPr lang="en-US" dirty="0"/>
            </a:p>
          </p:txBody>
        </p:sp>
        <p:sp>
          <p:nvSpPr>
            <p:cNvPr id="614" name="Freeform: Shape 613">
              <a:extLst>
                <a:ext uri="{FF2B5EF4-FFF2-40B4-BE49-F238E27FC236}">
                  <a16:creationId xmlns:a16="http://schemas.microsoft.com/office/drawing/2014/main" id="{4E5CD0AB-E760-4B3C-AD8C-372CBB813864}"/>
                </a:ext>
              </a:extLst>
            </p:cNvPr>
            <p:cNvSpPr/>
            <p:nvPr/>
          </p:nvSpPr>
          <p:spPr>
            <a:xfrm>
              <a:off x="3348840" y="4766741"/>
              <a:ext cx="400850" cy="114529"/>
            </a:xfrm>
            <a:custGeom>
              <a:avLst/>
              <a:gdLst>
                <a:gd name="connsiteX0" fmla="*/ 206533 w 400850"/>
                <a:gd name="connsiteY0" fmla="*/ 131326 h 114528"/>
                <a:gd name="connsiteX1" fmla="*/ 7063 w 400850"/>
                <a:gd name="connsiteY1" fmla="*/ 98686 h 114528"/>
                <a:gd name="connsiteX2" fmla="*/ 0 w 400850"/>
                <a:gd name="connsiteY2" fmla="*/ 44857 h 114528"/>
                <a:gd name="connsiteX3" fmla="*/ 198898 w 400850"/>
                <a:gd name="connsiteY3" fmla="*/ 0 h 114528"/>
                <a:gd name="connsiteX4" fmla="*/ 400277 w 400850"/>
                <a:gd name="connsiteY4" fmla="*/ 18325 h 114528"/>
                <a:gd name="connsiteX5" fmla="*/ 401996 w 400850"/>
                <a:gd name="connsiteY5" fmla="*/ 96395 h 114528"/>
                <a:gd name="connsiteX6" fmla="*/ 206533 w 400850"/>
                <a:gd name="connsiteY6" fmla="*/ 131326 h 114528"/>
                <a:gd name="connsiteX7" fmla="*/ 19088 w 400850"/>
                <a:gd name="connsiteY7" fmla="*/ 96968 h 114528"/>
                <a:gd name="connsiteX8" fmla="*/ 206343 w 400850"/>
                <a:gd name="connsiteY8" fmla="*/ 127127 h 114528"/>
                <a:gd name="connsiteX9" fmla="*/ 389588 w 400850"/>
                <a:gd name="connsiteY9" fmla="*/ 93914 h 114528"/>
                <a:gd name="connsiteX10" fmla="*/ 387870 w 400850"/>
                <a:gd name="connsiteY10" fmla="*/ 21379 h 114528"/>
                <a:gd name="connsiteX11" fmla="*/ 199089 w 400850"/>
                <a:gd name="connsiteY11" fmla="*/ 3818 h 114528"/>
                <a:gd name="connsiteX12" fmla="*/ 12598 w 400850"/>
                <a:gd name="connsiteY12" fmla="*/ 45621 h 114528"/>
                <a:gd name="connsiteX13" fmla="*/ 19088 w 400850"/>
                <a:gd name="connsiteY13" fmla="*/ 9696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206533" y="131326"/>
                  </a:moveTo>
                  <a:cubicBezTo>
                    <a:pt x="127891" y="115865"/>
                    <a:pt x="87996" y="109375"/>
                    <a:pt x="7063" y="98686"/>
                  </a:cubicBezTo>
                  <a:cubicBezTo>
                    <a:pt x="4582" y="76734"/>
                    <a:pt x="2864" y="66236"/>
                    <a:pt x="0" y="44857"/>
                  </a:cubicBezTo>
                  <a:cubicBezTo>
                    <a:pt x="79025" y="29587"/>
                    <a:pt x="118728" y="20615"/>
                    <a:pt x="198898" y="0"/>
                  </a:cubicBezTo>
                  <a:cubicBezTo>
                    <a:pt x="280214" y="5154"/>
                    <a:pt x="320489" y="8781"/>
                    <a:pt x="400277" y="18325"/>
                  </a:cubicBezTo>
                  <a:cubicBezTo>
                    <a:pt x="401041" y="49438"/>
                    <a:pt x="401614" y="64900"/>
                    <a:pt x="401996" y="96395"/>
                  </a:cubicBezTo>
                  <a:cubicBezTo>
                    <a:pt x="323352" y="112811"/>
                    <a:pt x="284413" y="119682"/>
                    <a:pt x="206533" y="131326"/>
                  </a:cubicBezTo>
                  <a:close/>
                  <a:moveTo>
                    <a:pt x="19088" y="96968"/>
                  </a:moveTo>
                  <a:cubicBezTo>
                    <a:pt x="95059" y="106893"/>
                    <a:pt x="132471" y="113002"/>
                    <a:pt x="206343" y="127127"/>
                  </a:cubicBezTo>
                  <a:cubicBezTo>
                    <a:pt x="279450" y="116056"/>
                    <a:pt x="316099" y="109566"/>
                    <a:pt x="389588" y="93914"/>
                  </a:cubicBezTo>
                  <a:cubicBezTo>
                    <a:pt x="389016" y="64709"/>
                    <a:pt x="388634" y="50202"/>
                    <a:pt x="387870" y="21379"/>
                  </a:cubicBezTo>
                  <a:cubicBezTo>
                    <a:pt x="313045" y="12407"/>
                    <a:pt x="275251" y="8971"/>
                    <a:pt x="199089" y="3818"/>
                  </a:cubicBezTo>
                  <a:cubicBezTo>
                    <a:pt x="124073" y="22906"/>
                    <a:pt x="86851" y="31304"/>
                    <a:pt x="12598" y="45621"/>
                  </a:cubicBezTo>
                  <a:cubicBezTo>
                    <a:pt x="15271" y="66045"/>
                    <a:pt x="16798" y="76162"/>
                    <a:pt x="19088" y="96968"/>
                  </a:cubicBezTo>
                  <a:close/>
                </a:path>
              </a:pathLst>
            </a:custGeom>
            <a:grpFill/>
            <a:ln w="19088" cap="flat">
              <a:noFill/>
              <a:prstDash val="solid"/>
              <a:miter/>
            </a:ln>
          </p:spPr>
          <p:txBody>
            <a:bodyPr rtlCol="0" anchor="ctr"/>
            <a:lstStyle/>
            <a:p>
              <a:endParaRPr lang="en-US" dirty="0"/>
            </a:p>
          </p:txBody>
        </p:sp>
        <p:sp>
          <p:nvSpPr>
            <p:cNvPr id="615" name="Freeform: Shape 614">
              <a:extLst>
                <a:ext uri="{FF2B5EF4-FFF2-40B4-BE49-F238E27FC236}">
                  <a16:creationId xmlns:a16="http://schemas.microsoft.com/office/drawing/2014/main" id="{12DC6AD3-0DA5-48F1-B783-65036AE653D7}"/>
                </a:ext>
              </a:extLst>
            </p:cNvPr>
            <p:cNvSpPr/>
            <p:nvPr/>
          </p:nvSpPr>
          <p:spPr>
            <a:xfrm>
              <a:off x="3736520" y="4726275"/>
              <a:ext cx="381762" cy="171793"/>
            </a:xfrm>
            <a:custGeom>
              <a:avLst/>
              <a:gdLst>
                <a:gd name="connsiteX0" fmla="*/ 196989 w 381762"/>
                <a:gd name="connsiteY0" fmla="*/ 181146 h 171792"/>
                <a:gd name="connsiteX1" fmla="*/ 1908 w 381762"/>
                <a:gd name="connsiteY1" fmla="*/ 136862 h 171792"/>
                <a:gd name="connsiteX2" fmla="*/ 0 w 381762"/>
                <a:gd name="connsiteY2" fmla="*/ 59555 h 171792"/>
                <a:gd name="connsiteX3" fmla="*/ 197944 w 381762"/>
                <a:gd name="connsiteY3" fmla="*/ 0 h 171792"/>
                <a:gd name="connsiteX4" fmla="*/ 394360 w 381762"/>
                <a:gd name="connsiteY4" fmla="*/ 28632 h 171792"/>
                <a:gd name="connsiteX5" fmla="*/ 392642 w 381762"/>
                <a:gd name="connsiteY5" fmla="*/ 133044 h 171792"/>
                <a:gd name="connsiteX6" fmla="*/ 196989 w 381762"/>
                <a:gd name="connsiteY6" fmla="*/ 181146 h 171792"/>
                <a:gd name="connsiteX7" fmla="*/ 14125 w 381762"/>
                <a:gd name="connsiteY7" fmla="*/ 134380 h 171792"/>
                <a:gd name="connsiteX8" fmla="*/ 197180 w 381762"/>
                <a:gd name="connsiteY8" fmla="*/ 175610 h 171792"/>
                <a:gd name="connsiteX9" fmla="*/ 380807 w 381762"/>
                <a:gd name="connsiteY9" fmla="*/ 130181 h 171792"/>
                <a:gd name="connsiteX10" fmla="*/ 382335 w 381762"/>
                <a:gd name="connsiteY10" fmla="*/ 33022 h 171792"/>
                <a:gd name="connsiteX11" fmla="*/ 198134 w 381762"/>
                <a:gd name="connsiteY11" fmla="*/ 5726 h 171792"/>
                <a:gd name="connsiteX12" fmla="*/ 12407 w 381762"/>
                <a:gd name="connsiteY12" fmla="*/ 61273 h 171792"/>
                <a:gd name="connsiteX13" fmla="*/ 14125 w 381762"/>
                <a:gd name="connsiteY13" fmla="*/ 134380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71792">
                  <a:moveTo>
                    <a:pt x="196989" y="181146"/>
                  </a:moveTo>
                  <a:cubicBezTo>
                    <a:pt x="119873" y="160722"/>
                    <a:pt x="80933" y="151941"/>
                    <a:pt x="1908" y="136862"/>
                  </a:cubicBezTo>
                  <a:cubicBezTo>
                    <a:pt x="1336" y="105748"/>
                    <a:pt x="954" y="90287"/>
                    <a:pt x="0" y="59555"/>
                  </a:cubicBezTo>
                  <a:cubicBezTo>
                    <a:pt x="78833" y="38558"/>
                    <a:pt x="118346" y="26532"/>
                    <a:pt x="197944" y="0"/>
                  </a:cubicBezTo>
                  <a:cubicBezTo>
                    <a:pt x="277159" y="8781"/>
                    <a:pt x="316480" y="14507"/>
                    <a:pt x="394360" y="28632"/>
                  </a:cubicBezTo>
                  <a:cubicBezTo>
                    <a:pt x="393787" y="70053"/>
                    <a:pt x="393405" y="91050"/>
                    <a:pt x="392642" y="133044"/>
                  </a:cubicBezTo>
                  <a:cubicBezTo>
                    <a:pt x="314190" y="155186"/>
                    <a:pt x="275059" y="164730"/>
                    <a:pt x="196989" y="181146"/>
                  </a:cubicBezTo>
                  <a:close/>
                  <a:moveTo>
                    <a:pt x="14125" y="134380"/>
                  </a:moveTo>
                  <a:cubicBezTo>
                    <a:pt x="88187" y="148505"/>
                    <a:pt x="124645" y="156713"/>
                    <a:pt x="197180" y="175610"/>
                  </a:cubicBezTo>
                  <a:cubicBezTo>
                    <a:pt x="270287" y="159767"/>
                    <a:pt x="307127" y="150796"/>
                    <a:pt x="380807" y="130181"/>
                  </a:cubicBezTo>
                  <a:cubicBezTo>
                    <a:pt x="381571" y="91050"/>
                    <a:pt x="381762" y="71580"/>
                    <a:pt x="382335" y="33022"/>
                  </a:cubicBezTo>
                  <a:cubicBezTo>
                    <a:pt x="309227" y="19661"/>
                    <a:pt x="272387" y="14316"/>
                    <a:pt x="198134" y="5726"/>
                  </a:cubicBezTo>
                  <a:cubicBezTo>
                    <a:pt x="123499" y="30350"/>
                    <a:pt x="86469" y="41421"/>
                    <a:pt x="12407" y="61273"/>
                  </a:cubicBezTo>
                  <a:cubicBezTo>
                    <a:pt x="13170" y="90096"/>
                    <a:pt x="13743" y="104794"/>
                    <a:pt x="14125" y="134380"/>
                  </a:cubicBezTo>
                  <a:close/>
                </a:path>
              </a:pathLst>
            </a:custGeom>
            <a:grpFill/>
            <a:ln w="19088" cap="flat">
              <a:noFill/>
              <a:prstDash val="solid"/>
              <a:miter/>
            </a:ln>
          </p:spPr>
          <p:txBody>
            <a:bodyPr rtlCol="0" anchor="ctr"/>
            <a:lstStyle/>
            <a:p>
              <a:endParaRPr lang="en-US" dirty="0"/>
            </a:p>
          </p:txBody>
        </p:sp>
        <p:sp>
          <p:nvSpPr>
            <p:cNvPr id="616" name="Freeform: Shape 615">
              <a:extLst>
                <a:ext uri="{FF2B5EF4-FFF2-40B4-BE49-F238E27FC236}">
                  <a16:creationId xmlns:a16="http://schemas.microsoft.com/office/drawing/2014/main" id="{86716E69-E0E0-4378-BD7A-9130C750961B}"/>
                </a:ext>
              </a:extLst>
            </p:cNvPr>
            <p:cNvSpPr/>
            <p:nvPr/>
          </p:nvSpPr>
          <p:spPr>
            <a:xfrm>
              <a:off x="4117136" y="4682563"/>
              <a:ext cx="381762" cy="229057"/>
            </a:xfrm>
            <a:custGeom>
              <a:avLst/>
              <a:gdLst>
                <a:gd name="connsiteX0" fmla="*/ 192790 w 381762"/>
                <a:gd name="connsiteY0" fmla="*/ 234593 h 229057"/>
                <a:gd name="connsiteX1" fmla="*/ 0 w 381762"/>
                <a:gd name="connsiteY1" fmla="*/ 176947 h 229057"/>
                <a:gd name="connsiteX2" fmla="*/ 1718 w 381762"/>
                <a:gd name="connsiteY2" fmla="*/ 73489 h 229057"/>
                <a:gd name="connsiteX3" fmla="*/ 198517 w 381762"/>
                <a:gd name="connsiteY3" fmla="*/ 0 h 229057"/>
                <a:gd name="connsiteX4" fmla="*/ 391688 w 381762"/>
                <a:gd name="connsiteY4" fmla="*/ 41230 h 229057"/>
                <a:gd name="connsiteX5" fmla="*/ 389016 w 381762"/>
                <a:gd name="connsiteY5" fmla="*/ 172556 h 229057"/>
                <a:gd name="connsiteX6" fmla="*/ 192790 w 381762"/>
                <a:gd name="connsiteY6" fmla="*/ 234593 h 229057"/>
                <a:gd name="connsiteX7" fmla="*/ 12217 w 381762"/>
                <a:gd name="connsiteY7" fmla="*/ 173511 h 229057"/>
                <a:gd name="connsiteX8" fmla="*/ 192981 w 381762"/>
                <a:gd name="connsiteY8" fmla="*/ 227148 h 229057"/>
                <a:gd name="connsiteX9" fmla="*/ 376990 w 381762"/>
                <a:gd name="connsiteY9" fmla="*/ 168739 h 229057"/>
                <a:gd name="connsiteX10" fmla="*/ 379663 w 381762"/>
                <a:gd name="connsiteY10" fmla="*/ 46193 h 229057"/>
                <a:gd name="connsiteX11" fmla="*/ 198326 w 381762"/>
                <a:gd name="connsiteY11" fmla="*/ 7063 h 229057"/>
                <a:gd name="connsiteX12" fmla="*/ 13935 w 381762"/>
                <a:gd name="connsiteY12" fmla="*/ 75589 h 229057"/>
                <a:gd name="connsiteX13" fmla="*/ 12217 w 381762"/>
                <a:gd name="connsiteY13" fmla="*/ 173511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29057">
                  <a:moveTo>
                    <a:pt x="192790" y="234593"/>
                  </a:moveTo>
                  <a:cubicBezTo>
                    <a:pt x="116247" y="208824"/>
                    <a:pt x="77689" y="197180"/>
                    <a:pt x="0" y="176947"/>
                  </a:cubicBezTo>
                  <a:cubicBezTo>
                    <a:pt x="955" y="135335"/>
                    <a:pt x="1146" y="114529"/>
                    <a:pt x="1718" y="73489"/>
                  </a:cubicBezTo>
                  <a:cubicBezTo>
                    <a:pt x="80170" y="46766"/>
                    <a:pt x="119492" y="32068"/>
                    <a:pt x="198517" y="0"/>
                  </a:cubicBezTo>
                  <a:cubicBezTo>
                    <a:pt x="276205" y="13553"/>
                    <a:pt x="314763" y="21760"/>
                    <a:pt x="391688" y="41230"/>
                  </a:cubicBezTo>
                  <a:cubicBezTo>
                    <a:pt x="390733" y="93341"/>
                    <a:pt x="390161" y="119873"/>
                    <a:pt x="389016" y="172556"/>
                  </a:cubicBezTo>
                  <a:cubicBezTo>
                    <a:pt x="310182" y="200234"/>
                    <a:pt x="271051" y="212641"/>
                    <a:pt x="192790" y="234593"/>
                  </a:cubicBezTo>
                  <a:close/>
                  <a:moveTo>
                    <a:pt x="12217" y="173511"/>
                  </a:moveTo>
                  <a:cubicBezTo>
                    <a:pt x="85133" y="192408"/>
                    <a:pt x="121210" y="203097"/>
                    <a:pt x="192981" y="227148"/>
                  </a:cubicBezTo>
                  <a:cubicBezTo>
                    <a:pt x="266470" y="206342"/>
                    <a:pt x="303119" y="194508"/>
                    <a:pt x="376990" y="168739"/>
                  </a:cubicBezTo>
                  <a:cubicBezTo>
                    <a:pt x="378136" y="119491"/>
                    <a:pt x="378517" y="94868"/>
                    <a:pt x="379663" y="46193"/>
                  </a:cubicBezTo>
                  <a:cubicBezTo>
                    <a:pt x="307510" y="27869"/>
                    <a:pt x="271242" y="20233"/>
                    <a:pt x="198326" y="7063"/>
                  </a:cubicBezTo>
                  <a:cubicBezTo>
                    <a:pt x="124264" y="36840"/>
                    <a:pt x="87424" y="50583"/>
                    <a:pt x="13935" y="75589"/>
                  </a:cubicBezTo>
                  <a:cubicBezTo>
                    <a:pt x="13171" y="114529"/>
                    <a:pt x="12980" y="134189"/>
                    <a:pt x="12217" y="173511"/>
                  </a:cubicBezTo>
                  <a:close/>
                </a:path>
              </a:pathLst>
            </a:custGeom>
            <a:grpFill/>
            <a:ln w="19088" cap="flat">
              <a:noFill/>
              <a:prstDash val="solid"/>
              <a:miter/>
            </a:ln>
          </p:spPr>
          <p:txBody>
            <a:bodyPr rtlCol="0" anchor="ctr"/>
            <a:lstStyle/>
            <a:p>
              <a:endParaRPr lang="en-US" dirty="0"/>
            </a:p>
          </p:txBody>
        </p:sp>
        <p:sp>
          <p:nvSpPr>
            <p:cNvPr id="617" name="Freeform: Shape 616">
              <a:extLst>
                <a:ext uri="{FF2B5EF4-FFF2-40B4-BE49-F238E27FC236}">
                  <a16:creationId xmlns:a16="http://schemas.microsoft.com/office/drawing/2014/main" id="{340D935B-4659-49F1-86C8-A28AC874EA3A}"/>
                </a:ext>
              </a:extLst>
            </p:cNvPr>
            <p:cNvSpPr/>
            <p:nvPr/>
          </p:nvSpPr>
          <p:spPr>
            <a:xfrm>
              <a:off x="4494126" y="4639042"/>
              <a:ext cx="381762" cy="286321"/>
            </a:xfrm>
            <a:custGeom>
              <a:avLst/>
              <a:gdLst>
                <a:gd name="connsiteX0" fmla="*/ 192981 w 381762"/>
                <a:gd name="connsiteY0" fmla="*/ 287658 h 286321"/>
                <a:gd name="connsiteX1" fmla="*/ 0 w 381762"/>
                <a:gd name="connsiteY1" fmla="*/ 216268 h 286321"/>
                <a:gd name="connsiteX2" fmla="*/ 2673 w 381762"/>
                <a:gd name="connsiteY2" fmla="*/ 85705 h 286321"/>
                <a:gd name="connsiteX3" fmla="*/ 197562 w 381762"/>
                <a:gd name="connsiteY3" fmla="*/ 0 h 286321"/>
                <a:gd name="connsiteX4" fmla="*/ 390161 w 381762"/>
                <a:gd name="connsiteY4" fmla="*/ 54974 h 286321"/>
                <a:gd name="connsiteX5" fmla="*/ 389398 w 381762"/>
                <a:gd name="connsiteY5" fmla="*/ 212259 h 286321"/>
                <a:gd name="connsiteX6" fmla="*/ 192981 w 381762"/>
                <a:gd name="connsiteY6" fmla="*/ 287658 h 286321"/>
                <a:gd name="connsiteX7" fmla="*/ 12026 w 381762"/>
                <a:gd name="connsiteY7" fmla="*/ 212069 h 286321"/>
                <a:gd name="connsiteX8" fmla="*/ 193172 w 381762"/>
                <a:gd name="connsiteY8" fmla="*/ 278495 h 286321"/>
                <a:gd name="connsiteX9" fmla="*/ 377372 w 381762"/>
                <a:gd name="connsiteY9" fmla="*/ 207678 h 286321"/>
                <a:gd name="connsiteX10" fmla="*/ 378136 w 381762"/>
                <a:gd name="connsiteY10" fmla="*/ 60891 h 286321"/>
                <a:gd name="connsiteX11" fmla="*/ 197562 w 381762"/>
                <a:gd name="connsiteY11" fmla="*/ 8781 h 286321"/>
                <a:gd name="connsiteX12" fmla="*/ 14698 w 381762"/>
                <a:gd name="connsiteY12" fmla="*/ 88950 h 286321"/>
                <a:gd name="connsiteX13" fmla="*/ 12026 w 381762"/>
                <a:gd name="connsiteY13" fmla="*/ 212069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86321">
                  <a:moveTo>
                    <a:pt x="192981" y="287658"/>
                  </a:moveTo>
                  <a:cubicBezTo>
                    <a:pt x="115865" y="256353"/>
                    <a:pt x="77307" y="242037"/>
                    <a:pt x="0" y="216268"/>
                  </a:cubicBezTo>
                  <a:cubicBezTo>
                    <a:pt x="1336" y="163776"/>
                    <a:pt x="1718" y="137434"/>
                    <a:pt x="2673" y="85705"/>
                  </a:cubicBezTo>
                  <a:cubicBezTo>
                    <a:pt x="80552" y="53828"/>
                    <a:pt x="119492" y="36458"/>
                    <a:pt x="197562" y="0"/>
                  </a:cubicBezTo>
                  <a:cubicBezTo>
                    <a:pt x="274487" y="18897"/>
                    <a:pt x="313045" y="29968"/>
                    <a:pt x="390161" y="54974"/>
                  </a:cubicBezTo>
                  <a:cubicBezTo>
                    <a:pt x="389970" y="117201"/>
                    <a:pt x="389970" y="149078"/>
                    <a:pt x="389398" y="212259"/>
                  </a:cubicBezTo>
                  <a:cubicBezTo>
                    <a:pt x="310754" y="245091"/>
                    <a:pt x="271433" y="260362"/>
                    <a:pt x="192981" y="287658"/>
                  </a:cubicBezTo>
                  <a:close/>
                  <a:moveTo>
                    <a:pt x="12026" y="212069"/>
                  </a:moveTo>
                  <a:cubicBezTo>
                    <a:pt x="84561" y="236120"/>
                    <a:pt x="120828" y="249481"/>
                    <a:pt x="193172" y="278495"/>
                  </a:cubicBezTo>
                  <a:cubicBezTo>
                    <a:pt x="266852" y="252535"/>
                    <a:pt x="303692" y="238219"/>
                    <a:pt x="377372" y="207678"/>
                  </a:cubicBezTo>
                  <a:cubicBezTo>
                    <a:pt x="377754" y="148505"/>
                    <a:pt x="377945" y="118919"/>
                    <a:pt x="378136" y="60891"/>
                  </a:cubicBezTo>
                  <a:cubicBezTo>
                    <a:pt x="305792" y="37413"/>
                    <a:pt x="269715" y="26914"/>
                    <a:pt x="197562" y="8781"/>
                  </a:cubicBezTo>
                  <a:cubicBezTo>
                    <a:pt x="124264" y="42757"/>
                    <a:pt x="87615" y="58982"/>
                    <a:pt x="14698" y="88950"/>
                  </a:cubicBezTo>
                  <a:cubicBezTo>
                    <a:pt x="13743" y="137625"/>
                    <a:pt x="13171" y="162440"/>
                    <a:pt x="12026" y="212069"/>
                  </a:cubicBezTo>
                  <a:close/>
                </a:path>
              </a:pathLst>
            </a:custGeom>
            <a:grpFill/>
            <a:ln w="19088" cap="flat">
              <a:noFill/>
              <a:prstDash val="solid"/>
              <a:miter/>
            </a:ln>
          </p:spPr>
          <p:txBody>
            <a:bodyPr rtlCol="0" anchor="ctr"/>
            <a:lstStyle/>
            <a:p>
              <a:endParaRPr lang="en-US" dirty="0"/>
            </a:p>
          </p:txBody>
        </p:sp>
        <p:sp>
          <p:nvSpPr>
            <p:cNvPr id="618" name="Freeform: Shape 617">
              <a:extLst>
                <a:ext uri="{FF2B5EF4-FFF2-40B4-BE49-F238E27FC236}">
                  <a16:creationId xmlns:a16="http://schemas.microsoft.com/office/drawing/2014/main" id="{88F1DE4A-5D96-467C-A2E6-61A1EAB76FAE}"/>
                </a:ext>
              </a:extLst>
            </p:cNvPr>
            <p:cNvSpPr/>
            <p:nvPr/>
          </p:nvSpPr>
          <p:spPr>
            <a:xfrm>
              <a:off x="4871689" y="4599720"/>
              <a:ext cx="381762" cy="324498"/>
            </a:xfrm>
            <a:custGeom>
              <a:avLst/>
              <a:gdLst>
                <a:gd name="connsiteX0" fmla="*/ 196226 w 381762"/>
                <a:gd name="connsiteY0" fmla="*/ 336523 h 324497"/>
                <a:gd name="connsiteX1" fmla="*/ 0 w 381762"/>
                <a:gd name="connsiteY1" fmla="*/ 251963 h 324497"/>
                <a:gd name="connsiteX2" fmla="*/ 764 w 381762"/>
                <a:gd name="connsiteY2" fmla="*/ 95440 h 324497"/>
                <a:gd name="connsiteX3" fmla="*/ 193745 w 381762"/>
                <a:gd name="connsiteY3" fmla="*/ 0 h 324497"/>
                <a:gd name="connsiteX4" fmla="*/ 388443 w 381762"/>
                <a:gd name="connsiteY4" fmla="*/ 68908 h 324497"/>
                <a:gd name="connsiteX5" fmla="*/ 393025 w 381762"/>
                <a:gd name="connsiteY5" fmla="*/ 249291 h 324497"/>
                <a:gd name="connsiteX6" fmla="*/ 196226 w 381762"/>
                <a:gd name="connsiteY6" fmla="*/ 336523 h 324497"/>
                <a:gd name="connsiteX7" fmla="*/ 12026 w 381762"/>
                <a:gd name="connsiteY7" fmla="*/ 246809 h 324497"/>
                <a:gd name="connsiteX8" fmla="*/ 196226 w 381762"/>
                <a:gd name="connsiteY8" fmla="*/ 325834 h 324497"/>
                <a:gd name="connsiteX9" fmla="*/ 380617 w 381762"/>
                <a:gd name="connsiteY9" fmla="*/ 243755 h 324497"/>
                <a:gd name="connsiteX10" fmla="*/ 376608 w 381762"/>
                <a:gd name="connsiteY10" fmla="*/ 75016 h 324497"/>
                <a:gd name="connsiteX11" fmla="*/ 193935 w 381762"/>
                <a:gd name="connsiteY11" fmla="*/ 9735 h 324497"/>
                <a:gd name="connsiteX12" fmla="*/ 12980 w 381762"/>
                <a:gd name="connsiteY12" fmla="*/ 99067 h 324497"/>
                <a:gd name="connsiteX13" fmla="*/ 12026 w 381762"/>
                <a:gd name="connsiteY13" fmla="*/ 246809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324497">
                  <a:moveTo>
                    <a:pt x="196226" y="336523"/>
                  </a:moveTo>
                  <a:cubicBezTo>
                    <a:pt x="117392" y="300256"/>
                    <a:pt x="78261" y="283076"/>
                    <a:pt x="0" y="251963"/>
                  </a:cubicBezTo>
                  <a:cubicBezTo>
                    <a:pt x="382" y="188972"/>
                    <a:pt x="573" y="157286"/>
                    <a:pt x="764" y="95440"/>
                  </a:cubicBezTo>
                  <a:cubicBezTo>
                    <a:pt x="77880" y="59173"/>
                    <a:pt x="116438" y="39894"/>
                    <a:pt x="193745" y="0"/>
                  </a:cubicBezTo>
                  <a:cubicBezTo>
                    <a:pt x="271242" y="24624"/>
                    <a:pt x="310182" y="38558"/>
                    <a:pt x="388443" y="68908"/>
                  </a:cubicBezTo>
                  <a:cubicBezTo>
                    <a:pt x="390352" y="140107"/>
                    <a:pt x="391306" y="176756"/>
                    <a:pt x="393025" y="249291"/>
                  </a:cubicBezTo>
                  <a:cubicBezTo>
                    <a:pt x="314191" y="286512"/>
                    <a:pt x="274869" y="304073"/>
                    <a:pt x="196226" y="336523"/>
                  </a:cubicBezTo>
                  <a:close/>
                  <a:moveTo>
                    <a:pt x="12026" y="246809"/>
                  </a:moveTo>
                  <a:cubicBezTo>
                    <a:pt x="85515" y="276014"/>
                    <a:pt x="122164" y="292048"/>
                    <a:pt x="196226" y="325834"/>
                  </a:cubicBezTo>
                  <a:cubicBezTo>
                    <a:pt x="269906" y="295102"/>
                    <a:pt x="306937" y="278686"/>
                    <a:pt x="380617" y="243755"/>
                  </a:cubicBezTo>
                  <a:cubicBezTo>
                    <a:pt x="379090" y="175801"/>
                    <a:pt x="378136" y="141825"/>
                    <a:pt x="376608" y="75016"/>
                  </a:cubicBezTo>
                  <a:cubicBezTo>
                    <a:pt x="303119" y="46384"/>
                    <a:pt x="266661" y="33213"/>
                    <a:pt x="193935" y="9735"/>
                  </a:cubicBezTo>
                  <a:cubicBezTo>
                    <a:pt x="121592" y="46957"/>
                    <a:pt x="85324" y="64900"/>
                    <a:pt x="12980" y="99067"/>
                  </a:cubicBezTo>
                  <a:cubicBezTo>
                    <a:pt x="12408" y="157668"/>
                    <a:pt x="12408" y="187445"/>
                    <a:pt x="12026" y="246809"/>
                  </a:cubicBezTo>
                  <a:close/>
                </a:path>
              </a:pathLst>
            </a:custGeom>
            <a:grpFill/>
            <a:ln w="19088" cap="flat">
              <a:noFill/>
              <a:prstDash val="solid"/>
              <a:miter/>
            </a:ln>
          </p:spPr>
          <p:txBody>
            <a:bodyPr rtlCol="0" anchor="ctr"/>
            <a:lstStyle/>
            <a:p>
              <a:endParaRPr lang="en-US" dirty="0"/>
            </a:p>
          </p:txBody>
        </p:sp>
        <p:sp>
          <p:nvSpPr>
            <p:cNvPr id="619" name="Freeform: Shape 618">
              <a:extLst>
                <a:ext uri="{FF2B5EF4-FFF2-40B4-BE49-F238E27FC236}">
                  <a16:creationId xmlns:a16="http://schemas.microsoft.com/office/drawing/2014/main" id="{CCB010A9-745A-4B2B-991F-67F9A1DA01CC}"/>
                </a:ext>
              </a:extLst>
            </p:cNvPr>
            <p:cNvSpPr/>
            <p:nvPr/>
          </p:nvSpPr>
          <p:spPr>
            <a:xfrm>
              <a:off x="5247916" y="4567080"/>
              <a:ext cx="400850" cy="362674"/>
            </a:xfrm>
            <a:custGeom>
              <a:avLst/>
              <a:gdLst>
                <a:gd name="connsiteX0" fmla="*/ 206915 w 400850"/>
                <a:gd name="connsiteY0" fmla="*/ 378517 h 362673"/>
                <a:gd name="connsiteX1" fmla="*/ 4390 w 400850"/>
                <a:gd name="connsiteY1" fmla="*/ 281931 h 362673"/>
                <a:gd name="connsiteX2" fmla="*/ 0 w 400850"/>
                <a:gd name="connsiteY2" fmla="*/ 102121 h 362673"/>
                <a:gd name="connsiteX3" fmla="*/ 190881 w 400850"/>
                <a:gd name="connsiteY3" fmla="*/ 0 h 362673"/>
                <a:gd name="connsiteX4" fmla="*/ 390924 w 400850"/>
                <a:gd name="connsiteY4" fmla="*/ 82461 h 362673"/>
                <a:gd name="connsiteX5" fmla="*/ 403713 w 400850"/>
                <a:gd name="connsiteY5" fmla="*/ 281358 h 362673"/>
                <a:gd name="connsiteX6" fmla="*/ 206915 w 400850"/>
                <a:gd name="connsiteY6" fmla="*/ 378517 h 362673"/>
                <a:gd name="connsiteX7" fmla="*/ 16415 w 400850"/>
                <a:gd name="connsiteY7" fmla="*/ 276205 h 362673"/>
                <a:gd name="connsiteX8" fmla="*/ 206342 w 400850"/>
                <a:gd name="connsiteY8" fmla="*/ 366491 h 362673"/>
                <a:gd name="connsiteX9" fmla="*/ 390733 w 400850"/>
                <a:gd name="connsiteY9" fmla="*/ 275250 h 362673"/>
                <a:gd name="connsiteX10" fmla="*/ 379089 w 400850"/>
                <a:gd name="connsiteY10" fmla="*/ 88951 h 362673"/>
                <a:gd name="connsiteX11" fmla="*/ 191454 w 400850"/>
                <a:gd name="connsiteY11" fmla="*/ 11071 h 362673"/>
                <a:gd name="connsiteX12" fmla="*/ 12216 w 400850"/>
                <a:gd name="connsiteY12" fmla="*/ 106703 h 362673"/>
                <a:gd name="connsiteX13" fmla="*/ 16415 w 400850"/>
                <a:gd name="connsiteY13" fmla="*/ 276205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362673">
                  <a:moveTo>
                    <a:pt x="206915" y="378517"/>
                  </a:moveTo>
                  <a:cubicBezTo>
                    <a:pt x="125218" y="337859"/>
                    <a:pt x="84751" y="318389"/>
                    <a:pt x="4390" y="281931"/>
                  </a:cubicBezTo>
                  <a:cubicBezTo>
                    <a:pt x="2863" y="209587"/>
                    <a:pt x="1718" y="173129"/>
                    <a:pt x="0" y="102121"/>
                  </a:cubicBezTo>
                  <a:cubicBezTo>
                    <a:pt x="76352" y="62418"/>
                    <a:pt x="114529" y="41803"/>
                    <a:pt x="190881" y="0"/>
                  </a:cubicBezTo>
                  <a:cubicBezTo>
                    <a:pt x="270097" y="30159"/>
                    <a:pt x="309991" y="46957"/>
                    <a:pt x="390924" y="82461"/>
                  </a:cubicBezTo>
                  <a:cubicBezTo>
                    <a:pt x="396078" y="160913"/>
                    <a:pt x="398750" y="201189"/>
                    <a:pt x="403713" y="281358"/>
                  </a:cubicBezTo>
                  <a:cubicBezTo>
                    <a:pt x="325070" y="322207"/>
                    <a:pt x="285749" y="341677"/>
                    <a:pt x="206915" y="378517"/>
                  </a:cubicBezTo>
                  <a:close/>
                  <a:moveTo>
                    <a:pt x="16415" y="276205"/>
                  </a:moveTo>
                  <a:cubicBezTo>
                    <a:pt x="91814" y="310372"/>
                    <a:pt x="129799" y="328506"/>
                    <a:pt x="206342" y="366491"/>
                  </a:cubicBezTo>
                  <a:cubicBezTo>
                    <a:pt x="280213" y="331751"/>
                    <a:pt x="317053" y="313426"/>
                    <a:pt x="390733" y="275250"/>
                  </a:cubicBezTo>
                  <a:cubicBezTo>
                    <a:pt x="386152" y="200234"/>
                    <a:pt x="383671" y="162631"/>
                    <a:pt x="379089" y="88951"/>
                  </a:cubicBezTo>
                  <a:cubicBezTo>
                    <a:pt x="303310" y="55546"/>
                    <a:pt x="265706" y="39894"/>
                    <a:pt x="191454" y="11071"/>
                  </a:cubicBezTo>
                  <a:cubicBezTo>
                    <a:pt x="119873" y="50202"/>
                    <a:pt x="83988" y="69481"/>
                    <a:pt x="12216" y="106703"/>
                  </a:cubicBezTo>
                  <a:cubicBezTo>
                    <a:pt x="13934" y="173893"/>
                    <a:pt x="14889" y="208060"/>
                    <a:pt x="16415" y="276205"/>
                  </a:cubicBezTo>
                  <a:close/>
                </a:path>
              </a:pathLst>
            </a:custGeom>
            <a:grpFill/>
            <a:ln w="19088" cap="flat">
              <a:noFill/>
              <a:prstDash val="solid"/>
              <a:miter/>
            </a:ln>
          </p:spPr>
          <p:txBody>
            <a:bodyPr rtlCol="0" anchor="ctr"/>
            <a:lstStyle/>
            <a:p>
              <a:endParaRPr lang="en-US" dirty="0"/>
            </a:p>
          </p:txBody>
        </p:sp>
        <p:sp>
          <p:nvSpPr>
            <p:cNvPr id="620" name="Freeform: Shape 619">
              <a:extLst>
                <a:ext uri="{FF2B5EF4-FFF2-40B4-BE49-F238E27FC236}">
                  <a16:creationId xmlns:a16="http://schemas.microsoft.com/office/drawing/2014/main" id="{112E1928-C839-46B0-AC94-DC7BFF9F5BF1}"/>
                </a:ext>
              </a:extLst>
            </p:cNvPr>
            <p:cNvSpPr/>
            <p:nvPr/>
          </p:nvSpPr>
          <p:spPr>
            <a:xfrm>
              <a:off x="5626624" y="4545128"/>
              <a:ext cx="419938" cy="400850"/>
            </a:xfrm>
            <a:custGeom>
              <a:avLst/>
              <a:gdLst>
                <a:gd name="connsiteX0" fmla="*/ 224094 w 419938"/>
                <a:gd name="connsiteY0" fmla="*/ 409631 h 400849"/>
                <a:gd name="connsiteX1" fmla="*/ 12407 w 419938"/>
                <a:gd name="connsiteY1" fmla="*/ 303501 h 400849"/>
                <a:gd name="connsiteX2" fmla="*/ 0 w 419938"/>
                <a:gd name="connsiteY2" fmla="*/ 104985 h 400849"/>
                <a:gd name="connsiteX3" fmla="*/ 189354 w 419938"/>
                <a:gd name="connsiteY3" fmla="*/ 0 h 400849"/>
                <a:gd name="connsiteX4" fmla="*/ 397796 w 419938"/>
                <a:gd name="connsiteY4" fmla="*/ 94868 h 400849"/>
                <a:gd name="connsiteX5" fmla="*/ 421275 w 419938"/>
                <a:gd name="connsiteY5" fmla="*/ 306173 h 400849"/>
                <a:gd name="connsiteX6" fmla="*/ 224094 w 419938"/>
                <a:gd name="connsiteY6" fmla="*/ 409631 h 400849"/>
                <a:gd name="connsiteX7" fmla="*/ 24624 w 419938"/>
                <a:gd name="connsiteY7" fmla="*/ 297202 h 400849"/>
                <a:gd name="connsiteX8" fmla="*/ 223140 w 419938"/>
                <a:gd name="connsiteY8" fmla="*/ 396460 h 400849"/>
                <a:gd name="connsiteX9" fmla="*/ 407722 w 419938"/>
                <a:gd name="connsiteY9" fmla="*/ 299301 h 400849"/>
                <a:gd name="connsiteX10" fmla="*/ 386152 w 419938"/>
                <a:gd name="connsiteY10" fmla="*/ 101358 h 400849"/>
                <a:gd name="connsiteX11" fmla="*/ 190499 w 419938"/>
                <a:gd name="connsiteY11" fmla="*/ 12026 h 400849"/>
                <a:gd name="connsiteX12" fmla="*/ 12789 w 419938"/>
                <a:gd name="connsiteY12" fmla="*/ 110520 h 400849"/>
                <a:gd name="connsiteX13" fmla="*/ 24624 w 419938"/>
                <a:gd name="connsiteY13" fmla="*/ 297202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400849">
                  <a:moveTo>
                    <a:pt x="224094" y="409631"/>
                  </a:moveTo>
                  <a:cubicBezTo>
                    <a:pt x="138389" y="365919"/>
                    <a:pt x="96013" y="344349"/>
                    <a:pt x="12407" y="303501"/>
                  </a:cubicBezTo>
                  <a:cubicBezTo>
                    <a:pt x="7444" y="223522"/>
                    <a:pt x="4963" y="183246"/>
                    <a:pt x="0" y="104985"/>
                  </a:cubicBezTo>
                  <a:cubicBezTo>
                    <a:pt x="75780" y="63372"/>
                    <a:pt x="113574" y="42185"/>
                    <a:pt x="189354" y="0"/>
                  </a:cubicBezTo>
                  <a:cubicBezTo>
                    <a:pt x="271433" y="35504"/>
                    <a:pt x="313236" y="54783"/>
                    <a:pt x="397796" y="94868"/>
                  </a:cubicBezTo>
                  <a:cubicBezTo>
                    <a:pt x="407149" y="178092"/>
                    <a:pt x="411921" y="221040"/>
                    <a:pt x="421275" y="306173"/>
                  </a:cubicBezTo>
                  <a:cubicBezTo>
                    <a:pt x="342441" y="348549"/>
                    <a:pt x="303119" y="369545"/>
                    <a:pt x="224094" y="409631"/>
                  </a:cubicBezTo>
                  <a:close/>
                  <a:moveTo>
                    <a:pt x="24624" y="297202"/>
                  </a:moveTo>
                  <a:cubicBezTo>
                    <a:pt x="103076" y="335569"/>
                    <a:pt x="142779" y="355611"/>
                    <a:pt x="223140" y="396460"/>
                  </a:cubicBezTo>
                  <a:cubicBezTo>
                    <a:pt x="297011" y="358665"/>
                    <a:pt x="334042" y="339005"/>
                    <a:pt x="407722" y="299301"/>
                  </a:cubicBezTo>
                  <a:cubicBezTo>
                    <a:pt x="399132" y="219513"/>
                    <a:pt x="394742" y="179428"/>
                    <a:pt x="386152" y="101358"/>
                  </a:cubicBezTo>
                  <a:cubicBezTo>
                    <a:pt x="306746" y="63754"/>
                    <a:pt x="267615" y="45621"/>
                    <a:pt x="190499" y="12026"/>
                  </a:cubicBezTo>
                  <a:cubicBezTo>
                    <a:pt x="119492" y="51538"/>
                    <a:pt x="83988" y="71390"/>
                    <a:pt x="12789" y="110520"/>
                  </a:cubicBezTo>
                  <a:cubicBezTo>
                    <a:pt x="17370" y="184391"/>
                    <a:pt x="19852" y="222185"/>
                    <a:pt x="24624" y="297202"/>
                  </a:cubicBezTo>
                  <a:close/>
                </a:path>
              </a:pathLst>
            </a:custGeom>
            <a:grpFill/>
            <a:ln w="19088" cap="flat">
              <a:noFill/>
              <a:prstDash val="solid"/>
              <a:miter/>
            </a:ln>
          </p:spPr>
          <p:txBody>
            <a:bodyPr rtlCol="0" anchor="ctr"/>
            <a:lstStyle/>
            <a:p>
              <a:endParaRPr lang="en-US" dirty="0"/>
            </a:p>
          </p:txBody>
        </p:sp>
        <p:sp>
          <p:nvSpPr>
            <p:cNvPr id="621" name="Freeform: Shape 620">
              <a:extLst>
                <a:ext uri="{FF2B5EF4-FFF2-40B4-BE49-F238E27FC236}">
                  <a16:creationId xmlns:a16="http://schemas.microsoft.com/office/drawing/2014/main" id="{D5080B21-DDD0-4C59-BA0F-1220D0592A71}"/>
                </a:ext>
              </a:extLst>
            </p:cNvPr>
            <p:cNvSpPr/>
            <p:nvPr/>
          </p:nvSpPr>
          <p:spPr>
            <a:xfrm>
              <a:off x="6011821" y="4539211"/>
              <a:ext cx="439026" cy="400850"/>
            </a:xfrm>
            <a:custGeom>
              <a:avLst/>
              <a:gdLst>
                <a:gd name="connsiteX0" fmla="*/ 246046 w 439026"/>
                <a:gd name="connsiteY0" fmla="*/ 419556 h 400849"/>
                <a:gd name="connsiteX1" fmla="*/ 23096 w 439026"/>
                <a:gd name="connsiteY1" fmla="*/ 312090 h 400849"/>
                <a:gd name="connsiteX2" fmla="*/ 0 w 439026"/>
                <a:gd name="connsiteY2" fmla="*/ 100976 h 400849"/>
                <a:gd name="connsiteX3" fmla="*/ 188782 w 439026"/>
                <a:gd name="connsiteY3" fmla="*/ 0 h 400849"/>
                <a:gd name="connsiteX4" fmla="*/ 407149 w 439026"/>
                <a:gd name="connsiteY4" fmla="*/ 103457 h 400849"/>
                <a:gd name="connsiteX5" fmla="*/ 441126 w 439026"/>
                <a:gd name="connsiteY5" fmla="*/ 308082 h 400849"/>
                <a:gd name="connsiteX6" fmla="*/ 246046 w 439026"/>
                <a:gd name="connsiteY6" fmla="*/ 419556 h 400849"/>
                <a:gd name="connsiteX7" fmla="*/ 35122 w 439026"/>
                <a:gd name="connsiteY7" fmla="*/ 305600 h 400849"/>
                <a:gd name="connsiteX8" fmla="*/ 244137 w 439026"/>
                <a:gd name="connsiteY8" fmla="*/ 406195 h 400849"/>
                <a:gd name="connsiteX9" fmla="*/ 427191 w 439026"/>
                <a:gd name="connsiteY9" fmla="*/ 301783 h 400849"/>
                <a:gd name="connsiteX10" fmla="*/ 395505 w 439026"/>
                <a:gd name="connsiteY10" fmla="*/ 109375 h 400849"/>
                <a:gd name="connsiteX11" fmla="*/ 190499 w 439026"/>
                <a:gd name="connsiteY11" fmla="*/ 12216 h 400849"/>
                <a:gd name="connsiteX12" fmla="*/ 13171 w 439026"/>
                <a:gd name="connsiteY12" fmla="*/ 107084 h 400849"/>
                <a:gd name="connsiteX13" fmla="*/ 35122 w 439026"/>
                <a:gd name="connsiteY13" fmla="*/ 305600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400849">
                  <a:moveTo>
                    <a:pt x="246046" y="419556"/>
                  </a:moveTo>
                  <a:cubicBezTo>
                    <a:pt x="155950" y="379090"/>
                    <a:pt x="111093" y="356184"/>
                    <a:pt x="23096" y="312090"/>
                  </a:cubicBezTo>
                  <a:cubicBezTo>
                    <a:pt x="13935" y="227148"/>
                    <a:pt x="9162" y="184200"/>
                    <a:pt x="0" y="100976"/>
                  </a:cubicBezTo>
                  <a:cubicBezTo>
                    <a:pt x="75589" y="59173"/>
                    <a:pt x="113383" y="37985"/>
                    <a:pt x="188782" y="0"/>
                  </a:cubicBezTo>
                  <a:cubicBezTo>
                    <a:pt x="275060" y="41421"/>
                    <a:pt x="318771" y="62418"/>
                    <a:pt x="407149" y="103457"/>
                  </a:cubicBezTo>
                  <a:cubicBezTo>
                    <a:pt x="420511" y="184200"/>
                    <a:pt x="427573" y="225621"/>
                    <a:pt x="441126" y="308082"/>
                  </a:cubicBezTo>
                  <a:cubicBezTo>
                    <a:pt x="363629" y="351603"/>
                    <a:pt x="324498" y="374318"/>
                    <a:pt x="246046" y="419556"/>
                  </a:cubicBezTo>
                  <a:close/>
                  <a:moveTo>
                    <a:pt x="35122" y="305600"/>
                  </a:moveTo>
                  <a:cubicBezTo>
                    <a:pt x="117774" y="347022"/>
                    <a:pt x="159767" y="368018"/>
                    <a:pt x="244137" y="406195"/>
                  </a:cubicBezTo>
                  <a:cubicBezTo>
                    <a:pt x="317626" y="363819"/>
                    <a:pt x="354276" y="342631"/>
                    <a:pt x="427191" y="301783"/>
                  </a:cubicBezTo>
                  <a:cubicBezTo>
                    <a:pt x="414594" y="224285"/>
                    <a:pt x="408103" y="185345"/>
                    <a:pt x="395505" y="109375"/>
                  </a:cubicBezTo>
                  <a:cubicBezTo>
                    <a:pt x="312663" y="70817"/>
                    <a:pt x="271624" y="51156"/>
                    <a:pt x="190499" y="12216"/>
                  </a:cubicBezTo>
                  <a:cubicBezTo>
                    <a:pt x="119682" y="48293"/>
                    <a:pt x="84179" y="67954"/>
                    <a:pt x="13171" y="107084"/>
                  </a:cubicBezTo>
                  <a:cubicBezTo>
                    <a:pt x="21951" y="185536"/>
                    <a:pt x="26533" y="225621"/>
                    <a:pt x="35122" y="305600"/>
                  </a:cubicBezTo>
                  <a:close/>
                </a:path>
              </a:pathLst>
            </a:custGeom>
            <a:grpFill/>
            <a:ln w="19088" cap="flat">
              <a:noFill/>
              <a:prstDash val="solid"/>
              <a:miter/>
            </a:ln>
          </p:spPr>
          <p:txBody>
            <a:bodyPr rtlCol="0" anchor="ctr"/>
            <a:lstStyle/>
            <a:p>
              <a:endParaRPr lang="en-US" dirty="0"/>
            </a:p>
          </p:txBody>
        </p:sp>
        <p:sp>
          <p:nvSpPr>
            <p:cNvPr id="622" name="Freeform: Shape 621">
              <a:extLst>
                <a:ext uri="{FF2B5EF4-FFF2-40B4-BE49-F238E27FC236}">
                  <a16:creationId xmlns:a16="http://schemas.microsoft.com/office/drawing/2014/main" id="{2B11BE98-00BC-4875-BD50-45A666ACD320}"/>
                </a:ext>
              </a:extLst>
            </p:cNvPr>
            <p:cNvSpPr/>
            <p:nvPr/>
          </p:nvSpPr>
          <p:spPr>
            <a:xfrm>
              <a:off x="6406373" y="4552382"/>
              <a:ext cx="439026" cy="381762"/>
            </a:xfrm>
            <a:custGeom>
              <a:avLst/>
              <a:gdLst>
                <a:gd name="connsiteX0" fmla="*/ 263798 w 439026"/>
                <a:gd name="connsiteY0" fmla="*/ 391306 h 381761"/>
                <a:gd name="connsiteX1" fmla="*/ 33786 w 439026"/>
                <a:gd name="connsiteY1" fmla="*/ 295102 h 381761"/>
                <a:gd name="connsiteX2" fmla="*/ 0 w 439026"/>
                <a:gd name="connsiteY2" fmla="*/ 90096 h 381761"/>
                <a:gd name="connsiteX3" fmla="*/ 188017 w 439026"/>
                <a:gd name="connsiteY3" fmla="*/ 0 h 381761"/>
                <a:gd name="connsiteX4" fmla="*/ 414402 w 439026"/>
                <a:gd name="connsiteY4" fmla="*/ 99831 h 381761"/>
                <a:gd name="connsiteX5" fmla="*/ 456205 w 439026"/>
                <a:gd name="connsiteY5" fmla="*/ 286130 h 381761"/>
                <a:gd name="connsiteX6" fmla="*/ 263798 w 439026"/>
                <a:gd name="connsiteY6" fmla="*/ 391306 h 381761"/>
                <a:gd name="connsiteX7" fmla="*/ 45621 w 439026"/>
                <a:gd name="connsiteY7" fmla="*/ 288421 h 381761"/>
                <a:gd name="connsiteX8" fmla="*/ 261316 w 439026"/>
                <a:gd name="connsiteY8" fmla="*/ 378899 h 381761"/>
                <a:gd name="connsiteX9" fmla="*/ 441699 w 439026"/>
                <a:gd name="connsiteY9" fmla="*/ 280595 h 381761"/>
                <a:gd name="connsiteX10" fmla="*/ 402567 w 439026"/>
                <a:gd name="connsiteY10" fmla="*/ 105175 h 381761"/>
                <a:gd name="connsiteX11" fmla="*/ 190117 w 439026"/>
                <a:gd name="connsiteY11" fmla="*/ 11453 h 381761"/>
                <a:gd name="connsiteX12" fmla="*/ 13552 w 439026"/>
                <a:gd name="connsiteY12" fmla="*/ 96395 h 381761"/>
                <a:gd name="connsiteX13" fmla="*/ 45621 w 439026"/>
                <a:gd name="connsiteY13" fmla="*/ 288421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81761">
                  <a:moveTo>
                    <a:pt x="263798" y="391306"/>
                  </a:moveTo>
                  <a:cubicBezTo>
                    <a:pt x="171220" y="354848"/>
                    <a:pt x="125218" y="335378"/>
                    <a:pt x="33786" y="295102"/>
                  </a:cubicBezTo>
                  <a:cubicBezTo>
                    <a:pt x="20233" y="212450"/>
                    <a:pt x="13362" y="170838"/>
                    <a:pt x="0" y="90096"/>
                  </a:cubicBezTo>
                  <a:cubicBezTo>
                    <a:pt x="75207" y="51729"/>
                    <a:pt x="112810" y="33404"/>
                    <a:pt x="188017" y="0"/>
                  </a:cubicBezTo>
                  <a:cubicBezTo>
                    <a:pt x="277732" y="40849"/>
                    <a:pt x="323161" y="61273"/>
                    <a:pt x="414402" y="99831"/>
                  </a:cubicBezTo>
                  <a:cubicBezTo>
                    <a:pt x="431010" y="173320"/>
                    <a:pt x="439408" y="211114"/>
                    <a:pt x="456205" y="286130"/>
                  </a:cubicBezTo>
                  <a:cubicBezTo>
                    <a:pt x="379280" y="326406"/>
                    <a:pt x="340913" y="347594"/>
                    <a:pt x="263798" y="391306"/>
                  </a:cubicBezTo>
                  <a:close/>
                  <a:moveTo>
                    <a:pt x="45621" y="288421"/>
                  </a:moveTo>
                  <a:cubicBezTo>
                    <a:pt x="131326" y="326215"/>
                    <a:pt x="174655" y="344540"/>
                    <a:pt x="261316" y="378899"/>
                  </a:cubicBezTo>
                  <a:cubicBezTo>
                    <a:pt x="333660" y="338050"/>
                    <a:pt x="369736" y="318198"/>
                    <a:pt x="441699" y="280595"/>
                  </a:cubicBezTo>
                  <a:cubicBezTo>
                    <a:pt x="426047" y="209969"/>
                    <a:pt x="418029" y="174465"/>
                    <a:pt x="402567" y="105175"/>
                  </a:cubicBezTo>
                  <a:cubicBezTo>
                    <a:pt x="317053" y="68908"/>
                    <a:pt x="274487" y="49820"/>
                    <a:pt x="190117" y="11453"/>
                  </a:cubicBezTo>
                  <a:cubicBezTo>
                    <a:pt x="119492" y="43139"/>
                    <a:pt x="84178" y="60318"/>
                    <a:pt x="13552" y="96395"/>
                  </a:cubicBezTo>
                  <a:cubicBezTo>
                    <a:pt x="26342" y="172175"/>
                    <a:pt x="32831" y="211114"/>
                    <a:pt x="45621" y="288421"/>
                  </a:cubicBezTo>
                  <a:close/>
                </a:path>
              </a:pathLst>
            </a:custGeom>
            <a:grpFill/>
            <a:ln w="19088" cap="flat">
              <a:noFill/>
              <a:prstDash val="solid"/>
              <a:miter/>
            </a:ln>
          </p:spPr>
          <p:txBody>
            <a:bodyPr rtlCol="0" anchor="ctr"/>
            <a:lstStyle/>
            <a:p>
              <a:endParaRPr lang="en-US" dirty="0"/>
            </a:p>
          </p:txBody>
        </p:sp>
        <p:sp>
          <p:nvSpPr>
            <p:cNvPr id="623" name="Freeform: Shape 622">
              <a:extLst>
                <a:ext uri="{FF2B5EF4-FFF2-40B4-BE49-F238E27FC236}">
                  <a16:creationId xmlns:a16="http://schemas.microsoft.com/office/drawing/2014/main" id="{71FB7745-7A5D-497B-806C-778AC3C6B7AB}"/>
                </a:ext>
              </a:extLst>
            </p:cNvPr>
            <p:cNvSpPr/>
            <p:nvPr/>
          </p:nvSpPr>
          <p:spPr>
            <a:xfrm>
              <a:off x="6807795" y="4574333"/>
              <a:ext cx="458114" cy="343586"/>
            </a:xfrm>
            <a:custGeom>
              <a:avLst/>
              <a:gdLst>
                <a:gd name="connsiteX0" fmla="*/ 276205 w 458114"/>
                <a:gd name="connsiteY0" fmla="*/ 348930 h 343585"/>
                <a:gd name="connsiteX1" fmla="*/ 41612 w 458114"/>
                <a:gd name="connsiteY1" fmla="*/ 264561 h 343585"/>
                <a:gd name="connsiteX2" fmla="*/ 0 w 458114"/>
                <a:gd name="connsiteY2" fmla="*/ 77498 h 343585"/>
                <a:gd name="connsiteX3" fmla="*/ 188210 w 458114"/>
                <a:gd name="connsiteY3" fmla="*/ 0 h 343585"/>
                <a:gd name="connsiteX4" fmla="*/ 420702 w 458114"/>
                <a:gd name="connsiteY4" fmla="*/ 92195 h 343585"/>
                <a:gd name="connsiteX5" fmla="*/ 466704 w 458114"/>
                <a:gd name="connsiteY5" fmla="*/ 254253 h 343585"/>
                <a:gd name="connsiteX6" fmla="*/ 276205 w 458114"/>
                <a:gd name="connsiteY6" fmla="*/ 348930 h 343585"/>
                <a:gd name="connsiteX7" fmla="*/ 53448 w 458114"/>
                <a:gd name="connsiteY7" fmla="*/ 258453 h 343585"/>
                <a:gd name="connsiteX8" fmla="*/ 273533 w 458114"/>
                <a:gd name="connsiteY8" fmla="*/ 337859 h 343585"/>
                <a:gd name="connsiteX9" fmla="*/ 452006 w 458114"/>
                <a:gd name="connsiteY9" fmla="*/ 249481 h 343585"/>
                <a:gd name="connsiteX10" fmla="*/ 408868 w 458114"/>
                <a:gd name="connsiteY10" fmla="*/ 96777 h 343585"/>
                <a:gd name="connsiteX11" fmla="*/ 190691 w 458114"/>
                <a:gd name="connsiteY11" fmla="*/ 10307 h 343585"/>
                <a:gd name="connsiteX12" fmla="*/ 14126 w 458114"/>
                <a:gd name="connsiteY12" fmla="*/ 83606 h 343585"/>
                <a:gd name="connsiteX13" fmla="*/ 53448 w 458114"/>
                <a:gd name="connsiteY13" fmla="*/ 258453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43585">
                  <a:moveTo>
                    <a:pt x="276205" y="348930"/>
                  </a:moveTo>
                  <a:cubicBezTo>
                    <a:pt x="182292" y="317817"/>
                    <a:pt x="135335" y="300828"/>
                    <a:pt x="41612" y="264561"/>
                  </a:cubicBezTo>
                  <a:cubicBezTo>
                    <a:pt x="25005" y="189163"/>
                    <a:pt x="16417" y="151369"/>
                    <a:pt x="0" y="77498"/>
                  </a:cubicBezTo>
                  <a:cubicBezTo>
                    <a:pt x="75016" y="43712"/>
                    <a:pt x="112620" y="28059"/>
                    <a:pt x="188210" y="0"/>
                  </a:cubicBezTo>
                  <a:cubicBezTo>
                    <a:pt x="280786" y="38749"/>
                    <a:pt x="327361" y="57264"/>
                    <a:pt x="420702" y="92195"/>
                  </a:cubicBezTo>
                  <a:cubicBezTo>
                    <a:pt x="438836" y="156331"/>
                    <a:pt x="448189" y="188972"/>
                    <a:pt x="466704" y="254253"/>
                  </a:cubicBezTo>
                  <a:cubicBezTo>
                    <a:pt x="390352" y="289566"/>
                    <a:pt x="352367" y="308654"/>
                    <a:pt x="276205" y="348930"/>
                  </a:cubicBezTo>
                  <a:close/>
                  <a:moveTo>
                    <a:pt x="53448" y="258453"/>
                  </a:moveTo>
                  <a:cubicBezTo>
                    <a:pt x="141252" y="292430"/>
                    <a:pt x="185346" y="308464"/>
                    <a:pt x="273533" y="337859"/>
                  </a:cubicBezTo>
                  <a:cubicBezTo>
                    <a:pt x="344922" y="300447"/>
                    <a:pt x="380617" y="282504"/>
                    <a:pt x="452006" y="249481"/>
                  </a:cubicBezTo>
                  <a:cubicBezTo>
                    <a:pt x="434827" y="188018"/>
                    <a:pt x="426047" y="157095"/>
                    <a:pt x="408868" y="96777"/>
                  </a:cubicBezTo>
                  <a:cubicBezTo>
                    <a:pt x="321253" y="63945"/>
                    <a:pt x="277733" y="46575"/>
                    <a:pt x="190691" y="10307"/>
                  </a:cubicBezTo>
                  <a:cubicBezTo>
                    <a:pt x="119683" y="37031"/>
                    <a:pt x="84370" y="51729"/>
                    <a:pt x="14126" y="83606"/>
                  </a:cubicBezTo>
                  <a:cubicBezTo>
                    <a:pt x="29777" y="152705"/>
                    <a:pt x="37795" y="188018"/>
                    <a:pt x="53448" y="258453"/>
                  </a:cubicBezTo>
                  <a:close/>
                </a:path>
              </a:pathLst>
            </a:custGeom>
            <a:grpFill/>
            <a:ln w="19088" cap="flat">
              <a:noFill/>
              <a:prstDash val="solid"/>
              <a:miter/>
            </a:ln>
          </p:spPr>
          <p:txBody>
            <a:bodyPr rtlCol="0" anchor="ctr"/>
            <a:lstStyle/>
            <a:p>
              <a:endParaRPr lang="en-US" dirty="0"/>
            </a:p>
          </p:txBody>
        </p:sp>
        <p:sp>
          <p:nvSpPr>
            <p:cNvPr id="624" name="Freeform: Shape 623">
              <a:extLst>
                <a:ext uri="{FF2B5EF4-FFF2-40B4-BE49-F238E27FC236}">
                  <a16:creationId xmlns:a16="http://schemas.microsoft.com/office/drawing/2014/main" id="{04342A67-2093-413B-93BA-26DD345D9850}"/>
                </a:ext>
              </a:extLst>
            </p:cNvPr>
            <p:cNvSpPr/>
            <p:nvPr/>
          </p:nvSpPr>
          <p:spPr>
            <a:xfrm>
              <a:off x="7215135" y="4602775"/>
              <a:ext cx="458114" cy="286321"/>
            </a:xfrm>
            <a:custGeom>
              <a:avLst/>
              <a:gdLst>
                <a:gd name="connsiteX0" fmla="*/ 282504 w 458114"/>
                <a:gd name="connsiteY0" fmla="*/ 296438 h 286321"/>
                <a:gd name="connsiteX1" fmla="*/ 46002 w 458114"/>
                <a:gd name="connsiteY1" fmla="*/ 226194 h 286321"/>
                <a:gd name="connsiteX2" fmla="*/ 0 w 458114"/>
                <a:gd name="connsiteY2" fmla="*/ 63372 h 286321"/>
                <a:gd name="connsiteX3" fmla="*/ 189927 w 458114"/>
                <a:gd name="connsiteY3" fmla="*/ 0 h 286321"/>
                <a:gd name="connsiteX4" fmla="*/ 426047 w 458114"/>
                <a:gd name="connsiteY4" fmla="*/ 81315 h 286321"/>
                <a:gd name="connsiteX5" fmla="*/ 472239 w 458114"/>
                <a:gd name="connsiteY5" fmla="*/ 214932 h 286321"/>
                <a:gd name="connsiteX6" fmla="*/ 282504 w 458114"/>
                <a:gd name="connsiteY6" fmla="*/ 296438 h 286321"/>
                <a:gd name="connsiteX7" fmla="*/ 57836 w 458114"/>
                <a:gd name="connsiteY7" fmla="*/ 220849 h 286321"/>
                <a:gd name="connsiteX8" fmla="*/ 279641 w 458114"/>
                <a:gd name="connsiteY8" fmla="*/ 287085 h 286321"/>
                <a:gd name="connsiteX9" fmla="*/ 457541 w 458114"/>
                <a:gd name="connsiteY9" fmla="*/ 211305 h 286321"/>
                <a:gd name="connsiteX10" fmla="*/ 414212 w 458114"/>
                <a:gd name="connsiteY10" fmla="*/ 85133 h 286321"/>
                <a:gd name="connsiteX11" fmla="*/ 192598 w 458114"/>
                <a:gd name="connsiteY11" fmla="*/ 9162 h 286321"/>
                <a:gd name="connsiteX12" fmla="*/ 14507 w 458114"/>
                <a:gd name="connsiteY12" fmla="*/ 69099 h 286321"/>
                <a:gd name="connsiteX13" fmla="*/ 57836 w 458114"/>
                <a:gd name="connsiteY13" fmla="*/ 220849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86321">
                  <a:moveTo>
                    <a:pt x="282504" y="296438"/>
                  </a:moveTo>
                  <a:cubicBezTo>
                    <a:pt x="188208" y="271433"/>
                    <a:pt x="140870" y="257307"/>
                    <a:pt x="46002" y="226194"/>
                  </a:cubicBezTo>
                  <a:cubicBezTo>
                    <a:pt x="27678" y="160722"/>
                    <a:pt x="18325" y="127699"/>
                    <a:pt x="0" y="63372"/>
                  </a:cubicBezTo>
                  <a:cubicBezTo>
                    <a:pt x="75398" y="34931"/>
                    <a:pt x="113383" y="22142"/>
                    <a:pt x="189927" y="0"/>
                  </a:cubicBezTo>
                  <a:cubicBezTo>
                    <a:pt x="284413" y="34931"/>
                    <a:pt x="331751" y="51347"/>
                    <a:pt x="426047" y="81315"/>
                  </a:cubicBezTo>
                  <a:cubicBezTo>
                    <a:pt x="444370" y="134189"/>
                    <a:pt x="453725" y="161104"/>
                    <a:pt x="472239" y="214932"/>
                  </a:cubicBezTo>
                  <a:cubicBezTo>
                    <a:pt x="396078" y="244518"/>
                    <a:pt x="358093" y="260934"/>
                    <a:pt x="282504" y="296438"/>
                  </a:cubicBezTo>
                  <a:close/>
                  <a:moveTo>
                    <a:pt x="57836" y="220849"/>
                  </a:moveTo>
                  <a:cubicBezTo>
                    <a:pt x="146788" y="249863"/>
                    <a:pt x="191263" y="263225"/>
                    <a:pt x="279641" y="287085"/>
                  </a:cubicBezTo>
                  <a:cubicBezTo>
                    <a:pt x="350457" y="254253"/>
                    <a:pt x="386152" y="238983"/>
                    <a:pt x="457541" y="211305"/>
                  </a:cubicBezTo>
                  <a:cubicBezTo>
                    <a:pt x="440172" y="160531"/>
                    <a:pt x="431391" y="135144"/>
                    <a:pt x="414212" y="85133"/>
                  </a:cubicBezTo>
                  <a:cubicBezTo>
                    <a:pt x="325643" y="57073"/>
                    <a:pt x="281358" y="41612"/>
                    <a:pt x="192598" y="9162"/>
                  </a:cubicBezTo>
                  <a:cubicBezTo>
                    <a:pt x="120828" y="30350"/>
                    <a:pt x="85323" y="42376"/>
                    <a:pt x="14507" y="69099"/>
                  </a:cubicBezTo>
                  <a:cubicBezTo>
                    <a:pt x="31877" y="129036"/>
                    <a:pt x="40658" y="159576"/>
                    <a:pt x="57836" y="220849"/>
                  </a:cubicBezTo>
                  <a:close/>
                </a:path>
              </a:pathLst>
            </a:custGeom>
            <a:grpFill/>
            <a:ln w="19088" cap="flat">
              <a:noFill/>
              <a:prstDash val="solid"/>
              <a:miter/>
            </a:ln>
          </p:spPr>
          <p:txBody>
            <a:bodyPr rtlCol="0" anchor="ctr"/>
            <a:lstStyle/>
            <a:p>
              <a:endParaRPr lang="en-US" dirty="0"/>
            </a:p>
          </p:txBody>
        </p:sp>
        <p:sp>
          <p:nvSpPr>
            <p:cNvPr id="625" name="Freeform: Shape 624">
              <a:extLst>
                <a:ext uri="{FF2B5EF4-FFF2-40B4-BE49-F238E27FC236}">
                  <a16:creationId xmlns:a16="http://schemas.microsoft.com/office/drawing/2014/main" id="{0D7CED7E-7FA3-4E21-833F-A19A558EBF6F}"/>
                </a:ext>
              </a:extLst>
            </p:cNvPr>
            <p:cNvSpPr/>
            <p:nvPr/>
          </p:nvSpPr>
          <p:spPr>
            <a:xfrm>
              <a:off x="7628011" y="4635224"/>
              <a:ext cx="458114" cy="229057"/>
            </a:xfrm>
            <a:custGeom>
              <a:avLst/>
              <a:gdLst>
                <a:gd name="connsiteX0" fmla="*/ 281741 w 458114"/>
                <a:gd name="connsiteY0" fmla="*/ 237647 h 229057"/>
                <a:gd name="connsiteX1" fmla="*/ 46193 w 458114"/>
                <a:gd name="connsiteY1" fmla="*/ 182864 h 229057"/>
                <a:gd name="connsiteX2" fmla="*/ 0 w 458114"/>
                <a:gd name="connsiteY2" fmla="*/ 48293 h 229057"/>
                <a:gd name="connsiteX3" fmla="*/ 192789 w 458114"/>
                <a:gd name="connsiteY3" fmla="*/ 0 h 229057"/>
                <a:gd name="connsiteX4" fmla="*/ 429864 w 458114"/>
                <a:gd name="connsiteY4" fmla="*/ 67954 h 229057"/>
                <a:gd name="connsiteX5" fmla="*/ 472048 w 458114"/>
                <a:gd name="connsiteY5" fmla="*/ 171220 h 229057"/>
                <a:gd name="connsiteX6" fmla="*/ 281741 w 458114"/>
                <a:gd name="connsiteY6" fmla="*/ 237647 h 229057"/>
                <a:gd name="connsiteX7" fmla="*/ 58027 w 458114"/>
                <a:gd name="connsiteY7" fmla="*/ 178474 h 229057"/>
                <a:gd name="connsiteX8" fmla="*/ 279068 w 458114"/>
                <a:gd name="connsiteY8" fmla="*/ 230202 h 229057"/>
                <a:gd name="connsiteX9" fmla="*/ 457732 w 458114"/>
                <a:gd name="connsiteY9" fmla="*/ 168357 h 229057"/>
                <a:gd name="connsiteX10" fmla="*/ 418029 w 458114"/>
                <a:gd name="connsiteY10" fmla="*/ 70626 h 229057"/>
                <a:gd name="connsiteX11" fmla="*/ 195653 w 458114"/>
                <a:gd name="connsiteY11" fmla="*/ 7254 h 229057"/>
                <a:gd name="connsiteX12" fmla="*/ 14888 w 458114"/>
                <a:gd name="connsiteY12" fmla="*/ 53065 h 229057"/>
                <a:gd name="connsiteX13" fmla="*/ 58027 w 458114"/>
                <a:gd name="connsiteY13" fmla="*/ 178474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29057">
                  <a:moveTo>
                    <a:pt x="281741" y="237647"/>
                  </a:moveTo>
                  <a:cubicBezTo>
                    <a:pt x="188208" y="218940"/>
                    <a:pt x="141061" y="208060"/>
                    <a:pt x="46193" y="182864"/>
                  </a:cubicBezTo>
                  <a:cubicBezTo>
                    <a:pt x="27678" y="128654"/>
                    <a:pt x="18324" y="101549"/>
                    <a:pt x="0" y="48293"/>
                  </a:cubicBezTo>
                  <a:cubicBezTo>
                    <a:pt x="76352" y="25769"/>
                    <a:pt x="114911" y="16034"/>
                    <a:pt x="192789" y="0"/>
                  </a:cubicBezTo>
                  <a:cubicBezTo>
                    <a:pt x="288230" y="29968"/>
                    <a:pt x="335569" y="43712"/>
                    <a:pt x="429864" y="67954"/>
                  </a:cubicBezTo>
                  <a:cubicBezTo>
                    <a:pt x="446661" y="108993"/>
                    <a:pt x="455251" y="129608"/>
                    <a:pt x="472048" y="171220"/>
                  </a:cubicBezTo>
                  <a:cubicBezTo>
                    <a:pt x="395314" y="194699"/>
                    <a:pt x="357329" y="208060"/>
                    <a:pt x="281741" y="237647"/>
                  </a:cubicBezTo>
                  <a:close/>
                  <a:moveTo>
                    <a:pt x="58027" y="178474"/>
                  </a:moveTo>
                  <a:cubicBezTo>
                    <a:pt x="146979" y="201952"/>
                    <a:pt x="191263" y="212260"/>
                    <a:pt x="279068" y="230202"/>
                  </a:cubicBezTo>
                  <a:cubicBezTo>
                    <a:pt x="350075" y="202716"/>
                    <a:pt x="385770" y="190308"/>
                    <a:pt x="457732" y="168357"/>
                  </a:cubicBezTo>
                  <a:cubicBezTo>
                    <a:pt x="441889" y="129036"/>
                    <a:pt x="433872" y="109375"/>
                    <a:pt x="418029" y="70626"/>
                  </a:cubicBezTo>
                  <a:cubicBezTo>
                    <a:pt x="329461" y="47911"/>
                    <a:pt x="284985" y="35122"/>
                    <a:pt x="195653" y="7254"/>
                  </a:cubicBezTo>
                  <a:cubicBezTo>
                    <a:pt x="122545" y="22715"/>
                    <a:pt x="86468" y="31877"/>
                    <a:pt x="14888" y="53065"/>
                  </a:cubicBezTo>
                  <a:cubicBezTo>
                    <a:pt x="31877" y="102694"/>
                    <a:pt x="40658" y="127890"/>
                    <a:pt x="58027" y="178474"/>
                  </a:cubicBezTo>
                  <a:close/>
                </a:path>
              </a:pathLst>
            </a:custGeom>
            <a:grpFill/>
            <a:ln w="19088" cap="flat">
              <a:noFill/>
              <a:prstDash val="solid"/>
              <a:miter/>
            </a:ln>
          </p:spPr>
          <p:txBody>
            <a:bodyPr rtlCol="0" anchor="ctr"/>
            <a:lstStyle/>
            <a:p>
              <a:endParaRPr lang="en-US" dirty="0"/>
            </a:p>
          </p:txBody>
        </p:sp>
        <p:sp>
          <p:nvSpPr>
            <p:cNvPr id="626" name="Freeform: Shape 625">
              <a:extLst>
                <a:ext uri="{FF2B5EF4-FFF2-40B4-BE49-F238E27FC236}">
                  <a16:creationId xmlns:a16="http://schemas.microsoft.com/office/drawing/2014/main" id="{4CCB4091-CDA5-42DA-B31B-348FA1CC418C}"/>
                </a:ext>
              </a:extLst>
            </p:cNvPr>
            <p:cNvSpPr/>
            <p:nvPr/>
          </p:nvSpPr>
          <p:spPr>
            <a:xfrm>
              <a:off x="8044705" y="4669201"/>
              <a:ext cx="458114" cy="171793"/>
            </a:xfrm>
            <a:custGeom>
              <a:avLst/>
              <a:gdLst>
                <a:gd name="connsiteX0" fmla="*/ 274486 w 458114"/>
                <a:gd name="connsiteY0" fmla="*/ 176947 h 171792"/>
                <a:gd name="connsiteX1" fmla="*/ 42375 w 458114"/>
                <a:gd name="connsiteY1" fmla="*/ 137625 h 171792"/>
                <a:gd name="connsiteX2" fmla="*/ 0 w 458114"/>
                <a:gd name="connsiteY2" fmla="*/ 33404 h 171792"/>
                <a:gd name="connsiteX3" fmla="*/ 196798 w 458114"/>
                <a:gd name="connsiteY3" fmla="*/ 0 h 171792"/>
                <a:gd name="connsiteX4" fmla="*/ 432154 w 458114"/>
                <a:gd name="connsiteY4" fmla="*/ 53065 h 171792"/>
                <a:gd name="connsiteX5" fmla="*/ 466894 w 458114"/>
                <a:gd name="connsiteY5" fmla="*/ 125982 h 171792"/>
                <a:gd name="connsiteX6" fmla="*/ 274486 w 458114"/>
                <a:gd name="connsiteY6" fmla="*/ 176947 h 171792"/>
                <a:gd name="connsiteX7" fmla="*/ 54210 w 458114"/>
                <a:gd name="connsiteY7" fmla="*/ 134189 h 171792"/>
                <a:gd name="connsiteX8" fmla="*/ 272005 w 458114"/>
                <a:gd name="connsiteY8" fmla="*/ 171411 h 171792"/>
                <a:gd name="connsiteX9" fmla="*/ 452769 w 458114"/>
                <a:gd name="connsiteY9" fmla="*/ 124264 h 171792"/>
                <a:gd name="connsiteX10" fmla="*/ 419938 w 458114"/>
                <a:gd name="connsiteY10" fmla="*/ 54974 h 171792"/>
                <a:gd name="connsiteX11" fmla="*/ 199280 w 458114"/>
                <a:gd name="connsiteY11" fmla="*/ 5536 h 171792"/>
                <a:gd name="connsiteX12" fmla="*/ 14697 w 458114"/>
                <a:gd name="connsiteY12" fmla="*/ 37413 h 171792"/>
                <a:gd name="connsiteX13" fmla="*/ 54210 w 458114"/>
                <a:gd name="connsiteY13" fmla="*/ 134189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71792">
                  <a:moveTo>
                    <a:pt x="274486" y="176947"/>
                  </a:moveTo>
                  <a:cubicBezTo>
                    <a:pt x="182672" y="164348"/>
                    <a:pt x="136288" y="156522"/>
                    <a:pt x="42375" y="137625"/>
                  </a:cubicBezTo>
                  <a:cubicBezTo>
                    <a:pt x="25386" y="95631"/>
                    <a:pt x="16796" y="74825"/>
                    <a:pt x="0" y="33404"/>
                  </a:cubicBezTo>
                  <a:cubicBezTo>
                    <a:pt x="77688" y="16798"/>
                    <a:pt x="117009" y="10308"/>
                    <a:pt x="196798" y="0"/>
                  </a:cubicBezTo>
                  <a:cubicBezTo>
                    <a:pt x="291857" y="24242"/>
                    <a:pt x="339004" y="34931"/>
                    <a:pt x="432154" y="53065"/>
                  </a:cubicBezTo>
                  <a:cubicBezTo>
                    <a:pt x="446089" y="82079"/>
                    <a:pt x="452960" y="96586"/>
                    <a:pt x="466894" y="125982"/>
                  </a:cubicBezTo>
                  <a:cubicBezTo>
                    <a:pt x="389205" y="143161"/>
                    <a:pt x="350648" y="153468"/>
                    <a:pt x="274486" y="176947"/>
                  </a:cubicBezTo>
                  <a:close/>
                  <a:moveTo>
                    <a:pt x="54210" y="134189"/>
                  </a:moveTo>
                  <a:cubicBezTo>
                    <a:pt x="142205" y="151750"/>
                    <a:pt x="185918" y="159195"/>
                    <a:pt x="272005" y="171411"/>
                  </a:cubicBezTo>
                  <a:cubicBezTo>
                    <a:pt x="343586" y="149651"/>
                    <a:pt x="379661" y="140298"/>
                    <a:pt x="452769" y="124264"/>
                  </a:cubicBezTo>
                  <a:cubicBezTo>
                    <a:pt x="439598" y="96204"/>
                    <a:pt x="432918" y="82461"/>
                    <a:pt x="419938" y="54974"/>
                  </a:cubicBezTo>
                  <a:cubicBezTo>
                    <a:pt x="332514" y="37794"/>
                    <a:pt x="288421" y="28060"/>
                    <a:pt x="199280" y="5536"/>
                  </a:cubicBezTo>
                  <a:cubicBezTo>
                    <a:pt x="124645" y="15652"/>
                    <a:pt x="87614" y="21951"/>
                    <a:pt x="14697" y="37413"/>
                  </a:cubicBezTo>
                  <a:cubicBezTo>
                    <a:pt x="30349" y="75780"/>
                    <a:pt x="38366" y="95059"/>
                    <a:pt x="54210" y="134189"/>
                  </a:cubicBezTo>
                  <a:close/>
                </a:path>
              </a:pathLst>
            </a:custGeom>
            <a:grpFill/>
            <a:ln w="19088" cap="flat">
              <a:noFill/>
              <a:prstDash val="solid"/>
              <a:miter/>
            </a:ln>
          </p:spPr>
          <p:txBody>
            <a:bodyPr rtlCol="0" anchor="ctr"/>
            <a:lstStyle/>
            <a:p>
              <a:endParaRPr lang="en-US" dirty="0"/>
            </a:p>
          </p:txBody>
        </p:sp>
        <p:sp>
          <p:nvSpPr>
            <p:cNvPr id="627" name="Freeform: Shape 626">
              <a:extLst>
                <a:ext uri="{FF2B5EF4-FFF2-40B4-BE49-F238E27FC236}">
                  <a16:creationId xmlns:a16="http://schemas.microsoft.com/office/drawing/2014/main" id="{40A1FCF7-42A9-4947-A4DF-70A5332BFB89}"/>
                </a:ext>
              </a:extLst>
            </p:cNvPr>
            <p:cNvSpPr/>
            <p:nvPr/>
          </p:nvSpPr>
          <p:spPr>
            <a:xfrm>
              <a:off x="8463498" y="4701842"/>
              <a:ext cx="439026" cy="114529"/>
            </a:xfrm>
            <a:custGeom>
              <a:avLst/>
              <a:gdLst>
                <a:gd name="connsiteX0" fmla="*/ 261888 w 439026"/>
                <a:gd name="connsiteY0" fmla="*/ 118537 h 114528"/>
                <a:gd name="connsiteX1" fmla="*/ 35121 w 439026"/>
                <a:gd name="connsiteY1" fmla="*/ 93722 h 114528"/>
                <a:gd name="connsiteX2" fmla="*/ 0 w 439026"/>
                <a:gd name="connsiteY2" fmla="*/ 19851 h 114528"/>
                <a:gd name="connsiteX3" fmla="*/ 201379 w 439026"/>
                <a:gd name="connsiteY3" fmla="*/ 0 h 114528"/>
                <a:gd name="connsiteX4" fmla="*/ 432345 w 439026"/>
                <a:gd name="connsiteY4" fmla="*/ 37794 h 114528"/>
                <a:gd name="connsiteX5" fmla="*/ 457350 w 439026"/>
                <a:gd name="connsiteY5" fmla="*/ 82651 h 114528"/>
                <a:gd name="connsiteX6" fmla="*/ 261888 w 439026"/>
                <a:gd name="connsiteY6" fmla="*/ 118537 h 114528"/>
                <a:gd name="connsiteX7" fmla="*/ 47147 w 439026"/>
                <a:gd name="connsiteY7" fmla="*/ 91241 h 114528"/>
                <a:gd name="connsiteX8" fmla="*/ 259980 w 439026"/>
                <a:gd name="connsiteY8" fmla="*/ 114719 h 114528"/>
                <a:gd name="connsiteX9" fmla="*/ 443416 w 439026"/>
                <a:gd name="connsiteY9" fmla="*/ 81697 h 114528"/>
                <a:gd name="connsiteX10" fmla="*/ 419556 w 439026"/>
                <a:gd name="connsiteY10" fmla="*/ 38749 h 114528"/>
                <a:gd name="connsiteX11" fmla="*/ 203097 w 439026"/>
                <a:gd name="connsiteY11" fmla="*/ 3627 h 114528"/>
                <a:gd name="connsiteX12" fmla="*/ 14316 w 439026"/>
                <a:gd name="connsiteY12" fmla="*/ 22715 h 114528"/>
                <a:gd name="connsiteX13" fmla="*/ 47147 w 439026"/>
                <a:gd name="connsiteY13" fmla="*/ 9124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14528">
                  <a:moveTo>
                    <a:pt x="261888" y="118537"/>
                  </a:moveTo>
                  <a:cubicBezTo>
                    <a:pt x="172365" y="111283"/>
                    <a:pt x="127126" y="106511"/>
                    <a:pt x="35121" y="93722"/>
                  </a:cubicBezTo>
                  <a:cubicBezTo>
                    <a:pt x="20996" y="63945"/>
                    <a:pt x="13934" y="49247"/>
                    <a:pt x="0" y="19851"/>
                  </a:cubicBezTo>
                  <a:cubicBezTo>
                    <a:pt x="79406" y="9162"/>
                    <a:pt x="119682" y="5345"/>
                    <a:pt x="201379" y="0"/>
                  </a:cubicBezTo>
                  <a:cubicBezTo>
                    <a:pt x="295101" y="18134"/>
                    <a:pt x="341294" y="25578"/>
                    <a:pt x="432345" y="37794"/>
                  </a:cubicBezTo>
                  <a:cubicBezTo>
                    <a:pt x="442271" y="55546"/>
                    <a:pt x="447234" y="64327"/>
                    <a:pt x="457350" y="82651"/>
                  </a:cubicBezTo>
                  <a:cubicBezTo>
                    <a:pt x="378135" y="94104"/>
                    <a:pt x="339004" y="101167"/>
                    <a:pt x="261888" y="118537"/>
                  </a:cubicBezTo>
                  <a:close/>
                  <a:moveTo>
                    <a:pt x="47147" y="91241"/>
                  </a:moveTo>
                  <a:cubicBezTo>
                    <a:pt x="133426" y="103267"/>
                    <a:pt x="175992" y="107848"/>
                    <a:pt x="259980" y="114719"/>
                  </a:cubicBezTo>
                  <a:cubicBezTo>
                    <a:pt x="332514" y="98876"/>
                    <a:pt x="369163" y="92195"/>
                    <a:pt x="443416" y="81697"/>
                  </a:cubicBezTo>
                  <a:cubicBezTo>
                    <a:pt x="433872" y="64327"/>
                    <a:pt x="429100" y="55737"/>
                    <a:pt x="419556" y="38749"/>
                  </a:cubicBezTo>
                  <a:cubicBezTo>
                    <a:pt x="334042" y="27296"/>
                    <a:pt x="290711" y="20424"/>
                    <a:pt x="203097" y="3627"/>
                  </a:cubicBezTo>
                  <a:cubicBezTo>
                    <a:pt x="126744" y="8781"/>
                    <a:pt x="88950" y="12598"/>
                    <a:pt x="14316" y="22715"/>
                  </a:cubicBezTo>
                  <a:cubicBezTo>
                    <a:pt x="27486" y="50011"/>
                    <a:pt x="33976" y="63563"/>
                    <a:pt x="47147" y="91241"/>
                  </a:cubicBezTo>
                  <a:close/>
                </a:path>
              </a:pathLst>
            </a:custGeom>
            <a:grpFill/>
            <a:ln w="19088" cap="flat">
              <a:noFill/>
              <a:prstDash val="solid"/>
              <a:miter/>
            </a:ln>
          </p:spPr>
          <p:txBody>
            <a:bodyPr rtlCol="0" anchor="ctr"/>
            <a:lstStyle/>
            <a:p>
              <a:endParaRPr lang="en-US" dirty="0"/>
            </a:p>
          </p:txBody>
        </p:sp>
        <p:sp>
          <p:nvSpPr>
            <p:cNvPr id="628" name="Freeform: Shape 627">
              <a:extLst>
                <a:ext uri="{FF2B5EF4-FFF2-40B4-BE49-F238E27FC236}">
                  <a16:creationId xmlns:a16="http://schemas.microsoft.com/office/drawing/2014/main" id="{542DE2A9-3C20-4406-B4B2-016D37A5C854}"/>
                </a:ext>
              </a:extLst>
            </p:cNvPr>
            <p:cNvSpPr/>
            <p:nvPr/>
          </p:nvSpPr>
          <p:spPr>
            <a:xfrm>
              <a:off x="8882289" y="4730856"/>
              <a:ext cx="439026" cy="57264"/>
            </a:xfrm>
            <a:custGeom>
              <a:avLst/>
              <a:gdLst>
                <a:gd name="connsiteX0" fmla="*/ 245474 w 439026"/>
                <a:gd name="connsiteY0" fmla="*/ 66427 h 57264"/>
                <a:gd name="connsiteX1" fmla="*/ 25388 w 439026"/>
                <a:gd name="connsiteY1" fmla="*/ 54210 h 57264"/>
                <a:gd name="connsiteX2" fmla="*/ 0 w 439026"/>
                <a:gd name="connsiteY2" fmla="*/ 8399 h 57264"/>
                <a:gd name="connsiteX3" fmla="*/ 205388 w 439026"/>
                <a:gd name="connsiteY3" fmla="*/ 0 h 57264"/>
                <a:gd name="connsiteX4" fmla="*/ 429482 w 439026"/>
                <a:gd name="connsiteY4" fmla="*/ 23097 h 57264"/>
                <a:gd name="connsiteX5" fmla="*/ 443798 w 439026"/>
                <a:gd name="connsiteY5" fmla="*/ 44284 h 57264"/>
                <a:gd name="connsiteX6" fmla="*/ 245474 w 439026"/>
                <a:gd name="connsiteY6" fmla="*/ 66427 h 57264"/>
                <a:gd name="connsiteX7" fmla="*/ 37604 w 439026"/>
                <a:gd name="connsiteY7" fmla="*/ 52492 h 57264"/>
                <a:gd name="connsiteX8" fmla="*/ 244138 w 439026"/>
                <a:gd name="connsiteY8" fmla="*/ 64327 h 57264"/>
                <a:gd name="connsiteX9" fmla="*/ 430629 w 439026"/>
                <a:gd name="connsiteY9" fmla="*/ 43903 h 57264"/>
                <a:gd name="connsiteX10" fmla="*/ 416885 w 439026"/>
                <a:gd name="connsiteY10" fmla="*/ 23478 h 57264"/>
                <a:gd name="connsiteX11" fmla="*/ 206724 w 439026"/>
                <a:gd name="connsiteY11" fmla="*/ 2100 h 57264"/>
                <a:gd name="connsiteX12" fmla="*/ 14126 w 439026"/>
                <a:gd name="connsiteY12" fmla="*/ 10308 h 57264"/>
                <a:gd name="connsiteX13" fmla="*/ 37604 w 439026"/>
                <a:gd name="connsiteY13" fmla="*/ 52492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57264">
                  <a:moveTo>
                    <a:pt x="245474" y="66427"/>
                  </a:moveTo>
                  <a:cubicBezTo>
                    <a:pt x="158623" y="63563"/>
                    <a:pt x="114720" y="61464"/>
                    <a:pt x="25388" y="54210"/>
                  </a:cubicBezTo>
                  <a:cubicBezTo>
                    <a:pt x="15271" y="35504"/>
                    <a:pt x="10117" y="26532"/>
                    <a:pt x="0" y="8399"/>
                  </a:cubicBezTo>
                  <a:cubicBezTo>
                    <a:pt x="81124" y="2672"/>
                    <a:pt x="122355" y="1145"/>
                    <a:pt x="205388" y="0"/>
                  </a:cubicBezTo>
                  <a:cubicBezTo>
                    <a:pt x="296630" y="12025"/>
                    <a:pt x="341295" y="16416"/>
                    <a:pt x="429482" y="23097"/>
                  </a:cubicBezTo>
                  <a:cubicBezTo>
                    <a:pt x="435210" y="31495"/>
                    <a:pt x="437881" y="35313"/>
                    <a:pt x="443798" y="44284"/>
                  </a:cubicBezTo>
                  <a:cubicBezTo>
                    <a:pt x="363629" y="50583"/>
                    <a:pt x="323926" y="54783"/>
                    <a:pt x="245474" y="66427"/>
                  </a:cubicBezTo>
                  <a:close/>
                  <a:moveTo>
                    <a:pt x="37604" y="52492"/>
                  </a:moveTo>
                  <a:cubicBezTo>
                    <a:pt x="121401" y="59173"/>
                    <a:pt x="162631" y="61464"/>
                    <a:pt x="244138" y="64327"/>
                  </a:cubicBezTo>
                  <a:cubicBezTo>
                    <a:pt x="317817" y="53828"/>
                    <a:pt x="355230" y="49820"/>
                    <a:pt x="430629" y="43903"/>
                  </a:cubicBezTo>
                  <a:cubicBezTo>
                    <a:pt x="424901" y="35313"/>
                    <a:pt x="422230" y="31495"/>
                    <a:pt x="416885" y="23478"/>
                  </a:cubicBezTo>
                  <a:cubicBezTo>
                    <a:pt x="334042" y="17179"/>
                    <a:pt x="292049" y="13171"/>
                    <a:pt x="206724" y="2100"/>
                  </a:cubicBezTo>
                  <a:cubicBezTo>
                    <a:pt x="128845" y="3436"/>
                    <a:pt x="90288" y="4963"/>
                    <a:pt x="14126" y="10308"/>
                  </a:cubicBezTo>
                  <a:cubicBezTo>
                    <a:pt x="23479" y="27105"/>
                    <a:pt x="28251" y="35313"/>
                    <a:pt x="37604" y="52492"/>
                  </a:cubicBezTo>
                  <a:close/>
                </a:path>
              </a:pathLst>
            </a:custGeom>
            <a:grpFill/>
            <a:ln w="19088" cap="flat">
              <a:noFill/>
              <a:prstDash val="solid"/>
              <a:miter/>
            </a:ln>
          </p:spPr>
          <p:txBody>
            <a:bodyPr rtlCol="0" anchor="ctr"/>
            <a:lstStyle/>
            <a:p>
              <a:endParaRPr lang="en-US" dirty="0"/>
            </a:p>
          </p:txBody>
        </p:sp>
        <p:sp>
          <p:nvSpPr>
            <p:cNvPr id="629" name="Freeform: Shape 628">
              <a:extLst>
                <a:ext uri="{FF2B5EF4-FFF2-40B4-BE49-F238E27FC236}">
                  <a16:creationId xmlns:a16="http://schemas.microsoft.com/office/drawing/2014/main" id="{53F4304F-6926-441C-A44A-BD3E252722EA}"/>
                </a:ext>
              </a:extLst>
            </p:cNvPr>
            <p:cNvSpPr/>
            <p:nvPr/>
          </p:nvSpPr>
          <p:spPr>
            <a:xfrm>
              <a:off x="9298792" y="4752305"/>
              <a:ext cx="419938" cy="19088"/>
            </a:xfrm>
            <a:custGeom>
              <a:avLst/>
              <a:gdLst>
                <a:gd name="connsiteX0" fmla="*/ 227721 w 419938"/>
                <a:gd name="connsiteY0" fmla="*/ 25889 h 19088"/>
                <a:gd name="connsiteX1" fmla="*/ 14698 w 419938"/>
                <a:gd name="connsiteY1" fmla="*/ 23026 h 19088"/>
                <a:gd name="connsiteX2" fmla="*/ 0 w 419938"/>
                <a:gd name="connsiteY2" fmla="*/ 1266 h 19088"/>
                <a:gd name="connsiteX3" fmla="*/ 208252 w 419938"/>
                <a:gd name="connsiteY3" fmla="*/ 884 h 19088"/>
                <a:gd name="connsiteX4" fmla="*/ 424138 w 419938"/>
                <a:gd name="connsiteY4" fmla="*/ 10810 h 19088"/>
                <a:gd name="connsiteX5" fmla="*/ 429101 w 419938"/>
                <a:gd name="connsiteY5" fmla="*/ 14627 h 19088"/>
                <a:gd name="connsiteX6" fmla="*/ 227721 w 419938"/>
                <a:gd name="connsiteY6" fmla="*/ 25889 h 19088"/>
                <a:gd name="connsiteX7" fmla="*/ 27106 w 419938"/>
                <a:gd name="connsiteY7" fmla="*/ 22072 h 19088"/>
                <a:gd name="connsiteX8" fmla="*/ 227149 w 419938"/>
                <a:gd name="connsiteY8" fmla="*/ 24935 h 19088"/>
                <a:gd name="connsiteX9" fmla="*/ 416122 w 419938"/>
                <a:gd name="connsiteY9" fmla="*/ 14627 h 19088"/>
                <a:gd name="connsiteX10" fmla="*/ 411158 w 419938"/>
                <a:gd name="connsiteY10" fmla="*/ 10619 h 19088"/>
                <a:gd name="connsiteX11" fmla="*/ 208824 w 419938"/>
                <a:gd name="connsiteY11" fmla="*/ 1457 h 19088"/>
                <a:gd name="connsiteX12" fmla="*/ 13744 w 419938"/>
                <a:gd name="connsiteY12" fmla="*/ 2220 h 19088"/>
                <a:gd name="connsiteX13" fmla="*/ 27106 w 419938"/>
                <a:gd name="connsiteY13" fmla="*/ 22072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9088">
                  <a:moveTo>
                    <a:pt x="227721" y="25889"/>
                  </a:moveTo>
                  <a:cubicBezTo>
                    <a:pt x="143543" y="26080"/>
                    <a:pt x="100977" y="25699"/>
                    <a:pt x="14698" y="23026"/>
                  </a:cubicBezTo>
                  <a:cubicBezTo>
                    <a:pt x="8590" y="13864"/>
                    <a:pt x="5917" y="9855"/>
                    <a:pt x="0" y="1266"/>
                  </a:cubicBezTo>
                  <a:cubicBezTo>
                    <a:pt x="82652" y="-452"/>
                    <a:pt x="124264" y="-261"/>
                    <a:pt x="208252" y="884"/>
                  </a:cubicBezTo>
                  <a:cubicBezTo>
                    <a:pt x="296057" y="7183"/>
                    <a:pt x="339196" y="8901"/>
                    <a:pt x="424138" y="10810"/>
                  </a:cubicBezTo>
                  <a:cubicBezTo>
                    <a:pt x="426047" y="12146"/>
                    <a:pt x="426811" y="12528"/>
                    <a:pt x="429101" y="14627"/>
                  </a:cubicBezTo>
                  <a:cubicBezTo>
                    <a:pt x="347786" y="17109"/>
                    <a:pt x="307319" y="19209"/>
                    <a:pt x="227721" y="25889"/>
                  </a:cubicBezTo>
                  <a:close/>
                  <a:moveTo>
                    <a:pt x="27106" y="22072"/>
                  </a:moveTo>
                  <a:cubicBezTo>
                    <a:pt x="108039" y="24553"/>
                    <a:pt x="147933" y="24935"/>
                    <a:pt x="227149" y="24935"/>
                  </a:cubicBezTo>
                  <a:cubicBezTo>
                    <a:pt x="301974" y="19018"/>
                    <a:pt x="339959" y="17109"/>
                    <a:pt x="416122" y="14627"/>
                  </a:cubicBezTo>
                  <a:cubicBezTo>
                    <a:pt x="413830" y="12528"/>
                    <a:pt x="413067" y="12146"/>
                    <a:pt x="411158" y="10619"/>
                  </a:cubicBezTo>
                  <a:cubicBezTo>
                    <a:pt x="331370" y="8710"/>
                    <a:pt x="291094" y="7183"/>
                    <a:pt x="208824" y="1457"/>
                  </a:cubicBezTo>
                  <a:cubicBezTo>
                    <a:pt x="130181" y="502"/>
                    <a:pt x="91051" y="502"/>
                    <a:pt x="13744" y="2220"/>
                  </a:cubicBezTo>
                  <a:cubicBezTo>
                    <a:pt x="19088" y="10046"/>
                    <a:pt x="21570" y="13673"/>
                    <a:pt x="27106" y="22072"/>
                  </a:cubicBezTo>
                  <a:close/>
                </a:path>
              </a:pathLst>
            </a:custGeom>
            <a:grpFill/>
            <a:ln w="19088" cap="flat">
              <a:noFill/>
              <a:prstDash val="solid"/>
              <a:miter/>
            </a:ln>
          </p:spPr>
          <p:txBody>
            <a:bodyPr rtlCol="0" anchor="ctr"/>
            <a:lstStyle/>
            <a:p>
              <a:endParaRPr lang="en-US" dirty="0"/>
            </a:p>
          </p:txBody>
        </p:sp>
        <p:sp>
          <p:nvSpPr>
            <p:cNvPr id="630" name="Freeform: Shape 629">
              <a:extLst>
                <a:ext uri="{FF2B5EF4-FFF2-40B4-BE49-F238E27FC236}">
                  <a16:creationId xmlns:a16="http://schemas.microsoft.com/office/drawing/2014/main" id="{5F1B2F06-0903-4011-9CFC-473A149C9D51}"/>
                </a:ext>
              </a:extLst>
            </p:cNvPr>
            <p:cNvSpPr/>
            <p:nvPr/>
          </p:nvSpPr>
          <p:spPr>
            <a:xfrm>
              <a:off x="9709950" y="4762733"/>
              <a:ext cx="400850" cy="19088"/>
            </a:xfrm>
            <a:custGeom>
              <a:avLst/>
              <a:gdLst>
                <a:gd name="connsiteX0" fmla="*/ 212260 w 400850"/>
                <a:gd name="connsiteY0" fmla="*/ 1909 h 0"/>
                <a:gd name="connsiteX1" fmla="*/ 5153 w 400850"/>
                <a:gd name="connsiteY1" fmla="*/ 4199 h 0"/>
                <a:gd name="connsiteX2" fmla="*/ 0 w 400850"/>
                <a:gd name="connsiteY2" fmla="*/ 0 h 0"/>
                <a:gd name="connsiteX3" fmla="*/ 208060 w 400850"/>
                <a:gd name="connsiteY3" fmla="*/ 2863 h 0"/>
                <a:gd name="connsiteX4" fmla="*/ 416120 w 400850"/>
                <a:gd name="connsiteY4" fmla="*/ 3627 h 0"/>
                <a:gd name="connsiteX5" fmla="*/ 417838 w 400850"/>
                <a:gd name="connsiteY5" fmla="*/ 2672 h 0"/>
                <a:gd name="connsiteX6" fmla="*/ 212260 w 400850"/>
                <a:gd name="connsiteY6" fmla="*/ 1909 h 0"/>
                <a:gd name="connsiteX7" fmla="*/ 17752 w 400850"/>
                <a:gd name="connsiteY7" fmla="*/ 4008 h 0"/>
                <a:gd name="connsiteX8" fmla="*/ 211877 w 400850"/>
                <a:gd name="connsiteY8" fmla="*/ 1718 h 0"/>
                <a:gd name="connsiteX9" fmla="*/ 404668 w 400850"/>
                <a:gd name="connsiteY9" fmla="*/ 2482 h 0"/>
                <a:gd name="connsiteX10" fmla="*/ 403141 w 400850"/>
                <a:gd name="connsiteY10" fmla="*/ 3627 h 0"/>
                <a:gd name="connsiteX11" fmla="*/ 208060 w 400850"/>
                <a:gd name="connsiteY11" fmla="*/ 3054 h 0"/>
                <a:gd name="connsiteX12" fmla="*/ 12980 w 400850"/>
                <a:gd name="connsiteY12" fmla="*/ 382 h 0"/>
                <a:gd name="connsiteX13" fmla="*/ 17752 w 400850"/>
                <a:gd name="connsiteY13" fmla="*/ 4008 h 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a:moveTo>
                    <a:pt x="212260" y="1909"/>
                  </a:moveTo>
                  <a:cubicBezTo>
                    <a:pt x="129990" y="3054"/>
                    <a:pt x="88759" y="4008"/>
                    <a:pt x="5153" y="4199"/>
                  </a:cubicBezTo>
                  <a:cubicBezTo>
                    <a:pt x="2863" y="1909"/>
                    <a:pt x="1908" y="1527"/>
                    <a:pt x="0" y="0"/>
                  </a:cubicBezTo>
                  <a:cubicBezTo>
                    <a:pt x="83033" y="573"/>
                    <a:pt x="124836" y="1527"/>
                    <a:pt x="208060" y="2863"/>
                  </a:cubicBezTo>
                  <a:cubicBezTo>
                    <a:pt x="292239" y="4199"/>
                    <a:pt x="332514" y="2672"/>
                    <a:pt x="416120" y="3627"/>
                  </a:cubicBezTo>
                  <a:cubicBezTo>
                    <a:pt x="416692" y="3054"/>
                    <a:pt x="416692" y="2291"/>
                    <a:pt x="417838" y="2672"/>
                  </a:cubicBezTo>
                  <a:cubicBezTo>
                    <a:pt x="334423" y="573"/>
                    <a:pt x="292620" y="-954"/>
                    <a:pt x="212260" y="1909"/>
                  </a:cubicBezTo>
                  <a:close/>
                  <a:moveTo>
                    <a:pt x="17752" y="4008"/>
                  </a:moveTo>
                  <a:cubicBezTo>
                    <a:pt x="96204" y="3627"/>
                    <a:pt x="134762" y="2863"/>
                    <a:pt x="211877" y="1718"/>
                  </a:cubicBezTo>
                  <a:cubicBezTo>
                    <a:pt x="287467" y="-954"/>
                    <a:pt x="326597" y="382"/>
                    <a:pt x="404668" y="2482"/>
                  </a:cubicBezTo>
                  <a:cubicBezTo>
                    <a:pt x="403713" y="2291"/>
                    <a:pt x="403713" y="3054"/>
                    <a:pt x="403141" y="3627"/>
                  </a:cubicBezTo>
                  <a:cubicBezTo>
                    <a:pt x="324879" y="2672"/>
                    <a:pt x="286894" y="4199"/>
                    <a:pt x="208060" y="3054"/>
                  </a:cubicBezTo>
                  <a:cubicBezTo>
                    <a:pt x="129990" y="1718"/>
                    <a:pt x="90860" y="954"/>
                    <a:pt x="12980" y="382"/>
                  </a:cubicBezTo>
                  <a:cubicBezTo>
                    <a:pt x="14888" y="1718"/>
                    <a:pt x="15652" y="1909"/>
                    <a:pt x="17752" y="4008"/>
                  </a:cubicBezTo>
                  <a:close/>
                </a:path>
              </a:pathLst>
            </a:custGeom>
            <a:grpFill/>
            <a:ln w="19088" cap="flat">
              <a:noFill/>
              <a:prstDash val="solid"/>
              <a:miter/>
            </a:ln>
          </p:spPr>
          <p:txBody>
            <a:bodyPr rtlCol="0" anchor="ctr"/>
            <a:lstStyle/>
            <a:p>
              <a:endParaRPr lang="en-US" dirty="0"/>
            </a:p>
          </p:txBody>
        </p:sp>
        <p:sp>
          <p:nvSpPr>
            <p:cNvPr id="631" name="Freeform: Shape 630">
              <a:extLst>
                <a:ext uri="{FF2B5EF4-FFF2-40B4-BE49-F238E27FC236}">
                  <a16:creationId xmlns:a16="http://schemas.microsoft.com/office/drawing/2014/main" id="{D44D9A8B-8D67-4448-AABA-2CACD0838958}"/>
                </a:ext>
              </a:extLst>
            </p:cNvPr>
            <p:cNvSpPr/>
            <p:nvPr/>
          </p:nvSpPr>
          <p:spPr>
            <a:xfrm>
              <a:off x="10113282" y="4764993"/>
              <a:ext cx="419938" cy="19088"/>
            </a:xfrm>
            <a:custGeom>
              <a:avLst/>
              <a:gdLst>
                <a:gd name="connsiteX0" fmla="*/ 215122 w 419938"/>
                <a:gd name="connsiteY0" fmla="*/ 11292 h 19088"/>
                <a:gd name="connsiteX1" fmla="*/ 1526 w 419938"/>
                <a:gd name="connsiteY1" fmla="*/ 30 h 19088"/>
                <a:gd name="connsiteX2" fmla="*/ 0 w 419938"/>
                <a:gd name="connsiteY2" fmla="*/ 1175 h 19088"/>
                <a:gd name="connsiteX3" fmla="*/ 207679 w 419938"/>
                <a:gd name="connsiteY3" fmla="*/ 5756 h 19088"/>
                <a:gd name="connsiteX4" fmla="*/ 421655 w 419938"/>
                <a:gd name="connsiteY4" fmla="*/ 16636 h 19088"/>
                <a:gd name="connsiteX5" fmla="*/ 427192 w 419938"/>
                <a:gd name="connsiteY5" fmla="*/ 22363 h 19088"/>
                <a:gd name="connsiteX6" fmla="*/ 215122 w 419938"/>
                <a:gd name="connsiteY6" fmla="*/ 11292 h 19088"/>
                <a:gd name="connsiteX7" fmla="*/ 14316 w 419938"/>
                <a:gd name="connsiteY7" fmla="*/ 412 h 19088"/>
                <a:gd name="connsiteX8" fmla="*/ 214741 w 419938"/>
                <a:gd name="connsiteY8" fmla="*/ 10910 h 19088"/>
                <a:gd name="connsiteX9" fmla="*/ 413639 w 419938"/>
                <a:gd name="connsiteY9" fmla="*/ 21218 h 19088"/>
                <a:gd name="connsiteX10" fmla="*/ 408485 w 419938"/>
                <a:gd name="connsiteY10" fmla="*/ 16064 h 19088"/>
                <a:gd name="connsiteX11" fmla="*/ 207869 w 419938"/>
                <a:gd name="connsiteY11" fmla="*/ 5947 h 19088"/>
                <a:gd name="connsiteX12" fmla="*/ 12789 w 419938"/>
                <a:gd name="connsiteY12" fmla="*/ 1366 h 19088"/>
                <a:gd name="connsiteX13" fmla="*/ 14316 w 419938"/>
                <a:gd name="connsiteY13" fmla="*/ 412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9088">
                  <a:moveTo>
                    <a:pt x="215122" y="11292"/>
                  </a:moveTo>
                  <a:cubicBezTo>
                    <a:pt x="128463" y="4611"/>
                    <a:pt x="85705" y="2511"/>
                    <a:pt x="1526" y="30"/>
                  </a:cubicBezTo>
                  <a:cubicBezTo>
                    <a:pt x="572" y="-161"/>
                    <a:pt x="381" y="603"/>
                    <a:pt x="0" y="1175"/>
                  </a:cubicBezTo>
                  <a:cubicBezTo>
                    <a:pt x="83033" y="2702"/>
                    <a:pt x="124645" y="3847"/>
                    <a:pt x="207679" y="5756"/>
                  </a:cubicBezTo>
                  <a:cubicBezTo>
                    <a:pt x="292430" y="8810"/>
                    <a:pt x="335187" y="10910"/>
                    <a:pt x="421655" y="16636"/>
                  </a:cubicBezTo>
                  <a:cubicBezTo>
                    <a:pt x="423755" y="18736"/>
                    <a:pt x="424710" y="19500"/>
                    <a:pt x="427192" y="22363"/>
                  </a:cubicBezTo>
                  <a:cubicBezTo>
                    <a:pt x="341867" y="17591"/>
                    <a:pt x="299301" y="15110"/>
                    <a:pt x="215122" y="11292"/>
                  </a:cubicBezTo>
                  <a:close/>
                  <a:moveTo>
                    <a:pt x="14316" y="412"/>
                  </a:moveTo>
                  <a:cubicBezTo>
                    <a:pt x="93340" y="2702"/>
                    <a:pt x="133426" y="4802"/>
                    <a:pt x="214741" y="10910"/>
                  </a:cubicBezTo>
                  <a:cubicBezTo>
                    <a:pt x="293765" y="14346"/>
                    <a:pt x="333660" y="16636"/>
                    <a:pt x="413639" y="21218"/>
                  </a:cubicBezTo>
                  <a:cubicBezTo>
                    <a:pt x="411348" y="18545"/>
                    <a:pt x="410584" y="17973"/>
                    <a:pt x="408485" y="16064"/>
                  </a:cubicBezTo>
                  <a:cubicBezTo>
                    <a:pt x="327360" y="10719"/>
                    <a:pt x="287276" y="8810"/>
                    <a:pt x="207869" y="5947"/>
                  </a:cubicBezTo>
                  <a:cubicBezTo>
                    <a:pt x="129799" y="4038"/>
                    <a:pt x="90668" y="3084"/>
                    <a:pt x="12789" y="1366"/>
                  </a:cubicBezTo>
                  <a:cubicBezTo>
                    <a:pt x="13171" y="984"/>
                    <a:pt x="13361" y="221"/>
                    <a:pt x="14316" y="412"/>
                  </a:cubicBezTo>
                  <a:close/>
                </a:path>
              </a:pathLst>
            </a:custGeom>
            <a:grpFill/>
            <a:ln w="19088" cap="flat">
              <a:noFill/>
              <a:prstDash val="solid"/>
              <a:miter/>
            </a:ln>
          </p:spPr>
          <p:txBody>
            <a:bodyPr rtlCol="0" anchor="ctr"/>
            <a:lstStyle/>
            <a:p>
              <a:endParaRPr lang="en-US" dirty="0"/>
            </a:p>
          </p:txBody>
        </p:sp>
        <p:sp>
          <p:nvSpPr>
            <p:cNvPr id="632" name="Freeform: Shape 631">
              <a:extLst>
                <a:ext uri="{FF2B5EF4-FFF2-40B4-BE49-F238E27FC236}">
                  <a16:creationId xmlns:a16="http://schemas.microsoft.com/office/drawing/2014/main" id="{A5BA99A6-AF72-45FF-8CED-FDCD7880C70B}"/>
                </a:ext>
              </a:extLst>
            </p:cNvPr>
            <p:cNvSpPr/>
            <p:nvPr/>
          </p:nvSpPr>
          <p:spPr>
            <a:xfrm>
              <a:off x="10521576" y="4781057"/>
              <a:ext cx="439026" cy="38176"/>
            </a:xfrm>
            <a:custGeom>
              <a:avLst/>
              <a:gdLst>
                <a:gd name="connsiteX0" fmla="*/ 228676 w 439026"/>
                <a:gd name="connsiteY0" fmla="*/ 30541 h 38176"/>
                <a:gd name="connsiteX1" fmla="*/ 5345 w 439026"/>
                <a:gd name="connsiteY1" fmla="*/ 5536 h 38176"/>
                <a:gd name="connsiteX2" fmla="*/ 0 w 439026"/>
                <a:gd name="connsiteY2" fmla="*/ 0 h 38176"/>
                <a:gd name="connsiteX3" fmla="*/ 210733 w 439026"/>
                <a:gd name="connsiteY3" fmla="*/ 8208 h 38176"/>
                <a:gd name="connsiteX4" fmla="*/ 432919 w 439026"/>
                <a:gd name="connsiteY4" fmla="*/ 30350 h 38176"/>
                <a:gd name="connsiteX5" fmla="*/ 445326 w 439026"/>
                <a:gd name="connsiteY5" fmla="*/ 46193 h 38176"/>
                <a:gd name="connsiteX6" fmla="*/ 228676 w 439026"/>
                <a:gd name="connsiteY6" fmla="*/ 30541 h 38176"/>
                <a:gd name="connsiteX7" fmla="*/ 18516 w 439026"/>
                <a:gd name="connsiteY7" fmla="*/ 6299 h 38176"/>
                <a:gd name="connsiteX8" fmla="*/ 227912 w 439026"/>
                <a:gd name="connsiteY8" fmla="*/ 29587 h 38176"/>
                <a:gd name="connsiteX9" fmla="*/ 430819 w 439026"/>
                <a:gd name="connsiteY9" fmla="*/ 44094 h 38176"/>
                <a:gd name="connsiteX10" fmla="*/ 419557 w 439026"/>
                <a:gd name="connsiteY10" fmla="*/ 29587 h 38176"/>
                <a:gd name="connsiteX11" fmla="*/ 211114 w 439026"/>
                <a:gd name="connsiteY11" fmla="*/ 8971 h 38176"/>
                <a:gd name="connsiteX12" fmla="*/ 13171 w 439026"/>
                <a:gd name="connsiteY12" fmla="*/ 954 h 38176"/>
                <a:gd name="connsiteX13" fmla="*/ 18516 w 439026"/>
                <a:gd name="connsiteY13" fmla="*/ 6299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8176">
                  <a:moveTo>
                    <a:pt x="228676" y="30541"/>
                  </a:moveTo>
                  <a:cubicBezTo>
                    <a:pt x="137817" y="18325"/>
                    <a:pt x="93341" y="13362"/>
                    <a:pt x="5345" y="5536"/>
                  </a:cubicBezTo>
                  <a:cubicBezTo>
                    <a:pt x="2864" y="2672"/>
                    <a:pt x="1910" y="2100"/>
                    <a:pt x="0" y="0"/>
                  </a:cubicBezTo>
                  <a:cubicBezTo>
                    <a:pt x="84370" y="3627"/>
                    <a:pt x="126745" y="5536"/>
                    <a:pt x="210733" y="8208"/>
                  </a:cubicBezTo>
                  <a:cubicBezTo>
                    <a:pt x="298538" y="15652"/>
                    <a:pt x="342823" y="19852"/>
                    <a:pt x="432919" y="30350"/>
                  </a:cubicBezTo>
                  <a:cubicBezTo>
                    <a:pt x="437691" y="36458"/>
                    <a:pt x="439982" y="39322"/>
                    <a:pt x="445326" y="46193"/>
                  </a:cubicBezTo>
                  <a:cubicBezTo>
                    <a:pt x="358475" y="39894"/>
                    <a:pt x="314954" y="36649"/>
                    <a:pt x="228676" y="30541"/>
                  </a:cubicBezTo>
                  <a:close/>
                  <a:moveTo>
                    <a:pt x="18516" y="6299"/>
                  </a:moveTo>
                  <a:cubicBezTo>
                    <a:pt x="100977" y="13743"/>
                    <a:pt x="142780" y="18325"/>
                    <a:pt x="227912" y="29587"/>
                  </a:cubicBezTo>
                  <a:cubicBezTo>
                    <a:pt x="308846" y="35313"/>
                    <a:pt x="349694" y="38367"/>
                    <a:pt x="430819" y="44094"/>
                  </a:cubicBezTo>
                  <a:cubicBezTo>
                    <a:pt x="426047" y="37794"/>
                    <a:pt x="423947" y="35122"/>
                    <a:pt x="419557" y="29587"/>
                  </a:cubicBezTo>
                  <a:cubicBezTo>
                    <a:pt x="335187" y="19852"/>
                    <a:pt x="293575" y="15843"/>
                    <a:pt x="211114" y="8971"/>
                  </a:cubicBezTo>
                  <a:cubicBezTo>
                    <a:pt x="132090" y="6108"/>
                    <a:pt x="92578" y="4390"/>
                    <a:pt x="13171" y="954"/>
                  </a:cubicBezTo>
                  <a:cubicBezTo>
                    <a:pt x="15271" y="2863"/>
                    <a:pt x="16226" y="3627"/>
                    <a:pt x="18516" y="6299"/>
                  </a:cubicBezTo>
                  <a:close/>
                </a:path>
              </a:pathLst>
            </a:custGeom>
            <a:grpFill/>
            <a:ln w="19088" cap="flat">
              <a:noFill/>
              <a:prstDash val="solid"/>
              <a:miter/>
            </a:ln>
          </p:spPr>
          <p:txBody>
            <a:bodyPr rtlCol="0" anchor="ctr"/>
            <a:lstStyle/>
            <a:p>
              <a:endParaRPr lang="en-US" dirty="0"/>
            </a:p>
          </p:txBody>
        </p:sp>
        <p:sp>
          <p:nvSpPr>
            <p:cNvPr id="633" name="Freeform: Shape 632">
              <a:extLst>
                <a:ext uri="{FF2B5EF4-FFF2-40B4-BE49-F238E27FC236}">
                  <a16:creationId xmlns:a16="http://schemas.microsoft.com/office/drawing/2014/main" id="{902365D8-7FC6-43DF-8D30-838AFFF0905A}"/>
                </a:ext>
              </a:extLst>
            </p:cNvPr>
            <p:cNvSpPr/>
            <p:nvPr/>
          </p:nvSpPr>
          <p:spPr>
            <a:xfrm>
              <a:off x="10940751" y="4810262"/>
              <a:ext cx="458114" cy="57264"/>
            </a:xfrm>
            <a:custGeom>
              <a:avLst/>
              <a:gdLst>
                <a:gd name="connsiteX0" fmla="*/ 246427 w 458114"/>
                <a:gd name="connsiteY0" fmla="*/ 53447 h 57264"/>
                <a:gd name="connsiteX1" fmla="*/ 12026 w 458114"/>
                <a:gd name="connsiteY1" fmla="*/ 15461 h 57264"/>
                <a:gd name="connsiteX2" fmla="*/ 0 w 458114"/>
                <a:gd name="connsiteY2" fmla="*/ 0 h 57264"/>
                <a:gd name="connsiteX3" fmla="*/ 212069 w 458114"/>
                <a:gd name="connsiteY3" fmla="*/ 8590 h 57264"/>
                <a:gd name="connsiteX4" fmla="*/ 443607 w 458114"/>
                <a:gd name="connsiteY4" fmla="*/ 41039 h 57264"/>
                <a:gd name="connsiteX5" fmla="*/ 465559 w 458114"/>
                <a:gd name="connsiteY5" fmla="*/ 69481 h 57264"/>
                <a:gd name="connsiteX6" fmla="*/ 246427 w 458114"/>
                <a:gd name="connsiteY6" fmla="*/ 53447 h 57264"/>
                <a:gd name="connsiteX7" fmla="*/ 25579 w 458114"/>
                <a:gd name="connsiteY7" fmla="*/ 16416 h 57264"/>
                <a:gd name="connsiteX8" fmla="*/ 245282 w 458114"/>
                <a:gd name="connsiteY8" fmla="*/ 51729 h 57264"/>
                <a:gd name="connsiteX9" fmla="*/ 450670 w 458114"/>
                <a:gd name="connsiteY9" fmla="*/ 66618 h 57264"/>
                <a:gd name="connsiteX10" fmla="*/ 430436 w 458114"/>
                <a:gd name="connsiteY10" fmla="*/ 40276 h 57264"/>
                <a:gd name="connsiteX11" fmla="*/ 213214 w 458114"/>
                <a:gd name="connsiteY11" fmla="*/ 9735 h 57264"/>
                <a:gd name="connsiteX12" fmla="*/ 13934 w 458114"/>
                <a:gd name="connsiteY12" fmla="*/ 1527 h 57264"/>
                <a:gd name="connsiteX13" fmla="*/ 25579 w 458114"/>
                <a:gd name="connsiteY13" fmla="*/ 16416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57264">
                  <a:moveTo>
                    <a:pt x="246427" y="53447"/>
                  </a:moveTo>
                  <a:cubicBezTo>
                    <a:pt x="150986" y="36077"/>
                    <a:pt x="104221" y="28632"/>
                    <a:pt x="12026" y="15461"/>
                  </a:cubicBezTo>
                  <a:cubicBezTo>
                    <a:pt x="6871" y="8590"/>
                    <a:pt x="4581" y="5917"/>
                    <a:pt x="0" y="0"/>
                  </a:cubicBezTo>
                  <a:cubicBezTo>
                    <a:pt x="85324" y="4199"/>
                    <a:pt x="127891" y="6108"/>
                    <a:pt x="212069" y="8590"/>
                  </a:cubicBezTo>
                  <a:cubicBezTo>
                    <a:pt x="303501" y="20043"/>
                    <a:pt x="349694" y="26533"/>
                    <a:pt x="443607" y="41039"/>
                  </a:cubicBezTo>
                  <a:cubicBezTo>
                    <a:pt x="452197" y="52301"/>
                    <a:pt x="456396" y="57646"/>
                    <a:pt x="465559" y="69481"/>
                  </a:cubicBezTo>
                  <a:cubicBezTo>
                    <a:pt x="378326" y="63563"/>
                    <a:pt x="334233" y="60318"/>
                    <a:pt x="246427" y="53447"/>
                  </a:cubicBezTo>
                  <a:close/>
                  <a:moveTo>
                    <a:pt x="25579" y="16416"/>
                  </a:moveTo>
                  <a:cubicBezTo>
                    <a:pt x="112047" y="28632"/>
                    <a:pt x="155949" y="35695"/>
                    <a:pt x="245282" y="51729"/>
                  </a:cubicBezTo>
                  <a:cubicBezTo>
                    <a:pt x="327551" y="58028"/>
                    <a:pt x="368782" y="61273"/>
                    <a:pt x="450670" y="66618"/>
                  </a:cubicBezTo>
                  <a:cubicBezTo>
                    <a:pt x="442271" y="55737"/>
                    <a:pt x="438454" y="50774"/>
                    <a:pt x="430436" y="40276"/>
                  </a:cubicBezTo>
                  <a:cubicBezTo>
                    <a:pt x="342441" y="26533"/>
                    <a:pt x="298919" y="20615"/>
                    <a:pt x="213214" y="9735"/>
                  </a:cubicBezTo>
                  <a:cubicBezTo>
                    <a:pt x="133999" y="7254"/>
                    <a:pt x="94104" y="5536"/>
                    <a:pt x="13934" y="1527"/>
                  </a:cubicBezTo>
                  <a:cubicBezTo>
                    <a:pt x="18516" y="7254"/>
                    <a:pt x="20615" y="9926"/>
                    <a:pt x="25579" y="16416"/>
                  </a:cubicBezTo>
                  <a:close/>
                </a:path>
              </a:pathLst>
            </a:custGeom>
            <a:grpFill/>
            <a:ln w="19088" cap="flat">
              <a:noFill/>
              <a:prstDash val="solid"/>
              <a:miter/>
            </a:ln>
          </p:spPr>
          <p:txBody>
            <a:bodyPr rtlCol="0" anchor="ctr"/>
            <a:lstStyle/>
            <a:p>
              <a:endParaRPr lang="en-US" dirty="0"/>
            </a:p>
          </p:txBody>
        </p:sp>
        <p:sp>
          <p:nvSpPr>
            <p:cNvPr id="634" name="Freeform: Shape 633">
              <a:extLst>
                <a:ext uri="{FF2B5EF4-FFF2-40B4-BE49-F238E27FC236}">
                  <a16:creationId xmlns:a16="http://schemas.microsoft.com/office/drawing/2014/main" id="{7718A126-FED9-48B6-8515-8BA83DF04DCD}"/>
                </a:ext>
              </a:extLst>
            </p:cNvPr>
            <p:cNvSpPr/>
            <p:nvPr/>
          </p:nvSpPr>
          <p:spPr>
            <a:xfrm>
              <a:off x="11370424" y="4849965"/>
              <a:ext cx="477202" cy="76352"/>
            </a:xfrm>
            <a:custGeom>
              <a:avLst/>
              <a:gdLst>
                <a:gd name="connsiteX0" fmla="*/ 267805 w 477202"/>
                <a:gd name="connsiteY0" fmla="*/ 77307 h 76352"/>
                <a:gd name="connsiteX1" fmla="*/ 21570 w 477202"/>
                <a:gd name="connsiteY1" fmla="*/ 28060 h 76352"/>
                <a:gd name="connsiteX2" fmla="*/ 0 w 477202"/>
                <a:gd name="connsiteY2" fmla="*/ 0 h 76352"/>
                <a:gd name="connsiteX3" fmla="*/ 211686 w 477202"/>
                <a:gd name="connsiteY3" fmla="*/ 5726 h 76352"/>
                <a:gd name="connsiteX4" fmla="*/ 452960 w 477202"/>
                <a:gd name="connsiteY4" fmla="*/ 47529 h 76352"/>
                <a:gd name="connsiteX5" fmla="*/ 487129 w 477202"/>
                <a:gd name="connsiteY5" fmla="*/ 90287 h 76352"/>
                <a:gd name="connsiteX6" fmla="*/ 267805 w 477202"/>
                <a:gd name="connsiteY6" fmla="*/ 77307 h 76352"/>
                <a:gd name="connsiteX7" fmla="*/ 35313 w 477202"/>
                <a:gd name="connsiteY7" fmla="*/ 28823 h 76352"/>
                <a:gd name="connsiteX8" fmla="*/ 266088 w 477202"/>
                <a:gd name="connsiteY8" fmla="*/ 74825 h 76352"/>
                <a:gd name="connsiteX9" fmla="*/ 471857 w 477202"/>
                <a:gd name="connsiteY9" fmla="*/ 86851 h 76352"/>
                <a:gd name="connsiteX10" fmla="*/ 440172 w 477202"/>
                <a:gd name="connsiteY10" fmla="*/ 47339 h 76352"/>
                <a:gd name="connsiteX11" fmla="*/ 213596 w 477202"/>
                <a:gd name="connsiteY11" fmla="*/ 7826 h 76352"/>
                <a:gd name="connsiteX12" fmla="*/ 14698 w 477202"/>
                <a:gd name="connsiteY12" fmla="*/ 2291 h 76352"/>
                <a:gd name="connsiteX13" fmla="*/ 35313 w 477202"/>
                <a:gd name="connsiteY13" fmla="*/ 2882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76352">
                  <a:moveTo>
                    <a:pt x="267805" y="77307"/>
                  </a:moveTo>
                  <a:cubicBezTo>
                    <a:pt x="167593" y="55546"/>
                    <a:pt x="118346" y="45621"/>
                    <a:pt x="21570" y="28060"/>
                  </a:cubicBezTo>
                  <a:cubicBezTo>
                    <a:pt x="12598" y="16225"/>
                    <a:pt x="8590" y="11071"/>
                    <a:pt x="0" y="0"/>
                  </a:cubicBezTo>
                  <a:cubicBezTo>
                    <a:pt x="85514" y="3436"/>
                    <a:pt x="127891" y="4772"/>
                    <a:pt x="211686" y="5726"/>
                  </a:cubicBezTo>
                  <a:cubicBezTo>
                    <a:pt x="306937" y="20997"/>
                    <a:pt x="355038" y="29396"/>
                    <a:pt x="452960" y="47529"/>
                  </a:cubicBezTo>
                  <a:cubicBezTo>
                    <a:pt x="466513" y="64518"/>
                    <a:pt x="473003" y="72726"/>
                    <a:pt x="487129" y="90287"/>
                  </a:cubicBezTo>
                  <a:cubicBezTo>
                    <a:pt x="400277" y="86087"/>
                    <a:pt x="356183" y="83415"/>
                    <a:pt x="267805" y="77307"/>
                  </a:cubicBezTo>
                  <a:close/>
                  <a:moveTo>
                    <a:pt x="35313" y="28823"/>
                  </a:moveTo>
                  <a:cubicBezTo>
                    <a:pt x="125981" y="45430"/>
                    <a:pt x="172175" y="54592"/>
                    <a:pt x="266088" y="74825"/>
                  </a:cubicBezTo>
                  <a:cubicBezTo>
                    <a:pt x="348930" y="80361"/>
                    <a:pt x="390161" y="82842"/>
                    <a:pt x="471857" y="86851"/>
                  </a:cubicBezTo>
                  <a:cubicBezTo>
                    <a:pt x="458878" y="70626"/>
                    <a:pt x="452769" y="62991"/>
                    <a:pt x="440172" y="47339"/>
                  </a:cubicBezTo>
                  <a:cubicBezTo>
                    <a:pt x="348358" y="30159"/>
                    <a:pt x="303119" y="22333"/>
                    <a:pt x="213596" y="7826"/>
                  </a:cubicBezTo>
                  <a:cubicBezTo>
                    <a:pt x="134762" y="6681"/>
                    <a:pt x="94867" y="5536"/>
                    <a:pt x="14698" y="2291"/>
                  </a:cubicBezTo>
                  <a:cubicBezTo>
                    <a:pt x="22715" y="12598"/>
                    <a:pt x="26723" y="17752"/>
                    <a:pt x="35313" y="28823"/>
                  </a:cubicBezTo>
                  <a:close/>
                </a:path>
              </a:pathLst>
            </a:custGeom>
            <a:grpFill/>
            <a:ln w="19088" cap="flat">
              <a:noFill/>
              <a:prstDash val="solid"/>
              <a:miter/>
            </a:ln>
          </p:spPr>
          <p:txBody>
            <a:bodyPr rtlCol="0" anchor="ctr"/>
            <a:lstStyle/>
            <a:p>
              <a:endParaRPr lang="en-US" dirty="0"/>
            </a:p>
          </p:txBody>
        </p:sp>
        <p:sp>
          <p:nvSpPr>
            <p:cNvPr id="635" name="Freeform: Shape 634">
              <a:extLst>
                <a:ext uri="{FF2B5EF4-FFF2-40B4-BE49-F238E27FC236}">
                  <a16:creationId xmlns:a16="http://schemas.microsoft.com/office/drawing/2014/main" id="{7EC47CB7-4F2C-4D41-9350-B565BEE99A48}"/>
                </a:ext>
              </a:extLst>
            </p:cNvPr>
            <p:cNvSpPr/>
            <p:nvPr/>
          </p:nvSpPr>
          <p:spPr>
            <a:xfrm>
              <a:off x="11809450" y="4895968"/>
              <a:ext cx="496291" cy="95440"/>
            </a:xfrm>
            <a:custGeom>
              <a:avLst/>
              <a:gdLst>
                <a:gd name="connsiteX0" fmla="*/ 291857 w 496290"/>
                <a:gd name="connsiteY0" fmla="*/ 100976 h 95440"/>
                <a:gd name="connsiteX1" fmla="*/ 33786 w 496290"/>
                <a:gd name="connsiteY1" fmla="*/ 42185 h 95440"/>
                <a:gd name="connsiteX2" fmla="*/ 0 w 496290"/>
                <a:gd name="connsiteY2" fmla="*/ 0 h 95440"/>
                <a:gd name="connsiteX3" fmla="*/ 209015 w 496290"/>
                <a:gd name="connsiteY3" fmla="*/ 0 h 95440"/>
                <a:gd name="connsiteX4" fmla="*/ 460023 w 496290"/>
                <a:gd name="connsiteY4" fmla="*/ 49629 h 95440"/>
                <a:gd name="connsiteX5" fmla="*/ 508697 w 496290"/>
                <a:gd name="connsiteY5" fmla="*/ 107275 h 95440"/>
                <a:gd name="connsiteX6" fmla="*/ 291857 w 496290"/>
                <a:gd name="connsiteY6" fmla="*/ 100976 h 95440"/>
                <a:gd name="connsiteX7" fmla="*/ 47338 w 496290"/>
                <a:gd name="connsiteY7" fmla="*/ 42757 h 95440"/>
                <a:gd name="connsiteX8" fmla="*/ 289184 w 496290"/>
                <a:gd name="connsiteY8" fmla="*/ 97540 h 95440"/>
                <a:gd name="connsiteX9" fmla="*/ 492473 w 496290"/>
                <a:gd name="connsiteY9" fmla="*/ 103457 h 95440"/>
                <a:gd name="connsiteX10" fmla="*/ 447425 w 496290"/>
                <a:gd name="connsiteY10" fmla="*/ 49820 h 95440"/>
                <a:gd name="connsiteX11" fmla="*/ 211686 w 496290"/>
                <a:gd name="connsiteY11" fmla="*/ 3054 h 95440"/>
                <a:gd name="connsiteX12" fmla="*/ 15270 w 496290"/>
                <a:gd name="connsiteY12" fmla="*/ 2672 h 95440"/>
                <a:gd name="connsiteX13" fmla="*/ 47338 w 496290"/>
                <a:gd name="connsiteY13" fmla="*/ 42757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95440">
                  <a:moveTo>
                    <a:pt x="291857" y="100976"/>
                  </a:moveTo>
                  <a:cubicBezTo>
                    <a:pt x="186872" y="75589"/>
                    <a:pt x="135334" y="63945"/>
                    <a:pt x="33786" y="42185"/>
                  </a:cubicBezTo>
                  <a:cubicBezTo>
                    <a:pt x="19851" y="24814"/>
                    <a:pt x="13362" y="16607"/>
                    <a:pt x="0" y="0"/>
                  </a:cubicBezTo>
                  <a:cubicBezTo>
                    <a:pt x="84751" y="1527"/>
                    <a:pt x="126554" y="1527"/>
                    <a:pt x="209015" y="0"/>
                  </a:cubicBezTo>
                  <a:cubicBezTo>
                    <a:pt x="308082" y="18515"/>
                    <a:pt x="358284" y="28441"/>
                    <a:pt x="460023" y="49629"/>
                  </a:cubicBezTo>
                  <a:cubicBezTo>
                    <a:pt x="479302" y="72535"/>
                    <a:pt x="488846" y="83797"/>
                    <a:pt x="508697" y="107275"/>
                  </a:cubicBezTo>
                  <a:cubicBezTo>
                    <a:pt x="422992" y="106130"/>
                    <a:pt x="379472" y="104794"/>
                    <a:pt x="291857" y="100976"/>
                  </a:cubicBezTo>
                  <a:close/>
                  <a:moveTo>
                    <a:pt x="47338" y="42757"/>
                  </a:moveTo>
                  <a:cubicBezTo>
                    <a:pt x="142398" y="63182"/>
                    <a:pt x="190881" y="74062"/>
                    <a:pt x="289184" y="97540"/>
                  </a:cubicBezTo>
                  <a:cubicBezTo>
                    <a:pt x="371455" y="100976"/>
                    <a:pt x="412111" y="102312"/>
                    <a:pt x="492473" y="103457"/>
                  </a:cubicBezTo>
                  <a:cubicBezTo>
                    <a:pt x="474148" y="81506"/>
                    <a:pt x="465177" y="71008"/>
                    <a:pt x="447425" y="49820"/>
                  </a:cubicBezTo>
                  <a:cubicBezTo>
                    <a:pt x="351985" y="29968"/>
                    <a:pt x="304836" y="20615"/>
                    <a:pt x="211686" y="3054"/>
                  </a:cubicBezTo>
                  <a:cubicBezTo>
                    <a:pt x="134189" y="4199"/>
                    <a:pt x="94867" y="4199"/>
                    <a:pt x="15270" y="2672"/>
                  </a:cubicBezTo>
                  <a:cubicBezTo>
                    <a:pt x="27869" y="18706"/>
                    <a:pt x="34167" y="26342"/>
                    <a:pt x="47338" y="42757"/>
                  </a:cubicBezTo>
                  <a:close/>
                </a:path>
              </a:pathLst>
            </a:custGeom>
            <a:grpFill/>
            <a:ln w="19088" cap="flat">
              <a:noFill/>
              <a:prstDash val="solid"/>
              <a:miter/>
            </a:ln>
          </p:spPr>
          <p:txBody>
            <a:bodyPr rtlCol="0" anchor="ctr"/>
            <a:lstStyle/>
            <a:p>
              <a:endParaRPr lang="en-US" dirty="0"/>
            </a:p>
          </p:txBody>
        </p:sp>
        <p:sp>
          <p:nvSpPr>
            <p:cNvPr id="636" name="Freeform: Shape 635">
              <a:extLst>
                <a:ext uri="{FF2B5EF4-FFF2-40B4-BE49-F238E27FC236}">
                  <a16:creationId xmlns:a16="http://schemas.microsoft.com/office/drawing/2014/main" id="{CFBB9915-1E13-4CBC-9087-C79F5048D6AB}"/>
                </a:ext>
              </a:extLst>
            </p:cNvPr>
            <p:cNvSpPr/>
            <p:nvPr/>
          </p:nvSpPr>
          <p:spPr>
            <a:xfrm>
              <a:off x="12255348" y="4936053"/>
              <a:ext cx="515379" cy="114529"/>
            </a:xfrm>
            <a:custGeom>
              <a:avLst/>
              <a:gdLst>
                <a:gd name="connsiteX0" fmla="*/ 316863 w 515378"/>
                <a:gd name="connsiteY0" fmla="*/ 130753 h 114528"/>
                <a:gd name="connsiteX1" fmla="*/ 48102 w 515378"/>
                <a:gd name="connsiteY1" fmla="*/ 65090 h 114528"/>
                <a:gd name="connsiteX2" fmla="*/ 0 w 515378"/>
                <a:gd name="connsiteY2" fmla="*/ 7826 h 114528"/>
                <a:gd name="connsiteX3" fmla="*/ 203861 w 515378"/>
                <a:gd name="connsiteY3" fmla="*/ 0 h 114528"/>
                <a:gd name="connsiteX4" fmla="*/ 463460 w 515378"/>
                <a:gd name="connsiteY4" fmla="*/ 54974 h 114528"/>
                <a:gd name="connsiteX5" fmla="*/ 527978 w 515378"/>
                <a:gd name="connsiteY5" fmla="*/ 127318 h 114528"/>
                <a:gd name="connsiteX6" fmla="*/ 316863 w 515378"/>
                <a:gd name="connsiteY6" fmla="*/ 130753 h 114528"/>
                <a:gd name="connsiteX7" fmla="*/ 61273 w 515378"/>
                <a:gd name="connsiteY7" fmla="*/ 65472 h 114528"/>
                <a:gd name="connsiteX8" fmla="*/ 313045 w 515378"/>
                <a:gd name="connsiteY8" fmla="*/ 126745 h 114528"/>
                <a:gd name="connsiteX9" fmla="*/ 510989 w 515378"/>
                <a:gd name="connsiteY9" fmla="*/ 123691 h 114528"/>
                <a:gd name="connsiteX10" fmla="*/ 451052 w 515378"/>
                <a:gd name="connsiteY10" fmla="*/ 56119 h 114528"/>
                <a:gd name="connsiteX11" fmla="*/ 207296 w 515378"/>
                <a:gd name="connsiteY11" fmla="*/ 4199 h 114528"/>
                <a:gd name="connsiteX12" fmla="*/ 15843 w 515378"/>
                <a:gd name="connsiteY12" fmla="*/ 11453 h 114528"/>
                <a:gd name="connsiteX13" fmla="*/ 61273 w 515378"/>
                <a:gd name="connsiteY13" fmla="*/ 65472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114528">
                  <a:moveTo>
                    <a:pt x="316863" y="130753"/>
                  </a:moveTo>
                  <a:cubicBezTo>
                    <a:pt x="207679" y="103076"/>
                    <a:pt x="153850" y="89905"/>
                    <a:pt x="48102" y="65090"/>
                  </a:cubicBezTo>
                  <a:cubicBezTo>
                    <a:pt x="28441" y="41803"/>
                    <a:pt x="19088" y="30541"/>
                    <a:pt x="0" y="7826"/>
                  </a:cubicBezTo>
                  <a:cubicBezTo>
                    <a:pt x="83034" y="6299"/>
                    <a:pt x="123691" y="4772"/>
                    <a:pt x="203861" y="0"/>
                  </a:cubicBezTo>
                  <a:cubicBezTo>
                    <a:pt x="306364" y="20997"/>
                    <a:pt x="358475" y="31877"/>
                    <a:pt x="463460" y="54974"/>
                  </a:cubicBezTo>
                  <a:cubicBezTo>
                    <a:pt x="489037" y="83606"/>
                    <a:pt x="501826" y="97922"/>
                    <a:pt x="527978" y="127318"/>
                  </a:cubicBezTo>
                  <a:cubicBezTo>
                    <a:pt x="444944" y="130562"/>
                    <a:pt x="402569" y="131135"/>
                    <a:pt x="316863" y="130753"/>
                  </a:cubicBezTo>
                  <a:close/>
                  <a:moveTo>
                    <a:pt x="61273" y="65472"/>
                  </a:moveTo>
                  <a:cubicBezTo>
                    <a:pt x="160532" y="88569"/>
                    <a:pt x="210923" y="100976"/>
                    <a:pt x="313045" y="126745"/>
                  </a:cubicBezTo>
                  <a:cubicBezTo>
                    <a:pt x="393405" y="126936"/>
                    <a:pt x="433109" y="126363"/>
                    <a:pt x="510989" y="123691"/>
                  </a:cubicBezTo>
                  <a:cubicBezTo>
                    <a:pt x="486747" y="96395"/>
                    <a:pt x="474721" y="83033"/>
                    <a:pt x="451052" y="56119"/>
                  </a:cubicBezTo>
                  <a:cubicBezTo>
                    <a:pt x="352367" y="34359"/>
                    <a:pt x="303692" y="24051"/>
                    <a:pt x="207296" y="4199"/>
                  </a:cubicBezTo>
                  <a:cubicBezTo>
                    <a:pt x="132089" y="8590"/>
                    <a:pt x="93723" y="9926"/>
                    <a:pt x="15843" y="11453"/>
                  </a:cubicBezTo>
                  <a:cubicBezTo>
                    <a:pt x="33786" y="32832"/>
                    <a:pt x="42757" y="43330"/>
                    <a:pt x="61273" y="65472"/>
                  </a:cubicBezTo>
                  <a:close/>
                </a:path>
              </a:pathLst>
            </a:custGeom>
            <a:grpFill/>
            <a:ln w="19088" cap="flat">
              <a:noFill/>
              <a:prstDash val="solid"/>
              <a:miter/>
            </a:ln>
          </p:spPr>
          <p:txBody>
            <a:bodyPr rtlCol="0" anchor="ctr"/>
            <a:lstStyle/>
            <a:p>
              <a:endParaRPr lang="en-US" dirty="0"/>
            </a:p>
          </p:txBody>
        </p:sp>
        <p:sp>
          <p:nvSpPr>
            <p:cNvPr id="637" name="Freeform: Shape 636">
              <a:extLst>
                <a:ext uri="{FF2B5EF4-FFF2-40B4-BE49-F238E27FC236}">
                  <a16:creationId xmlns:a16="http://schemas.microsoft.com/office/drawing/2014/main" id="{BA8479E2-AFC4-46AC-BD65-E28689194034}"/>
                </a:ext>
              </a:extLst>
            </p:cNvPr>
            <p:cNvSpPr/>
            <p:nvPr/>
          </p:nvSpPr>
          <p:spPr>
            <a:xfrm>
              <a:off x="12704492" y="4971938"/>
              <a:ext cx="534467" cy="152705"/>
            </a:xfrm>
            <a:custGeom>
              <a:avLst/>
              <a:gdLst>
                <a:gd name="connsiteX0" fmla="*/ 341104 w 534466"/>
                <a:gd name="connsiteY0" fmla="*/ 158813 h 152704"/>
                <a:gd name="connsiteX1" fmla="*/ 63945 w 534466"/>
                <a:gd name="connsiteY1" fmla="*/ 89714 h 152704"/>
                <a:gd name="connsiteX2" fmla="*/ 0 w 534466"/>
                <a:gd name="connsiteY2" fmla="*/ 17752 h 152704"/>
                <a:gd name="connsiteX3" fmla="*/ 196034 w 534466"/>
                <a:gd name="connsiteY3" fmla="*/ 0 h 152704"/>
                <a:gd name="connsiteX4" fmla="*/ 462122 w 534466"/>
                <a:gd name="connsiteY4" fmla="*/ 57646 h 152704"/>
                <a:gd name="connsiteX5" fmla="*/ 542675 w 534466"/>
                <a:gd name="connsiteY5" fmla="*/ 143161 h 152704"/>
                <a:gd name="connsiteX6" fmla="*/ 341104 w 534466"/>
                <a:gd name="connsiteY6" fmla="*/ 158813 h 152704"/>
                <a:gd name="connsiteX7" fmla="*/ 76733 w 534466"/>
                <a:gd name="connsiteY7" fmla="*/ 89332 h 152704"/>
                <a:gd name="connsiteX8" fmla="*/ 336523 w 534466"/>
                <a:gd name="connsiteY8" fmla="*/ 153659 h 152704"/>
                <a:gd name="connsiteX9" fmla="*/ 525495 w 534466"/>
                <a:gd name="connsiteY9" fmla="*/ 139152 h 152704"/>
                <a:gd name="connsiteX10" fmla="*/ 450288 w 534466"/>
                <a:gd name="connsiteY10" fmla="*/ 59173 h 152704"/>
                <a:gd name="connsiteX11" fmla="*/ 200425 w 534466"/>
                <a:gd name="connsiteY11" fmla="*/ 4963 h 152704"/>
                <a:gd name="connsiteX12" fmla="*/ 16415 w 534466"/>
                <a:gd name="connsiteY12" fmla="*/ 21570 h 152704"/>
                <a:gd name="connsiteX13" fmla="*/ 76733 w 534466"/>
                <a:gd name="connsiteY13" fmla="*/ 89332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52704">
                  <a:moveTo>
                    <a:pt x="341104" y="158813"/>
                  </a:moveTo>
                  <a:cubicBezTo>
                    <a:pt x="228866" y="130372"/>
                    <a:pt x="173319" y="116437"/>
                    <a:pt x="63945" y="89714"/>
                  </a:cubicBezTo>
                  <a:cubicBezTo>
                    <a:pt x="37985" y="60509"/>
                    <a:pt x="25386" y="46384"/>
                    <a:pt x="0" y="17752"/>
                  </a:cubicBezTo>
                  <a:cubicBezTo>
                    <a:pt x="79979" y="12407"/>
                    <a:pt x="119301" y="8781"/>
                    <a:pt x="196034" y="0"/>
                  </a:cubicBezTo>
                  <a:cubicBezTo>
                    <a:pt x="301401" y="22333"/>
                    <a:pt x="354656" y="33977"/>
                    <a:pt x="462122" y="57646"/>
                  </a:cubicBezTo>
                  <a:cubicBezTo>
                    <a:pt x="494190" y="91623"/>
                    <a:pt x="510033" y="108611"/>
                    <a:pt x="542675" y="143161"/>
                  </a:cubicBezTo>
                  <a:cubicBezTo>
                    <a:pt x="463841" y="151369"/>
                    <a:pt x="423374" y="154423"/>
                    <a:pt x="341104" y="158813"/>
                  </a:cubicBezTo>
                  <a:close/>
                  <a:moveTo>
                    <a:pt x="76733" y="89332"/>
                  </a:moveTo>
                  <a:cubicBezTo>
                    <a:pt x="179427" y="114147"/>
                    <a:pt x="231348" y="127127"/>
                    <a:pt x="336523" y="153659"/>
                  </a:cubicBezTo>
                  <a:cubicBezTo>
                    <a:pt x="413639" y="149460"/>
                    <a:pt x="451433" y="146597"/>
                    <a:pt x="525495" y="139152"/>
                  </a:cubicBezTo>
                  <a:cubicBezTo>
                    <a:pt x="495145" y="106893"/>
                    <a:pt x="480256" y="90859"/>
                    <a:pt x="450288" y="59173"/>
                  </a:cubicBezTo>
                  <a:cubicBezTo>
                    <a:pt x="349503" y="36840"/>
                    <a:pt x="299492" y="25960"/>
                    <a:pt x="200425" y="4963"/>
                  </a:cubicBezTo>
                  <a:cubicBezTo>
                    <a:pt x="128271" y="13171"/>
                    <a:pt x="91432" y="16416"/>
                    <a:pt x="16415" y="21570"/>
                  </a:cubicBezTo>
                  <a:cubicBezTo>
                    <a:pt x="40276" y="48484"/>
                    <a:pt x="52301" y="61846"/>
                    <a:pt x="76733" y="89332"/>
                  </a:cubicBezTo>
                  <a:close/>
                </a:path>
              </a:pathLst>
            </a:custGeom>
            <a:grpFill/>
            <a:ln w="19088" cap="flat">
              <a:noFill/>
              <a:prstDash val="solid"/>
              <a:miter/>
            </a:ln>
          </p:spPr>
          <p:txBody>
            <a:bodyPr rtlCol="0" anchor="ctr"/>
            <a:lstStyle/>
            <a:p>
              <a:endParaRPr lang="en-US" dirty="0"/>
            </a:p>
          </p:txBody>
        </p:sp>
        <p:sp>
          <p:nvSpPr>
            <p:cNvPr id="638" name="Freeform: Shape 637">
              <a:extLst>
                <a:ext uri="{FF2B5EF4-FFF2-40B4-BE49-F238E27FC236}">
                  <a16:creationId xmlns:a16="http://schemas.microsoft.com/office/drawing/2014/main" id="{BCB1BBA0-1271-4BC5-9ACD-8B292FE6C348}"/>
                </a:ext>
              </a:extLst>
            </p:cNvPr>
            <p:cNvSpPr/>
            <p:nvPr/>
          </p:nvSpPr>
          <p:spPr>
            <a:xfrm>
              <a:off x="13152298" y="4999616"/>
              <a:ext cx="534467" cy="171793"/>
            </a:xfrm>
            <a:custGeom>
              <a:avLst/>
              <a:gdLst>
                <a:gd name="connsiteX0" fmla="*/ 361911 w 534466"/>
                <a:gd name="connsiteY0" fmla="*/ 182291 h 171792"/>
                <a:gd name="connsiteX1" fmla="*/ 80170 w 534466"/>
                <a:gd name="connsiteY1" fmla="*/ 114147 h 171792"/>
                <a:gd name="connsiteX2" fmla="*/ 0 w 534466"/>
                <a:gd name="connsiteY2" fmla="*/ 29014 h 171792"/>
                <a:gd name="connsiteX3" fmla="*/ 185346 w 534466"/>
                <a:gd name="connsiteY3" fmla="*/ 0 h 171792"/>
                <a:gd name="connsiteX4" fmla="*/ 454488 w 534466"/>
                <a:gd name="connsiteY4" fmla="*/ 56501 h 171792"/>
                <a:gd name="connsiteX5" fmla="*/ 549928 w 534466"/>
                <a:gd name="connsiteY5" fmla="*/ 152514 h 171792"/>
                <a:gd name="connsiteX6" fmla="*/ 361911 w 534466"/>
                <a:gd name="connsiteY6" fmla="*/ 182291 h 171792"/>
                <a:gd name="connsiteX7" fmla="*/ 92196 w 534466"/>
                <a:gd name="connsiteY7" fmla="*/ 113001 h 171792"/>
                <a:gd name="connsiteX8" fmla="*/ 356185 w 534466"/>
                <a:gd name="connsiteY8" fmla="*/ 176565 h 171792"/>
                <a:gd name="connsiteX9" fmla="*/ 532558 w 534466"/>
                <a:gd name="connsiteY9" fmla="*/ 148505 h 171792"/>
                <a:gd name="connsiteX10" fmla="*/ 443417 w 534466"/>
                <a:gd name="connsiteY10" fmla="*/ 58791 h 171792"/>
                <a:gd name="connsiteX11" fmla="*/ 190690 w 534466"/>
                <a:gd name="connsiteY11" fmla="*/ 5536 h 171792"/>
                <a:gd name="connsiteX12" fmla="*/ 16607 w 534466"/>
                <a:gd name="connsiteY12" fmla="*/ 32832 h 171792"/>
                <a:gd name="connsiteX13" fmla="*/ 92196 w 534466"/>
                <a:gd name="connsiteY13" fmla="*/ 113001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71792">
                  <a:moveTo>
                    <a:pt x="361911" y="182291"/>
                  </a:moveTo>
                  <a:cubicBezTo>
                    <a:pt x="248527" y="154804"/>
                    <a:pt x="192026" y="140870"/>
                    <a:pt x="80170" y="114147"/>
                  </a:cubicBezTo>
                  <a:cubicBezTo>
                    <a:pt x="47720" y="79597"/>
                    <a:pt x="31878" y="62800"/>
                    <a:pt x="0" y="29014"/>
                  </a:cubicBezTo>
                  <a:cubicBezTo>
                    <a:pt x="75971" y="19088"/>
                    <a:pt x="113002" y="13362"/>
                    <a:pt x="185346" y="0"/>
                  </a:cubicBezTo>
                  <a:cubicBezTo>
                    <a:pt x="292430" y="22333"/>
                    <a:pt x="346258" y="33786"/>
                    <a:pt x="454488" y="56501"/>
                  </a:cubicBezTo>
                  <a:cubicBezTo>
                    <a:pt x="492283" y="94486"/>
                    <a:pt x="511371" y="113765"/>
                    <a:pt x="549928" y="152514"/>
                  </a:cubicBezTo>
                  <a:cubicBezTo>
                    <a:pt x="476630" y="166257"/>
                    <a:pt x="439026" y="172175"/>
                    <a:pt x="361911" y="182291"/>
                  </a:cubicBezTo>
                  <a:close/>
                  <a:moveTo>
                    <a:pt x="92196" y="113001"/>
                  </a:moveTo>
                  <a:cubicBezTo>
                    <a:pt x="196989" y="138007"/>
                    <a:pt x="249864" y="150987"/>
                    <a:pt x="356185" y="176565"/>
                  </a:cubicBezTo>
                  <a:cubicBezTo>
                    <a:pt x="428528" y="167021"/>
                    <a:pt x="463841" y="161294"/>
                    <a:pt x="532558" y="148505"/>
                  </a:cubicBezTo>
                  <a:cubicBezTo>
                    <a:pt x="496482" y="112238"/>
                    <a:pt x="478730" y="94295"/>
                    <a:pt x="443417" y="58791"/>
                  </a:cubicBezTo>
                  <a:cubicBezTo>
                    <a:pt x="341869" y="37413"/>
                    <a:pt x="291285" y="26532"/>
                    <a:pt x="190690" y="5536"/>
                  </a:cubicBezTo>
                  <a:cubicBezTo>
                    <a:pt x="122736" y="17943"/>
                    <a:pt x="87806" y="23478"/>
                    <a:pt x="16607" y="32832"/>
                  </a:cubicBezTo>
                  <a:cubicBezTo>
                    <a:pt x="46575" y="64518"/>
                    <a:pt x="61655" y="80361"/>
                    <a:pt x="92196" y="113001"/>
                  </a:cubicBezTo>
                  <a:close/>
                </a:path>
              </a:pathLst>
            </a:custGeom>
            <a:grpFill/>
            <a:ln w="19088" cap="flat">
              <a:noFill/>
              <a:prstDash val="solid"/>
              <a:miter/>
            </a:ln>
          </p:spPr>
          <p:txBody>
            <a:bodyPr rtlCol="0" anchor="ctr"/>
            <a:lstStyle/>
            <a:p>
              <a:endParaRPr lang="en-US" dirty="0"/>
            </a:p>
          </p:txBody>
        </p:sp>
        <p:sp>
          <p:nvSpPr>
            <p:cNvPr id="639" name="Freeform: Shape 638">
              <a:extLst>
                <a:ext uri="{FF2B5EF4-FFF2-40B4-BE49-F238E27FC236}">
                  <a16:creationId xmlns:a16="http://schemas.microsoft.com/office/drawing/2014/main" id="{48BD5EC1-D86B-4B45-9A32-7CA682C4C848}"/>
                </a:ext>
              </a:extLst>
            </p:cNvPr>
            <p:cNvSpPr/>
            <p:nvPr/>
          </p:nvSpPr>
          <p:spPr>
            <a:xfrm>
              <a:off x="13592660" y="5014123"/>
              <a:ext cx="534467" cy="190881"/>
            </a:xfrm>
            <a:custGeom>
              <a:avLst/>
              <a:gdLst>
                <a:gd name="connsiteX0" fmla="*/ 376036 w 534466"/>
                <a:gd name="connsiteY0" fmla="*/ 199280 h 190880"/>
                <a:gd name="connsiteX1" fmla="*/ 95058 w 534466"/>
                <a:gd name="connsiteY1" fmla="*/ 136862 h 190880"/>
                <a:gd name="connsiteX2" fmla="*/ 0 w 534466"/>
                <a:gd name="connsiteY2" fmla="*/ 41230 h 190880"/>
                <a:gd name="connsiteX3" fmla="*/ 172366 w 534466"/>
                <a:gd name="connsiteY3" fmla="*/ 0 h 190880"/>
                <a:gd name="connsiteX4" fmla="*/ 439600 w 534466"/>
                <a:gd name="connsiteY4" fmla="*/ 51156 h 190880"/>
                <a:gd name="connsiteX5" fmla="*/ 546875 w 534466"/>
                <a:gd name="connsiteY5" fmla="*/ 153468 h 190880"/>
                <a:gd name="connsiteX6" fmla="*/ 376036 w 534466"/>
                <a:gd name="connsiteY6" fmla="*/ 199280 h 190880"/>
                <a:gd name="connsiteX7" fmla="*/ 106512 w 534466"/>
                <a:gd name="connsiteY7" fmla="*/ 134762 h 190880"/>
                <a:gd name="connsiteX8" fmla="*/ 369545 w 534466"/>
                <a:gd name="connsiteY8" fmla="*/ 192981 h 190880"/>
                <a:gd name="connsiteX9" fmla="*/ 530077 w 534466"/>
                <a:gd name="connsiteY9" fmla="*/ 150032 h 190880"/>
                <a:gd name="connsiteX10" fmla="*/ 429673 w 534466"/>
                <a:gd name="connsiteY10" fmla="*/ 54210 h 190880"/>
                <a:gd name="connsiteX11" fmla="*/ 178664 w 534466"/>
                <a:gd name="connsiteY11" fmla="*/ 5917 h 190880"/>
                <a:gd name="connsiteX12" fmla="*/ 16989 w 534466"/>
                <a:gd name="connsiteY12" fmla="*/ 44666 h 190880"/>
                <a:gd name="connsiteX13" fmla="*/ 106512 w 534466"/>
                <a:gd name="connsiteY13" fmla="*/ 134762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90880">
                  <a:moveTo>
                    <a:pt x="376036" y="199280"/>
                  </a:moveTo>
                  <a:cubicBezTo>
                    <a:pt x="263798" y="174847"/>
                    <a:pt x="207296" y="162249"/>
                    <a:pt x="95058" y="136862"/>
                  </a:cubicBezTo>
                  <a:cubicBezTo>
                    <a:pt x="56692" y="98113"/>
                    <a:pt x="37794" y="79025"/>
                    <a:pt x="0" y="41230"/>
                  </a:cubicBezTo>
                  <a:cubicBezTo>
                    <a:pt x="70817" y="26342"/>
                    <a:pt x="105176" y="17943"/>
                    <a:pt x="172366" y="0"/>
                  </a:cubicBezTo>
                  <a:cubicBezTo>
                    <a:pt x="279259" y="20806"/>
                    <a:pt x="332897" y="31305"/>
                    <a:pt x="439600" y="51156"/>
                  </a:cubicBezTo>
                  <a:cubicBezTo>
                    <a:pt x="482166" y="91623"/>
                    <a:pt x="503544" y="112238"/>
                    <a:pt x="546875" y="153468"/>
                  </a:cubicBezTo>
                  <a:cubicBezTo>
                    <a:pt x="480829" y="173511"/>
                    <a:pt x="446662" y="182864"/>
                    <a:pt x="376036" y="199280"/>
                  </a:cubicBezTo>
                  <a:close/>
                  <a:moveTo>
                    <a:pt x="106512" y="134762"/>
                  </a:moveTo>
                  <a:cubicBezTo>
                    <a:pt x="211688" y="158240"/>
                    <a:pt x="264371" y="170075"/>
                    <a:pt x="369545" y="192981"/>
                  </a:cubicBezTo>
                  <a:cubicBezTo>
                    <a:pt x="435591" y="177519"/>
                    <a:pt x="467658" y="168930"/>
                    <a:pt x="530077" y="150032"/>
                  </a:cubicBezTo>
                  <a:cubicBezTo>
                    <a:pt x="489610" y="111475"/>
                    <a:pt x="469568" y="92196"/>
                    <a:pt x="429673" y="54210"/>
                  </a:cubicBezTo>
                  <a:cubicBezTo>
                    <a:pt x="329461" y="35313"/>
                    <a:pt x="279068" y="25578"/>
                    <a:pt x="178664" y="5917"/>
                  </a:cubicBezTo>
                  <a:cubicBezTo>
                    <a:pt x="115483" y="22715"/>
                    <a:pt x="83224" y="30541"/>
                    <a:pt x="16989" y="44666"/>
                  </a:cubicBezTo>
                  <a:cubicBezTo>
                    <a:pt x="52492" y="80552"/>
                    <a:pt x="70435" y="98495"/>
                    <a:pt x="106512" y="134762"/>
                  </a:cubicBezTo>
                  <a:close/>
                </a:path>
              </a:pathLst>
            </a:custGeom>
            <a:grpFill/>
            <a:ln w="19088" cap="flat">
              <a:noFill/>
              <a:prstDash val="solid"/>
              <a:miter/>
            </a:ln>
          </p:spPr>
          <p:txBody>
            <a:bodyPr rtlCol="0" anchor="ctr"/>
            <a:lstStyle/>
            <a:p>
              <a:endParaRPr lang="en-US" dirty="0"/>
            </a:p>
          </p:txBody>
        </p:sp>
        <p:sp>
          <p:nvSpPr>
            <p:cNvPr id="640" name="Freeform: Shape 639">
              <a:extLst>
                <a:ext uri="{FF2B5EF4-FFF2-40B4-BE49-F238E27FC236}">
                  <a16:creationId xmlns:a16="http://schemas.microsoft.com/office/drawing/2014/main" id="{E11FC2E1-2025-4964-A911-64A7E96C5D5D}"/>
                </a:ext>
              </a:extLst>
            </p:cNvPr>
            <p:cNvSpPr/>
            <p:nvPr/>
          </p:nvSpPr>
          <p:spPr>
            <a:xfrm>
              <a:off x="-1875572" y="5159192"/>
              <a:ext cx="553555" cy="190881"/>
            </a:xfrm>
            <a:custGeom>
              <a:avLst/>
              <a:gdLst>
                <a:gd name="connsiteX0" fmla="*/ 175992 w 553554"/>
                <a:gd name="connsiteY0" fmla="*/ 209778 h 190880"/>
                <a:gd name="connsiteX1" fmla="*/ 0 w 553554"/>
                <a:gd name="connsiteY1" fmla="*/ 162058 h 190880"/>
                <a:gd name="connsiteX2" fmla="*/ 111666 w 553554"/>
                <a:gd name="connsiteY2" fmla="*/ 55737 h 190880"/>
                <a:gd name="connsiteX3" fmla="*/ 389206 w 553554"/>
                <a:gd name="connsiteY3" fmla="*/ 0 h 190880"/>
                <a:gd name="connsiteX4" fmla="*/ 569971 w 553554"/>
                <a:gd name="connsiteY4" fmla="*/ 41421 h 190880"/>
                <a:gd name="connsiteX5" fmla="*/ 469949 w 553554"/>
                <a:gd name="connsiteY5" fmla="*/ 143733 h 190880"/>
                <a:gd name="connsiteX6" fmla="*/ 175992 w 553554"/>
                <a:gd name="connsiteY6" fmla="*/ 209778 h 190880"/>
                <a:gd name="connsiteX7" fmla="*/ 17561 w 553554"/>
                <a:gd name="connsiteY7" fmla="*/ 158431 h 190880"/>
                <a:gd name="connsiteX8" fmla="*/ 182864 w 553554"/>
                <a:gd name="connsiteY8" fmla="*/ 202906 h 190880"/>
                <a:gd name="connsiteX9" fmla="*/ 457924 w 553554"/>
                <a:gd name="connsiteY9" fmla="*/ 141061 h 190880"/>
                <a:gd name="connsiteX10" fmla="*/ 552219 w 553554"/>
                <a:gd name="connsiteY10" fmla="*/ 44857 h 190880"/>
                <a:gd name="connsiteX11" fmla="*/ 382716 w 553554"/>
                <a:gd name="connsiteY11" fmla="*/ 5917 h 190880"/>
                <a:gd name="connsiteX12" fmla="*/ 121973 w 553554"/>
                <a:gd name="connsiteY12" fmla="*/ 58410 h 190880"/>
                <a:gd name="connsiteX13" fmla="*/ 17561 w 553554"/>
                <a:gd name="connsiteY13" fmla="*/ 158431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190880">
                  <a:moveTo>
                    <a:pt x="175992" y="209778"/>
                  </a:moveTo>
                  <a:cubicBezTo>
                    <a:pt x="103267" y="192217"/>
                    <a:pt x="67954" y="182673"/>
                    <a:pt x="0" y="162058"/>
                  </a:cubicBezTo>
                  <a:cubicBezTo>
                    <a:pt x="45048" y="119110"/>
                    <a:pt x="67381" y="97922"/>
                    <a:pt x="111666" y="55737"/>
                  </a:cubicBezTo>
                  <a:cubicBezTo>
                    <a:pt x="221995" y="34168"/>
                    <a:pt x="277732" y="22906"/>
                    <a:pt x="389206" y="0"/>
                  </a:cubicBezTo>
                  <a:cubicBezTo>
                    <a:pt x="459260" y="17943"/>
                    <a:pt x="495336" y="26151"/>
                    <a:pt x="569971" y="41421"/>
                  </a:cubicBezTo>
                  <a:cubicBezTo>
                    <a:pt x="530649" y="81697"/>
                    <a:pt x="510607" y="102121"/>
                    <a:pt x="469949" y="143733"/>
                  </a:cubicBezTo>
                  <a:cubicBezTo>
                    <a:pt x="351985" y="170647"/>
                    <a:pt x="293002" y="184009"/>
                    <a:pt x="175992" y="209778"/>
                  </a:cubicBezTo>
                  <a:close/>
                  <a:moveTo>
                    <a:pt x="17561" y="158431"/>
                  </a:moveTo>
                  <a:cubicBezTo>
                    <a:pt x="81506" y="177519"/>
                    <a:pt x="114720" y="186491"/>
                    <a:pt x="182864" y="202906"/>
                  </a:cubicBezTo>
                  <a:cubicBezTo>
                    <a:pt x="292430" y="178855"/>
                    <a:pt x="347594" y="166257"/>
                    <a:pt x="457924" y="141061"/>
                  </a:cubicBezTo>
                  <a:cubicBezTo>
                    <a:pt x="496291" y="102121"/>
                    <a:pt x="514997" y="82842"/>
                    <a:pt x="552219" y="44857"/>
                  </a:cubicBezTo>
                  <a:cubicBezTo>
                    <a:pt x="482547" y="30541"/>
                    <a:pt x="448570" y="22715"/>
                    <a:pt x="382716" y="5917"/>
                  </a:cubicBezTo>
                  <a:cubicBezTo>
                    <a:pt x="278114" y="27487"/>
                    <a:pt x="225621" y="37985"/>
                    <a:pt x="121973" y="58410"/>
                  </a:cubicBezTo>
                  <a:cubicBezTo>
                    <a:pt x="80552" y="98304"/>
                    <a:pt x="59746" y="118346"/>
                    <a:pt x="17561" y="158431"/>
                  </a:cubicBezTo>
                  <a:close/>
                </a:path>
              </a:pathLst>
            </a:custGeom>
            <a:grpFill/>
            <a:ln w="19088" cap="flat">
              <a:noFill/>
              <a:prstDash val="solid"/>
              <a:miter/>
            </a:ln>
          </p:spPr>
          <p:txBody>
            <a:bodyPr rtlCol="0" anchor="ctr"/>
            <a:lstStyle/>
            <a:p>
              <a:endParaRPr lang="en-US" dirty="0"/>
            </a:p>
          </p:txBody>
        </p:sp>
        <p:sp>
          <p:nvSpPr>
            <p:cNvPr id="641" name="Freeform: Shape 640">
              <a:extLst>
                <a:ext uri="{FF2B5EF4-FFF2-40B4-BE49-F238E27FC236}">
                  <a16:creationId xmlns:a16="http://schemas.microsoft.com/office/drawing/2014/main" id="{8932AE25-77F1-463C-B6BC-888631115F94}"/>
                </a:ext>
              </a:extLst>
            </p:cNvPr>
            <p:cNvSpPr/>
            <p:nvPr/>
          </p:nvSpPr>
          <p:spPr>
            <a:xfrm>
              <a:off x="-1420703" y="5138959"/>
              <a:ext cx="572643" cy="190881"/>
            </a:xfrm>
            <a:custGeom>
              <a:avLst/>
              <a:gdLst>
                <a:gd name="connsiteX0" fmla="*/ 196417 w 572643"/>
                <a:gd name="connsiteY0" fmla="*/ 198707 h 190880"/>
                <a:gd name="connsiteX1" fmla="*/ 0 w 572643"/>
                <a:gd name="connsiteY1" fmla="*/ 164730 h 190880"/>
                <a:gd name="connsiteX2" fmla="*/ 100403 w 572643"/>
                <a:gd name="connsiteY2" fmla="*/ 62227 h 190880"/>
                <a:gd name="connsiteX3" fmla="*/ 383098 w 572643"/>
                <a:gd name="connsiteY3" fmla="*/ 0 h 190880"/>
                <a:gd name="connsiteX4" fmla="*/ 580278 w 572643"/>
                <a:gd name="connsiteY4" fmla="*/ 29968 h 190880"/>
                <a:gd name="connsiteX5" fmla="*/ 495336 w 572643"/>
                <a:gd name="connsiteY5" fmla="*/ 125027 h 190880"/>
                <a:gd name="connsiteX6" fmla="*/ 196417 w 572643"/>
                <a:gd name="connsiteY6" fmla="*/ 198707 h 190880"/>
                <a:gd name="connsiteX7" fmla="*/ 18134 w 572643"/>
                <a:gd name="connsiteY7" fmla="*/ 160531 h 190880"/>
                <a:gd name="connsiteX8" fmla="*/ 202525 w 572643"/>
                <a:gd name="connsiteY8" fmla="*/ 192217 h 190880"/>
                <a:gd name="connsiteX9" fmla="*/ 482356 w 572643"/>
                <a:gd name="connsiteY9" fmla="*/ 123500 h 190880"/>
                <a:gd name="connsiteX10" fmla="*/ 562526 w 572643"/>
                <a:gd name="connsiteY10" fmla="*/ 34168 h 190880"/>
                <a:gd name="connsiteX11" fmla="*/ 377563 w 572643"/>
                <a:gd name="connsiteY11" fmla="*/ 5917 h 190880"/>
                <a:gd name="connsiteX12" fmla="*/ 112047 w 572643"/>
                <a:gd name="connsiteY12" fmla="*/ 64518 h 190880"/>
                <a:gd name="connsiteX13" fmla="*/ 18134 w 572643"/>
                <a:gd name="connsiteY13" fmla="*/ 160531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190880">
                  <a:moveTo>
                    <a:pt x="196417" y="198707"/>
                  </a:moveTo>
                  <a:cubicBezTo>
                    <a:pt x="115674" y="186491"/>
                    <a:pt x="76352" y="179810"/>
                    <a:pt x="0" y="164730"/>
                  </a:cubicBezTo>
                  <a:cubicBezTo>
                    <a:pt x="40849" y="123118"/>
                    <a:pt x="60891" y="102694"/>
                    <a:pt x="100403" y="62227"/>
                  </a:cubicBezTo>
                  <a:cubicBezTo>
                    <a:pt x="213787" y="37413"/>
                    <a:pt x="270478" y="24815"/>
                    <a:pt x="383098" y="0"/>
                  </a:cubicBezTo>
                  <a:cubicBezTo>
                    <a:pt x="459832" y="13362"/>
                    <a:pt x="499345" y="19470"/>
                    <a:pt x="580278" y="29968"/>
                  </a:cubicBezTo>
                  <a:cubicBezTo>
                    <a:pt x="547256" y="67190"/>
                    <a:pt x="530268" y="86087"/>
                    <a:pt x="495336" y="125027"/>
                  </a:cubicBezTo>
                  <a:cubicBezTo>
                    <a:pt x="376417" y="154423"/>
                    <a:pt x="316290" y="169311"/>
                    <a:pt x="196417" y="198707"/>
                  </a:cubicBezTo>
                  <a:close/>
                  <a:moveTo>
                    <a:pt x="18134" y="160531"/>
                  </a:moveTo>
                  <a:cubicBezTo>
                    <a:pt x="89905" y="174465"/>
                    <a:pt x="126936" y="180764"/>
                    <a:pt x="202525" y="192217"/>
                  </a:cubicBezTo>
                  <a:cubicBezTo>
                    <a:pt x="314763" y="164730"/>
                    <a:pt x="371073" y="150796"/>
                    <a:pt x="482356" y="123500"/>
                  </a:cubicBezTo>
                  <a:cubicBezTo>
                    <a:pt x="515379" y="87042"/>
                    <a:pt x="531222" y="69290"/>
                    <a:pt x="562526" y="34168"/>
                  </a:cubicBezTo>
                  <a:cubicBezTo>
                    <a:pt x="486747" y="24051"/>
                    <a:pt x="449716" y="18515"/>
                    <a:pt x="377563" y="5917"/>
                  </a:cubicBezTo>
                  <a:cubicBezTo>
                    <a:pt x="271815" y="29396"/>
                    <a:pt x="218559" y="41039"/>
                    <a:pt x="112047" y="64518"/>
                  </a:cubicBezTo>
                  <a:cubicBezTo>
                    <a:pt x="75016" y="102503"/>
                    <a:pt x="56310" y="121591"/>
                    <a:pt x="18134" y="160531"/>
                  </a:cubicBezTo>
                  <a:close/>
                </a:path>
              </a:pathLst>
            </a:custGeom>
            <a:grpFill/>
            <a:ln w="19088" cap="flat">
              <a:noFill/>
              <a:prstDash val="solid"/>
              <a:miter/>
            </a:ln>
          </p:spPr>
          <p:txBody>
            <a:bodyPr rtlCol="0" anchor="ctr"/>
            <a:lstStyle/>
            <a:p>
              <a:endParaRPr lang="en-US" dirty="0"/>
            </a:p>
          </p:txBody>
        </p:sp>
        <p:sp>
          <p:nvSpPr>
            <p:cNvPr id="642" name="Freeform: Shape 641">
              <a:extLst>
                <a:ext uri="{FF2B5EF4-FFF2-40B4-BE49-F238E27FC236}">
                  <a16:creationId xmlns:a16="http://schemas.microsoft.com/office/drawing/2014/main" id="{9014C7E5-1B94-461B-AE0C-A62AA9BBBE65}"/>
                </a:ext>
              </a:extLst>
            </p:cNvPr>
            <p:cNvSpPr/>
            <p:nvPr/>
          </p:nvSpPr>
          <p:spPr>
            <a:xfrm>
              <a:off x="-941019" y="5105746"/>
              <a:ext cx="572643" cy="171793"/>
            </a:xfrm>
            <a:custGeom>
              <a:avLst/>
              <a:gdLst>
                <a:gd name="connsiteX0" fmla="*/ 212451 w 572643"/>
                <a:gd name="connsiteY0" fmla="*/ 181719 h 171792"/>
                <a:gd name="connsiteX1" fmla="*/ 0 w 572643"/>
                <a:gd name="connsiteY1" fmla="*/ 159767 h 171792"/>
                <a:gd name="connsiteX2" fmla="*/ 85515 w 572643"/>
                <a:gd name="connsiteY2" fmla="*/ 64518 h 171792"/>
                <a:gd name="connsiteX3" fmla="*/ 367064 w 572643"/>
                <a:gd name="connsiteY3" fmla="*/ 0 h 171792"/>
                <a:gd name="connsiteX4" fmla="*/ 577415 w 572643"/>
                <a:gd name="connsiteY4" fmla="*/ 19852 h 171792"/>
                <a:gd name="connsiteX5" fmla="*/ 509461 w 572643"/>
                <a:gd name="connsiteY5" fmla="*/ 105366 h 171792"/>
                <a:gd name="connsiteX6" fmla="*/ 212451 w 572643"/>
                <a:gd name="connsiteY6" fmla="*/ 181719 h 171792"/>
                <a:gd name="connsiteX7" fmla="*/ 18325 w 572643"/>
                <a:gd name="connsiteY7" fmla="*/ 155186 h 171792"/>
                <a:gd name="connsiteX8" fmla="*/ 217605 w 572643"/>
                <a:gd name="connsiteY8" fmla="*/ 175610 h 171792"/>
                <a:gd name="connsiteX9" fmla="*/ 495718 w 572643"/>
                <a:gd name="connsiteY9" fmla="*/ 104221 h 171792"/>
                <a:gd name="connsiteX10" fmla="*/ 560045 w 572643"/>
                <a:gd name="connsiteY10" fmla="*/ 23860 h 171792"/>
                <a:gd name="connsiteX11" fmla="*/ 362483 w 572643"/>
                <a:gd name="connsiteY11" fmla="*/ 5154 h 171792"/>
                <a:gd name="connsiteX12" fmla="*/ 97922 w 572643"/>
                <a:gd name="connsiteY12" fmla="*/ 66045 h 171792"/>
                <a:gd name="connsiteX13" fmla="*/ 18325 w 572643"/>
                <a:gd name="connsiteY13" fmla="*/ 155186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171792">
                  <a:moveTo>
                    <a:pt x="212451" y="181719"/>
                  </a:moveTo>
                  <a:cubicBezTo>
                    <a:pt x="125791" y="174083"/>
                    <a:pt x="83224" y="169884"/>
                    <a:pt x="0" y="159767"/>
                  </a:cubicBezTo>
                  <a:cubicBezTo>
                    <a:pt x="35122" y="120828"/>
                    <a:pt x="52111" y="101930"/>
                    <a:pt x="85515" y="64518"/>
                  </a:cubicBezTo>
                  <a:cubicBezTo>
                    <a:pt x="199089" y="38176"/>
                    <a:pt x="255590" y="25196"/>
                    <a:pt x="367064" y="0"/>
                  </a:cubicBezTo>
                  <a:cubicBezTo>
                    <a:pt x="449334" y="9353"/>
                    <a:pt x="491519" y="13171"/>
                    <a:pt x="577415" y="19852"/>
                  </a:cubicBezTo>
                  <a:cubicBezTo>
                    <a:pt x="551264" y="53065"/>
                    <a:pt x="537903" y="70053"/>
                    <a:pt x="509461" y="105366"/>
                  </a:cubicBezTo>
                  <a:cubicBezTo>
                    <a:pt x="392070" y="135144"/>
                    <a:pt x="332515" y="150414"/>
                    <a:pt x="212451" y="181719"/>
                  </a:cubicBezTo>
                  <a:close/>
                  <a:moveTo>
                    <a:pt x="18325" y="155186"/>
                  </a:moveTo>
                  <a:cubicBezTo>
                    <a:pt x="96586" y="164539"/>
                    <a:pt x="136480" y="168548"/>
                    <a:pt x="217605" y="175610"/>
                  </a:cubicBezTo>
                  <a:cubicBezTo>
                    <a:pt x="329842" y="146597"/>
                    <a:pt x="385580" y="132280"/>
                    <a:pt x="495718" y="104221"/>
                  </a:cubicBezTo>
                  <a:cubicBezTo>
                    <a:pt x="522442" y="71008"/>
                    <a:pt x="535231" y="55165"/>
                    <a:pt x="560045" y="23860"/>
                  </a:cubicBezTo>
                  <a:cubicBezTo>
                    <a:pt x="479493" y="17561"/>
                    <a:pt x="439981" y="13934"/>
                    <a:pt x="362483" y="5154"/>
                  </a:cubicBezTo>
                  <a:cubicBezTo>
                    <a:pt x="257689" y="29014"/>
                    <a:pt x="204624" y="41230"/>
                    <a:pt x="97922" y="66045"/>
                  </a:cubicBezTo>
                  <a:cubicBezTo>
                    <a:pt x="66808" y="101167"/>
                    <a:pt x="51156" y="118919"/>
                    <a:pt x="18325" y="155186"/>
                  </a:cubicBezTo>
                  <a:close/>
                </a:path>
              </a:pathLst>
            </a:custGeom>
            <a:grpFill/>
            <a:ln w="19088" cap="flat">
              <a:noFill/>
              <a:prstDash val="solid"/>
              <a:miter/>
            </a:ln>
          </p:spPr>
          <p:txBody>
            <a:bodyPr rtlCol="0" anchor="ctr"/>
            <a:lstStyle/>
            <a:p>
              <a:endParaRPr lang="en-US" dirty="0"/>
            </a:p>
          </p:txBody>
        </p:sp>
        <p:sp>
          <p:nvSpPr>
            <p:cNvPr id="643" name="Freeform: Shape 642">
              <a:extLst>
                <a:ext uri="{FF2B5EF4-FFF2-40B4-BE49-F238E27FC236}">
                  <a16:creationId xmlns:a16="http://schemas.microsoft.com/office/drawing/2014/main" id="{49C5C178-9D0B-4E60-B21D-F59ACB71AAA6}"/>
                </a:ext>
              </a:extLst>
            </p:cNvPr>
            <p:cNvSpPr/>
            <p:nvPr/>
          </p:nvSpPr>
          <p:spPr>
            <a:xfrm>
              <a:off x="-447592" y="5063561"/>
              <a:ext cx="553555" cy="152705"/>
            </a:xfrm>
            <a:custGeom>
              <a:avLst/>
              <a:gdLst>
                <a:gd name="connsiteX0" fmla="*/ 224094 w 553554"/>
                <a:gd name="connsiteY0" fmla="*/ 161294 h 152704"/>
                <a:gd name="connsiteX1" fmla="*/ 0 w 553554"/>
                <a:gd name="connsiteY1" fmla="*/ 149269 h 152704"/>
                <a:gd name="connsiteX2" fmla="*/ 68526 w 553554"/>
                <a:gd name="connsiteY2" fmla="*/ 63563 h 152704"/>
                <a:gd name="connsiteX3" fmla="*/ 343968 w 553554"/>
                <a:gd name="connsiteY3" fmla="*/ 0 h 152704"/>
                <a:gd name="connsiteX4" fmla="*/ 564244 w 553554"/>
                <a:gd name="connsiteY4" fmla="*/ 11453 h 152704"/>
                <a:gd name="connsiteX5" fmla="*/ 513470 w 553554"/>
                <a:gd name="connsiteY5" fmla="*/ 86087 h 152704"/>
                <a:gd name="connsiteX6" fmla="*/ 224094 w 553554"/>
                <a:gd name="connsiteY6" fmla="*/ 161294 h 152704"/>
                <a:gd name="connsiteX7" fmla="*/ 18134 w 553554"/>
                <a:gd name="connsiteY7" fmla="*/ 144688 h 152704"/>
                <a:gd name="connsiteX8" fmla="*/ 228294 w 553554"/>
                <a:gd name="connsiteY8" fmla="*/ 155950 h 152704"/>
                <a:gd name="connsiteX9" fmla="*/ 499536 w 553554"/>
                <a:gd name="connsiteY9" fmla="*/ 85705 h 152704"/>
                <a:gd name="connsiteX10" fmla="*/ 547638 w 553554"/>
                <a:gd name="connsiteY10" fmla="*/ 15271 h 152704"/>
                <a:gd name="connsiteX11" fmla="*/ 340913 w 553554"/>
                <a:gd name="connsiteY11" fmla="*/ 4581 h 152704"/>
                <a:gd name="connsiteX12" fmla="*/ 82079 w 553554"/>
                <a:gd name="connsiteY12" fmla="*/ 64518 h 152704"/>
                <a:gd name="connsiteX13" fmla="*/ 18134 w 553554"/>
                <a:gd name="connsiteY13" fmla="*/ 144688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152704">
                  <a:moveTo>
                    <a:pt x="224094" y="161294"/>
                  </a:moveTo>
                  <a:cubicBezTo>
                    <a:pt x="133235" y="157477"/>
                    <a:pt x="88378" y="155186"/>
                    <a:pt x="0" y="149269"/>
                  </a:cubicBezTo>
                  <a:cubicBezTo>
                    <a:pt x="28632" y="113956"/>
                    <a:pt x="42185" y="96777"/>
                    <a:pt x="68526" y="63563"/>
                  </a:cubicBezTo>
                  <a:cubicBezTo>
                    <a:pt x="180192" y="37222"/>
                    <a:pt x="235356" y="24433"/>
                    <a:pt x="343968" y="0"/>
                  </a:cubicBezTo>
                  <a:cubicBezTo>
                    <a:pt x="430628" y="5726"/>
                    <a:pt x="474721" y="8017"/>
                    <a:pt x="564244" y="11453"/>
                  </a:cubicBezTo>
                  <a:cubicBezTo>
                    <a:pt x="545156" y="40276"/>
                    <a:pt x="535230" y="54974"/>
                    <a:pt x="513470" y="86087"/>
                  </a:cubicBezTo>
                  <a:cubicBezTo>
                    <a:pt x="399705" y="114910"/>
                    <a:pt x="341677" y="129990"/>
                    <a:pt x="224094" y="161294"/>
                  </a:cubicBezTo>
                  <a:close/>
                  <a:moveTo>
                    <a:pt x="18134" y="144688"/>
                  </a:moveTo>
                  <a:cubicBezTo>
                    <a:pt x="100976" y="150032"/>
                    <a:pt x="143161" y="152132"/>
                    <a:pt x="228294" y="155950"/>
                  </a:cubicBezTo>
                  <a:cubicBezTo>
                    <a:pt x="338432" y="126936"/>
                    <a:pt x="392642" y="112811"/>
                    <a:pt x="499536" y="85705"/>
                  </a:cubicBezTo>
                  <a:cubicBezTo>
                    <a:pt x="519960" y="56501"/>
                    <a:pt x="529504" y="42566"/>
                    <a:pt x="547638" y="15271"/>
                  </a:cubicBezTo>
                  <a:cubicBezTo>
                    <a:pt x="463650" y="12025"/>
                    <a:pt x="422229" y="9926"/>
                    <a:pt x="340913" y="4581"/>
                  </a:cubicBezTo>
                  <a:cubicBezTo>
                    <a:pt x="238792" y="27678"/>
                    <a:pt x="187063" y="39703"/>
                    <a:pt x="82079" y="64518"/>
                  </a:cubicBezTo>
                  <a:cubicBezTo>
                    <a:pt x="57264" y="95822"/>
                    <a:pt x="44666" y="111665"/>
                    <a:pt x="18134" y="144688"/>
                  </a:cubicBezTo>
                  <a:close/>
                </a:path>
              </a:pathLst>
            </a:custGeom>
            <a:grpFill/>
            <a:ln w="19088" cap="flat">
              <a:noFill/>
              <a:prstDash val="solid"/>
              <a:miter/>
            </a:ln>
          </p:spPr>
          <p:txBody>
            <a:bodyPr rtlCol="0" anchor="ctr"/>
            <a:lstStyle/>
            <a:p>
              <a:endParaRPr lang="en-US" dirty="0"/>
            </a:p>
          </p:txBody>
        </p:sp>
        <p:sp>
          <p:nvSpPr>
            <p:cNvPr id="644" name="Freeform: Shape 643">
              <a:extLst>
                <a:ext uri="{FF2B5EF4-FFF2-40B4-BE49-F238E27FC236}">
                  <a16:creationId xmlns:a16="http://schemas.microsoft.com/office/drawing/2014/main" id="{42459885-82AA-46EF-B946-299A6F9B45CC}"/>
                </a:ext>
              </a:extLst>
            </p:cNvPr>
            <p:cNvSpPr/>
            <p:nvPr/>
          </p:nvSpPr>
          <p:spPr>
            <a:xfrm>
              <a:off x="50226" y="5016986"/>
              <a:ext cx="534467" cy="133617"/>
            </a:xfrm>
            <a:custGeom>
              <a:avLst/>
              <a:gdLst>
                <a:gd name="connsiteX0" fmla="*/ 231157 w 534466"/>
                <a:gd name="connsiteY0" fmla="*/ 139534 h 133616"/>
                <a:gd name="connsiteX1" fmla="*/ 0 w 534466"/>
                <a:gd name="connsiteY1" fmla="*/ 134762 h 133616"/>
                <a:gd name="connsiteX2" fmla="*/ 51156 w 534466"/>
                <a:gd name="connsiteY2" fmla="*/ 59746 h 133616"/>
                <a:gd name="connsiteX3" fmla="*/ 317244 w 534466"/>
                <a:gd name="connsiteY3" fmla="*/ 0 h 133616"/>
                <a:gd name="connsiteX4" fmla="*/ 543820 w 534466"/>
                <a:gd name="connsiteY4" fmla="*/ 5154 h 133616"/>
                <a:gd name="connsiteX5" fmla="*/ 509461 w 534466"/>
                <a:gd name="connsiteY5" fmla="*/ 68908 h 133616"/>
                <a:gd name="connsiteX6" fmla="*/ 231157 w 534466"/>
                <a:gd name="connsiteY6" fmla="*/ 139534 h 133616"/>
                <a:gd name="connsiteX7" fmla="*/ 17561 w 534466"/>
                <a:gd name="connsiteY7" fmla="*/ 130181 h 133616"/>
                <a:gd name="connsiteX8" fmla="*/ 234402 w 534466"/>
                <a:gd name="connsiteY8" fmla="*/ 134571 h 133616"/>
                <a:gd name="connsiteX9" fmla="*/ 495145 w 534466"/>
                <a:gd name="connsiteY9" fmla="*/ 68526 h 133616"/>
                <a:gd name="connsiteX10" fmla="*/ 527786 w 534466"/>
                <a:gd name="connsiteY10" fmla="*/ 8590 h 133616"/>
                <a:gd name="connsiteX11" fmla="*/ 315144 w 534466"/>
                <a:gd name="connsiteY11" fmla="*/ 3818 h 133616"/>
                <a:gd name="connsiteX12" fmla="*/ 65090 w 534466"/>
                <a:gd name="connsiteY12" fmla="*/ 60128 h 133616"/>
                <a:gd name="connsiteX13" fmla="*/ 17561 w 534466"/>
                <a:gd name="connsiteY13" fmla="*/ 130181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33616">
                  <a:moveTo>
                    <a:pt x="231157" y="139534"/>
                  </a:moveTo>
                  <a:cubicBezTo>
                    <a:pt x="138007" y="138198"/>
                    <a:pt x="91623" y="137434"/>
                    <a:pt x="0" y="134762"/>
                  </a:cubicBezTo>
                  <a:cubicBezTo>
                    <a:pt x="21951" y="103457"/>
                    <a:pt x="31877" y="88569"/>
                    <a:pt x="51156" y="59746"/>
                  </a:cubicBezTo>
                  <a:cubicBezTo>
                    <a:pt x="159385" y="34550"/>
                    <a:pt x="212641" y="22715"/>
                    <a:pt x="317244" y="0"/>
                  </a:cubicBezTo>
                  <a:cubicBezTo>
                    <a:pt x="406767" y="3054"/>
                    <a:pt x="452197" y="4008"/>
                    <a:pt x="543820" y="5154"/>
                  </a:cubicBezTo>
                  <a:cubicBezTo>
                    <a:pt x="531413" y="29396"/>
                    <a:pt x="524923" y="41803"/>
                    <a:pt x="509461" y="68908"/>
                  </a:cubicBezTo>
                  <a:cubicBezTo>
                    <a:pt x="400277" y="95440"/>
                    <a:pt x="344540" y="109757"/>
                    <a:pt x="231157" y="139534"/>
                  </a:cubicBezTo>
                  <a:close/>
                  <a:moveTo>
                    <a:pt x="17561" y="130181"/>
                  </a:moveTo>
                  <a:cubicBezTo>
                    <a:pt x="103457" y="132662"/>
                    <a:pt x="146978" y="133426"/>
                    <a:pt x="234402" y="134571"/>
                  </a:cubicBezTo>
                  <a:cubicBezTo>
                    <a:pt x="340722" y="106893"/>
                    <a:pt x="392833" y="93532"/>
                    <a:pt x="495145" y="68526"/>
                  </a:cubicBezTo>
                  <a:cubicBezTo>
                    <a:pt x="509652" y="43139"/>
                    <a:pt x="515951" y="31304"/>
                    <a:pt x="527786" y="8590"/>
                  </a:cubicBezTo>
                  <a:cubicBezTo>
                    <a:pt x="441889" y="7444"/>
                    <a:pt x="399132" y="6490"/>
                    <a:pt x="315144" y="3818"/>
                  </a:cubicBezTo>
                  <a:cubicBezTo>
                    <a:pt x="216841" y="25196"/>
                    <a:pt x="166830" y="36458"/>
                    <a:pt x="65090" y="60128"/>
                  </a:cubicBezTo>
                  <a:cubicBezTo>
                    <a:pt x="47148" y="87233"/>
                    <a:pt x="37794" y="100976"/>
                    <a:pt x="17561" y="130181"/>
                  </a:cubicBezTo>
                  <a:close/>
                </a:path>
              </a:pathLst>
            </a:custGeom>
            <a:grpFill/>
            <a:ln w="19088" cap="flat">
              <a:noFill/>
              <a:prstDash val="solid"/>
              <a:miter/>
            </a:ln>
          </p:spPr>
          <p:txBody>
            <a:bodyPr rtlCol="0" anchor="ctr"/>
            <a:lstStyle/>
            <a:p>
              <a:endParaRPr lang="en-US" dirty="0"/>
            </a:p>
          </p:txBody>
        </p:sp>
        <p:sp>
          <p:nvSpPr>
            <p:cNvPr id="645" name="Freeform: Shape 644">
              <a:extLst>
                <a:ext uri="{FF2B5EF4-FFF2-40B4-BE49-F238E27FC236}">
                  <a16:creationId xmlns:a16="http://schemas.microsoft.com/office/drawing/2014/main" id="{7C7D3583-BE9D-4404-9A9E-7DF88FC24069}"/>
                </a:ext>
              </a:extLst>
            </p:cNvPr>
            <p:cNvSpPr/>
            <p:nvPr/>
          </p:nvSpPr>
          <p:spPr>
            <a:xfrm>
              <a:off x="544035" y="4970029"/>
              <a:ext cx="515379" cy="114529"/>
            </a:xfrm>
            <a:custGeom>
              <a:avLst/>
              <a:gdLst>
                <a:gd name="connsiteX0" fmla="*/ 234211 w 515378"/>
                <a:gd name="connsiteY0" fmla="*/ 118155 h 114528"/>
                <a:gd name="connsiteX1" fmla="*/ 0 w 515378"/>
                <a:gd name="connsiteY1" fmla="*/ 117583 h 114528"/>
                <a:gd name="connsiteX2" fmla="*/ 34740 w 515378"/>
                <a:gd name="connsiteY2" fmla="*/ 53637 h 114528"/>
                <a:gd name="connsiteX3" fmla="*/ 289185 w 515378"/>
                <a:gd name="connsiteY3" fmla="*/ 0 h 114528"/>
                <a:gd name="connsiteX4" fmla="*/ 518815 w 515378"/>
                <a:gd name="connsiteY4" fmla="*/ 1336 h 114528"/>
                <a:gd name="connsiteX5" fmla="*/ 498963 w 515378"/>
                <a:gd name="connsiteY5" fmla="*/ 54592 h 114528"/>
                <a:gd name="connsiteX6" fmla="*/ 234211 w 515378"/>
                <a:gd name="connsiteY6" fmla="*/ 118155 h 114528"/>
                <a:gd name="connsiteX7" fmla="*/ 16798 w 515378"/>
                <a:gd name="connsiteY7" fmla="*/ 113574 h 114528"/>
                <a:gd name="connsiteX8" fmla="*/ 236311 w 515378"/>
                <a:gd name="connsiteY8" fmla="*/ 113956 h 114528"/>
                <a:gd name="connsiteX9" fmla="*/ 484456 w 515378"/>
                <a:gd name="connsiteY9" fmla="*/ 54592 h 114528"/>
                <a:gd name="connsiteX10" fmla="*/ 503353 w 515378"/>
                <a:gd name="connsiteY10" fmla="*/ 4390 h 114528"/>
                <a:gd name="connsiteX11" fmla="*/ 287849 w 515378"/>
                <a:gd name="connsiteY11" fmla="*/ 3245 h 114528"/>
                <a:gd name="connsiteX12" fmla="*/ 48865 w 515378"/>
                <a:gd name="connsiteY12" fmla="*/ 53828 h 114528"/>
                <a:gd name="connsiteX13" fmla="*/ 16798 w 515378"/>
                <a:gd name="connsiteY13" fmla="*/ 11357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114528">
                  <a:moveTo>
                    <a:pt x="234211" y="118155"/>
                  </a:moveTo>
                  <a:cubicBezTo>
                    <a:pt x="140298" y="118155"/>
                    <a:pt x="93341" y="118155"/>
                    <a:pt x="0" y="117583"/>
                  </a:cubicBezTo>
                  <a:cubicBezTo>
                    <a:pt x="15652" y="90478"/>
                    <a:pt x="22333" y="77879"/>
                    <a:pt x="34740" y="53637"/>
                  </a:cubicBezTo>
                  <a:cubicBezTo>
                    <a:pt x="138580" y="30732"/>
                    <a:pt x="189545" y="20043"/>
                    <a:pt x="289185" y="0"/>
                  </a:cubicBezTo>
                  <a:cubicBezTo>
                    <a:pt x="380235" y="1145"/>
                    <a:pt x="426428" y="1336"/>
                    <a:pt x="518815" y="1336"/>
                  </a:cubicBezTo>
                  <a:cubicBezTo>
                    <a:pt x="512325" y="21188"/>
                    <a:pt x="508698" y="31495"/>
                    <a:pt x="498963" y="54592"/>
                  </a:cubicBezTo>
                  <a:cubicBezTo>
                    <a:pt x="395505" y="78261"/>
                    <a:pt x="342631" y="91050"/>
                    <a:pt x="234211" y="118155"/>
                  </a:cubicBezTo>
                  <a:close/>
                  <a:moveTo>
                    <a:pt x="16798" y="113574"/>
                  </a:moveTo>
                  <a:cubicBezTo>
                    <a:pt x="104221" y="113956"/>
                    <a:pt x="148315" y="113956"/>
                    <a:pt x="236311" y="113956"/>
                  </a:cubicBezTo>
                  <a:cubicBezTo>
                    <a:pt x="337669" y="88760"/>
                    <a:pt x="387297" y="76734"/>
                    <a:pt x="484456" y="54592"/>
                  </a:cubicBezTo>
                  <a:cubicBezTo>
                    <a:pt x="493618" y="33022"/>
                    <a:pt x="497245" y="23097"/>
                    <a:pt x="503353" y="4390"/>
                  </a:cubicBezTo>
                  <a:cubicBezTo>
                    <a:pt x="416693" y="4390"/>
                    <a:pt x="373363" y="4199"/>
                    <a:pt x="287849" y="3245"/>
                  </a:cubicBezTo>
                  <a:cubicBezTo>
                    <a:pt x="193935" y="22142"/>
                    <a:pt x="146215" y="32259"/>
                    <a:pt x="48865" y="53828"/>
                  </a:cubicBezTo>
                  <a:cubicBezTo>
                    <a:pt x="37413" y="76734"/>
                    <a:pt x="31114" y="88378"/>
                    <a:pt x="16798" y="113574"/>
                  </a:cubicBezTo>
                  <a:close/>
                </a:path>
              </a:pathLst>
            </a:custGeom>
            <a:grpFill/>
            <a:ln w="19088" cap="flat">
              <a:noFill/>
              <a:prstDash val="solid"/>
              <a:miter/>
            </a:ln>
          </p:spPr>
          <p:txBody>
            <a:bodyPr rtlCol="0" anchor="ctr"/>
            <a:lstStyle/>
            <a:p>
              <a:endParaRPr lang="en-US" dirty="0"/>
            </a:p>
          </p:txBody>
        </p:sp>
        <p:sp>
          <p:nvSpPr>
            <p:cNvPr id="646" name="Freeform: Shape 645">
              <a:extLst>
                <a:ext uri="{FF2B5EF4-FFF2-40B4-BE49-F238E27FC236}">
                  <a16:creationId xmlns:a16="http://schemas.microsoft.com/office/drawing/2014/main" id="{AB64CB01-8809-4F2E-9F0F-2FA6BB4B49CF}"/>
                </a:ext>
              </a:extLst>
            </p:cNvPr>
            <p:cNvSpPr/>
            <p:nvPr/>
          </p:nvSpPr>
          <p:spPr>
            <a:xfrm>
              <a:off x="1027919" y="4927272"/>
              <a:ext cx="477202" cy="95440"/>
            </a:xfrm>
            <a:custGeom>
              <a:avLst/>
              <a:gdLst>
                <a:gd name="connsiteX0" fmla="*/ 233447 w 477202"/>
                <a:gd name="connsiteY0" fmla="*/ 98685 h 95440"/>
                <a:gd name="connsiteX1" fmla="*/ 0 w 477202"/>
                <a:gd name="connsiteY1" fmla="*/ 99258 h 95440"/>
                <a:gd name="connsiteX2" fmla="*/ 20233 w 477202"/>
                <a:gd name="connsiteY2" fmla="*/ 45621 h 95440"/>
                <a:gd name="connsiteX3" fmla="*/ 262080 w 477202"/>
                <a:gd name="connsiteY3" fmla="*/ 0 h 95440"/>
                <a:gd name="connsiteX4" fmla="*/ 491709 w 477202"/>
                <a:gd name="connsiteY4" fmla="*/ 0 h 95440"/>
                <a:gd name="connsiteX5" fmla="*/ 483883 w 477202"/>
                <a:gd name="connsiteY5" fmla="*/ 44284 h 95440"/>
                <a:gd name="connsiteX6" fmla="*/ 233447 w 477202"/>
                <a:gd name="connsiteY6" fmla="*/ 98685 h 95440"/>
                <a:gd name="connsiteX7" fmla="*/ 16034 w 477202"/>
                <a:gd name="connsiteY7" fmla="*/ 95631 h 95440"/>
                <a:gd name="connsiteX8" fmla="*/ 234974 w 477202"/>
                <a:gd name="connsiteY8" fmla="*/ 94868 h 95440"/>
                <a:gd name="connsiteX9" fmla="*/ 469567 w 477202"/>
                <a:gd name="connsiteY9" fmla="*/ 44284 h 95440"/>
                <a:gd name="connsiteX10" fmla="*/ 477202 w 477202"/>
                <a:gd name="connsiteY10" fmla="*/ 2672 h 95440"/>
                <a:gd name="connsiteX11" fmla="*/ 261698 w 477202"/>
                <a:gd name="connsiteY11" fmla="*/ 2672 h 95440"/>
                <a:gd name="connsiteX12" fmla="*/ 34740 w 477202"/>
                <a:gd name="connsiteY12" fmla="*/ 45621 h 95440"/>
                <a:gd name="connsiteX13" fmla="*/ 16034 w 477202"/>
                <a:gd name="connsiteY13" fmla="*/ 95631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95440">
                  <a:moveTo>
                    <a:pt x="233447" y="98685"/>
                  </a:moveTo>
                  <a:cubicBezTo>
                    <a:pt x="140488" y="98685"/>
                    <a:pt x="93532" y="98876"/>
                    <a:pt x="0" y="99258"/>
                  </a:cubicBezTo>
                  <a:cubicBezTo>
                    <a:pt x="9926" y="76161"/>
                    <a:pt x="13552" y="65663"/>
                    <a:pt x="20233" y="45621"/>
                  </a:cubicBezTo>
                  <a:cubicBezTo>
                    <a:pt x="118919" y="25769"/>
                    <a:pt x="167402" y="16607"/>
                    <a:pt x="262080" y="0"/>
                  </a:cubicBezTo>
                  <a:cubicBezTo>
                    <a:pt x="353702" y="191"/>
                    <a:pt x="399705" y="191"/>
                    <a:pt x="491709" y="0"/>
                  </a:cubicBezTo>
                  <a:cubicBezTo>
                    <a:pt x="490183" y="16034"/>
                    <a:pt x="489037" y="24624"/>
                    <a:pt x="483883" y="44284"/>
                  </a:cubicBezTo>
                  <a:cubicBezTo>
                    <a:pt x="386152" y="64136"/>
                    <a:pt x="336141" y="74825"/>
                    <a:pt x="233447" y="98685"/>
                  </a:cubicBezTo>
                  <a:close/>
                  <a:moveTo>
                    <a:pt x="16034" y="95631"/>
                  </a:moveTo>
                  <a:cubicBezTo>
                    <a:pt x="103648" y="95250"/>
                    <a:pt x="147742" y="95059"/>
                    <a:pt x="234974" y="94868"/>
                  </a:cubicBezTo>
                  <a:cubicBezTo>
                    <a:pt x="330988" y="72917"/>
                    <a:pt x="377944" y="62800"/>
                    <a:pt x="469567" y="44284"/>
                  </a:cubicBezTo>
                  <a:cubicBezTo>
                    <a:pt x="474339" y="25960"/>
                    <a:pt x="475484" y="17752"/>
                    <a:pt x="477202" y="2672"/>
                  </a:cubicBezTo>
                  <a:cubicBezTo>
                    <a:pt x="390924" y="2863"/>
                    <a:pt x="347594" y="2863"/>
                    <a:pt x="261698" y="2672"/>
                  </a:cubicBezTo>
                  <a:cubicBezTo>
                    <a:pt x="172747" y="18515"/>
                    <a:pt x="127318" y="27105"/>
                    <a:pt x="34740" y="45621"/>
                  </a:cubicBezTo>
                  <a:cubicBezTo>
                    <a:pt x="28441" y="64518"/>
                    <a:pt x="25005" y="74253"/>
                    <a:pt x="16034" y="95631"/>
                  </a:cubicBezTo>
                  <a:close/>
                </a:path>
              </a:pathLst>
            </a:custGeom>
            <a:grpFill/>
            <a:ln w="19088" cap="flat">
              <a:noFill/>
              <a:prstDash val="solid"/>
              <a:miter/>
            </a:ln>
          </p:spPr>
          <p:txBody>
            <a:bodyPr rtlCol="0" anchor="ctr"/>
            <a:lstStyle/>
            <a:p>
              <a:endParaRPr lang="en-US" dirty="0"/>
            </a:p>
          </p:txBody>
        </p:sp>
        <p:sp>
          <p:nvSpPr>
            <p:cNvPr id="647" name="Freeform: Shape 646">
              <a:extLst>
                <a:ext uri="{FF2B5EF4-FFF2-40B4-BE49-F238E27FC236}">
                  <a16:creationId xmlns:a16="http://schemas.microsoft.com/office/drawing/2014/main" id="{DB89B8DB-88C9-477B-85C9-DB68CB7B44C2}"/>
                </a:ext>
              </a:extLst>
            </p:cNvPr>
            <p:cNvSpPr/>
            <p:nvPr/>
          </p:nvSpPr>
          <p:spPr>
            <a:xfrm>
              <a:off x="1497104" y="4892532"/>
              <a:ext cx="458114" cy="76352"/>
            </a:xfrm>
            <a:custGeom>
              <a:avLst/>
              <a:gdLst>
                <a:gd name="connsiteX0" fmla="*/ 229439 w 458114"/>
                <a:gd name="connsiteY0" fmla="*/ 82270 h 76352"/>
                <a:gd name="connsiteX1" fmla="*/ 0 w 458114"/>
                <a:gd name="connsiteY1" fmla="*/ 80743 h 76352"/>
                <a:gd name="connsiteX2" fmla="*/ 8208 w 458114"/>
                <a:gd name="connsiteY2" fmla="*/ 36267 h 76352"/>
                <a:gd name="connsiteX3" fmla="*/ 237074 w 458114"/>
                <a:gd name="connsiteY3" fmla="*/ 0 h 76352"/>
                <a:gd name="connsiteX4" fmla="*/ 464032 w 458114"/>
                <a:gd name="connsiteY4" fmla="*/ 1718 h 76352"/>
                <a:gd name="connsiteX5" fmla="*/ 465177 w 458114"/>
                <a:gd name="connsiteY5" fmla="*/ 38940 h 76352"/>
                <a:gd name="connsiteX6" fmla="*/ 229439 w 458114"/>
                <a:gd name="connsiteY6" fmla="*/ 82270 h 76352"/>
                <a:gd name="connsiteX7" fmla="*/ 15079 w 458114"/>
                <a:gd name="connsiteY7" fmla="*/ 77498 h 76352"/>
                <a:gd name="connsiteX8" fmla="*/ 230394 w 458114"/>
                <a:gd name="connsiteY8" fmla="*/ 78834 h 76352"/>
                <a:gd name="connsiteX9" fmla="*/ 451242 w 458114"/>
                <a:gd name="connsiteY9" fmla="*/ 38367 h 76352"/>
                <a:gd name="connsiteX10" fmla="*/ 450288 w 458114"/>
                <a:gd name="connsiteY10" fmla="*/ 3436 h 76352"/>
                <a:gd name="connsiteX11" fmla="*/ 237265 w 458114"/>
                <a:gd name="connsiteY11" fmla="*/ 1909 h 76352"/>
                <a:gd name="connsiteX12" fmla="*/ 22524 w 458114"/>
                <a:gd name="connsiteY12" fmla="*/ 36076 h 76352"/>
                <a:gd name="connsiteX13" fmla="*/ 15079 w 458114"/>
                <a:gd name="connsiteY13" fmla="*/ 77498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76352">
                  <a:moveTo>
                    <a:pt x="229439" y="82270"/>
                  </a:moveTo>
                  <a:cubicBezTo>
                    <a:pt x="138389" y="80743"/>
                    <a:pt x="92386" y="80743"/>
                    <a:pt x="0" y="80743"/>
                  </a:cubicBezTo>
                  <a:cubicBezTo>
                    <a:pt x="5154" y="61082"/>
                    <a:pt x="6490" y="52492"/>
                    <a:pt x="8208" y="36267"/>
                  </a:cubicBezTo>
                  <a:cubicBezTo>
                    <a:pt x="101739" y="20042"/>
                    <a:pt x="147360" y="12789"/>
                    <a:pt x="237074" y="0"/>
                  </a:cubicBezTo>
                  <a:cubicBezTo>
                    <a:pt x="327933" y="573"/>
                    <a:pt x="373554" y="764"/>
                    <a:pt x="464032" y="1718"/>
                  </a:cubicBezTo>
                  <a:cubicBezTo>
                    <a:pt x="466131" y="14698"/>
                    <a:pt x="466895" y="21760"/>
                    <a:pt x="465177" y="38940"/>
                  </a:cubicBezTo>
                  <a:cubicBezTo>
                    <a:pt x="373172" y="54019"/>
                    <a:pt x="326025" y="62609"/>
                    <a:pt x="229439" y="82270"/>
                  </a:cubicBezTo>
                  <a:close/>
                  <a:moveTo>
                    <a:pt x="15079" y="77498"/>
                  </a:moveTo>
                  <a:cubicBezTo>
                    <a:pt x="101739" y="77498"/>
                    <a:pt x="144879" y="77689"/>
                    <a:pt x="230394" y="78834"/>
                  </a:cubicBezTo>
                  <a:cubicBezTo>
                    <a:pt x="320680" y="60700"/>
                    <a:pt x="364964" y="52683"/>
                    <a:pt x="451242" y="38367"/>
                  </a:cubicBezTo>
                  <a:cubicBezTo>
                    <a:pt x="452579" y="22524"/>
                    <a:pt x="452197" y="15843"/>
                    <a:pt x="450288" y="3436"/>
                  </a:cubicBezTo>
                  <a:cubicBezTo>
                    <a:pt x="365346" y="2481"/>
                    <a:pt x="322589" y="2290"/>
                    <a:pt x="237265" y="1909"/>
                  </a:cubicBezTo>
                  <a:cubicBezTo>
                    <a:pt x="153086" y="14125"/>
                    <a:pt x="110138" y="20997"/>
                    <a:pt x="22524" y="36076"/>
                  </a:cubicBezTo>
                  <a:cubicBezTo>
                    <a:pt x="20806" y="51347"/>
                    <a:pt x="19661" y="59364"/>
                    <a:pt x="15079" y="77498"/>
                  </a:cubicBezTo>
                  <a:close/>
                </a:path>
              </a:pathLst>
            </a:custGeom>
            <a:grpFill/>
            <a:ln w="19088" cap="flat">
              <a:noFill/>
              <a:prstDash val="solid"/>
              <a:miter/>
            </a:ln>
          </p:spPr>
          <p:txBody>
            <a:bodyPr rtlCol="0" anchor="ctr"/>
            <a:lstStyle/>
            <a:p>
              <a:endParaRPr lang="en-US" dirty="0"/>
            </a:p>
          </p:txBody>
        </p:sp>
        <p:sp>
          <p:nvSpPr>
            <p:cNvPr id="648" name="Freeform: Shape 647">
              <a:extLst>
                <a:ext uri="{FF2B5EF4-FFF2-40B4-BE49-F238E27FC236}">
                  <a16:creationId xmlns:a16="http://schemas.microsoft.com/office/drawing/2014/main" id="{552EF107-C6D1-4CA0-B690-28FCE78776D1}"/>
                </a:ext>
              </a:extLst>
            </p:cNvPr>
            <p:cNvSpPr/>
            <p:nvPr/>
          </p:nvSpPr>
          <p:spPr>
            <a:xfrm>
              <a:off x="1947201" y="4868672"/>
              <a:ext cx="439026" cy="57264"/>
            </a:xfrm>
            <a:custGeom>
              <a:avLst/>
              <a:gdLst>
                <a:gd name="connsiteX0" fmla="*/ 223713 w 439026"/>
                <a:gd name="connsiteY0" fmla="*/ 71008 h 57264"/>
                <a:gd name="connsiteX1" fmla="*/ 955 w 439026"/>
                <a:gd name="connsiteY1" fmla="*/ 63563 h 57264"/>
                <a:gd name="connsiteX2" fmla="*/ 0 w 439026"/>
                <a:gd name="connsiteY2" fmla="*/ 26151 h 57264"/>
                <a:gd name="connsiteX3" fmla="*/ 216269 w 439026"/>
                <a:gd name="connsiteY3" fmla="*/ 0 h 57264"/>
                <a:gd name="connsiteX4" fmla="*/ 438072 w 439026"/>
                <a:gd name="connsiteY4" fmla="*/ 6681 h 57264"/>
                <a:gd name="connsiteX5" fmla="*/ 445135 w 439026"/>
                <a:gd name="connsiteY5" fmla="*/ 39512 h 57264"/>
                <a:gd name="connsiteX6" fmla="*/ 223713 w 439026"/>
                <a:gd name="connsiteY6" fmla="*/ 71008 h 57264"/>
                <a:gd name="connsiteX7" fmla="*/ 15080 w 439026"/>
                <a:gd name="connsiteY7" fmla="*/ 61273 h 57264"/>
                <a:gd name="connsiteX8" fmla="*/ 224095 w 439026"/>
                <a:gd name="connsiteY8" fmla="*/ 68144 h 57264"/>
                <a:gd name="connsiteX9" fmla="*/ 431582 w 439026"/>
                <a:gd name="connsiteY9" fmla="*/ 38749 h 57264"/>
                <a:gd name="connsiteX10" fmla="*/ 424901 w 439026"/>
                <a:gd name="connsiteY10" fmla="*/ 7826 h 57264"/>
                <a:gd name="connsiteX11" fmla="*/ 216841 w 439026"/>
                <a:gd name="connsiteY11" fmla="*/ 1718 h 57264"/>
                <a:gd name="connsiteX12" fmla="*/ 13935 w 439026"/>
                <a:gd name="connsiteY12" fmla="*/ 26342 h 57264"/>
                <a:gd name="connsiteX13" fmla="*/ 15080 w 439026"/>
                <a:gd name="connsiteY13" fmla="*/ 61273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57264">
                  <a:moveTo>
                    <a:pt x="223713" y="71008"/>
                  </a:moveTo>
                  <a:cubicBezTo>
                    <a:pt x="135907" y="66617"/>
                    <a:pt x="91051" y="65281"/>
                    <a:pt x="955" y="63563"/>
                  </a:cubicBezTo>
                  <a:cubicBezTo>
                    <a:pt x="2673" y="46384"/>
                    <a:pt x="2100" y="39321"/>
                    <a:pt x="0" y="26151"/>
                  </a:cubicBezTo>
                  <a:cubicBezTo>
                    <a:pt x="88187" y="13934"/>
                    <a:pt x="131517" y="8781"/>
                    <a:pt x="216269" y="0"/>
                  </a:cubicBezTo>
                  <a:cubicBezTo>
                    <a:pt x="305601" y="1909"/>
                    <a:pt x="350076" y="3054"/>
                    <a:pt x="438072" y="6681"/>
                  </a:cubicBezTo>
                  <a:cubicBezTo>
                    <a:pt x="442653" y="17752"/>
                    <a:pt x="444562" y="24051"/>
                    <a:pt x="445135" y="39512"/>
                  </a:cubicBezTo>
                  <a:cubicBezTo>
                    <a:pt x="358666" y="50011"/>
                    <a:pt x="314381" y="56310"/>
                    <a:pt x="223713" y="71008"/>
                  </a:cubicBezTo>
                  <a:close/>
                  <a:moveTo>
                    <a:pt x="15080" y="61273"/>
                  </a:moveTo>
                  <a:cubicBezTo>
                    <a:pt x="99640" y="62991"/>
                    <a:pt x="141634" y="64136"/>
                    <a:pt x="224095" y="68144"/>
                  </a:cubicBezTo>
                  <a:cubicBezTo>
                    <a:pt x="309036" y="54401"/>
                    <a:pt x="350458" y="48675"/>
                    <a:pt x="431582" y="38749"/>
                  </a:cubicBezTo>
                  <a:cubicBezTo>
                    <a:pt x="430819" y="24242"/>
                    <a:pt x="429101" y="18515"/>
                    <a:pt x="424901" y="7826"/>
                  </a:cubicBezTo>
                  <a:cubicBezTo>
                    <a:pt x="342250" y="4581"/>
                    <a:pt x="300447" y="3436"/>
                    <a:pt x="216841" y="1718"/>
                  </a:cubicBezTo>
                  <a:cubicBezTo>
                    <a:pt x="137243" y="10117"/>
                    <a:pt x="96777" y="14889"/>
                    <a:pt x="13935" y="26342"/>
                  </a:cubicBezTo>
                  <a:cubicBezTo>
                    <a:pt x="15843" y="38749"/>
                    <a:pt x="16416" y="45430"/>
                    <a:pt x="15080" y="61273"/>
                  </a:cubicBezTo>
                  <a:close/>
                </a:path>
              </a:pathLst>
            </a:custGeom>
            <a:grpFill/>
            <a:ln w="19088" cap="flat">
              <a:noFill/>
              <a:prstDash val="solid"/>
              <a:miter/>
            </a:ln>
          </p:spPr>
          <p:txBody>
            <a:bodyPr rtlCol="0" anchor="ctr"/>
            <a:lstStyle/>
            <a:p>
              <a:endParaRPr lang="en-US" dirty="0"/>
            </a:p>
          </p:txBody>
        </p:sp>
        <p:sp>
          <p:nvSpPr>
            <p:cNvPr id="649" name="Freeform: Shape 648">
              <a:extLst>
                <a:ext uri="{FF2B5EF4-FFF2-40B4-BE49-F238E27FC236}">
                  <a16:creationId xmlns:a16="http://schemas.microsoft.com/office/drawing/2014/main" id="{0D2E32FF-D30E-40FD-BDB3-5B7CC9519497}"/>
                </a:ext>
              </a:extLst>
            </p:cNvPr>
            <p:cNvSpPr/>
            <p:nvPr/>
          </p:nvSpPr>
          <p:spPr>
            <a:xfrm>
              <a:off x="2371721" y="4861227"/>
              <a:ext cx="419938" cy="57264"/>
            </a:xfrm>
            <a:custGeom>
              <a:avLst/>
              <a:gdLst>
                <a:gd name="connsiteX0" fmla="*/ 219513 w 419938"/>
                <a:gd name="connsiteY0" fmla="*/ 66999 h 57264"/>
                <a:gd name="connsiteX1" fmla="*/ 7063 w 419938"/>
                <a:gd name="connsiteY1" fmla="*/ 47338 h 57264"/>
                <a:gd name="connsiteX2" fmla="*/ 0 w 419938"/>
                <a:gd name="connsiteY2" fmla="*/ 14507 h 57264"/>
                <a:gd name="connsiteX3" fmla="*/ 204051 w 419938"/>
                <a:gd name="connsiteY3" fmla="*/ 0 h 57264"/>
                <a:gd name="connsiteX4" fmla="*/ 416311 w 419938"/>
                <a:gd name="connsiteY4" fmla="*/ 17179 h 57264"/>
                <a:gd name="connsiteX5" fmla="*/ 423755 w 419938"/>
                <a:gd name="connsiteY5" fmla="*/ 53828 h 57264"/>
                <a:gd name="connsiteX6" fmla="*/ 219513 w 419938"/>
                <a:gd name="connsiteY6" fmla="*/ 66999 h 57264"/>
                <a:gd name="connsiteX7" fmla="*/ 20424 w 419938"/>
                <a:gd name="connsiteY7" fmla="*/ 45811 h 57264"/>
                <a:gd name="connsiteX8" fmla="*/ 219704 w 419938"/>
                <a:gd name="connsiteY8" fmla="*/ 64136 h 57264"/>
                <a:gd name="connsiteX9" fmla="*/ 411157 w 419938"/>
                <a:gd name="connsiteY9" fmla="*/ 52110 h 57264"/>
                <a:gd name="connsiteX10" fmla="*/ 404095 w 419938"/>
                <a:gd name="connsiteY10" fmla="*/ 17943 h 57264"/>
                <a:gd name="connsiteX11" fmla="*/ 205006 w 419938"/>
                <a:gd name="connsiteY11" fmla="*/ 1527 h 57264"/>
                <a:gd name="connsiteX12" fmla="*/ 13552 w 419938"/>
                <a:gd name="connsiteY12" fmla="*/ 15080 h 57264"/>
                <a:gd name="connsiteX13" fmla="*/ 20424 w 419938"/>
                <a:gd name="connsiteY13" fmla="*/ 45811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57264">
                  <a:moveTo>
                    <a:pt x="219513" y="66999"/>
                  </a:moveTo>
                  <a:cubicBezTo>
                    <a:pt x="137816" y="54592"/>
                    <a:pt x="94104" y="52492"/>
                    <a:pt x="7063" y="47338"/>
                  </a:cubicBezTo>
                  <a:cubicBezTo>
                    <a:pt x="6490" y="31686"/>
                    <a:pt x="4581" y="25578"/>
                    <a:pt x="0" y="14507"/>
                  </a:cubicBezTo>
                  <a:cubicBezTo>
                    <a:pt x="83415" y="6681"/>
                    <a:pt x="124263" y="4008"/>
                    <a:pt x="204051" y="0"/>
                  </a:cubicBezTo>
                  <a:cubicBezTo>
                    <a:pt x="290139" y="5917"/>
                    <a:pt x="332514" y="9162"/>
                    <a:pt x="416311" y="17179"/>
                  </a:cubicBezTo>
                  <a:cubicBezTo>
                    <a:pt x="420892" y="30159"/>
                    <a:pt x="422610" y="37222"/>
                    <a:pt x="423755" y="53828"/>
                  </a:cubicBezTo>
                  <a:cubicBezTo>
                    <a:pt x="343395" y="58600"/>
                    <a:pt x="302737" y="60891"/>
                    <a:pt x="219513" y="66999"/>
                  </a:cubicBezTo>
                  <a:close/>
                  <a:moveTo>
                    <a:pt x="20424" y="45811"/>
                  </a:moveTo>
                  <a:cubicBezTo>
                    <a:pt x="102121" y="50583"/>
                    <a:pt x="142970" y="52683"/>
                    <a:pt x="219704" y="64136"/>
                  </a:cubicBezTo>
                  <a:cubicBezTo>
                    <a:pt x="297583" y="58410"/>
                    <a:pt x="335760" y="56310"/>
                    <a:pt x="411157" y="52110"/>
                  </a:cubicBezTo>
                  <a:cubicBezTo>
                    <a:pt x="410012" y="36649"/>
                    <a:pt x="408294" y="30159"/>
                    <a:pt x="404095" y="17943"/>
                  </a:cubicBezTo>
                  <a:cubicBezTo>
                    <a:pt x="325643" y="10308"/>
                    <a:pt x="285748" y="7063"/>
                    <a:pt x="205006" y="1527"/>
                  </a:cubicBezTo>
                  <a:cubicBezTo>
                    <a:pt x="130180" y="5154"/>
                    <a:pt x="91814" y="7826"/>
                    <a:pt x="13552" y="15080"/>
                  </a:cubicBezTo>
                  <a:cubicBezTo>
                    <a:pt x="17942" y="25578"/>
                    <a:pt x="19661" y="31304"/>
                    <a:pt x="20424" y="45811"/>
                  </a:cubicBezTo>
                  <a:close/>
                </a:path>
              </a:pathLst>
            </a:custGeom>
            <a:grpFill/>
            <a:ln w="19088" cap="flat">
              <a:noFill/>
              <a:prstDash val="solid"/>
              <a:miter/>
            </a:ln>
          </p:spPr>
          <p:txBody>
            <a:bodyPr rtlCol="0" anchor="ctr"/>
            <a:lstStyle/>
            <a:p>
              <a:endParaRPr lang="en-US" dirty="0"/>
            </a:p>
          </p:txBody>
        </p:sp>
        <p:sp>
          <p:nvSpPr>
            <p:cNvPr id="650" name="Freeform: Shape 649">
              <a:extLst>
                <a:ext uri="{FF2B5EF4-FFF2-40B4-BE49-F238E27FC236}">
                  <a16:creationId xmlns:a16="http://schemas.microsoft.com/office/drawing/2014/main" id="{7577D1D8-FD52-41BE-9406-79359F0A62BB}"/>
                </a:ext>
              </a:extLst>
            </p:cNvPr>
            <p:cNvSpPr/>
            <p:nvPr/>
          </p:nvSpPr>
          <p:spPr>
            <a:xfrm>
              <a:off x="2775434" y="4863518"/>
              <a:ext cx="400850" cy="76352"/>
            </a:xfrm>
            <a:custGeom>
              <a:avLst/>
              <a:gdLst>
                <a:gd name="connsiteX0" fmla="*/ 208251 w 400850"/>
                <a:gd name="connsiteY0" fmla="*/ 86087 h 76352"/>
                <a:gd name="connsiteX1" fmla="*/ 7635 w 400850"/>
                <a:gd name="connsiteY1" fmla="*/ 50965 h 76352"/>
                <a:gd name="connsiteX2" fmla="*/ 0 w 400850"/>
                <a:gd name="connsiteY2" fmla="*/ 14507 h 76352"/>
                <a:gd name="connsiteX3" fmla="*/ 197371 w 400850"/>
                <a:gd name="connsiteY3" fmla="*/ 0 h 76352"/>
                <a:gd name="connsiteX4" fmla="*/ 402950 w 400850"/>
                <a:gd name="connsiteY4" fmla="*/ 22906 h 76352"/>
                <a:gd name="connsiteX5" fmla="*/ 406958 w 400850"/>
                <a:gd name="connsiteY5" fmla="*/ 73107 h 76352"/>
                <a:gd name="connsiteX6" fmla="*/ 208251 w 400850"/>
                <a:gd name="connsiteY6" fmla="*/ 86087 h 76352"/>
                <a:gd name="connsiteX7" fmla="*/ 20042 w 400850"/>
                <a:gd name="connsiteY7" fmla="*/ 50393 h 76352"/>
                <a:gd name="connsiteX8" fmla="*/ 208442 w 400850"/>
                <a:gd name="connsiteY8" fmla="*/ 83033 h 76352"/>
                <a:gd name="connsiteX9" fmla="*/ 394742 w 400850"/>
                <a:gd name="connsiteY9" fmla="*/ 71199 h 76352"/>
                <a:gd name="connsiteX10" fmla="*/ 390924 w 400850"/>
                <a:gd name="connsiteY10" fmla="*/ 24624 h 76352"/>
                <a:gd name="connsiteX11" fmla="*/ 198135 w 400850"/>
                <a:gd name="connsiteY11" fmla="*/ 2672 h 76352"/>
                <a:gd name="connsiteX12" fmla="*/ 13171 w 400850"/>
                <a:gd name="connsiteY12" fmla="*/ 16225 h 76352"/>
                <a:gd name="connsiteX13" fmla="*/ 20042 w 400850"/>
                <a:gd name="connsiteY13" fmla="*/ 5039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76352">
                  <a:moveTo>
                    <a:pt x="208251" y="86087"/>
                  </a:moveTo>
                  <a:cubicBezTo>
                    <a:pt x="129608" y="70053"/>
                    <a:pt x="89523" y="62991"/>
                    <a:pt x="7635" y="50965"/>
                  </a:cubicBezTo>
                  <a:cubicBezTo>
                    <a:pt x="6490" y="34359"/>
                    <a:pt x="4581" y="27487"/>
                    <a:pt x="0" y="14507"/>
                  </a:cubicBezTo>
                  <a:cubicBezTo>
                    <a:pt x="79216" y="9735"/>
                    <a:pt x="118537" y="7254"/>
                    <a:pt x="197371" y="0"/>
                  </a:cubicBezTo>
                  <a:cubicBezTo>
                    <a:pt x="280786" y="7444"/>
                    <a:pt x="322016" y="11835"/>
                    <a:pt x="402950" y="22906"/>
                  </a:cubicBezTo>
                  <a:cubicBezTo>
                    <a:pt x="405813" y="41803"/>
                    <a:pt x="406767" y="51729"/>
                    <a:pt x="406958" y="73107"/>
                  </a:cubicBezTo>
                  <a:cubicBezTo>
                    <a:pt x="327933" y="79025"/>
                    <a:pt x="288421" y="81315"/>
                    <a:pt x="208251" y="86087"/>
                  </a:cubicBezTo>
                  <a:close/>
                  <a:moveTo>
                    <a:pt x="20042" y="50393"/>
                  </a:moveTo>
                  <a:cubicBezTo>
                    <a:pt x="96776" y="61655"/>
                    <a:pt x="134380" y="68144"/>
                    <a:pt x="208442" y="83033"/>
                  </a:cubicBezTo>
                  <a:cubicBezTo>
                    <a:pt x="283649" y="78452"/>
                    <a:pt x="320680" y="76352"/>
                    <a:pt x="394742" y="71199"/>
                  </a:cubicBezTo>
                  <a:cubicBezTo>
                    <a:pt x="394551" y="51347"/>
                    <a:pt x="393597" y="42185"/>
                    <a:pt x="390924" y="24624"/>
                  </a:cubicBezTo>
                  <a:cubicBezTo>
                    <a:pt x="314954" y="14125"/>
                    <a:pt x="276395" y="9926"/>
                    <a:pt x="198135" y="2672"/>
                  </a:cubicBezTo>
                  <a:cubicBezTo>
                    <a:pt x="124263" y="9162"/>
                    <a:pt x="87423" y="11644"/>
                    <a:pt x="13171" y="16225"/>
                  </a:cubicBezTo>
                  <a:cubicBezTo>
                    <a:pt x="17179" y="28250"/>
                    <a:pt x="18897" y="34740"/>
                    <a:pt x="20042" y="50393"/>
                  </a:cubicBezTo>
                  <a:close/>
                </a:path>
              </a:pathLst>
            </a:custGeom>
            <a:grpFill/>
            <a:ln w="19088" cap="flat">
              <a:noFill/>
              <a:prstDash val="solid"/>
              <a:miter/>
            </a:ln>
          </p:spPr>
          <p:txBody>
            <a:bodyPr rtlCol="0" anchor="ctr"/>
            <a:lstStyle/>
            <a:p>
              <a:endParaRPr lang="en-US" dirty="0"/>
            </a:p>
          </p:txBody>
        </p:sp>
        <p:sp>
          <p:nvSpPr>
            <p:cNvPr id="651" name="Freeform: Shape 650">
              <a:extLst>
                <a:ext uri="{FF2B5EF4-FFF2-40B4-BE49-F238E27FC236}">
                  <a16:creationId xmlns:a16="http://schemas.microsoft.com/office/drawing/2014/main" id="{95BAAFFF-A62A-4463-B4F0-5304582C5AB4}"/>
                </a:ext>
              </a:extLst>
            </p:cNvPr>
            <p:cNvSpPr/>
            <p:nvPr/>
          </p:nvSpPr>
          <p:spPr>
            <a:xfrm>
              <a:off x="3165977" y="4862945"/>
              <a:ext cx="381762" cy="114529"/>
            </a:xfrm>
            <a:custGeom>
              <a:avLst/>
              <a:gdLst>
                <a:gd name="connsiteX0" fmla="*/ 198516 w 381762"/>
                <a:gd name="connsiteY0" fmla="*/ 118919 h 114528"/>
                <a:gd name="connsiteX1" fmla="*/ 4008 w 381762"/>
                <a:gd name="connsiteY1" fmla="*/ 73298 h 114528"/>
                <a:gd name="connsiteX2" fmla="*/ 0 w 381762"/>
                <a:gd name="connsiteY2" fmla="*/ 23669 h 114528"/>
                <a:gd name="connsiteX3" fmla="*/ 195653 w 381762"/>
                <a:gd name="connsiteY3" fmla="*/ 0 h 114528"/>
                <a:gd name="connsiteX4" fmla="*/ 395314 w 381762"/>
                <a:gd name="connsiteY4" fmla="*/ 32259 h 114528"/>
                <a:gd name="connsiteX5" fmla="*/ 394933 w 381762"/>
                <a:gd name="connsiteY5" fmla="*/ 102312 h 114528"/>
                <a:gd name="connsiteX6" fmla="*/ 198516 w 381762"/>
                <a:gd name="connsiteY6" fmla="*/ 118919 h 114528"/>
                <a:gd name="connsiteX7" fmla="*/ 16225 w 381762"/>
                <a:gd name="connsiteY7" fmla="*/ 72344 h 114528"/>
                <a:gd name="connsiteX8" fmla="*/ 198707 w 381762"/>
                <a:gd name="connsiteY8" fmla="*/ 114719 h 114528"/>
                <a:gd name="connsiteX9" fmla="*/ 382907 w 381762"/>
                <a:gd name="connsiteY9" fmla="*/ 98685 h 114528"/>
                <a:gd name="connsiteX10" fmla="*/ 383098 w 381762"/>
                <a:gd name="connsiteY10" fmla="*/ 33786 h 114528"/>
                <a:gd name="connsiteX11" fmla="*/ 195844 w 381762"/>
                <a:gd name="connsiteY11" fmla="*/ 3245 h 114528"/>
                <a:gd name="connsiteX12" fmla="*/ 12217 w 381762"/>
                <a:gd name="connsiteY12" fmla="*/ 25196 h 114528"/>
                <a:gd name="connsiteX13" fmla="*/ 16225 w 381762"/>
                <a:gd name="connsiteY13" fmla="*/ 7234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14528">
                  <a:moveTo>
                    <a:pt x="198516" y="118919"/>
                  </a:moveTo>
                  <a:cubicBezTo>
                    <a:pt x="122164" y="98304"/>
                    <a:pt x="83224" y="89141"/>
                    <a:pt x="4008" y="73298"/>
                  </a:cubicBezTo>
                  <a:cubicBezTo>
                    <a:pt x="3818" y="51920"/>
                    <a:pt x="2863" y="42376"/>
                    <a:pt x="0" y="23669"/>
                  </a:cubicBezTo>
                  <a:cubicBezTo>
                    <a:pt x="78261" y="16034"/>
                    <a:pt x="117201" y="11453"/>
                    <a:pt x="195653" y="0"/>
                  </a:cubicBezTo>
                  <a:cubicBezTo>
                    <a:pt x="276586" y="10499"/>
                    <a:pt x="316480" y="16798"/>
                    <a:pt x="395314" y="32259"/>
                  </a:cubicBezTo>
                  <a:cubicBezTo>
                    <a:pt x="396078" y="59555"/>
                    <a:pt x="396269" y="73489"/>
                    <a:pt x="394933" y="102312"/>
                  </a:cubicBezTo>
                  <a:cubicBezTo>
                    <a:pt x="316672" y="110138"/>
                    <a:pt x="277541" y="113383"/>
                    <a:pt x="198516" y="118919"/>
                  </a:cubicBezTo>
                  <a:close/>
                  <a:moveTo>
                    <a:pt x="16225" y="72344"/>
                  </a:moveTo>
                  <a:cubicBezTo>
                    <a:pt x="90477" y="87233"/>
                    <a:pt x="126936" y="95631"/>
                    <a:pt x="198707" y="114719"/>
                  </a:cubicBezTo>
                  <a:cubicBezTo>
                    <a:pt x="272769" y="109375"/>
                    <a:pt x="309418" y="106321"/>
                    <a:pt x="382907" y="98685"/>
                  </a:cubicBezTo>
                  <a:cubicBezTo>
                    <a:pt x="384052" y="71962"/>
                    <a:pt x="383861" y="59173"/>
                    <a:pt x="383098" y="33786"/>
                  </a:cubicBezTo>
                  <a:cubicBezTo>
                    <a:pt x="309227" y="19470"/>
                    <a:pt x="271814" y="13362"/>
                    <a:pt x="195844" y="3245"/>
                  </a:cubicBezTo>
                  <a:cubicBezTo>
                    <a:pt x="122355" y="13743"/>
                    <a:pt x="85705" y="17943"/>
                    <a:pt x="12217" y="25196"/>
                  </a:cubicBezTo>
                  <a:cubicBezTo>
                    <a:pt x="15080" y="43139"/>
                    <a:pt x="16225" y="52301"/>
                    <a:pt x="16225" y="72344"/>
                  </a:cubicBezTo>
                  <a:close/>
                </a:path>
              </a:pathLst>
            </a:custGeom>
            <a:grpFill/>
            <a:ln w="19088" cap="flat">
              <a:noFill/>
              <a:prstDash val="solid"/>
              <a:miter/>
            </a:ln>
          </p:spPr>
          <p:txBody>
            <a:bodyPr rtlCol="0" anchor="ctr"/>
            <a:lstStyle/>
            <a:p>
              <a:endParaRPr lang="en-US" dirty="0"/>
            </a:p>
          </p:txBody>
        </p:sp>
        <p:sp>
          <p:nvSpPr>
            <p:cNvPr id="652" name="Freeform: Shape 651">
              <a:extLst>
                <a:ext uri="{FF2B5EF4-FFF2-40B4-BE49-F238E27FC236}">
                  <a16:creationId xmlns:a16="http://schemas.microsoft.com/office/drawing/2014/main" id="{930C4EDB-7E0C-4176-997F-018BB16A2289}"/>
                </a:ext>
              </a:extLst>
            </p:cNvPr>
            <p:cNvSpPr/>
            <p:nvPr/>
          </p:nvSpPr>
          <p:spPr>
            <a:xfrm>
              <a:off x="3548884" y="4859319"/>
              <a:ext cx="381762" cy="152705"/>
            </a:xfrm>
            <a:custGeom>
              <a:avLst/>
              <a:gdLst>
                <a:gd name="connsiteX0" fmla="*/ 190308 w 381762"/>
                <a:gd name="connsiteY0" fmla="*/ 162630 h 152704"/>
                <a:gd name="connsiteX1" fmla="*/ 0 w 381762"/>
                <a:gd name="connsiteY1" fmla="*/ 104603 h 152704"/>
                <a:gd name="connsiteX2" fmla="*/ 191 w 381762"/>
                <a:gd name="connsiteY2" fmla="*/ 35313 h 152704"/>
                <a:gd name="connsiteX3" fmla="*/ 195653 w 381762"/>
                <a:gd name="connsiteY3" fmla="*/ 0 h 152704"/>
                <a:gd name="connsiteX4" fmla="*/ 390733 w 381762"/>
                <a:gd name="connsiteY4" fmla="*/ 43903 h 152704"/>
                <a:gd name="connsiteX5" fmla="*/ 386725 w 381762"/>
                <a:gd name="connsiteY5" fmla="*/ 137816 h 152704"/>
                <a:gd name="connsiteX6" fmla="*/ 190308 w 381762"/>
                <a:gd name="connsiteY6" fmla="*/ 162630 h 152704"/>
                <a:gd name="connsiteX7" fmla="*/ 12217 w 381762"/>
                <a:gd name="connsiteY7" fmla="*/ 103457 h 152704"/>
                <a:gd name="connsiteX8" fmla="*/ 190881 w 381762"/>
                <a:gd name="connsiteY8" fmla="*/ 157477 h 152704"/>
                <a:gd name="connsiteX9" fmla="*/ 375081 w 381762"/>
                <a:gd name="connsiteY9" fmla="*/ 133998 h 152704"/>
                <a:gd name="connsiteX10" fmla="*/ 378708 w 381762"/>
                <a:gd name="connsiteY10" fmla="*/ 46575 h 152704"/>
                <a:gd name="connsiteX11" fmla="*/ 195844 w 381762"/>
                <a:gd name="connsiteY11" fmla="*/ 4963 h 152704"/>
                <a:gd name="connsiteX12" fmla="*/ 12598 w 381762"/>
                <a:gd name="connsiteY12" fmla="*/ 37794 h 152704"/>
                <a:gd name="connsiteX13" fmla="*/ 12217 w 381762"/>
                <a:gd name="connsiteY13" fmla="*/ 103457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52704">
                  <a:moveTo>
                    <a:pt x="190308" y="162630"/>
                  </a:moveTo>
                  <a:cubicBezTo>
                    <a:pt x="115292" y="136862"/>
                    <a:pt x="77116" y="125218"/>
                    <a:pt x="0" y="104603"/>
                  </a:cubicBezTo>
                  <a:cubicBezTo>
                    <a:pt x="1336" y="76161"/>
                    <a:pt x="1145" y="62418"/>
                    <a:pt x="191" y="35313"/>
                  </a:cubicBezTo>
                  <a:cubicBezTo>
                    <a:pt x="78070" y="23478"/>
                    <a:pt x="117201" y="16607"/>
                    <a:pt x="195653" y="0"/>
                  </a:cubicBezTo>
                  <a:cubicBezTo>
                    <a:pt x="274678" y="14889"/>
                    <a:pt x="313617" y="23669"/>
                    <a:pt x="390733" y="43903"/>
                  </a:cubicBezTo>
                  <a:cubicBezTo>
                    <a:pt x="389970" y="81315"/>
                    <a:pt x="389207" y="100212"/>
                    <a:pt x="386725" y="137816"/>
                  </a:cubicBezTo>
                  <a:cubicBezTo>
                    <a:pt x="308273" y="150032"/>
                    <a:pt x="268951" y="154804"/>
                    <a:pt x="190308" y="162630"/>
                  </a:cubicBezTo>
                  <a:close/>
                  <a:moveTo>
                    <a:pt x="12217" y="103457"/>
                  </a:moveTo>
                  <a:cubicBezTo>
                    <a:pt x="84560" y="122736"/>
                    <a:pt x="120446" y="133617"/>
                    <a:pt x="190881" y="157477"/>
                  </a:cubicBezTo>
                  <a:cubicBezTo>
                    <a:pt x="264561" y="149841"/>
                    <a:pt x="301401" y="145260"/>
                    <a:pt x="375081" y="133998"/>
                  </a:cubicBezTo>
                  <a:cubicBezTo>
                    <a:pt x="377372" y="98876"/>
                    <a:pt x="377944" y="81315"/>
                    <a:pt x="378708" y="46575"/>
                  </a:cubicBezTo>
                  <a:cubicBezTo>
                    <a:pt x="306364" y="27487"/>
                    <a:pt x="269715" y="19279"/>
                    <a:pt x="195844" y="4963"/>
                  </a:cubicBezTo>
                  <a:cubicBezTo>
                    <a:pt x="122355" y="20233"/>
                    <a:pt x="85705" y="26723"/>
                    <a:pt x="12598" y="37794"/>
                  </a:cubicBezTo>
                  <a:cubicBezTo>
                    <a:pt x="13171" y="63563"/>
                    <a:pt x="13362" y="76543"/>
                    <a:pt x="12217" y="103457"/>
                  </a:cubicBezTo>
                  <a:close/>
                </a:path>
              </a:pathLst>
            </a:custGeom>
            <a:grpFill/>
            <a:ln w="19088" cap="flat">
              <a:noFill/>
              <a:prstDash val="solid"/>
              <a:miter/>
            </a:ln>
          </p:spPr>
          <p:txBody>
            <a:bodyPr rtlCol="0" anchor="ctr"/>
            <a:lstStyle/>
            <a:p>
              <a:endParaRPr lang="en-US" dirty="0"/>
            </a:p>
          </p:txBody>
        </p:sp>
        <p:sp>
          <p:nvSpPr>
            <p:cNvPr id="653" name="Freeform: Shape 652">
              <a:extLst>
                <a:ext uri="{FF2B5EF4-FFF2-40B4-BE49-F238E27FC236}">
                  <a16:creationId xmlns:a16="http://schemas.microsoft.com/office/drawing/2014/main" id="{1DFA9502-D228-417A-9EAD-279D90C6A697}"/>
                </a:ext>
              </a:extLst>
            </p:cNvPr>
            <p:cNvSpPr/>
            <p:nvPr/>
          </p:nvSpPr>
          <p:spPr>
            <a:xfrm>
              <a:off x="3923774" y="4854547"/>
              <a:ext cx="381762" cy="209969"/>
            </a:xfrm>
            <a:custGeom>
              <a:avLst/>
              <a:gdLst>
                <a:gd name="connsiteX0" fmla="*/ 188781 w 381762"/>
                <a:gd name="connsiteY0" fmla="*/ 212832 h 209969"/>
                <a:gd name="connsiteX1" fmla="*/ 0 w 381762"/>
                <a:gd name="connsiteY1" fmla="*/ 141634 h 209969"/>
                <a:gd name="connsiteX2" fmla="*/ 3817 w 381762"/>
                <a:gd name="connsiteY2" fmla="*/ 48484 h 209969"/>
                <a:gd name="connsiteX3" fmla="*/ 199470 w 381762"/>
                <a:gd name="connsiteY3" fmla="*/ 0 h 209969"/>
                <a:gd name="connsiteX4" fmla="*/ 392260 w 381762"/>
                <a:gd name="connsiteY4" fmla="*/ 57073 h 209969"/>
                <a:gd name="connsiteX5" fmla="*/ 386534 w 381762"/>
                <a:gd name="connsiteY5" fmla="*/ 177328 h 209969"/>
                <a:gd name="connsiteX6" fmla="*/ 188781 w 381762"/>
                <a:gd name="connsiteY6" fmla="*/ 212832 h 209969"/>
                <a:gd name="connsiteX7" fmla="*/ 12216 w 381762"/>
                <a:gd name="connsiteY7" fmla="*/ 139916 h 209969"/>
                <a:gd name="connsiteX8" fmla="*/ 189354 w 381762"/>
                <a:gd name="connsiteY8" fmla="*/ 206342 h 209969"/>
                <a:gd name="connsiteX9" fmla="*/ 374890 w 381762"/>
                <a:gd name="connsiteY9" fmla="*/ 172747 h 209969"/>
                <a:gd name="connsiteX10" fmla="*/ 380235 w 381762"/>
                <a:gd name="connsiteY10" fmla="*/ 60700 h 209969"/>
                <a:gd name="connsiteX11" fmla="*/ 199470 w 381762"/>
                <a:gd name="connsiteY11" fmla="*/ 6681 h 209969"/>
                <a:gd name="connsiteX12" fmla="*/ 15843 w 381762"/>
                <a:gd name="connsiteY12" fmla="*/ 51919 h 209969"/>
                <a:gd name="connsiteX13" fmla="*/ 12216 w 381762"/>
                <a:gd name="connsiteY13" fmla="*/ 139916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09969">
                  <a:moveTo>
                    <a:pt x="188781" y="212832"/>
                  </a:moveTo>
                  <a:cubicBezTo>
                    <a:pt x="113956" y="181910"/>
                    <a:pt x="76161" y="167593"/>
                    <a:pt x="0" y="141634"/>
                  </a:cubicBezTo>
                  <a:cubicBezTo>
                    <a:pt x="2481" y="104221"/>
                    <a:pt x="3054" y="85515"/>
                    <a:pt x="3817" y="48484"/>
                  </a:cubicBezTo>
                  <a:cubicBezTo>
                    <a:pt x="81888" y="31877"/>
                    <a:pt x="120827" y="22142"/>
                    <a:pt x="199470" y="0"/>
                  </a:cubicBezTo>
                  <a:cubicBezTo>
                    <a:pt x="277159" y="20042"/>
                    <a:pt x="315717" y="31495"/>
                    <a:pt x="392260" y="57073"/>
                  </a:cubicBezTo>
                  <a:cubicBezTo>
                    <a:pt x="390542" y="105366"/>
                    <a:pt x="389588" y="129608"/>
                    <a:pt x="386534" y="177328"/>
                  </a:cubicBezTo>
                  <a:cubicBezTo>
                    <a:pt x="307318" y="194317"/>
                    <a:pt x="267806" y="201188"/>
                    <a:pt x="188781" y="212832"/>
                  </a:cubicBezTo>
                  <a:close/>
                  <a:moveTo>
                    <a:pt x="12216" y="139916"/>
                  </a:moveTo>
                  <a:cubicBezTo>
                    <a:pt x="83796" y="164158"/>
                    <a:pt x="119110" y="177519"/>
                    <a:pt x="189354" y="206342"/>
                  </a:cubicBezTo>
                  <a:cubicBezTo>
                    <a:pt x="263416" y="195080"/>
                    <a:pt x="300447" y="188590"/>
                    <a:pt x="374890" y="172747"/>
                  </a:cubicBezTo>
                  <a:cubicBezTo>
                    <a:pt x="377753" y="128272"/>
                    <a:pt x="378708" y="105748"/>
                    <a:pt x="380235" y="60700"/>
                  </a:cubicBezTo>
                  <a:cubicBezTo>
                    <a:pt x="308463" y="36649"/>
                    <a:pt x="272196" y="25769"/>
                    <a:pt x="199470" y="6681"/>
                  </a:cubicBezTo>
                  <a:cubicBezTo>
                    <a:pt x="125791" y="27105"/>
                    <a:pt x="89141" y="36076"/>
                    <a:pt x="15843" y="51919"/>
                  </a:cubicBezTo>
                  <a:cubicBezTo>
                    <a:pt x="15079" y="86851"/>
                    <a:pt x="14507" y="104412"/>
                    <a:pt x="12216" y="139916"/>
                  </a:cubicBezTo>
                  <a:close/>
                </a:path>
              </a:pathLst>
            </a:custGeom>
            <a:grpFill/>
            <a:ln w="19088" cap="flat">
              <a:noFill/>
              <a:prstDash val="solid"/>
              <a:miter/>
            </a:ln>
          </p:spPr>
          <p:txBody>
            <a:bodyPr rtlCol="0" anchor="ctr"/>
            <a:lstStyle/>
            <a:p>
              <a:endParaRPr lang="en-US" dirty="0"/>
            </a:p>
          </p:txBody>
        </p:sp>
        <p:sp>
          <p:nvSpPr>
            <p:cNvPr id="654" name="Freeform: Shape 653">
              <a:extLst>
                <a:ext uri="{FF2B5EF4-FFF2-40B4-BE49-F238E27FC236}">
                  <a16:creationId xmlns:a16="http://schemas.microsoft.com/office/drawing/2014/main" id="{20A674BF-D08C-4D12-9C29-5A7E48044C3D}"/>
                </a:ext>
              </a:extLst>
            </p:cNvPr>
            <p:cNvSpPr/>
            <p:nvPr/>
          </p:nvSpPr>
          <p:spPr>
            <a:xfrm>
              <a:off x="4298283" y="4849011"/>
              <a:ext cx="381762" cy="248145"/>
            </a:xfrm>
            <a:custGeom>
              <a:avLst/>
              <a:gdLst>
                <a:gd name="connsiteX0" fmla="*/ 190117 w 381762"/>
                <a:gd name="connsiteY0" fmla="*/ 265897 h 248145"/>
                <a:gd name="connsiteX1" fmla="*/ 0 w 381762"/>
                <a:gd name="connsiteY1" fmla="*/ 181719 h 248145"/>
                <a:gd name="connsiteX2" fmla="*/ 5726 w 381762"/>
                <a:gd name="connsiteY2" fmla="*/ 62227 h 248145"/>
                <a:gd name="connsiteX3" fmla="*/ 201761 w 381762"/>
                <a:gd name="connsiteY3" fmla="*/ 0 h 248145"/>
                <a:gd name="connsiteX4" fmla="*/ 394742 w 381762"/>
                <a:gd name="connsiteY4" fmla="*/ 70817 h 248145"/>
                <a:gd name="connsiteX5" fmla="*/ 389970 w 381762"/>
                <a:gd name="connsiteY5" fmla="*/ 217986 h 248145"/>
                <a:gd name="connsiteX6" fmla="*/ 190117 w 381762"/>
                <a:gd name="connsiteY6" fmla="*/ 265897 h 248145"/>
                <a:gd name="connsiteX7" fmla="*/ 12407 w 381762"/>
                <a:gd name="connsiteY7" fmla="*/ 179237 h 248145"/>
                <a:gd name="connsiteX8" fmla="*/ 190881 w 381762"/>
                <a:gd name="connsiteY8" fmla="*/ 257880 h 248145"/>
                <a:gd name="connsiteX9" fmla="*/ 378326 w 381762"/>
                <a:gd name="connsiteY9" fmla="*/ 212450 h 248145"/>
                <a:gd name="connsiteX10" fmla="*/ 382907 w 381762"/>
                <a:gd name="connsiteY10" fmla="*/ 75207 h 248145"/>
                <a:gd name="connsiteX11" fmla="*/ 201761 w 381762"/>
                <a:gd name="connsiteY11" fmla="*/ 8399 h 248145"/>
                <a:gd name="connsiteX12" fmla="*/ 17752 w 381762"/>
                <a:gd name="connsiteY12" fmla="*/ 66426 h 248145"/>
                <a:gd name="connsiteX13" fmla="*/ 12407 w 381762"/>
                <a:gd name="connsiteY13" fmla="*/ 179237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248145">
                  <a:moveTo>
                    <a:pt x="190117" y="265897"/>
                  </a:moveTo>
                  <a:cubicBezTo>
                    <a:pt x="114338" y="230011"/>
                    <a:pt x="76352" y="213023"/>
                    <a:pt x="0" y="181719"/>
                  </a:cubicBezTo>
                  <a:cubicBezTo>
                    <a:pt x="3054" y="134380"/>
                    <a:pt x="4008" y="110329"/>
                    <a:pt x="5726" y="62227"/>
                  </a:cubicBezTo>
                  <a:cubicBezTo>
                    <a:pt x="83988" y="40085"/>
                    <a:pt x="123118" y="27678"/>
                    <a:pt x="201761" y="0"/>
                  </a:cubicBezTo>
                  <a:cubicBezTo>
                    <a:pt x="279068" y="25578"/>
                    <a:pt x="317817" y="39703"/>
                    <a:pt x="394742" y="70817"/>
                  </a:cubicBezTo>
                  <a:cubicBezTo>
                    <a:pt x="393405" y="130181"/>
                    <a:pt x="392451" y="159958"/>
                    <a:pt x="389970" y="217986"/>
                  </a:cubicBezTo>
                  <a:cubicBezTo>
                    <a:pt x="309991" y="240128"/>
                    <a:pt x="270097" y="249672"/>
                    <a:pt x="190117" y="265897"/>
                  </a:cubicBezTo>
                  <a:close/>
                  <a:moveTo>
                    <a:pt x="12407" y="179237"/>
                  </a:moveTo>
                  <a:cubicBezTo>
                    <a:pt x="83988" y="208633"/>
                    <a:pt x="119682" y="224476"/>
                    <a:pt x="190881" y="257880"/>
                  </a:cubicBezTo>
                  <a:cubicBezTo>
                    <a:pt x="265706" y="242228"/>
                    <a:pt x="303310" y="233256"/>
                    <a:pt x="378326" y="212450"/>
                  </a:cubicBezTo>
                  <a:cubicBezTo>
                    <a:pt x="380807" y="158240"/>
                    <a:pt x="381571" y="130562"/>
                    <a:pt x="382907" y="75207"/>
                  </a:cubicBezTo>
                  <a:cubicBezTo>
                    <a:pt x="310563" y="46002"/>
                    <a:pt x="274487" y="32641"/>
                    <a:pt x="201761" y="8399"/>
                  </a:cubicBezTo>
                  <a:cubicBezTo>
                    <a:pt x="127890" y="34168"/>
                    <a:pt x="91241" y="45621"/>
                    <a:pt x="17752" y="66426"/>
                  </a:cubicBezTo>
                  <a:cubicBezTo>
                    <a:pt x="16225" y="111665"/>
                    <a:pt x="15270" y="134380"/>
                    <a:pt x="12407" y="179237"/>
                  </a:cubicBezTo>
                  <a:close/>
                </a:path>
              </a:pathLst>
            </a:custGeom>
            <a:grpFill/>
            <a:ln w="19088" cap="flat">
              <a:noFill/>
              <a:prstDash val="solid"/>
              <a:miter/>
            </a:ln>
          </p:spPr>
          <p:txBody>
            <a:bodyPr rtlCol="0" anchor="ctr"/>
            <a:lstStyle/>
            <a:p>
              <a:endParaRPr lang="en-US" dirty="0"/>
            </a:p>
          </p:txBody>
        </p:sp>
        <p:sp>
          <p:nvSpPr>
            <p:cNvPr id="655" name="Freeform: Shape 654">
              <a:extLst>
                <a:ext uri="{FF2B5EF4-FFF2-40B4-BE49-F238E27FC236}">
                  <a16:creationId xmlns:a16="http://schemas.microsoft.com/office/drawing/2014/main" id="{5B6A5809-2A2C-450F-B7E4-03F044014C61}"/>
                </a:ext>
              </a:extLst>
            </p:cNvPr>
            <p:cNvSpPr/>
            <p:nvPr/>
          </p:nvSpPr>
          <p:spPr>
            <a:xfrm>
              <a:off x="4676418" y="4844239"/>
              <a:ext cx="381762" cy="305409"/>
            </a:xfrm>
            <a:custGeom>
              <a:avLst/>
              <a:gdLst>
                <a:gd name="connsiteX0" fmla="*/ 194317 w 381762"/>
                <a:gd name="connsiteY0" fmla="*/ 317626 h 305409"/>
                <a:gd name="connsiteX1" fmla="*/ 0 w 381762"/>
                <a:gd name="connsiteY1" fmla="*/ 221804 h 305409"/>
                <a:gd name="connsiteX2" fmla="*/ 4963 w 381762"/>
                <a:gd name="connsiteY2" fmla="*/ 75589 h 305409"/>
                <a:gd name="connsiteX3" fmla="*/ 201379 w 381762"/>
                <a:gd name="connsiteY3" fmla="*/ 0 h 305409"/>
                <a:gd name="connsiteX4" fmla="*/ 397605 w 381762"/>
                <a:gd name="connsiteY4" fmla="*/ 84178 h 305409"/>
                <a:gd name="connsiteX5" fmla="*/ 396842 w 381762"/>
                <a:gd name="connsiteY5" fmla="*/ 256353 h 305409"/>
                <a:gd name="connsiteX6" fmla="*/ 194317 w 381762"/>
                <a:gd name="connsiteY6" fmla="*/ 317626 h 305409"/>
                <a:gd name="connsiteX7" fmla="*/ 12216 w 381762"/>
                <a:gd name="connsiteY7" fmla="*/ 218368 h 305409"/>
                <a:gd name="connsiteX8" fmla="*/ 194698 w 381762"/>
                <a:gd name="connsiteY8" fmla="*/ 308082 h 305409"/>
                <a:gd name="connsiteX9" fmla="*/ 384434 w 381762"/>
                <a:gd name="connsiteY9" fmla="*/ 250054 h 305409"/>
                <a:gd name="connsiteX10" fmla="*/ 385389 w 381762"/>
                <a:gd name="connsiteY10" fmla="*/ 89141 h 305409"/>
                <a:gd name="connsiteX11" fmla="*/ 201379 w 381762"/>
                <a:gd name="connsiteY11" fmla="*/ 9735 h 305409"/>
                <a:gd name="connsiteX12" fmla="*/ 16988 w 381762"/>
                <a:gd name="connsiteY12" fmla="*/ 80361 h 305409"/>
                <a:gd name="connsiteX13" fmla="*/ 12216 w 381762"/>
                <a:gd name="connsiteY13" fmla="*/ 218368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305409">
                  <a:moveTo>
                    <a:pt x="194317" y="317626"/>
                  </a:moveTo>
                  <a:cubicBezTo>
                    <a:pt x="116438" y="277541"/>
                    <a:pt x="77689" y="258071"/>
                    <a:pt x="0" y="221804"/>
                  </a:cubicBezTo>
                  <a:cubicBezTo>
                    <a:pt x="2672" y="164158"/>
                    <a:pt x="3436" y="134571"/>
                    <a:pt x="4963" y="75589"/>
                  </a:cubicBezTo>
                  <a:cubicBezTo>
                    <a:pt x="83415" y="48102"/>
                    <a:pt x="122736" y="32831"/>
                    <a:pt x="201379" y="0"/>
                  </a:cubicBezTo>
                  <a:cubicBezTo>
                    <a:pt x="279641" y="31114"/>
                    <a:pt x="318771" y="48102"/>
                    <a:pt x="397605" y="84178"/>
                  </a:cubicBezTo>
                  <a:cubicBezTo>
                    <a:pt x="397796" y="154041"/>
                    <a:pt x="397796" y="188972"/>
                    <a:pt x="396842" y="256353"/>
                  </a:cubicBezTo>
                  <a:cubicBezTo>
                    <a:pt x="315717" y="283840"/>
                    <a:pt x="275250" y="296056"/>
                    <a:pt x="194317" y="317626"/>
                  </a:cubicBezTo>
                  <a:close/>
                  <a:moveTo>
                    <a:pt x="12216" y="218368"/>
                  </a:moveTo>
                  <a:cubicBezTo>
                    <a:pt x="85133" y="252535"/>
                    <a:pt x="121591" y="270669"/>
                    <a:pt x="194698" y="308082"/>
                  </a:cubicBezTo>
                  <a:cubicBezTo>
                    <a:pt x="270478" y="287467"/>
                    <a:pt x="308464" y="276014"/>
                    <a:pt x="384434" y="250054"/>
                  </a:cubicBezTo>
                  <a:cubicBezTo>
                    <a:pt x="385389" y="186872"/>
                    <a:pt x="385389" y="154423"/>
                    <a:pt x="385389" y="89141"/>
                  </a:cubicBezTo>
                  <a:cubicBezTo>
                    <a:pt x="311518" y="55165"/>
                    <a:pt x="274677" y="39131"/>
                    <a:pt x="201379" y="9735"/>
                  </a:cubicBezTo>
                  <a:cubicBezTo>
                    <a:pt x="127508" y="40276"/>
                    <a:pt x="90668" y="54401"/>
                    <a:pt x="16988" y="80361"/>
                  </a:cubicBezTo>
                  <a:cubicBezTo>
                    <a:pt x="15461" y="136098"/>
                    <a:pt x="14698" y="163967"/>
                    <a:pt x="12216" y="218368"/>
                  </a:cubicBezTo>
                  <a:close/>
                </a:path>
              </a:pathLst>
            </a:custGeom>
            <a:grpFill/>
            <a:ln w="19088" cap="flat">
              <a:noFill/>
              <a:prstDash val="solid"/>
              <a:miter/>
            </a:ln>
          </p:spPr>
          <p:txBody>
            <a:bodyPr rtlCol="0" anchor="ctr"/>
            <a:lstStyle/>
            <a:p>
              <a:endParaRPr lang="en-US" dirty="0"/>
            </a:p>
          </p:txBody>
        </p:sp>
        <p:sp>
          <p:nvSpPr>
            <p:cNvPr id="656" name="Freeform: Shape 655">
              <a:extLst>
                <a:ext uri="{FF2B5EF4-FFF2-40B4-BE49-F238E27FC236}">
                  <a16:creationId xmlns:a16="http://schemas.microsoft.com/office/drawing/2014/main" id="{EC9BE88F-A51F-442E-9981-9B3E8CA5069E}"/>
                </a:ext>
              </a:extLst>
            </p:cNvPr>
            <p:cNvSpPr/>
            <p:nvPr/>
          </p:nvSpPr>
          <p:spPr>
            <a:xfrm>
              <a:off x="5060662" y="4840612"/>
              <a:ext cx="400850" cy="362674"/>
            </a:xfrm>
            <a:custGeom>
              <a:avLst/>
              <a:gdLst>
                <a:gd name="connsiteX0" fmla="*/ 201570 w 400850"/>
                <a:gd name="connsiteY0" fmla="*/ 364201 h 362673"/>
                <a:gd name="connsiteX1" fmla="*/ 0 w 400850"/>
                <a:gd name="connsiteY1" fmla="*/ 259025 h 362673"/>
                <a:gd name="connsiteX2" fmla="*/ 954 w 400850"/>
                <a:gd name="connsiteY2" fmla="*/ 87614 h 362673"/>
                <a:gd name="connsiteX3" fmla="*/ 197561 w 400850"/>
                <a:gd name="connsiteY3" fmla="*/ 0 h 362673"/>
                <a:gd name="connsiteX4" fmla="*/ 400086 w 400850"/>
                <a:gd name="connsiteY4" fmla="*/ 96204 h 362673"/>
                <a:gd name="connsiteX5" fmla="*/ 406385 w 400850"/>
                <a:gd name="connsiteY5" fmla="*/ 289757 h 362673"/>
                <a:gd name="connsiteX6" fmla="*/ 201570 w 400850"/>
                <a:gd name="connsiteY6" fmla="*/ 364201 h 362673"/>
                <a:gd name="connsiteX7" fmla="*/ 12598 w 400850"/>
                <a:gd name="connsiteY7" fmla="*/ 254635 h 362673"/>
                <a:gd name="connsiteX8" fmla="*/ 201761 w 400850"/>
                <a:gd name="connsiteY8" fmla="*/ 353321 h 362673"/>
                <a:gd name="connsiteX9" fmla="*/ 393597 w 400850"/>
                <a:gd name="connsiteY9" fmla="*/ 282886 h 362673"/>
                <a:gd name="connsiteX10" fmla="*/ 387870 w 400850"/>
                <a:gd name="connsiteY10" fmla="*/ 101930 h 362673"/>
                <a:gd name="connsiteX11" fmla="*/ 197944 w 400850"/>
                <a:gd name="connsiteY11" fmla="*/ 11262 h 362673"/>
                <a:gd name="connsiteX12" fmla="*/ 13361 w 400850"/>
                <a:gd name="connsiteY12" fmla="*/ 93150 h 362673"/>
                <a:gd name="connsiteX13" fmla="*/ 12598 w 400850"/>
                <a:gd name="connsiteY13" fmla="*/ 254635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362673">
                  <a:moveTo>
                    <a:pt x="201570" y="364201"/>
                  </a:moveTo>
                  <a:cubicBezTo>
                    <a:pt x="120446" y="321062"/>
                    <a:pt x="80170" y="299683"/>
                    <a:pt x="0" y="259025"/>
                  </a:cubicBezTo>
                  <a:cubicBezTo>
                    <a:pt x="954" y="191835"/>
                    <a:pt x="1145" y="157095"/>
                    <a:pt x="954" y="87614"/>
                  </a:cubicBezTo>
                  <a:cubicBezTo>
                    <a:pt x="79597" y="54974"/>
                    <a:pt x="118918" y="37413"/>
                    <a:pt x="197561" y="0"/>
                  </a:cubicBezTo>
                  <a:cubicBezTo>
                    <a:pt x="277923" y="36267"/>
                    <a:pt x="318389" y="55737"/>
                    <a:pt x="400086" y="96204"/>
                  </a:cubicBezTo>
                  <a:cubicBezTo>
                    <a:pt x="403141" y="175038"/>
                    <a:pt x="404477" y="214168"/>
                    <a:pt x="406385" y="289757"/>
                  </a:cubicBezTo>
                  <a:cubicBezTo>
                    <a:pt x="324498" y="322398"/>
                    <a:pt x="283649" y="337287"/>
                    <a:pt x="201570" y="364201"/>
                  </a:cubicBezTo>
                  <a:close/>
                  <a:moveTo>
                    <a:pt x="12598" y="254635"/>
                  </a:moveTo>
                  <a:cubicBezTo>
                    <a:pt x="87805" y="292811"/>
                    <a:pt x="125599" y="312854"/>
                    <a:pt x="201761" y="353321"/>
                  </a:cubicBezTo>
                  <a:cubicBezTo>
                    <a:pt x="278495" y="327743"/>
                    <a:pt x="316862" y="313617"/>
                    <a:pt x="393597" y="282886"/>
                  </a:cubicBezTo>
                  <a:cubicBezTo>
                    <a:pt x="391879" y="212069"/>
                    <a:pt x="390733" y="175420"/>
                    <a:pt x="387870" y="101930"/>
                  </a:cubicBezTo>
                  <a:cubicBezTo>
                    <a:pt x="311327" y="63945"/>
                    <a:pt x="273341" y="45621"/>
                    <a:pt x="197944" y="11262"/>
                  </a:cubicBezTo>
                  <a:cubicBezTo>
                    <a:pt x="124073" y="46002"/>
                    <a:pt x="87232" y="62418"/>
                    <a:pt x="13361" y="93150"/>
                  </a:cubicBezTo>
                  <a:cubicBezTo>
                    <a:pt x="13361" y="158622"/>
                    <a:pt x="13361" y="191263"/>
                    <a:pt x="12598" y="254635"/>
                  </a:cubicBezTo>
                  <a:close/>
                </a:path>
              </a:pathLst>
            </a:custGeom>
            <a:grpFill/>
            <a:ln w="19088" cap="flat">
              <a:noFill/>
              <a:prstDash val="solid"/>
              <a:miter/>
            </a:ln>
          </p:spPr>
          <p:txBody>
            <a:bodyPr rtlCol="0" anchor="ctr"/>
            <a:lstStyle/>
            <a:p>
              <a:endParaRPr lang="en-US" dirty="0"/>
            </a:p>
          </p:txBody>
        </p:sp>
        <p:sp>
          <p:nvSpPr>
            <p:cNvPr id="657" name="Freeform: Shape 656">
              <a:extLst>
                <a:ext uri="{FF2B5EF4-FFF2-40B4-BE49-F238E27FC236}">
                  <a16:creationId xmlns:a16="http://schemas.microsoft.com/office/drawing/2014/main" id="{417460EA-A0BF-495E-97E9-F7D7912D4AAE}"/>
                </a:ext>
              </a:extLst>
            </p:cNvPr>
            <p:cNvSpPr/>
            <p:nvPr/>
          </p:nvSpPr>
          <p:spPr>
            <a:xfrm>
              <a:off x="5448150" y="4839276"/>
              <a:ext cx="419938" cy="400850"/>
            </a:xfrm>
            <a:custGeom>
              <a:avLst/>
              <a:gdLst>
                <a:gd name="connsiteX0" fmla="*/ 217604 w 419938"/>
                <a:gd name="connsiteY0" fmla="*/ 401041 h 400849"/>
                <a:gd name="connsiteX1" fmla="*/ 6108 w 419938"/>
                <a:gd name="connsiteY1" fmla="*/ 290139 h 400849"/>
                <a:gd name="connsiteX2" fmla="*/ 0 w 419938"/>
                <a:gd name="connsiteY2" fmla="*/ 97158 h 400849"/>
                <a:gd name="connsiteX3" fmla="*/ 196607 w 419938"/>
                <a:gd name="connsiteY3" fmla="*/ 0 h 400849"/>
                <a:gd name="connsiteX4" fmla="*/ 408295 w 419938"/>
                <a:gd name="connsiteY4" fmla="*/ 105748 h 400849"/>
                <a:gd name="connsiteX5" fmla="*/ 424519 w 419938"/>
                <a:gd name="connsiteY5" fmla="*/ 314572 h 400849"/>
                <a:gd name="connsiteX6" fmla="*/ 217604 w 419938"/>
                <a:gd name="connsiteY6" fmla="*/ 401041 h 400849"/>
                <a:gd name="connsiteX7" fmla="*/ 18707 w 419938"/>
                <a:gd name="connsiteY7" fmla="*/ 284985 h 400849"/>
                <a:gd name="connsiteX8" fmla="*/ 217223 w 419938"/>
                <a:gd name="connsiteY8" fmla="*/ 389015 h 400849"/>
                <a:gd name="connsiteX9" fmla="*/ 410776 w 419938"/>
                <a:gd name="connsiteY9" fmla="*/ 307700 h 400849"/>
                <a:gd name="connsiteX10" fmla="*/ 395887 w 419938"/>
                <a:gd name="connsiteY10" fmla="*/ 112047 h 400849"/>
                <a:gd name="connsiteX11" fmla="*/ 197371 w 419938"/>
                <a:gd name="connsiteY11" fmla="*/ 12407 h 400849"/>
                <a:gd name="connsiteX12" fmla="*/ 12789 w 419938"/>
                <a:gd name="connsiteY12" fmla="*/ 103267 h 400849"/>
                <a:gd name="connsiteX13" fmla="*/ 18707 w 419938"/>
                <a:gd name="connsiteY13" fmla="*/ 284985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400849">
                  <a:moveTo>
                    <a:pt x="217604" y="401041"/>
                  </a:moveTo>
                  <a:cubicBezTo>
                    <a:pt x="132090" y="356566"/>
                    <a:pt x="89905" y="334042"/>
                    <a:pt x="6108" y="290139"/>
                  </a:cubicBezTo>
                  <a:cubicBezTo>
                    <a:pt x="4390" y="214932"/>
                    <a:pt x="3054" y="175610"/>
                    <a:pt x="0" y="97158"/>
                  </a:cubicBezTo>
                  <a:cubicBezTo>
                    <a:pt x="78643" y="60318"/>
                    <a:pt x="117964" y="40658"/>
                    <a:pt x="196607" y="0"/>
                  </a:cubicBezTo>
                  <a:cubicBezTo>
                    <a:pt x="280213" y="40658"/>
                    <a:pt x="322398" y="62227"/>
                    <a:pt x="408295" y="105748"/>
                  </a:cubicBezTo>
                  <a:cubicBezTo>
                    <a:pt x="415357" y="191072"/>
                    <a:pt x="418793" y="233638"/>
                    <a:pt x="424519" y="314572"/>
                  </a:cubicBezTo>
                  <a:cubicBezTo>
                    <a:pt x="341868" y="351794"/>
                    <a:pt x="300638" y="369164"/>
                    <a:pt x="217604" y="401041"/>
                  </a:cubicBezTo>
                  <a:close/>
                  <a:moveTo>
                    <a:pt x="18707" y="284985"/>
                  </a:moveTo>
                  <a:cubicBezTo>
                    <a:pt x="97349" y="326215"/>
                    <a:pt x="137052" y="347403"/>
                    <a:pt x="217223" y="389015"/>
                  </a:cubicBezTo>
                  <a:cubicBezTo>
                    <a:pt x="294911" y="358856"/>
                    <a:pt x="333469" y="342440"/>
                    <a:pt x="410776" y="307700"/>
                  </a:cubicBezTo>
                  <a:cubicBezTo>
                    <a:pt x="405431" y="231539"/>
                    <a:pt x="402377" y="191835"/>
                    <a:pt x="395887" y="112047"/>
                  </a:cubicBezTo>
                  <a:cubicBezTo>
                    <a:pt x="315526" y="71008"/>
                    <a:pt x="275823" y="50965"/>
                    <a:pt x="197371" y="12407"/>
                  </a:cubicBezTo>
                  <a:cubicBezTo>
                    <a:pt x="123691" y="50393"/>
                    <a:pt x="86660" y="68717"/>
                    <a:pt x="12789" y="103267"/>
                  </a:cubicBezTo>
                  <a:cubicBezTo>
                    <a:pt x="15652" y="177328"/>
                    <a:pt x="16989" y="213978"/>
                    <a:pt x="18707" y="284985"/>
                  </a:cubicBezTo>
                  <a:close/>
                </a:path>
              </a:pathLst>
            </a:custGeom>
            <a:grpFill/>
            <a:ln w="19088" cap="flat">
              <a:noFill/>
              <a:prstDash val="solid"/>
              <a:miter/>
            </a:ln>
          </p:spPr>
          <p:txBody>
            <a:bodyPr rtlCol="0" anchor="ctr"/>
            <a:lstStyle/>
            <a:p>
              <a:endParaRPr lang="en-US" dirty="0"/>
            </a:p>
          </p:txBody>
        </p:sp>
        <p:sp>
          <p:nvSpPr>
            <p:cNvPr id="658" name="Freeform: Shape 657">
              <a:extLst>
                <a:ext uri="{FF2B5EF4-FFF2-40B4-BE49-F238E27FC236}">
                  <a16:creationId xmlns:a16="http://schemas.microsoft.com/office/drawing/2014/main" id="{2F1FC629-76B6-4AB0-90B2-C429F201441C}"/>
                </a:ext>
              </a:extLst>
            </p:cNvPr>
            <p:cNvSpPr/>
            <p:nvPr/>
          </p:nvSpPr>
          <p:spPr>
            <a:xfrm>
              <a:off x="5843655" y="4841567"/>
              <a:ext cx="439026" cy="419938"/>
            </a:xfrm>
            <a:custGeom>
              <a:avLst/>
              <a:gdLst>
                <a:gd name="connsiteX0" fmla="*/ 239365 w 439026"/>
                <a:gd name="connsiteY0" fmla="*/ 423565 h 419938"/>
                <a:gd name="connsiteX1" fmla="*/ 15843 w 439026"/>
                <a:gd name="connsiteY1" fmla="*/ 311899 h 419938"/>
                <a:gd name="connsiteX2" fmla="*/ 0 w 439026"/>
                <a:gd name="connsiteY2" fmla="*/ 103457 h 419938"/>
                <a:gd name="connsiteX3" fmla="*/ 196798 w 439026"/>
                <a:gd name="connsiteY3" fmla="*/ 0 h 419938"/>
                <a:gd name="connsiteX4" fmla="*/ 419557 w 439026"/>
                <a:gd name="connsiteY4" fmla="*/ 107084 h 419938"/>
                <a:gd name="connsiteX5" fmla="*/ 447234 w 439026"/>
                <a:gd name="connsiteY5" fmla="*/ 320298 h 419938"/>
                <a:gd name="connsiteX6" fmla="*/ 239365 w 439026"/>
                <a:gd name="connsiteY6" fmla="*/ 423565 h 419938"/>
                <a:gd name="connsiteX7" fmla="*/ 28441 w 439026"/>
                <a:gd name="connsiteY7" fmla="*/ 306173 h 419938"/>
                <a:gd name="connsiteX8" fmla="*/ 238220 w 439026"/>
                <a:gd name="connsiteY8" fmla="*/ 411157 h 419938"/>
                <a:gd name="connsiteX9" fmla="*/ 432727 w 439026"/>
                <a:gd name="connsiteY9" fmla="*/ 314381 h 419938"/>
                <a:gd name="connsiteX10" fmla="*/ 407149 w 439026"/>
                <a:gd name="connsiteY10" fmla="*/ 114147 h 419938"/>
                <a:gd name="connsiteX11" fmla="*/ 198135 w 439026"/>
                <a:gd name="connsiteY11" fmla="*/ 13171 h 419938"/>
                <a:gd name="connsiteX12" fmla="*/ 13362 w 439026"/>
                <a:gd name="connsiteY12" fmla="*/ 110138 h 419938"/>
                <a:gd name="connsiteX13" fmla="*/ 28441 w 439026"/>
                <a:gd name="connsiteY13" fmla="*/ 306173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419938">
                  <a:moveTo>
                    <a:pt x="239365" y="423565"/>
                  </a:moveTo>
                  <a:cubicBezTo>
                    <a:pt x="148887" y="380044"/>
                    <a:pt x="104030" y="357138"/>
                    <a:pt x="15843" y="311899"/>
                  </a:cubicBezTo>
                  <a:cubicBezTo>
                    <a:pt x="10308" y="230966"/>
                    <a:pt x="6872" y="188590"/>
                    <a:pt x="0" y="103457"/>
                  </a:cubicBezTo>
                  <a:cubicBezTo>
                    <a:pt x="78834" y="63372"/>
                    <a:pt x="118155" y="42375"/>
                    <a:pt x="196798" y="0"/>
                  </a:cubicBezTo>
                  <a:cubicBezTo>
                    <a:pt x="284795" y="44093"/>
                    <a:pt x="329651" y="66617"/>
                    <a:pt x="419557" y="107084"/>
                  </a:cubicBezTo>
                  <a:cubicBezTo>
                    <a:pt x="431200" y="194317"/>
                    <a:pt x="436927" y="237838"/>
                    <a:pt x="447234" y="320298"/>
                  </a:cubicBezTo>
                  <a:cubicBezTo>
                    <a:pt x="364774" y="366300"/>
                    <a:pt x="322971" y="387488"/>
                    <a:pt x="239365" y="423565"/>
                  </a:cubicBezTo>
                  <a:close/>
                  <a:moveTo>
                    <a:pt x="28441" y="306173"/>
                  </a:moveTo>
                  <a:cubicBezTo>
                    <a:pt x="111283" y="348739"/>
                    <a:pt x="153277" y="370118"/>
                    <a:pt x="238220" y="411157"/>
                  </a:cubicBezTo>
                  <a:cubicBezTo>
                    <a:pt x="316480" y="376990"/>
                    <a:pt x="355611" y="357520"/>
                    <a:pt x="432727" y="314381"/>
                  </a:cubicBezTo>
                  <a:cubicBezTo>
                    <a:pt x="423183" y="236692"/>
                    <a:pt x="417839" y="196035"/>
                    <a:pt x="407149" y="114147"/>
                  </a:cubicBezTo>
                  <a:cubicBezTo>
                    <a:pt x="322780" y="75971"/>
                    <a:pt x="280786" y="54783"/>
                    <a:pt x="198135" y="13171"/>
                  </a:cubicBezTo>
                  <a:cubicBezTo>
                    <a:pt x="124264" y="52874"/>
                    <a:pt x="87423" y="72535"/>
                    <a:pt x="13362" y="110138"/>
                  </a:cubicBezTo>
                  <a:cubicBezTo>
                    <a:pt x="19852" y="190117"/>
                    <a:pt x="22906" y="229821"/>
                    <a:pt x="28441" y="306173"/>
                  </a:cubicBezTo>
                  <a:close/>
                </a:path>
              </a:pathLst>
            </a:custGeom>
            <a:grpFill/>
            <a:ln w="19088" cap="flat">
              <a:noFill/>
              <a:prstDash val="solid"/>
              <a:miter/>
            </a:ln>
          </p:spPr>
          <p:txBody>
            <a:bodyPr rtlCol="0" anchor="ctr"/>
            <a:lstStyle/>
            <a:p>
              <a:endParaRPr lang="en-US" dirty="0"/>
            </a:p>
          </p:txBody>
        </p:sp>
        <p:sp>
          <p:nvSpPr>
            <p:cNvPr id="659" name="Freeform: Shape 658">
              <a:extLst>
                <a:ext uri="{FF2B5EF4-FFF2-40B4-BE49-F238E27FC236}">
                  <a16:creationId xmlns:a16="http://schemas.microsoft.com/office/drawing/2014/main" id="{C3C5D7F4-01A7-4472-9A03-9B3AA0B46103}"/>
                </a:ext>
              </a:extLst>
            </p:cNvPr>
            <p:cNvSpPr/>
            <p:nvPr/>
          </p:nvSpPr>
          <p:spPr>
            <a:xfrm>
              <a:off x="6249850" y="4837558"/>
              <a:ext cx="458114" cy="400850"/>
            </a:xfrm>
            <a:custGeom>
              <a:avLst/>
              <a:gdLst>
                <a:gd name="connsiteX0" fmla="*/ 259598 w 458114"/>
                <a:gd name="connsiteY0" fmla="*/ 412685 h 400849"/>
                <a:gd name="connsiteX1" fmla="*/ 27296 w 458114"/>
                <a:gd name="connsiteY1" fmla="*/ 324688 h 400849"/>
                <a:gd name="connsiteX2" fmla="*/ 0 w 458114"/>
                <a:gd name="connsiteY2" fmla="*/ 111284 h 400849"/>
                <a:gd name="connsiteX3" fmla="*/ 195081 w 458114"/>
                <a:gd name="connsiteY3" fmla="*/ 0 h 400849"/>
                <a:gd name="connsiteX4" fmla="*/ 425092 w 458114"/>
                <a:gd name="connsiteY4" fmla="*/ 96395 h 400849"/>
                <a:gd name="connsiteX5" fmla="*/ 462314 w 458114"/>
                <a:gd name="connsiteY5" fmla="*/ 296056 h 400849"/>
                <a:gd name="connsiteX6" fmla="*/ 259598 w 458114"/>
                <a:gd name="connsiteY6" fmla="*/ 412685 h 400849"/>
                <a:gd name="connsiteX7" fmla="*/ 40085 w 458114"/>
                <a:gd name="connsiteY7" fmla="*/ 317626 h 400849"/>
                <a:gd name="connsiteX8" fmla="*/ 257880 w 458114"/>
                <a:gd name="connsiteY8" fmla="*/ 400468 h 400849"/>
                <a:gd name="connsiteX9" fmla="*/ 447807 w 458114"/>
                <a:gd name="connsiteY9" fmla="*/ 291093 h 400849"/>
                <a:gd name="connsiteX10" fmla="*/ 413067 w 458114"/>
                <a:gd name="connsiteY10" fmla="*/ 103267 h 400849"/>
                <a:gd name="connsiteX11" fmla="*/ 197180 w 458114"/>
                <a:gd name="connsiteY11" fmla="*/ 12980 h 400849"/>
                <a:gd name="connsiteX12" fmla="*/ 13935 w 458114"/>
                <a:gd name="connsiteY12" fmla="*/ 117583 h 400849"/>
                <a:gd name="connsiteX13" fmla="*/ 40085 w 458114"/>
                <a:gd name="connsiteY13" fmla="*/ 317626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400849">
                  <a:moveTo>
                    <a:pt x="259598" y="412685"/>
                  </a:moveTo>
                  <a:cubicBezTo>
                    <a:pt x="166449" y="380426"/>
                    <a:pt x="119874" y="362674"/>
                    <a:pt x="27296" y="324688"/>
                  </a:cubicBezTo>
                  <a:cubicBezTo>
                    <a:pt x="17179" y="242037"/>
                    <a:pt x="11644" y="198707"/>
                    <a:pt x="0" y="111284"/>
                  </a:cubicBezTo>
                  <a:cubicBezTo>
                    <a:pt x="78452" y="66045"/>
                    <a:pt x="117392" y="43521"/>
                    <a:pt x="195081" y="0"/>
                  </a:cubicBezTo>
                  <a:cubicBezTo>
                    <a:pt x="286513" y="40467"/>
                    <a:pt x="332514" y="59937"/>
                    <a:pt x="425092" y="96395"/>
                  </a:cubicBezTo>
                  <a:cubicBezTo>
                    <a:pt x="440554" y="177710"/>
                    <a:pt x="448188" y="218177"/>
                    <a:pt x="462314" y="296056"/>
                  </a:cubicBezTo>
                  <a:cubicBezTo>
                    <a:pt x="381953" y="343013"/>
                    <a:pt x="341486" y="366873"/>
                    <a:pt x="259598" y="412685"/>
                  </a:cubicBezTo>
                  <a:close/>
                  <a:moveTo>
                    <a:pt x="40085" y="317626"/>
                  </a:moveTo>
                  <a:cubicBezTo>
                    <a:pt x="126936" y="353130"/>
                    <a:pt x="170457" y="369927"/>
                    <a:pt x="257880" y="400468"/>
                  </a:cubicBezTo>
                  <a:cubicBezTo>
                    <a:pt x="334615" y="357329"/>
                    <a:pt x="372409" y="334996"/>
                    <a:pt x="447807" y="291093"/>
                  </a:cubicBezTo>
                  <a:cubicBezTo>
                    <a:pt x="434636" y="217795"/>
                    <a:pt x="427574" y="179619"/>
                    <a:pt x="413067" y="103267"/>
                  </a:cubicBezTo>
                  <a:cubicBezTo>
                    <a:pt x="326216" y="68908"/>
                    <a:pt x="283077" y="50774"/>
                    <a:pt x="197180" y="12980"/>
                  </a:cubicBezTo>
                  <a:cubicBezTo>
                    <a:pt x="124264" y="53828"/>
                    <a:pt x="87615" y="75207"/>
                    <a:pt x="13935" y="117583"/>
                  </a:cubicBezTo>
                  <a:cubicBezTo>
                    <a:pt x="25005" y="199471"/>
                    <a:pt x="30350" y="240128"/>
                    <a:pt x="40085" y="317626"/>
                  </a:cubicBezTo>
                  <a:close/>
                </a:path>
              </a:pathLst>
            </a:custGeom>
            <a:grpFill/>
            <a:ln w="19088" cap="flat">
              <a:noFill/>
              <a:prstDash val="solid"/>
              <a:miter/>
            </a:ln>
          </p:spPr>
          <p:txBody>
            <a:bodyPr rtlCol="0" anchor="ctr"/>
            <a:lstStyle/>
            <a:p>
              <a:endParaRPr lang="en-US" dirty="0"/>
            </a:p>
          </p:txBody>
        </p:sp>
        <p:sp>
          <p:nvSpPr>
            <p:cNvPr id="660" name="Freeform: Shape 659">
              <a:extLst>
                <a:ext uri="{FF2B5EF4-FFF2-40B4-BE49-F238E27FC236}">
                  <a16:creationId xmlns:a16="http://schemas.microsoft.com/office/drawing/2014/main" id="{896FC094-8704-4138-AA0F-374B81C3440B}"/>
                </a:ext>
              </a:extLst>
            </p:cNvPr>
            <p:cNvSpPr/>
            <p:nvPr/>
          </p:nvSpPr>
          <p:spPr>
            <a:xfrm>
              <a:off x="6661580" y="4829732"/>
              <a:ext cx="458114" cy="362674"/>
            </a:xfrm>
            <a:custGeom>
              <a:avLst/>
              <a:gdLst>
                <a:gd name="connsiteX0" fmla="*/ 272960 w 458114"/>
                <a:gd name="connsiteY0" fmla="*/ 377944 h 362673"/>
                <a:gd name="connsiteX1" fmla="*/ 37031 w 458114"/>
                <a:gd name="connsiteY1" fmla="*/ 305028 h 362673"/>
                <a:gd name="connsiteX2" fmla="*/ 0 w 458114"/>
                <a:gd name="connsiteY2" fmla="*/ 104794 h 362673"/>
                <a:gd name="connsiteX3" fmla="*/ 192217 w 458114"/>
                <a:gd name="connsiteY3" fmla="*/ 0 h 362673"/>
                <a:gd name="connsiteX4" fmla="*/ 426810 w 458114"/>
                <a:gd name="connsiteY4" fmla="*/ 84751 h 362673"/>
                <a:gd name="connsiteX5" fmla="*/ 470331 w 458114"/>
                <a:gd name="connsiteY5" fmla="*/ 262843 h 362673"/>
                <a:gd name="connsiteX6" fmla="*/ 272960 w 458114"/>
                <a:gd name="connsiteY6" fmla="*/ 377944 h 362673"/>
                <a:gd name="connsiteX7" fmla="*/ 49438 w 458114"/>
                <a:gd name="connsiteY7" fmla="*/ 297965 h 362673"/>
                <a:gd name="connsiteX8" fmla="*/ 270669 w 458114"/>
                <a:gd name="connsiteY8" fmla="*/ 366682 h 362673"/>
                <a:gd name="connsiteX9" fmla="*/ 455633 w 458114"/>
                <a:gd name="connsiteY9" fmla="*/ 258834 h 362673"/>
                <a:gd name="connsiteX10" fmla="*/ 414975 w 458114"/>
                <a:gd name="connsiteY10" fmla="*/ 91050 h 362673"/>
                <a:gd name="connsiteX11" fmla="*/ 194890 w 458114"/>
                <a:gd name="connsiteY11" fmla="*/ 11835 h 362673"/>
                <a:gd name="connsiteX12" fmla="*/ 14316 w 458114"/>
                <a:gd name="connsiteY12" fmla="*/ 110520 h 362673"/>
                <a:gd name="connsiteX13" fmla="*/ 49438 w 458114"/>
                <a:gd name="connsiteY13" fmla="*/ 297965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62673">
                  <a:moveTo>
                    <a:pt x="272960" y="377944"/>
                  </a:moveTo>
                  <a:cubicBezTo>
                    <a:pt x="178664" y="352175"/>
                    <a:pt x="131517" y="337477"/>
                    <a:pt x="37031" y="305028"/>
                  </a:cubicBezTo>
                  <a:cubicBezTo>
                    <a:pt x="23097" y="226957"/>
                    <a:pt x="15461" y="186300"/>
                    <a:pt x="0" y="104794"/>
                  </a:cubicBezTo>
                  <a:cubicBezTo>
                    <a:pt x="77116" y="61273"/>
                    <a:pt x="115483" y="39894"/>
                    <a:pt x="192217" y="0"/>
                  </a:cubicBezTo>
                  <a:cubicBezTo>
                    <a:pt x="285939" y="36458"/>
                    <a:pt x="332897" y="53447"/>
                    <a:pt x="426810" y="84751"/>
                  </a:cubicBezTo>
                  <a:cubicBezTo>
                    <a:pt x="444753" y="156904"/>
                    <a:pt x="453725" y="192981"/>
                    <a:pt x="470331" y="262843"/>
                  </a:cubicBezTo>
                  <a:cubicBezTo>
                    <a:pt x="392069" y="307891"/>
                    <a:pt x="352557" y="331369"/>
                    <a:pt x="272960" y="377944"/>
                  </a:cubicBezTo>
                  <a:close/>
                  <a:moveTo>
                    <a:pt x="49438" y="297965"/>
                  </a:moveTo>
                  <a:cubicBezTo>
                    <a:pt x="138007" y="328315"/>
                    <a:pt x="182291" y="342059"/>
                    <a:pt x="270669" y="366682"/>
                  </a:cubicBezTo>
                  <a:cubicBezTo>
                    <a:pt x="345303" y="322970"/>
                    <a:pt x="382144" y="301019"/>
                    <a:pt x="455633" y="258834"/>
                  </a:cubicBezTo>
                  <a:cubicBezTo>
                    <a:pt x="440172" y="192981"/>
                    <a:pt x="431773" y="159004"/>
                    <a:pt x="414975" y="91050"/>
                  </a:cubicBezTo>
                  <a:cubicBezTo>
                    <a:pt x="326788" y="61654"/>
                    <a:pt x="282695" y="45811"/>
                    <a:pt x="194890" y="11835"/>
                  </a:cubicBezTo>
                  <a:cubicBezTo>
                    <a:pt x="122927" y="49629"/>
                    <a:pt x="86851" y="69481"/>
                    <a:pt x="14316" y="110520"/>
                  </a:cubicBezTo>
                  <a:cubicBezTo>
                    <a:pt x="29204" y="186872"/>
                    <a:pt x="36268" y="224858"/>
                    <a:pt x="49438" y="297965"/>
                  </a:cubicBezTo>
                  <a:close/>
                </a:path>
              </a:pathLst>
            </a:custGeom>
            <a:grpFill/>
            <a:ln w="19088" cap="flat">
              <a:noFill/>
              <a:prstDash val="solid"/>
              <a:miter/>
            </a:ln>
          </p:spPr>
          <p:txBody>
            <a:bodyPr rtlCol="0" anchor="ctr"/>
            <a:lstStyle/>
            <a:p>
              <a:endParaRPr lang="en-US" dirty="0"/>
            </a:p>
          </p:txBody>
        </p:sp>
        <p:sp>
          <p:nvSpPr>
            <p:cNvPr id="661" name="Freeform: Shape 660">
              <a:extLst>
                <a:ext uri="{FF2B5EF4-FFF2-40B4-BE49-F238E27FC236}">
                  <a16:creationId xmlns:a16="http://schemas.microsoft.com/office/drawing/2014/main" id="{AB47EEBC-8797-4B34-9C93-E61186939632}"/>
                </a:ext>
              </a:extLst>
            </p:cNvPr>
            <p:cNvSpPr/>
            <p:nvPr/>
          </p:nvSpPr>
          <p:spPr>
            <a:xfrm>
              <a:off x="7075410" y="4821333"/>
              <a:ext cx="458114" cy="324498"/>
            </a:xfrm>
            <a:custGeom>
              <a:avLst/>
              <a:gdLst>
                <a:gd name="connsiteX0" fmla="*/ 279641 w 458114"/>
                <a:gd name="connsiteY0" fmla="*/ 329270 h 324497"/>
                <a:gd name="connsiteX1" fmla="*/ 43330 w 458114"/>
                <a:gd name="connsiteY1" fmla="*/ 272960 h 324497"/>
                <a:gd name="connsiteX2" fmla="*/ 0 w 458114"/>
                <a:gd name="connsiteY2" fmla="*/ 94104 h 324497"/>
                <a:gd name="connsiteX3" fmla="*/ 190309 w 458114"/>
                <a:gd name="connsiteY3" fmla="*/ 0 h 324497"/>
                <a:gd name="connsiteX4" fmla="*/ 426810 w 458114"/>
                <a:gd name="connsiteY4" fmla="*/ 70626 h 324497"/>
                <a:gd name="connsiteX5" fmla="*/ 472430 w 458114"/>
                <a:gd name="connsiteY5" fmla="*/ 221613 h 324497"/>
                <a:gd name="connsiteX6" fmla="*/ 279641 w 458114"/>
                <a:gd name="connsiteY6" fmla="*/ 329270 h 324497"/>
                <a:gd name="connsiteX7" fmla="*/ 55356 w 458114"/>
                <a:gd name="connsiteY7" fmla="*/ 265897 h 324497"/>
                <a:gd name="connsiteX8" fmla="*/ 277160 w 458114"/>
                <a:gd name="connsiteY8" fmla="*/ 319344 h 324497"/>
                <a:gd name="connsiteX9" fmla="*/ 457923 w 458114"/>
                <a:gd name="connsiteY9" fmla="*/ 218559 h 324497"/>
                <a:gd name="connsiteX10" fmla="*/ 414975 w 458114"/>
                <a:gd name="connsiteY10" fmla="*/ 75971 h 324497"/>
                <a:gd name="connsiteX11" fmla="*/ 193171 w 458114"/>
                <a:gd name="connsiteY11" fmla="*/ 10117 h 324497"/>
                <a:gd name="connsiteX12" fmla="*/ 14507 w 458114"/>
                <a:gd name="connsiteY12" fmla="*/ 98876 h 324497"/>
                <a:gd name="connsiteX13" fmla="*/ 55356 w 458114"/>
                <a:gd name="connsiteY13" fmla="*/ 265897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24497">
                  <a:moveTo>
                    <a:pt x="279641" y="329270"/>
                  </a:moveTo>
                  <a:cubicBezTo>
                    <a:pt x="185537" y="310182"/>
                    <a:pt x="138198" y="298920"/>
                    <a:pt x="43330" y="272960"/>
                  </a:cubicBezTo>
                  <a:cubicBezTo>
                    <a:pt x="26914" y="202907"/>
                    <a:pt x="17943" y="166639"/>
                    <a:pt x="0" y="94104"/>
                  </a:cubicBezTo>
                  <a:cubicBezTo>
                    <a:pt x="76161" y="54019"/>
                    <a:pt x="114146" y="34931"/>
                    <a:pt x="190309" y="0"/>
                  </a:cubicBezTo>
                  <a:cubicBezTo>
                    <a:pt x="285176" y="31114"/>
                    <a:pt x="332514" y="45430"/>
                    <a:pt x="426810" y="70626"/>
                  </a:cubicBezTo>
                  <a:cubicBezTo>
                    <a:pt x="445707" y="131708"/>
                    <a:pt x="454870" y="162058"/>
                    <a:pt x="472430" y="221613"/>
                  </a:cubicBezTo>
                  <a:cubicBezTo>
                    <a:pt x="395506" y="262652"/>
                    <a:pt x="357139" y="284413"/>
                    <a:pt x="279641" y="329270"/>
                  </a:cubicBezTo>
                  <a:close/>
                  <a:moveTo>
                    <a:pt x="55356" y="265897"/>
                  </a:moveTo>
                  <a:cubicBezTo>
                    <a:pt x="144497" y="290330"/>
                    <a:pt x="188782" y="301019"/>
                    <a:pt x="277160" y="319344"/>
                  </a:cubicBezTo>
                  <a:cubicBezTo>
                    <a:pt x="349694" y="277541"/>
                    <a:pt x="385771" y="257117"/>
                    <a:pt x="457923" y="218559"/>
                  </a:cubicBezTo>
                  <a:cubicBezTo>
                    <a:pt x="441508" y="162249"/>
                    <a:pt x="432727" y="133617"/>
                    <a:pt x="414975" y="75971"/>
                  </a:cubicBezTo>
                  <a:cubicBezTo>
                    <a:pt x="326597" y="52301"/>
                    <a:pt x="282123" y="39131"/>
                    <a:pt x="193171" y="10117"/>
                  </a:cubicBezTo>
                  <a:cubicBezTo>
                    <a:pt x="121591" y="43330"/>
                    <a:pt x="85896" y="61273"/>
                    <a:pt x="14507" y="98876"/>
                  </a:cubicBezTo>
                  <a:cubicBezTo>
                    <a:pt x="31496" y="166639"/>
                    <a:pt x="39704" y="200425"/>
                    <a:pt x="55356" y="265897"/>
                  </a:cubicBezTo>
                  <a:close/>
                </a:path>
              </a:pathLst>
            </a:custGeom>
            <a:grpFill/>
            <a:ln w="19088" cap="flat">
              <a:noFill/>
              <a:prstDash val="solid"/>
              <a:miter/>
            </a:ln>
          </p:spPr>
          <p:txBody>
            <a:bodyPr rtlCol="0" anchor="ctr"/>
            <a:lstStyle/>
            <a:p>
              <a:endParaRPr lang="en-US" dirty="0"/>
            </a:p>
          </p:txBody>
        </p:sp>
        <p:sp>
          <p:nvSpPr>
            <p:cNvPr id="662" name="Freeform: Shape 661">
              <a:extLst>
                <a:ext uri="{FF2B5EF4-FFF2-40B4-BE49-F238E27FC236}">
                  <a16:creationId xmlns:a16="http://schemas.microsoft.com/office/drawing/2014/main" id="{C179AD2A-B3AB-4FE0-B827-68271078E99B}"/>
                </a:ext>
              </a:extLst>
            </p:cNvPr>
            <p:cNvSpPr/>
            <p:nvPr/>
          </p:nvSpPr>
          <p:spPr>
            <a:xfrm>
              <a:off x="7489049" y="4811598"/>
              <a:ext cx="458114" cy="267233"/>
            </a:xfrm>
            <a:custGeom>
              <a:avLst/>
              <a:gdLst>
                <a:gd name="connsiteX0" fmla="*/ 279641 w 458114"/>
                <a:gd name="connsiteY0" fmla="*/ 272960 h 267233"/>
                <a:gd name="connsiteX1" fmla="*/ 45621 w 458114"/>
                <a:gd name="connsiteY1" fmla="*/ 232875 h 267233"/>
                <a:gd name="connsiteX2" fmla="*/ 0 w 458114"/>
                <a:gd name="connsiteY2" fmla="*/ 80933 h 267233"/>
                <a:gd name="connsiteX3" fmla="*/ 189736 w 458114"/>
                <a:gd name="connsiteY3" fmla="*/ 0 h 267233"/>
                <a:gd name="connsiteX4" fmla="*/ 425283 w 458114"/>
                <a:gd name="connsiteY4" fmla="*/ 55165 h 267233"/>
                <a:gd name="connsiteX5" fmla="*/ 469186 w 458114"/>
                <a:gd name="connsiteY5" fmla="*/ 176565 h 267233"/>
                <a:gd name="connsiteX6" fmla="*/ 279641 w 458114"/>
                <a:gd name="connsiteY6" fmla="*/ 272960 h 267233"/>
                <a:gd name="connsiteX7" fmla="*/ 57455 w 458114"/>
                <a:gd name="connsiteY7" fmla="*/ 226576 h 267233"/>
                <a:gd name="connsiteX8" fmla="*/ 276969 w 458114"/>
                <a:gd name="connsiteY8" fmla="*/ 264561 h 267233"/>
                <a:gd name="connsiteX9" fmla="*/ 454679 w 458114"/>
                <a:gd name="connsiteY9" fmla="*/ 174656 h 267233"/>
                <a:gd name="connsiteX10" fmla="*/ 413449 w 458114"/>
                <a:gd name="connsiteY10" fmla="*/ 59937 h 267233"/>
                <a:gd name="connsiteX11" fmla="*/ 192408 w 458114"/>
                <a:gd name="connsiteY11" fmla="*/ 8590 h 267233"/>
                <a:gd name="connsiteX12" fmla="*/ 14507 w 458114"/>
                <a:gd name="connsiteY12" fmla="*/ 84942 h 267233"/>
                <a:gd name="connsiteX13" fmla="*/ 57455 w 458114"/>
                <a:gd name="connsiteY13" fmla="*/ 226576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67233">
                  <a:moveTo>
                    <a:pt x="279641" y="272960"/>
                  </a:moveTo>
                  <a:cubicBezTo>
                    <a:pt x="186873" y="260171"/>
                    <a:pt x="140107" y="252344"/>
                    <a:pt x="45621" y="232875"/>
                  </a:cubicBezTo>
                  <a:cubicBezTo>
                    <a:pt x="28060" y="172938"/>
                    <a:pt x="18707" y="142397"/>
                    <a:pt x="0" y="80933"/>
                  </a:cubicBezTo>
                  <a:cubicBezTo>
                    <a:pt x="75589" y="45621"/>
                    <a:pt x="113383" y="29396"/>
                    <a:pt x="189736" y="0"/>
                  </a:cubicBezTo>
                  <a:cubicBezTo>
                    <a:pt x="284604" y="25196"/>
                    <a:pt x="331751" y="36267"/>
                    <a:pt x="425283" y="55165"/>
                  </a:cubicBezTo>
                  <a:cubicBezTo>
                    <a:pt x="443226" y="103839"/>
                    <a:pt x="452197" y="128272"/>
                    <a:pt x="469186" y="176565"/>
                  </a:cubicBezTo>
                  <a:cubicBezTo>
                    <a:pt x="393216" y="212450"/>
                    <a:pt x="355420" y="231920"/>
                    <a:pt x="279641" y="272960"/>
                  </a:cubicBezTo>
                  <a:close/>
                  <a:moveTo>
                    <a:pt x="57455" y="226576"/>
                  </a:moveTo>
                  <a:cubicBezTo>
                    <a:pt x="146024" y="244709"/>
                    <a:pt x="189927" y="252344"/>
                    <a:pt x="276969" y="264561"/>
                  </a:cubicBezTo>
                  <a:cubicBezTo>
                    <a:pt x="347977" y="226385"/>
                    <a:pt x="383480" y="208251"/>
                    <a:pt x="454679" y="174656"/>
                  </a:cubicBezTo>
                  <a:cubicBezTo>
                    <a:pt x="438645" y="129035"/>
                    <a:pt x="430247" y="105939"/>
                    <a:pt x="413449" y="59937"/>
                  </a:cubicBezTo>
                  <a:cubicBezTo>
                    <a:pt x="325643" y="42185"/>
                    <a:pt x="281358" y="31877"/>
                    <a:pt x="192408" y="8590"/>
                  </a:cubicBezTo>
                  <a:cubicBezTo>
                    <a:pt x="120828" y="36458"/>
                    <a:pt x="85324" y="51919"/>
                    <a:pt x="14507" y="84942"/>
                  </a:cubicBezTo>
                  <a:cubicBezTo>
                    <a:pt x="32259" y="142015"/>
                    <a:pt x="40849" y="170647"/>
                    <a:pt x="57455" y="226576"/>
                  </a:cubicBezTo>
                  <a:close/>
                </a:path>
              </a:pathLst>
            </a:custGeom>
            <a:grpFill/>
            <a:ln w="19088" cap="flat">
              <a:noFill/>
              <a:prstDash val="solid"/>
              <a:miter/>
            </a:ln>
          </p:spPr>
          <p:txBody>
            <a:bodyPr rtlCol="0" anchor="ctr"/>
            <a:lstStyle/>
            <a:p>
              <a:endParaRPr lang="en-US" dirty="0"/>
            </a:p>
          </p:txBody>
        </p:sp>
        <p:sp>
          <p:nvSpPr>
            <p:cNvPr id="663" name="Freeform: Shape 662">
              <a:extLst>
                <a:ext uri="{FF2B5EF4-FFF2-40B4-BE49-F238E27FC236}">
                  <a16:creationId xmlns:a16="http://schemas.microsoft.com/office/drawing/2014/main" id="{6B4F7A20-DE98-4E5C-A76F-D0E03A9A3F7C}"/>
                </a:ext>
              </a:extLst>
            </p:cNvPr>
            <p:cNvSpPr/>
            <p:nvPr/>
          </p:nvSpPr>
          <p:spPr>
            <a:xfrm>
              <a:off x="7901162" y="4801672"/>
              <a:ext cx="458114" cy="209969"/>
            </a:xfrm>
            <a:custGeom>
              <a:avLst/>
              <a:gdLst>
                <a:gd name="connsiteX0" fmla="*/ 273342 w 458114"/>
                <a:gd name="connsiteY0" fmla="*/ 213214 h 209969"/>
                <a:gd name="connsiteX1" fmla="*/ 43902 w 458114"/>
                <a:gd name="connsiteY1" fmla="*/ 188209 h 209969"/>
                <a:gd name="connsiteX2" fmla="*/ 0 w 458114"/>
                <a:gd name="connsiteY2" fmla="*/ 65854 h 209969"/>
                <a:gd name="connsiteX3" fmla="*/ 190499 w 458114"/>
                <a:gd name="connsiteY3" fmla="*/ 0 h 209969"/>
                <a:gd name="connsiteX4" fmla="*/ 422801 w 458114"/>
                <a:gd name="connsiteY4" fmla="*/ 39703 h 209969"/>
                <a:gd name="connsiteX5" fmla="*/ 461359 w 458114"/>
                <a:gd name="connsiteY5" fmla="*/ 130944 h 209969"/>
                <a:gd name="connsiteX6" fmla="*/ 273342 w 458114"/>
                <a:gd name="connsiteY6" fmla="*/ 213214 h 209969"/>
                <a:gd name="connsiteX7" fmla="*/ 55737 w 458114"/>
                <a:gd name="connsiteY7" fmla="*/ 182673 h 209969"/>
                <a:gd name="connsiteX8" fmla="*/ 271051 w 458114"/>
                <a:gd name="connsiteY8" fmla="*/ 206533 h 209969"/>
                <a:gd name="connsiteX9" fmla="*/ 447425 w 458114"/>
                <a:gd name="connsiteY9" fmla="*/ 129990 h 209969"/>
                <a:gd name="connsiteX10" fmla="*/ 411157 w 458114"/>
                <a:gd name="connsiteY10" fmla="*/ 43521 h 209969"/>
                <a:gd name="connsiteX11" fmla="*/ 193363 w 458114"/>
                <a:gd name="connsiteY11" fmla="*/ 6681 h 209969"/>
                <a:gd name="connsiteX12" fmla="*/ 14698 w 458114"/>
                <a:gd name="connsiteY12" fmla="*/ 68908 h 209969"/>
                <a:gd name="connsiteX13" fmla="*/ 55737 w 458114"/>
                <a:gd name="connsiteY13" fmla="*/ 182673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09969">
                  <a:moveTo>
                    <a:pt x="273342" y="213214"/>
                  </a:moveTo>
                  <a:cubicBezTo>
                    <a:pt x="182673" y="206151"/>
                    <a:pt x="136670" y="201189"/>
                    <a:pt x="43902" y="188209"/>
                  </a:cubicBezTo>
                  <a:cubicBezTo>
                    <a:pt x="26914" y="139725"/>
                    <a:pt x="17943" y="115101"/>
                    <a:pt x="0" y="65854"/>
                  </a:cubicBezTo>
                  <a:cubicBezTo>
                    <a:pt x="75589" y="36267"/>
                    <a:pt x="113574" y="23097"/>
                    <a:pt x="190499" y="0"/>
                  </a:cubicBezTo>
                  <a:cubicBezTo>
                    <a:pt x="284412" y="19088"/>
                    <a:pt x="330797" y="26914"/>
                    <a:pt x="422801" y="39703"/>
                  </a:cubicBezTo>
                  <a:cubicBezTo>
                    <a:pt x="438453" y="75971"/>
                    <a:pt x="446280" y="94104"/>
                    <a:pt x="461359" y="130944"/>
                  </a:cubicBezTo>
                  <a:cubicBezTo>
                    <a:pt x="385771" y="160913"/>
                    <a:pt x="348167" y="177519"/>
                    <a:pt x="273342" y="213214"/>
                  </a:cubicBezTo>
                  <a:close/>
                  <a:moveTo>
                    <a:pt x="55737" y="182673"/>
                  </a:moveTo>
                  <a:cubicBezTo>
                    <a:pt x="142779" y="194889"/>
                    <a:pt x="185918" y="199471"/>
                    <a:pt x="271051" y="206533"/>
                  </a:cubicBezTo>
                  <a:cubicBezTo>
                    <a:pt x="341295" y="173320"/>
                    <a:pt x="376417" y="157859"/>
                    <a:pt x="447425" y="129990"/>
                  </a:cubicBezTo>
                  <a:cubicBezTo>
                    <a:pt x="433300" y="95250"/>
                    <a:pt x="425855" y="77879"/>
                    <a:pt x="411157" y="43521"/>
                  </a:cubicBezTo>
                  <a:cubicBezTo>
                    <a:pt x="324880" y="31495"/>
                    <a:pt x="281358" y="24242"/>
                    <a:pt x="193363" y="6681"/>
                  </a:cubicBezTo>
                  <a:cubicBezTo>
                    <a:pt x="121400" y="28823"/>
                    <a:pt x="85705" y="41230"/>
                    <a:pt x="14698" y="68908"/>
                  </a:cubicBezTo>
                  <a:cubicBezTo>
                    <a:pt x="31305" y="114529"/>
                    <a:pt x="39704" y="137434"/>
                    <a:pt x="55737" y="182673"/>
                  </a:cubicBezTo>
                  <a:close/>
                </a:path>
              </a:pathLst>
            </a:custGeom>
            <a:grpFill/>
            <a:ln w="19088" cap="flat">
              <a:noFill/>
              <a:prstDash val="solid"/>
              <a:miter/>
            </a:ln>
          </p:spPr>
          <p:txBody>
            <a:bodyPr rtlCol="0" anchor="ctr"/>
            <a:lstStyle/>
            <a:p>
              <a:endParaRPr lang="en-US" dirty="0"/>
            </a:p>
          </p:txBody>
        </p:sp>
        <p:sp>
          <p:nvSpPr>
            <p:cNvPr id="664" name="Freeform: Shape 663">
              <a:extLst>
                <a:ext uri="{FF2B5EF4-FFF2-40B4-BE49-F238E27FC236}">
                  <a16:creationId xmlns:a16="http://schemas.microsoft.com/office/drawing/2014/main" id="{BADEFEF3-F3AE-46BF-85DC-A1F7E7BAE77C}"/>
                </a:ext>
              </a:extLst>
            </p:cNvPr>
            <p:cNvSpPr/>
            <p:nvPr/>
          </p:nvSpPr>
          <p:spPr>
            <a:xfrm>
              <a:off x="8310793" y="4792128"/>
              <a:ext cx="439026" cy="152705"/>
            </a:xfrm>
            <a:custGeom>
              <a:avLst/>
              <a:gdLst>
                <a:gd name="connsiteX0" fmla="*/ 262270 w 439026"/>
                <a:gd name="connsiteY0" fmla="*/ 154804 h 152704"/>
                <a:gd name="connsiteX1" fmla="*/ 38748 w 439026"/>
                <a:gd name="connsiteY1" fmla="*/ 142397 h 152704"/>
                <a:gd name="connsiteX2" fmla="*/ 0 w 439026"/>
                <a:gd name="connsiteY2" fmla="*/ 50202 h 152704"/>
                <a:gd name="connsiteX3" fmla="*/ 192598 w 439026"/>
                <a:gd name="connsiteY3" fmla="*/ 0 h 152704"/>
                <a:gd name="connsiteX4" fmla="*/ 419365 w 439026"/>
                <a:gd name="connsiteY4" fmla="*/ 25196 h 152704"/>
                <a:gd name="connsiteX5" fmla="*/ 449906 w 439026"/>
                <a:gd name="connsiteY5" fmla="*/ 88378 h 152704"/>
                <a:gd name="connsiteX6" fmla="*/ 262270 w 439026"/>
                <a:gd name="connsiteY6" fmla="*/ 154804 h 152704"/>
                <a:gd name="connsiteX7" fmla="*/ 50392 w 439026"/>
                <a:gd name="connsiteY7" fmla="*/ 137816 h 152704"/>
                <a:gd name="connsiteX8" fmla="*/ 260170 w 439026"/>
                <a:gd name="connsiteY8" fmla="*/ 149651 h 152704"/>
                <a:gd name="connsiteX9" fmla="*/ 436545 w 439026"/>
                <a:gd name="connsiteY9" fmla="*/ 87614 h 152704"/>
                <a:gd name="connsiteX10" fmla="*/ 407722 w 439026"/>
                <a:gd name="connsiteY10" fmla="*/ 27678 h 152704"/>
                <a:gd name="connsiteX11" fmla="*/ 195080 w 439026"/>
                <a:gd name="connsiteY11" fmla="*/ 4581 h 152704"/>
                <a:gd name="connsiteX12" fmla="*/ 14506 w 439026"/>
                <a:gd name="connsiteY12" fmla="*/ 52301 h 152704"/>
                <a:gd name="connsiteX13" fmla="*/ 50392 w 439026"/>
                <a:gd name="connsiteY13" fmla="*/ 137816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52704">
                  <a:moveTo>
                    <a:pt x="262270" y="154804"/>
                  </a:moveTo>
                  <a:cubicBezTo>
                    <a:pt x="173892" y="152132"/>
                    <a:pt x="129417" y="149841"/>
                    <a:pt x="38748" y="142397"/>
                  </a:cubicBezTo>
                  <a:cubicBezTo>
                    <a:pt x="23669" y="105175"/>
                    <a:pt x="15842" y="86851"/>
                    <a:pt x="0" y="50202"/>
                  </a:cubicBezTo>
                  <a:cubicBezTo>
                    <a:pt x="76161" y="26914"/>
                    <a:pt x="114719" y="16797"/>
                    <a:pt x="192598" y="0"/>
                  </a:cubicBezTo>
                  <a:cubicBezTo>
                    <a:pt x="284603" y="12980"/>
                    <a:pt x="329842" y="17752"/>
                    <a:pt x="419365" y="25196"/>
                  </a:cubicBezTo>
                  <a:cubicBezTo>
                    <a:pt x="431582" y="49629"/>
                    <a:pt x="437690" y="62036"/>
                    <a:pt x="449906" y="88378"/>
                  </a:cubicBezTo>
                  <a:cubicBezTo>
                    <a:pt x="374317" y="111665"/>
                    <a:pt x="336713" y="125027"/>
                    <a:pt x="262270" y="154804"/>
                  </a:cubicBezTo>
                  <a:close/>
                  <a:moveTo>
                    <a:pt x="50392" y="137816"/>
                  </a:moveTo>
                  <a:cubicBezTo>
                    <a:pt x="135334" y="144688"/>
                    <a:pt x="177137" y="146978"/>
                    <a:pt x="260170" y="149651"/>
                  </a:cubicBezTo>
                  <a:cubicBezTo>
                    <a:pt x="330033" y="122164"/>
                    <a:pt x="365345" y="109757"/>
                    <a:pt x="436545" y="87614"/>
                  </a:cubicBezTo>
                  <a:cubicBezTo>
                    <a:pt x="425091" y="62800"/>
                    <a:pt x="419174" y="50965"/>
                    <a:pt x="407722" y="27678"/>
                  </a:cubicBezTo>
                  <a:cubicBezTo>
                    <a:pt x="323733" y="20806"/>
                    <a:pt x="281167" y="16225"/>
                    <a:pt x="195080" y="4581"/>
                  </a:cubicBezTo>
                  <a:cubicBezTo>
                    <a:pt x="121972" y="20806"/>
                    <a:pt x="85896" y="30350"/>
                    <a:pt x="14506" y="52301"/>
                  </a:cubicBezTo>
                  <a:cubicBezTo>
                    <a:pt x="29013" y="86087"/>
                    <a:pt x="36267" y="103267"/>
                    <a:pt x="50392" y="137816"/>
                  </a:cubicBezTo>
                  <a:close/>
                </a:path>
              </a:pathLst>
            </a:custGeom>
            <a:grpFill/>
            <a:ln w="19088" cap="flat">
              <a:noFill/>
              <a:prstDash val="solid"/>
              <a:miter/>
            </a:ln>
          </p:spPr>
          <p:txBody>
            <a:bodyPr rtlCol="0" anchor="ctr"/>
            <a:lstStyle/>
            <a:p>
              <a:endParaRPr lang="en-US" dirty="0"/>
            </a:p>
          </p:txBody>
        </p:sp>
        <p:sp>
          <p:nvSpPr>
            <p:cNvPr id="665" name="Freeform: Shape 664">
              <a:extLst>
                <a:ext uri="{FF2B5EF4-FFF2-40B4-BE49-F238E27FC236}">
                  <a16:creationId xmlns:a16="http://schemas.microsoft.com/office/drawing/2014/main" id="{8C00DBF7-B533-4898-8E70-8B3298228F42}"/>
                </a:ext>
              </a:extLst>
            </p:cNvPr>
            <p:cNvSpPr/>
            <p:nvPr/>
          </p:nvSpPr>
          <p:spPr>
            <a:xfrm>
              <a:off x="8717369" y="4782584"/>
              <a:ext cx="419938" cy="95440"/>
            </a:xfrm>
            <a:custGeom>
              <a:avLst/>
              <a:gdLst>
                <a:gd name="connsiteX0" fmla="*/ 247954 w 419938"/>
                <a:gd name="connsiteY0" fmla="*/ 102503 h 95440"/>
                <a:gd name="connsiteX1" fmla="*/ 30732 w 419938"/>
                <a:gd name="connsiteY1" fmla="*/ 99258 h 95440"/>
                <a:gd name="connsiteX2" fmla="*/ 0 w 419938"/>
                <a:gd name="connsiteY2" fmla="*/ 35313 h 95440"/>
                <a:gd name="connsiteX3" fmla="*/ 195653 w 419938"/>
                <a:gd name="connsiteY3" fmla="*/ 0 h 95440"/>
                <a:gd name="connsiteX4" fmla="*/ 415738 w 419938"/>
                <a:gd name="connsiteY4" fmla="*/ 12598 h 95440"/>
                <a:gd name="connsiteX5" fmla="*/ 437117 w 419938"/>
                <a:gd name="connsiteY5" fmla="*/ 51538 h 95440"/>
                <a:gd name="connsiteX6" fmla="*/ 247954 w 419938"/>
                <a:gd name="connsiteY6" fmla="*/ 102503 h 95440"/>
                <a:gd name="connsiteX7" fmla="*/ 42566 w 419938"/>
                <a:gd name="connsiteY7" fmla="*/ 95631 h 95440"/>
                <a:gd name="connsiteX8" fmla="*/ 246427 w 419938"/>
                <a:gd name="connsiteY8" fmla="*/ 98876 h 95440"/>
                <a:gd name="connsiteX9" fmla="*/ 424137 w 419938"/>
                <a:gd name="connsiteY9" fmla="*/ 51538 h 95440"/>
                <a:gd name="connsiteX10" fmla="*/ 403904 w 419938"/>
                <a:gd name="connsiteY10" fmla="*/ 14316 h 95440"/>
                <a:gd name="connsiteX11" fmla="*/ 197561 w 419938"/>
                <a:gd name="connsiteY11" fmla="*/ 2863 h 95440"/>
                <a:gd name="connsiteX12" fmla="*/ 14316 w 419938"/>
                <a:gd name="connsiteY12" fmla="*/ 36458 h 95440"/>
                <a:gd name="connsiteX13" fmla="*/ 42566 w 419938"/>
                <a:gd name="connsiteY13" fmla="*/ 95631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95440">
                  <a:moveTo>
                    <a:pt x="247954" y="102503"/>
                  </a:moveTo>
                  <a:cubicBezTo>
                    <a:pt x="162058" y="102503"/>
                    <a:pt x="118727" y="102312"/>
                    <a:pt x="30732" y="99258"/>
                  </a:cubicBezTo>
                  <a:cubicBezTo>
                    <a:pt x="18515" y="72726"/>
                    <a:pt x="12215" y="60128"/>
                    <a:pt x="0" y="35313"/>
                  </a:cubicBezTo>
                  <a:cubicBezTo>
                    <a:pt x="77116" y="18134"/>
                    <a:pt x="116437" y="11262"/>
                    <a:pt x="195653" y="0"/>
                  </a:cubicBezTo>
                  <a:cubicBezTo>
                    <a:pt x="284985" y="7444"/>
                    <a:pt x="328888" y="9735"/>
                    <a:pt x="415738" y="12598"/>
                  </a:cubicBezTo>
                  <a:cubicBezTo>
                    <a:pt x="423946" y="26914"/>
                    <a:pt x="428146" y="34359"/>
                    <a:pt x="437117" y="51538"/>
                  </a:cubicBezTo>
                  <a:cubicBezTo>
                    <a:pt x="360573" y="68908"/>
                    <a:pt x="322779" y="79025"/>
                    <a:pt x="247954" y="102503"/>
                  </a:cubicBezTo>
                  <a:close/>
                  <a:moveTo>
                    <a:pt x="42566" y="95631"/>
                  </a:moveTo>
                  <a:cubicBezTo>
                    <a:pt x="125027" y="98495"/>
                    <a:pt x="165685" y="98876"/>
                    <a:pt x="246427" y="98876"/>
                  </a:cubicBezTo>
                  <a:cubicBezTo>
                    <a:pt x="316671" y="77307"/>
                    <a:pt x="352176" y="67763"/>
                    <a:pt x="424137" y="51538"/>
                  </a:cubicBezTo>
                  <a:cubicBezTo>
                    <a:pt x="415738" y="35313"/>
                    <a:pt x="411730" y="28060"/>
                    <a:pt x="403904" y="14316"/>
                  </a:cubicBezTo>
                  <a:cubicBezTo>
                    <a:pt x="322397" y="11644"/>
                    <a:pt x="281167" y="9353"/>
                    <a:pt x="197561" y="2863"/>
                  </a:cubicBezTo>
                  <a:cubicBezTo>
                    <a:pt x="123308" y="13553"/>
                    <a:pt x="86660" y="20233"/>
                    <a:pt x="14316" y="36458"/>
                  </a:cubicBezTo>
                  <a:cubicBezTo>
                    <a:pt x="25386" y="59555"/>
                    <a:pt x="31114" y="71199"/>
                    <a:pt x="42566" y="95631"/>
                  </a:cubicBezTo>
                  <a:close/>
                </a:path>
              </a:pathLst>
            </a:custGeom>
            <a:grpFill/>
            <a:ln w="19088" cap="flat">
              <a:noFill/>
              <a:prstDash val="solid"/>
              <a:miter/>
            </a:ln>
          </p:spPr>
          <p:txBody>
            <a:bodyPr rtlCol="0" anchor="ctr"/>
            <a:lstStyle/>
            <a:p>
              <a:endParaRPr lang="en-US" dirty="0"/>
            </a:p>
          </p:txBody>
        </p:sp>
        <p:sp>
          <p:nvSpPr>
            <p:cNvPr id="666" name="Freeform: Shape 665">
              <a:extLst>
                <a:ext uri="{FF2B5EF4-FFF2-40B4-BE49-F238E27FC236}">
                  <a16:creationId xmlns:a16="http://schemas.microsoft.com/office/drawing/2014/main" id="{DCE66CEA-9BEF-44C6-B404-A3A6ECD4D763}"/>
                </a:ext>
              </a:extLst>
            </p:cNvPr>
            <p:cNvSpPr/>
            <p:nvPr/>
          </p:nvSpPr>
          <p:spPr>
            <a:xfrm>
              <a:off x="9120510" y="4774186"/>
              <a:ext cx="419938" cy="57264"/>
            </a:xfrm>
            <a:custGeom>
              <a:avLst/>
              <a:gdLst>
                <a:gd name="connsiteX0" fmla="*/ 233256 w 419938"/>
                <a:gd name="connsiteY0" fmla="*/ 59937 h 57264"/>
                <a:gd name="connsiteX1" fmla="*/ 21570 w 419938"/>
                <a:gd name="connsiteY1" fmla="*/ 61464 h 57264"/>
                <a:gd name="connsiteX2" fmla="*/ 0 w 419938"/>
                <a:gd name="connsiteY2" fmla="*/ 21760 h 57264"/>
                <a:gd name="connsiteX3" fmla="*/ 198898 w 419938"/>
                <a:gd name="connsiteY3" fmla="*/ 0 h 57264"/>
                <a:gd name="connsiteX4" fmla="*/ 412111 w 419938"/>
                <a:gd name="connsiteY4" fmla="*/ 3054 h 57264"/>
                <a:gd name="connsiteX5" fmla="*/ 425091 w 419938"/>
                <a:gd name="connsiteY5" fmla="*/ 23860 h 57264"/>
                <a:gd name="connsiteX6" fmla="*/ 233256 w 419938"/>
                <a:gd name="connsiteY6" fmla="*/ 59937 h 57264"/>
                <a:gd name="connsiteX7" fmla="*/ 33404 w 419938"/>
                <a:gd name="connsiteY7" fmla="*/ 58791 h 57264"/>
                <a:gd name="connsiteX8" fmla="*/ 232111 w 419938"/>
                <a:gd name="connsiteY8" fmla="*/ 57455 h 57264"/>
                <a:gd name="connsiteX9" fmla="*/ 411922 w 419938"/>
                <a:gd name="connsiteY9" fmla="*/ 24051 h 57264"/>
                <a:gd name="connsiteX10" fmla="*/ 399514 w 419938"/>
                <a:gd name="connsiteY10" fmla="*/ 4199 h 57264"/>
                <a:gd name="connsiteX11" fmla="*/ 199661 w 419938"/>
                <a:gd name="connsiteY11" fmla="*/ 1527 h 57264"/>
                <a:gd name="connsiteX12" fmla="*/ 13362 w 419938"/>
                <a:gd name="connsiteY12" fmla="*/ 22333 h 57264"/>
                <a:gd name="connsiteX13" fmla="*/ 33404 w 419938"/>
                <a:gd name="connsiteY13" fmla="*/ 58791 h 572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57264">
                  <a:moveTo>
                    <a:pt x="233256" y="59937"/>
                  </a:moveTo>
                  <a:cubicBezTo>
                    <a:pt x="149078" y="60891"/>
                    <a:pt x="106893" y="61655"/>
                    <a:pt x="21570" y="61464"/>
                  </a:cubicBezTo>
                  <a:cubicBezTo>
                    <a:pt x="12598" y="43903"/>
                    <a:pt x="8208" y="36267"/>
                    <a:pt x="0" y="21760"/>
                  </a:cubicBezTo>
                  <a:cubicBezTo>
                    <a:pt x="78452" y="10308"/>
                    <a:pt x="118346" y="6108"/>
                    <a:pt x="198898" y="0"/>
                  </a:cubicBezTo>
                  <a:cubicBezTo>
                    <a:pt x="285367" y="2863"/>
                    <a:pt x="327742" y="3245"/>
                    <a:pt x="412111" y="3054"/>
                  </a:cubicBezTo>
                  <a:cubicBezTo>
                    <a:pt x="416502" y="9353"/>
                    <a:pt x="418984" y="13171"/>
                    <a:pt x="425091" y="23860"/>
                  </a:cubicBezTo>
                  <a:cubicBezTo>
                    <a:pt x="347213" y="35504"/>
                    <a:pt x="308845" y="42567"/>
                    <a:pt x="233256" y="59937"/>
                  </a:cubicBezTo>
                  <a:close/>
                  <a:moveTo>
                    <a:pt x="33404" y="58791"/>
                  </a:moveTo>
                  <a:cubicBezTo>
                    <a:pt x="113574" y="58791"/>
                    <a:pt x="153086" y="58219"/>
                    <a:pt x="232111" y="57455"/>
                  </a:cubicBezTo>
                  <a:cubicBezTo>
                    <a:pt x="303119" y="41612"/>
                    <a:pt x="339195" y="34931"/>
                    <a:pt x="411922" y="24051"/>
                  </a:cubicBezTo>
                  <a:cubicBezTo>
                    <a:pt x="406194" y="14125"/>
                    <a:pt x="403904" y="10308"/>
                    <a:pt x="399514" y="4199"/>
                  </a:cubicBezTo>
                  <a:cubicBezTo>
                    <a:pt x="320489" y="4199"/>
                    <a:pt x="280595" y="4009"/>
                    <a:pt x="199661" y="1527"/>
                  </a:cubicBezTo>
                  <a:cubicBezTo>
                    <a:pt x="124264" y="7635"/>
                    <a:pt x="87042" y="11644"/>
                    <a:pt x="13362" y="22333"/>
                  </a:cubicBezTo>
                  <a:cubicBezTo>
                    <a:pt x="20996" y="35695"/>
                    <a:pt x="25005" y="42757"/>
                    <a:pt x="33404" y="58791"/>
                  </a:cubicBezTo>
                  <a:close/>
                </a:path>
              </a:pathLst>
            </a:custGeom>
            <a:grpFill/>
            <a:ln w="19088" cap="flat">
              <a:noFill/>
              <a:prstDash val="solid"/>
              <a:miter/>
            </a:ln>
          </p:spPr>
          <p:txBody>
            <a:bodyPr rtlCol="0" anchor="ctr"/>
            <a:lstStyle/>
            <a:p>
              <a:endParaRPr lang="en-US" dirty="0"/>
            </a:p>
          </p:txBody>
        </p:sp>
        <p:sp>
          <p:nvSpPr>
            <p:cNvPr id="667" name="Freeform: Shape 666">
              <a:extLst>
                <a:ext uri="{FF2B5EF4-FFF2-40B4-BE49-F238E27FC236}">
                  <a16:creationId xmlns:a16="http://schemas.microsoft.com/office/drawing/2014/main" id="{F280D6DD-9E2B-4A2A-85DE-1DAB06CB5F97}"/>
                </a:ext>
              </a:extLst>
            </p:cNvPr>
            <p:cNvSpPr/>
            <p:nvPr/>
          </p:nvSpPr>
          <p:spPr>
            <a:xfrm>
              <a:off x="9519641" y="4764451"/>
              <a:ext cx="400850" cy="19088"/>
            </a:xfrm>
            <a:custGeom>
              <a:avLst/>
              <a:gdLst>
                <a:gd name="connsiteX0" fmla="*/ 221804 w 400850"/>
                <a:gd name="connsiteY0" fmla="*/ 33404 h 19088"/>
                <a:gd name="connsiteX1" fmla="*/ 13171 w 400850"/>
                <a:gd name="connsiteY1" fmla="*/ 34549 h 19088"/>
                <a:gd name="connsiteX2" fmla="*/ 0 w 400850"/>
                <a:gd name="connsiteY2" fmla="*/ 13362 h 19088"/>
                <a:gd name="connsiteX3" fmla="*/ 201379 w 400850"/>
                <a:gd name="connsiteY3" fmla="*/ 2290 h 19088"/>
                <a:gd name="connsiteX4" fmla="*/ 408486 w 400850"/>
                <a:gd name="connsiteY4" fmla="*/ 0 h 19088"/>
                <a:gd name="connsiteX5" fmla="*/ 415930 w 400850"/>
                <a:gd name="connsiteY5" fmla="*/ 10498 h 19088"/>
                <a:gd name="connsiteX6" fmla="*/ 221804 w 400850"/>
                <a:gd name="connsiteY6" fmla="*/ 33404 h 19088"/>
                <a:gd name="connsiteX7" fmla="*/ 25196 w 400850"/>
                <a:gd name="connsiteY7" fmla="*/ 32641 h 19088"/>
                <a:gd name="connsiteX8" fmla="*/ 220849 w 400850"/>
                <a:gd name="connsiteY8" fmla="*/ 31495 h 19088"/>
                <a:gd name="connsiteX9" fmla="*/ 403141 w 400850"/>
                <a:gd name="connsiteY9" fmla="*/ 10308 h 19088"/>
                <a:gd name="connsiteX10" fmla="*/ 396078 w 400850"/>
                <a:gd name="connsiteY10" fmla="*/ 382 h 19088"/>
                <a:gd name="connsiteX11" fmla="*/ 201761 w 400850"/>
                <a:gd name="connsiteY11" fmla="*/ 2672 h 19088"/>
                <a:gd name="connsiteX12" fmla="*/ 12980 w 400850"/>
                <a:gd name="connsiteY12" fmla="*/ 13362 h 19088"/>
                <a:gd name="connsiteX13" fmla="*/ 25196 w 400850"/>
                <a:gd name="connsiteY13" fmla="*/ 32641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9088">
                  <a:moveTo>
                    <a:pt x="221804" y="33404"/>
                  </a:moveTo>
                  <a:cubicBezTo>
                    <a:pt x="138198" y="33022"/>
                    <a:pt x="96777" y="33595"/>
                    <a:pt x="13171" y="34549"/>
                  </a:cubicBezTo>
                  <a:cubicBezTo>
                    <a:pt x="7063" y="23669"/>
                    <a:pt x="4581" y="19852"/>
                    <a:pt x="0" y="13362"/>
                  </a:cubicBezTo>
                  <a:cubicBezTo>
                    <a:pt x="79788" y="6872"/>
                    <a:pt x="120065" y="4772"/>
                    <a:pt x="201379" y="2290"/>
                  </a:cubicBezTo>
                  <a:cubicBezTo>
                    <a:pt x="284985" y="1909"/>
                    <a:pt x="326216" y="1145"/>
                    <a:pt x="408486" y="0"/>
                  </a:cubicBezTo>
                  <a:cubicBezTo>
                    <a:pt x="410203" y="1527"/>
                    <a:pt x="411348" y="3054"/>
                    <a:pt x="415930" y="10498"/>
                  </a:cubicBezTo>
                  <a:cubicBezTo>
                    <a:pt x="337477" y="17179"/>
                    <a:pt x="298538" y="21760"/>
                    <a:pt x="221804" y="33404"/>
                  </a:cubicBezTo>
                  <a:close/>
                  <a:moveTo>
                    <a:pt x="25196" y="32641"/>
                  </a:moveTo>
                  <a:cubicBezTo>
                    <a:pt x="103648" y="31877"/>
                    <a:pt x="142589" y="31114"/>
                    <a:pt x="220849" y="31495"/>
                  </a:cubicBezTo>
                  <a:cubicBezTo>
                    <a:pt x="293003" y="20806"/>
                    <a:pt x="329461" y="16607"/>
                    <a:pt x="403141" y="10308"/>
                  </a:cubicBezTo>
                  <a:cubicBezTo>
                    <a:pt x="398942" y="3627"/>
                    <a:pt x="397797" y="2100"/>
                    <a:pt x="396078" y="382"/>
                  </a:cubicBezTo>
                  <a:cubicBezTo>
                    <a:pt x="318963" y="1527"/>
                    <a:pt x="280213" y="2290"/>
                    <a:pt x="201761" y="2672"/>
                  </a:cubicBezTo>
                  <a:cubicBezTo>
                    <a:pt x="125600" y="5154"/>
                    <a:pt x="87806" y="7253"/>
                    <a:pt x="12980" y="13362"/>
                  </a:cubicBezTo>
                  <a:cubicBezTo>
                    <a:pt x="17371" y="19279"/>
                    <a:pt x="19661" y="22906"/>
                    <a:pt x="25196" y="32641"/>
                  </a:cubicBezTo>
                  <a:close/>
                </a:path>
              </a:pathLst>
            </a:custGeom>
            <a:grpFill/>
            <a:ln w="19088" cap="flat">
              <a:noFill/>
              <a:prstDash val="solid"/>
              <a:miter/>
            </a:ln>
          </p:spPr>
          <p:txBody>
            <a:bodyPr rtlCol="0" anchor="ctr"/>
            <a:lstStyle/>
            <a:p>
              <a:endParaRPr lang="en-US" dirty="0"/>
            </a:p>
          </p:txBody>
        </p:sp>
        <p:sp>
          <p:nvSpPr>
            <p:cNvPr id="668" name="Freeform: Shape 667">
              <a:extLst>
                <a:ext uri="{FF2B5EF4-FFF2-40B4-BE49-F238E27FC236}">
                  <a16:creationId xmlns:a16="http://schemas.microsoft.com/office/drawing/2014/main" id="{238A827D-8D07-4500-8008-55482B3CCD1B}"/>
                </a:ext>
              </a:extLst>
            </p:cNvPr>
            <p:cNvSpPr/>
            <p:nvPr/>
          </p:nvSpPr>
          <p:spPr>
            <a:xfrm>
              <a:off x="9915528" y="4763001"/>
              <a:ext cx="419938" cy="19088"/>
            </a:xfrm>
            <a:custGeom>
              <a:avLst/>
              <a:gdLst>
                <a:gd name="connsiteX0" fmla="*/ 222377 w 419938"/>
                <a:gd name="connsiteY0" fmla="*/ 26074 h 19088"/>
                <a:gd name="connsiteX1" fmla="*/ 7636 w 419938"/>
                <a:gd name="connsiteY1" fmla="*/ 12330 h 19088"/>
                <a:gd name="connsiteX2" fmla="*/ 0 w 419938"/>
                <a:gd name="connsiteY2" fmla="*/ 1641 h 19088"/>
                <a:gd name="connsiteX3" fmla="*/ 205388 w 419938"/>
                <a:gd name="connsiteY3" fmla="*/ 2213 h 19088"/>
                <a:gd name="connsiteX4" fmla="*/ 418984 w 419938"/>
                <a:gd name="connsiteY4" fmla="*/ 13284 h 19088"/>
                <a:gd name="connsiteX5" fmla="*/ 428528 w 419938"/>
                <a:gd name="connsiteY5" fmla="*/ 26455 h 19088"/>
                <a:gd name="connsiteX6" fmla="*/ 222377 w 419938"/>
                <a:gd name="connsiteY6" fmla="*/ 26074 h 19088"/>
                <a:gd name="connsiteX7" fmla="*/ 19852 w 419938"/>
                <a:gd name="connsiteY7" fmla="*/ 11185 h 19088"/>
                <a:gd name="connsiteX8" fmla="*/ 221423 w 419938"/>
                <a:gd name="connsiteY8" fmla="*/ 24356 h 19088"/>
                <a:gd name="connsiteX9" fmla="*/ 414976 w 419938"/>
                <a:gd name="connsiteY9" fmla="*/ 25119 h 19088"/>
                <a:gd name="connsiteX10" fmla="*/ 406195 w 419938"/>
                <a:gd name="connsiteY10" fmla="*/ 12903 h 19088"/>
                <a:gd name="connsiteX11" fmla="*/ 205770 w 419938"/>
                <a:gd name="connsiteY11" fmla="*/ 2404 h 19088"/>
                <a:gd name="connsiteX12" fmla="*/ 12981 w 419938"/>
                <a:gd name="connsiteY12" fmla="*/ 1641 h 19088"/>
                <a:gd name="connsiteX13" fmla="*/ 19852 w 419938"/>
                <a:gd name="connsiteY13" fmla="*/ 11185 h 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9088">
                  <a:moveTo>
                    <a:pt x="222377" y="26074"/>
                  </a:moveTo>
                  <a:cubicBezTo>
                    <a:pt x="134190" y="16530"/>
                    <a:pt x="90668" y="12712"/>
                    <a:pt x="7636" y="12330"/>
                  </a:cubicBezTo>
                  <a:cubicBezTo>
                    <a:pt x="3055" y="4886"/>
                    <a:pt x="1910" y="3359"/>
                    <a:pt x="0" y="1641"/>
                  </a:cubicBezTo>
                  <a:cubicBezTo>
                    <a:pt x="80552" y="-1222"/>
                    <a:pt x="122164" y="114"/>
                    <a:pt x="205388" y="2213"/>
                  </a:cubicBezTo>
                  <a:cubicBezTo>
                    <a:pt x="289567" y="4504"/>
                    <a:pt x="332324" y="6795"/>
                    <a:pt x="418984" y="13284"/>
                  </a:cubicBezTo>
                  <a:cubicBezTo>
                    <a:pt x="421466" y="16148"/>
                    <a:pt x="423184" y="18247"/>
                    <a:pt x="428528" y="26455"/>
                  </a:cubicBezTo>
                  <a:cubicBezTo>
                    <a:pt x="345113" y="24547"/>
                    <a:pt x="303692" y="23974"/>
                    <a:pt x="222377" y="26074"/>
                  </a:cubicBezTo>
                  <a:close/>
                  <a:moveTo>
                    <a:pt x="19852" y="11185"/>
                  </a:moveTo>
                  <a:cubicBezTo>
                    <a:pt x="97731" y="11567"/>
                    <a:pt x="138962" y="15766"/>
                    <a:pt x="221423" y="24356"/>
                  </a:cubicBezTo>
                  <a:cubicBezTo>
                    <a:pt x="297775" y="22638"/>
                    <a:pt x="336523" y="23019"/>
                    <a:pt x="414976" y="25119"/>
                  </a:cubicBezTo>
                  <a:cubicBezTo>
                    <a:pt x="410013" y="17675"/>
                    <a:pt x="408486" y="15575"/>
                    <a:pt x="406195" y="12903"/>
                  </a:cubicBezTo>
                  <a:cubicBezTo>
                    <a:pt x="324880" y="6795"/>
                    <a:pt x="284795" y="4695"/>
                    <a:pt x="205770" y="2404"/>
                  </a:cubicBezTo>
                  <a:cubicBezTo>
                    <a:pt x="127699" y="305"/>
                    <a:pt x="88378" y="-1222"/>
                    <a:pt x="12981" y="1641"/>
                  </a:cubicBezTo>
                  <a:cubicBezTo>
                    <a:pt x="14507" y="3168"/>
                    <a:pt x="15652" y="4504"/>
                    <a:pt x="19852" y="11185"/>
                  </a:cubicBezTo>
                  <a:close/>
                </a:path>
              </a:pathLst>
            </a:custGeom>
            <a:grpFill/>
            <a:ln w="19088" cap="flat">
              <a:noFill/>
              <a:prstDash val="solid"/>
              <a:miter/>
            </a:ln>
          </p:spPr>
          <p:txBody>
            <a:bodyPr rtlCol="0" anchor="ctr"/>
            <a:lstStyle/>
            <a:p>
              <a:endParaRPr lang="en-US" dirty="0"/>
            </a:p>
          </p:txBody>
        </p:sp>
        <p:sp>
          <p:nvSpPr>
            <p:cNvPr id="669" name="Freeform: Shape 668">
              <a:extLst>
                <a:ext uri="{FF2B5EF4-FFF2-40B4-BE49-F238E27FC236}">
                  <a16:creationId xmlns:a16="http://schemas.microsoft.com/office/drawing/2014/main" id="{9F37B02D-DA4B-41D2-9DFD-575A7184368F}"/>
                </a:ext>
              </a:extLst>
            </p:cNvPr>
            <p:cNvSpPr/>
            <p:nvPr/>
          </p:nvSpPr>
          <p:spPr>
            <a:xfrm>
              <a:off x="10321342" y="4775522"/>
              <a:ext cx="439026" cy="38176"/>
            </a:xfrm>
            <a:custGeom>
              <a:avLst/>
              <a:gdLst>
                <a:gd name="connsiteX0" fmla="*/ 236502 w 439026"/>
                <a:gd name="connsiteY0" fmla="*/ 45811 h 38176"/>
                <a:gd name="connsiteX1" fmla="*/ 9353 w 439026"/>
                <a:gd name="connsiteY1" fmla="*/ 13171 h 38176"/>
                <a:gd name="connsiteX2" fmla="*/ 0 w 439026"/>
                <a:gd name="connsiteY2" fmla="*/ 0 h 38176"/>
                <a:gd name="connsiteX3" fmla="*/ 211879 w 439026"/>
                <a:gd name="connsiteY3" fmla="*/ 11071 h 38176"/>
                <a:gd name="connsiteX4" fmla="*/ 435019 w 439026"/>
                <a:gd name="connsiteY4" fmla="*/ 35886 h 38176"/>
                <a:gd name="connsiteX5" fmla="*/ 449716 w 439026"/>
                <a:gd name="connsiteY5" fmla="*/ 56501 h 38176"/>
                <a:gd name="connsiteX6" fmla="*/ 236502 w 439026"/>
                <a:gd name="connsiteY6" fmla="*/ 45811 h 38176"/>
                <a:gd name="connsiteX7" fmla="*/ 22334 w 439026"/>
                <a:gd name="connsiteY7" fmla="*/ 13553 h 38176"/>
                <a:gd name="connsiteX8" fmla="*/ 235166 w 439026"/>
                <a:gd name="connsiteY8" fmla="*/ 43903 h 38176"/>
                <a:gd name="connsiteX9" fmla="*/ 435400 w 439026"/>
                <a:gd name="connsiteY9" fmla="*/ 54210 h 38176"/>
                <a:gd name="connsiteX10" fmla="*/ 421657 w 439026"/>
                <a:gd name="connsiteY10" fmla="*/ 35122 h 38176"/>
                <a:gd name="connsiteX11" fmla="*/ 212260 w 439026"/>
                <a:gd name="connsiteY11" fmla="*/ 11644 h 38176"/>
                <a:gd name="connsiteX12" fmla="*/ 13362 w 439026"/>
                <a:gd name="connsiteY12" fmla="*/ 1145 h 38176"/>
                <a:gd name="connsiteX13" fmla="*/ 22334 w 439026"/>
                <a:gd name="connsiteY13" fmla="*/ 13553 h 381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8176">
                  <a:moveTo>
                    <a:pt x="236502" y="45811"/>
                  </a:moveTo>
                  <a:cubicBezTo>
                    <a:pt x="143925" y="29968"/>
                    <a:pt x="98495" y="23478"/>
                    <a:pt x="9353" y="13171"/>
                  </a:cubicBezTo>
                  <a:cubicBezTo>
                    <a:pt x="4009" y="4963"/>
                    <a:pt x="2290" y="2863"/>
                    <a:pt x="0" y="0"/>
                  </a:cubicBezTo>
                  <a:cubicBezTo>
                    <a:pt x="84179" y="3627"/>
                    <a:pt x="126745" y="6108"/>
                    <a:pt x="211879" y="11071"/>
                  </a:cubicBezTo>
                  <a:cubicBezTo>
                    <a:pt x="299683" y="18897"/>
                    <a:pt x="344350" y="23860"/>
                    <a:pt x="435019" y="35886"/>
                  </a:cubicBezTo>
                  <a:cubicBezTo>
                    <a:pt x="439600" y="41994"/>
                    <a:pt x="442272" y="45621"/>
                    <a:pt x="449716" y="56501"/>
                  </a:cubicBezTo>
                  <a:cubicBezTo>
                    <a:pt x="363819" y="51156"/>
                    <a:pt x="321062" y="48675"/>
                    <a:pt x="236502" y="45811"/>
                  </a:cubicBezTo>
                  <a:close/>
                  <a:moveTo>
                    <a:pt x="22334" y="13553"/>
                  </a:moveTo>
                  <a:cubicBezTo>
                    <a:pt x="105939" y="23287"/>
                    <a:pt x="148506" y="29396"/>
                    <a:pt x="235166" y="43903"/>
                  </a:cubicBezTo>
                  <a:cubicBezTo>
                    <a:pt x="314382" y="46766"/>
                    <a:pt x="354657" y="49056"/>
                    <a:pt x="435400" y="54210"/>
                  </a:cubicBezTo>
                  <a:cubicBezTo>
                    <a:pt x="428528" y="44284"/>
                    <a:pt x="426047" y="40849"/>
                    <a:pt x="421657" y="35122"/>
                  </a:cubicBezTo>
                  <a:cubicBezTo>
                    <a:pt x="336523" y="23669"/>
                    <a:pt x="294720" y="19088"/>
                    <a:pt x="212260" y="11644"/>
                  </a:cubicBezTo>
                  <a:cubicBezTo>
                    <a:pt x="132280" y="6872"/>
                    <a:pt x="92387" y="4581"/>
                    <a:pt x="13362" y="1145"/>
                  </a:cubicBezTo>
                  <a:cubicBezTo>
                    <a:pt x="15843" y="4009"/>
                    <a:pt x="17371" y="6108"/>
                    <a:pt x="22334" y="13553"/>
                  </a:cubicBezTo>
                  <a:close/>
                </a:path>
              </a:pathLst>
            </a:custGeom>
            <a:grpFill/>
            <a:ln w="19088" cap="flat">
              <a:noFill/>
              <a:prstDash val="solid"/>
              <a:miter/>
            </a:ln>
          </p:spPr>
          <p:txBody>
            <a:bodyPr rtlCol="0" anchor="ctr"/>
            <a:lstStyle/>
            <a:p>
              <a:endParaRPr lang="en-US" dirty="0"/>
            </a:p>
          </p:txBody>
        </p:sp>
        <p:sp>
          <p:nvSpPr>
            <p:cNvPr id="670" name="Freeform: Shape 669">
              <a:extLst>
                <a:ext uri="{FF2B5EF4-FFF2-40B4-BE49-F238E27FC236}">
                  <a16:creationId xmlns:a16="http://schemas.microsoft.com/office/drawing/2014/main" id="{0D5BBAA2-5FFF-4B18-A8F5-2F5BE41B127D}"/>
                </a:ext>
              </a:extLst>
            </p:cNvPr>
            <p:cNvSpPr/>
            <p:nvPr/>
          </p:nvSpPr>
          <p:spPr>
            <a:xfrm>
              <a:off x="10742807" y="4810071"/>
              <a:ext cx="458114" cy="76352"/>
            </a:xfrm>
            <a:custGeom>
              <a:avLst/>
              <a:gdLst>
                <a:gd name="connsiteX0" fmla="*/ 254063 w 458114"/>
                <a:gd name="connsiteY0" fmla="*/ 67954 h 76352"/>
                <a:gd name="connsiteX1" fmla="*/ 14507 w 458114"/>
                <a:gd name="connsiteY1" fmla="*/ 20424 h 76352"/>
                <a:gd name="connsiteX2" fmla="*/ 0 w 458114"/>
                <a:gd name="connsiteY2" fmla="*/ 0 h 76352"/>
                <a:gd name="connsiteX3" fmla="*/ 216269 w 458114"/>
                <a:gd name="connsiteY3" fmla="*/ 15461 h 76352"/>
                <a:gd name="connsiteX4" fmla="*/ 450479 w 458114"/>
                <a:gd name="connsiteY4" fmla="*/ 53065 h 76352"/>
                <a:gd name="connsiteX5" fmla="*/ 473385 w 458114"/>
                <a:gd name="connsiteY5" fmla="*/ 84178 h 76352"/>
                <a:gd name="connsiteX6" fmla="*/ 254063 w 458114"/>
                <a:gd name="connsiteY6" fmla="*/ 67954 h 76352"/>
                <a:gd name="connsiteX7" fmla="*/ 27869 w 458114"/>
                <a:gd name="connsiteY7" fmla="*/ 21379 h 76352"/>
                <a:gd name="connsiteX8" fmla="*/ 252344 w 458114"/>
                <a:gd name="connsiteY8" fmla="*/ 65472 h 76352"/>
                <a:gd name="connsiteX9" fmla="*/ 458114 w 458114"/>
                <a:gd name="connsiteY9" fmla="*/ 80933 h 76352"/>
                <a:gd name="connsiteX10" fmla="*/ 436927 w 458114"/>
                <a:gd name="connsiteY10" fmla="*/ 52110 h 76352"/>
                <a:gd name="connsiteX11" fmla="*/ 217032 w 458114"/>
                <a:gd name="connsiteY11" fmla="*/ 16607 h 76352"/>
                <a:gd name="connsiteX12" fmla="*/ 13934 w 458114"/>
                <a:gd name="connsiteY12" fmla="*/ 1909 h 76352"/>
                <a:gd name="connsiteX13" fmla="*/ 27869 w 458114"/>
                <a:gd name="connsiteY13" fmla="*/ 21379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76352">
                  <a:moveTo>
                    <a:pt x="254063" y="67954"/>
                  </a:moveTo>
                  <a:cubicBezTo>
                    <a:pt x="156332" y="46193"/>
                    <a:pt x="108420" y="36840"/>
                    <a:pt x="14507" y="20424"/>
                  </a:cubicBezTo>
                  <a:cubicBezTo>
                    <a:pt x="7063" y="9735"/>
                    <a:pt x="4390" y="6108"/>
                    <a:pt x="0" y="0"/>
                  </a:cubicBezTo>
                  <a:cubicBezTo>
                    <a:pt x="86279" y="6108"/>
                    <a:pt x="129799" y="9353"/>
                    <a:pt x="216269" y="15461"/>
                  </a:cubicBezTo>
                  <a:cubicBezTo>
                    <a:pt x="308273" y="28441"/>
                    <a:pt x="355038" y="35886"/>
                    <a:pt x="450479" y="53065"/>
                  </a:cubicBezTo>
                  <a:cubicBezTo>
                    <a:pt x="458305" y="63563"/>
                    <a:pt x="462695" y="69290"/>
                    <a:pt x="473385" y="84178"/>
                  </a:cubicBezTo>
                  <a:cubicBezTo>
                    <a:pt x="385198" y="77307"/>
                    <a:pt x="341295" y="73871"/>
                    <a:pt x="254063" y="67954"/>
                  </a:cubicBezTo>
                  <a:close/>
                  <a:moveTo>
                    <a:pt x="27869" y="21379"/>
                  </a:moveTo>
                  <a:cubicBezTo>
                    <a:pt x="115865" y="36649"/>
                    <a:pt x="160721" y="45621"/>
                    <a:pt x="252344" y="65472"/>
                  </a:cubicBezTo>
                  <a:cubicBezTo>
                    <a:pt x="334042" y="71008"/>
                    <a:pt x="375463" y="74253"/>
                    <a:pt x="458114" y="80933"/>
                  </a:cubicBezTo>
                  <a:cubicBezTo>
                    <a:pt x="448379" y="67381"/>
                    <a:pt x="444370" y="62036"/>
                    <a:pt x="436927" y="52110"/>
                  </a:cubicBezTo>
                  <a:cubicBezTo>
                    <a:pt x="347595" y="35886"/>
                    <a:pt x="303501" y="28823"/>
                    <a:pt x="217032" y="16607"/>
                  </a:cubicBezTo>
                  <a:cubicBezTo>
                    <a:pt x="135716" y="10689"/>
                    <a:pt x="95058" y="7635"/>
                    <a:pt x="13934" y="1909"/>
                  </a:cubicBezTo>
                  <a:cubicBezTo>
                    <a:pt x="18515" y="7826"/>
                    <a:pt x="20996" y="11262"/>
                    <a:pt x="27869" y="21379"/>
                  </a:cubicBezTo>
                  <a:close/>
                </a:path>
              </a:pathLst>
            </a:custGeom>
            <a:grpFill/>
            <a:ln w="19088" cap="flat">
              <a:noFill/>
              <a:prstDash val="solid"/>
              <a:miter/>
            </a:ln>
          </p:spPr>
          <p:txBody>
            <a:bodyPr rtlCol="0" anchor="ctr"/>
            <a:lstStyle/>
            <a:p>
              <a:endParaRPr lang="en-US" dirty="0"/>
            </a:p>
          </p:txBody>
        </p:sp>
        <p:sp>
          <p:nvSpPr>
            <p:cNvPr id="671" name="Freeform: Shape 670">
              <a:extLst>
                <a:ext uri="{FF2B5EF4-FFF2-40B4-BE49-F238E27FC236}">
                  <a16:creationId xmlns:a16="http://schemas.microsoft.com/office/drawing/2014/main" id="{4B36F645-7D2E-4C28-AD78-25E7E2CFA9B3}"/>
                </a:ext>
              </a:extLst>
            </p:cNvPr>
            <p:cNvSpPr/>
            <p:nvPr/>
          </p:nvSpPr>
          <p:spPr>
            <a:xfrm>
              <a:off x="11179352" y="4861418"/>
              <a:ext cx="496291" cy="95440"/>
            </a:xfrm>
            <a:custGeom>
              <a:avLst/>
              <a:gdLst>
                <a:gd name="connsiteX0" fmla="*/ 275441 w 496290"/>
                <a:gd name="connsiteY0" fmla="*/ 91241 h 95440"/>
                <a:gd name="connsiteX1" fmla="*/ 22524 w 496290"/>
                <a:gd name="connsiteY1" fmla="*/ 30732 h 95440"/>
                <a:gd name="connsiteX2" fmla="*/ 0 w 496290"/>
                <a:gd name="connsiteY2" fmla="*/ 0 h 95440"/>
                <a:gd name="connsiteX3" fmla="*/ 218941 w 496290"/>
                <a:gd name="connsiteY3" fmla="*/ 15843 h 95440"/>
                <a:gd name="connsiteX4" fmla="*/ 464986 w 496290"/>
                <a:gd name="connsiteY4" fmla="*/ 64900 h 95440"/>
                <a:gd name="connsiteX5" fmla="*/ 498581 w 496290"/>
                <a:gd name="connsiteY5" fmla="*/ 108611 h 95440"/>
                <a:gd name="connsiteX6" fmla="*/ 275441 w 496290"/>
                <a:gd name="connsiteY6" fmla="*/ 91241 h 95440"/>
                <a:gd name="connsiteX7" fmla="*/ 36077 w 496290"/>
                <a:gd name="connsiteY7" fmla="*/ 31877 h 95440"/>
                <a:gd name="connsiteX8" fmla="*/ 273151 w 496290"/>
                <a:gd name="connsiteY8" fmla="*/ 88378 h 95440"/>
                <a:gd name="connsiteX9" fmla="*/ 482357 w 496290"/>
                <a:gd name="connsiteY9" fmla="*/ 104794 h 95440"/>
                <a:gd name="connsiteX10" fmla="*/ 451052 w 496290"/>
                <a:gd name="connsiteY10" fmla="*/ 64327 h 95440"/>
                <a:gd name="connsiteX11" fmla="*/ 220086 w 496290"/>
                <a:gd name="connsiteY11" fmla="*/ 18134 h 95440"/>
                <a:gd name="connsiteX12" fmla="*/ 14507 w 496290"/>
                <a:gd name="connsiteY12" fmla="*/ 3054 h 95440"/>
                <a:gd name="connsiteX13" fmla="*/ 36077 w 496290"/>
                <a:gd name="connsiteY13" fmla="*/ 31877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95440">
                  <a:moveTo>
                    <a:pt x="275441" y="91241"/>
                  </a:moveTo>
                  <a:cubicBezTo>
                    <a:pt x="172175" y="64518"/>
                    <a:pt x="121591" y="52301"/>
                    <a:pt x="22524" y="30732"/>
                  </a:cubicBezTo>
                  <a:cubicBezTo>
                    <a:pt x="12026" y="16225"/>
                    <a:pt x="7636" y="10308"/>
                    <a:pt x="0" y="0"/>
                  </a:cubicBezTo>
                  <a:cubicBezTo>
                    <a:pt x="87805" y="6872"/>
                    <a:pt x="131708" y="10117"/>
                    <a:pt x="218941" y="15843"/>
                  </a:cubicBezTo>
                  <a:cubicBezTo>
                    <a:pt x="315527" y="33404"/>
                    <a:pt x="364773" y="43330"/>
                    <a:pt x="464986" y="64900"/>
                  </a:cubicBezTo>
                  <a:cubicBezTo>
                    <a:pt x="477203" y="80743"/>
                    <a:pt x="483693" y="89142"/>
                    <a:pt x="498581" y="108611"/>
                  </a:cubicBezTo>
                  <a:cubicBezTo>
                    <a:pt x="409249" y="101930"/>
                    <a:pt x="364392" y="98304"/>
                    <a:pt x="275441" y="91241"/>
                  </a:cubicBezTo>
                  <a:close/>
                  <a:moveTo>
                    <a:pt x="36077" y="31877"/>
                  </a:moveTo>
                  <a:cubicBezTo>
                    <a:pt x="129036" y="52301"/>
                    <a:pt x="176565" y="63563"/>
                    <a:pt x="273151" y="88378"/>
                  </a:cubicBezTo>
                  <a:cubicBezTo>
                    <a:pt x="356757" y="94868"/>
                    <a:pt x="398751" y="98304"/>
                    <a:pt x="482357" y="104794"/>
                  </a:cubicBezTo>
                  <a:cubicBezTo>
                    <a:pt x="468613" y="86851"/>
                    <a:pt x="462504" y="79025"/>
                    <a:pt x="451052" y="64327"/>
                  </a:cubicBezTo>
                  <a:cubicBezTo>
                    <a:pt x="357139" y="44094"/>
                    <a:pt x="310945" y="34740"/>
                    <a:pt x="220086" y="18134"/>
                  </a:cubicBezTo>
                  <a:cubicBezTo>
                    <a:pt x="138007" y="12598"/>
                    <a:pt x="96968" y="9544"/>
                    <a:pt x="14507" y="3054"/>
                  </a:cubicBezTo>
                  <a:cubicBezTo>
                    <a:pt x="22142" y="12598"/>
                    <a:pt x="26151" y="18134"/>
                    <a:pt x="36077" y="31877"/>
                  </a:cubicBezTo>
                  <a:close/>
                </a:path>
              </a:pathLst>
            </a:custGeom>
            <a:grpFill/>
            <a:ln w="19088" cap="flat">
              <a:noFill/>
              <a:prstDash val="solid"/>
              <a:miter/>
            </a:ln>
          </p:spPr>
          <p:txBody>
            <a:bodyPr rtlCol="0" anchor="ctr"/>
            <a:lstStyle/>
            <a:p>
              <a:endParaRPr lang="en-US" dirty="0"/>
            </a:p>
          </p:txBody>
        </p:sp>
        <p:sp>
          <p:nvSpPr>
            <p:cNvPr id="672" name="Freeform: Shape 671">
              <a:extLst>
                <a:ext uri="{FF2B5EF4-FFF2-40B4-BE49-F238E27FC236}">
                  <a16:creationId xmlns:a16="http://schemas.microsoft.com/office/drawing/2014/main" id="{4E39E8B0-258F-4B30-80BC-3B0A90B69DD6}"/>
                </a:ext>
              </a:extLst>
            </p:cNvPr>
            <p:cNvSpPr/>
            <p:nvPr/>
          </p:nvSpPr>
          <p:spPr>
            <a:xfrm>
              <a:off x="11629641" y="4924409"/>
              <a:ext cx="515379" cy="114529"/>
            </a:xfrm>
            <a:custGeom>
              <a:avLst/>
              <a:gdLst>
                <a:gd name="connsiteX0" fmla="*/ 299873 w 515378"/>
                <a:gd name="connsiteY0" fmla="*/ 114529 h 114528"/>
                <a:gd name="connsiteX1" fmla="*/ 33213 w 515378"/>
                <a:gd name="connsiteY1" fmla="*/ 43139 h 114528"/>
                <a:gd name="connsiteX2" fmla="*/ 0 w 515378"/>
                <a:gd name="connsiteY2" fmla="*/ 0 h 114528"/>
                <a:gd name="connsiteX3" fmla="*/ 219322 w 515378"/>
                <a:gd name="connsiteY3" fmla="*/ 12789 h 114528"/>
                <a:gd name="connsiteX4" fmla="*/ 477011 w 515378"/>
                <a:gd name="connsiteY4" fmla="*/ 71199 h 114528"/>
                <a:gd name="connsiteX5" fmla="*/ 523967 w 515378"/>
                <a:gd name="connsiteY5" fmla="*/ 128845 h 114528"/>
                <a:gd name="connsiteX6" fmla="*/ 299873 w 515378"/>
                <a:gd name="connsiteY6" fmla="*/ 114529 h 114528"/>
                <a:gd name="connsiteX7" fmla="*/ 47147 w 515378"/>
                <a:gd name="connsiteY7" fmla="*/ 44284 h 114528"/>
                <a:gd name="connsiteX8" fmla="*/ 297011 w 515378"/>
                <a:gd name="connsiteY8" fmla="*/ 110902 h 114528"/>
                <a:gd name="connsiteX9" fmla="*/ 507170 w 515378"/>
                <a:gd name="connsiteY9" fmla="*/ 124264 h 114528"/>
                <a:gd name="connsiteX10" fmla="*/ 463458 w 515378"/>
                <a:gd name="connsiteY10" fmla="*/ 70626 h 114528"/>
                <a:gd name="connsiteX11" fmla="*/ 221422 w 515378"/>
                <a:gd name="connsiteY11" fmla="*/ 15461 h 114528"/>
                <a:gd name="connsiteX12" fmla="*/ 15461 w 515378"/>
                <a:gd name="connsiteY12" fmla="*/ 3436 h 114528"/>
                <a:gd name="connsiteX13" fmla="*/ 47147 w 515378"/>
                <a:gd name="connsiteY13" fmla="*/ 44284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114528">
                  <a:moveTo>
                    <a:pt x="299873" y="114529"/>
                  </a:moveTo>
                  <a:cubicBezTo>
                    <a:pt x="191071" y="83797"/>
                    <a:pt x="137816" y="69481"/>
                    <a:pt x="33213" y="43139"/>
                  </a:cubicBezTo>
                  <a:cubicBezTo>
                    <a:pt x="18324" y="23860"/>
                    <a:pt x="12026" y="15461"/>
                    <a:pt x="0" y="0"/>
                  </a:cubicBezTo>
                  <a:cubicBezTo>
                    <a:pt x="88378" y="6108"/>
                    <a:pt x="132280" y="8781"/>
                    <a:pt x="219322" y="12789"/>
                  </a:cubicBezTo>
                  <a:cubicBezTo>
                    <a:pt x="320680" y="34359"/>
                    <a:pt x="372218" y="46002"/>
                    <a:pt x="477011" y="71199"/>
                  </a:cubicBezTo>
                  <a:cubicBezTo>
                    <a:pt x="494572" y="92768"/>
                    <a:pt x="503925" y="104030"/>
                    <a:pt x="523967" y="128845"/>
                  </a:cubicBezTo>
                  <a:cubicBezTo>
                    <a:pt x="434826" y="123882"/>
                    <a:pt x="389779" y="120828"/>
                    <a:pt x="299873" y="114529"/>
                  </a:cubicBezTo>
                  <a:close/>
                  <a:moveTo>
                    <a:pt x="47147" y="44284"/>
                  </a:moveTo>
                  <a:cubicBezTo>
                    <a:pt x="145260" y="68908"/>
                    <a:pt x="195271" y="82270"/>
                    <a:pt x="297011" y="110902"/>
                  </a:cubicBezTo>
                  <a:cubicBezTo>
                    <a:pt x="381380" y="116819"/>
                    <a:pt x="423565" y="119491"/>
                    <a:pt x="507170" y="124264"/>
                  </a:cubicBezTo>
                  <a:cubicBezTo>
                    <a:pt x="488464" y="101167"/>
                    <a:pt x="479874" y="90859"/>
                    <a:pt x="463458" y="70626"/>
                  </a:cubicBezTo>
                  <a:cubicBezTo>
                    <a:pt x="365155" y="46957"/>
                    <a:pt x="316671" y="35886"/>
                    <a:pt x="221422" y="15461"/>
                  </a:cubicBezTo>
                  <a:cubicBezTo>
                    <a:pt x="139724" y="11453"/>
                    <a:pt x="98303" y="8971"/>
                    <a:pt x="15461" y="3436"/>
                  </a:cubicBezTo>
                  <a:cubicBezTo>
                    <a:pt x="27105" y="18134"/>
                    <a:pt x="33213" y="26151"/>
                    <a:pt x="47147" y="44284"/>
                  </a:cubicBezTo>
                  <a:close/>
                </a:path>
              </a:pathLst>
            </a:custGeom>
            <a:grpFill/>
            <a:ln w="19088" cap="flat">
              <a:noFill/>
              <a:prstDash val="solid"/>
              <a:miter/>
            </a:ln>
          </p:spPr>
          <p:txBody>
            <a:bodyPr rtlCol="0" anchor="ctr"/>
            <a:lstStyle/>
            <a:p>
              <a:endParaRPr lang="en-US" dirty="0"/>
            </a:p>
          </p:txBody>
        </p:sp>
        <p:sp>
          <p:nvSpPr>
            <p:cNvPr id="673" name="Freeform: Shape 672">
              <a:extLst>
                <a:ext uri="{FF2B5EF4-FFF2-40B4-BE49-F238E27FC236}">
                  <a16:creationId xmlns:a16="http://schemas.microsoft.com/office/drawing/2014/main" id="{10AC9508-84EB-48CB-A8BD-E3802DCDDB10}"/>
                </a:ext>
              </a:extLst>
            </p:cNvPr>
            <p:cNvSpPr/>
            <p:nvPr/>
          </p:nvSpPr>
          <p:spPr>
            <a:xfrm>
              <a:off x="12091763" y="4993126"/>
              <a:ext cx="534467" cy="133617"/>
            </a:xfrm>
            <a:custGeom>
              <a:avLst/>
              <a:gdLst>
                <a:gd name="connsiteX0" fmla="*/ 326025 w 534466"/>
                <a:gd name="connsiteY0" fmla="*/ 136671 h 133616"/>
                <a:gd name="connsiteX1" fmla="*/ 46575 w 534466"/>
                <a:gd name="connsiteY1" fmla="*/ 57264 h 133616"/>
                <a:gd name="connsiteX2" fmla="*/ 0 w 534466"/>
                <a:gd name="connsiteY2" fmla="*/ 0 h 133616"/>
                <a:gd name="connsiteX3" fmla="*/ 216841 w 534466"/>
                <a:gd name="connsiteY3" fmla="*/ 6299 h 133616"/>
                <a:gd name="connsiteX4" fmla="*/ 485220 w 534466"/>
                <a:gd name="connsiteY4" fmla="*/ 71580 h 133616"/>
                <a:gd name="connsiteX5" fmla="*/ 547447 w 534466"/>
                <a:gd name="connsiteY5" fmla="*/ 143543 h 133616"/>
                <a:gd name="connsiteX6" fmla="*/ 326025 w 534466"/>
                <a:gd name="connsiteY6" fmla="*/ 136671 h 133616"/>
                <a:gd name="connsiteX7" fmla="*/ 60319 w 534466"/>
                <a:gd name="connsiteY7" fmla="*/ 58219 h 133616"/>
                <a:gd name="connsiteX8" fmla="*/ 322016 w 534466"/>
                <a:gd name="connsiteY8" fmla="*/ 132280 h 133616"/>
                <a:gd name="connsiteX9" fmla="*/ 529695 w 534466"/>
                <a:gd name="connsiteY9" fmla="*/ 138771 h 133616"/>
                <a:gd name="connsiteX10" fmla="*/ 471858 w 534466"/>
                <a:gd name="connsiteY10" fmla="*/ 71580 h 133616"/>
                <a:gd name="connsiteX11" fmla="*/ 219704 w 534466"/>
                <a:gd name="connsiteY11" fmla="*/ 10117 h 133616"/>
                <a:gd name="connsiteX12" fmla="*/ 16226 w 534466"/>
                <a:gd name="connsiteY12" fmla="*/ 4199 h 133616"/>
                <a:gd name="connsiteX13" fmla="*/ 60319 w 534466"/>
                <a:gd name="connsiteY13" fmla="*/ 58219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33616">
                  <a:moveTo>
                    <a:pt x="326025" y="136671"/>
                  </a:moveTo>
                  <a:cubicBezTo>
                    <a:pt x="212260" y="103267"/>
                    <a:pt x="156332" y="87233"/>
                    <a:pt x="46575" y="57264"/>
                  </a:cubicBezTo>
                  <a:cubicBezTo>
                    <a:pt x="26533" y="32641"/>
                    <a:pt x="17562" y="21379"/>
                    <a:pt x="0" y="0"/>
                  </a:cubicBezTo>
                  <a:cubicBezTo>
                    <a:pt x="87615" y="3818"/>
                    <a:pt x="131135" y="5154"/>
                    <a:pt x="216841" y="6299"/>
                  </a:cubicBezTo>
                  <a:cubicBezTo>
                    <a:pt x="322589" y="30923"/>
                    <a:pt x="376227" y="44094"/>
                    <a:pt x="485220" y="71580"/>
                  </a:cubicBezTo>
                  <a:cubicBezTo>
                    <a:pt x="509080" y="99067"/>
                    <a:pt x="521296" y="113383"/>
                    <a:pt x="547447" y="143543"/>
                  </a:cubicBezTo>
                  <a:cubicBezTo>
                    <a:pt x="459642" y="142015"/>
                    <a:pt x="415357" y="140488"/>
                    <a:pt x="326025" y="136671"/>
                  </a:cubicBezTo>
                  <a:close/>
                  <a:moveTo>
                    <a:pt x="60319" y="58219"/>
                  </a:moveTo>
                  <a:cubicBezTo>
                    <a:pt x="163203" y="86278"/>
                    <a:pt x="215695" y="101167"/>
                    <a:pt x="322016" y="132280"/>
                  </a:cubicBezTo>
                  <a:cubicBezTo>
                    <a:pt x="405813" y="135907"/>
                    <a:pt x="447425" y="137243"/>
                    <a:pt x="529695" y="138771"/>
                  </a:cubicBezTo>
                  <a:cubicBezTo>
                    <a:pt x="505454" y="110711"/>
                    <a:pt x="494000" y="97349"/>
                    <a:pt x="471858" y="71580"/>
                  </a:cubicBezTo>
                  <a:cubicBezTo>
                    <a:pt x="369545" y="45621"/>
                    <a:pt x="319154" y="33404"/>
                    <a:pt x="219704" y="10117"/>
                  </a:cubicBezTo>
                  <a:cubicBezTo>
                    <a:pt x="139153" y="8971"/>
                    <a:pt x="98495" y="7635"/>
                    <a:pt x="16226" y="4199"/>
                  </a:cubicBezTo>
                  <a:cubicBezTo>
                    <a:pt x="32832" y="24433"/>
                    <a:pt x="41422" y="34931"/>
                    <a:pt x="60319" y="58219"/>
                  </a:cubicBezTo>
                  <a:close/>
                </a:path>
              </a:pathLst>
            </a:custGeom>
            <a:grpFill/>
            <a:ln w="19088" cap="flat">
              <a:noFill/>
              <a:prstDash val="solid"/>
              <a:miter/>
            </a:ln>
          </p:spPr>
          <p:txBody>
            <a:bodyPr rtlCol="0" anchor="ctr"/>
            <a:lstStyle/>
            <a:p>
              <a:endParaRPr lang="en-US" dirty="0"/>
            </a:p>
          </p:txBody>
        </p:sp>
        <p:sp>
          <p:nvSpPr>
            <p:cNvPr id="674" name="Freeform: Shape 673">
              <a:extLst>
                <a:ext uri="{FF2B5EF4-FFF2-40B4-BE49-F238E27FC236}">
                  <a16:creationId xmlns:a16="http://schemas.microsoft.com/office/drawing/2014/main" id="{1DB04E7F-9FDE-44F9-A688-AF110DE32B25}"/>
                </a:ext>
              </a:extLst>
            </p:cNvPr>
            <p:cNvSpPr/>
            <p:nvPr/>
          </p:nvSpPr>
          <p:spPr>
            <a:xfrm>
              <a:off x="12561903" y="5059171"/>
              <a:ext cx="553555" cy="152705"/>
            </a:xfrm>
            <a:custGeom>
              <a:avLst/>
              <a:gdLst>
                <a:gd name="connsiteX0" fmla="*/ 351413 w 553554"/>
                <a:gd name="connsiteY0" fmla="*/ 158431 h 152704"/>
                <a:gd name="connsiteX1" fmla="*/ 61654 w 553554"/>
                <a:gd name="connsiteY1" fmla="*/ 75016 h 152704"/>
                <a:gd name="connsiteX2" fmla="*/ 0 w 553554"/>
                <a:gd name="connsiteY2" fmla="*/ 3436 h 152704"/>
                <a:gd name="connsiteX3" fmla="*/ 210923 w 553554"/>
                <a:gd name="connsiteY3" fmla="*/ 0 h 152704"/>
                <a:gd name="connsiteX4" fmla="*/ 487701 w 553554"/>
                <a:gd name="connsiteY4" fmla="*/ 68526 h 152704"/>
                <a:gd name="connsiteX5" fmla="*/ 565963 w 553554"/>
                <a:gd name="connsiteY5" fmla="*/ 154041 h 152704"/>
                <a:gd name="connsiteX6" fmla="*/ 351413 w 553554"/>
                <a:gd name="connsiteY6" fmla="*/ 158431 h 152704"/>
                <a:gd name="connsiteX7" fmla="*/ 75207 w 553554"/>
                <a:gd name="connsiteY7" fmla="*/ 75207 h 152704"/>
                <a:gd name="connsiteX8" fmla="*/ 346641 w 553554"/>
                <a:gd name="connsiteY8" fmla="*/ 153087 h 152704"/>
                <a:gd name="connsiteX9" fmla="*/ 547829 w 553554"/>
                <a:gd name="connsiteY9" fmla="*/ 149269 h 152704"/>
                <a:gd name="connsiteX10" fmla="*/ 474912 w 553554"/>
                <a:gd name="connsiteY10" fmla="*/ 69481 h 152704"/>
                <a:gd name="connsiteX11" fmla="*/ 214932 w 553554"/>
                <a:gd name="connsiteY11" fmla="*/ 4772 h 152704"/>
                <a:gd name="connsiteX12" fmla="*/ 16989 w 553554"/>
                <a:gd name="connsiteY12" fmla="*/ 7826 h 152704"/>
                <a:gd name="connsiteX13" fmla="*/ 75207 w 553554"/>
                <a:gd name="connsiteY13" fmla="*/ 75207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152704">
                  <a:moveTo>
                    <a:pt x="351413" y="158431"/>
                  </a:moveTo>
                  <a:cubicBezTo>
                    <a:pt x="234020" y="123882"/>
                    <a:pt x="175993" y="107084"/>
                    <a:pt x="61654" y="75016"/>
                  </a:cubicBezTo>
                  <a:cubicBezTo>
                    <a:pt x="35695" y="44857"/>
                    <a:pt x="23669" y="30732"/>
                    <a:pt x="0" y="3436"/>
                  </a:cubicBezTo>
                  <a:cubicBezTo>
                    <a:pt x="85705" y="3627"/>
                    <a:pt x="128082" y="3054"/>
                    <a:pt x="210923" y="0"/>
                  </a:cubicBezTo>
                  <a:cubicBezTo>
                    <a:pt x="320299" y="26342"/>
                    <a:pt x="375654" y="40276"/>
                    <a:pt x="487701" y="68526"/>
                  </a:cubicBezTo>
                  <a:cubicBezTo>
                    <a:pt x="518051" y="101740"/>
                    <a:pt x="533513" y="118728"/>
                    <a:pt x="565963" y="154041"/>
                  </a:cubicBezTo>
                  <a:cubicBezTo>
                    <a:pt x="481592" y="157477"/>
                    <a:pt x="438454" y="158240"/>
                    <a:pt x="351413" y="158431"/>
                  </a:cubicBezTo>
                  <a:close/>
                  <a:moveTo>
                    <a:pt x="75207" y="75207"/>
                  </a:moveTo>
                  <a:cubicBezTo>
                    <a:pt x="182291" y="105175"/>
                    <a:pt x="236693" y="120828"/>
                    <a:pt x="346641" y="153087"/>
                  </a:cubicBezTo>
                  <a:cubicBezTo>
                    <a:pt x="428337" y="152896"/>
                    <a:pt x="468613" y="152132"/>
                    <a:pt x="547829" y="149269"/>
                  </a:cubicBezTo>
                  <a:cubicBezTo>
                    <a:pt x="517669" y="116247"/>
                    <a:pt x="503353" y="100403"/>
                    <a:pt x="474912" y="69481"/>
                  </a:cubicBezTo>
                  <a:cubicBezTo>
                    <a:pt x="369736" y="42757"/>
                    <a:pt x="317626" y="29778"/>
                    <a:pt x="214932" y="4772"/>
                  </a:cubicBezTo>
                  <a:cubicBezTo>
                    <a:pt x="137052" y="7444"/>
                    <a:pt x="97350" y="8017"/>
                    <a:pt x="16989" y="7826"/>
                  </a:cubicBezTo>
                  <a:cubicBezTo>
                    <a:pt x="39321" y="33595"/>
                    <a:pt x="50775" y="46957"/>
                    <a:pt x="75207" y="75207"/>
                  </a:cubicBezTo>
                  <a:close/>
                </a:path>
              </a:pathLst>
            </a:custGeom>
            <a:grpFill/>
            <a:ln w="19088" cap="flat">
              <a:noFill/>
              <a:prstDash val="solid"/>
              <a:miter/>
            </a:ln>
          </p:spPr>
          <p:txBody>
            <a:bodyPr rtlCol="0" anchor="ctr"/>
            <a:lstStyle/>
            <a:p>
              <a:endParaRPr lang="en-US" dirty="0"/>
            </a:p>
          </p:txBody>
        </p:sp>
        <p:sp>
          <p:nvSpPr>
            <p:cNvPr id="675" name="Freeform: Shape 674">
              <a:extLst>
                <a:ext uri="{FF2B5EF4-FFF2-40B4-BE49-F238E27FC236}">
                  <a16:creationId xmlns:a16="http://schemas.microsoft.com/office/drawing/2014/main" id="{FB73A63C-DC91-43C2-92D4-7C1B46332485}"/>
                </a:ext>
              </a:extLst>
            </p:cNvPr>
            <p:cNvSpPr/>
            <p:nvPr/>
          </p:nvSpPr>
          <p:spPr>
            <a:xfrm>
              <a:off x="13034715" y="5110327"/>
              <a:ext cx="572643" cy="171793"/>
            </a:xfrm>
            <a:custGeom>
              <a:avLst/>
              <a:gdLst>
                <a:gd name="connsiteX0" fmla="*/ 373554 w 572643"/>
                <a:gd name="connsiteY0" fmla="*/ 183437 h 171792"/>
                <a:gd name="connsiteX1" fmla="*/ 77689 w 572643"/>
                <a:gd name="connsiteY1" fmla="*/ 100785 h 171792"/>
                <a:gd name="connsiteX2" fmla="*/ 0 w 572643"/>
                <a:gd name="connsiteY2" fmla="*/ 15652 h 171792"/>
                <a:gd name="connsiteX3" fmla="*/ 201379 w 572643"/>
                <a:gd name="connsiteY3" fmla="*/ 0 h 171792"/>
                <a:gd name="connsiteX4" fmla="*/ 482738 w 572643"/>
                <a:gd name="connsiteY4" fmla="*/ 67763 h 171792"/>
                <a:gd name="connsiteX5" fmla="*/ 576461 w 572643"/>
                <a:gd name="connsiteY5" fmla="*/ 164539 h 171792"/>
                <a:gd name="connsiteX6" fmla="*/ 373554 w 572643"/>
                <a:gd name="connsiteY6" fmla="*/ 183437 h 171792"/>
                <a:gd name="connsiteX7" fmla="*/ 90668 w 572643"/>
                <a:gd name="connsiteY7" fmla="*/ 100403 h 171792"/>
                <a:gd name="connsiteX8" fmla="*/ 367828 w 572643"/>
                <a:gd name="connsiteY8" fmla="*/ 177519 h 171792"/>
                <a:gd name="connsiteX9" fmla="*/ 558136 w 572643"/>
                <a:gd name="connsiteY9" fmla="*/ 160149 h 171792"/>
                <a:gd name="connsiteX10" fmla="*/ 470712 w 572643"/>
                <a:gd name="connsiteY10" fmla="*/ 69672 h 171792"/>
                <a:gd name="connsiteX11" fmla="*/ 206342 w 572643"/>
                <a:gd name="connsiteY11" fmla="*/ 5726 h 171792"/>
                <a:gd name="connsiteX12" fmla="*/ 17370 w 572643"/>
                <a:gd name="connsiteY12" fmla="*/ 20424 h 171792"/>
                <a:gd name="connsiteX13" fmla="*/ 90668 w 572643"/>
                <a:gd name="connsiteY13" fmla="*/ 100403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171792">
                  <a:moveTo>
                    <a:pt x="373554" y="183437"/>
                  </a:moveTo>
                  <a:cubicBezTo>
                    <a:pt x="254254" y="150032"/>
                    <a:pt x="194889" y="133235"/>
                    <a:pt x="77689" y="100785"/>
                  </a:cubicBezTo>
                  <a:cubicBezTo>
                    <a:pt x="45621" y="65472"/>
                    <a:pt x="30160" y="48675"/>
                    <a:pt x="0" y="15652"/>
                  </a:cubicBezTo>
                  <a:cubicBezTo>
                    <a:pt x="82270" y="11262"/>
                    <a:pt x="122545" y="8208"/>
                    <a:pt x="201379" y="0"/>
                  </a:cubicBezTo>
                  <a:cubicBezTo>
                    <a:pt x="313044" y="26723"/>
                    <a:pt x="369545" y="40467"/>
                    <a:pt x="482738" y="67763"/>
                  </a:cubicBezTo>
                  <a:cubicBezTo>
                    <a:pt x="519386" y="105748"/>
                    <a:pt x="538094" y="125027"/>
                    <a:pt x="576461" y="164539"/>
                  </a:cubicBezTo>
                  <a:cubicBezTo>
                    <a:pt x="497054" y="174083"/>
                    <a:pt x="456396" y="177710"/>
                    <a:pt x="373554" y="183437"/>
                  </a:cubicBezTo>
                  <a:close/>
                  <a:moveTo>
                    <a:pt x="90668" y="100403"/>
                  </a:moveTo>
                  <a:cubicBezTo>
                    <a:pt x="200616" y="130754"/>
                    <a:pt x="256162" y="146406"/>
                    <a:pt x="367828" y="177519"/>
                  </a:cubicBezTo>
                  <a:cubicBezTo>
                    <a:pt x="445516" y="172175"/>
                    <a:pt x="483692" y="168739"/>
                    <a:pt x="558136" y="160149"/>
                  </a:cubicBezTo>
                  <a:cubicBezTo>
                    <a:pt x="522441" y="123118"/>
                    <a:pt x="505070" y="105175"/>
                    <a:pt x="470712" y="69672"/>
                  </a:cubicBezTo>
                  <a:cubicBezTo>
                    <a:pt x="364391" y="43903"/>
                    <a:pt x="311327" y="30923"/>
                    <a:pt x="206342" y="5726"/>
                  </a:cubicBezTo>
                  <a:cubicBezTo>
                    <a:pt x="132280" y="13171"/>
                    <a:pt x="94486" y="16034"/>
                    <a:pt x="17370" y="20424"/>
                  </a:cubicBezTo>
                  <a:cubicBezTo>
                    <a:pt x="45811" y="51347"/>
                    <a:pt x="60318" y="67190"/>
                    <a:pt x="90668" y="100403"/>
                  </a:cubicBezTo>
                  <a:close/>
                </a:path>
              </a:pathLst>
            </a:custGeom>
            <a:grpFill/>
            <a:ln w="19088" cap="flat">
              <a:noFill/>
              <a:prstDash val="solid"/>
              <a:miter/>
            </a:ln>
          </p:spPr>
          <p:txBody>
            <a:bodyPr rtlCol="0" anchor="ctr"/>
            <a:lstStyle/>
            <a:p>
              <a:endParaRPr lang="en-US" dirty="0"/>
            </a:p>
          </p:txBody>
        </p:sp>
        <p:sp>
          <p:nvSpPr>
            <p:cNvPr id="676" name="Freeform: Shape 675">
              <a:extLst>
                <a:ext uri="{FF2B5EF4-FFF2-40B4-BE49-F238E27FC236}">
                  <a16:creationId xmlns:a16="http://schemas.microsoft.com/office/drawing/2014/main" id="{8E037766-AFF9-4B7A-84F4-190C34370099}"/>
                </a:ext>
              </a:extLst>
            </p:cNvPr>
            <p:cNvSpPr/>
            <p:nvPr/>
          </p:nvSpPr>
          <p:spPr>
            <a:xfrm>
              <a:off x="13502565" y="5146976"/>
              <a:ext cx="572643" cy="190881"/>
            </a:xfrm>
            <a:custGeom>
              <a:avLst/>
              <a:gdLst>
                <a:gd name="connsiteX0" fmla="*/ 389205 w 572643"/>
                <a:gd name="connsiteY0" fmla="*/ 202525 h 190880"/>
                <a:gd name="connsiteX1" fmla="*/ 93150 w 572643"/>
                <a:gd name="connsiteY1" fmla="*/ 126554 h 190880"/>
                <a:gd name="connsiteX2" fmla="*/ 0 w 572643"/>
                <a:gd name="connsiteY2" fmla="*/ 29968 h 190880"/>
                <a:gd name="connsiteX3" fmla="*/ 188017 w 572643"/>
                <a:gd name="connsiteY3" fmla="*/ 0 h 190880"/>
                <a:gd name="connsiteX4" fmla="*/ 468422 w 572643"/>
                <a:gd name="connsiteY4" fmla="*/ 62036 h 190880"/>
                <a:gd name="connsiteX5" fmla="*/ 575125 w 572643"/>
                <a:gd name="connsiteY5" fmla="*/ 166448 h 190880"/>
                <a:gd name="connsiteX6" fmla="*/ 389205 w 572643"/>
                <a:gd name="connsiteY6" fmla="*/ 202525 h 190880"/>
                <a:gd name="connsiteX7" fmla="*/ 105366 w 572643"/>
                <a:gd name="connsiteY7" fmla="*/ 125027 h 190880"/>
                <a:gd name="connsiteX8" fmla="*/ 382525 w 572643"/>
                <a:gd name="connsiteY8" fmla="*/ 195844 h 190880"/>
                <a:gd name="connsiteX9" fmla="*/ 557182 w 572643"/>
                <a:gd name="connsiteY9" fmla="*/ 162249 h 190880"/>
                <a:gd name="connsiteX10" fmla="*/ 457350 w 572643"/>
                <a:gd name="connsiteY10" fmla="*/ 64518 h 190880"/>
                <a:gd name="connsiteX11" fmla="*/ 193744 w 572643"/>
                <a:gd name="connsiteY11" fmla="*/ 5917 h 190880"/>
                <a:gd name="connsiteX12" fmla="*/ 17370 w 572643"/>
                <a:gd name="connsiteY12" fmla="*/ 34168 h 190880"/>
                <a:gd name="connsiteX13" fmla="*/ 105366 w 572643"/>
                <a:gd name="connsiteY13" fmla="*/ 125027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190880">
                  <a:moveTo>
                    <a:pt x="389205" y="202525"/>
                  </a:moveTo>
                  <a:cubicBezTo>
                    <a:pt x="270860" y="172747"/>
                    <a:pt x="211495" y="157286"/>
                    <a:pt x="93150" y="126554"/>
                  </a:cubicBezTo>
                  <a:cubicBezTo>
                    <a:pt x="54974" y="87042"/>
                    <a:pt x="36458" y="67763"/>
                    <a:pt x="0" y="29968"/>
                  </a:cubicBezTo>
                  <a:cubicBezTo>
                    <a:pt x="77307" y="19851"/>
                    <a:pt x="114910" y="13934"/>
                    <a:pt x="188017" y="0"/>
                  </a:cubicBezTo>
                  <a:cubicBezTo>
                    <a:pt x="300064" y="25196"/>
                    <a:pt x="356375" y="37603"/>
                    <a:pt x="468422" y="62036"/>
                  </a:cubicBezTo>
                  <a:cubicBezTo>
                    <a:pt x="510607" y="103267"/>
                    <a:pt x="531985" y="124073"/>
                    <a:pt x="575125" y="166448"/>
                  </a:cubicBezTo>
                  <a:cubicBezTo>
                    <a:pt x="502971" y="182864"/>
                    <a:pt x="465749" y="190117"/>
                    <a:pt x="389205" y="202525"/>
                  </a:cubicBezTo>
                  <a:close/>
                  <a:moveTo>
                    <a:pt x="105366" y="125027"/>
                  </a:moveTo>
                  <a:cubicBezTo>
                    <a:pt x="216077" y="153659"/>
                    <a:pt x="271623" y="167975"/>
                    <a:pt x="382525" y="195844"/>
                  </a:cubicBezTo>
                  <a:cubicBezTo>
                    <a:pt x="454297" y="184200"/>
                    <a:pt x="489228" y="177519"/>
                    <a:pt x="557182" y="162249"/>
                  </a:cubicBezTo>
                  <a:cubicBezTo>
                    <a:pt x="516715" y="122546"/>
                    <a:pt x="496863" y="103076"/>
                    <a:pt x="457350" y="64518"/>
                  </a:cubicBezTo>
                  <a:cubicBezTo>
                    <a:pt x="351985" y="41612"/>
                    <a:pt x="299110" y="29777"/>
                    <a:pt x="193744" y="5917"/>
                  </a:cubicBezTo>
                  <a:cubicBezTo>
                    <a:pt x="125027" y="18897"/>
                    <a:pt x="89713" y="24433"/>
                    <a:pt x="17370" y="34168"/>
                  </a:cubicBezTo>
                  <a:cubicBezTo>
                    <a:pt x="52110" y="69862"/>
                    <a:pt x="69480" y="87996"/>
                    <a:pt x="105366" y="125027"/>
                  </a:cubicBezTo>
                  <a:close/>
                </a:path>
              </a:pathLst>
            </a:custGeom>
            <a:grpFill/>
            <a:ln w="19088" cap="flat">
              <a:noFill/>
              <a:prstDash val="solid"/>
              <a:miter/>
            </a:ln>
          </p:spPr>
          <p:txBody>
            <a:bodyPr rtlCol="0" anchor="ctr"/>
            <a:lstStyle/>
            <a:p>
              <a:endParaRPr lang="en-US" dirty="0"/>
            </a:p>
          </p:txBody>
        </p:sp>
        <p:sp>
          <p:nvSpPr>
            <p:cNvPr id="677" name="Freeform: Shape 676">
              <a:extLst>
                <a:ext uri="{FF2B5EF4-FFF2-40B4-BE49-F238E27FC236}">
                  <a16:creationId xmlns:a16="http://schemas.microsoft.com/office/drawing/2014/main" id="{B7B17965-5F7D-46CB-B7F4-9AB1408C9D9D}"/>
                </a:ext>
              </a:extLst>
            </p:cNvPr>
            <p:cNvSpPr/>
            <p:nvPr/>
          </p:nvSpPr>
          <p:spPr>
            <a:xfrm>
              <a:off x="-1814872" y="5298345"/>
              <a:ext cx="591731" cy="209969"/>
            </a:xfrm>
            <a:custGeom>
              <a:avLst/>
              <a:gdLst>
                <a:gd name="connsiteX0" fmla="*/ 189354 w 591731"/>
                <a:gd name="connsiteY0" fmla="*/ 219322 h 209969"/>
                <a:gd name="connsiteX1" fmla="*/ 0 w 591731"/>
                <a:gd name="connsiteY1" fmla="*/ 176565 h 209969"/>
                <a:gd name="connsiteX2" fmla="*/ 113002 w 591731"/>
                <a:gd name="connsiteY2" fmla="*/ 65854 h 209969"/>
                <a:gd name="connsiteX3" fmla="*/ 406195 w 591731"/>
                <a:gd name="connsiteY3" fmla="*/ 0 h 209969"/>
                <a:gd name="connsiteX4" fmla="*/ 602802 w 591731"/>
                <a:gd name="connsiteY4" fmla="*/ 33786 h 209969"/>
                <a:gd name="connsiteX5" fmla="*/ 500490 w 591731"/>
                <a:gd name="connsiteY5" fmla="*/ 141061 h 209969"/>
                <a:gd name="connsiteX6" fmla="*/ 189354 w 591731"/>
                <a:gd name="connsiteY6" fmla="*/ 219322 h 209969"/>
                <a:gd name="connsiteX7" fmla="*/ 18515 w 591731"/>
                <a:gd name="connsiteY7" fmla="*/ 172556 h 209969"/>
                <a:gd name="connsiteX8" fmla="*/ 196417 w 591731"/>
                <a:gd name="connsiteY8" fmla="*/ 212259 h 209969"/>
                <a:gd name="connsiteX9" fmla="*/ 487892 w 591731"/>
                <a:gd name="connsiteY9" fmla="*/ 139343 h 209969"/>
                <a:gd name="connsiteX10" fmla="*/ 584287 w 591731"/>
                <a:gd name="connsiteY10" fmla="*/ 38558 h 209969"/>
                <a:gd name="connsiteX11" fmla="*/ 400087 w 591731"/>
                <a:gd name="connsiteY11" fmla="*/ 6681 h 209969"/>
                <a:gd name="connsiteX12" fmla="*/ 124454 w 591731"/>
                <a:gd name="connsiteY12" fmla="*/ 68908 h 209969"/>
                <a:gd name="connsiteX13" fmla="*/ 18515 w 591731"/>
                <a:gd name="connsiteY13" fmla="*/ 172556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209969">
                  <a:moveTo>
                    <a:pt x="189354" y="219322"/>
                  </a:moveTo>
                  <a:cubicBezTo>
                    <a:pt x="111475" y="203479"/>
                    <a:pt x="73489" y="195080"/>
                    <a:pt x="0" y="176565"/>
                  </a:cubicBezTo>
                  <a:cubicBezTo>
                    <a:pt x="46002" y="131708"/>
                    <a:pt x="68526" y="109565"/>
                    <a:pt x="113002" y="65854"/>
                  </a:cubicBezTo>
                  <a:cubicBezTo>
                    <a:pt x="229630" y="40276"/>
                    <a:pt x="288612" y="26914"/>
                    <a:pt x="406195" y="0"/>
                  </a:cubicBezTo>
                  <a:cubicBezTo>
                    <a:pt x="482738" y="14889"/>
                    <a:pt x="522060" y="21569"/>
                    <a:pt x="602802" y="33786"/>
                  </a:cubicBezTo>
                  <a:cubicBezTo>
                    <a:pt x="563099" y="75589"/>
                    <a:pt x="542866" y="96968"/>
                    <a:pt x="500490" y="141061"/>
                  </a:cubicBezTo>
                  <a:cubicBezTo>
                    <a:pt x="375654" y="173129"/>
                    <a:pt x="313045" y="188972"/>
                    <a:pt x="189354" y="219322"/>
                  </a:cubicBezTo>
                  <a:close/>
                  <a:moveTo>
                    <a:pt x="18515" y="172556"/>
                  </a:moveTo>
                  <a:cubicBezTo>
                    <a:pt x="87805" y="189545"/>
                    <a:pt x="123500" y="197562"/>
                    <a:pt x="196417" y="212259"/>
                  </a:cubicBezTo>
                  <a:cubicBezTo>
                    <a:pt x="312281" y="183818"/>
                    <a:pt x="370882" y="169121"/>
                    <a:pt x="487892" y="139343"/>
                  </a:cubicBezTo>
                  <a:cubicBezTo>
                    <a:pt x="527595" y="97922"/>
                    <a:pt x="546874" y="77879"/>
                    <a:pt x="584287" y="38558"/>
                  </a:cubicBezTo>
                  <a:cubicBezTo>
                    <a:pt x="508698" y="27105"/>
                    <a:pt x="471858" y="20615"/>
                    <a:pt x="400087" y="6681"/>
                  </a:cubicBezTo>
                  <a:cubicBezTo>
                    <a:pt x="289567" y="32068"/>
                    <a:pt x="234211" y="44666"/>
                    <a:pt x="124454" y="68908"/>
                  </a:cubicBezTo>
                  <a:cubicBezTo>
                    <a:pt x="82652" y="109757"/>
                    <a:pt x="61464" y="130372"/>
                    <a:pt x="18515" y="172556"/>
                  </a:cubicBezTo>
                  <a:close/>
                </a:path>
              </a:pathLst>
            </a:custGeom>
            <a:grpFill/>
            <a:ln w="19088" cap="flat">
              <a:noFill/>
              <a:prstDash val="solid"/>
              <a:miter/>
            </a:ln>
          </p:spPr>
          <p:txBody>
            <a:bodyPr rtlCol="0" anchor="ctr"/>
            <a:lstStyle/>
            <a:p>
              <a:endParaRPr lang="en-US" dirty="0"/>
            </a:p>
          </p:txBody>
        </p:sp>
        <p:sp>
          <p:nvSpPr>
            <p:cNvPr id="678" name="Freeform: Shape 677">
              <a:extLst>
                <a:ext uri="{FF2B5EF4-FFF2-40B4-BE49-F238E27FC236}">
                  <a16:creationId xmlns:a16="http://schemas.microsoft.com/office/drawing/2014/main" id="{8678481C-2833-4D80-9F5B-A7456B19EAEB}"/>
                </a:ext>
              </a:extLst>
            </p:cNvPr>
            <p:cNvSpPr/>
            <p:nvPr/>
          </p:nvSpPr>
          <p:spPr>
            <a:xfrm>
              <a:off x="-1330225" y="5260169"/>
              <a:ext cx="610819" cy="190881"/>
            </a:xfrm>
            <a:custGeom>
              <a:avLst/>
              <a:gdLst>
                <a:gd name="connsiteX0" fmla="*/ 208633 w 610819"/>
                <a:gd name="connsiteY0" fmla="*/ 209587 h 190880"/>
                <a:gd name="connsiteX1" fmla="*/ 0 w 610819"/>
                <a:gd name="connsiteY1" fmla="*/ 180764 h 190880"/>
                <a:gd name="connsiteX2" fmla="*/ 102694 w 610819"/>
                <a:gd name="connsiteY2" fmla="*/ 73298 h 190880"/>
                <a:gd name="connsiteX3" fmla="*/ 401041 w 610819"/>
                <a:gd name="connsiteY3" fmla="*/ 0 h 190880"/>
                <a:gd name="connsiteX4" fmla="*/ 613492 w 610819"/>
                <a:gd name="connsiteY4" fmla="*/ 21760 h 190880"/>
                <a:gd name="connsiteX5" fmla="*/ 525114 w 610819"/>
                <a:gd name="connsiteY5" fmla="*/ 122546 h 190880"/>
                <a:gd name="connsiteX6" fmla="*/ 208633 w 610819"/>
                <a:gd name="connsiteY6" fmla="*/ 209587 h 190880"/>
                <a:gd name="connsiteX7" fmla="*/ 19088 w 610819"/>
                <a:gd name="connsiteY7" fmla="*/ 175992 h 190880"/>
                <a:gd name="connsiteX8" fmla="*/ 214932 w 610819"/>
                <a:gd name="connsiteY8" fmla="*/ 202715 h 190880"/>
                <a:gd name="connsiteX9" fmla="*/ 511370 w 610819"/>
                <a:gd name="connsiteY9" fmla="*/ 121591 h 190880"/>
                <a:gd name="connsiteX10" fmla="*/ 594785 w 610819"/>
                <a:gd name="connsiteY10" fmla="*/ 26723 h 190880"/>
                <a:gd name="connsiteX11" fmla="*/ 395505 w 610819"/>
                <a:gd name="connsiteY11" fmla="*/ 6299 h 190880"/>
                <a:gd name="connsiteX12" fmla="*/ 115101 w 610819"/>
                <a:gd name="connsiteY12" fmla="*/ 75398 h 190880"/>
                <a:gd name="connsiteX13" fmla="*/ 19088 w 610819"/>
                <a:gd name="connsiteY13" fmla="*/ 175992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190880">
                  <a:moveTo>
                    <a:pt x="208633" y="209587"/>
                  </a:moveTo>
                  <a:cubicBezTo>
                    <a:pt x="123691" y="199089"/>
                    <a:pt x="81697" y="193362"/>
                    <a:pt x="0" y="180764"/>
                  </a:cubicBezTo>
                  <a:cubicBezTo>
                    <a:pt x="42567" y="136671"/>
                    <a:pt x="62991" y="115292"/>
                    <a:pt x="102694" y="73298"/>
                  </a:cubicBezTo>
                  <a:cubicBezTo>
                    <a:pt x="222376" y="44093"/>
                    <a:pt x="282313" y="29205"/>
                    <a:pt x="401041" y="0"/>
                  </a:cubicBezTo>
                  <a:cubicBezTo>
                    <a:pt x="484265" y="9926"/>
                    <a:pt x="526832" y="14316"/>
                    <a:pt x="613492" y="21760"/>
                  </a:cubicBezTo>
                  <a:cubicBezTo>
                    <a:pt x="579897" y="60509"/>
                    <a:pt x="562336" y="80552"/>
                    <a:pt x="525114" y="122546"/>
                  </a:cubicBezTo>
                  <a:cubicBezTo>
                    <a:pt x="399132" y="157477"/>
                    <a:pt x="335569" y="175038"/>
                    <a:pt x="208633" y="209587"/>
                  </a:cubicBezTo>
                  <a:close/>
                  <a:moveTo>
                    <a:pt x="19088" y="175992"/>
                  </a:moveTo>
                  <a:cubicBezTo>
                    <a:pt x="96013" y="187636"/>
                    <a:pt x="135335" y="192981"/>
                    <a:pt x="214932" y="202715"/>
                  </a:cubicBezTo>
                  <a:cubicBezTo>
                    <a:pt x="333851" y="170266"/>
                    <a:pt x="393406" y="154041"/>
                    <a:pt x="511370" y="121591"/>
                  </a:cubicBezTo>
                  <a:cubicBezTo>
                    <a:pt x="546492" y="82270"/>
                    <a:pt x="562908" y="63372"/>
                    <a:pt x="594785" y="26723"/>
                  </a:cubicBezTo>
                  <a:cubicBezTo>
                    <a:pt x="513470" y="19661"/>
                    <a:pt x="473576" y="15461"/>
                    <a:pt x="395505" y="6299"/>
                  </a:cubicBezTo>
                  <a:cubicBezTo>
                    <a:pt x="283840" y="33786"/>
                    <a:pt x="227721" y="47720"/>
                    <a:pt x="115101" y="75398"/>
                  </a:cubicBezTo>
                  <a:cubicBezTo>
                    <a:pt x="77879" y="114529"/>
                    <a:pt x="58791" y="134571"/>
                    <a:pt x="19088" y="175992"/>
                  </a:cubicBezTo>
                  <a:close/>
                </a:path>
              </a:pathLst>
            </a:custGeom>
            <a:grpFill/>
            <a:ln w="19088" cap="flat">
              <a:noFill/>
              <a:prstDash val="solid"/>
              <a:miter/>
            </a:ln>
          </p:spPr>
          <p:txBody>
            <a:bodyPr rtlCol="0" anchor="ctr"/>
            <a:lstStyle/>
            <a:p>
              <a:endParaRPr lang="en-US" dirty="0"/>
            </a:p>
          </p:txBody>
        </p:sp>
        <p:sp>
          <p:nvSpPr>
            <p:cNvPr id="679" name="Freeform: Shape 678">
              <a:extLst>
                <a:ext uri="{FF2B5EF4-FFF2-40B4-BE49-F238E27FC236}">
                  <a16:creationId xmlns:a16="http://schemas.microsoft.com/office/drawing/2014/main" id="{90323939-EB11-44F2-A271-794352C56B1B}"/>
                </a:ext>
              </a:extLst>
            </p:cNvPr>
            <p:cNvSpPr/>
            <p:nvPr/>
          </p:nvSpPr>
          <p:spPr>
            <a:xfrm>
              <a:off x="-821527" y="5207867"/>
              <a:ext cx="591731" cy="190881"/>
            </a:xfrm>
            <a:custGeom>
              <a:avLst/>
              <a:gdLst>
                <a:gd name="connsiteX0" fmla="*/ 222185 w 591731"/>
                <a:gd name="connsiteY0" fmla="*/ 194698 h 190880"/>
                <a:gd name="connsiteX1" fmla="*/ 0 w 591731"/>
                <a:gd name="connsiteY1" fmla="*/ 177137 h 190880"/>
                <a:gd name="connsiteX2" fmla="*/ 88950 w 591731"/>
                <a:gd name="connsiteY2" fmla="*/ 75971 h 190880"/>
                <a:gd name="connsiteX3" fmla="*/ 385389 w 591731"/>
                <a:gd name="connsiteY3" fmla="*/ 0 h 190880"/>
                <a:gd name="connsiteX4" fmla="*/ 609292 w 591731"/>
                <a:gd name="connsiteY4" fmla="*/ 11835 h 190880"/>
                <a:gd name="connsiteX5" fmla="*/ 536185 w 591731"/>
                <a:gd name="connsiteY5" fmla="*/ 104412 h 190880"/>
                <a:gd name="connsiteX6" fmla="*/ 222185 w 591731"/>
                <a:gd name="connsiteY6" fmla="*/ 194698 h 190880"/>
                <a:gd name="connsiteX7" fmla="*/ 19279 w 591731"/>
                <a:gd name="connsiteY7" fmla="*/ 171793 h 190880"/>
                <a:gd name="connsiteX8" fmla="*/ 227912 w 591731"/>
                <a:gd name="connsiteY8" fmla="*/ 188018 h 190880"/>
                <a:gd name="connsiteX9" fmla="*/ 521869 w 591731"/>
                <a:gd name="connsiteY9" fmla="*/ 103839 h 190880"/>
                <a:gd name="connsiteX10" fmla="*/ 590777 w 591731"/>
                <a:gd name="connsiteY10" fmla="*/ 16798 h 190880"/>
                <a:gd name="connsiteX11" fmla="*/ 380616 w 591731"/>
                <a:gd name="connsiteY11" fmla="*/ 5536 h 190880"/>
                <a:gd name="connsiteX12" fmla="*/ 102121 w 591731"/>
                <a:gd name="connsiteY12" fmla="*/ 77307 h 190880"/>
                <a:gd name="connsiteX13" fmla="*/ 19279 w 591731"/>
                <a:gd name="connsiteY13" fmla="*/ 171793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190880">
                  <a:moveTo>
                    <a:pt x="222185" y="194698"/>
                  </a:moveTo>
                  <a:cubicBezTo>
                    <a:pt x="132280" y="188399"/>
                    <a:pt x="87614" y="184964"/>
                    <a:pt x="0" y="177137"/>
                  </a:cubicBezTo>
                  <a:cubicBezTo>
                    <a:pt x="37413" y="135144"/>
                    <a:pt x="55165" y="114910"/>
                    <a:pt x="88950" y="75971"/>
                  </a:cubicBezTo>
                  <a:cubicBezTo>
                    <a:pt x="208824" y="45048"/>
                    <a:pt x="268188" y="29587"/>
                    <a:pt x="385389" y="0"/>
                  </a:cubicBezTo>
                  <a:cubicBezTo>
                    <a:pt x="473576" y="5726"/>
                    <a:pt x="518624" y="8017"/>
                    <a:pt x="609292" y="11835"/>
                  </a:cubicBezTo>
                  <a:cubicBezTo>
                    <a:pt x="582187" y="46957"/>
                    <a:pt x="567871" y="65281"/>
                    <a:pt x="536185" y="104412"/>
                  </a:cubicBezTo>
                  <a:cubicBezTo>
                    <a:pt x="412112" y="139725"/>
                    <a:pt x="349121" y="157859"/>
                    <a:pt x="222185" y="194698"/>
                  </a:cubicBezTo>
                  <a:close/>
                  <a:moveTo>
                    <a:pt x="19279" y="171793"/>
                  </a:moveTo>
                  <a:cubicBezTo>
                    <a:pt x="101739" y="179046"/>
                    <a:pt x="143542" y="182101"/>
                    <a:pt x="227912" y="188018"/>
                  </a:cubicBezTo>
                  <a:cubicBezTo>
                    <a:pt x="346640" y="153659"/>
                    <a:pt x="405622" y="136671"/>
                    <a:pt x="521869" y="103839"/>
                  </a:cubicBezTo>
                  <a:cubicBezTo>
                    <a:pt x="551646" y="67190"/>
                    <a:pt x="565199" y="50011"/>
                    <a:pt x="590777" y="16798"/>
                  </a:cubicBezTo>
                  <a:cubicBezTo>
                    <a:pt x="505644" y="13171"/>
                    <a:pt x="463459" y="10880"/>
                    <a:pt x="380616" y="5536"/>
                  </a:cubicBezTo>
                  <a:cubicBezTo>
                    <a:pt x="270478" y="33595"/>
                    <a:pt x="214550" y="48102"/>
                    <a:pt x="102121" y="77307"/>
                  </a:cubicBezTo>
                  <a:cubicBezTo>
                    <a:pt x="70626" y="113765"/>
                    <a:pt x="54210" y="132471"/>
                    <a:pt x="19279" y="171793"/>
                  </a:cubicBezTo>
                  <a:close/>
                </a:path>
              </a:pathLst>
            </a:custGeom>
            <a:grpFill/>
            <a:ln w="19088" cap="flat">
              <a:noFill/>
              <a:prstDash val="solid"/>
              <a:miter/>
            </a:ln>
          </p:spPr>
          <p:txBody>
            <a:bodyPr rtlCol="0" anchor="ctr"/>
            <a:lstStyle/>
            <a:p>
              <a:endParaRPr lang="en-US" dirty="0"/>
            </a:p>
          </p:txBody>
        </p:sp>
        <p:sp>
          <p:nvSpPr>
            <p:cNvPr id="680" name="Freeform: Shape 679">
              <a:extLst>
                <a:ext uri="{FF2B5EF4-FFF2-40B4-BE49-F238E27FC236}">
                  <a16:creationId xmlns:a16="http://schemas.microsoft.com/office/drawing/2014/main" id="{E780FC2C-FE3F-4F0E-8B76-9EF314938673}"/>
                </a:ext>
              </a:extLst>
            </p:cNvPr>
            <p:cNvSpPr/>
            <p:nvPr/>
          </p:nvSpPr>
          <p:spPr>
            <a:xfrm>
              <a:off x="-301949" y="5147167"/>
              <a:ext cx="591731" cy="171793"/>
            </a:xfrm>
            <a:custGeom>
              <a:avLst/>
              <a:gdLst>
                <a:gd name="connsiteX0" fmla="*/ 230393 w 591731"/>
                <a:gd name="connsiteY0" fmla="*/ 177137 h 171792"/>
                <a:gd name="connsiteX1" fmla="*/ 0 w 591731"/>
                <a:gd name="connsiteY1" fmla="*/ 167593 h 171792"/>
                <a:gd name="connsiteX2" fmla="*/ 73489 w 591731"/>
                <a:gd name="connsiteY2" fmla="*/ 74825 h 171792"/>
                <a:gd name="connsiteX3" fmla="*/ 362483 w 591731"/>
                <a:gd name="connsiteY3" fmla="*/ 0 h 171792"/>
                <a:gd name="connsiteX4" fmla="*/ 593640 w 591731"/>
                <a:gd name="connsiteY4" fmla="*/ 4772 h 171792"/>
                <a:gd name="connsiteX5" fmla="*/ 535994 w 591731"/>
                <a:gd name="connsiteY5" fmla="*/ 88187 h 171792"/>
                <a:gd name="connsiteX6" fmla="*/ 230393 w 591731"/>
                <a:gd name="connsiteY6" fmla="*/ 177137 h 171792"/>
                <a:gd name="connsiteX7" fmla="*/ 18897 w 591731"/>
                <a:gd name="connsiteY7" fmla="*/ 162058 h 171792"/>
                <a:gd name="connsiteX8" fmla="*/ 235165 w 591731"/>
                <a:gd name="connsiteY8" fmla="*/ 170839 h 171792"/>
                <a:gd name="connsiteX9" fmla="*/ 521296 w 591731"/>
                <a:gd name="connsiteY9" fmla="*/ 87614 h 171792"/>
                <a:gd name="connsiteX10" fmla="*/ 575888 w 591731"/>
                <a:gd name="connsiteY10" fmla="*/ 9162 h 171792"/>
                <a:gd name="connsiteX11" fmla="*/ 359047 w 591731"/>
                <a:gd name="connsiteY11" fmla="*/ 4772 h 171792"/>
                <a:gd name="connsiteX12" fmla="*/ 87423 w 591731"/>
                <a:gd name="connsiteY12" fmla="*/ 75398 h 171792"/>
                <a:gd name="connsiteX13" fmla="*/ 18897 w 591731"/>
                <a:gd name="connsiteY13" fmla="*/ 162058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171792">
                  <a:moveTo>
                    <a:pt x="230393" y="177137"/>
                  </a:moveTo>
                  <a:cubicBezTo>
                    <a:pt x="137816" y="173511"/>
                    <a:pt x="91623" y="171793"/>
                    <a:pt x="0" y="167593"/>
                  </a:cubicBezTo>
                  <a:cubicBezTo>
                    <a:pt x="31877" y="128463"/>
                    <a:pt x="46384" y="109947"/>
                    <a:pt x="73489" y="74825"/>
                  </a:cubicBezTo>
                  <a:cubicBezTo>
                    <a:pt x="190881" y="43712"/>
                    <a:pt x="248909" y="28823"/>
                    <a:pt x="362483" y="0"/>
                  </a:cubicBezTo>
                  <a:cubicBezTo>
                    <a:pt x="454106" y="2672"/>
                    <a:pt x="500299" y="3436"/>
                    <a:pt x="593640" y="4772"/>
                  </a:cubicBezTo>
                  <a:cubicBezTo>
                    <a:pt x="573025" y="35886"/>
                    <a:pt x="561763" y="52301"/>
                    <a:pt x="535994" y="88187"/>
                  </a:cubicBezTo>
                  <a:cubicBezTo>
                    <a:pt x="415739" y="122355"/>
                    <a:pt x="354657" y="140297"/>
                    <a:pt x="230393" y="177137"/>
                  </a:cubicBezTo>
                  <a:close/>
                  <a:moveTo>
                    <a:pt x="18897" y="162058"/>
                  </a:moveTo>
                  <a:cubicBezTo>
                    <a:pt x="104985" y="165876"/>
                    <a:pt x="148314" y="167593"/>
                    <a:pt x="235165" y="170839"/>
                  </a:cubicBezTo>
                  <a:cubicBezTo>
                    <a:pt x="351412" y="136480"/>
                    <a:pt x="408676" y="119682"/>
                    <a:pt x="521296" y="87614"/>
                  </a:cubicBezTo>
                  <a:cubicBezTo>
                    <a:pt x="545538" y="54019"/>
                    <a:pt x="556227" y="38558"/>
                    <a:pt x="575888" y="9162"/>
                  </a:cubicBezTo>
                  <a:cubicBezTo>
                    <a:pt x="488464" y="7826"/>
                    <a:pt x="444944" y="7063"/>
                    <a:pt x="359047" y="4772"/>
                  </a:cubicBezTo>
                  <a:cubicBezTo>
                    <a:pt x="252154" y="31877"/>
                    <a:pt x="197752" y="46193"/>
                    <a:pt x="87423" y="75398"/>
                  </a:cubicBezTo>
                  <a:cubicBezTo>
                    <a:pt x="62036" y="108420"/>
                    <a:pt x="48484" y="125600"/>
                    <a:pt x="18897" y="162058"/>
                  </a:cubicBezTo>
                  <a:close/>
                </a:path>
              </a:pathLst>
            </a:custGeom>
            <a:grpFill/>
            <a:ln w="19088" cap="flat">
              <a:noFill/>
              <a:prstDash val="solid"/>
              <a:miter/>
            </a:ln>
          </p:spPr>
          <p:txBody>
            <a:bodyPr rtlCol="0" anchor="ctr"/>
            <a:lstStyle/>
            <a:p>
              <a:endParaRPr lang="en-US" dirty="0"/>
            </a:p>
          </p:txBody>
        </p:sp>
        <p:sp>
          <p:nvSpPr>
            <p:cNvPr id="681" name="Freeform: Shape 680">
              <a:extLst>
                <a:ext uri="{FF2B5EF4-FFF2-40B4-BE49-F238E27FC236}">
                  <a16:creationId xmlns:a16="http://schemas.microsoft.com/office/drawing/2014/main" id="{9808616A-DD6F-4A45-B913-8E4BC4E99EC8}"/>
                </a:ext>
              </a:extLst>
            </p:cNvPr>
            <p:cNvSpPr/>
            <p:nvPr/>
          </p:nvSpPr>
          <p:spPr>
            <a:xfrm>
              <a:off x="217438" y="5083794"/>
              <a:ext cx="553555" cy="152705"/>
            </a:xfrm>
            <a:custGeom>
              <a:avLst/>
              <a:gdLst>
                <a:gd name="connsiteX0" fmla="*/ 233638 w 553554"/>
                <a:gd name="connsiteY0" fmla="*/ 159004 h 152704"/>
                <a:gd name="connsiteX1" fmla="*/ 0 w 553554"/>
                <a:gd name="connsiteY1" fmla="*/ 153850 h 152704"/>
                <a:gd name="connsiteX2" fmla="*/ 58219 w 553554"/>
                <a:gd name="connsiteY2" fmla="*/ 70244 h 152704"/>
                <a:gd name="connsiteX3" fmla="*/ 336332 w 553554"/>
                <a:gd name="connsiteY3" fmla="*/ 0 h 152704"/>
                <a:gd name="connsiteX4" fmla="*/ 570353 w 553554"/>
                <a:gd name="connsiteY4" fmla="*/ 382 h 152704"/>
                <a:gd name="connsiteX5" fmla="*/ 526832 w 553554"/>
                <a:gd name="connsiteY5" fmla="*/ 74825 h 152704"/>
                <a:gd name="connsiteX6" fmla="*/ 233638 w 553554"/>
                <a:gd name="connsiteY6" fmla="*/ 159004 h 152704"/>
                <a:gd name="connsiteX7" fmla="*/ 18515 w 553554"/>
                <a:gd name="connsiteY7" fmla="*/ 148696 h 152704"/>
                <a:gd name="connsiteX8" fmla="*/ 237838 w 553554"/>
                <a:gd name="connsiteY8" fmla="*/ 153277 h 152704"/>
                <a:gd name="connsiteX9" fmla="*/ 512325 w 553554"/>
                <a:gd name="connsiteY9" fmla="*/ 74635 h 152704"/>
                <a:gd name="connsiteX10" fmla="*/ 553555 w 553554"/>
                <a:gd name="connsiteY10" fmla="*/ 4581 h 152704"/>
                <a:gd name="connsiteX11" fmla="*/ 333851 w 553554"/>
                <a:gd name="connsiteY11" fmla="*/ 4199 h 152704"/>
                <a:gd name="connsiteX12" fmla="*/ 72726 w 553554"/>
                <a:gd name="connsiteY12" fmla="*/ 70435 h 152704"/>
                <a:gd name="connsiteX13" fmla="*/ 18515 w 553554"/>
                <a:gd name="connsiteY13" fmla="*/ 148696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152704">
                  <a:moveTo>
                    <a:pt x="233638" y="159004"/>
                  </a:moveTo>
                  <a:cubicBezTo>
                    <a:pt x="140488" y="156713"/>
                    <a:pt x="93532" y="155950"/>
                    <a:pt x="0" y="153850"/>
                  </a:cubicBezTo>
                  <a:cubicBezTo>
                    <a:pt x="25960" y="117964"/>
                    <a:pt x="37413" y="101358"/>
                    <a:pt x="58219" y="70244"/>
                  </a:cubicBezTo>
                  <a:cubicBezTo>
                    <a:pt x="171602" y="40658"/>
                    <a:pt x="227339" y="26532"/>
                    <a:pt x="336332" y="0"/>
                  </a:cubicBezTo>
                  <a:cubicBezTo>
                    <a:pt x="429482" y="573"/>
                    <a:pt x="476630" y="382"/>
                    <a:pt x="570353" y="382"/>
                  </a:cubicBezTo>
                  <a:cubicBezTo>
                    <a:pt x="555655" y="27487"/>
                    <a:pt x="547256" y="42185"/>
                    <a:pt x="526832" y="74825"/>
                  </a:cubicBezTo>
                  <a:cubicBezTo>
                    <a:pt x="412112" y="106703"/>
                    <a:pt x="353321" y="123500"/>
                    <a:pt x="233638" y="159004"/>
                  </a:cubicBezTo>
                  <a:close/>
                  <a:moveTo>
                    <a:pt x="18515" y="148696"/>
                  </a:moveTo>
                  <a:cubicBezTo>
                    <a:pt x="106321" y="150414"/>
                    <a:pt x="150223" y="151178"/>
                    <a:pt x="237838" y="153277"/>
                  </a:cubicBezTo>
                  <a:cubicBezTo>
                    <a:pt x="349694" y="120255"/>
                    <a:pt x="404668" y="104603"/>
                    <a:pt x="512325" y="74635"/>
                  </a:cubicBezTo>
                  <a:cubicBezTo>
                    <a:pt x="531604" y="44094"/>
                    <a:pt x="539621" y="30350"/>
                    <a:pt x="553555" y="4581"/>
                  </a:cubicBezTo>
                  <a:cubicBezTo>
                    <a:pt x="465559" y="4581"/>
                    <a:pt x="421465" y="4581"/>
                    <a:pt x="333851" y="4199"/>
                  </a:cubicBezTo>
                  <a:cubicBezTo>
                    <a:pt x="231348" y="29396"/>
                    <a:pt x="179046" y="42757"/>
                    <a:pt x="72726" y="70435"/>
                  </a:cubicBezTo>
                  <a:cubicBezTo>
                    <a:pt x="53256" y="99640"/>
                    <a:pt x="42566" y="115101"/>
                    <a:pt x="18515" y="148696"/>
                  </a:cubicBezTo>
                  <a:close/>
                </a:path>
              </a:pathLst>
            </a:custGeom>
            <a:grpFill/>
            <a:ln w="19088" cap="flat">
              <a:noFill/>
              <a:prstDash val="solid"/>
              <a:miter/>
            </a:ln>
          </p:spPr>
          <p:txBody>
            <a:bodyPr rtlCol="0" anchor="ctr"/>
            <a:lstStyle/>
            <a:p>
              <a:endParaRPr lang="en-US" dirty="0"/>
            </a:p>
          </p:txBody>
        </p:sp>
        <p:sp>
          <p:nvSpPr>
            <p:cNvPr id="682" name="Freeform: Shape 681">
              <a:extLst>
                <a:ext uri="{FF2B5EF4-FFF2-40B4-BE49-F238E27FC236}">
                  <a16:creationId xmlns:a16="http://schemas.microsoft.com/office/drawing/2014/main" id="{710EB426-1BFC-454A-AB4A-0416A6E14499}"/>
                </a:ext>
              </a:extLst>
            </p:cNvPr>
            <p:cNvSpPr/>
            <p:nvPr/>
          </p:nvSpPr>
          <p:spPr>
            <a:xfrm>
              <a:off x="728044" y="5022522"/>
              <a:ext cx="534467" cy="133617"/>
            </a:xfrm>
            <a:custGeom>
              <a:avLst/>
              <a:gdLst>
                <a:gd name="connsiteX0" fmla="*/ 232302 w 534466"/>
                <a:gd name="connsiteY0" fmla="*/ 142779 h 133616"/>
                <a:gd name="connsiteX1" fmla="*/ 0 w 534466"/>
                <a:gd name="connsiteY1" fmla="*/ 138580 h 133616"/>
                <a:gd name="connsiteX2" fmla="*/ 44093 w 534466"/>
                <a:gd name="connsiteY2" fmla="*/ 63945 h 133616"/>
                <a:gd name="connsiteX3" fmla="*/ 308655 w 534466"/>
                <a:gd name="connsiteY3" fmla="*/ 764 h 133616"/>
                <a:gd name="connsiteX4" fmla="*/ 542102 w 534466"/>
                <a:gd name="connsiteY4" fmla="*/ 0 h 133616"/>
                <a:gd name="connsiteX5" fmla="*/ 510607 w 534466"/>
                <a:gd name="connsiteY5" fmla="*/ 66617 h 133616"/>
                <a:gd name="connsiteX6" fmla="*/ 232302 w 534466"/>
                <a:gd name="connsiteY6" fmla="*/ 142779 h 133616"/>
                <a:gd name="connsiteX7" fmla="*/ 17752 w 534466"/>
                <a:gd name="connsiteY7" fmla="*/ 133426 h 133616"/>
                <a:gd name="connsiteX8" fmla="*/ 235929 w 534466"/>
                <a:gd name="connsiteY8" fmla="*/ 137243 h 133616"/>
                <a:gd name="connsiteX9" fmla="*/ 496291 w 534466"/>
                <a:gd name="connsiteY9" fmla="*/ 66045 h 133616"/>
                <a:gd name="connsiteX10" fmla="*/ 526259 w 534466"/>
                <a:gd name="connsiteY10" fmla="*/ 3436 h 133616"/>
                <a:gd name="connsiteX11" fmla="*/ 307319 w 534466"/>
                <a:gd name="connsiteY11" fmla="*/ 4008 h 133616"/>
                <a:gd name="connsiteX12" fmla="*/ 58791 w 534466"/>
                <a:gd name="connsiteY12" fmla="*/ 63563 h 133616"/>
                <a:gd name="connsiteX13" fmla="*/ 17752 w 534466"/>
                <a:gd name="connsiteY13" fmla="*/ 133426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33616">
                  <a:moveTo>
                    <a:pt x="232302" y="142779"/>
                  </a:moveTo>
                  <a:cubicBezTo>
                    <a:pt x="140107" y="140297"/>
                    <a:pt x="93532" y="139534"/>
                    <a:pt x="0" y="138580"/>
                  </a:cubicBezTo>
                  <a:cubicBezTo>
                    <a:pt x="20615" y="105748"/>
                    <a:pt x="29205" y="91050"/>
                    <a:pt x="44093" y="63945"/>
                  </a:cubicBezTo>
                  <a:cubicBezTo>
                    <a:pt x="152323" y="36840"/>
                    <a:pt x="205197" y="24242"/>
                    <a:pt x="308655" y="764"/>
                  </a:cubicBezTo>
                  <a:cubicBezTo>
                    <a:pt x="402186" y="382"/>
                    <a:pt x="448952" y="0"/>
                    <a:pt x="542102" y="0"/>
                  </a:cubicBezTo>
                  <a:cubicBezTo>
                    <a:pt x="532558" y="23669"/>
                    <a:pt x="526641" y="36649"/>
                    <a:pt x="510607" y="66617"/>
                  </a:cubicBezTo>
                  <a:cubicBezTo>
                    <a:pt x="401995" y="94677"/>
                    <a:pt x="346258" y="110138"/>
                    <a:pt x="232302" y="142779"/>
                  </a:cubicBezTo>
                  <a:close/>
                  <a:moveTo>
                    <a:pt x="17752" y="133426"/>
                  </a:moveTo>
                  <a:cubicBezTo>
                    <a:pt x="105557" y="134380"/>
                    <a:pt x="149269" y="134953"/>
                    <a:pt x="235929" y="137243"/>
                  </a:cubicBezTo>
                  <a:cubicBezTo>
                    <a:pt x="342441" y="106893"/>
                    <a:pt x="394551" y="92577"/>
                    <a:pt x="496291" y="66045"/>
                  </a:cubicBezTo>
                  <a:cubicBezTo>
                    <a:pt x="511179" y="38176"/>
                    <a:pt x="516906" y="25769"/>
                    <a:pt x="526259" y="3436"/>
                  </a:cubicBezTo>
                  <a:cubicBezTo>
                    <a:pt x="439026" y="3436"/>
                    <a:pt x="394933" y="3627"/>
                    <a:pt x="307319" y="4008"/>
                  </a:cubicBezTo>
                  <a:cubicBezTo>
                    <a:pt x="209969" y="26151"/>
                    <a:pt x="160340" y="38176"/>
                    <a:pt x="58791" y="63563"/>
                  </a:cubicBezTo>
                  <a:cubicBezTo>
                    <a:pt x="44666" y="89332"/>
                    <a:pt x="36649" y="103076"/>
                    <a:pt x="17752" y="133426"/>
                  </a:cubicBezTo>
                  <a:close/>
                </a:path>
              </a:pathLst>
            </a:custGeom>
            <a:grpFill/>
            <a:ln w="19088" cap="flat">
              <a:noFill/>
              <a:prstDash val="solid"/>
              <a:miter/>
            </a:ln>
          </p:spPr>
          <p:txBody>
            <a:bodyPr rtlCol="0" anchor="ctr"/>
            <a:lstStyle/>
            <a:p>
              <a:endParaRPr lang="en-US" dirty="0"/>
            </a:p>
          </p:txBody>
        </p:sp>
        <p:sp>
          <p:nvSpPr>
            <p:cNvPr id="683" name="Freeform: Shape 682">
              <a:extLst>
                <a:ext uri="{FF2B5EF4-FFF2-40B4-BE49-F238E27FC236}">
                  <a16:creationId xmlns:a16="http://schemas.microsoft.com/office/drawing/2014/main" id="{B3559063-6F4C-466A-ADE0-D308020D1F23}"/>
                </a:ext>
              </a:extLst>
            </p:cNvPr>
            <p:cNvSpPr/>
            <p:nvPr/>
          </p:nvSpPr>
          <p:spPr>
            <a:xfrm>
              <a:off x="1222999" y="4970029"/>
              <a:ext cx="496291" cy="114529"/>
            </a:xfrm>
            <a:custGeom>
              <a:avLst/>
              <a:gdLst>
                <a:gd name="connsiteX0" fmla="*/ 227339 w 496290"/>
                <a:gd name="connsiteY0" fmla="*/ 128272 h 114528"/>
                <a:gd name="connsiteX1" fmla="*/ 0 w 496290"/>
                <a:gd name="connsiteY1" fmla="*/ 120828 h 114528"/>
                <a:gd name="connsiteX2" fmla="*/ 31877 w 496290"/>
                <a:gd name="connsiteY2" fmla="*/ 54019 h 114528"/>
                <a:gd name="connsiteX3" fmla="*/ 281931 w 496290"/>
                <a:gd name="connsiteY3" fmla="*/ 0 h 114528"/>
                <a:gd name="connsiteX4" fmla="*/ 511370 w 496290"/>
                <a:gd name="connsiteY4" fmla="*/ 1527 h 114528"/>
                <a:gd name="connsiteX5" fmla="*/ 489228 w 496290"/>
                <a:gd name="connsiteY5" fmla="*/ 62036 h 114528"/>
                <a:gd name="connsiteX6" fmla="*/ 227339 w 496290"/>
                <a:gd name="connsiteY6" fmla="*/ 128272 h 114528"/>
                <a:gd name="connsiteX7" fmla="*/ 16797 w 496290"/>
                <a:gd name="connsiteY7" fmla="*/ 116437 h 114528"/>
                <a:gd name="connsiteX8" fmla="*/ 230202 w 496290"/>
                <a:gd name="connsiteY8" fmla="*/ 123118 h 114528"/>
                <a:gd name="connsiteX9" fmla="*/ 475675 w 496290"/>
                <a:gd name="connsiteY9" fmla="*/ 61464 h 114528"/>
                <a:gd name="connsiteX10" fmla="*/ 496672 w 496290"/>
                <a:gd name="connsiteY10" fmla="*/ 4581 h 114528"/>
                <a:gd name="connsiteX11" fmla="*/ 281359 w 496290"/>
                <a:gd name="connsiteY11" fmla="*/ 3054 h 114528"/>
                <a:gd name="connsiteX12" fmla="*/ 46384 w 496290"/>
                <a:gd name="connsiteY12" fmla="*/ 54019 h 114528"/>
                <a:gd name="connsiteX13" fmla="*/ 16797 w 496290"/>
                <a:gd name="connsiteY13" fmla="*/ 116437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14528">
                  <a:moveTo>
                    <a:pt x="227339" y="128272"/>
                  </a:moveTo>
                  <a:cubicBezTo>
                    <a:pt x="137816" y="123882"/>
                    <a:pt x="92195" y="122736"/>
                    <a:pt x="0" y="120828"/>
                  </a:cubicBezTo>
                  <a:cubicBezTo>
                    <a:pt x="16034" y="90859"/>
                    <a:pt x="22142" y="77689"/>
                    <a:pt x="31877" y="54019"/>
                  </a:cubicBezTo>
                  <a:cubicBezTo>
                    <a:pt x="134380" y="30350"/>
                    <a:pt x="184391" y="19661"/>
                    <a:pt x="281931" y="0"/>
                  </a:cubicBezTo>
                  <a:cubicBezTo>
                    <a:pt x="374318" y="0"/>
                    <a:pt x="420511" y="191"/>
                    <a:pt x="511370" y="1527"/>
                  </a:cubicBezTo>
                  <a:cubicBezTo>
                    <a:pt x="505834" y="22333"/>
                    <a:pt x="501826" y="34168"/>
                    <a:pt x="489228" y="62036"/>
                  </a:cubicBezTo>
                  <a:cubicBezTo>
                    <a:pt x="387489" y="86087"/>
                    <a:pt x="334996" y="99449"/>
                    <a:pt x="227339" y="128272"/>
                  </a:cubicBezTo>
                  <a:close/>
                  <a:moveTo>
                    <a:pt x="16797" y="116437"/>
                  </a:moveTo>
                  <a:cubicBezTo>
                    <a:pt x="103266" y="117964"/>
                    <a:pt x="146024" y="119110"/>
                    <a:pt x="230202" y="123118"/>
                  </a:cubicBezTo>
                  <a:cubicBezTo>
                    <a:pt x="330797" y="96395"/>
                    <a:pt x="379853" y="83988"/>
                    <a:pt x="475675" y="61464"/>
                  </a:cubicBezTo>
                  <a:cubicBezTo>
                    <a:pt x="487128" y="35504"/>
                    <a:pt x="491137" y="24433"/>
                    <a:pt x="496672" y="4581"/>
                  </a:cubicBezTo>
                  <a:cubicBezTo>
                    <a:pt x="411349" y="3245"/>
                    <a:pt x="368018" y="3054"/>
                    <a:pt x="281359" y="3054"/>
                  </a:cubicBezTo>
                  <a:cubicBezTo>
                    <a:pt x="189545" y="21569"/>
                    <a:pt x="142588" y="31877"/>
                    <a:pt x="46384" y="54019"/>
                  </a:cubicBezTo>
                  <a:cubicBezTo>
                    <a:pt x="37222" y="76352"/>
                    <a:pt x="31495" y="88569"/>
                    <a:pt x="16797" y="116437"/>
                  </a:cubicBezTo>
                  <a:close/>
                </a:path>
              </a:pathLst>
            </a:custGeom>
            <a:grpFill/>
            <a:ln w="19088" cap="flat">
              <a:noFill/>
              <a:prstDash val="solid"/>
              <a:miter/>
            </a:ln>
          </p:spPr>
          <p:txBody>
            <a:bodyPr rtlCol="0" anchor="ctr"/>
            <a:lstStyle/>
            <a:p>
              <a:endParaRPr lang="en-US" dirty="0"/>
            </a:p>
          </p:txBody>
        </p:sp>
        <p:sp>
          <p:nvSpPr>
            <p:cNvPr id="684" name="Freeform: Shape 683">
              <a:extLst>
                <a:ext uri="{FF2B5EF4-FFF2-40B4-BE49-F238E27FC236}">
                  <a16:creationId xmlns:a16="http://schemas.microsoft.com/office/drawing/2014/main" id="{AA1A60AD-D2B8-43A7-8C61-89DEA47CEA45}"/>
                </a:ext>
              </a:extLst>
            </p:cNvPr>
            <p:cNvSpPr/>
            <p:nvPr/>
          </p:nvSpPr>
          <p:spPr>
            <a:xfrm>
              <a:off x="1697720" y="4929563"/>
              <a:ext cx="477202" cy="114529"/>
            </a:xfrm>
            <a:custGeom>
              <a:avLst/>
              <a:gdLst>
                <a:gd name="connsiteX0" fmla="*/ 219132 w 477202"/>
                <a:gd name="connsiteY0" fmla="*/ 118537 h 114528"/>
                <a:gd name="connsiteX1" fmla="*/ 0 w 477202"/>
                <a:gd name="connsiteY1" fmla="*/ 104030 h 114528"/>
                <a:gd name="connsiteX2" fmla="*/ 22333 w 477202"/>
                <a:gd name="connsiteY2" fmla="*/ 43330 h 114528"/>
                <a:gd name="connsiteX3" fmla="*/ 257689 w 477202"/>
                <a:gd name="connsiteY3" fmla="*/ 0 h 114528"/>
                <a:gd name="connsiteX4" fmla="*/ 480448 w 477202"/>
                <a:gd name="connsiteY4" fmla="*/ 7444 h 114528"/>
                <a:gd name="connsiteX5" fmla="*/ 464986 w 477202"/>
                <a:gd name="connsiteY5" fmla="*/ 64327 h 114528"/>
                <a:gd name="connsiteX6" fmla="*/ 219132 w 477202"/>
                <a:gd name="connsiteY6" fmla="*/ 118537 h 114528"/>
                <a:gd name="connsiteX7" fmla="*/ 15652 w 477202"/>
                <a:gd name="connsiteY7" fmla="*/ 100403 h 114528"/>
                <a:gd name="connsiteX8" fmla="*/ 221422 w 477202"/>
                <a:gd name="connsiteY8" fmla="*/ 113765 h 114528"/>
                <a:gd name="connsiteX9" fmla="*/ 451625 w 477202"/>
                <a:gd name="connsiteY9" fmla="*/ 63373 h 114528"/>
                <a:gd name="connsiteX10" fmla="*/ 466323 w 477202"/>
                <a:gd name="connsiteY10" fmla="*/ 9926 h 114528"/>
                <a:gd name="connsiteX11" fmla="*/ 257308 w 477202"/>
                <a:gd name="connsiteY11" fmla="*/ 2863 h 114528"/>
                <a:gd name="connsiteX12" fmla="*/ 36268 w 477202"/>
                <a:gd name="connsiteY12" fmla="*/ 43712 h 114528"/>
                <a:gd name="connsiteX13" fmla="*/ 15652 w 477202"/>
                <a:gd name="connsiteY13" fmla="*/ 100403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14528">
                  <a:moveTo>
                    <a:pt x="219132" y="118537"/>
                  </a:moveTo>
                  <a:cubicBezTo>
                    <a:pt x="133426" y="110711"/>
                    <a:pt x="89333" y="108039"/>
                    <a:pt x="0" y="104030"/>
                  </a:cubicBezTo>
                  <a:cubicBezTo>
                    <a:pt x="12598" y="76162"/>
                    <a:pt x="16607" y="64327"/>
                    <a:pt x="22333" y="43330"/>
                  </a:cubicBezTo>
                  <a:cubicBezTo>
                    <a:pt x="118919" y="23860"/>
                    <a:pt x="165876" y="15271"/>
                    <a:pt x="257689" y="0"/>
                  </a:cubicBezTo>
                  <a:cubicBezTo>
                    <a:pt x="347976" y="1718"/>
                    <a:pt x="392642" y="3054"/>
                    <a:pt x="480448" y="7444"/>
                  </a:cubicBezTo>
                  <a:cubicBezTo>
                    <a:pt x="477585" y="26533"/>
                    <a:pt x="474912" y="37413"/>
                    <a:pt x="464986" y="64327"/>
                  </a:cubicBezTo>
                  <a:cubicBezTo>
                    <a:pt x="369355" y="83606"/>
                    <a:pt x="320108" y="94486"/>
                    <a:pt x="219132" y="118537"/>
                  </a:cubicBezTo>
                  <a:close/>
                  <a:moveTo>
                    <a:pt x="15652" y="100403"/>
                  </a:moveTo>
                  <a:cubicBezTo>
                    <a:pt x="99449" y="104030"/>
                    <a:pt x="140870" y="106512"/>
                    <a:pt x="221422" y="113765"/>
                  </a:cubicBezTo>
                  <a:cubicBezTo>
                    <a:pt x="315908" y="91432"/>
                    <a:pt x="361911" y="81315"/>
                    <a:pt x="451625" y="63373"/>
                  </a:cubicBezTo>
                  <a:cubicBezTo>
                    <a:pt x="460787" y="38367"/>
                    <a:pt x="463459" y="28060"/>
                    <a:pt x="466323" y="9926"/>
                  </a:cubicBezTo>
                  <a:cubicBezTo>
                    <a:pt x="383862" y="5917"/>
                    <a:pt x="341868" y="4581"/>
                    <a:pt x="257308" y="2863"/>
                  </a:cubicBezTo>
                  <a:cubicBezTo>
                    <a:pt x="171030" y="17370"/>
                    <a:pt x="126745" y="25387"/>
                    <a:pt x="36268" y="43712"/>
                  </a:cubicBezTo>
                  <a:cubicBezTo>
                    <a:pt x="30923" y="63373"/>
                    <a:pt x="27105" y="74444"/>
                    <a:pt x="15652" y="100403"/>
                  </a:cubicBezTo>
                  <a:close/>
                </a:path>
              </a:pathLst>
            </a:custGeom>
            <a:grpFill/>
            <a:ln w="19088" cap="flat">
              <a:noFill/>
              <a:prstDash val="solid"/>
              <a:miter/>
            </a:ln>
          </p:spPr>
          <p:txBody>
            <a:bodyPr rtlCol="0" anchor="ctr"/>
            <a:lstStyle/>
            <a:p>
              <a:endParaRPr lang="en-US" dirty="0"/>
            </a:p>
          </p:txBody>
        </p:sp>
        <p:sp>
          <p:nvSpPr>
            <p:cNvPr id="685" name="Freeform: Shape 684">
              <a:extLst>
                <a:ext uri="{FF2B5EF4-FFF2-40B4-BE49-F238E27FC236}">
                  <a16:creationId xmlns:a16="http://schemas.microsoft.com/office/drawing/2014/main" id="{5A69D1BD-07C4-4C7B-B8BF-3BACED400957}"/>
                </a:ext>
              </a:extLst>
            </p:cNvPr>
            <p:cNvSpPr/>
            <p:nvPr/>
          </p:nvSpPr>
          <p:spPr>
            <a:xfrm>
              <a:off x="2148772" y="4906848"/>
              <a:ext cx="439026" cy="95440"/>
            </a:xfrm>
            <a:custGeom>
              <a:avLst/>
              <a:gdLst>
                <a:gd name="connsiteX0" fmla="*/ 208251 w 439026"/>
                <a:gd name="connsiteY0" fmla="*/ 114147 h 95440"/>
                <a:gd name="connsiteX1" fmla="*/ 0 w 439026"/>
                <a:gd name="connsiteY1" fmla="*/ 88187 h 95440"/>
                <a:gd name="connsiteX2" fmla="*/ 15652 w 439026"/>
                <a:gd name="connsiteY2" fmla="*/ 31304 h 95440"/>
                <a:gd name="connsiteX3" fmla="*/ 236692 w 439026"/>
                <a:gd name="connsiteY3" fmla="*/ 0 h 95440"/>
                <a:gd name="connsiteX4" fmla="*/ 449143 w 439026"/>
                <a:gd name="connsiteY4" fmla="*/ 19661 h 95440"/>
                <a:gd name="connsiteX5" fmla="*/ 437308 w 439026"/>
                <a:gd name="connsiteY5" fmla="*/ 75780 h 95440"/>
                <a:gd name="connsiteX6" fmla="*/ 208251 w 439026"/>
                <a:gd name="connsiteY6" fmla="*/ 114147 h 95440"/>
                <a:gd name="connsiteX7" fmla="*/ 14507 w 439026"/>
                <a:gd name="connsiteY7" fmla="*/ 85133 h 95440"/>
                <a:gd name="connsiteX8" fmla="*/ 210160 w 439026"/>
                <a:gd name="connsiteY8" fmla="*/ 109184 h 95440"/>
                <a:gd name="connsiteX9" fmla="*/ 424901 w 439026"/>
                <a:gd name="connsiteY9" fmla="*/ 73107 h 95440"/>
                <a:gd name="connsiteX10" fmla="*/ 435972 w 439026"/>
                <a:gd name="connsiteY10" fmla="*/ 20615 h 95440"/>
                <a:gd name="connsiteX11" fmla="*/ 236692 w 439026"/>
                <a:gd name="connsiteY11" fmla="*/ 2290 h 95440"/>
                <a:gd name="connsiteX12" fmla="*/ 29014 w 439026"/>
                <a:gd name="connsiteY12" fmla="*/ 31877 h 95440"/>
                <a:gd name="connsiteX13" fmla="*/ 14507 w 439026"/>
                <a:gd name="connsiteY13" fmla="*/ 85133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95440">
                  <a:moveTo>
                    <a:pt x="208251" y="114147"/>
                  </a:moveTo>
                  <a:cubicBezTo>
                    <a:pt x="127318" y="100785"/>
                    <a:pt x="85515" y="95822"/>
                    <a:pt x="0" y="88187"/>
                  </a:cubicBezTo>
                  <a:cubicBezTo>
                    <a:pt x="10117" y="61273"/>
                    <a:pt x="12789" y="50393"/>
                    <a:pt x="15652" y="31304"/>
                  </a:cubicBezTo>
                  <a:cubicBezTo>
                    <a:pt x="106321" y="16607"/>
                    <a:pt x="150605" y="10308"/>
                    <a:pt x="236692" y="0"/>
                  </a:cubicBezTo>
                  <a:cubicBezTo>
                    <a:pt x="323735" y="4963"/>
                    <a:pt x="367446" y="7444"/>
                    <a:pt x="449143" y="19661"/>
                  </a:cubicBezTo>
                  <a:cubicBezTo>
                    <a:pt x="447807" y="38176"/>
                    <a:pt x="445898" y="48865"/>
                    <a:pt x="437308" y="75780"/>
                  </a:cubicBezTo>
                  <a:cubicBezTo>
                    <a:pt x="349694" y="86087"/>
                    <a:pt x="302928" y="95250"/>
                    <a:pt x="208251" y="114147"/>
                  </a:cubicBezTo>
                  <a:close/>
                  <a:moveTo>
                    <a:pt x="14507" y="85133"/>
                  </a:moveTo>
                  <a:cubicBezTo>
                    <a:pt x="94677" y="92386"/>
                    <a:pt x="133999" y="96968"/>
                    <a:pt x="210160" y="109184"/>
                  </a:cubicBezTo>
                  <a:cubicBezTo>
                    <a:pt x="298729" y="91623"/>
                    <a:pt x="342632" y="83033"/>
                    <a:pt x="424901" y="73107"/>
                  </a:cubicBezTo>
                  <a:cubicBezTo>
                    <a:pt x="432727" y="48293"/>
                    <a:pt x="434636" y="37985"/>
                    <a:pt x="435972" y="20615"/>
                  </a:cubicBezTo>
                  <a:cubicBezTo>
                    <a:pt x="359238" y="8971"/>
                    <a:pt x="318199" y="7063"/>
                    <a:pt x="236692" y="2290"/>
                  </a:cubicBezTo>
                  <a:cubicBezTo>
                    <a:pt x="155568" y="12216"/>
                    <a:pt x="114147" y="18134"/>
                    <a:pt x="29014" y="31877"/>
                  </a:cubicBezTo>
                  <a:cubicBezTo>
                    <a:pt x="26342" y="49820"/>
                    <a:pt x="23670" y="60128"/>
                    <a:pt x="14507" y="85133"/>
                  </a:cubicBezTo>
                  <a:close/>
                </a:path>
              </a:pathLst>
            </a:custGeom>
            <a:grpFill/>
            <a:ln w="19088" cap="flat">
              <a:noFill/>
              <a:prstDash val="solid"/>
              <a:miter/>
            </a:ln>
          </p:spPr>
          <p:txBody>
            <a:bodyPr rtlCol="0" anchor="ctr"/>
            <a:lstStyle/>
            <a:p>
              <a:endParaRPr lang="en-US" dirty="0"/>
            </a:p>
          </p:txBody>
        </p:sp>
        <p:sp>
          <p:nvSpPr>
            <p:cNvPr id="686" name="Freeform: Shape 685">
              <a:extLst>
                <a:ext uri="{FF2B5EF4-FFF2-40B4-BE49-F238E27FC236}">
                  <a16:creationId xmlns:a16="http://schemas.microsoft.com/office/drawing/2014/main" id="{3CEA96E7-488F-405C-8730-49F1176EC2F5}"/>
                </a:ext>
              </a:extLst>
            </p:cNvPr>
            <p:cNvSpPr/>
            <p:nvPr/>
          </p:nvSpPr>
          <p:spPr>
            <a:xfrm>
              <a:off x="2573100" y="4912956"/>
              <a:ext cx="400850" cy="114529"/>
            </a:xfrm>
            <a:custGeom>
              <a:avLst/>
              <a:gdLst>
                <a:gd name="connsiteX0" fmla="*/ 193553 w 400850"/>
                <a:gd name="connsiteY0" fmla="*/ 114910 h 114528"/>
                <a:gd name="connsiteX1" fmla="*/ 0 w 400850"/>
                <a:gd name="connsiteY1" fmla="*/ 69099 h 114528"/>
                <a:gd name="connsiteX2" fmla="*/ 11835 w 400850"/>
                <a:gd name="connsiteY2" fmla="*/ 12980 h 114528"/>
                <a:gd name="connsiteX3" fmla="*/ 216077 w 400850"/>
                <a:gd name="connsiteY3" fmla="*/ 0 h 114528"/>
                <a:gd name="connsiteX4" fmla="*/ 416884 w 400850"/>
                <a:gd name="connsiteY4" fmla="*/ 34740 h 114528"/>
                <a:gd name="connsiteX5" fmla="*/ 406767 w 400850"/>
                <a:gd name="connsiteY5" fmla="*/ 94104 h 114528"/>
                <a:gd name="connsiteX6" fmla="*/ 193553 w 400850"/>
                <a:gd name="connsiteY6" fmla="*/ 114910 h 114528"/>
                <a:gd name="connsiteX7" fmla="*/ 13552 w 400850"/>
                <a:gd name="connsiteY7" fmla="*/ 67381 h 114528"/>
                <a:gd name="connsiteX8" fmla="*/ 195462 w 400850"/>
                <a:gd name="connsiteY8" fmla="*/ 109947 h 114528"/>
                <a:gd name="connsiteX9" fmla="*/ 394933 w 400850"/>
                <a:gd name="connsiteY9" fmla="*/ 90859 h 114528"/>
                <a:gd name="connsiteX10" fmla="*/ 404477 w 400850"/>
                <a:gd name="connsiteY10" fmla="*/ 35313 h 114528"/>
                <a:gd name="connsiteX11" fmla="*/ 216268 w 400850"/>
                <a:gd name="connsiteY11" fmla="*/ 2481 h 114528"/>
                <a:gd name="connsiteX12" fmla="*/ 24624 w 400850"/>
                <a:gd name="connsiteY12" fmla="*/ 14698 h 114528"/>
                <a:gd name="connsiteX13" fmla="*/ 13552 w 400850"/>
                <a:gd name="connsiteY13" fmla="*/ 67381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193553" y="114910"/>
                  </a:moveTo>
                  <a:cubicBezTo>
                    <a:pt x="117964" y="94486"/>
                    <a:pt x="79216" y="85324"/>
                    <a:pt x="0" y="69099"/>
                  </a:cubicBezTo>
                  <a:cubicBezTo>
                    <a:pt x="8590" y="42185"/>
                    <a:pt x="10498" y="31495"/>
                    <a:pt x="11835" y="12980"/>
                  </a:cubicBezTo>
                  <a:cubicBezTo>
                    <a:pt x="95059" y="6872"/>
                    <a:pt x="135526" y="4581"/>
                    <a:pt x="216077" y="0"/>
                  </a:cubicBezTo>
                  <a:cubicBezTo>
                    <a:pt x="297965" y="11835"/>
                    <a:pt x="338050" y="18706"/>
                    <a:pt x="416884" y="34740"/>
                  </a:cubicBezTo>
                  <a:cubicBezTo>
                    <a:pt x="415548" y="55737"/>
                    <a:pt x="413830" y="67190"/>
                    <a:pt x="406767" y="94104"/>
                  </a:cubicBezTo>
                  <a:cubicBezTo>
                    <a:pt x="323544" y="100594"/>
                    <a:pt x="281168" y="104221"/>
                    <a:pt x="193553" y="114910"/>
                  </a:cubicBezTo>
                  <a:close/>
                  <a:moveTo>
                    <a:pt x="13552" y="67381"/>
                  </a:moveTo>
                  <a:cubicBezTo>
                    <a:pt x="87805" y="82651"/>
                    <a:pt x="124264" y="91241"/>
                    <a:pt x="195462" y="109947"/>
                  </a:cubicBezTo>
                  <a:cubicBezTo>
                    <a:pt x="277159" y="100212"/>
                    <a:pt x="316863" y="96968"/>
                    <a:pt x="394933" y="90859"/>
                  </a:cubicBezTo>
                  <a:cubicBezTo>
                    <a:pt x="401423" y="65854"/>
                    <a:pt x="402950" y="55165"/>
                    <a:pt x="404477" y="35313"/>
                  </a:cubicBezTo>
                  <a:cubicBezTo>
                    <a:pt x="330606" y="20233"/>
                    <a:pt x="293002" y="13743"/>
                    <a:pt x="216268" y="2481"/>
                  </a:cubicBezTo>
                  <a:cubicBezTo>
                    <a:pt x="140679" y="6872"/>
                    <a:pt x="102694" y="8971"/>
                    <a:pt x="24624" y="14698"/>
                  </a:cubicBezTo>
                  <a:cubicBezTo>
                    <a:pt x="23096" y="32450"/>
                    <a:pt x="21379" y="42566"/>
                    <a:pt x="13552" y="67381"/>
                  </a:cubicBezTo>
                  <a:close/>
                </a:path>
              </a:pathLst>
            </a:custGeom>
            <a:grpFill/>
            <a:ln w="19088" cap="flat">
              <a:noFill/>
              <a:prstDash val="solid"/>
              <a:miter/>
            </a:ln>
          </p:spPr>
          <p:txBody>
            <a:bodyPr rtlCol="0" anchor="ctr"/>
            <a:lstStyle/>
            <a:p>
              <a:endParaRPr lang="en-US" dirty="0"/>
            </a:p>
          </p:txBody>
        </p:sp>
        <p:sp>
          <p:nvSpPr>
            <p:cNvPr id="687" name="Freeform: Shape 686">
              <a:extLst>
                <a:ext uri="{FF2B5EF4-FFF2-40B4-BE49-F238E27FC236}">
                  <a16:creationId xmlns:a16="http://schemas.microsoft.com/office/drawing/2014/main" id="{FD477C8B-BA18-414F-B698-AC86BBAC5FBE}"/>
                </a:ext>
              </a:extLst>
            </p:cNvPr>
            <p:cNvSpPr/>
            <p:nvPr/>
          </p:nvSpPr>
          <p:spPr>
            <a:xfrm>
              <a:off x="2967461" y="4934144"/>
              <a:ext cx="400850" cy="114529"/>
            </a:xfrm>
            <a:custGeom>
              <a:avLst/>
              <a:gdLst>
                <a:gd name="connsiteX0" fmla="*/ 187063 w 400850"/>
                <a:gd name="connsiteY0" fmla="*/ 128654 h 114528"/>
                <a:gd name="connsiteX1" fmla="*/ 0 w 400850"/>
                <a:gd name="connsiteY1" fmla="*/ 71962 h 114528"/>
                <a:gd name="connsiteX2" fmla="*/ 10117 w 400850"/>
                <a:gd name="connsiteY2" fmla="*/ 12789 h 114528"/>
                <a:gd name="connsiteX3" fmla="*/ 208633 w 400850"/>
                <a:gd name="connsiteY3" fmla="*/ 0 h 114528"/>
                <a:gd name="connsiteX4" fmla="*/ 403332 w 400850"/>
                <a:gd name="connsiteY4" fmla="*/ 45239 h 114528"/>
                <a:gd name="connsiteX5" fmla="*/ 392451 w 400850"/>
                <a:gd name="connsiteY5" fmla="*/ 115483 h 114528"/>
                <a:gd name="connsiteX6" fmla="*/ 187063 w 400850"/>
                <a:gd name="connsiteY6" fmla="*/ 128654 h 114528"/>
                <a:gd name="connsiteX7" fmla="*/ 12789 w 400850"/>
                <a:gd name="connsiteY7" fmla="*/ 71008 h 114528"/>
                <a:gd name="connsiteX8" fmla="*/ 188399 w 400850"/>
                <a:gd name="connsiteY8" fmla="*/ 123882 h 114528"/>
                <a:gd name="connsiteX9" fmla="*/ 380807 w 400850"/>
                <a:gd name="connsiteY9" fmla="*/ 111665 h 114528"/>
                <a:gd name="connsiteX10" fmla="*/ 390924 w 400850"/>
                <a:gd name="connsiteY10" fmla="*/ 46193 h 114528"/>
                <a:gd name="connsiteX11" fmla="*/ 208633 w 400850"/>
                <a:gd name="connsiteY11" fmla="*/ 3436 h 114528"/>
                <a:gd name="connsiteX12" fmla="*/ 22142 w 400850"/>
                <a:gd name="connsiteY12" fmla="*/ 15270 h 114528"/>
                <a:gd name="connsiteX13" fmla="*/ 12789 w 400850"/>
                <a:gd name="connsiteY13" fmla="*/ 71008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14528">
                  <a:moveTo>
                    <a:pt x="187063" y="128654"/>
                  </a:moveTo>
                  <a:cubicBezTo>
                    <a:pt x="113765" y="103839"/>
                    <a:pt x="76352" y="92386"/>
                    <a:pt x="0" y="71962"/>
                  </a:cubicBezTo>
                  <a:cubicBezTo>
                    <a:pt x="7063" y="45239"/>
                    <a:pt x="8780" y="33595"/>
                    <a:pt x="10117" y="12789"/>
                  </a:cubicBezTo>
                  <a:cubicBezTo>
                    <a:pt x="90286" y="7826"/>
                    <a:pt x="129799" y="5726"/>
                    <a:pt x="208633" y="0"/>
                  </a:cubicBezTo>
                  <a:cubicBezTo>
                    <a:pt x="287848" y="15652"/>
                    <a:pt x="326788" y="24814"/>
                    <a:pt x="403332" y="45239"/>
                  </a:cubicBezTo>
                  <a:cubicBezTo>
                    <a:pt x="401041" y="71580"/>
                    <a:pt x="399132" y="85515"/>
                    <a:pt x="392451" y="115483"/>
                  </a:cubicBezTo>
                  <a:cubicBezTo>
                    <a:pt x="311518" y="120255"/>
                    <a:pt x="270478" y="122355"/>
                    <a:pt x="187063" y="128654"/>
                  </a:cubicBezTo>
                  <a:close/>
                  <a:moveTo>
                    <a:pt x="12789" y="71008"/>
                  </a:moveTo>
                  <a:cubicBezTo>
                    <a:pt x="84369" y="90287"/>
                    <a:pt x="119491" y="100785"/>
                    <a:pt x="188399" y="123882"/>
                  </a:cubicBezTo>
                  <a:cubicBezTo>
                    <a:pt x="266661" y="118155"/>
                    <a:pt x="304837" y="116056"/>
                    <a:pt x="380807" y="111665"/>
                  </a:cubicBezTo>
                  <a:cubicBezTo>
                    <a:pt x="387107" y="83797"/>
                    <a:pt x="388825" y="70817"/>
                    <a:pt x="390924" y="46193"/>
                  </a:cubicBezTo>
                  <a:cubicBezTo>
                    <a:pt x="319153" y="26914"/>
                    <a:pt x="282695" y="18515"/>
                    <a:pt x="208633" y="3436"/>
                  </a:cubicBezTo>
                  <a:cubicBezTo>
                    <a:pt x="134571" y="8590"/>
                    <a:pt x="97540" y="10689"/>
                    <a:pt x="22142" y="15270"/>
                  </a:cubicBezTo>
                  <a:cubicBezTo>
                    <a:pt x="20997" y="35122"/>
                    <a:pt x="19279" y="46002"/>
                    <a:pt x="12789" y="71008"/>
                  </a:cubicBezTo>
                  <a:close/>
                </a:path>
              </a:pathLst>
            </a:custGeom>
            <a:grpFill/>
            <a:ln w="19088" cap="flat">
              <a:noFill/>
              <a:prstDash val="solid"/>
              <a:miter/>
            </a:ln>
          </p:spPr>
          <p:txBody>
            <a:bodyPr rtlCol="0" anchor="ctr"/>
            <a:lstStyle/>
            <a:p>
              <a:endParaRPr lang="en-US" dirty="0"/>
            </a:p>
          </p:txBody>
        </p:sp>
        <p:sp>
          <p:nvSpPr>
            <p:cNvPr id="688" name="Freeform: Shape 687">
              <a:extLst>
                <a:ext uri="{FF2B5EF4-FFF2-40B4-BE49-F238E27FC236}">
                  <a16:creationId xmlns:a16="http://schemas.microsoft.com/office/drawing/2014/main" id="{8383B7D6-FC9B-46AC-9945-C0160B8C496B}"/>
                </a:ext>
              </a:extLst>
            </p:cNvPr>
            <p:cNvSpPr/>
            <p:nvPr/>
          </p:nvSpPr>
          <p:spPr>
            <a:xfrm>
              <a:off x="3347886" y="4961440"/>
              <a:ext cx="381762" cy="152705"/>
            </a:xfrm>
            <a:custGeom>
              <a:avLst/>
              <a:gdLst>
                <a:gd name="connsiteX0" fmla="*/ 182864 w 381762"/>
                <a:gd name="connsiteY0" fmla="*/ 155377 h 152704"/>
                <a:gd name="connsiteX1" fmla="*/ 0 w 381762"/>
                <a:gd name="connsiteY1" fmla="*/ 86660 h 152704"/>
                <a:gd name="connsiteX2" fmla="*/ 10880 w 381762"/>
                <a:gd name="connsiteY2" fmla="*/ 16988 h 152704"/>
                <a:gd name="connsiteX3" fmla="*/ 207297 w 381762"/>
                <a:gd name="connsiteY3" fmla="*/ 0 h 152704"/>
                <a:gd name="connsiteX4" fmla="*/ 397796 w 381762"/>
                <a:gd name="connsiteY4" fmla="*/ 57646 h 152704"/>
                <a:gd name="connsiteX5" fmla="*/ 385198 w 381762"/>
                <a:gd name="connsiteY5" fmla="*/ 144115 h 152704"/>
                <a:gd name="connsiteX6" fmla="*/ 182864 w 381762"/>
                <a:gd name="connsiteY6" fmla="*/ 155377 h 152704"/>
                <a:gd name="connsiteX7" fmla="*/ 12407 w 381762"/>
                <a:gd name="connsiteY7" fmla="*/ 85896 h 152704"/>
                <a:gd name="connsiteX8" fmla="*/ 184200 w 381762"/>
                <a:gd name="connsiteY8" fmla="*/ 150032 h 152704"/>
                <a:gd name="connsiteX9" fmla="*/ 373745 w 381762"/>
                <a:gd name="connsiteY9" fmla="*/ 139152 h 152704"/>
                <a:gd name="connsiteX10" fmla="*/ 385389 w 381762"/>
                <a:gd name="connsiteY10" fmla="*/ 58600 h 152704"/>
                <a:gd name="connsiteX11" fmla="*/ 206915 w 381762"/>
                <a:gd name="connsiteY11" fmla="*/ 4199 h 152704"/>
                <a:gd name="connsiteX12" fmla="*/ 22715 w 381762"/>
                <a:gd name="connsiteY12" fmla="*/ 20042 h 152704"/>
                <a:gd name="connsiteX13" fmla="*/ 12407 w 381762"/>
                <a:gd name="connsiteY13" fmla="*/ 85896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52704">
                  <a:moveTo>
                    <a:pt x="182864" y="155377"/>
                  </a:moveTo>
                  <a:cubicBezTo>
                    <a:pt x="110902" y="125790"/>
                    <a:pt x="74253" y="111856"/>
                    <a:pt x="0" y="86660"/>
                  </a:cubicBezTo>
                  <a:cubicBezTo>
                    <a:pt x="6872" y="56882"/>
                    <a:pt x="8780" y="43139"/>
                    <a:pt x="10880" y="16988"/>
                  </a:cubicBezTo>
                  <a:cubicBezTo>
                    <a:pt x="89714" y="11262"/>
                    <a:pt x="128845" y="8208"/>
                    <a:pt x="207297" y="0"/>
                  </a:cubicBezTo>
                  <a:cubicBezTo>
                    <a:pt x="284604" y="20424"/>
                    <a:pt x="322589" y="32068"/>
                    <a:pt x="397796" y="57646"/>
                  </a:cubicBezTo>
                  <a:cubicBezTo>
                    <a:pt x="394551" y="91623"/>
                    <a:pt x="392260" y="108993"/>
                    <a:pt x="385198" y="144115"/>
                  </a:cubicBezTo>
                  <a:cubicBezTo>
                    <a:pt x="304837" y="149078"/>
                    <a:pt x="264561" y="150987"/>
                    <a:pt x="182864" y="155377"/>
                  </a:cubicBezTo>
                  <a:close/>
                  <a:moveTo>
                    <a:pt x="12407" y="85896"/>
                  </a:moveTo>
                  <a:cubicBezTo>
                    <a:pt x="82270" y="109566"/>
                    <a:pt x="116629" y="122546"/>
                    <a:pt x="184200" y="150032"/>
                  </a:cubicBezTo>
                  <a:cubicBezTo>
                    <a:pt x="260744" y="146024"/>
                    <a:pt x="298347" y="144115"/>
                    <a:pt x="373745" y="139152"/>
                  </a:cubicBezTo>
                  <a:cubicBezTo>
                    <a:pt x="380044" y="106321"/>
                    <a:pt x="382335" y="90287"/>
                    <a:pt x="385389" y="58600"/>
                  </a:cubicBezTo>
                  <a:cubicBezTo>
                    <a:pt x="314954" y="34549"/>
                    <a:pt x="279259" y="23669"/>
                    <a:pt x="206915" y="4199"/>
                  </a:cubicBezTo>
                  <a:cubicBezTo>
                    <a:pt x="133426" y="11835"/>
                    <a:pt x="96586" y="14698"/>
                    <a:pt x="22715" y="20042"/>
                  </a:cubicBezTo>
                  <a:cubicBezTo>
                    <a:pt x="20615" y="44857"/>
                    <a:pt x="18707" y="57837"/>
                    <a:pt x="12407" y="85896"/>
                  </a:cubicBezTo>
                  <a:close/>
                </a:path>
              </a:pathLst>
            </a:custGeom>
            <a:grpFill/>
            <a:ln w="19088" cap="flat">
              <a:noFill/>
              <a:prstDash val="solid"/>
              <a:miter/>
            </a:ln>
          </p:spPr>
          <p:txBody>
            <a:bodyPr rtlCol="0" anchor="ctr"/>
            <a:lstStyle/>
            <a:p>
              <a:endParaRPr lang="en-US" dirty="0"/>
            </a:p>
          </p:txBody>
        </p:sp>
        <p:sp>
          <p:nvSpPr>
            <p:cNvPr id="689" name="Freeform: Shape 688">
              <a:extLst>
                <a:ext uri="{FF2B5EF4-FFF2-40B4-BE49-F238E27FC236}">
                  <a16:creationId xmlns:a16="http://schemas.microsoft.com/office/drawing/2014/main" id="{5AC02E63-D1A8-442D-ABAB-1D0ED80361CB}"/>
                </a:ext>
              </a:extLst>
            </p:cNvPr>
            <p:cNvSpPr/>
            <p:nvPr/>
          </p:nvSpPr>
          <p:spPr>
            <a:xfrm>
              <a:off x="3721249" y="4992362"/>
              <a:ext cx="381762" cy="190881"/>
            </a:xfrm>
            <a:custGeom>
              <a:avLst/>
              <a:gdLst>
                <a:gd name="connsiteX0" fmla="*/ 181910 w 381762"/>
                <a:gd name="connsiteY0" fmla="*/ 191835 h 190880"/>
                <a:gd name="connsiteX1" fmla="*/ 0 w 381762"/>
                <a:gd name="connsiteY1" fmla="*/ 110902 h 190880"/>
                <a:gd name="connsiteX2" fmla="*/ 12407 w 381762"/>
                <a:gd name="connsiteY2" fmla="*/ 25006 h 190880"/>
                <a:gd name="connsiteX3" fmla="*/ 208824 w 381762"/>
                <a:gd name="connsiteY3" fmla="*/ 0 h 190880"/>
                <a:gd name="connsiteX4" fmla="*/ 397796 w 381762"/>
                <a:gd name="connsiteY4" fmla="*/ 70817 h 190880"/>
                <a:gd name="connsiteX5" fmla="*/ 384435 w 381762"/>
                <a:gd name="connsiteY5" fmla="*/ 177519 h 190880"/>
                <a:gd name="connsiteX6" fmla="*/ 181910 w 381762"/>
                <a:gd name="connsiteY6" fmla="*/ 191835 h 190880"/>
                <a:gd name="connsiteX7" fmla="*/ 12407 w 381762"/>
                <a:gd name="connsiteY7" fmla="*/ 110329 h 190880"/>
                <a:gd name="connsiteX8" fmla="*/ 183246 w 381762"/>
                <a:gd name="connsiteY8" fmla="*/ 185918 h 190880"/>
                <a:gd name="connsiteX9" fmla="*/ 372791 w 381762"/>
                <a:gd name="connsiteY9" fmla="*/ 172175 h 190880"/>
                <a:gd name="connsiteX10" fmla="*/ 385389 w 381762"/>
                <a:gd name="connsiteY10" fmla="*/ 72726 h 190880"/>
                <a:gd name="connsiteX11" fmla="*/ 208251 w 381762"/>
                <a:gd name="connsiteY11" fmla="*/ 5917 h 190880"/>
                <a:gd name="connsiteX12" fmla="*/ 23860 w 381762"/>
                <a:gd name="connsiteY12" fmla="*/ 29014 h 190880"/>
                <a:gd name="connsiteX13" fmla="*/ 12407 w 381762"/>
                <a:gd name="connsiteY13" fmla="*/ 110329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762" h="190880">
                  <a:moveTo>
                    <a:pt x="181910" y="191835"/>
                  </a:moveTo>
                  <a:cubicBezTo>
                    <a:pt x="109948" y="157668"/>
                    <a:pt x="73680" y="141252"/>
                    <a:pt x="0" y="110902"/>
                  </a:cubicBezTo>
                  <a:cubicBezTo>
                    <a:pt x="6872" y="75780"/>
                    <a:pt x="9162" y="58600"/>
                    <a:pt x="12407" y="25006"/>
                  </a:cubicBezTo>
                  <a:cubicBezTo>
                    <a:pt x="91050" y="16988"/>
                    <a:pt x="130181" y="12216"/>
                    <a:pt x="208824" y="0"/>
                  </a:cubicBezTo>
                  <a:cubicBezTo>
                    <a:pt x="285176" y="25769"/>
                    <a:pt x="322780" y="39894"/>
                    <a:pt x="397796" y="70817"/>
                  </a:cubicBezTo>
                  <a:cubicBezTo>
                    <a:pt x="393788" y="113956"/>
                    <a:pt x="391306" y="135335"/>
                    <a:pt x="384435" y="177519"/>
                  </a:cubicBezTo>
                  <a:cubicBezTo>
                    <a:pt x="303501" y="184773"/>
                    <a:pt x="263225" y="187445"/>
                    <a:pt x="181910" y="191835"/>
                  </a:cubicBezTo>
                  <a:close/>
                  <a:moveTo>
                    <a:pt x="12407" y="110329"/>
                  </a:moveTo>
                  <a:cubicBezTo>
                    <a:pt x="81506" y="138771"/>
                    <a:pt x="115674" y="154041"/>
                    <a:pt x="183246" y="185918"/>
                  </a:cubicBezTo>
                  <a:cubicBezTo>
                    <a:pt x="259407" y="181528"/>
                    <a:pt x="297202" y="179046"/>
                    <a:pt x="372791" y="172175"/>
                  </a:cubicBezTo>
                  <a:cubicBezTo>
                    <a:pt x="379280" y="132853"/>
                    <a:pt x="381571" y="112811"/>
                    <a:pt x="385389" y="72726"/>
                  </a:cubicBezTo>
                  <a:cubicBezTo>
                    <a:pt x="315145" y="43903"/>
                    <a:pt x="279832" y="30350"/>
                    <a:pt x="208251" y="5917"/>
                  </a:cubicBezTo>
                  <a:cubicBezTo>
                    <a:pt x="134571" y="16988"/>
                    <a:pt x="97731" y="21570"/>
                    <a:pt x="23860" y="29014"/>
                  </a:cubicBezTo>
                  <a:cubicBezTo>
                    <a:pt x="20997" y="61082"/>
                    <a:pt x="18707" y="77307"/>
                    <a:pt x="12407" y="110329"/>
                  </a:cubicBezTo>
                  <a:close/>
                </a:path>
              </a:pathLst>
            </a:custGeom>
            <a:grpFill/>
            <a:ln w="19088" cap="flat">
              <a:noFill/>
              <a:prstDash val="solid"/>
              <a:miter/>
            </a:ln>
          </p:spPr>
          <p:txBody>
            <a:bodyPr rtlCol="0" anchor="ctr"/>
            <a:lstStyle/>
            <a:p>
              <a:endParaRPr lang="en-US" dirty="0"/>
            </a:p>
          </p:txBody>
        </p:sp>
        <p:sp>
          <p:nvSpPr>
            <p:cNvPr id="690" name="Freeform: Shape 689">
              <a:extLst>
                <a:ext uri="{FF2B5EF4-FFF2-40B4-BE49-F238E27FC236}">
                  <a16:creationId xmlns:a16="http://schemas.microsoft.com/office/drawing/2014/main" id="{E85F6824-15A6-4974-81FF-846EC82FC696}"/>
                </a:ext>
              </a:extLst>
            </p:cNvPr>
            <p:cNvSpPr/>
            <p:nvPr/>
          </p:nvSpPr>
          <p:spPr>
            <a:xfrm>
              <a:off x="4093658" y="5026148"/>
              <a:ext cx="400850" cy="229057"/>
            </a:xfrm>
            <a:custGeom>
              <a:avLst/>
              <a:gdLst>
                <a:gd name="connsiteX0" fmla="*/ 183819 w 400850"/>
                <a:gd name="connsiteY0" fmla="*/ 233638 h 229057"/>
                <a:gd name="connsiteX1" fmla="*/ 0 w 400850"/>
                <a:gd name="connsiteY1" fmla="*/ 141634 h 229057"/>
                <a:gd name="connsiteX2" fmla="*/ 13361 w 400850"/>
                <a:gd name="connsiteY2" fmla="*/ 35695 h 229057"/>
                <a:gd name="connsiteX3" fmla="*/ 211114 w 400850"/>
                <a:gd name="connsiteY3" fmla="*/ 0 h 229057"/>
                <a:gd name="connsiteX4" fmla="*/ 401232 w 400850"/>
                <a:gd name="connsiteY4" fmla="*/ 83797 h 229057"/>
                <a:gd name="connsiteX5" fmla="*/ 388443 w 400850"/>
                <a:gd name="connsiteY5" fmla="*/ 212450 h 229057"/>
                <a:gd name="connsiteX6" fmla="*/ 183819 w 400850"/>
                <a:gd name="connsiteY6" fmla="*/ 233638 h 229057"/>
                <a:gd name="connsiteX7" fmla="*/ 12407 w 400850"/>
                <a:gd name="connsiteY7" fmla="*/ 140488 h 229057"/>
                <a:gd name="connsiteX8" fmla="*/ 185154 w 400850"/>
                <a:gd name="connsiteY8" fmla="*/ 226576 h 229057"/>
                <a:gd name="connsiteX9" fmla="*/ 376990 w 400850"/>
                <a:gd name="connsiteY9" fmla="*/ 206151 h 229057"/>
                <a:gd name="connsiteX10" fmla="*/ 389016 w 400850"/>
                <a:gd name="connsiteY10" fmla="*/ 86087 h 229057"/>
                <a:gd name="connsiteX11" fmla="*/ 210733 w 400850"/>
                <a:gd name="connsiteY11" fmla="*/ 7063 h 229057"/>
                <a:gd name="connsiteX12" fmla="*/ 25005 w 400850"/>
                <a:gd name="connsiteY12" fmla="*/ 40276 h 229057"/>
                <a:gd name="connsiteX13" fmla="*/ 12407 w 400850"/>
                <a:gd name="connsiteY13" fmla="*/ 140488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229057">
                  <a:moveTo>
                    <a:pt x="183819" y="233638"/>
                  </a:moveTo>
                  <a:cubicBezTo>
                    <a:pt x="110520" y="195462"/>
                    <a:pt x="73871" y="176756"/>
                    <a:pt x="0" y="141634"/>
                  </a:cubicBezTo>
                  <a:cubicBezTo>
                    <a:pt x="6871" y="99831"/>
                    <a:pt x="9544" y="78452"/>
                    <a:pt x="13361" y="35695"/>
                  </a:cubicBezTo>
                  <a:cubicBezTo>
                    <a:pt x="92386" y="23860"/>
                    <a:pt x="131899" y="16797"/>
                    <a:pt x="211114" y="0"/>
                  </a:cubicBezTo>
                  <a:cubicBezTo>
                    <a:pt x="287467" y="31114"/>
                    <a:pt x="325452" y="48102"/>
                    <a:pt x="401232" y="83797"/>
                  </a:cubicBezTo>
                  <a:cubicBezTo>
                    <a:pt x="397414" y="136862"/>
                    <a:pt x="394933" y="162821"/>
                    <a:pt x="388443" y="212450"/>
                  </a:cubicBezTo>
                  <a:cubicBezTo>
                    <a:pt x="306746" y="223140"/>
                    <a:pt x="265897" y="227148"/>
                    <a:pt x="183819" y="233638"/>
                  </a:cubicBezTo>
                  <a:close/>
                  <a:moveTo>
                    <a:pt x="12407" y="140488"/>
                  </a:moveTo>
                  <a:cubicBezTo>
                    <a:pt x="81888" y="173511"/>
                    <a:pt x="116246" y="190881"/>
                    <a:pt x="185154" y="226576"/>
                  </a:cubicBezTo>
                  <a:cubicBezTo>
                    <a:pt x="262079" y="220277"/>
                    <a:pt x="300255" y="216459"/>
                    <a:pt x="376990" y="206151"/>
                  </a:cubicBezTo>
                  <a:cubicBezTo>
                    <a:pt x="382907" y="159576"/>
                    <a:pt x="385198" y="135525"/>
                    <a:pt x="389016" y="86087"/>
                  </a:cubicBezTo>
                  <a:cubicBezTo>
                    <a:pt x="318008" y="52492"/>
                    <a:pt x="282313" y="36649"/>
                    <a:pt x="210733" y="7063"/>
                  </a:cubicBezTo>
                  <a:cubicBezTo>
                    <a:pt x="136289" y="22715"/>
                    <a:pt x="99258" y="29205"/>
                    <a:pt x="25005" y="40276"/>
                  </a:cubicBezTo>
                  <a:cubicBezTo>
                    <a:pt x="21188" y="80933"/>
                    <a:pt x="18706" y="100976"/>
                    <a:pt x="12407" y="140488"/>
                  </a:cubicBezTo>
                  <a:close/>
                </a:path>
              </a:pathLst>
            </a:custGeom>
            <a:grpFill/>
            <a:ln w="19088" cap="flat">
              <a:noFill/>
              <a:prstDash val="solid"/>
              <a:miter/>
            </a:ln>
          </p:spPr>
          <p:txBody>
            <a:bodyPr rtlCol="0" anchor="ctr"/>
            <a:lstStyle/>
            <a:p>
              <a:endParaRPr lang="en-US" dirty="0"/>
            </a:p>
          </p:txBody>
        </p:sp>
        <p:sp>
          <p:nvSpPr>
            <p:cNvPr id="691" name="Freeform: Shape 690">
              <a:extLst>
                <a:ext uri="{FF2B5EF4-FFF2-40B4-BE49-F238E27FC236}">
                  <a16:creationId xmlns:a16="http://schemas.microsoft.com/office/drawing/2014/main" id="{93280C97-7F2D-4565-93BC-529DDFF3B4CA}"/>
                </a:ext>
              </a:extLst>
            </p:cNvPr>
            <p:cNvSpPr/>
            <p:nvPr/>
          </p:nvSpPr>
          <p:spPr>
            <a:xfrm>
              <a:off x="4470266" y="5059934"/>
              <a:ext cx="400850" cy="267233"/>
            </a:xfrm>
            <a:custGeom>
              <a:avLst/>
              <a:gdLst>
                <a:gd name="connsiteX0" fmla="*/ 188973 w 400850"/>
                <a:gd name="connsiteY0" fmla="*/ 277159 h 267233"/>
                <a:gd name="connsiteX1" fmla="*/ 0 w 400850"/>
                <a:gd name="connsiteY1" fmla="*/ 176374 h 267233"/>
                <a:gd name="connsiteX2" fmla="*/ 12789 w 400850"/>
                <a:gd name="connsiteY2" fmla="*/ 48484 h 267233"/>
                <a:gd name="connsiteX3" fmla="*/ 212642 w 400850"/>
                <a:gd name="connsiteY3" fmla="*/ 0 h 267233"/>
                <a:gd name="connsiteX4" fmla="*/ 407150 w 400850"/>
                <a:gd name="connsiteY4" fmla="*/ 95631 h 267233"/>
                <a:gd name="connsiteX5" fmla="*/ 397605 w 400850"/>
                <a:gd name="connsiteY5" fmla="*/ 245855 h 267233"/>
                <a:gd name="connsiteX6" fmla="*/ 188973 w 400850"/>
                <a:gd name="connsiteY6" fmla="*/ 277159 h 267233"/>
                <a:gd name="connsiteX7" fmla="*/ 12408 w 400850"/>
                <a:gd name="connsiteY7" fmla="*/ 174656 h 267233"/>
                <a:gd name="connsiteX8" fmla="*/ 189927 w 400850"/>
                <a:gd name="connsiteY8" fmla="*/ 269142 h 267233"/>
                <a:gd name="connsiteX9" fmla="*/ 385198 w 400850"/>
                <a:gd name="connsiteY9" fmla="*/ 239174 h 267233"/>
                <a:gd name="connsiteX10" fmla="*/ 394360 w 400850"/>
                <a:gd name="connsiteY10" fmla="*/ 98876 h 267233"/>
                <a:gd name="connsiteX11" fmla="*/ 212069 w 400850"/>
                <a:gd name="connsiteY11" fmla="*/ 8971 h 267233"/>
                <a:gd name="connsiteX12" fmla="*/ 24433 w 400850"/>
                <a:gd name="connsiteY12" fmla="*/ 53828 h 267233"/>
                <a:gd name="connsiteX13" fmla="*/ 12408 w 400850"/>
                <a:gd name="connsiteY13" fmla="*/ 174656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267233">
                  <a:moveTo>
                    <a:pt x="188973" y="277159"/>
                  </a:moveTo>
                  <a:cubicBezTo>
                    <a:pt x="113193" y="236120"/>
                    <a:pt x="75589" y="215696"/>
                    <a:pt x="0" y="176374"/>
                  </a:cubicBezTo>
                  <a:cubicBezTo>
                    <a:pt x="6490" y="126936"/>
                    <a:pt x="8781" y="101167"/>
                    <a:pt x="12789" y="48484"/>
                  </a:cubicBezTo>
                  <a:cubicBezTo>
                    <a:pt x="92577" y="32068"/>
                    <a:pt x="132663" y="22333"/>
                    <a:pt x="212642" y="0"/>
                  </a:cubicBezTo>
                  <a:cubicBezTo>
                    <a:pt x="290330" y="36267"/>
                    <a:pt x="329079" y="55546"/>
                    <a:pt x="407150" y="95631"/>
                  </a:cubicBezTo>
                  <a:cubicBezTo>
                    <a:pt x="404286" y="158240"/>
                    <a:pt x="402569" y="188781"/>
                    <a:pt x="397605" y="245855"/>
                  </a:cubicBezTo>
                  <a:cubicBezTo>
                    <a:pt x="313999" y="261316"/>
                    <a:pt x="272388" y="267424"/>
                    <a:pt x="188973" y="277159"/>
                  </a:cubicBezTo>
                  <a:close/>
                  <a:moveTo>
                    <a:pt x="12408" y="174656"/>
                  </a:moveTo>
                  <a:cubicBezTo>
                    <a:pt x="83415" y="211496"/>
                    <a:pt x="118919" y="230775"/>
                    <a:pt x="189927" y="269142"/>
                  </a:cubicBezTo>
                  <a:cubicBezTo>
                    <a:pt x="267997" y="259598"/>
                    <a:pt x="307128" y="253681"/>
                    <a:pt x="385198" y="239174"/>
                  </a:cubicBezTo>
                  <a:cubicBezTo>
                    <a:pt x="389970" y="185536"/>
                    <a:pt x="391688" y="157286"/>
                    <a:pt x="394360" y="98876"/>
                  </a:cubicBezTo>
                  <a:cubicBezTo>
                    <a:pt x="321253" y="61273"/>
                    <a:pt x="284795" y="43139"/>
                    <a:pt x="212069" y="8971"/>
                  </a:cubicBezTo>
                  <a:cubicBezTo>
                    <a:pt x="136862" y="29587"/>
                    <a:pt x="99449" y="38558"/>
                    <a:pt x="24433" y="53828"/>
                  </a:cubicBezTo>
                  <a:cubicBezTo>
                    <a:pt x="20615" y="103457"/>
                    <a:pt x="18325" y="127890"/>
                    <a:pt x="12408" y="174656"/>
                  </a:cubicBezTo>
                  <a:close/>
                </a:path>
              </a:pathLst>
            </a:custGeom>
            <a:grpFill/>
            <a:ln w="19088" cap="flat">
              <a:noFill/>
              <a:prstDash val="solid"/>
              <a:miter/>
            </a:ln>
          </p:spPr>
          <p:txBody>
            <a:bodyPr rtlCol="0" anchor="ctr"/>
            <a:lstStyle/>
            <a:p>
              <a:endParaRPr lang="en-US" dirty="0"/>
            </a:p>
          </p:txBody>
        </p:sp>
        <p:sp>
          <p:nvSpPr>
            <p:cNvPr id="692" name="Freeform: Shape 691">
              <a:extLst>
                <a:ext uri="{FF2B5EF4-FFF2-40B4-BE49-F238E27FC236}">
                  <a16:creationId xmlns:a16="http://schemas.microsoft.com/office/drawing/2014/main" id="{93088585-82F2-4C10-BD03-30DE226C1E0E}"/>
                </a:ext>
              </a:extLst>
            </p:cNvPr>
            <p:cNvSpPr/>
            <p:nvPr/>
          </p:nvSpPr>
          <p:spPr>
            <a:xfrm>
              <a:off x="4855082" y="5092193"/>
              <a:ext cx="400850" cy="305409"/>
            </a:xfrm>
            <a:custGeom>
              <a:avLst/>
              <a:gdLst>
                <a:gd name="connsiteX0" fmla="*/ 197180 w 400850"/>
                <a:gd name="connsiteY0" fmla="*/ 317626 h 305409"/>
                <a:gd name="connsiteX1" fmla="*/ 0 w 400850"/>
                <a:gd name="connsiteY1" fmla="*/ 211496 h 305409"/>
                <a:gd name="connsiteX2" fmla="*/ 9735 w 400850"/>
                <a:gd name="connsiteY2" fmla="*/ 61845 h 305409"/>
                <a:gd name="connsiteX3" fmla="*/ 211878 w 400850"/>
                <a:gd name="connsiteY3" fmla="*/ 0 h 305409"/>
                <a:gd name="connsiteX4" fmla="*/ 413639 w 400850"/>
                <a:gd name="connsiteY4" fmla="*/ 104985 h 305409"/>
                <a:gd name="connsiteX5" fmla="*/ 409822 w 400850"/>
                <a:gd name="connsiteY5" fmla="*/ 273914 h 305409"/>
                <a:gd name="connsiteX6" fmla="*/ 197180 w 400850"/>
                <a:gd name="connsiteY6" fmla="*/ 317626 h 305409"/>
                <a:gd name="connsiteX7" fmla="*/ 12789 w 400850"/>
                <a:gd name="connsiteY7" fmla="*/ 209205 h 305409"/>
                <a:gd name="connsiteX8" fmla="*/ 197944 w 400850"/>
                <a:gd name="connsiteY8" fmla="*/ 308845 h 305409"/>
                <a:gd name="connsiteX9" fmla="*/ 397033 w 400850"/>
                <a:gd name="connsiteY9" fmla="*/ 267615 h 305409"/>
                <a:gd name="connsiteX10" fmla="*/ 400850 w 400850"/>
                <a:gd name="connsiteY10" fmla="*/ 109566 h 305409"/>
                <a:gd name="connsiteX11" fmla="*/ 211687 w 400850"/>
                <a:gd name="connsiteY11" fmla="*/ 10880 h 305409"/>
                <a:gd name="connsiteX12" fmla="*/ 21761 w 400850"/>
                <a:gd name="connsiteY12" fmla="*/ 68335 h 305409"/>
                <a:gd name="connsiteX13" fmla="*/ 12789 w 400850"/>
                <a:gd name="connsiteY13" fmla="*/ 209205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305409">
                  <a:moveTo>
                    <a:pt x="197180" y="317626"/>
                  </a:moveTo>
                  <a:cubicBezTo>
                    <a:pt x="117774" y="275441"/>
                    <a:pt x="78452" y="253872"/>
                    <a:pt x="0" y="211496"/>
                  </a:cubicBezTo>
                  <a:cubicBezTo>
                    <a:pt x="5154" y="154614"/>
                    <a:pt x="6872" y="124264"/>
                    <a:pt x="9735" y="61845"/>
                  </a:cubicBezTo>
                  <a:cubicBezTo>
                    <a:pt x="90668" y="40085"/>
                    <a:pt x="130945" y="27678"/>
                    <a:pt x="211878" y="0"/>
                  </a:cubicBezTo>
                  <a:cubicBezTo>
                    <a:pt x="292048" y="40658"/>
                    <a:pt x="332324" y="62036"/>
                    <a:pt x="413639" y="104985"/>
                  </a:cubicBezTo>
                  <a:cubicBezTo>
                    <a:pt x="413258" y="176374"/>
                    <a:pt x="412494" y="210733"/>
                    <a:pt x="409822" y="273914"/>
                  </a:cubicBezTo>
                  <a:cubicBezTo>
                    <a:pt x="324689" y="294720"/>
                    <a:pt x="282313" y="303310"/>
                    <a:pt x="197180" y="317626"/>
                  </a:cubicBezTo>
                  <a:close/>
                  <a:moveTo>
                    <a:pt x="12789" y="209205"/>
                  </a:moveTo>
                  <a:cubicBezTo>
                    <a:pt x="86469" y="248909"/>
                    <a:pt x="123500" y="269142"/>
                    <a:pt x="197944" y="308845"/>
                  </a:cubicBezTo>
                  <a:cubicBezTo>
                    <a:pt x="277732" y="295102"/>
                    <a:pt x="317435" y="286894"/>
                    <a:pt x="397033" y="267615"/>
                  </a:cubicBezTo>
                  <a:cubicBezTo>
                    <a:pt x="399514" y="208060"/>
                    <a:pt x="400277" y="175992"/>
                    <a:pt x="400850" y="109566"/>
                  </a:cubicBezTo>
                  <a:cubicBezTo>
                    <a:pt x="324689" y="69099"/>
                    <a:pt x="286894" y="49056"/>
                    <a:pt x="211687" y="10880"/>
                  </a:cubicBezTo>
                  <a:cubicBezTo>
                    <a:pt x="135717" y="36649"/>
                    <a:pt x="97731" y="48102"/>
                    <a:pt x="21761" y="68335"/>
                  </a:cubicBezTo>
                  <a:cubicBezTo>
                    <a:pt x="19279" y="126745"/>
                    <a:pt x="17561" y="155377"/>
                    <a:pt x="12789" y="209205"/>
                  </a:cubicBezTo>
                  <a:close/>
                </a:path>
              </a:pathLst>
            </a:custGeom>
            <a:grpFill/>
            <a:ln w="19088" cap="flat">
              <a:noFill/>
              <a:prstDash val="solid"/>
              <a:miter/>
            </a:ln>
          </p:spPr>
          <p:txBody>
            <a:bodyPr rtlCol="0" anchor="ctr"/>
            <a:lstStyle/>
            <a:p>
              <a:endParaRPr lang="en-US" dirty="0"/>
            </a:p>
          </p:txBody>
        </p:sp>
        <p:sp>
          <p:nvSpPr>
            <p:cNvPr id="693" name="Freeform: Shape 692">
              <a:extLst>
                <a:ext uri="{FF2B5EF4-FFF2-40B4-BE49-F238E27FC236}">
                  <a16:creationId xmlns:a16="http://schemas.microsoft.com/office/drawing/2014/main" id="{E4177C6E-77E1-449F-B862-D255C30EDCE7}"/>
                </a:ext>
              </a:extLst>
            </p:cNvPr>
            <p:cNvSpPr/>
            <p:nvPr/>
          </p:nvSpPr>
          <p:spPr>
            <a:xfrm>
              <a:off x="5251924" y="5121016"/>
              <a:ext cx="419938" cy="343586"/>
            </a:xfrm>
            <a:custGeom>
              <a:avLst/>
              <a:gdLst>
                <a:gd name="connsiteX0" fmla="*/ 207679 w 419938"/>
                <a:gd name="connsiteY0" fmla="*/ 349885 h 343585"/>
                <a:gd name="connsiteX1" fmla="*/ 0 w 419938"/>
                <a:gd name="connsiteY1" fmla="*/ 243564 h 343585"/>
                <a:gd name="connsiteX2" fmla="*/ 4008 w 419938"/>
                <a:gd name="connsiteY2" fmla="*/ 75016 h 343585"/>
                <a:gd name="connsiteX3" fmla="*/ 208442 w 419938"/>
                <a:gd name="connsiteY3" fmla="*/ 0 h 343585"/>
                <a:gd name="connsiteX4" fmla="*/ 419938 w 419938"/>
                <a:gd name="connsiteY4" fmla="*/ 110902 h 343585"/>
                <a:gd name="connsiteX5" fmla="*/ 424329 w 419938"/>
                <a:gd name="connsiteY5" fmla="*/ 293384 h 343585"/>
                <a:gd name="connsiteX6" fmla="*/ 207679 w 419938"/>
                <a:gd name="connsiteY6" fmla="*/ 349885 h 343585"/>
                <a:gd name="connsiteX7" fmla="*/ 13171 w 419938"/>
                <a:gd name="connsiteY7" fmla="*/ 240510 h 343585"/>
                <a:gd name="connsiteX8" fmla="*/ 208060 w 419938"/>
                <a:gd name="connsiteY8" fmla="*/ 340532 h 343585"/>
                <a:gd name="connsiteX9" fmla="*/ 410967 w 419938"/>
                <a:gd name="connsiteY9" fmla="*/ 287085 h 343585"/>
                <a:gd name="connsiteX10" fmla="*/ 407149 w 419938"/>
                <a:gd name="connsiteY10" fmla="*/ 116246 h 343585"/>
                <a:gd name="connsiteX11" fmla="*/ 208633 w 419938"/>
                <a:gd name="connsiteY11" fmla="*/ 12216 h 343585"/>
                <a:gd name="connsiteX12" fmla="*/ 16607 w 419938"/>
                <a:gd name="connsiteY12" fmla="*/ 82079 h 343585"/>
                <a:gd name="connsiteX13" fmla="*/ 13171 w 419938"/>
                <a:gd name="connsiteY13" fmla="*/ 240510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343585">
                  <a:moveTo>
                    <a:pt x="207679" y="349885"/>
                  </a:moveTo>
                  <a:cubicBezTo>
                    <a:pt x="123882" y="309036"/>
                    <a:pt x="82461" y="287276"/>
                    <a:pt x="0" y="243564"/>
                  </a:cubicBezTo>
                  <a:cubicBezTo>
                    <a:pt x="2863" y="180382"/>
                    <a:pt x="3436" y="146215"/>
                    <a:pt x="4008" y="75016"/>
                  </a:cubicBezTo>
                  <a:cubicBezTo>
                    <a:pt x="85896" y="47911"/>
                    <a:pt x="126745" y="32831"/>
                    <a:pt x="208442" y="0"/>
                  </a:cubicBezTo>
                  <a:cubicBezTo>
                    <a:pt x="292239" y="43903"/>
                    <a:pt x="334423" y="66426"/>
                    <a:pt x="419938" y="110902"/>
                  </a:cubicBezTo>
                  <a:cubicBezTo>
                    <a:pt x="422992" y="188781"/>
                    <a:pt x="423947" y="226003"/>
                    <a:pt x="424329" y="293384"/>
                  </a:cubicBezTo>
                  <a:cubicBezTo>
                    <a:pt x="337860" y="319344"/>
                    <a:pt x="294529" y="330606"/>
                    <a:pt x="207679" y="349885"/>
                  </a:cubicBezTo>
                  <a:close/>
                  <a:moveTo>
                    <a:pt x="13171" y="240510"/>
                  </a:moveTo>
                  <a:cubicBezTo>
                    <a:pt x="90477" y="281358"/>
                    <a:pt x="129417" y="301783"/>
                    <a:pt x="208060" y="340532"/>
                  </a:cubicBezTo>
                  <a:cubicBezTo>
                    <a:pt x="289376" y="322016"/>
                    <a:pt x="330033" y="311327"/>
                    <a:pt x="410967" y="287085"/>
                  </a:cubicBezTo>
                  <a:cubicBezTo>
                    <a:pt x="410585" y="223522"/>
                    <a:pt x="409630" y="188781"/>
                    <a:pt x="407149" y="116246"/>
                  </a:cubicBezTo>
                  <a:cubicBezTo>
                    <a:pt x="326979" y="74634"/>
                    <a:pt x="287276" y="53447"/>
                    <a:pt x="208633" y="12216"/>
                  </a:cubicBezTo>
                  <a:cubicBezTo>
                    <a:pt x="131899" y="42757"/>
                    <a:pt x="93532" y="56692"/>
                    <a:pt x="16607" y="82079"/>
                  </a:cubicBezTo>
                  <a:cubicBezTo>
                    <a:pt x="16225" y="148505"/>
                    <a:pt x="15652" y="180764"/>
                    <a:pt x="13171" y="240510"/>
                  </a:cubicBezTo>
                  <a:close/>
                </a:path>
              </a:pathLst>
            </a:custGeom>
            <a:grpFill/>
            <a:ln w="19088" cap="flat">
              <a:noFill/>
              <a:prstDash val="solid"/>
              <a:miter/>
            </a:ln>
          </p:spPr>
          <p:txBody>
            <a:bodyPr rtlCol="0" anchor="ctr"/>
            <a:lstStyle/>
            <a:p>
              <a:endParaRPr lang="en-US" dirty="0"/>
            </a:p>
          </p:txBody>
        </p:sp>
        <p:sp>
          <p:nvSpPr>
            <p:cNvPr id="694" name="Freeform: Shape 693">
              <a:extLst>
                <a:ext uri="{FF2B5EF4-FFF2-40B4-BE49-F238E27FC236}">
                  <a16:creationId xmlns:a16="http://schemas.microsoft.com/office/drawing/2014/main" id="{95DD42C2-73B5-492F-A8BB-D6A5882C0DD0}"/>
                </a:ext>
              </a:extLst>
            </p:cNvPr>
            <p:cNvSpPr/>
            <p:nvPr/>
          </p:nvSpPr>
          <p:spPr>
            <a:xfrm>
              <a:off x="5658883" y="5144304"/>
              <a:ext cx="439026" cy="362674"/>
            </a:xfrm>
            <a:custGeom>
              <a:avLst/>
              <a:gdLst>
                <a:gd name="connsiteX0" fmla="*/ 223903 w 439026"/>
                <a:gd name="connsiteY0" fmla="*/ 368591 h 362673"/>
                <a:gd name="connsiteX1" fmla="*/ 4199 w 439026"/>
                <a:gd name="connsiteY1" fmla="*/ 268760 h 362673"/>
                <a:gd name="connsiteX2" fmla="*/ 0 w 439026"/>
                <a:gd name="connsiteY2" fmla="*/ 86660 h 362673"/>
                <a:gd name="connsiteX3" fmla="*/ 206342 w 439026"/>
                <a:gd name="connsiteY3" fmla="*/ 0 h 362673"/>
                <a:gd name="connsiteX4" fmla="*/ 430055 w 439026"/>
                <a:gd name="connsiteY4" fmla="*/ 111856 h 362673"/>
                <a:gd name="connsiteX5" fmla="*/ 444371 w 439026"/>
                <a:gd name="connsiteY5" fmla="*/ 299683 h 362673"/>
                <a:gd name="connsiteX6" fmla="*/ 223903 w 439026"/>
                <a:gd name="connsiteY6" fmla="*/ 368591 h 362673"/>
                <a:gd name="connsiteX7" fmla="*/ 17561 w 439026"/>
                <a:gd name="connsiteY7" fmla="*/ 264943 h 362673"/>
                <a:gd name="connsiteX8" fmla="*/ 223903 w 439026"/>
                <a:gd name="connsiteY8" fmla="*/ 359047 h 362673"/>
                <a:gd name="connsiteX9" fmla="*/ 430436 w 439026"/>
                <a:gd name="connsiteY9" fmla="*/ 293766 h 362673"/>
                <a:gd name="connsiteX10" fmla="*/ 417266 w 439026"/>
                <a:gd name="connsiteY10" fmla="*/ 117583 h 362673"/>
                <a:gd name="connsiteX11" fmla="*/ 207488 w 439026"/>
                <a:gd name="connsiteY11" fmla="*/ 12789 h 362673"/>
                <a:gd name="connsiteX12" fmla="*/ 13552 w 439026"/>
                <a:gd name="connsiteY12" fmla="*/ 93723 h 362673"/>
                <a:gd name="connsiteX13" fmla="*/ 17561 w 439026"/>
                <a:gd name="connsiteY13" fmla="*/ 264943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62673">
                  <a:moveTo>
                    <a:pt x="223903" y="368591"/>
                  </a:moveTo>
                  <a:cubicBezTo>
                    <a:pt x="135143" y="331942"/>
                    <a:pt x="91241" y="311327"/>
                    <a:pt x="4199" y="268760"/>
                  </a:cubicBezTo>
                  <a:cubicBezTo>
                    <a:pt x="3817" y="201379"/>
                    <a:pt x="2863" y="164348"/>
                    <a:pt x="0" y="86660"/>
                  </a:cubicBezTo>
                  <a:cubicBezTo>
                    <a:pt x="82651" y="54592"/>
                    <a:pt x="124073" y="37031"/>
                    <a:pt x="206342" y="0"/>
                  </a:cubicBezTo>
                  <a:cubicBezTo>
                    <a:pt x="294720" y="45430"/>
                    <a:pt x="339386" y="68335"/>
                    <a:pt x="430055" y="111856"/>
                  </a:cubicBezTo>
                  <a:cubicBezTo>
                    <a:pt x="437308" y="193172"/>
                    <a:pt x="440363" y="231539"/>
                    <a:pt x="444371" y="299683"/>
                  </a:cubicBezTo>
                  <a:cubicBezTo>
                    <a:pt x="356566" y="330415"/>
                    <a:pt x="312472" y="344349"/>
                    <a:pt x="223903" y="368591"/>
                  </a:cubicBezTo>
                  <a:close/>
                  <a:moveTo>
                    <a:pt x="17561" y="264943"/>
                  </a:moveTo>
                  <a:cubicBezTo>
                    <a:pt x="99258" y="304837"/>
                    <a:pt x="140488" y="324116"/>
                    <a:pt x="223903" y="359047"/>
                  </a:cubicBezTo>
                  <a:cubicBezTo>
                    <a:pt x="306746" y="335759"/>
                    <a:pt x="347976" y="322589"/>
                    <a:pt x="430436" y="293766"/>
                  </a:cubicBezTo>
                  <a:cubicBezTo>
                    <a:pt x="426619" y="229439"/>
                    <a:pt x="423755" y="193362"/>
                    <a:pt x="417266" y="117583"/>
                  </a:cubicBezTo>
                  <a:cubicBezTo>
                    <a:pt x="332324" y="76734"/>
                    <a:pt x="290521" y="55355"/>
                    <a:pt x="207488" y="12789"/>
                  </a:cubicBezTo>
                  <a:cubicBezTo>
                    <a:pt x="129990" y="47339"/>
                    <a:pt x="91241" y="63754"/>
                    <a:pt x="13552" y="93723"/>
                  </a:cubicBezTo>
                  <a:cubicBezTo>
                    <a:pt x="16034" y="166448"/>
                    <a:pt x="16988" y="201379"/>
                    <a:pt x="17561" y="264943"/>
                  </a:cubicBezTo>
                  <a:close/>
                </a:path>
              </a:pathLst>
            </a:custGeom>
            <a:grpFill/>
            <a:ln w="19088" cap="flat">
              <a:noFill/>
              <a:prstDash val="solid"/>
              <a:miter/>
            </a:ln>
          </p:spPr>
          <p:txBody>
            <a:bodyPr rtlCol="0" anchor="ctr"/>
            <a:lstStyle/>
            <a:p>
              <a:endParaRPr lang="en-US" dirty="0"/>
            </a:p>
          </p:txBody>
        </p:sp>
        <p:sp>
          <p:nvSpPr>
            <p:cNvPr id="695" name="Freeform: Shape 694">
              <a:extLst>
                <a:ext uri="{FF2B5EF4-FFF2-40B4-BE49-F238E27FC236}">
                  <a16:creationId xmlns:a16="http://schemas.microsoft.com/office/drawing/2014/main" id="{13AD0986-ACE9-4CD8-B85D-F836B61DC962}"/>
                </a:ext>
              </a:extLst>
            </p:cNvPr>
            <p:cNvSpPr/>
            <p:nvPr/>
          </p:nvSpPr>
          <p:spPr>
            <a:xfrm>
              <a:off x="6075385" y="5152512"/>
              <a:ext cx="458114" cy="362674"/>
            </a:xfrm>
            <a:custGeom>
              <a:avLst/>
              <a:gdLst>
                <a:gd name="connsiteX0" fmla="*/ 245473 w 458114"/>
                <a:gd name="connsiteY0" fmla="*/ 371454 h 362673"/>
                <a:gd name="connsiteX1" fmla="*/ 14125 w 458114"/>
                <a:gd name="connsiteY1" fmla="*/ 290902 h 362673"/>
                <a:gd name="connsiteX2" fmla="*/ 0 w 458114"/>
                <a:gd name="connsiteY2" fmla="*/ 103076 h 362673"/>
                <a:gd name="connsiteX3" fmla="*/ 207296 w 458114"/>
                <a:gd name="connsiteY3" fmla="*/ 0 h 362673"/>
                <a:gd name="connsiteX4" fmla="*/ 439408 w 458114"/>
                <a:gd name="connsiteY4" fmla="*/ 88378 h 362673"/>
                <a:gd name="connsiteX5" fmla="*/ 464031 w 458114"/>
                <a:gd name="connsiteY5" fmla="*/ 274105 h 362673"/>
                <a:gd name="connsiteX6" fmla="*/ 245473 w 458114"/>
                <a:gd name="connsiteY6" fmla="*/ 371454 h 362673"/>
                <a:gd name="connsiteX7" fmla="*/ 27677 w 458114"/>
                <a:gd name="connsiteY7" fmla="*/ 286130 h 362673"/>
                <a:gd name="connsiteX8" fmla="*/ 244900 w 458114"/>
                <a:gd name="connsiteY8" fmla="*/ 361910 h 362673"/>
                <a:gd name="connsiteX9" fmla="*/ 449715 w 458114"/>
                <a:gd name="connsiteY9" fmla="*/ 270097 h 362673"/>
                <a:gd name="connsiteX10" fmla="*/ 426810 w 458114"/>
                <a:gd name="connsiteY10" fmla="*/ 95440 h 362673"/>
                <a:gd name="connsiteX11" fmla="*/ 209014 w 458114"/>
                <a:gd name="connsiteY11" fmla="*/ 12789 h 362673"/>
                <a:gd name="connsiteX12" fmla="*/ 14125 w 458114"/>
                <a:gd name="connsiteY12" fmla="*/ 109757 h 362673"/>
                <a:gd name="connsiteX13" fmla="*/ 27677 w 458114"/>
                <a:gd name="connsiteY13" fmla="*/ 286130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62673">
                  <a:moveTo>
                    <a:pt x="245473" y="371454"/>
                  </a:moveTo>
                  <a:cubicBezTo>
                    <a:pt x="152705" y="345494"/>
                    <a:pt x="106130" y="329461"/>
                    <a:pt x="14125" y="290902"/>
                  </a:cubicBezTo>
                  <a:cubicBezTo>
                    <a:pt x="10117" y="222758"/>
                    <a:pt x="7063" y="184391"/>
                    <a:pt x="0" y="103076"/>
                  </a:cubicBezTo>
                  <a:cubicBezTo>
                    <a:pt x="83605" y="66808"/>
                    <a:pt x="125218" y="46002"/>
                    <a:pt x="207296" y="0"/>
                  </a:cubicBezTo>
                  <a:cubicBezTo>
                    <a:pt x="299683" y="37985"/>
                    <a:pt x="346258" y="55928"/>
                    <a:pt x="439408" y="88378"/>
                  </a:cubicBezTo>
                  <a:cubicBezTo>
                    <a:pt x="450860" y="167975"/>
                    <a:pt x="456014" y="205961"/>
                    <a:pt x="464031" y="274105"/>
                  </a:cubicBezTo>
                  <a:cubicBezTo>
                    <a:pt x="377944" y="317053"/>
                    <a:pt x="334232" y="337287"/>
                    <a:pt x="245473" y="371454"/>
                  </a:cubicBezTo>
                  <a:close/>
                  <a:moveTo>
                    <a:pt x="27677" y="286130"/>
                  </a:moveTo>
                  <a:cubicBezTo>
                    <a:pt x="114146" y="322207"/>
                    <a:pt x="157858" y="337096"/>
                    <a:pt x="244900" y="361910"/>
                  </a:cubicBezTo>
                  <a:cubicBezTo>
                    <a:pt x="327933" y="329270"/>
                    <a:pt x="368782" y="310182"/>
                    <a:pt x="449715" y="270097"/>
                  </a:cubicBezTo>
                  <a:cubicBezTo>
                    <a:pt x="442272" y="205579"/>
                    <a:pt x="437500" y="170075"/>
                    <a:pt x="426810" y="95440"/>
                  </a:cubicBezTo>
                  <a:cubicBezTo>
                    <a:pt x="339386" y="64900"/>
                    <a:pt x="295674" y="48293"/>
                    <a:pt x="209014" y="12789"/>
                  </a:cubicBezTo>
                  <a:cubicBezTo>
                    <a:pt x="131708" y="55928"/>
                    <a:pt x="92577" y="75780"/>
                    <a:pt x="14125" y="109757"/>
                  </a:cubicBezTo>
                  <a:cubicBezTo>
                    <a:pt x="20806" y="185918"/>
                    <a:pt x="23669" y="221804"/>
                    <a:pt x="27677" y="286130"/>
                  </a:cubicBezTo>
                  <a:close/>
                </a:path>
              </a:pathLst>
            </a:custGeom>
            <a:grpFill/>
            <a:ln w="19088" cap="flat">
              <a:noFill/>
              <a:prstDash val="solid"/>
              <a:miter/>
            </a:ln>
          </p:spPr>
          <p:txBody>
            <a:bodyPr rtlCol="0" anchor="ctr"/>
            <a:lstStyle/>
            <a:p>
              <a:endParaRPr lang="en-US" dirty="0"/>
            </a:p>
          </p:txBody>
        </p:sp>
        <p:sp>
          <p:nvSpPr>
            <p:cNvPr id="696" name="Freeform: Shape 695">
              <a:extLst>
                <a:ext uri="{FF2B5EF4-FFF2-40B4-BE49-F238E27FC236}">
                  <a16:creationId xmlns:a16="http://schemas.microsoft.com/office/drawing/2014/main" id="{07ACDD39-49E0-47A6-A533-D01B3A02AA18}"/>
                </a:ext>
              </a:extLst>
            </p:cNvPr>
            <p:cNvSpPr/>
            <p:nvPr/>
          </p:nvSpPr>
          <p:spPr>
            <a:xfrm>
              <a:off x="6501431" y="5125216"/>
              <a:ext cx="458114" cy="343586"/>
            </a:xfrm>
            <a:custGeom>
              <a:avLst/>
              <a:gdLst>
                <a:gd name="connsiteX0" fmla="*/ 259408 w 458114"/>
                <a:gd name="connsiteY0" fmla="*/ 359620 h 343585"/>
                <a:gd name="connsiteX1" fmla="*/ 24433 w 458114"/>
                <a:gd name="connsiteY1" fmla="*/ 302737 h 343585"/>
                <a:gd name="connsiteX2" fmla="*/ 0 w 458114"/>
                <a:gd name="connsiteY2" fmla="*/ 116628 h 343585"/>
                <a:gd name="connsiteX3" fmla="*/ 202524 w 458114"/>
                <a:gd name="connsiteY3" fmla="*/ 0 h 343585"/>
                <a:gd name="connsiteX4" fmla="*/ 438454 w 458114"/>
                <a:gd name="connsiteY4" fmla="*/ 73298 h 343585"/>
                <a:gd name="connsiteX5" fmla="*/ 471285 w 458114"/>
                <a:gd name="connsiteY5" fmla="*/ 247573 h 343585"/>
                <a:gd name="connsiteX6" fmla="*/ 259408 w 458114"/>
                <a:gd name="connsiteY6" fmla="*/ 359620 h 343585"/>
                <a:gd name="connsiteX7" fmla="*/ 37604 w 458114"/>
                <a:gd name="connsiteY7" fmla="*/ 296057 h 343585"/>
                <a:gd name="connsiteX8" fmla="*/ 258263 w 458114"/>
                <a:gd name="connsiteY8" fmla="*/ 349885 h 343585"/>
                <a:gd name="connsiteX9" fmla="*/ 456587 w 458114"/>
                <a:gd name="connsiteY9" fmla="*/ 244518 h 343585"/>
                <a:gd name="connsiteX10" fmla="*/ 426047 w 458114"/>
                <a:gd name="connsiteY10" fmla="*/ 80552 h 343585"/>
                <a:gd name="connsiteX11" fmla="*/ 204815 w 458114"/>
                <a:gd name="connsiteY11" fmla="*/ 12217 h 343585"/>
                <a:gd name="connsiteX12" fmla="*/ 14698 w 458114"/>
                <a:gd name="connsiteY12" fmla="*/ 121591 h 343585"/>
                <a:gd name="connsiteX13" fmla="*/ 37604 w 458114"/>
                <a:gd name="connsiteY13" fmla="*/ 296057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43585">
                  <a:moveTo>
                    <a:pt x="259408" y="359620"/>
                  </a:moveTo>
                  <a:cubicBezTo>
                    <a:pt x="165685" y="340532"/>
                    <a:pt x="118538" y="329270"/>
                    <a:pt x="24433" y="302737"/>
                  </a:cubicBezTo>
                  <a:cubicBezTo>
                    <a:pt x="16607" y="234402"/>
                    <a:pt x="11454" y="196607"/>
                    <a:pt x="0" y="116628"/>
                  </a:cubicBezTo>
                  <a:cubicBezTo>
                    <a:pt x="81889" y="70626"/>
                    <a:pt x="122164" y="46957"/>
                    <a:pt x="202524" y="0"/>
                  </a:cubicBezTo>
                  <a:cubicBezTo>
                    <a:pt x="296820" y="32450"/>
                    <a:pt x="344159" y="47339"/>
                    <a:pt x="438454" y="73298"/>
                  </a:cubicBezTo>
                  <a:cubicBezTo>
                    <a:pt x="453151" y="146978"/>
                    <a:pt x="460024" y="182482"/>
                    <a:pt x="471285" y="247573"/>
                  </a:cubicBezTo>
                  <a:cubicBezTo>
                    <a:pt x="387679" y="294529"/>
                    <a:pt x="345304" y="317435"/>
                    <a:pt x="259408" y="359620"/>
                  </a:cubicBezTo>
                  <a:close/>
                  <a:moveTo>
                    <a:pt x="37604" y="296057"/>
                  </a:moveTo>
                  <a:cubicBezTo>
                    <a:pt x="125982" y="320871"/>
                    <a:pt x="170076" y="331751"/>
                    <a:pt x="258263" y="349885"/>
                  </a:cubicBezTo>
                  <a:cubicBezTo>
                    <a:pt x="338814" y="309991"/>
                    <a:pt x="378326" y="288421"/>
                    <a:pt x="456587" y="244518"/>
                  </a:cubicBezTo>
                  <a:cubicBezTo>
                    <a:pt x="445898" y="183055"/>
                    <a:pt x="439600" y="149651"/>
                    <a:pt x="426047" y="80552"/>
                  </a:cubicBezTo>
                  <a:cubicBezTo>
                    <a:pt x="337669" y="56119"/>
                    <a:pt x="293384" y="42376"/>
                    <a:pt x="204815" y="12217"/>
                  </a:cubicBezTo>
                  <a:cubicBezTo>
                    <a:pt x="129418" y="56119"/>
                    <a:pt x="91433" y="78452"/>
                    <a:pt x="14698" y="121591"/>
                  </a:cubicBezTo>
                  <a:cubicBezTo>
                    <a:pt x="25196" y="196226"/>
                    <a:pt x="29968" y="231729"/>
                    <a:pt x="37604" y="296057"/>
                  </a:cubicBezTo>
                  <a:close/>
                </a:path>
              </a:pathLst>
            </a:custGeom>
            <a:grpFill/>
            <a:ln w="19088" cap="flat">
              <a:noFill/>
              <a:prstDash val="solid"/>
              <a:miter/>
            </a:ln>
          </p:spPr>
          <p:txBody>
            <a:bodyPr rtlCol="0" anchor="ctr"/>
            <a:lstStyle/>
            <a:p>
              <a:endParaRPr lang="en-US" dirty="0"/>
            </a:p>
          </p:txBody>
        </p:sp>
        <p:sp>
          <p:nvSpPr>
            <p:cNvPr id="697" name="Freeform: Shape 696">
              <a:extLst>
                <a:ext uri="{FF2B5EF4-FFF2-40B4-BE49-F238E27FC236}">
                  <a16:creationId xmlns:a16="http://schemas.microsoft.com/office/drawing/2014/main" id="{8E335732-5D40-4280-A7B7-504C5BB464C7}"/>
                </a:ext>
              </a:extLst>
            </p:cNvPr>
            <p:cNvSpPr/>
            <p:nvPr/>
          </p:nvSpPr>
          <p:spPr>
            <a:xfrm>
              <a:off x="6926141" y="5085512"/>
              <a:ext cx="458114" cy="324498"/>
            </a:xfrm>
            <a:custGeom>
              <a:avLst/>
              <a:gdLst>
                <a:gd name="connsiteX0" fmla="*/ 267616 w 458114"/>
                <a:gd name="connsiteY0" fmla="*/ 329079 h 324497"/>
                <a:gd name="connsiteX1" fmla="*/ 32641 w 458114"/>
                <a:gd name="connsiteY1" fmla="*/ 289566 h 324497"/>
                <a:gd name="connsiteX2" fmla="*/ 0 w 458114"/>
                <a:gd name="connsiteY2" fmla="*/ 114910 h 324497"/>
                <a:gd name="connsiteX3" fmla="*/ 197180 w 458114"/>
                <a:gd name="connsiteY3" fmla="*/ 0 h 324497"/>
                <a:gd name="connsiteX4" fmla="*/ 433491 w 458114"/>
                <a:gd name="connsiteY4" fmla="*/ 56882 h 324497"/>
                <a:gd name="connsiteX5" fmla="*/ 471285 w 458114"/>
                <a:gd name="connsiteY5" fmla="*/ 212069 h 324497"/>
                <a:gd name="connsiteX6" fmla="*/ 267616 w 458114"/>
                <a:gd name="connsiteY6" fmla="*/ 329079 h 324497"/>
                <a:gd name="connsiteX7" fmla="*/ 45430 w 458114"/>
                <a:gd name="connsiteY7" fmla="*/ 282313 h 324497"/>
                <a:gd name="connsiteX8" fmla="*/ 265897 w 458114"/>
                <a:gd name="connsiteY8" fmla="*/ 319916 h 324497"/>
                <a:gd name="connsiteX9" fmla="*/ 456778 w 458114"/>
                <a:gd name="connsiteY9" fmla="*/ 209969 h 324497"/>
                <a:gd name="connsiteX10" fmla="*/ 421466 w 458114"/>
                <a:gd name="connsiteY10" fmla="*/ 63754 h 324497"/>
                <a:gd name="connsiteX11" fmla="*/ 199662 w 458114"/>
                <a:gd name="connsiteY11" fmla="*/ 10880 h 324497"/>
                <a:gd name="connsiteX12" fmla="*/ 14507 w 458114"/>
                <a:gd name="connsiteY12" fmla="*/ 118919 h 324497"/>
                <a:gd name="connsiteX13" fmla="*/ 45430 w 458114"/>
                <a:gd name="connsiteY13" fmla="*/ 282313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24497">
                  <a:moveTo>
                    <a:pt x="267616" y="329079"/>
                  </a:moveTo>
                  <a:cubicBezTo>
                    <a:pt x="174274" y="316862"/>
                    <a:pt x="127127" y="309036"/>
                    <a:pt x="32641" y="289566"/>
                  </a:cubicBezTo>
                  <a:cubicBezTo>
                    <a:pt x="21379" y="224285"/>
                    <a:pt x="14698" y="188781"/>
                    <a:pt x="0" y="114910"/>
                  </a:cubicBezTo>
                  <a:cubicBezTo>
                    <a:pt x="79597" y="68335"/>
                    <a:pt x="118918" y="44857"/>
                    <a:pt x="197180" y="0"/>
                  </a:cubicBezTo>
                  <a:cubicBezTo>
                    <a:pt x="292239" y="26151"/>
                    <a:pt x="339578" y="37604"/>
                    <a:pt x="433491" y="56882"/>
                  </a:cubicBezTo>
                  <a:cubicBezTo>
                    <a:pt x="450098" y="121591"/>
                    <a:pt x="457923" y="153086"/>
                    <a:pt x="471285" y="212069"/>
                  </a:cubicBezTo>
                  <a:cubicBezTo>
                    <a:pt x="390924" y="259025"/>
                    <a:pt x="350267" y="283076"/>
                    <a:pt x="267616" y="329079"/>
                  </a:cubicBezTo>
                  <a:close/>
                  <a:moveTo>
                    <a:pt x="45430" y="282313"/>
                  </a:moveTo>
                  <a:cubicBezTo>
                    <a:pt x="134190" y="300637"/>
                    <a:pt x="178283" y="308082"/>
                    <a:pt x="265897" y="319916"/>
                  </a:cubicBezTo>
                  <a:cubicBezTo>
                    <a:pt x="343204" y="276586"/>
                    <a:pt x="381380" y="254253"/>
                    <a:pt x="456778" y="209969"/>
                  </a:cubicBezTo>
                  <a:cubicBezTo>
                    <a:pt x="444180" y="154232"/>
                    <a:pt x="436927" y="124645"/>
                    <a:pt x="421466" y="63754"/>
                  </a:cubicBezTo>
                  <a:cubicBezTo>
                    <a:pt x="333279" y="45621"/>
                    <a:pt x="288803" y="34931"/>
                    <a:pt x="199662" y="10880"/>
                  </a:cubicBezTo>
                  <a:cubicBezTo>
                    <a:pt x="125982" y="53256"/>
                    <a:pt x="89141" y="75207"/>
                    <a:pt x="14507" y="118919"/>
                  </a:cubicBezTo>
                  <a:cubicBezTo>
                    <a:pt x="28441" y="187636"/>
                    <a:pt x="34740" y="220849"/>
                    <a:pt x="45430" y="282313"/>
                  </a:cubicBezTo>
                  <a:close/>
                </a:path>
              </a:pathLst>
            </a:custGeom>
            <a:grpFill/>
            <a:ln w="19088" cap="flat">
              <a:noFill/>
              <a:prstDash val="solid"/>
              <a:miter/>
            </a:ln>
          </p:spPr>
          <p:txBody>
            <a:bodyPr rtlCol="0" anchor="ctr"/>
            <a:lstStyle/>
            <a:p>
              <a:endParaRPr lang="en-US" dirty="0"/>
            </a:p>
          </p:txBody>
        </p:sp>
        <p:sp>
          <p:nvSpPr>
            <p:cNvPr id="698" name="Freeform: Shape 697">
              <a:extLst>
                <a:ext uri="{FF2B5EF4-FFF2-40B4-BE49-F238E27FC236}">
                  <a16:creationId xmlns:a16="http://schemas.microsoft.com/office/drawing/2014/main" id="{9A257107-D31C-4AD6-B562-B05ACA6E2BA5}"/>
                </a:ext>
              </a:extLst>
            </p:cNvPr>
            <p:cNvSpPr/>
            <p:nvPr/>
          </p:nvSpPr>
          <p:spPr>
            <a:xfrm>
              <a:off x="7346462" y="5036838"/>
              <a:ext cx="458114" cy="286321"/>
            </a:xfrm>
            <a:custGeom>
              <a:avLst/>
              <a:gdLst>
                <a:gd name="connsiteX0" fmla="*/ 269524 w 458114"/>
                <a:gd name="connsiteY0" fmla="*/ 286703 h 286321"/>
                <a:gd name="connsiteX1" fmla="*/ 37603 w 458114"/>
                <a:gd name="connsiteY1" fmla="*/ 263225 h 286321"/>
                <a:gd name="connsiteX2" fmla="*/ 0 w 458114"/>
                <a:gd name="connsiteY2" fmla="*/ 107466 h 286321"/>
                <a:gd name="connsiteX3" fmla="*/ 192789 w 458114"/>
                <a:gd name="connsiteY3" fmla="*/ 0 h 286321"/>
                <a:gd name="connsiteX4" fmla="*/ 426810 w 458114"/>
                <a:gd name="connsiteY4" fmla="*/ 40467 h 286321"/>
                <a:gd name="connsiteX5" fmla="*/ 465940 w 458114"/>
                <a:gd name="connsiteY5" fmla="*/ 172175 h 286321"/>
                <a:gd name="connsiteX6" fmla="*/ 269524 w 458114"/>
                <a:gd name="connsiteY6" fmla="*/ 286703 h 286321"/>
                <a:gd name="connsiteX7" fmla="*/ 50011 w 458114"/>
                <a:gd name="connsiteY7" fmla="*/ 255971 h 286321"/>
                <a:gd name="connsiteX8" fmla="*/ 267616 w 458114"/>
                <a:gd name="connsiteY8" fmla="*/ 278495 h 286321"/>
                <a:gd name="connsiteX9" fmla="*/ 451624 w 458114"/>
                <a:gd name="connsiteY9" fmla="*/ 171029 h 286321"/>
                <a:gd name="connsiteX10" fmla="*/ 414975 w 458114"/>
                <a:gd name="connsiteY10" fmla="*/ 46766 h 286321"/>
                <a:gd name="connsiteX11" fmla="*/ 195462 w 458114"/>
                <a:gd name="connsiteY11" fmla="*/ 9353 h 286321"/>
                <a:gd name="connsiteX12" fmla="*/ 14507 w 458114"/>
                <a:gd name="connsiteY12" fmla="*/ 110520 h 286321"/>
                <a:gd name="connsiteX13" fmla="*/ 50011 w 458114"/>
                <a:gd name="connsiteY13" fmla="*/ 255971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86321">
                  <a:moveTo>
                    <a:pt x="269524" y="286703"/>
                  </a:moveTo>
                  <a:cubicBezTo>
                    <a:pt x="177710" y="280404"/>
                    <a:pt x="131326" y="275823"/>
                    <a:pt x="37603" y="263225"/>
                  </a:cubicBezTo>
                  <a:cubicBezTo>
                    <a:pt x="24242" y="204052"/>
                    <a:pt x="16607" y="172556"/>
                    <a:pt x="0" y="107466"/>
                  </a:cubicBezTo>
                  <a:cubicBezTo>
                    <a:pt x="77498" y="62800"/>
                    <a:pt x="115865" y="41039"/>
                    <a:pt x="192789" y="0"/>
                  </a:cubicBezTo>
                  <a:cubicBezTo>
                    <a:pt x="287276" y="19470"/>
                    <a:pt x="334042" y="27487"/>
                    <a:pt x="426810" y="40467"/>
                  </a:cubicBezTo>
                  <a:cubicBezTo>
                    <a:pt x="443798" y="94677"/>
                    <a:pt x="451624" y="121209"/>
                    <a:pt x="465940" y="172175"/>
                  </a:cubicBezTo>
                  <a:cubicBezTo>
                    <a:pt x="388061" y="217032"/>
                    <a:pt x="348930" y="240510"/>
                    <a:pt x="269524" y="286703"/>
                  </a:cubicBezTo>
                  <a:close/>
                  <a:moveTo>
                    <a:pt x="50011" y="255971"/>
                  </a:moveTo>
                  <a:cubicBezTo>
                    <a:pt x="137816" y="267997"/>
                    <a:pt x="181337" y="272387"/>
                    <a:pt x="267616" y="278495"/>
                  </a:cubicBezTo>
                  <a:cubicBezTo>
                    <a:pt x="341867" y="234974"/>
                    <a:pt x="378707" y="213214"/>
                    <a:pt x="451624" y="171029"/>
                  </a:cubicBezTo>
                  <a:cubicBezTo>
                    <a:pt x="438262" y="122927"/>
                    <a:pt x="430819" y="97731"/>
                    <a:pt x="414975" y="46766"/>
                  </a:cubicBezTo>
                  <a:cubicBezTo>
                    <a:pt x="327933" y="34740"/>
                    <a:pt x="284031" y="27296"/>
                    <a:pt x="195462" y="9353"/>
                  </a:cubicBezTo>
                  <a:cubicBezTo>
                    <a:pt x="123308" y="48102"/>
                    <a:pt x="87233" y="68526"/>
                    <a:pt x="14507" y="110520"/>
                  </a:cubicBezTo>
                  <a:cubicBezTo>
                    <a:pt x="30160" y="171029"/>
                    <a:pt x="37412" y="200425"/>
                    <a:pt x="50011" y="255971"/>
                  </a:cubicBezTo>
                  <a:close/>
                </a:path>
              </a:pathLst>
            </a:custGeom>
            <a:grpFill/>
            <a:ln w="19088" cap="flat">
              <a:noFill/>
              <a:prstDash val="solid"/>
              <a:miter/>
            </a:ln>
          </p:spPr>
          <p:txBody>
            <a:bodyPr rtlCol="0" anchor="ctr"/>
            <a:lstStyle/>
            <a:p>
              <a:endParaRPr lang="en-US" dirty="0"/>
            </a:p>
          </p:txBody>
        </p:sp>
        <p:sp>
          <p:nvSpPr>
            <p:cNvPr id="699" name="Freeform: Shape 698">
              <a:extLst>
                <a:ext uri="{FF2B5EF4-FFF2-40B4-BE49-F238E27FC236}">
                  <a16:creationId xmlns:a16="http://schemas.microsoft.com/office/drawing/2014/main" id="{D42C3DCA-5D57-499F-BA3C-99A2203A3378}"/>
                </a:ext>
              </a:extLst>
            </p:cNvPr>
            <p:cNvSpPr/>
            <p:nvPr/>
          </p:nvSpPr>
          <p:spPr>
            <a:xfrm>
              <a:off x="7760100" y="4983582"/>
              <a:ext cx="439026" cy="229057"/>
            </a:xfrm>
            <a:custGeom>
              <a:avLst/>
              <a:gdLst>
                <a:gd name="connsiteX0" fmla="*/ 266088 w 439026"/>
                <a:gd name="connsiteY0" fmla="*/ 238601 h 229057"/>
                <a:gd name="connsiteX1" fmla="*/ 39130 w 439026"/>
                <a:gd name="connsiteY1" fmla="*/ 228294 h 229057"/>
                <a:gd name="connsiteX2" fmla="*/ 0 w 439026"/>
                <a:gd name="connsiteY2" fmla="*/ 95822 h 229057"/>
                <a:gd name="connsiteX3" fmla="*/ 189545 w 439026"/>
                <a:gd name="connsiteY3" fmla="*/ 0 h 229057"/>
                <a:gd name="connsiteX4" fmla="*/ 418984 w 439026"/>
                <a:gd name="connsiteY4" fmla="*/ 25387 h 229057"/>
                <a:gd name="connsiteX5" fmla="*/ 456206 w 439026"/>
                <a:gd name="connsiteY5" fmla="*/ 132280 h 229057"/>
                <a:gd name="connsiteX6" fmla="*/ 266088 w 439026"/>
                <a:gd name="connsiteY6" fmla="*/ 238601 h 229057"/>
                <a:gd name="connsiteX7" fmla="*/ 51156 w 439026"/>
                <a:gd name="connsiteY7" fmla="*/ 221422 h 229057"/>
                <a:gd name="connsiteX8" fmla="*/ 264180 w 439026"/>
                <a:gd name="connsiteY8" fmla="*/ 231539 h 229057"/>
                <a:gd name="connsiteX9" fmla="*/ 442653 w 439026"/>
                <a:gd name="connsiteY9" fmla="*/ 131899 h 229057"/>
                <a:gd name="connsiteX10" fmla="*/ 407532 w 439026"/>
                <a:gd name="connsiteY10" fmla="*/ 30923 h 229057"/>
                <a:gd name="connsiteX11" fmla="*/ 192408 w 439026"/>
                <a:gd name="connsiteY11" fmla="*/ 7635 h 229057"/>
                <a:gd name="connsiteX12" fmla="*/ 14698 w 439026"/>
                <a:gd name="connsiteY12" fmla="*/ 97922 h 229057"/>
                <a:gd name="connsiteX13" fmla="*/ 51156 w 439026"/>
                <a:gd name="connsiteY13" fmla="*/ 221422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29057">
                  <a:moveTo>
                    <a:pt x="266088" y="238601"/>
                  </a:moveTo>
                  <a:cubicBezTo>
                    <a:pt x="176374" y="236883"/>
                    <a:pt x="130944" y="235165"/>
                    <a:pt x="39130" y="228294"/>
                  </a:cubicBezTo>
                  <a:cubicBezTo>
                    <a:pt x="25005" y="177137"/>
                    <a:pt x="16989" y="150223"/>
                    <a:pt x="0" y="95822"/>
                  </a:cubicBezTo>
                  <a:cubicBezTo>
                    <a:pt x="75780" y="55165"/>
                    <a:pt x="113574" y="35695"/>
                    <a:pt x="189545" y="0"/>
                  </a:cubicBezTo>
                  <a:cubicBezTo>
                    <a:pt x="282313" y="13171"/>
                    <a:pt x="328316" y="18134"/>
                    <a:pt x="418984" y="25387"/>
                  </a:cubicBezTo>
                  <a:cubicBezTo>
                    <a:pt x="434827" y="68335"/>
                    <a:pt x="442271" y="89905"/>
                    <a:pt x="456206" y="132280"/>
                  </a:cubicBezTo>
                  <a:cubicBezTo>
                    <a:pt x="380617" y="172938"/>
                    <a:pt x="342632" y="194508"/>
                    <a:pt x="266088" y="238601"/>
                  </a:cubicBezTo>
                  <a:close/>
                  <a:moveTo>
                    <a:pt x="51156" y="221422"/>
                  </a:moveTo>
                  <a:cubicBezTo>
                    <a:pt x="137243" y="227912"/>
                    <a:pt x="179810" y="229630"/>
                    <a:pt x="264180" y="231539"/>
                  </a:cubicBezTo>
                  <a:cubicBezTo>
                    <a:pt x="335951" y="190308"/>
                    <a:pt x="371455" y="170075"/>
                    <a:pt x="442653" y="131899"/>
                  </a:cubicBezTo>
                  <a:cubicBezTo>
                    <a:pt x="429482" y="91814"/>
                    <a:pt x="422420" y="71580"/>
                    <a:pt x="407532" y="30923"/>
                  </a:cubicBezTo>
                  <a:cubicBezTo>
                    <a:pt x="322398" y="24051"/>
                    <a:pt x="279259" y="19470"/>
                    <a:pt x="192408" y="7635"/>
                  </a:cubicBezTo>
                  <a:cubicBezTo>
                    <a:pt x="121210" y="41421"/>
                    <a:pt x="85705" y="59746"/>
                    <a:pt x="14698" y="97922"/>
                  </a:cubicBezTo>
                  <a:cubicBezTo>
                    <a:pt x="30351" y="148505"/>
                    <a:pt x="37794" y="173511"/>
                    <a:pt x="51156" y="221422"/>
                  </a:cubicBezTo>
                  <a:close/>
                </a:path>
              </a:pathLst>
            </a:custGeom>
            <a:grpFill/>
            <a:ln w="19088" cap="flat">
              <a:noFill/>
              <a:prstDash val="solid"/>
              <a:miter/>
            </a:ln>
          </p:spPr>
          <p:txBody>
            <a:bodyPr rtlCol="0" anchor="ctr"/>
            <a:lstStyle/>
            <a:p>
              <a:endParaRPr lang="en-US" dirty="0"/>
            </a:p>
          </p:txBody>
        </p:sp>
        <p:sp>
          <p:nvSpPr>
            <p:cNvPr id="700" name="Freeform: Shape 699">
              <a:extLst>
                <a:ext uri="{FF2B5EF4-FFF2-40B4-BE49-F238E27FC236}">
                  <a16:creationId xmlns:a16="http://schemas.microsoft.com/office/drawing/2014/main" id="{275C5EFF-A58F-4024-8975-E98589F58345}"/>
                </a:ext>
              </a:extLst>
            </p:cNvPr>
            <p:cNvSpPr/>
            <p:nvPr/>
          </p:nvSpPr>
          <p:spPr>
            <a:xfrm>
              <a:off x="8166296" y="4929372"/>
              <a:ext cx="439026" cy="190881"/>
            </a:xfrm>
            <a:custGeom>
              <a:avLst/>
              <a:gdLst>
                <a:gd name="connsiteX0" fmla="*/ 258452 w 439026"/>
                <a:gd name="connsiteY0" fmla="*/ 190308 h 190880"/>
                <a:gd name="connsiteX1" fmla="*/ 37412 w 439026"/>
                <a:gd name="connsiteY1" fmla="*/ 189354 h 190880"/>
                <a:gd name="connsiteX2" fmla="*/ 0 w 439026"/>
                <a:gd name="connsiteY2" fmla="*/ 81697 h 190880"/>
                <a:gd name="connsiteX3" fmla="*/ 188017 w 439026"/>
                <a:gd name="connsiteY3" fmla="*/ 0 h 190880"/>
                <a:gd name="connsiteX4" fmla="*/ 411539 w 439026"/>
                <a:gd name="connsiteY4" fmla="*/ 12789 h 190880"/>
                <a:gd name="connsiteX5" fmla="*/ 444561 w 439026"/>
                <a:gd name="connsiteY5" fmla="*/ 96013 h 190880"/>
                <a:gd name="connsiteX6" fmla="*/ 258452 w 439026"/>
                <a:gd name="connsiteY6" fmla="*/ 190308 h 190880"/>
                <a:gd name="connsiteX7" fmla="*/ 49057 w 439026"/>
                <a:gd name="connsiteY7" fmla="*/ 183055 h 190880"/>
                <a:gd name="connsiteX8" fmla="*/ 256544 w 439026"/>
                <a:gd name="connsiteY8" fmla="*/ 184200 h 190880"/>
                <a:gd name="connsiteX9" fmla="*/ 431200 w 439026"/>
                <a:gd name="connsiteY9" fmla="*/ 96013 h 190880"/>
                <a:gd name="connsiteX10" fmla="*/ 400086 w 439026"/>
                <a:gd name="connsiteY10" fmla="*/ 17179 h 190880"/>
                <a:gd name="connsiteX11" fmla="*/ 190499 w 439026"/>
                <a:gd name="connsiteY11" fmla="*/ 5536 h 190880"/>
                <a:gd name="connsiteX12" fmla="*/ 14316 w 439026"/>
                <a:gd name="connsiteY12" fmla="*/ 82651 h 190880"/>
                <a:gd name="connsiteX13" fmla="*/ 49057 w 439026"/>
                <a:gd name="connsiteY13" fmla="*/ 183055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90880">
                  <a:moveTo>
                    <a:pt x="258452" y="190308"/>
                  </a:moveTo>
                  <a:cubicBezTo>
                    <a:pt x="170838" y="191454"/>
                    <a:pt x="126744" y="191644"/>
                    <a:pt x="37412" y="189354"/>
                  </a:cubicBezTo>
                  <a:cubicBezTo>
                    <a:pt x="23478" y="146597"/>
                    <a:pt x="15842" y="125027"/>
                    <a:pt x="0" y="81697"/>
                  </a:cubicBezTo>
                  <a:cubicBezTo>
                    <a:pt x="74825" y="46193"/>
                    <a:pt x="112238" y="29777"/>
                    <a:pt x="188017" y="0"/>
                  </a:cubicBezTo>
                  <a:cubicBezTo>
                    <a:pt x="278495" y="7635"/>
                    <a:pt x="323161" y="9926"/>
                    <a:pt x="411539" y="12789"/>
                  </a:cubicBezTo>
                  <a:cubicBezTo>
                    <a:pt x="425091" y="45239"/>
                    <a:pt x="431773" y="61845"/>
                    <a:pt x="444561" y="96013"/>
                  </a:cubicBezTo>
                  <a:cubicBezTo>
                    <a:pt x="370117" y="131326"/>
                    <a:pt x="332897" y="150414"/>
                    <a:pt x="258452" y="190308"/>
                  </a:cubicBezTo>
                  <a:close/>
                  <a:moveTo>
                    <a:pt x="49057" y="183055"/>
                  </a:moveTo>
                  <a:cubicBezTo>
                    <a:pt x="132852" y="185154"/>
                    <a:pt x="174274" y="185154"/>
                    <a:pt x="256544" y="184200"/>
                  </a:cubicBezTo>
                  <a:cubicBezTo>
                    <a:pt x="326406" y="146978"/>
                    <a:pt x="361147" y="129035"/>
                    <a:pt x="431200" y="96013"/>
                  </a:cubicBezTo>
                  <a:cubicBezTo>
                    <a:pt x="419174" y="63754"/>
                    <a:pt x="412876" y="47911"/>
                    <a:pt x="400086" y="17179"/>
                  </a:cubicBezTo>
                  <a:cubicBezTo>
                    <a:pt x="317244" y="14507"/>
                    <a:pt x="275250" y="12407"/>
                    <a:pt x="190499" y="5536"/>
                  </a:cubicBezTo>
                  <a:cubicBezTo>
                    <a:pt x="119682" y="33786"/>
                    <a:pt x="84369" y="49247"/>
                    <a:pt x="14316" y="82651"/>
                  </a:cubicBezTo>
                  <a:cubicBezTo>
                    <a:pt x="28822" y="123118"/>
                    <a:pt x="35886" y="143351"/>
                    <a:pt x="49057" y="183055"/>
                  </a:cubicBezTo>
                  <a:close/>
                </a:path>
              </a:pathLst>
            </a:custGeom>
            <a:grpFill/>
            <a:ln w="19088" cap="flat">
              <a:noFill/>
              <a:prstDash val="solid"/>
              <a:miter/>
            </a:ln>
          </p:spPr>
          <p:txBody>
            <a:bodyPr rtlCol="0" anchor="ctr"/>
            <a:lstStyle/>
            <a:p>
              <a:endParaRPr lang="en-US" dirty="0"/>
            </a:p>
          </p:txBody>
        </p:sp>
        <p:sp>
          <p:nvSpPr>
            <p:cNvPr id="701" name="Freeform: Shape 700">
              <a:extLst>
                <a:ext uri="{FF2B5EF4-FFF2-40B4-BE49-F238E27FC236}">
                  <a16:creationId xmlns:a16="http://schemas.microsoft.com/office/drawing/2014/main" id="{435FDC80-D6EA-4A24-B7A7-95F6C695C545}"/>
                </a:ext>
              </a:extLst>
            </p:cNvPr>
            <p:cNvSpPr/>
            <p:nvPr/>
          </p:nvSpPr>
          <p:spPr>
            <a:xfrm>
              <a:off x="8565236" y="4878216"/>
              <a:ext cx="419938" cy="133617"/>
            </a:xfrm>
            <a:custGeom>
              <a:avLst/>
              <a:gdLst>
                <a:gd name="connsiteX0" fmla="*/ 248910 w 419938"/>
                <a:gd name="connsiteY0" fmla="*/ 146406 h 133616"/>
                <a:gd name="connsiteX1" fmla="*/ 33213 w 419938"/>
                <a:gd name="connsiteY1" fmla="*/ 150032 h 133616"/>
                <a:gd name="connsiteX2" fmla="*/ 0 w 419938"/>
                <a:gd name="connsiteY2" fmla="*/ 66045 h 133616"/>
                <a:gd name="connsiteX3" fmla="*/ 188018 w 419938"/>
                <a:gd name="connsiteY3" fmla="*/ 0 h 133616"/>
                <a:gd name="connsiteX4" fmla="*/ 405241 w 419938"/>
                <a:gd name="connsiteY4" fmla="*/ 3436 h 133616"/>
                <a:gd name="connsiteX5" fmla="*/ 433109 w 419938"/>
                <a:gd name="connsiteY5" fmla="*/ 66426 h 133616"/>
                <a:gd name="connsiteX6" fmla="*/ 248910 w 419938"/>
                <a:gd name="connsiteY6" fmla="*/ 146406 h 133616"/>
                <a:gd name="connsiteX7" fmla="*/ 44667 w 419938"/>
                <a:gd name="connsiteY7" fmla="*/ 144497 h 133616"/>
                <a:gd name="connsiteX8" fmla="*/ 247191 w 419938"/>
                <a:gd name="connsiteY8" fmla="*/ 141252 h 133616"/>
                <a:gd name="connsiteX9" fmla="*/ 419938 w 419938"/>
                <a:gd name="connsiteY9" fmla="*/ 66617 h 133616"/>
                <a:gd name="connsiteX10" fmla="*/ 393788 w 419938"/>
                <a:gd name="connsiteY10" fmla="*/ 6872 h 133616"/>
                <a:gd name="connsiteX11" fmla="*/ 190118 w 419938"/>
                <a:gd name="connsiteY11" fmla="*/ 3818 h 133616"/>
                <a:gd name="connsiteX12" fmla="*/ 13935 w 419938"/>
                <a:gd name="connsiteY12" fmla="*/ 66236 h 133616"/>
                <a:gd name="connsiteX13" fmla="*/ 44667 w 419938"/>
                <a:gd name="connsiteY13" fmla="*/ 144497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33616">
                  <a:moveTo>
                    <a:pt x="248910" y="146406"/>
                  </a:moveTo>
                  <a:cubicBezTo>
                    <a:pt x="163203" y="148314"/>
                    <a:pt x="120255" y="149460"/>
                    <a:pt x="33213" y="150032"/>
                  </a:cubicBezTo>
                  <a:cubicBezTo>
                    <a:pt x="20424" y="115483"/>
                    <a:pt x="13744" y="98876"/>
                    <a:pt x="0" y="66045"/>
                  </a:cubicBezTo>
                  <a:cubicBezTo>
                    <a:pt x="74444" y="36458"/>
                    <a:pt x="112047" y="23287"/>
                    <a:pt x="188018" y="0"/>
                  </a:cubicBezTo>
                  <a:cubicBezTo>
                    <a:pt x="276014" y="3054"/>
                    <a:pt x="319345" y="3436"/>
                    <a:pt x="405241" y="3436"/>
                  </a:cubicBezTo>
                  <a:cubicBezTo>
                    <a:pt x="416120" y="26532"/>
                    <a:pt x="421657" y="38940"/>
                    <a:pt x="433109" y="66426"/>
                  </a:cubicBezTo>
                  <a:cubicBezTo>
                    <a:pt x="358856" y="95631"/>
                    <a:pt x="322207" y="111665"/>
                    <a:pt x="248910" y="146406"/>
                  </a:cubicBezTo>
                  <a:close/>
                  <a:moveTo>
                    <a:pt x="44667" y="144497"/>
                  </a:moveTo>
                  <a:cubicBezTo>
                    <a:pt x="126363" y="143924"/>
                    <a:pt x="166640" y="142970"/>
                    <a:pt x="247191" y="141252"/>
                  </a:cubicBezTo>
                  <a:cubicBezTo>
                    <a:pt x="315908" y="108993"/>
                    <a:pt x="350457" y="93913"/>
                    <a:pt x="419938" y="66617"/>
                  </a:cubicBezTo>
                  <a:cubicBezTo>
                    <a:pt x="409249" y="40849"/>
                    <a:pt x="403905" y="29014"/>
                    <a:pt x="393788" y="6872"/>
                  </a:cubicBezTo>
                  <a:cubicBezTo>
                    <a:pt x="313045" y="6872"/>
                    <a:pt x="272579" y="6490"/>
                    <a:pt x="190118" y="3818"/>
                  </a:cubicBezTo>
                  <a:cubicBezTo>
                    <a:pt x="119110" y="25960"/>
                    <a:pt x="83797" y="38558"/>
                    <a:pt x="13935" y="66236"/>
                  </a:cubicBezTo>
                  <a:cubicBezTo>
                    <a:pt x="26342" y="96777"/>
                    <a:pt x="32641" y="112429"/>
                    <a:pt x="44667" y="144497"/>
                  </a:cubicBezTo>
                  <a:close/>
                </a:path>
              </a:pathLst>
            </a:custGeom>
            <a:grpFill/>
            <a:ln w="19088" cap="flat">
              <a:noFill/>
              <a:prstDash val="solid"/>
              <a:miter/>
            </a:ln>
          </p:spPr>
          <p:txBody>
            <a:bodyPr rtlCol="0" anchor="ctr"/>
            <a:lstStyle/>
            <a:p>
              <a:endParaRPr lang="en-US" dirty="0"/>
            </a:p>
          </p:txBody>
        </p:sp>
        <p:sp>
          <p:nvSpPr>
            <p:cNvPr id="702" name="Freeform: Shape 701">
              <a:extLst>
                <a:ext uri="{FF2B5EF4-FFF2-40B4-BE49-F238E27FC236}">
                  <a16:creationId xmlns:a16="http://schemas.microsoft.com/office/drawing/2014/main" id="{5502FD9F-6C74-450C-8623-6BB1C073C8FC}"/>
                </a:ext>
              </a:extLst>
            </p:cNvPr>
            <p:cNvSpPr/>
            <p:nvPr/>
          </p:nvSpPr>
          <p:spPr>
            <a:xfrm>
              <a:off x="8958070" y="4831641"/>
              <a:ext cx="419938" cy="114529"/>
            </a:xfrm>
            <a:custGeom>
              <a:avLst/>
              <a:gdLst>
                <a:gd name="connsiteX0" fmla="*/ 240320 w 419938"/>
                <a:gd name="connsiteY0" fmla="*/ 112811 h 114528"/>
                <a:gd name="connsiteX1" fmla="*/ 27869 w 419938"/>
                <a:gd name="connsiteY1" fmla="*/ 115483 h 114528"/>
                <a:gd name="connsiteX2" fmla="*/ 0 w 419938"/>
                <a:gd name="connsiteY2" fmla="*/ 51920 h 114528"/>
                <a:gd name="connsiteX3" fmla="*/ 189354 w 419938"/>
                <a:gd name="connsiteY3" fmla="*/ 1527 h 114528"/>
                <a:gd name="connsiteX4" fmla="*/ 401041 w 419938"/>
                <a:gd name="connsiteY4" fmla="*/ 0 h 114528"/>
                <a:gd name="connsiteX5" fmla="*/ 424328 w 419938"/>
                <a:gd name="connsiteY5" fmla="*/ 48293 h 114528"/>
                <a:gd name="connsiteX6" fmla="*/ 240320 w 419938"/>
                <a:gd name="connsiteY6" fmla="*/ 112811 h 114528"/>
                <a:gd name="connsiteX7" fmla="*/ 39130 w 419938"/>
                <a:gd name="connsiteY7" fmla="*/ 110902 h 114528"/>
                <a:gd name="connsiteX8" fmla="*/ 238410 w 419938"/>
                <a:gd name="connsiteY8" fmla="*/ 108420 h 114528"/>
                <a:gd name="connsiteX9" fmla="*/ 411157 w 419938"/>
                <a:gd name="connsiteY9" fmla="*/ 48102 h 114528"/>
                <a:gd name="connsiteX10" fmla="*/ 389207 w 419938"/>
                <a:gd name="connsiteY10" fmla="*/ 2481 h 114528"/>
                <a:gd name="connsiteX11" fmla="*/ 190499 w 419938"/>
                <a:gd name="connsiteY11" fmla="*/ 4008 h 114528"/>
                <a:gd name="connsiteX12" fmla="*/ 12980 w 419938"/>
                <a:gd name="connsiteY12" fmla="*/ 51729 h 114528"/>
                <a:gd name="connsiteX13" fmla="*/ 39130 w 419938"/>
                <a:gd name="connsiteY13" fmla="*/ 110902 h 114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14528">
                  <a:moveTo>
                    <a:pt x="240320" y="112811"/>
                  </a:moveTo>
                  <a:cubicBezTo>
                    <a:pt x="155377" y="113001"/>
                    <a:pt x="113001" y="113956"/>
                    <a:pt x="27869" y="115483"/>
                  </a:cubicBezTo>
                  <a:cubicBezTo>
                    <a:pt x="16415" y="87805"/>
                    <a:pt x="10880" y="75207"/>
                    <a:pt x="0" y="51920"/>
                  </a:cubicBezTo>
                  <a:cubicBezTo>
                    <a:pt x="74825" y="28632"/>
                    <a:pt x="112810" y="18706"/>
                    <a:pt x="189354" y="1527"/>
                  </a:cubicBezTo>
                  <a:cubicBezTo>
                    <a:pt x="274869" y="1718"/>
                    <a:pt x="317053" y="954"/>
                    <a:pt x="401041" y="0"/>
                  </a:cubicBezTo>
                  <a:cubicBezTo>
                    <a:pt x="409249" y="16034"/>
                    <a:pt x="413830" y="25387"/>
                    <a:pt x="424328" y="48293"/>
                  </a:cubicBezTo>
                  <a:cubicBezTo>
                    <a:pt x="349885" y="71008"/>
                    <a:pt x="313235" y="83988"/>
                    <a:pt x="240320" y="112811"/>
                  </a:cubicBezTo>
                  <a:close/>
                  <a:moveTo>
                    <a:pt x="39130" y="110902"/>
                  </a:moveTo>
                  <a:cubicBezTo>
                    <a:pt x="119110" y="109566"/>
                    <a:pt x="158622" y="108611"/>
                    <a:pt x="238410" y="108420"/>
                  </a:cubicBezTo>
                  <a:cubicBezTo>
                    <a:pt x="306937" y="81697"/>
                    <a:pt x="341486" y="69672"/>
                    <a:pt x="411157" y="48102"/>
                  </a:cubicBezTo>
                  <a:cubicBezTo>
                    <a:pt x="401422" y="26723"/>
                    <a:pt x="397223" y="17943"/>
                    <a:pt x="389207" y="2481"/>
                  </a:cubicBezTo>
                  <a:cubicBezTo>
                    <a:pt x="310182" y="3436"/>
                    <a:pt x="270669" y="4008"/>
                    <a:pt x="190499" y="4008"/>
                  </a:cubicBezTo>
                  <a:cubicBezTo>
                    <a:pt x="118727" y="20424"/>
                    <a:pt x="83224" y="29968"/>
                    <a:pt x="12980" y="51729"/>
                  </a:cubicBezTo>
                  <a:cubicBezTo>
                    <a:pt x="23287" y="73489"/>
                    <a:pt x="28441" y="85133"/>
                    <a:pt x="39130" y="110902"/>
                  </a:cubicBezTo>
                  <a:close/>
                </a:path>
              </a:pathLst>
            </a:custGeom>
            <a:grpFill/>
            <a:ln w="19088" cap="flat">
              <a:noFill/>
              <a:prstDash val="solid"/>
              <a:miter/>
            </a:ln>
          </p:spPr>
          <p:txBody>
            <a:bodyPr rtlCol="0" anchor="ctr"/>
            <a:lstStyle/>
            <a:p>
              <a:endParaRPr lang="en-US" dirty="0"/>
            </a:p>
          </p:txBody>
        </p:sp>
        <p:sp>
          <p:nvSpPr>
            <p:cNvPr id="703" name="Freeform: Shape 702">
              <a:extLst>
                <a:ext uri="{FF2B5EF4-FFF2-40B4-BE49-F238E27FC236}">
                  <a16:creationId xmlns:a16="http://schemas.microsoft.com/office/drawing/2014/main" id="{3261E142-6936-499E-BE6C-748C37BB599C}"/>
                </a:ext>
              </a:extLst>
            </p:cNvPr>
            <p:cNvSpPr/>
            <p:nvPr/>
          </p:nvSpPr>
          <p:spPr>
            <a:xfrm>
              <a:off x="9346703" y="4796017"/>
              <a:ext cx="419938" cy="76352"/>
            </a:xfrm>
            <a:custGeom>
              <a:avLst/>
              <a:gdLst>
                <a:gd name="connsiteX0" fmla="*/ 235929 w 419938"/>
                <a:gd name="connsiteY0" fmla="*/ 90215 h 76352"/>
                <a:gd name="connsiteX1" fmla="*/ 23288 w 419938"/>
                <a:gd name="connsiteY1" fmla="*/ 85634 h 76352"/>
                <a:gd name="connsiteX2" fmla="*/ 0 w 419938"/>
                <a:gd name="connsiteY2" fmla="*/ 36960 h 76352"/>
                <a:gd name="connsiteX3" fmla="*/ 191835 w 419938"/>
                <a:gd name="connsiteY3" fmla="*/ 1265 h 76352"/>
                <a:gd name="connsiteX4" fmla="*/ 400469 w 419938"/>
                <a:gd name="connsiteY4" fmla="*/ 120 h 76352"/>
                <a:gd name="connsiteX5" fmla="*/ 421848 w 419938"/>
                <a:gd name="connsiteY5" fmla="*/ 40777 h 76352"/>
                <a:gd name="connsiteX6" fmla="*/ 235929 w 419938"/>
                <a:gd name="connsiteY6" fmla="*/ 90215 h 76352"/>
                <a:gd name="connsiteX7" fmla="*/ 34740 w 419938"/>
                <a:gd name="connsiteY7" fmla="*/ 82007 h 76352"/>
                <a:gd name="connsiteX8" fmla="*/ 234020 w 419938"/>
                <a:gd name="connsiteY8" fmla="*/ 86016 h 76352"/>
                <a:gd name="connsiteX9" fmla="*/ 408295 w 419938"/>
                <a:gd name="connsiteY9" fmla="*/ 40014 h 76352"/>
                <a:gd name="connsiteX10" fmla="*/ 388252 w 419938"/>
                <a:gd name="connsiteY10" fmla="*/ 1838 h 76352"/>
                <a:gd name="connsiteX11" fmla="*/ 192599 w 419938"/>
                <a:gd name="connsiteY11" fmla="*/ 2983 h 76352"/>
                <a:gd name="connsiteX12" fmla="*/ 12980 w 419938"/>
                <a:gd name="connsiteY12" fmla="*/ 36769 h 76352"/>
                <a:gd name="connsiteX13" fmla="*/ 34740 w 419938"/>
                <a:gd name="connsiteY13" fmla="*/ 82007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76352">
                  <a:moveTo>
                    <a:pt x="235929" y="90215"/>
                  </a:moveTo>
                  <a:cubicBezTo>
                    <a:pt x="150032" y="86016"/>
                    <a:pt x="107657" y="85634"/>
                    <a:pt x="23288" y="85634"/>
                  </a:cubicBezTo>
                  <a:cubicBezTo>
                    <a:pt x="12789" y="62538"/>
                    <a:pt x="8208" y="53184"/>
                    <a:pt x="0" y="36960"/>
                  </a:cubicBezTo>
                  <a:cubicBezTo>
                    <a:pt x="75780" y="19780"/>
                    <a:pt x="114148" y="12718"/>
                    <a:pt x="191835" y="1265"/>
                  </a:cubicBezTo>
                  <a:cubicBezTo>
                    <a:pt x="275441" y="310"/>
                    <a:pt x="316863" y="-262"/>
                    <a:pt x="400469" y="120"/>
                  </a:cubicBezTo>
                  <a:cubicBezTo>
                    <a:pt x="406958" y="11954"/>
                    <a:pt x="411158" y="19589"/>
                    <a:pt x="421848" y="40777"/>
                  </a:cubicBezTo>
                  <a:cubicBezTo>
                    <a:pt x="346449" y="57575"/>
                    <a:pt x="309419" y="67500"/>
                    <a:pt x="235929" y="90215"/>
                  </a:cubicBezTo>
                  <a:close/>
                  <a:moveTo>
                    <a:pt x="34740" y="82007"/>
                  </a:moveTo>
                  <a:cubicBezTo>
                    <a:pt x="113957" y="82007"/>
                    <a:pt x="153659" y="82389"/>
                    <a:pt x="234020" y="86016"/>
                  </a:cubicBezTo>
                  <a:cubicBezTo>
                    <a:pt x="302928" y="65019"/>
                    <a:pt x="337860" y="55857"/>
                    <a:pt x="408295" y="40014"/>
                  </a:cubicBezTo>
                  <a:cubicBezTo>
                    <a:pt x="398369" y="20353"/>
                    <a:pt x="394551" y="13099"/>
                    <a:pt x="388252" y="1838"/>
                  </a:cubicBezTo>
                  <a:cubicBezTo>
                    <a:pt x="309801" y="1456"/>
                    <a:pt x="270860" y="2028"/>
                    <a:pt x="192599" y="2983"/>
                  </a:cubicBezTo>
                  <a:cubicBezTo>
                    <a:pt x="119874" y="14054"/>
                    <a:pt x="83988" y="20735"/>
                    <a:pt x="12980" y="36769"/>
                  </a:cubicBezTo>
                  <a:cubicBezTo>
                    <a:pt x="20807" y="52039"/>
                    <a:pt x="25005" y="60629"/>
                    <a:pt x="34740" y="82007"/>
                  </a:cubicBezTo>
                  <a:close/>
                </a:path>
              </a:pathLst>
            </a:custGeom>
            <a:grpFill/>
            <a:ln w="19088" cap="flat">
              <a:noFill/>
              <a:prstDash val="solid"/>
              <a:miter/>
            </a:ln>
          </p:spPr>
          <p:txBody>
            <a:bodyPr rtlCol="0" anchor="ctr"/>
            <a:lstStyle/>
            <a:p>
              <a:endParaRPr lang="en-US" dirty="0"/>
            </a:p>
          </p:txBody>
        </p:sp>
        <p:sp>
          <p:nvSpPr>
            <p:cNvPr id="704" name="Freeform: Shape 703">
              <a:extLst>
                <a:ext uri="{FF2B5EF4-FFF2-40B4-BE49-F238E27FC236}">
                  <a16:creationId xmlns:a16="http://schemas.microsoft.com/office/drawing/2014/main" id="{3885F273-FE6F-4685-85E6-B362EA9F4080}"/>
                </a:ext>
              </a:extLst>
            </p:cNvPr>
            <p:cNvSpPr/>
            <p:nvPr/>
          </p:nvSpPr>
          <p:spPr>
            <a:xfrm>
              <a:off x="9734574" y="4774186"/>
              <a:ext cx="419938" cy="76352"/>
            </a:xfrm>
            <a:custGeom>
              <a:avLst/>
              <a:gdLst>
                <a:gd name="connsiteX0" fmla="*/ 239746 w 419938"/>
                <a:gd name="connsiteY0" fmla="*/ 82651 h 76352"/>
                <a:gd name="connsiteX1" fmla="*/ 21379 w 419938"/>
                <a:gd name="connsiteY1" fmla="*/ 63563 h 76352"/>
                <a:gd name="connsiteX2" fmla="*/ 0 w 419938"/>
                <a:gd name="connsiteY2" fmla="*/ 22715 h 76352"/>
                <a:gd name="connsiteX3" fmla="*/ 194317 w 419938"/>
                <a:gd name="connsiteY3" fmla="*/ 0 h 76352"/>
                <a:gd name="connsiteX4" fmla="*/ 409058 w 419938"/>
                <a:gd name="connsiteY4" fmla="*/ 13934 h 76352"/>
                <a:gd name="connsiteX5" fmla="*/ 432346 w 419938"/>
                <a:gd name="connsiteY5" fmla="*/ 54210 h 76352"/>
                <a:gd name="connsiteX6" fmla="*/ 239746 w 419938"/>
                <a:gd name="connsiteY6" fmla="*/ 82651 h 76352"/>
                <a:gd name="connsiteX7" fmla="*/ 32832 w 419938"/>
                <a:gd name="connsiteY7" fmla="*/ 60891 h 76352"/>
                <a:gd name="connsiteX8" fmla="*/ 237265 w 419938"/>
                <a:gd name="connsiteY8" fmla="*/ 78261 h 76352"/>
                <a:gd name="connsiteX9" fmla="*/ 418221 w 419938"/>
                <a:gd name="connsiteY9" fmla="*/ 51920 h 76352"/>
                <a:gd name="connsiteX10" fmla="*/ 396460 w 419938"/>
                <a:gd name="connsiteY10" fmla="*/ 14125 h 76352"/>
                <a:gd name="connsiteX11" fmla="*/ 195081 w 419938"/>
                <a:gd name="connsiteY11" fmla="*/ 1145 h 76352"/>
                <a:gd name="connsiteX12" fmla="*/ 12980 w 419938"/>
                <a:gd name="connsiteY12" fmla="*/ 22715 h 76352"/>
                <a:gd name="connsiteX13" fmla="*/ 32832 w 419938"/>
                <a:gd name="connsiteY13" fmla="*/ 60891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76352">
                  <a:moveTo>
                    <a:pt x="239746" y="82651"/>
                  </a:moveTo>
                  <a:cubicBezTo>
                    <a:pt x="150414" y="71008"/>
                    <a:pt x="107084" y="67763"/>
                    <a:pt x="21379" y="63563"/>
                  </a:cubicBezTo>
                  <a:cubicBezTo>
                    <a:pt x="10689" y="42376"/>
                    <a:pt x="6680" y="34740"/>
                    <a:pt x="0" y="22715"/>
                  </a:cubicBezTo>
                  <a:cubicBezTo>
                    <a:pt x="76735" y="11071"/>
                    <a:pt x="115674" y="6681"/>
                    <a:pt x="194317" y="0"/>
                  </a:cubicBezTo>
                  <a:cubicBezTo>
                    <a:pt x="277160" y="191"/>
                    <a:pt x="321062" y="4581"/>
                    <a:pt x="409058" y="13934"/>
                  </a:cubicBezTo>
                  <a:cubicBezTo>
                    <a:pt x="415739" y="25006"/>
                    <a:pt x="420129" y="32641"/>
                    <a:pt x="432346" y="54210"/>
                  </a:cubicBezTo>
                  <a:cubicBezTo>
                    <a:pt x="353321" y="61082"/>
                    <a:pt x="314191" y="65854"/>
                    <a:pt x="239746" y="82651"/>
                  </a:cubicBezTo>
                  <a:close/>
                  <a:moveTo>
                    <a:pt x="32832" y="60891"/>
                  </a:moveTo>
                  <a:cubicBezTo>
                    <a:pt x="113192" y="64900"/>
                    <a:pt x="153659" y="67954"/>
                    <a:pt x="237265" y="78261"/>
                  </a:cubicBezTo>
                  <a:cubicBezTo>
                    <a:pt x="307318" y="62800"/>
                    <a:pt x="343968" y="58410"/>
                    <a:pt x="418221" y="51920"/>
                  </a:cubicBezTo>
                  <a:cubicBezTo>
                    <a:pt x="406958" y="31877"/>
                    <a:pt x="402758" y="24815"/>
                    <a:pt x="396460" y="14125"/>
                  </a:cubicBezTo>
                  <a:cubicBezTo>
                    <a:pt x="313808" y="5345"/>
                    <a:pt x="272960" y="1527"/>
                    <a:pt x="195081" y="1145"/>
                  </a:cubicBezTo>
                  <a:cubicBezTo>
                    <a:pt x="121400" y="7635"/>
                    <a:pt x="84942" y="12026"/>
                    <a:pt x="12980" y="22715"/>
                  </a:cubicBezTo>
                  <a:cubicBezTo>
                    <a:pt x="19088" y="34168"/>
                    <a:pt x="22906" y="41421"/>
                    <a:pt x="32832" y="60891"/>
                  </a:cubicBezTo>
                  <a:close/>
                </a:path>
              </a:pathLst>
            </a:custGeom>
            <a:grpFill/>
            <a:ln w="19088" cap="flat">
              <a:noFill/>
              <a:prstDash val="solid"/>
              <a:miter/>
            </a:ln>
          </p:spPr>
          <p:txBody>
            <a:bodyPr rtlCol="0" anchor="ctr"/>
            <a:lstStyle/>
            <a:p>
              <a:endParaRPr lang="en-US" dirty="0"/>
            </a:p>
          </p:txBody>
        </p:sp>
        <p:sp>
          <p:nvSpPr>
            <p:cNvPr id="705" name="Freeform: Shape 704">
              <a:extLst>
                <a:ext uri="{FF2B5EF4-FFF2-40B4-BE49-F238E27FC236}">
                  <a16:creationId xmlns:a16="http://schemas.microsoft.com/office/drawing/2014/main" id="{04875C7F-BC52-4A87-98FA-36EEAF99043B}"/>
                </a:ext>
              </a:extLst>
            </p:cNvPr>
            <p:cNvSpPr/>
            <p:nvPr/>
          </p:nvSpPr>
          <p:spPr>
            <a:xfrm>
              <a:off x="10130652" y="4786325"/>
              <a:ext cx="458114" cy="76352"/>
            </a:xfrm>
            <a:custGeom>
              <a:avLst/>
              <a:gdLst>
                <a:gd name="connsiteX0" fmla="*/ 257307 w 458114"/>
                <a:gd name="connsiteY0" fmla="*/ 86355 h 76352"/>
                <a:gd name="connsiteX1" fmla="*/ 23288 w 458114"/>
                <a:gd name="connsiteY1" fmla="*/ 41498 h 76352"/>
                <a:gd name="connsiteX2" fmla="*/ 0 w 458114"/>
                <a:gd name="connsiteY2" fmla="*/ 1222 h 76352"/>
                <a:gd name="connsiteX3" fmla="*/ 206342 w 458114"/>
                <a:gd name="connsiteY3" fmla="*/ 1986 h 76352"/>
                <a:gd name="connsiteX4" fmla="*/ 433300 w 458114"/>
                <a:gd name="connsiteY4" fmla="*/ 34435 h 76352"/>
                <a:gd name="connsiteX5" fmla="*/ 460405 w 458114"/>
                <a:gd name="connsiteY5" fmla="*/ 77384 h 76352"/>
                <a:gd name="connsiteX6" fmla="*/ 257307 w 458114"/>
                <a:gd name="connsiteY6" fmla="*/ 86355 h 76352"/>
                <a:gd name="connsiteX7" fmla="*/ 35504 w 458114"/>
                <a:gd name="connsiteY7" fmla="*/ 40353 h 76352"/>
                <a:gd name="connsiteX8" fmla="*/ 254826 w 458114"/>
                <a:gd name="connsiteY8" fmla="*/ 81965 h 76352"/>
                <a:gd name="connsiteX9" fmla="*/ 445517 w 458114"/>
                <a:gd name="connsiteY9" fmla="*/ 73948 h 76352"/>
                <a:gd name="connsiteX10" fmla="*/ 420129 w 458114"/>
                <a:gd name="connsiteY10" fmla="*/ 33863 h 76352"/>
                <a:gd name="connsiteX11" fmla="*/ 207105 w 458114"/>
                <a:gd name="connsiteY11" fmla="*/ 3131 h 76352"/>
                <a:gd name="connsiteX12" fmla="*/ 13553 w 458114"/>
                <a:gd name="connsiteY12" fmla="*/ 2558 h 76352"/>
                <a:gd name="connsiteX13" fmla="*/ 35504 w 458114"/>
                <a:gd name="connsiteY13" fmla="*/ 40353 h 763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76352">
                  <a:moveTo>
                    <a:pt x="257307" y="86355"/>
                  </a:moveTo>
                  <a:cubicBezTo>
                    <a:pt x="161486" y="64976"/>
                    <a:pt x="114720" y="56005"/>
                    <a:pt x="23288" y="41498"/>
                  </a:cubicBezTo>
                  <a:cubicBezTo>
                    <a:pt x="11071" y="19738"/>
                    <a:pt x="6680" y="12293"/>
                    <a:pt x="0" y="1222"/>
                  </a:cubicBezTo>
                  <a:cubicBezTo>
                    <a:pt x="81315" y="-687"/>
                    <a:pt x="122736" y="-305"/>
                    <a:pt x="206342" y="1986"/>
                  </a:cubicBezTo>
                  <a:cubicBezTo>
                    <a:pt x="295294" y="12102"/>
                    <a:pt x="340722" y="18592"/>
                    <a:pt x="433300" y="34435"/>
                  </a:cubicBezTo>
                  <a:cubicBezTo>
                    <a:pt x="441508" y="47224"/>
                    <a:pt x="446662" y="55242"/>
                    <a:pt x="460405" y="77384"/>
                  </a:cubicBezTo>
                  <a:cubicBezTo>
                    <a:pt x="377563" y="78147"/>
                    <a:pt x="336714" y="79483"/>
                    <a:pt x="257307" y="86355"/>
                  </a:cubicBezTo>
                  <a:close/>
                  <a:moveTo>
                    <a:pt x="35504" y="40353"/>
                  </a:moveTo>
                  <a:cubicBezTo>
                    <a:pt x="121400" y="54096"/>
                    <a:pt x="165113" y="62495"/>
                    <a:pt x="254826" y="81965"/>
                  </a:cubicBezTo>
                  <a:cubicBezTo>
                    <a:pt x="329652" y="76047"/>
                    <a:pt x="367828" y="74711"/>
                    <a:pt x="445517" y="73948"/>
                  </a:cubicBezTo>
                  <a:cubicBezTo>
                    <a:pt x="432918" y="53523"/>
                    <a:pt x="427955" y="45888"/>
                    <a:pt x="420129" y="33863"/>
                  </a:cubicBezTo>
                  <a:cubicBezTo>
                    <a:pt x="333279" y="19165"/>
                    <a:pt x="290711" y="13057"/>
                    <a:pt x="207105" y="3131"/>
                  </a:cubicBezTo>
                  <a:cubicBezTo>
                    <a:pt x="128654" y="1222"/>
                    <a:pt x="89905" y="840"/>
                    <a:pt x="13553" y="2558"/>
                  </a:cubicBezTo>
                  <a:cubicBezTo>
                    <a:pt x="20042" y="13248"/>
                    <a:pt x="24242" y="20501"/>
                    <a:pt x="35504" y="40353"/>
                  </a:cubicBezTo>
                  <a:close/>
                </a:path>
              </a:pathLst>
            </a:custGeom>
            <a:grpFill/>
            <a:ln w="19088" cap="flat">
              <a:noFill/>
              <a:prstDash val="solid"/>
              <a:miter/>
            </a:ln>
          </p:spPr>
          <p:txBody>
            <a:bodyPr rtlCol="0" anchor="ctr"/>
            <a:lstStyle/>
            <a:p>
              <a:endParaRPr lang="en-US" dirty="0"/>
            </a:p>
          </p:txBody>
        </p:sp>
        <p:sp>
          <p:nvSpPr>
            <p:cNvPr id="706" name="Freeform: Shape 705">
              <a:extLst>
                <a:ext uri="{FF2B5EF4-FFF2-40B4-BE49-F238E27FC236}">
                  <a16:creationId xmlns:a16="http://schemas.microsoft.com/office/drawing/2014/main" id="{A49C24F9-594B-4B6C-A91B-92868580894E}"/>
                </a:ext>
              </a:extLst>
            </p:cNvPr>
            <p:cNvSpPr/>
            <p:nvPr/>
          </p:nvSpPr>
          <p:spPr>
            <a:xfrm>
              <a:off x="10550018" y="4819233"/>
              <a:ext cx="477202" cy="95440"/>
            </a:xfrm>
            <a:custGeom>
              <a:avLst/>
              <a:gdLst>
                <a:gd name="connsiteX0" fmla="*/ 274677 w 477202"/>
                <a:gd name="connsiteY0" fmla="*/ 104221 h 95440"/>
                <a:gd name="connsiteX1" fmla="*/ 27105 w 477202"/>
                <a:gd name="connsiteY1" fmla="*/ 42948 h 95440"/>
                <a:gd name="connsiteX2" fmla="*/ 0 w 477202"/>
                <a:gd name="connsiteY2" fmla="*/ 0 h 95440"/>
                <a:gd name="connsiteX3" fmla="*/ 213405 w 477202"/>
                <a:gd name="connsiteY3" fmla="*/ 11071 h 95440"/>
                <a:gd name="connsiteX4" fmla="*/ 452769 w 477202"/>
                <a:gd name="connsiteY4" fmla="*/ 58219 h 95440"/>
                <a:gd name="connsiteX5" fmla="*/ 486364 w 477202"/>
                <a:gd name="connsiteY5" fmla="*/ 107466 h 95440"/>
                <a:gd name="connsiteX6" fmla="*/ 274677 w 477202"/>
                <a:gd name="connsiteY6" fmla="*/ 104221 h 95440"/>
                <a:gd name="connsiteX7" fmla="*/ 39893 w 477202"/>
                <a:gd name="connsiteY7" fmla="*/ 42757 h 95440"/>
                <a:gd name="connsiteX8" fmla="*/ 271814 w 477202"/>
                <a:gd name="connsiteY8" fmla="*/ 99831 h 95440"/>
                <a:gd name="connsiteX9" fmla="*/ 470521 w 477202"/>
                <a:gd name="connsiteY9" fmla="*/ 103076 h 95440"/>
                <a:gd name="connsiteX10" fmla="*/ 439216 w 477202"/>
                <a:gd name="connsiteY10" fmla="*/ 57074 h 95440"/>
                <a:gd name="connsiteX11" fmla="*/ 214550 w 477202"/>
                <a:gd name="connsiteY11" fmla="*/ 12598 h 95440"/>
                <a:gd name="connsiteX12" fmla="*/ 14316 w 477202"/>
                <a:gd name="connsiteY12" fmla="*/ 2482 h 95440"/>
                <a:gd name="connsiteX13" fmla="*/ 39893 w 477202"/>
                <a:gd name="connsiteY13" fmla="*/ 42757 h 9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95440">
                  <a:moveTo>
                    <a:pt x="274677" y="104221"/>
                  </a:moveTo>
                  <a:cubicBezTo>
                    <a:pt x="173319" y="76543"/>
                    <a:pt x="123882" y="64327"/>
                    <a:pt x="27105" y="42948"/>
                  </a:cubicBezTo>
                  <a:cubicBezTo>
                    <a:pt x="13361" y="20806"/>
                    <a:pt x="8208" y="12789"/>
                    <a:pt x="0" y="0"/>
                  </a:cubicBezTo>
                  <a:cubicBezTo>
                    <a:pt x="84369" y="2863"/>
                    <a:pt x="127317" y="5345"/>
                    <a:pt x="213405" y="11071"/>
                  </a:cubicBezTo>
                  <a:cubicBezTo>
                    <a:pt x="307127" y="27296"/>
                    <a:pt x="355038" y="36649"/>
                    <a:pt x="452769" y="58219"/>
                  </a:cubicBezTo>
                  <a:cubicBezTo>
                    <a:pt x="463650" y="73871"/>
                    <a:pt x="470139" y="83224"/>
                    <a:pt x="486364" y="107466"/>
                  </a:cubicBezTo>
                  <a:cubicBezTo>
                    <a:pt x="400468" y="104030"/>
                    <a:pt x="357902" y="103267"/>
                    <a:pt x="274677" y="104221"/>
                  </a:cubicBezTo>
                  <a:close/>
                  <a:moveTo>
                    <a:pt x="39893" y="42757"/>
                  </a:moveTo>
                  <a:cubicBezTo>
                    <a:pt x="130562" y="62800"/>
                    <a:pt x="176946" y="74253"/>
                    <a:pt x="271814" y="99831"/>
                  </a:cubicBezTo>
                  <a:cubicBezTo>
                    <a:pt x="350075" y="99258"/>
                    <a:pt x="389970" y="100022"/>
                    <a:pt x="470521" y="103076"/>
                  </a:cubicBezTo>
                  <a:cubicBezTo>
                    <a:pt x="455442" y="80743"/>
                    <a:pt x="449525" y="71962"/>
                    <a:pt x="439216" y="57074"/>
                  </a:cubicBezTo>
                  <a:cubicBezTo>
                    <a:pt x="347594" y="36840"/>
                    <a:pt x="302737" y="28060"/>
                    <a:pt x="214550" y="12598"/>
                  </a:cubicBezTo>
                  <a:cubicBezTo>
                    <a:pt x="133807" y="7444"/>
                    <a:pt x="93531" y="5154"/>
                    <a:pt x="14316" y="2482"/>
                  </a:cubicBezTo>
                  <a:cubicBezTo>
                    <a:pt x="22333" y="14507"/>
                    <a:pt x="27105" y="22142"/>
                    <a:pt x="39893" y="42757"/>
                  </a:cubicBezTo>
                  <a:close/>
                </a:path>
              </a:pathLst>
            </a:custGeom>
            <a:grpFill/>
            <a:ln w="19088" cap="flat">
              <a:noFill/>
              <a:prstDash val="solid"/>
              <a:miter/>
            </a:ln>
          </p:spPr>
          <p:txBody>
            <a:bodyPr rtlCol="0" anchor="ctr"/>
            <a:lstStyle/>
            <a:p>
              <a:endParaRPr lang="en-US" dirty="0"/>
            </a:p>
          </p:txBody>
        </p:sp>
        <p:sp>
          <p:nvSpPr>
            <p:cNvPr id="707" name="Freeform: Shape 706">
              <a:extLst>
                <a:ext uri="{FF2B5EF4-FFF2-40B4-BE49-F238E27FC236}">
                  <a16:creationId xmlns:a16="http://schemas.microsoft.com/office/drawing/2014/main" id="{CFE70081-26D1-4AD6-AA9A-E9DC8D9B4DC9}"/>
                </a:ext>
              </a:extLst>
            </p:cNvPr>
            <p:cNvSpPr/>
            <p:nvPr/>
          </p:nvSpPr>
          <p:spPr>
            <a:xfrm>
              <a:off x="10988471" y="4875162"/>
              <a:ext cx="496291" cy="133617"/>
            </a:xfrm>
            <a:custGeom>
              <a:avLst/>
              <a:gdLst>
                <a:gd name="connsiteX0" fmla="*/ 295674 w 496290"/>
                <a:gd name="connsiteY0" fmla="*/ 124836 h 133616"/>
                <a:gd name="connsiteX1" fmla="*/ 33404 w 496290"/>
                <a:gd name="connsiteY1" fmla="*/ 49056 h 133616"/>
                <a:gd name="connsiteX2" fmla="*/ 0 w 496290"/>
                <a:gd name="connsiteY2" fmla="*/ 0 h 133616"/>
                <a:gd name="connsiteX3" fmla="*/ 219322 w 496290"/>
                <a:gd name="connsiteY3" fmla="*/ 16416 h 133616"/>
                <a:gd name="connsiteX4" fmla="*/ 472048 w 496290"/>
                <a:gd name="connsiteY4" fmla="*/ 76543 h 133616"/>
                <a:gd name="connsiteX5" fmla="*/ 514616 w 496290"/>
                <a:gd name="connsiteY5" fmla="*/ 134762 h 133616"/>
                <a:gd name="connsiteX6" fmla="*/ 295674 w 496290"/>
                <a:gd name="connsiteY6" fmla="*/ 124836 h 133616"/>
                <a:gd name="connsiteX7" fmla="*/ 46766 w 496290"/>
                <a:gd name="connsiteY7" fmla="*/ 49629 h 133616"/>
                <a:gd name="connsiteX8" fmla="*/ 292621 w 496290"/>
                <a:gd name="connsiteY8" fmla="*/ 120255 h 133616"/>
                <a:gd name="connsiteX9" fmla="*/ 498009 w 496290"/>
                <a:gd name="connsiteY9" fmla="*/ 129990 h 133616"/>
                <a:gd name="connsiteX10" fmla="*/ 458305 w 496290"/>
                <a:gd name="connsiteY10" fmla="*/ 75589 h 133616"/>
                <a:gd name="connsiteX11" fmla="*/ 221041 w 496290"/>
                <a:gd name="connsiteY11" fmla="*/ 18706 h 133616"/>
                <a:gd name="connsiteX12" fmla="*/ 15270 w 496290"/>
                <a:gd name="connsiteY12" fmla="*/ 3436 h 133616"/>
                <a:gd name="connsiteX13" fmla="*/ 46766 w 496290"/>
                <a:gd name="connsiteY13" fmla="*/ 49629 h 1336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33616">
                  <a:moveTo>
                    <a:pt x="295674" y="124836"/>
                  </a:moveTo>
                  <a:cubicBezTo>
                    <a:pt x="188399" y="91623"/>
                    <a:pt x="135907" y="76352"/>
                    <a:pt x="33404" y="49056"/>
                  </a:cubicBezTo>
                  <a:cubicBezTo>
                    <a:pt x="17180" y="25006"/>
                    <a:pt x="10880" y="15652"/>
                    <a:pt x="0" y="0"/>
                  </a:cubicBezTo>
                  <a:cubicBezTo>
                    <a:pt x="87233" y="5917"/>
                    <a:pt x="131135" y="9353"/>
                    <a:pt x="219322" y="16416"/>
                  </a:cubicBezTo>
                  <a:cubicBezTo>
                    <a:pt x="318389" y="37985"/>
                    <a:pt x="368782" y="50011"/>
                    <a:pt x="472048" y="76543"/>
                  </a:cubicBezTo>
                  <a:cubicBezTo>
                    <a:pt x="486555" y="96395"/>
                    <a:pt x="494954" y="107657"/>
                    <a:pt x="514616" y="134762"/>
                  </a:cubicBezTo>
                  <a:cubicBezTo>
                    <a:pt x="426238" y="129799"/>
                    <a:pt x="382335" y="127508"/>
                    <a:pt x="295674" y="124836"/>
                  </a:cubicBezTo>
                  <a:close/>
                  <a:moveTo>
                    <a:pt x="46766" y="49629"/>
                  </a:moveTo>
                  <a:cubicBezTo>
                    <a:pt x="142970" y="75398"/>
                    <a:pt x="192217" y="89523"/>
                    <a:pt x="292621" y="120255"/>
                  </a:cubicBezTo>
                  <a:cubicBezTo>
                    <a:pt x="373936" y="122927"/>
                    <a:pt x="415166" y="125027"/>
                    <a:pt x="498009" y="129990"/>
                  </a:cubicBezTo>
                  <a:cubicBezTo>
                    <a:pt x="479684" y="104794"/>
                    <a:pt x="472048" y="94295"/>
                    <a:pt x="458305" y="75589"/>
                  </a:cubicBezTo>
                  <a:cubicBezTo>
                    <a:pt x="361529" y="50583"/>
                    <a:pt x="313999" y="39322"/>
                    <a:pt x="221041" y="18706"/>
                  </a:cubicBezTo>
                  <a:cubicBezTo>
                    <a:pt x="138389" y="12026"/>
                    <a:pt x="97159" y="8781"/>
                    <a:pt x="15270" y="3436"/>
                  </a:cubicBezTo>
                  <a:cubicBezTo>
                    <a:pt x="25579" y="18325"/>
                    <a:pt x="31686" y="27105"/>
                    <a:pt x="46766" y="49629"/>
                  </a:cubicBezTo>
                  <a:close/>
                </a:path>
              </a:pathLst>
            </a:custGeom>
            <a:grpFill/>
            <a:ln w="19088" cap="flat">
              <a:noFill/>
              <a:prstDash val="solid"/>
              <a:miter/>
            </a:ln>
          </p:spPr>
          <p:txBody>
            <a:bodyPr rtlCol="0" anchor="ctr"/>
            <a:lstStyle/>
            <a:p>
              <a:endParaRPr lang="en-US" dirty="0"/>
            </a:p>
          </p:txBody>
        </p:sp>
        <p:sp>
          <p:nvSpPr>
            <p:cNvPr id="708" name="Freeform: Shape 707">
              <a:extLst>
                <a:ext uri="{FF2B5EF4-FFF2-40B4-BE49-F238E27FC236}">
                  <a16:creationId xmlns:a16="http://schemas.microsoft.com/office/drawing/2014/main" id="{DCA556B2-F3FE-4779-85A2-AE95D2D4127F}"/>
                </a:ext>
              </a:extLst>
            </p:cNvPr>
            <p:cNvSpPr/>
            <p:nvPr/>
          </p:nvSpPr>
          <p:spPr>
            <a:xfrm>
              <a:off x="11445440" y="4949223"/>
              <a:ext cx="534467" cy="152705"/>
            </a:xfrm>
            <a:custGeom>
              <a:avLst/>
              <a:gdLst>
                <a:gd name="connsiteX0" fmla="*/ 320108 w 534466"/>
                <a:gd name="connsiteY0" fmla="*/ 145833 h 152704"/>
                <a:gd name="connsiteX1" fmla="*/ 42375 w 534466"/>
                <a:gd name="connsiteY1" fmla="*/ 58028 h 152704"/>
                <a:gd name="connsiteX2" fmla="*/ 0 w 534466"/>
                <a:gd name="connsiteY2" fmla="*/ 0 h 152704"/>
                <a:gd name="connsiteX3" fmla="*/ 223140 w 534466"/>
                <a:gd name="connsiteY3" fmla="*/ 17370 h 152704"/>
                <a:gd name="connsiteX4" fmla="*/ 489610 w 534466"/>
                <a:gd name="connsiteY4" fmla="*/ 88378 h 152704"/>
                <a:gd name="connsiteX5" fmla="*/ 543629 w 534466"/>
                <a:gd name="connsiteY5" fmla="*/ 157668 h 152704"/>
                <a:gd name="connsiteX6" fmla="*/ 320108 w 534466"/>
                <a:gd name="connsiteY6" fmla="*/ 145833 h 152704"/>
                <a:gd name="connsiteX7" fmla="*/ 56119 w 534466"/>
                <a:gd name="connsiteY7" fmla="*/ 58791 h 152704"/>
                <a:gd name="connsiteX8" fmla="*/ 316290 w 534466"/>
                <a:gd name="connsiteY8" fmla="*/ 140679 h 152704"/>
                <a:gd name="connsiteX9" fmla="*/ 526068 w 534466"/>
                <a:gd name="connsiteY9" fmla="*/ 152132 h 152704"/>
                <a:gd name="connsiteX10" fmla="*/ 475675 w 534466"/>
                <a:gd name="connsiteY10" fmla="*/ 87614 h 152704"/>
                <a:gd name="connsiteX11" fmla="*/ 225430 w 534466"/>
                <a:gd name="connsiteY11" fmla="*/ 20615 h 152704"/>
                <a:gd name="connsiteX12" fmla="*/ 16035 w 534466"/>
                <a:gd name="connsiteY12" fmla="*/ 4199 h 152704"/>
                <a:gd name="connsiteX13" fmla="*/ 56119 w 534466"/>
                <a:gd name="connsiteY13" fmla="*/ 58791 h 1527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52704">
                  <a:moveTo>
                    <a:pt x="320108" y="145833"/>
                  </a:moveTo>
                  <a:cubicBezTo>
                    <a:pt x="206724" y="108229"/>
                    <a:pt x="151177" y="90478"/>
                    <a:pt x="42375" y="58028"/>
                  </a:cubicBezTo>
                  <a:cubicBezTo>
                    <a:pt x="22715" y="30923"/>
                    <a:pt x="14507" y="19661"/>
                    <a:pt x="0" y="0"/>
                  </a:cubicBezTo>
                  <a:cubicBezTo>
                    <a:pt x="89141" y="6872"/>
                    <a:pt x="133808" y="10689"/>
                    <a:pt x="223140" y="17370"/>
                  </a:cubicBezTo>
                  <a:cubicBezTo>
                    <a:pt x="327551" y="43521"/>
                    <a:pt x="380808" y="57837"/>
                    <a:pt x="489610" y="88378"/>
                  </a:cubicBezTo>
                  <a:cubicBezTo>
                    <a:pt x="508888" y="113001"/>
                    <a:pt x="519578" y="126554"/>
                    <a:pt x="543629" y="157668"/>
                  </a:cubicBezTo>
                  <a:cubicBezTo>
                    <a:pt x="453916" y="152514"/>
                    <a:pt x="409058" y="149841"/>
                    <a:pt x="320108" y="145833"/>
                  </a:cubicBezTo>
                  <a:close/>
                  <a:moveTo>
                    <a:pt x="56119" y="58791"/>
                  </a:moveTo>
                  <a:cubicBezTo>
                    <a:pt x="158050" y="89332"/>
                    <a:pt x="210160" y="105748"/>
                    <a:pt x="316290" y="140679"/>
                  </a:cubicBezTo>
                  <a:cubicBezTo>
                    <a:pt x="399705" y="144688"/>
                    <a:pt x="441890" y="147169"/>
                    <a:pt x="526068" y="152132"/>
                  </a:cubicBezTo>
                  <a:cubicBezTo>
                    <a:pt x="503735" y="123309"/>
                    <a:pt x="493809" y="110711"/>
                    <a:pt x="475675" y="87614"/>
                  </a:cubicBezTo>
                  <a:cubicBezTo>
                    <a:pt x="373745" y="58791"/>
                    <a:pt x="323735" y="45430"/>
                    <a:pt x="225430" y="20615"/>
                  </a:cubicBezTo>
                  <a:cubicBezTo>
                    <a:pt x="141633" y="14125"/>
                    <a:pt x="99639" y="10689"/>
                    <a:pt x="16035" y="4199"/>
                  </a:cubicBezTo>
                  <a:cubicBezTo>
                    <a:pt x="29968" y="22906"/>
                    <a:pt x="37794" y="33404"/>
                    <a:pt x="56119" y="58791"/>
                  </a:cubicBezTo>
                  <a:close/>
                </a:path>
              </a:pathLst>
            </a:custGeom>
            <a:grpFill/>
            <a:ln w="19088" cap="flat">
              <a:noFill/>
              <a:prstDash val="solid"/>
              <a:miter/>
            </a:ln>
          </p:spPr>
          <p:txBody>
            <a:bodyPr rtlCol="0" anchor="ctr"/>
            <a:lstStyle/>
            <a:p>
              <a:endParaRPr lang="en-US" dirty="0"/>
            </a:p>
          </p:txBody>
        </p:sp>
        <p:sp>
          <p:nvSpPr>
            <p:cNvPr id="709" name="Freeform: Shape 708">
              <a:extLst>
                <a:ext uri="{FF2B5EF4-FFF2-40B4-BE49-F238E27FC236}">
                  <a16:creationId xmlns:a16="http://schemas.microsoft.com/office/drawing/2014/main" id="{49648E1D-84CF-4593-BBF3-D122EA572705}"/>
                </a:ext>
              </a:extLst>
            </p:cNvPr>
            <p:cNvSpPr/>
            <p:nvPr/>
          </p:nvSpPr>
          <p:spPr>
            <a:xfrm>
              <a:off x="11919779" y="5034738"/>
              <a:ext cx="553555" cy="171793"/>
            </a:xfrm>
            <a:custGeom>
              <a:avLst/>
              <a:gdLst>
                <a:gd name="connsiteX0" fmla="*/ 345686 w 553554"/>
                <a:gd name="connsiteY0" fmla="*/ 165494 h 171792"/>
                <a:gd name="connsiteX1" fmla="*/ 53638 w 553554"/>
                <a:gd name="connsiteY1" fmla="*/ 68908 h 171792"/>
                <a:gd name="connsiteX2" fmla="*/ 0 w 553554"/>
                <a:gd name="connsiteY2" fmla="*/ 0 h 171792"/>
                <a:gd name="connsiteX3" fmla="*/ 223904 w 553554"/>
                <a:gd name="connsiteY3" fmla="*/ 14316 h 171792"/>
                <a:gd name="connsiteX4" fmla="*/ 502972 w 553554"/>
                <a:gd name="connsiteY4" fmla="*/ 93150 h 171792"/>
                <a:gd name="connsiteX5" fmla="*/ 570544 w 553554"/>
                <a:gd name="connsiteY5" fmla="*/ 174274 h 171792"/>
                <a:gd name="connsiteX6" fmla="*/ 345686 w 553554"/>
                <a:gd name="connsiteY6" fmla="*/ 165494 h 171792"/>
                <a:gd name="connsiteX7" fmla="*/ 67573 w 553554"/>
                <a:gd name="connsiteY7" fmla="*/ 69672 h 171792"/>
                <a:gd name="connsiteX8" fmla="*/ 341104 w 553554"/>
                <a:gd name="connsiteY8" fmla="*/ 159767 h 171792"/>
                <a:gd name="connsiteX9" fmla="*/ 552029 w 553554"/>
                <a:gd name="connsiteY9" fmla="*/ 168357 h 171792"/>
                <a:gd name="connsiteX10" fmla="*/ 489228 w 553554"/>
                <a:gd name="connsiteY10" fmla="*/ 92768 h 171792"/>
                <a:gd name="connsiteX11" fmla="*/ 227149 w 553554"/>
                <a:gd name="connsiteY11" fmla="*/ 18325 h 171792"/>
                <a:gd name="connsiteX12" fmla="*/ 16989 w 553554"/>
                <a:gd name="connsiteY12" fmla="*/ 4963 h 171792"/>
                <a:gd name="connsiteX13" fmla="*/ 67573 w 553554"/>
                <a:gd name="connsiteY13" fmla="*/ 69672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171792">
                  <a:moveTo>
                    <a:pt x="345686" y="165494"/>
                  </a:moveTo>
                  <a:cubicBezTo>
                    <a:pt x="226767" y="124836"/>
                    <a:pt x="168166" y="105557"/>
                    <a:pt x="53638" y="68908"/>
                  </a:cubicBezTo>
                  <a:cubicBezTo>
                    <a:pt x="29587" y="37985"/>
                    <a:pt x="19088" y="24433"/>
                    <a:pt x="0" y="0"/>
                  </a:cubicBezTo>
                  <a:cubicBezTo>
                    <a:pt x="89905" y="6299"/>
                    <a:pt x="134762" y="9162"/>
                    <a:pt x="223904" y="14316"/>
                  </a:cubicBezTo>
                  <a:cubicBezTo>
                    <a:pt x="333470" y="44094"/>
                    <a:pt x="389398" y="59937"/>
                    <a:pt x="502972" y="93150"/>
                  </a:cubicBezTo>
                  <a:cubicBezTo>
                    <a:pt x="527786" y="122927"/>
                    <a:pt x="541148" y="138961"/>
                    <a:pt x="570544" y="174274"/>
                  </a:cubicBezTo>
                  <a:cubicBezTo>
                    <a:pt x="480639" y="171029"/>
                    <a:pt x="435591" y="168930"/>
                    <a:pt x="345686" y="165494"/>
                  </a:cubicBezTo>
                  <a:close/>
                  <a:moveTo>
                    <a:pt x="67573" y="69672"/>
                  </a:moveTo>
                  <a:cubicBezTo>
                    <a:pt x="175039" y="103839"/>
                    <a:pt x="229821" y="121973"/>
                    <a:pt x="341104" y="159767"/>
                  </a:cubicBezTo>
                  <a:cubicBezTo>
                    <a:pt x="425475" y="163203"/>
                    <a:pt x="467850" y="165112"/>
                    <a:pt x="552029" y="168357"/>
                  </a:cubicBezTo>
                  <a:cubicBezTo>
                    <a:pt x="524733" y="135525"/>
                    <a:pt x="512516" y="120637"/>
                    <a:pt x="489228" y="92768"/>
                  </a:cubicBezTo>
                  <a:cubicBezTo>
                    <a:pt x="382717" y="61464"/>
                    <a:pt x="330225" y="46575"/>
                    <a:pt x="227149" y="18325"/>
                  </a:cubicBezTo>
                  <a:cubicBezTo>
                    <a:pt x="143352" y="13553"/>
                    <a:pt x="101358" y="10880"/>
                    <a:pt x="16989" y="4963"/>
                  </a:cubicBezTo>
                  <a:cubicBezTo>
                    <a:pt x="34932" y="28060"/>
                    <a:pt x="45049" y="40849"/>
                    <a:pt x="67573" y="69672"/>
                  </a:cubicBezTo>
                  <a:close/>
                </a:path>
              </a:pathLst>
            </a:custGeom>
            <a:grpFill/>
            <a:ln w="19088" cap="flat">
              <a:noFill/>
              <a:prstDash val="solid"/>
              <a:miter/>
            </a:ln>
          </p:spPr>
          <p:txBody>
            <a:bodyPr rtlCol="0" anchor="ctr"/>
            <a:lstStyle/>
            <a:p>
              <a:endParaRPr lang="en-US" dirty="0"/>
            </a:p>
          </p:txBody>
        </p:sp>
        <p:sp>
          <p:nvSpPr>
            <p:cNvPr id="710" name="Freeform: Shape 709">
              <a:extLst>
                <a:ext uri="{FF2B5EF4-FFF2-40B4-BE49-F238E27FC236}">
                  <a16:creationId xmlns:a16="http://schemas.microsoft.com/office/drawing/2014/main" id="{F15DCF24-9241-41D1-885A-8559188BD3E9}"/>
                </a:ext>
              </a:extLst>
            </p:cNvPr>
            <p:cNvSpPr/>
            <p:nvPr/>
          </p:nvSpPr>
          <p:spPr>
            <a:xfrm>
              <a:off x="12407099" y="5125025"/>
              <a:ext cx="591731" cy="171793"/>
            </a:xfrm>
            <a:custGeom>
              <a:avLst/>
              <a:gdLst>
                <a:gd name="connsiteX0" fmla="*/ 371073 w 591731"/>
                <a:gd name="connsiteY0" fmla="*/ 181719 h 171792"/>
                <a:gd name="connsiteX1" fmla="*/ 66999 w 591731"/>
                <a:gd name="connsiteY1" fmla="*/ 80743 h 171792"/>
                <a:gd name="connsiteX2" fmla="*/ 0 w 591731"/>
                <a:gd name="connsiteY2" fmla="*/ 0 h 171792"/>
                <a:gd name="connsiteX3" fmla="*/ 221422 w 591731"/>
                <a:gd name="connsiteY3" fmla="*/ 7063 h 171792"/>
                <a:gd name="connsiteX4" fmla="*/ 510798 w 591731"/>
                <a:gd name="connsiteY4" fmla="*/ 89905 h 171792"/>
                <a:gd name="connsiteX5" fmla="*/ 592685 w 591731"/>
                <a:gd name="connsiteY5" fmla="*/ 182482 h 171792"/>
                <a:gd name="connsiteX6" fmla="*/ 371073 w 591731"/>
                <a:gd name="connsiteY6" fmla="*/ 181719 h 171792"/>
                <a:gd name="connsiteX7" fmla="*/ 80933 w 591731"/>
                <a:gd name="connsiteY7" fmla="*/ 81315 h 171792"/>
                <a:gd name="connsiteX8" fmla="*/ 365727 w 591731"/>
                <a:gd name="connsiteY8" fmla="*/ 175419 h 171792"/>
                <a:gd name="connsiteX9" fmla="*/ 573597 w 591731"/>
                <a:gd name="connsiteY9" fmla="*/ 176565 h 171792"/>
                <a:gd name="connsiteX10" fmla="*/ 497054 w 591731"/>
                <a:gd name="connsiteY10" fmla="*/ 90096 h 171792"/>
                <a:gd name="connsiteX11" fmla="*/ 225239 w 591731"/>
                <a:gd name="connsiteY11" fmla="*/ 11835 h 171792"/>
                <a:gd name="connsiteX12" fmla="*/ 17561 w 591731"/>
                <a:gd name="connsiteY12" fmla="*/ 5345 h 171792"/>
                <a:gd name="connsiteX13" fmla="*/ 80933 w 591731"/>
                <a:gd name="connsiteY13" fmla="*/ 81315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171792">
                  <a:moveTo>
                    <a:pt x="371073" y="181719"/>
                  </a:moveTo>
                  <a:cubicBezTo>
                    <a:pt x="247763" y="140107"/>
                    <a:pt x="186681" y="119682"/>
                    <a:pt x="66999" y="80743"/>
                  </a:cubicBezTo>
                  <a:cubicBezTo>
                    <a:pt x="37794" y="45621"/>
                    <a:pt x="24623" y="29777"/>
                    <a:pt x="0" y="0"/>
                  </a:cubicBezTo>
                  <a:cubicBezTo>
                    <a:pt x="89332" y="3818"/>
                    <a:pt x="133808" y="5345"/>
                    <a:pt x="221422" y="7063"/>
                  </a:cubicBezTo>
                  <a:cubicBezTo>
                    <a:pt x="335569" y="38940"/>
                    <a:pt x="393597" y="55737"/>
                    <a:pt x="510798" y="89905"/>
                  </a:cubicBezTo>
                  <a:cubicBezTo>
                    <a:pt x="541720" y="124836"/>
                    <a:pt x="557945" y="143161"/>
                    <a:pt x="592685" y="182482"/>
                  </a:cubicBezTo>
                  <a:cubicBezTo>
                    <a:pt x="504689" y="183055"/>
                    <a:pt x="460214" y="182673"/>
                    <a:pt x="371073" y="181719"/>
                  </a:cubicBezTo>
                  <a:close/>
                  <a:moveTo>
                    <a:pt x="80933" y="81315"/>
                  </a:moveTo>
                  <a:cubicBezTo>
                    <a:pt x="193171" y="117773"/>
                    <a:pt x="250245" y="136671"/>
                    <a:pt x="365727" y="175419"/>
                  </a:cubicBezTo>
                  <a:cubicBezTo>
                    <a:pt x="449333" y="176374"/>
                    <a:pt x="491136" y="176756"/>
                    <a:pt x="573597" y="176565"/>
                  </a:cubicBezTo>
                  <a:cubicBezTo>
                    <a:pt x="541147" y="139916"/>
                    <a:pt x="526068" y="122736"/>
                    <a:pt x="497054" y="90096"/>
                  </a:cubicBezTo>
                  <a:cubicBezTo>
                    <a:pt x="386916" y="57837"/>
                    <a:pt x="332514" y="41994"/>
                    <a:pt x="225239" y="11835"/>
                  </a:cubicBezTo>
                  <a:cubicBezTo>
                    <a:pt x="142970" y="10308"/>
                    <a:pt x="101358" y="8781"/>
                    <a:pt x="17561" y="5345"/>
                  </a:cubicBezTo>
                  <a:cubicBezTo>
                    <a:pt x="41040" y="33213"/>
                    <a:pt x="53446" y="48293"/>
                    <a:pt x="80933" y="81315"/>
                  </a:cubicBezTo>
                  <a:close/>
                </a:path>
              </a:pathLst>
            </a:custGeom>
            <a:grpFill/>
            <a:ln w="19088" cap="flat">
              <a:noFill/>
              <a:prstDash val="solid"/>
              <a:miter/>
            </a:ln>
          </p:spPr>
          <p:txBody>
            <a:bodyPr rtlCol="0" anchor="ctr"/>
            <a:lstStyle/>
            <a:p>
              <a:endParaRPr lang="en-US" dirty="0"/>
            </a:p>
          </p:txBody>
        </p:sp>
        <p:sp>
          <p:nvSpPr>
            <p:cNvPr id="711" name="Freeform: Shape 710">
              <a:extLst>
                <a:ext uri="{FF2B5EF4-FFF2-40B4-BE49-F238E27FC236}">
                  <a16:creationId xmlns:a16="http://schemas.microsoft.com/office/drawing/2014/main" id="{0501470D-B663-41B3-AE5B-559FE5E7BB65}"/>
                </a:ext>
              </a:extLst>
            </p:cNvPr>
            <p:cNvSpPr/>
            <p:nvPr/>
          </p:nvSpPr>
          <p:spPr>
            <a:xfrm>
              <a:off x="12901862" y="5208440"/>
              <a:ext cx="591731" cy="190881"/>
            </a:xfrm>
            <a:custGeom>
              <a:avLst/>
              <a:gdLst>
                <a:gd name="connsiteX0" fmla="*/ 393216 w 591731"/>
                <a:gd name="connsiteY0" fmla="*/ 196035 h 190880"/>
                <a:gd name="connsiteX1" fmla="*/ 81507 w 591731"/>
                <a:gd name="connsiteY1" fmla="*/ 96204 h 190880"/>
                <a:gd name="connsiteX2" fmla="*/ 0 w 591731"/>
                <a:gd name="connsiteY2" fmla="*/ 4009 h 190880"/>
                <a:gd name="connsiteX3" fmla="*/ 214550 w 591731"/>
                <a:gd name="connsiteY3" fmla="*/ 0 h 190880"/>
                <a:gd name="connsiteX4" fmla="*/ 510035 w 591731"/>
                <a:gd name="connsiteY4" fmla="*/ 82079 h 190880"/>
                <a:gd name="connsiteX5" fmla="*/ 606238 w 591731"/>
                <a:gd name="connsiteY5" fmla="*/ 184582 h 190880"/>
                <a:gd name="connsiteX6" fmla="*/ 393216 w 591731"/>
                <a:gd name="connsiteY6" fmla="*/ 196035 h 190880"/>
                <a:gd name="connsiteX7" fmla="*/ 95249 w 591731"/>
                <a:gd name="connsiteY7" fmla="*/ 96013 h 190880"/>
                <a:gd name="connsiteX8" fmla="*/ 387107 w 591731"/>
                <a:gd name="connsiteY8" fmla="*/ 189163 h 190880"/>
                <a:gd name="connsiteX9" fmla="*/ 586959 w 591731"/>
                <a:gd name="connsiteY9" fmla="*/ 178665 h 190880"/>
                <a:gd name="connsiteX10" fmla="*/ 497055 w 591731"/>
                <a:gd name="connsiteY10" fmla="*/ 82842 h 190880"/>
                <a:gd name="connsiteX11" fmla="*/ 219322 w 591731"/>
                <a:gd name="connsiteY11" fmla="*/ 5345 h 190880"/>
                <a:gd name="connsiteX12" fmla="*/ 18134 w 591731"/>
                <a:gd name="connsiteY12" fmla="*/ 9162 h 190880"/>
                <a:gd name="connsiteX13" fmla="*/ 95249 w 591731"/>
                <a:gd name="connsiteY13" fmla="*/ 96013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190880">
                  <a:moveTo>
                    <a:pt x="393216" y="196035"/>
                  </a:moveTo>
                  <a:cubicBezTo>
                    <a:pt x="267424" y="155759"/>
                    <a:pt x="205006" y="135526"/>
                    <a:pt x="81507" y="96204"/>
                  </a:cubicBezTo>
                  <a:cubicBezTo>
                    <a:pt x="46957" y="56883"/>
                    <a:pt x="30732" y="38749"/>
                    <a:pt x="0" y="4009"/>
                  </a:cubicBezTo>
                  <a:cubicBezTo>
                    <a:pt x="87042" y="3818"/>
                    <a:pt x="129990" y="3054"/>
                    <a:pt x="214550" y="0"/>
                  </a:cubicBezTo>
                  <a:cubicBezTo>
                    <a:pt x="331751" y="32259"/>
                    <a:pt x="390925" y="48866"/>
                    <a:pt x="510035" y="82079"/>
                  </a:cubicBezTo>
                  <a:cubicBezTo>
                    <a:pt x="547066" y="121400"/>
                    <a:pt x="566154" y="141825"/>
                    <a:pt x="606238" y="184582"/>
                  </a:cubicBezTo>
                  <a:cubicBezTo>
                    <a:pt x="522250" y="190499"/>
                    <a:pt x="479684" y="192599"/>
                    <a:pt x="393216" y="196035"/>
                  </a:cubicBezTo>
                  <a:close/>
                  <a:moveTo>
                    <a:pt x="95249" y="96013"/>
                  </a:moveTo>
                  <a:cubicBezTo>
                    <a:pt x="210923" y="132662"/>
                    <a:pt x="269524" y="151560"/>
                    <a:pt x="387107" y="189163"/>
                  </a:cubicBezTo>
                  <a:cubicBezTo>
                    <a:pt x="468041" y="185918"/>
                    <a:pt x="508125" y="184009"/>
                    <a:pt x="586959" y="178665"/>
                  </a:cubicBezTo>
                  <a:cubicBezTo>
                    <a:pt x="549547" y="138771"/>
                    <a:pt x="531794" y="119682"/>
                    <a:pt x="497055" y="82842"/>
                  </a:cubicBezTo>
                  <a:cubicBezTo>
                    <a:pt x="385198" y="51538"/>
                    <a:pt x="329461" y="35886"/>
                    <a:pt x="219322" y="5345"/>
                  </a:cubicBezTo>
                  <a:cubicBezTo>
                    <a:pt x="140107" y="8208"/>
                    <a:pt x="99640" y="8971"/>
                    <a:pt x="18134" y="9162"/>
                  </a:cubicBezTo>
                  <a:cubicBezTo>
                    <a:pt x="47339" y="42185"/>
                    <a:pt x="62610" y="59364"/>
                    <a:pt x="95249" y="96013"/>
                  </a:cubicBezTo>
                  <a:close/>
                </a:path>
              </a:pathLst>
            </a:custGeom>
            <a:grpFill/>
            <a:ln w="19088" cap="flat">
              <a:noFill/>
              <a:prstDash val="solid"/>
              <a:miter/>
            </a:ln>
          </p:spPr>
          <p:txBody>
            <a:bodyPr rtlCol="0" anchor="ctr"/>
            <a:lstStyle/>
            <a:p>
              <a:endParaRPr lang="en-US" dirty="0"/>
            </a:p>
          </p:txBody>
        </p:sp>
        <p:sp>
          <p:nvSpPr>
            <p:cNvPr id="712" name="Freeform: Shape 711">
              <a:extLst>
                <a:ext uri="{FF2B5EF4-FFF2-40B4-BE49-F238E27FC236}">
                  <a16:creationId xmlns:a16="http://schemas.microsoft.com/office/drawing/2014/main" id="{78534A83-865B-46CC-8209-13E858C32B3B}"/>
                </a:ext>
              </a:extLst>
            </p:cNvPr>
            <p:cNvSpPr/>
            <p:nvPr/>
          </p:nvSpPr>
          <p:spPr>
            <a:xfrm>
              <a:off x="13396244" y="5269903"/>
              <a:ext cx="591731" cy="209969"/>
            </a:xfrm>
            <a:custGeom>
              <a:avLst/>
              <a:gdLst>
                <a:gd name="connsiteX0" fmla="*/ 408295 w 591731"/>
                <a:gd name="connsiteY0" fmla="*/ 212832 h 209969"/>
                <a:gd name="connsiteX1" fmla="*/ 95821 w 591731"/>
                <a:gd name="connsiteY1" fmla="*/ 120637 h 209969"/>
                <a:gd name="connsiteX2" fmla="*/ 0 w 591731"/>
                <a:gd name="connsiteY2" fmla="*/ 18515 h 209969"/>
                <a:gd name="connsiteX3" fmla="*/ 202716 w 591731"/>
                <a:gd name="connsiteY3" fmla="*/ 0 h 209969"/>
                <a:gd name="connsiteX4" fmla="*/ 498199 w 591731"/>
                <a:gd name="connsiteY4" fmla="*/ 75589 h 209969"/>
                <a:gd name="connsiteX5" fmla="*/ 606619 w 591731"/>
                <a:gd name="connsiteY5" fmla="*/ 184773 h 209969"/>
                <a:gd name="connsiteX6" fmla="*/ 408295 w 591731"/>
                <a:gd name="connsiteY6" fmla="*/ 212832 h 209969"/>
                <a:gd name="connsiteX7" fmla="*/ 108802 w 591731"/>
                <a:gd name="connsiteY7" fmla="*/ 119682 h 209969"/>
                <a:gd name="connsiteX8" fmla="*/ 401422 w 591731"/>
                <a:gd name="connsiteY8" fmla="*/ 205770 h 209969"/>
                <a:gd name="connsiteX9" fmla="*/ 587722 w 591731"/>
                <a:gd name="connsiteY9" fmla="*/ 179619 h 209969"/>
                <a:gd name="connsiteX10" fmla="*/ 486364 w 591731"/>
                <a:gd name="connsiteY10" fmla="*/ 77498 h 209969"/>
                <a:gd name="connsiteX11" fmla="*/ 208633 w 591731"/>
                <a:gd name="connsiteY11" fmla="*/ 6108 h 209969"/>
                <a:gd name="connsiteX12" fmla="*/ 18324 w 591731"/>
                <a:gd name="connsiteY12" fmla="*/ 23669 h 209969"/>
                <a:gd name="connsiteX13" fmla="*/ 108802 w 591731"/>
                <a:gd name="connsiteY13" fmla="*/ 119682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209969">
                  <a:moveTo>
                    <a:pt x="408295" y="212832"/>
                  </a:moveTo>
                  <a:cubicBezTo>
                    <a:pt x="283267" y="176565"/>
                    <a:pt x="220467" y="157859"/>
                    <a:pt x="95821" y="120637"/>
                  </a:cubicBezTo>
                  <a:cubicBezTo>
                    <a:pt x="55928" y="78070"/>
                    <a:pt x="36840" y="57646"/>
                    <a:pt x="0" y="18515"/>
                  </a:cubicBezTo>
                  <a:cubicBezTo>
                    <a:pt x="82842" y="12789"/>
                    <a:pt x="123499" y="9162"/>
                    <a:pt x="202716" y="0"/>
                  </a:cubicBezTo>
                  <a:cubicBezTo>
                    <a:pt x="320680" y="30541"/>
                    <a:pt x="380044" y="45811"/>
                    <a:pt x="498199" y="75589"/>
                  </a:cubicBezTo>
                  <a:cubicBezTo>
                    <a:pt x="540575" y="118155"/>
                    <a:pt x="562145" y="139916"/>
                    <a:pt x="606619" y="184773"/>
                  </a:cubicBezTo>
                  <a:cubicBezTo>
                    <a:pt x="529122" y="197562"/>
                    <a:pt x="489228" y="203097"/>
                    <a:pt x="408295" y="212832"/>
                  </a:cubicBezTo>
                  <a:close/>
                  <a:moveTo>
                    <a:pt x="108802" y="119682"/>
                  </a:moveTo>
                  <a:cubicBezTo>
                    <a:pt x="225621" y="154423"/>
                    <a:pt x="284412" y="171793"/>
                    <a:pt x="401422" y="205770"/>
                  </a:cubicBezTo>
                  <a:cubicBezTo>
                    <a:pt x="477394" y="196798"/>
                    <a:pt x="514806" y="191645"/>
                    <a:pt x="587722" y="179619"/>
                  </a:cubicBezTo>
                  <a:cubicBezTo>
                    <a:pt x="546301" y="137816"/>
                    <a:pt x="526068" y="117392"/>
                    <a:pt x="486364" y="77498"/>
                  </a:cubicBezTo>
                  <a:cubicBezTo>
                    <a:pt x="375272" y="49438"/>
                    <a:pt x="319535" y="34931"/>
                    <a:pt x="208633" y="6108"/>
                  </a:cubicBezTo>
                  <a:cubicBezTo>
                    <a:pt x="134189" y="14698"/>
                    <a:pt x="96013" y="18134"/>
                    <a:pt x="18324" y="23669"/>
                  </a:cubicBezTo>
                  <a:cubicBezTo>
                    <a:pt x="53255" y="60509"/>
                    <a:pt x="71198" y="79788"/>
                    <a:pt x="108802" y="119682"/>
                  </a:cubicBezTo>
                  <a:close/>
                </a:path>
              </a:pathLst>
            </a:custGeom>
            <a:grpFill/>
            <a:ln w="19088" cap="flat">
              <a:noFill/>
              <a:prstDash val="solid"/>
              <a:miter/>
            </a:ln>
          </p:spPr>
          <p:txBody>
            <a:bodyPr rtlCol="0" anchor="ctr"/>
            <a:lstStyle/>
            <a:p>
              <a:endParaRPr lang="en-US" dirty="0"/>
            </a:p>
          </p:txBody>
        </p:sp>
        <p:sp>
          <p:nvSpPr>
            <p:cNvPr id="713" name="Freeform: Shape 712">
              <a:extLst>
                <a:ext uri="{FF2B5EF4-FFF2-40B4-BE49-F238E27FC236}">
                  <a16:creationId xmlns:a16="http://schemas.microsoft.com/office/drawing/2014/main" id="{F56039BF-2236-4FDB-BCB8-A7A3CE619421}"/>
                </a:ext>
              </a:extLst>
            </p:cNvPr>
            <p:cNvSpPr/>
            <p:nvPr/>
          </p:nvSpPr>
          <p:spPr>
            <a:xfrm>
              <a:off x="13879364" y="5308270"/>
              <a:ext cx="572643" cy="209969"/>
            </a:xfrm>
            <a:custGeom>
              <a:avLst/>
              <a:gdLst>
                <a:gd name="connsiteX0" fmla="*/ 412111 w 572643"/>
                <a:gd name="connsiteY0" fmla="*/ 221422 h 209969"/>
                <a:gd name="connsiteX1" fmla="*/ 108038 w 572643"/>
                <a:gd name="connsiteY1" fmla="*/ 144688 h 209969"/>
                <a:gd name="connsiteX2" fmla="*/ 0 w 572643"/>
                <a:gd name="connsiteY2" fmla="*/ 35695 h 209969"/>
                <a:gd name="connsiteX3" fmla="*/ 186109 w 572643"/>
                <a:gd name="connsiteY3" fmla="*/ 0 h 209969"/>
                <a:gd name="connsiteX4" fmla="*/ 473385 w 572643"/>
                <a:gd name="connsiteY4" fmla="*/ 62418 h 209969"/>
                <a:gd name="connsiteX5" fmla="*/ 589632 w 572643"/>
                <a:gd name="connsiteY5" fmla="*/ 173320 h 209969"/>
                <a:gd name="connsiteX6" fmla="*/ 412111 w 572643"/>
                <a:gd name="connsiteY6" fmla="*/ 221422 h 209969"/>
                <a:gd name="connsiteX7" fmla="*/ 120064 w 572643"/>
                <a:gd name="connsiteY7" fmla="*/ 142588 h 209969"/>
                <a:gd name="connsiteX8" fmla="*/ 404858 w 572643"/>
                <a:gd name="connsiteY8" fmla="*/ 214168 h 209969"/>
                <a:gd name="connsiteX9" fmla="*/ 571689 w 572643"/>
                <a:gd name="connsiteY9" fmla="*/ 169311 h 209969"/>
                <a:gd name="connsiteX10" fmla="*/ 462695 w 572643"/>
                <a:gd name="connsiteY10" fmla="*/ 65281 h 209969"/>
                <a:gd name="connsiteX11" fmla="*/ 192789 w 572643"/>
                <a:gd name="connsiteY11" fmla="*/ 6299 h 209969"/>
                <a:gd name="connsiteX12" fmla="*/ 18324 w 572643"/>
                <a:gd name="connsiteY12" fmla="*/ 40085 h 209969"/>
                <a:gd name="connsiteX13" fmla="*/ 120064 w 572643"/>
                <a:gd name="connsiteY13" fmla="*/ 142588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209969">
                  <a:moveTo>
                    <a:pt x="412111" y="221422"/>
                  </a:moveTo>
                  <a:cubicBezTo>
                    <a:pt x="291857" y="192599"/>
                    <a:pt x="230774" y="176947"/>
                    <a:pt x="108038" y="144688"/>
                  </a:cubicBezTo>
                  <a:cubicBezTo>
                    <a:pt x="63754" y="100022"/>
                    <a:pt x="42184" y="78261"/>
                    <a:pt x="0" y="35695"/>
                  </a:cubicBezTo>
                  <a:cubicBezTo>
                    <a:pt x="76543" y="23287"/>
                    <a:pt x="113955" y="16225"/>
                    <a:pt x="186109" y="0"/>
                  </a:cubicBezTo>
                  <a:cubicBezTo>
                    <a:pt x="301974" y="26342"/>
                    <a:pt x="359619" y="38940"/>
                    <a:pt x="473385" y="62418"/>
                  </a:cubicBezTo>
                  <a:cubicBezTo>
                    <a:pt x="519578" y="106321"/>
                    <a:pt x="542675" y="128463"/>
                    <a:pt x="589632" y="173320"/>
                  </a:cubicBezTo>
                  <a:cubicBezTo>
                    <a:pt x="520914" y="194317"/>
                    <a:pt x="485410" y="204052"/>
                    <a:pt x="412111" y="221422"/>
                  </a:cubicBezTo>
                  <a:close/>
                  <a:moveTo>
                    <a:pt x="120064" y="142588"/>
                  </a:moveTo>
                  <a:cubicBezTo>
                    <a:pt x="234974" y="172747"/>
                    <a:pt x="292048" y="187254"/>
                    <a:pt x="404858" y="214168"/>
                  </a:cubicBezTo>
                  <a:cubicBezTo>
                    <a:pt x="473576" y="197944"/>
                    <a:pt x="506980" y="188972"/>
                    <a:pt x="571689" y="169311"/>
                  </a:cubicBezTo>
                  <a:cubicBezTo>
                    <a:pt x="527785" y="127318"/>
                    <a:pt x="506026" y="106511"/>
                    <a:pt x="462695" y="65281"/>
                  </a:cubicBezTo>
                  <a:cubicBezTo>
                    <a:pt x="355802" y="43139"/>
                    <a:pt x="301592" y="31114"/>
                    <a:pt x="192789" y="6299"/>
                  </a:cubicBezTo>
                  <a:cubicBezTo>
                    <a:pt x="124836" y="21569"/>
                    <a:pt x="89904" y="28250"/>
                    <a:pt x="18324" y="40085"/>
                  </a:cubicBezTo>
                  <a:cubicBezTo>
                    <a:pt x="58218" y="80361"/>
                    <a:pt x="78452" y="100785"/>
                    <a:pt x="120064" y="142588"/>
                  </a:cubicBezTo>
                  <a:close/>
                </a:path>
              </a:pathLst>
            </a:custGeom>
            <a:grpFill/>
            <a:ln w="19088" cap="flat">
              <a:noFill/>
              <a:prstDash val="solid"/>
              <a:miter/>
            </a:ln>
          </p:spPr>
          <p:txBody>
            <a:bodyPr rtlCol="0" anchor="ctr"/>
            <a:lstStyle/>
            <a:p>
              <a:endParaRPr lang="en-US" dirty="0"/>
            </a:p>
          </p:txBody>
        </p:sp>
        <p:sp>
          <p:nvSpPr>
            <p:cNvPr id="714" name="Freeform: Shape 713">
              <a:extLst>
                <a:ext uri="{FF2B5EF4-FFF2-40B4-BE49-F238E27FC236}">
                  <a16:creationId xmlns:a16="http://schemas.microsoft.com/office/drawing/2014/main" id="{1DF36FFE-0A63-46C1-B9C5-63DCE229DF0F}"/>
                </a:ext>
              </a:extLst>
            </p:cNvPr>
            <p:cNvSpPr/>
            <p:nvPr/>
          </p:nvSpPr>
          <p:spPr>
            <a:xfrm>
              <a:off x="-2218585" y="5469565"/>
              <a:ext cx="591731" cy="229057"/>
            </a:xfrm>
            <a:custGeom>
              <a:avLst/>
              <a:gdLst>
                <a:gd name="connsiteX0" fmla="*/ 180955 w 591731"/>
                <a:gd name="connsiteY0" fmla="*/ 230966 h 229057"/>
                <a:gd name="connsiteX1" fmla="*/ 0 w 591731"/>
                <a:gd name="connsiteY1" fmla="*/ 178665 h 229057"/>
                <a:gd name="connsiteX2" fmla="*/ 121209 w 591731"/>
                <a:gd name="connsiteY2" fmla="*/ 63182 h 229057"/>
                <a:gd name="connsiteX3" fmla="*/ 416502 w 591731"/>
                <a:gd name="connsiteY3" fmla="*/ 0 h 229057"/>
                <a:gd name="connsiteX4" fmla="*/ 606238 w 591731"/>
                <a:gd name="connsiteY4" fmla="*/ 42376 h 229057"/>
                <a:gd name="connsiteX5" fmla="*/ 491519 w 591731"/>
                <a:gd name="connsiteY5" fmla="*/ 158049 h 229057"/>
                <a:gd name="connsiteX6" fmla="*/ 180955 w 591731"/>
                <a:gd name="connsiteY6" fmla="*/ 230966 h 229057"/>
                <a:gd name="connsiteX7" fmla="*/ 18134 w 591731"/>
                <a:gd name="connsiteY7" fmla="*/ 175038 h 229057"/>
                <a:gd name="connsiteX8" fmla="*/ 188209 w 591731"/>
                <a:gd name="connsiteY8" fmla="*/ 223712 h 229057"/>
                <a:gd name="connsiteX9" fmla="*/ 479111 w 591731"/>
                <a:gd name="connsiteY9" fmla="*/ 155568 h 229057"/>
                <a:gd name="connsiteX10" fmla="*/ 587150 w 591731"/>
                <a:gd name="connsiteY10" fmla="*/ 46957 h 229057"/>
                <a:gd name="connsiteX11" fmla="*/ 409440 w 591731"/>
                <a:gd name="connsiteY11" fmla="*/ 6872 h 229057"/>
                <a:gd name="connsiteX12" fmla="*/ 131899 w 591731"/>
                <a:gd name="connsiteY12" fmla="*/ 66426 h 229057"/>
                <a:gd name="connsiteX13" fmla="*/ 18134 w 591731"/>
                <a:gd name="connsiteY13" fmla="*/ 175038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229057">
                  <a:moveTo>
                    <a:pt x="180955" y="230966"/>
                  </a:moveTo>
                  <a:cubicBezTo>
                    <a:pt x="105557" y="212069"/>
                    <a:pt x="68908" y="201761"/>
                    <a:pt x="0" y="178665"/>
                  </a:cubicBezTo>
                  <a:cubicBezTo>
                    <a:pt x="48865" y="132090"/>
                    <a:pt x="73107" y="108993"/>
                    <a:pt x="121209" y="63182"/>
                  </a:cubicBezTo>
                  <a:cubicBezTo>
                    <a:pt x="237074" y="39894"/>
                    <a:pt x="296438" y="26914"/>
                    <a:pt x="416502" y="0"/>
                  </a:cubicBezTo>
                  <a:cubicBezTo>
                    <a:pt x="490182" y="18324"/>
                    <a:pt x="528358" y="26723"/>
                    <a:pt x="606238" y="42376"/>
                  </a:cubicBezTo>
                  <a:cubicBezTo>
                    <a:pt x="560045" y="88760"/>
                    <a:pt x="535803" y="112810"/>
                    <a:pt x="491519" y="158049"/>
                  </a:cubicBezTo>
                  <a:cubicBezTo>
                    <a:pt x="366110" y="188209"/>
                    <a:pt x="303883" y="202906"/>
                    <a:pt x="180955" y="230966"/>
                  </a:cubicBezTo>
                  <a:close/>
                  <a:moveTo>
                    <a:pt x="18134" y="175038"/>
                  </a:moveTo>
                  <a:cubicBezTo>
                    <a:pt x="83033" y="196416"/>
                    <a:pt x="117392" y="205960"/>
                    <a:pt x="188209" y="223712"/>
                  </a:cubicBezTo>
                  <a:cubicBezTo>
                    <a:pt x="303501" y="197562"/>
                    <a:pt x="361719" y="183818"/>
                    <a:pt x="479111" y="155568"/>
                  </a:cubicBezTo>
                  <a:cubicBezTo>
                    <a:pt x="520723" y="113192"/>
                    <a:pt x="543629" y="90668"/>
                    <a:pt x="587150" y="46957"/>
                  </a:cubicBezTo>
                  <a:cubicBezTo>
                    <a:pt x="514233" y="32068"/>
                    <a:pt x="478729" y="24051"/>
                    <a:pt x="409440" y="6872"/>
                  </a:cubicBezTo>
                  <a:cubicBezTo>
                    <a:pt x="296629" y="32259"/>
                    <a:pt x="240892" y="44284"/>
                    <a:pt x="131899" y="66426"/>
                  </a:cubicBezTo>
                  <a:cubicBezTo>
                    <a:pt x="86660" y="109565"/>
                    <a:pt x="63945" y="131326"/>
                    <a:pt x="18134" y="175038"/>
                  </a:cubicBezTo>
                  <a:close/>
                </a:path>
              </a:pathLst>
            </a:custGeom>
            <a:grpFill/>
            <a:ln w="19088" cap="flat">
              <a:noFill/>
              <a:prstDash val="solid"/>
              <a:miter/>
            </a:ln>
          </p:spPr>
          <p:txBody>
            <a:bodyPr rtlCol="0" anchor="ctr"/>
            <a:lstStyle/>
            <a:p>
              <a:endParaRPr lang="en-US" dirty="0"/>
            </a:p>
          </p:txBody>
        </p:sp>
        <p:sp>
          <p:nvSpPr>
            <p:cNvPr id="715" name="Freeform: Shape 714">
              <a:extLst>
                <a:ext uri="{FF2B5EF4-FFF2-40B4-BE49-F238E27FC236}">
                  <a16:creationId xmlns:a16="http://schemas.microsoft.com/office/drawing/2014/main" id="{6FAA6735-86D2-4D8D-8076-DB020AFFDC7E}"/>
                </a:ext>
              </a:extLst>
            </p:cNvPr>
            <p:cNvSpPr/>
            <p:nvPr/>
          </p:nvSpPr>
          <p:spPr>
            <a:xfrm>
              <a:off x="-1742910" y="5435016"/>
              <a:ext cx="629907" cy="209969"/>
            </a:xfrm>
            <a:custGeom>
              <a:avLst/>
              <a:gdLst>
                <a:gd name="connsiteX0" fmla="*/ 205388 w 629907"/>
                <a:gd name="connsiteY0" fmla="*/ 228866 h 209969"/>
                <a:gd name="connsiteX1" fmla="*/ 0 w 629907"/>
                <a:gd name="connsiteY1" fmla="*/ 193553 h 209969"/>
                <a:gd name="connsiteX2" fmla="*/ 115101 w 629907"/>
                <a:gd name="connsiteY2" fmla="*/ 77879 h 209969"/>
                <a:gd name="connsiteX3" fmla="*/ 425665 w 629907"/>
                <a:gd name="connsiteY3" fmla="*/ 0 h 209969"/>
                <a:gd name="connsiteX4" fmla="*/ 634488 w 629907"/>
                <a:gd name="connsiteY4" fmla="*/ 28441 h 209969"/>
                <a:gd name="connsiteX5" fmla="*/ 527977 w 629907"/>
                <a:gd name="connsiteY5" fmla="*/ 142397 h 209969"/>
                <a:gd name="connsiteX6" fmla="*/ 205388 w 629907"/>
                <a:gd name="connsiteY6" fmla="*/ 228866 h 209969"/>
                <a:gd name="connsiteX7" fmla="*/ 19279 w 629907"/>
                <a:gd name="connsiteY7" fmla="*/ 188972 h 209969"/>
                <a:gd name="connsiteX8" fmla="*/ 212451 w 629907"/>
                <a:gd name="connsiteY8" fmla="*/ 221612 h 209969"/>
                <a:gd name="connsiteX9" fmla="*/ 514424 w 629907"/>
                <a:gd name="connsiteY9" fmla="*/ 141061 h 209969"/>
                <a:gd name="connsiteX10" fmla="*/ 614828 w 629907"/>
                <a:gd name="connsiteY10" fmla="*/ 33977 h 209969"/>
                <a:gd name="connsiteX11" fmla="*/ 419175 w 629907"/>
                <a:gd name="connsiteY11" fmla="*/ 7063 h 209969"/>
                <a:gd name="connsiteX12" fmla="*/ 127318 w 629907"/>
                <a:gd name="connsiteY12" fmla="*/ 80361 h 209969"/>
                <a:gd name="connsiteX13" fmla="*/ 19279 w 629907"/>
                <a:gd name="connsiteY13" fmla="*/ 188972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09969">
                  <a:moveTo>
                    <a:pt x="205388" y="228866"/>
                  </a:moveTo>
                  <a:cubicBezTo>
                    <a:pt x="121591" y="215886"/>
                    <a:pt x="80170" y="209015"/>
                    <a:pt x="0" y="193553"/>
                  </a:cubicBezTo>
                  <a:cubicBezTo>
                    <a:pt x="44475" y="148314"/>
                    <a:pt x="68717" y="124263"/>
                    <a:pt x="115101" y="77879"/>
                  </a:cubicBezTo>
                  <a:cubicBezTo>
                    <a:pt x="238601" y="47720"/>
                    <a:pt x="301019" y="31877"/>
                    <a:pt x="425665" y="0"/>
                  </a:cubicBezTo>
                  <a:cubicBezTo>
                    <a:pt x="507553" y="12598"/>
                    <a:pt x="549356" y="18134"/>
                    <a:pt x="634488" y="28441"/>
                  </a:cubicBezTo>
                  <a:cubicBezTo>
                    <a:pt x="592113" y="73871"/>
                    <a:pt x="569207" y="97731"/>
                    <a:pt x="527977" y="142397"/>
                  </a:cubicBezTo>
                  <a:cubicBezTo>
                    <a:pt x="398369" y="177901"/>
                    <a:pt x="333660" y="195271"/>
                    <a:pt x="205388" y="228866"/>
                  </a:cubicBezTo>
                  <a:close/>
                  <a:moveTo>
                    <a:pt x="19279" y="188972"/>
                  </a:moveTo>
                  <a:cubicBezTo>
                    <a:pt x="94868" y="203097"/>
                    <a:pt x="133617" y="209587"/>
                    <a:pt x="212451" y="221612"/>
                  </a:cubicBezTo>
                  <a:cubicBezTo>
                    <a:pt x="332706" y="190308"/>
                    <a:pt x="393215" y="174083"/>
                    <a:pt x="514424" y="141061"/>
                  </a:cubicBezTo>
                  <a:cubicBezTo>
                    <a:pt x="552982" y="99258"/>
                    <a:pt x="574743" y="76734"/>
                    <a:pt x="614828" y="33977"/>
                  </a:cubicBezTo>
                  <a:cubicBezTo>
                    <a:pt x="535230" y="24051"/>
                    <a:pt x="495909" y="18706"/>
                    <a:pt x="419175" y="7063"/>
                  </a:cubicBezTo>
                  <a:cubicBezTo>
                    <a:pt x="301974" y="37031"/>
                    <a:pt x="243373" y="51919"/>
                    <a:pt x="127318" y="80361"/>
                  </a:cubicBezTo>
                  <a:cubicBezTo>
                    <a:pt x="83606" y="123882"/>
                    <a:pt x="60700" y="146596"/>
                    <a:pt x="19279" y="188972"/>
                  </a:cubicBezTo>
                  <a:close/>
                </a:path>
              </a:pathLst>
            </a:custGeom>
            <a:grpFill/>
            <a:ln w="19088" cap="flat">
              <a:noFill/>
              <a:prstDash val="solid"/>
              <a:miter/>
            </a:ln>
          </p:spPr>
          <p:txBody>
            <a:bodyPr rtlCol="0" anchor="ctr"/>
            <a:lstStyle/>
            <a:p>
              <a:endParaRPr lang="en-US" dirty="0"/>
            </a:p>
          </p:txBody>
        </p:sp>
        <p:sp>
          <p:nvSpPr>
            <p:cNvPr id="716" name="Freeform: Shape 715">
              <a:extLst>
                <a:ext uri="{FF2B5EF4-FFF2-40B4-BE49-F238E27FC236}">
                  <a16:creationId xmlns:a16="http://schemas.microsoft.com/office/drawing/2014/main" id="{DAF4ED16-C144-40F5-8223-451DC1150A06}"/>
                </a:ext>
              </a:extLst>
            </p:cNvPr>
            <p:cNvSpPr/>
            <p:nvPr/>
          </p:nvSpPr>
          <p:spPr>
            <a:xfrm>
              <a:off x="-1231922" y="5378896"/>
              <a:ext cx="629907" cy="209969"/>
            </a:xfrm>
            <a:custGeom>
              <a:avLst/>
              <a:gdLst>
                <a:gd name="connsiteX0" fmla="*/ 220277 w 629907"/>
                <a:gd name="connsiteY0" fmla="*/ 224476 h 209969"/>
                <a:gd name="connsiteX1" fmla="*/ 0 w 629907"/>
                <a:gd name="connsiteY1" fmla="*/ 200616 h 209969"/>
                <a:gd name="connsiteX2" fmla="*/ 106893 w 629907"/>
                <a:gd name="connsiteY2" fmla="*/ 86469 h 209969"/>
                <a:gd name="connsiteX3" fmla="*/ 422801 w 629907"/>
                <a:gd name="connsiteY3" fmla="*/ 0 h 209969"/>
                <a:gd name="connsiteX4" fmla="*/ 645178 w 629907"/>
                <a:gd name="connsiteY4" fmla="*/ 17370 h 209969"/>
                <a:gd name="connsiteX5" fmla="*/ 548019 w 629907"/>
                <a:gd name="connsiteY5" fmla="*/ 128654 h 209969"/>
                <a:gd name="connsiteX6" fmla="*/ 220277 w 629907"/>
                <a:gd name="connsiteY6" fmla="*/ 224476 h 209969"/>
                <a:gd name="connsiteX7" fmla="*/ 20043 w 629907"/>
                <a:gd name="connsiteY7" fmla="*/ 195271 h 209969"/>
                <a:gd name="connsiteX8" fmla="*/ 226958 w 629907"/>
                <a:gd name="connsiteY8" fmla="*/ 217222 h 209969"/>
                <a:gd name="connsiteX9" fmla="*/ 534085 w 629907"/>
                <a:gd name="connsiteY9" fmla="*/ 127699 h 209969"/>
                <a:gd name="connsiteX10" fmla="*/ 625517 w 629907"/>
                <a:gd name="connsiteY10" fmla="*/ 23096 h 209969"/>
                <a:gd name="connsiteX11" fmla="*/ 417075 w 629907"/>
                <a:gd name="connsiteY11" fmla="*/ 6681 h 209969"/>
                <a:gd name="connsiteX12" fmla="*/ 120064 w 629907"/>
                <a:gd name="connsiteY12" fmla="*/ 88187 h 209969"/>
                <a:gd name="connsiteX13" fmla="*/ 20043 w 629907"/>
                <a:gd name="connsiteY13" fmla="*/ 195271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09969">
                  <a:moveTo>
                    <a:pt x="220277" y="224476"/>
                  </a:moveTo>
                  <a:cubicBezTo>
                    <a:pt x="131708" y="215123"/>
                    <a:pt x="87424" y="210542"/>
                    <a:pt x="0" y="200616"/>
                  </a:cubicBezTo>
                  <a:cubicBezTo>
                    <a:pt x="41230" y="155950"/>
                    <a:pt x="64136" y="131899"/>
                    <a:pt x="106893" y="86469"/>
                  </a:cubicBezTo>
                  <a:cubicBezTo>
                    <a:pt x="233638" y="51920"/>
                    <a:pt x="297202" y="34549"/>
                    <a:pt x="422801" y="0"/>
                  </a:cubicBezTo>
                  <a:cubicBezTo>
                    <a:pt x="510607" y="7826"/>
                    <a:pt x="555273" y="11071"/>
                    <a:pt x="645178" y="17370"/>
                  </a:cubicBezTo>
                  <a:cubicBezTo>
                    <a:pt x="607765" y="60700"/>
                    <a:pt x="587150" y="83797"/>
                    <a:pt x="548019" y="128654"/>
                  </a:cubicBezTo>
                  <a:cubicBezTo>
                    <a:pt x="417266" y="167402"/>
                    <a:pt x="351412" y="186682"/>
                    <a:pt x="220277" y="224476"/>
                  </a:cubicBezTo>
                  <a:close/>
                  <a:moveTo>
                    <a:pt x="20043" y="195271"/>
                  </a:moveTo>
                  <a:cubicBezTo>
                    <a:pt x="102121" y="204433"/>
                    <a:pt x="143733" y="208633"/>
                    <a:pt x="226958" y="217222"/>
                  </a:cubicBezTo>
                  <a:cubicBezTo>
                    <a:pt x="349885" y="181910"/>
                    <a:pt x="411348" y="163776"/>
                    <a:pt x="534085" y="127699"/>
                  </a:cubicBezTo>
                  <a:cubicBezTo>
                    <a:pt x="570734" y="85705"/>
                    <a:pt x="590013" y="63945"/>
                    <a:pt x="625517" y="23096"/>
                  </a:cubicBezTo>
                  <a:cubicBezTo>
                    <a:pt x="541148" y="17179"/>
                    <a:pt x="499345" y="13934"/>
                    <a:pt x="417075" y="6681"/>
                  </a:cubicBezTo>
                  <a:cubicBezTo>
                    <a:pt x="298920" y="39130"/>
                    <a:pt x="239365" y="55737"/>
                    <a:pt x="120064" y="88187"/>
                  </a:cubicBezTo>
                  <a:cubicBezTo>
                    <a:pt x="80170" y="130944"/>
                    <a:pt x="58600" y="153468"/>
                    <a:pt x="20043" y="195271"/>
                  </a:cubicBezTo>
                  <a:close/>
                </a:path>
              </a:pathLst>
            </a:custGeom>
            <a:grpFill/>
            <a:ln w="19088" cap="flat">
              <a:noFill/>
              <a:prstDash val="solid"/>
              <a:miter/>
            </a:ln>
          </p:spPr>
          <p:txBody>
            <a:bodyPr rtlCol="0" anchor="ctr"/>
            <a:lstStyle/>
            <a:p>
              <a:endParaRPr lang="en-US" dirty="0"/>
            </a:p>
          </p:txBody>
        </p:sp>
        <p:sp>
          <p:nvSpPr>
            <p:cNvPr id="717" name="Freeform: Shape 716">
              <a:extLst>
                <a:ext uri="{FF2B5EF4-FFF2-40B4-BE49-F238E27FC236}">
                  <a16:creationId xmlns:a16="http://schemas.microsoft.com/office/drawing/2014/main" id="{555F3D52-5DBC-4D29-B88B-768C22F7510C}"/>
                </a:ext>
              </a:extLst>
            </p:cNvPr>
            <p:cNvSpPr/>
            <p:nvPr/>
          </p:nvSpPr>
          <p:spPr>
            <a:xfrm>
              <a:off x="-700891" y="5309034"/>
              <a:ext cx="629907" cy="209969"/>
            </a:xfrm>
            <a:custGeom>
              <a:avLst/>
              <a:gdLst>
                <a:gd name="connsiteX0" fmla="*/ 226767 w 629907"/>
                <a:gd name="connsiteY0" fmla="*/ 218749 h 209969"/>
                <a:gd name="connsiteX1" fmla="*/ 0 w 629907"/>
                <a:gd name="connsiteY1" fmla="*/ 201188 h 209969"/>
                <a:gd name="connsiteX2" fmla="*/ 97349 w 629907"/>
                <a:gd name="connsiteY2" fmla="*/ 89714 h 209969"/>
                <a:gd name="connsiteX3" fmla="*/ 410776 w 629907"/>
                <a:gd name="connsiteY3" fmla="*/ 0 h 209969"/>
                <a:gd name="connsiteX4" fmla="*/ 641360 w 629907"/>
                <a:gd name="connsiteY4" fmla="*/ 9353 h 209969"/>
                <a:gd name="connsiteX5" fmla="*/ 554128 w 629907"/>
                <a:gd name="connsiteY5" fmla="*/ 117201 h 209969"/>
                <a:gd name="connsiteX6" fmla="*/ 226767 w 629907"/>
                <a:gd name="connsiteY6" fmla="*/ 218749 h 209969"/>
                <a:gd name="connsiteX7" fmla="*/ 20233 w 629907"/>
                <a:gd name="connsiteY7" fmla="*/ 195080 h 209969"/>
                <a:gd name="connsiteX8" fmla="*/ 233257 w 629907"/>
                <a:gd name="connsiteY8" fmla="*/ 211305 h 209969"/>
                <a:gd name="connsiteX9" fmla="*/ 540003 w 629907"/>
                <a:gd name="connsiteY9" fmla="*/ 116437 h 209969"/>
                <a:gd name="connsiteX10" fmla="*/ 622272 w 629907"/>
                <a:gd name="connsiteY10" fmla="*/ 15080 h 209969"/>
                <a:gd name="connsiteX11" fmla="*/ 406004 w 629907"/>
                <a:gd name="connsiteY11" fmla="*/ 6108 h 209969"/>
                <a:gd name="connsiteX12" fmla="*/ 111474 w 629907"/>
                <a:gd name="connsiteY12" fmla="*/ 90859 h 209969"/>
                <a:gd name="connsiteX13" fmla="*/ 20233 w 629907"/>
                <a:gd name="connsiteY13" fmla="*/ 195080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09969">
                  <a:moveTo>
                    <a:pt x="226767" y="218749"/>
                  </a:moveTo>
                  <a:cubicBezTo>
                    <a:pt x="136480" y="211114"/>
                    <a:pt x="91050" y="207869"/>
                    <a:pt x="0" y="201188"/>
                  </a:cubicBezTo>
                  <a:cubicBezTo>
                    <a:pt x="39131" y="156332"/>
                    <a:pt x="59746" y="133235"/>
                    <a:pt x="97349" y="89714"/>
                  </a:cubicBezTo>
                  <a:cubicBezTo>
                    <a:pt x="224094" y="53065"/>
                    <a:pt x="286894" y="35122"/>
                    <a:pt x="410776" y="0"/>
                  </a:cubicBezTo>
                  <a:cubicBezTo>
                    <a:pt x="502399" y="4199"/>
                    <a:pt x="548783" y="5917"/>
                    <a:pt x="641360" y="9353"/>
                  </a:cubicBezTo>
                  <a:cubicBezTo>
                    <a:pt x="609292" y="49820"/>
                    <a:pt x="591540" y="71771"/>
                    <a:pt x="554128" y="117201"/>
                  </a:cubicBezTo>
                  <a:cubicBezTo>
                    <a:pt x="423947" y="157668"/>
                    <a:pt x="358475" y="178092"/>
                    <a:pt x="226767" y="218749"/>
                  </a:cubicBezTo>
                  <a:close/>
                  <a:moveTo>
                    <a:pt x="20233" y="195080"/>
                  </a:moveTo>
                  <a:cubicBezTo>
                    <a:pt x="105748" y="201188"/>
                    <a:pt x="148505" y="204243"/>
                    <a:pt x="233257" y="211305"/>
                  </a:cubicBezTo>
                  <a:cubicBezTo>
                    <a:pt x="356566" y="173320"/>
                    <a:pt x="418030" y="154232"/>
                    <a:pt x="540003" y="116437"/>
                  </a:cubicBezTo>
                  <a:cubicBezTo>
                    <a:pt x="574934" y="74062"/>
                    <a:pt x="591922" y="53447"/>
                    <a:pt x="622272" y="15080"/>
                  </a:cubicBezTo>
                  <a:cubicBezTo>
                    <a:pt x="535421" y="11644"/>
                    <a:pt x="492091" y="10117"/>
                    <a:pt x="406004" y="6108"/>
                  </a:cubicBezTo>
                  <a:cubicBezTo>
                    <a:pt x="289566" y="39321"/>
                    <a:pt x="230584" y="56310"/>
                    <a:pt x="111474" y="90859"/>
                  </a:cubicBezTo>
                  <a:cubicBezTo>
                    <a:pt x="76162" y="131326"/>
                    <a:pt x="56692" y="153277"/>
                    <a:pt x="20233" y="195080"/>
                  </a:cubicBezTo>
                  <a:close/>
                </a:path>
              </a:pathLst>
            </a:custGeom>
            <a:grpFill/>
            <a:ln w="19088" cap="flat">
              <a:noFill/>
              <a:prstDash val="solid"/>
              <a:miter/>
            </a:ln>
          </p:spPr>
          <p:txBody>
            <a:bodyPr rtlCol="0" anchor="ctr"/>
            <a:lstStyle/>
            <a:p>
              <a:endParaRPr lang="en-US" dirty="0"/>
            </a:p>
          </p:txBody>
        </p:sp>
        <p:sp>
          <p:nvSpPr>
            <p:cNvPr id="718" name="Freeform: Shape 717">
              <a:extLst>
                <a:ext uri="{FF2B5EF4-FFF2-40B4-BE49-F238E27FC236}">
                  <a16:creationId xmlns:a16="http://schemas.microsoft.com/office/drawing/2014/main" id="{B5873365-951A-4EE5-AA86-D9466FC337F3}"/>
                </a:ext>
              </a:extLst>
            </p:cNvPr>
            <p:cNvSpPr/>
            <p:nvPr/>
          </p:nvSpPr>
          <p:spPr>
            <a:xfrm>
              <a:off x="-163752" y="5232300"/>
              <a:ext cx="610819" cy="209969"/>
            </a:xfrm>
            <a:custGeom>
              <a:avLst/>
              <a:gdLst>
                <a:gd name="connsiteX0" fmla="*/ 226958 w 610819"/>
                <a:gd name="connsiteY0" fmla="*/ 212641 h 209969"/>
                <a:gd name="connsiteX1" fmla="*/ 0 w 610819"/>
                <a:gd name="connsiteY1" fmla="*/ 196607 h 209969"/>
                <a:gd name="connsiteX2" fmla="*/ 87614 w 610819"/>
                <a:gd name="connsiteY2" fmla="*/ 88569 h 209969"/>
                <a:gd name="connsiteX3" fmla="*/ 392642 w 610819"/>
                <a:gd name="connsiteY3" fmla="*/ 0 h 209969"/>
                <a:gd name="connsiteX4" fmla="*/ 626472 w 610819"/>
                <a:gd name="connsiteY4" fmla="*/ 4772 h 209969"/>
                <a:gd name="connsiteX5" fmla="*/ 548783 w 610819"/>
                <a:gd name="connsiteY5" fmla="*/ 109184 h 209969"/>
                <a:gd name="connsiteX6" fmla="*/ 226958 w 610819"/>
                <a:gd name="connsiteY6" fmla="*/ 212641 h 209969"/>
                <a:gd name="connsiteX7" fmla="*/ 19852 w 610819"/>
                <a:gd name="connsiteY7" fmla="*/ 190308 h 209969"/>
                <a:gd name="connsiteX8" fmla="*/ 233066 w 610819"/>
                <a:gd name="connsiteY8" fmla="*/ 205006 h 209969"/>
                <a:gd name="connsiteX9" fmla="*/ 534467 w 610819"/>
                <a:gd name="connsiteY9" fmla="*/ 108230 h 209969"/>
                <a:gd name="connsiteX10" fmla="*/ 607574 w 610819"/>
                <a:gd name="connsiteY10" fmla="*/ 10308 h 209969"/>
                <a:gd name="connsiteX11" fmla="*/ 388443 w 610819"/>
                <a:gd name="connsiteY11" fmla="*/ 5536 h 209969"/>
                <a:gd name="connsiteX12" fmla="*/ 101740 w 610819"/>
                <a:gd name="connsiteY12" fmla="*/ 89142 h 209969"/>
                <a:gd name="connsiteX13" fmla="*/ 19852 w 610819"/>
                <a:gd name="connsiteY13" fmla="*/ 190308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209969">
                  <a:moveTo>
                    <a:pt x="226958" y="212641"/>
                  </a:moveTo>
                  <a:cubicBezTo>
                    <a:pt x="137434" y="205006"/>
                    <a:pt x="91814" y="201952"/>
                    <a:pt x="0" y="196607"/>
                  </a:cubicBezTo>
                  <a:cubicBezTo>
                    <a:pt x="37413" y="151178"/>
                    <a:pt x="55356" y="129226"/>
                    <a:pt x="87614" y="88569"/>
                  </a:cubicBezTo>
                  <a:cubicBezTo>
                    <a:pt x="211687" y="51920"/>
                    <a:pt x="272769" y="33977"/>
                    <a:pt x="392642" y="0"/>
                  </a:cubicBezTo>
                  <a:cubicBezTo>
                    <a:pt x="486174" y="1909"/>
                    <a:pt x="533131" y="2672"/>
                    <a:pt x="626472" y="4772"/>
                  </a:cubicBezTo>
                  <a:cubicBezTo>
                    <a:pt x="599748" y="42376"/>
                    <a:pt x="584669" y="62991"/>
                    <a:pt x="548783" y="109184"/>
                  </a:cubicBezTo>
                  <a:cubicBezTo>
                    <a:pt x="421275" y="149842"/>
                    <a:pt x="356757" y="170838"/>
                    <a:pt x="226958" y="212641"/>
                  </a:cubicBezTo>
                  <a:close/>
                  <a:moveTo>
                    <a:pt x="19852" y="190308"/>
                  </a:moveTo>
                  <a:cubicBezTo>
                    <a:pt x="106130" y="195271"/>
                    <a:pt x="148887" y="198134"/>
                    <a:pt x="233066" y="205006"/>
                  </a:cubicBezTo>
                  <a:cubicBezTo>
                    <a:pt x="354657" y="165876"/>
                    <a:pt x="415166" y="146215"/>
                    <a:pt x="534467" y="108230"/>
                  </a:cubicBezTo>
                  <a:cubicBezTo>
                    <a:pt x="567871" y="65281"/>
                    <a:pt x="582187" y="46002"/>
                    <a:pt x="607574" y="10308"/>
                  </a:cubicBezTo>
                  <a:cubicBezTo>
                    <a:pt x="520151" y="8208"/>
                    <a:pt x="476057" y="7444"/>
                    <a:pt x="388443" y="5536"/>
                  </a:cubicBezTo>
                  <a:cubicBezTo>
                    <a:pt x="275632" y="37794"/>
                    <a:pt x="218177" y="54592"/>
                    <a:pt x="101740" y="89142"/>
                  </a:cubicBezTo>
                  <a:cubicBezTo>
                    <a:pt x="71580" y="127318"/>
                    <a:pt x="54783" y="147933"/>
                    <a:pt x="19852" y="190308"/>
                  </a:cubicBezTo>
                  <a:close/>
                </a:path>
              </a:pathLst>
            </a:custGeom>
            <a:grpFill/>
            <a:ln w="19088" cap="flat">
              <a:noFill/>
              <a:prstDash val="solid"/>
              <a:miter/>
            </a:ln>
          </p:spPr>
          <p:txBody>
            <a:bodyPr rtlCol="0" anchor="ctr"/>
            <a:lstStyle/>
            <a:p>
              <a:endParaRPr lang="en-US" dirty="0"/>
            </a:p>
          </p:txBody>
        </p:sp>
        <p:sp>
          <p:nvSpPr>
            <p:cNvPr id="719" name="Freeform: Shape 718">
              <a:extLst>
                <a:ext uri="{FF2B5EF4-FFF2-40B4-BE49-F238E27FC236}">
                  <a16:creationId xmlns:a16="http://schemas.microsoft.com/office/drawing/2014/main" id="{C561EC1C-45B7-4C81-BD13-B099A224AC82}"/>
                </a:ext>
              </a:extLst>
            </p:cNvPr>
            <p:cNvSpPr/>
            <p:nvPr/>
          </p:nvSpPr>
          <p:spPr>
            <a:xfrm>
              <a:off x="368043" y="5155947"/>
              <a:ext cx="591731" cy="190881"/>
            </a:xfrm>
            <a:custGeom>
              <a:avLst/>
              <a:gdLst>
                <a:gd name="connsiteX0" fmla="*/ 222567 w 591731"/>
                <a:gd name="connsiteY0" fmla="*/ 206724 h 190880"/>
                <a:gd name="connsiteX1" fmla="*/ 0 w 591731"/>
                <a:gd name="connsiteY1" fmla="*/ 188209 h 190880"/>
                <a:gd name="connsiteX2" fmla="*/ 78070 w 591731"/>
                <a:gd name="connsiteY2" fmla="*/ 83797 h 190880"/>
                <a:gd name="connsiteX3" fmla="*/ 370500 w 591731"/>
                <a:gd name="connsiteY3" fmla="*/ 0 h 190880"/>
                <a:gd name="connsiteX4" fmla="*/ 602993 w 591731"/>
                <a:gd name="connsiteY4" fmla="*/ 4009 h 190880"/>
                <a:gd name="connsiteX5" fmla="*/ 534276 w 591731"/>
                <a:gd name="connsiteY5" fmla="*/ 104985 h 190880"/>
                <a:gd name="connsiteX6" fmla="*/ 222567 w 591731"/>
                <a:gd name="connsiteY6" fmla="*/ 206724 h 190880"/>
                <a:gd name="connsiteX7" fmla="*/ 19470 w 591731"/>
                <a:gd name="connsiteY7" fmla="*/ 181910 h 190880"/>
                <a:gd name="connsiteX8" fmla="*/ 228485 w 591731"/>
                <a:gd name="connsiteY8" fmla="*/ 198898 h 190880"/>
                <a:gd name="connsiteX9" fmla="*/ 520533 w 591731"/>
                <a:gd name="connsiteY9" fmla="*/ 103839 h 190880"/>
                <a:gd name="connsiteX10" fmla="*/ 585241 w 591731"/>
                <a:gd name="connsiteY10" fmla="*/ 8971 h 190880"/>
                <a:gd name="connsiteX11" fmla="*/ 367255 w 591731"/>
                <a:gd name="connsiteY11" fmla="*/ 4963 h 190880"/>
                <a:gd name="connsiteX12" fmla="*/ 92386 w 591731"/>
                <a:gd name="connsiteY12" fmla="*/ 83988 h 190880"/>
                <a:gd name="connsiteX13" fmla="*/ 19470 w 591731"/>
                <a:gd name="connsiteY13" fmla="*/ 181910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190880">
                  <a:moveTo>
                    <a:pt x="222567" y="206724"/>
                  </a:moveTo>
                  <a:cubicBezTo>
                    <a:pt x="135144" y="197753"/>
                    <a:pt x="90668" y="194126"/>
                    <a:pt x="0" y="188209"/>
                  </a:cubicBezTo>
                  <a:cubicBezTo>
                    <a:pt x="35886" y="142015"/>
                    <a:pt x="51156" y="121591"/>
                    <a:pt x="78070" y="83797"/>
                  </a:cubicBezTo>
                  <a:cubicBezTo>
                    <a:pt x="197562" y="48484"/>
                    <a:pt x="256162" y="31686"/>
                    <a:pt x="370500" y="0"/>
                  </a:cubicBezTo>
                  <a:cubicBezTo>
                    <a:pt x="464032" y="954"/>
                    <a:pt x="510797" y="1718"/>
                    <a:pt x="602993" y="4009"/>
                  </a:cubicBezTo>
                  <a:cubicBezTo>
                    <a:pt x="581042" y="39131"/>
                    <a:pt x="568253" y="58410"/>
                    <a:pt x="534276" y="104985"/>
                  </a:cubicBezTo>
                  <a:cubicBezTo>
                    <a:pt x="411539" y="144497"/>
                    <a:pt x="348930" y="164921"/>
                    <a:pt x="222567" y="206724"/>
                  </a:cubicBezTo>
                  <a:close/>
                  <a:moveTo>
                    <a:pt x="19470" y="181910"/>
                  </a:moveTo>
                  <a:cubicBezTo>
                    <a:pt x="104412" y="187254"/>
                    <a:pt x="146406" y="190690"/>
                    <a:pt x="228485" y="198898"/>
                  </a:cubicBezTo>
                  <a:cubicBezTo>
                    <a:pt x="346831" y="159958"/>
                    <a:pt x="405431" y="140679"/>
                    <a:pt x="520533" y="103839"/>
                  </a:cubicBezTo>
                  <a:cubicBezTo>
                    <a:pt x="552219" y="60318"/>
                    <a:pt x="564244" y="42185"/>
                    <a:pt x="585241" y="8971"/>
                  </a:cubicBezTo>
                  <a:cubicBezTo>
                    <a:pt x="498772" y="6681"/>
                    <a:pt x="455060" y="6108"/>
                    <a:pt x="367255" y="4963"/>
                  </a:cubicBezTo>
                  <a:cubicBezTo>
                    <a:pt x="259598" y="34931"/>
                    <a:pt x="204434" y="50774"/>
                    <a:pt x="92386" y="83988"/>
                  </a:cubicBezTo>
                  <a:cubicBezTo>
                    <a:pt x="67190" y="119682"/>
                    <a:pt x="52874" y="138961"/>
                    <a:pt x="19470" y="181910"/>
                  </a:cubicBezTo>
                  <a:close/>
                </a:path>
              </a:pathLst>
            </a:custGeom>
            <a:grpFill/>
            <a:ln w="19088" cap="flat">
              <a:noFill/>
              <a:prstDash val="solid"/>
              <a:miter/>
            </a:ln>
          </p:spPr>
          <p:txBody>
            <a:bodyPr rtlCol="0" anchor="ctr"/>
            <a:lstStyle/>
            <a:p>
              <a:endParaRPr lang="en-US" dirty="0"/>
            </a:p>
          </p:txBody>
        </p:sp>
        <p:sp>
          <p:nvSpPr>
            <p:cNvPr id="720" name="Freeform: Shape 719">
              <a:extLst>
                <a:ext uri="{FF2B5EF4-FFF2-40B4-BE49-F238E27FC236}">
                  <a16:creationId xmlns:a16="http://schemas.microsoft.com/office/drawing/2014/main" id="{2AA63C2E-630E-4051-9480-9D5129470F30}"/>
                </a:ext>
              </a:extLst>
            </p:cNvPr>
            <p:cNvSpPr/>
            <p:nvPr/>
          </p:nvSpPr>
          <p:spPr>
            <a:xfrm>
              <a:off x="885903" y="5086276"/>
              <a:ext cx="572643" cy="190881"/>
            </a:xfrm>
            <a:custGeom>
              <a:avLst/>
              <a:gdLst>
                <a:gd name="connsiteX0" fmla="*/ 215123 w 572643"/>
                <a:gd name="connsiteY0" fmla="*/ 201570 h 190880"/>
                <a:gd name="connsiteX1" fmla="*/ 0 w 572643"/>
                <a:gd name="connsiteY1" fmla="*/ 177137 h 190880"/>
                <a:gd name="connsiteX2" fmla="*/ 69099 w 572643"/>
                <a:gd name="connsiteY2" fmla="*/ 75971 h 190880"/>
                <a:gd name="connsiteX3" fmla="*/ 346640 w 572643"/>
                <a:gd name="connsiteY3" fmla="*/ 0 h 190880"/>
                <a:gd name="connsiteX4" fmla="*/ 574170 w 572643"/>
                <a:gd name="connsiteY4" fmla="*/ 7063 h 190880"/>
                <a:gd name="connsiteX5" fmla="*/ 513470 w 572643"/>
                <a:gd name="connsiteY5" fmla="*/ 105366 h 190880"/>
                <a:gd name="connsiteX6" fmla="*/ 215123 w 572643"/>
                <a:gd name="connsiteY6" fmla="*/ 201570 h 190880"/>
                <a:gd name="connsiteX7" fmla="*/ 18897 w 572643"/>
                <a:gd name="connsiteY7" fmla="*/ 171029 h 190880"/>
                <a:gd name="connsiteX8" fmla="*/ 220849 w 572643"/>
                <a:gd name="connsiteY8" fmla="*/ 193362 h 190880"/>
                <a:gd name="connsiteX9" fmla="*/ 500299 w 572643"/>
                <a:gd name="connsiteY9" fmla="*/ 103839 h 190880"/>
                <a:gd name="connsiteX10" fmla="*/ 557372 w 572643"/>
                <a:gd name="connsiteY10" fmla="*/ 11644 h 190880"/>
                <a:gd name="connsiteX11" fmla="*/ 344158 w 572643"/>
                <a:gd name="connsiteY11" fmla="*/ 4772 h 190880"/>
                <a:gd name="connsiteX12" fmla="*/ 83224 w 572643"/>
                <a:gd name="connsiteY12" fmla="*/ 76352 h 190880"/>
                <a:gd name="connsiteX13" fmla="*/ 18897 w 572643"/>
                <a:gd name="connsiteY13" fmla="*/ 171029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190880">
                  <a:moveTo>
                    <a:pt x="215123" y="201570"/>
                  </a:moveTo>
                  <a:cubicBezTo>
                    <a:pt x="131135" y="189736"/>
                    <a:pt x="87996" y="184964"/>
                    <a:pt x="0" y="177137"/>
                  </a:cubicBezTo>
                  <a:cubicBezTo>
                    <a:pt x="34168" y="130372"/>
                    <a:pt x="46957" y="111093"/>
                    <a:pt x="69099" y="75971"/>
                  </a:cubicBezTo>
                  <a:cubicBezTo>
                    <a:pt x="182864" y="43521"/>
                    <a:pt x="238410" y="28250"/>
                    <a:pt x="346640" y="0"/>
                  </a:cubicBezTo>
                  <a:cubicBezTo>
                    <a:pt x="438835" y="1718"/>
                    <a:pt x="484456" y="2863"/>
                    <a:pt x="574170" y="7063"/>
                  </a:cubicBezTo>
                  <a:cubicBezTo>
                    <a:pt x="556227" y="40085"/>
                    <a:pt x="545156" y="58410"/>
                    <a:pt x="513470" y="105366"/>
                  </a:cubicBezTo>
                  <a:cubicBezTo>
                    <a:pt x="396651" y="142015"/>
                    <a:pt x="336905" y="161485"/>
                    <a:pt x="215123" y="201570"/>
                  </a:cubicBezTo>
                  <a:close/>
                  <a:moveTo>
                    <a:pt x="18897" y="171029"/>
                  </a:moveTo>
                  <a:cubicBezTo>
                    <a:pt x="101358" y="178283"/>
                    <a:pt x="141824" y="182673"/>
                    <a:pt x="220849" y="193362"/>
                  </a:cubicBezTo>
                  <a:cubicBezTo>
                    <a:pt x="334614" y="155950"/>
                    <a:pt x="390733" y="137816"/>
                    <a:pt x="500299" y="103839"/>
                  </a:cubicBezTo>
                  <a:cubicBezTo>
                    <a:pt x="529886" y="60127"/>
                    <a:pt x="540193" y="42948"/>
                    <a:pt x="557372" y="11644"/>
                  </a:cubicBezTo>
                  <a:cubicBezTo>
                    <a:pt x="473194" y="7635"/>
                    <a:pt x="430437" y="6490"/>
                    <a:pt x="344158" y="4772"/>
                  </a:cubicBezTo>
                  <a:cubicBezTo>
                    <a:pt x="242228" y="31495"/>
                    <a:pt x="189927" y="45811"/>
                    <a:pt x="83224" y="76352"/>
                  </a:cubicBezTo>
                  <a:cubicBezTo>
                    <a:pt x="62609" y="109566"/>
                    <a:pt x="50583" y="127508"/>
                    <a:pt x="18897" y="171029"/>
                  </a:cubicBezTo>
                  <a:close/>
                </a:path>
              </a:pathLst>
            </a:custGeom>
            <a:grpFill/>
            <a:ln w="19088" cap="flat">
              <a:noFill/>
              <a:prstDash val="solid"/>
              <a:miter/>
            </a:ln>
          </p:spPr>
          <p:txBody>
            <a:bodyPr rtlCol="0" anchor="ctr"/>
            <a:lstStyle/>
            <a:p>
              <a:endParaRPr lang="en-US" dirty="0"/>
            </a:p>
          </p:txBody>
        </p:sp>
        <p:sp>
          <p:nvSpPr>
            <p:cNvPr id="721" name="Freeform: Shape 720">
              <a:extLst>
                <a:ext uri="{FF2B5EF4-FFF2-40B4-BE49-F238E27FC236}">
                  <a16:creationId xmlns:a16="http://schemas.microsoft.com/office/drawing/2014/main" id="{9D49F1BA-F8FE-4ED4-94C6-626750AAB58E}"/>
                </a:ext>
              </a:extLst>
            </p:cNvPr>
            <p:cNvSpPr/>
            <p:nvPr/>
          </p:nvSpPr>
          <p:spPr>
            <a:xfrm>
              <a:off x="1383912" y="5029775"/>
              <a:ext cx="534467" cy="190881"/>
            </a:xfrm>
            <a:custGeom>
              <a:avLst/>
              <a:gdLst>
                <a:gd name="connsiteX0" fmla="*/ 205770 w 534466"/>
                <a:gd name="connsiteY0" fmla="*/ 197180 h 190880"/>
                <a:gd name="connsiteX1" fmla="*/ 0 w 534466"/>
                <a:gd name="connsiteY1" fmla="*/ 164158 h 190880"/>
                <a:gd name="connsiteX2" fmla="*/ 61082 w 534466"/>
                <a:gd name="connsiteY2" fmla="*/ 65663 h 190880"/>
                <a:gd name="connsiteX3" fmla="*/ 322589 w 534466"/>
                <a:gd name="connsiteY3" fmla="*/ 0 h 190880"/>
                <a:gd name="connsiteX4" fmla="*/ 541911 w 534466"/>
                <a:gd name="connsiteY4" fmla="*/ 14125 h 190880"/>
                <a:gd name="connsiteX5" fmla="*/ 487892 w 534466"/>
                <a:gd name="connsiteY5" fmla="*/ 110902 h 190880"/>
                <a:gd name="connsiteX6" fmla="*/ 205770 w 534466"/>
                <a:gd name="connsiteY6" fmla="*/ 197180 h 190880"/>
                <a:gd name="connsiteX7" fmla="*/ 17943 w 534466"/>
                <a:gd name="connsiteY7" fmla="*/ 158431 h 190880"/>
                <a:gd name="connsiteX8" fmla="*/ 211305 w 534466"/>
                <a:gd name="connsiteY8" fmla="*/ 188972 h 190880"/>
                <a:gd name="connsiteX9" fmla="*/ 475675 w 534466"/>
                <a:gd name="connsiteY9" fmla="*/ 108420 h 190880"/>
                <a:gd name="connsiteX10" fmla="*/ 526450 w 534466"/>
                <a:gd name="connsiteY10" fmla="*/ 17752 h 190880"/>
                <a:gd name="connsiteX11" fmla="*/ 320871 w 534466"/>
                <a:gd name="connsiteY11" fmla="*/ 4199 h 190880"/>
                <a:gd name="connsiteX12" fmla="*/ 75016 w 534466"/>
                <a:gd name="connsiteY12" fmla="*/ 66236 h 190880"/>
                <a:gd name="connsiteX13" fmla="*/ 17943 w 534466"/>
                <a:gd name="connsiteY13" fmla="*/ 158431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90880">
                  <a:moveTo>
                    <a:pt x="205770" y="197180"/>
                  </a:moveTo>
                  <a:cubicBezTo>
                    <a:pt x="125600" y="181528"/>
                    <a:pt x="84369" y="175038"/>
                    <a:pt x="0" y="164158"/>
                  </a:cubicBezTo>
                  <a:cubicBezTo>
                    <a:pt x="31877" y="117201"/>
                    <a:pt x="42948" y="98686"/>
                    <a:pt x="61082" y="65663"/>
                  </a:cubicBezTo>
                  <a:cubicBezTo>
                    <a:pt x="168548" y="37031"/>
                    <a:pt x="220849" y="23860"/>
                    <a:pt x="322589" y="0"/>
                  </a:cubicBezTo>
                  <a:cubicBezTo>
                    <a:pt x="411921" y="3818"/>
                    <a:pt x="456015" y="6490"/>
                    <a:pt x="541911" y="14125"/>
                  </a:cubicBezTo>
                  <a:cubicBezTo>
                    <a:pt x="526641" y="46002"/>
                    <a:pt x="517097" y="64136"/>
                    <a:pt x="487892" y="110902"/>
                  </a:cubicBezTo>
                  <a:cubicBezTo>
                    <a:pt x="378136" y="142779"/>
                    <a:pt x="321444" y="160149"/>
                    <a:pt x="205770" y="197180"/>
                  </a:cubicBezTo>
                  <a:close/>
                  <a:moveTo>
                    <a:pt x="17943" y="158431"/>
                  </a:moveTo>
                  <a:cubicBezTo>
                    <a:pt x="97159" y="168548"/>
                    <a:pt x="135716" y="174656"/>
                    <a:pt x="211305" y="188972"/>
                  </a:cubicBezTo>
                  <a:cubicBezTo>
                    <a:pt x="319535" y="154614"/>
                    <a:pt x="372600" y="138389"/>
                    <a:pt x="475675" y="108420"/>
                  </a:cubicBezTo>
                  <a:cubicBezTo>
                    <a:pt x="502781" y="64900"/>
                    <a:pt x="511752" y="47911"/>
                    <a:pt x="526450" y="17752"/>
                  </a:cubicBezTo>
                  <a:cubicBezTo>
                    <a:pt x="445898" y="10499"/>
                    <a:pt x="404668" y="8017"/>
                    <a:pt x="320871" y="4199"/>
                  </a:cubicBezTo>
                  <a:cubicBezTo>
                    <a:pt x="225049" y="26914"/>
                    <a:pt x="175802" y="39322"/>
                    <a:pt x="75016" y="66236"/>
                  </a:cubicBezTo>
                  <a:cubicBezTo>
                    <a:pt x="57646" y="97540"/>
                    <a:pt x="47529" y="114719"/>
                    <a:pt x="17943" y="158431"/>
                  </a:cubicBezTo>
                  <a:close/>
                </a:path>
              </a:pathLst>
            </a:custGeom>
            <a:grpFill/>
            <a:ln w="19088" cap="flat">
              <a:noFill/>
              <a:prstDash val="solid"/>
              <a:miter/>
            </a:ln>
          </p:spPr>
          <p:txBody>
            <a:bodyPr rtlCol="0" anchor="ctr"/>
            <a:lstStyle/>
            <a:p>
              <a:endParaRPr lang="en-US" dirty="0"/>
            </a:p>
          </p:txBody>
        </p:sp>
        <p:sp>
          <p:nvSpPr>
            <p:cNvPr id="722" name="Freeform: Shape 721">
              <a:extLst>
                <a:ext uri="{FF2B5EF4-FFF2-40B4-BE49-F238E27FC236}">
                  <a16:creationId xmlns:a16="http://schemas.microsoft.com/office/drawing/2014/main" id="{803F8BD0-953B-4DF5-AACB-B6E134755CAA}"/>
                </a:ext>
              </a:extLst>
            </p:cNvPr>
            <p:cNvSpPr/>
            <p:nvPr/>
          </p:nvSpPr>
          <p:spPr>
            <a:xfrm>
              <a:off x="1857297" y="4991408"/>
              <a:ext cx="496291" cy="190881"/>
            </a:xfrm>
            <a:custGeom>
              <a:avLst/>
              <a:gdLst>
                <a:gd name="connsiteX0" fmla="*/ 195653 w 496290"/>
                <a:gd name="connsiteY0" fmla="*/ 194698 h 190880"/>
                <a:gd name="connsiteX1" fmla="*/ 0 w 496290"/>
                <a:gd name="connsiteY1" fmla="*/ 150414 h 190880"/>
                <a:gd name="connsiteX2" fmla="*/ 54210 w 496290"/>
                <a:gd name="connsiteY2" fmla="*/ 53637 h 190880"/>
                <a:gd name="connsiteX3" fmla="*/ 299683 w 496290"/>
                <a:gd name="connsiteY3" fmla="*/ 0 h 190880"/>
                <a:gd name="connsiteX4" fmla="*/ 508316 w 496290"/>
                <a:gd name="connsiteY4" fmla="*/ 25578 h 190880"/>
                <a:gd name="connsiteX5" fmla="*/ 460023 w 496290"/>
                <a:gd name="connsiteY5" fmla="*/ 121973 h 190880"/>
                <a:gd name="connsiteX6" fmla="*/ 195653 w 496290"/>
                <a:gd name="connsiteY6" fmla="*/ 194698 h 190880"/>
                <a:gd name="connsiteX7" fmla="*/ 16798 w 496290"/>
                <a:gd name="connsiteY7" fmla="*/ 145451 h 190880"/>
                <a:gd name="connsiteX8" fmla="*/ 200616 w 496290"/>
                <a:gd name="connsiteY8" fmla="*/ 186491 h 190880"/>
                <a:gd name="connsiteX9" fmla="*/ 447998 w 496290"/>
                <a:gd name="connsiteY9" fmla="*/ 118728 h 190880"/>
                <a:gd name="connsiteX10" fmla="*/ 493428 w 496290"/>
                <a:gd name="connsiteY10" fmla="*/ 28441 h 190880"/>
                <a:gd name="connsiteX11" fmla="*/ 297965 w 496290"/>
                <a:gd name="connsiteY11" fmla="*/ 4008 h 190880"/>
                <a:gd name="connsiteX12" fmla="*/ 67381 w 496290"/>
                <a:gd name="connsiteY12" fmla="*/ 54783 h 190880"/>
                <a:gd name="connsiteX13" fmla="*/ 16798 w 496290"/>
                <a:gd name="connsiteY13" fmla="*/ 145451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90880">
                  <a:moveTo>
                    <a:pt x="195653" y="194698"/>
                  </a:moveTo>
                  <a:cubicBezTo>
                    <a:pt x="119492" y="174274"/>
                    <a:pt x="80361" y="165494"/>
                    <a:pt x="0" y="150414"/>
                  </a:cubicBezTo>
                  <a:cubicBezTo>
                    <a:pt x="29205" y="103648"/>
                    <a:pt x="38940" y="85515"/>
                    <a:pt x="54210" y="53637"/>
                  </a:cubicBezTo>
                  <a:cubicBezTo>
                    <a:pt x="155186" y="29586"/>
                    <a:pt x="204243" y="18897"/>
                    <a:pt x="299683" y="0"/>
                  </a:cubicBezTo>
                  <a:cubicBezTo>
                    <a:pt x="385389" y="7635"/>
                    <a:pt x="427192" y="12598"/>
                    <a:pt x="508316" y="25578"/>
                  </a:cubicBezTo>
                  <a:cubicBezTo>
                    <a:pt x="494763" y="57455"/>
                    <a:pt x="485601" y="76161"/>
                    <a:pt x="460023" y="121973"/>
                  </a:cubicBezTo>
                  <a:cubicBezTo>
                    <a:pt x="357520" y="147742"/>
                    <a:pt x="304455" y="162440"/>
                    <a:pt x="195653" y="194698"/>
                  </a:cubicBezTo>
                  <a:close/>
                  <a:moveTo>
                    <a:pt x="16798" y="145451"/>
                  </a:moveTo>
                  <a:cubicBezTo>
                    <a:pt x="92195" y="159576"/>
                    <a:pt x="129036" y="167784"/>
                    <a:pt x="200616" y="186491"/>
                  </a:cubicBezTo>
                  <a:cubicBezTo>
                    <a:pt x="302355" y="156713"/>
                    <a:pt x="351985" y="142970"/>
                    <a:pt x="447998" y="118728"/>
                  </a:cubicBezTo>
                  <a:cubicBezTo>
                    <a:pt x="471858" y="76161"/>
                    <a:pt x="480447" y="58791"/>
                    <a:pt x="493428" y="28441"/>
                  </a:cubicBezTo>
                  <a:cubicBezTo>
                    <a:pt x="417457" y="16225"/>
                    <a:pt x="378135" y="11453"/>
                    <a:pt x="297965" y="4008"/>
                  </a:cubicBezTo>
                  <a:cubicBezTo>
                    <a:pt x="208060" y="22142"/>
                    <a:pt x="162058" y="32259"/>
                    <a:pt x="67381" y="54783"/>
                  </a:cubicBezTo>
                  <a:cubicBezTo>
                    <a:pt x="52683" y="85133"/>
                    <a:pt x="43712" y="101930"/>
                    <a:pt x="16798" y="145451"/>
                  </a:cubicBezTo>
                  <a:close/>
                </a:path>
              </a:pathLst>
            </a:custGeom>
            <a:grpFill/>
            <a:ln w="19088" cap="flat">
              <a:noFill/>
              <a:prstDash val="solid"/>
              <a:miter/>
            </a:ln>
          </p:spPr>
          <p:txBody>
            <a:bodyPr rtlCol="0" anchor="ctr"/>
            <a:lstStyle/>
            <a:p>
              <a:endParaRPr lang="en-US" dirty="0"/>
            </a:p>
          </p:txBody>
        </p:sp>
        <p:sp>
          <p:nvSpPr>
            <p:cNvPr id="723" name="Freeform: Shape 722">
              <a:extLst>
                <a:ext uri="{FF2B5EF4-FFF2-40B4-BE49-F238E27FC236}">
                  <a16:creationId xmlns:a16="http://schemas.microsoft.com/office/drawing/2014/main" id="{513A241D-92D4-495B-AD7F-26AC227AD43D}"/>
                </a:ext>
              </a:extLst>
            </p:cNvPr>
            <p:cNvSpPr/>
            <p:nvPr/>
          </p:nvSpPr>
          <p:spPr>
            <a:xfrm>
              <a:off x="2303385" y="4979001"/>
              <a:ext cx="458114" cy="190881"/>
            </a:xfrm>
            <a:custGeom>
              <a:avLst/>
              <a:gdLst>
                <a:gd name="connsiteX0" fmla="*/ 185155 w 458114"/>
                <a:gd name="connsiteY0" fmla="*/ 192599 h 190880"/>
                <a:gd name="connsiteX1" fmla="*/ 0 w 458114"/>
                <a:gd name="connsiteY1" fmla="*/ 134762 h 190880"/>
                <a:gd name="connsiteX2" fmla="*/ 48484 w 458114"/>
                <a:gd name="connsiteY2" fmla="*/ 38367 h 190880"/>
                <a:gd name="connsiteX3" fmla="*/ 277350 w 458114"/>
                <a:gd name="connsiteY3" fmla="*/ 0 h 190880"/>
                <a:gd name="connsiteX4" fmla="*/ 471285 w 458114"/>
                <a:gd name="connsiteY4" fmla="*/ 45430 h 190880"/>
                <a:gd name="connsiteX5" fmla="*/ 429673 w 458114"/>
                <a:gd name="connsiteY5" fmla="*/ 137816 h 190880"/>
                <a:gd name="connsiteX6" fmla="*/ 185155 w 458114"/>
                <a:gd name="connsiteY6" fmla="*/ 192599 h 190880"/>
                <a:gd name="connsiteX7" fmla="*/ 15652 w 458114"/>
                <a:gd name="connsiteY7" fmla="*/ 130753 h 190880"/>
                <a:gd name="connsiteX8" fmla="*/ 189545 w 458114"/>
                <a:gd name="connsiteY8" fmla="*/ 184582 h 190880"/>
                <a:gd name="connsiteX9" fmla="*/ 418220 w 458114"/>
                <a:gd name="connsiteY9" fmla="*/ 133808 h 190880"/>
                <a:gd name="connsiteX10" fmla="*/ 457542 w 458114"/>
                <a:gd name="connsiteY10" fmla="*/ 47148 h 190880"/>
                <a:gd name="connsiteX11" fmla="*/ 275823 w 458114"/>
                <a:gd name="connsiteY11" fmla="*/ 4199 h 190880"/>
                <a:gd name="connsiteX12" fmla="*/ 60891 w 458114"/>
                <a:gd name="connsiteY12" fmla="*/ 40467 h 190880"/>
                <a:gd name="connsiteX13" fmla="*/ 15652 w 458114"/>
                <a:gd name="connsiteY13" fmla="*/ 130753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190880">
                  <a:moveTo>
                    <a:pt x="185155" y="192599"/>
                  </a:moveTo>
                  <a:cubicBezTo>
                    <a:pt x="113765" y="166257"/>
                    <a:pt x="76352" y="154804"/>
                    <a:pt x="0" y="134762"/>
                  </a:cubicBezTo>
                  <a:cubicBezTo>
                    <a:pt x="25769" y="88950"/>
                    <a:pt x="34932" y="70435"/>
                    <a:pt x="48484" y="38367"/>
                  </a:cubicBezTo>
                  <a:cubicBezTo>
                    <a:pt x="143161" y="19661"/>
                    <a:pt x="189736" y="10308"/>
                    <a:pt x="277350" y="0"/>
                  </a:cubicBezTo>
                  <a:cubicBezTo>
                    <a:pt x="356566" y="16225"/>
                    <a:pt x="395505" y="25196"/>
                    <a:pt x="471285" y="45430"/>
                  </a:cubicBezTo>
                  <a:cubicBezTo>
                    <a:pt x="459832" y="76161"/>
                    <a:pt x="452388" y="93150"/>
                    <a:pt x="429673" y="137816"/>
                  </a:cubicBezTo>
                  <a:cubicBezTo>
                    <a:pt x="334614" y="156522"/>
                    <a:pt x="285749" y="167403"/>
                    <a:pt x="185155" y="192599"/>
                  </a:cubicBezTo>
                  <a:close/>
                  <a:moveTo>
                    <a:pt x="15652" y="130753"/>
                  </a:moveTo>
                  <a:cubicBezTo>
                    <a:pt x="87233" y="149651"/>
                    <a:pt x="122546" y="160149"/>
                    <a:pt x="189545" y="184582"/>
                  </a:cubicBezTo>
                  <a:cubicBezTo>
                    <a:pt x="283649" y="161294"/>
                    <a:pt x="329461" y="151178"/>
                    <a:pt x="418220" y="133808"/>
                  </a:cubicBezTo>
                  <a:cubicBezTo>
                    <a:pt x="439408" y="92196"/>
                    <a:pt x="446471" y="76161"/>
                    <a:pt x="457542" y="47148"/>
                  </a:cubicBezTo>
                  <a:cubicBezTo>
                    <a:pt x="386534" y="28060"/>
                    <a:pt x="350076" y="19661"/>
                    <a:pt x="275823" y="4199"/>
                  </a:cubicBezTo>
                  <a:cubicBezTo>
                    <a:pt x="193554" y="14125"/>
                    <a:pt x="149651" y="22715"/>
                    <a:pt x="60891" y="40467"/>
                  </a:cubicBezTo>
                  <a:cubicBezTo>
                    <a:pt x="47911" y="70817"/>
                    <a:pt x="39321" y="88187"/>
                    <a:pt x="15652" y="130753"/>
                  </a:cubicBezTo>
                  <a:close/>
                </a:path>
              </a:pathLst>
            </a:custGeom>
            <a:grpFill/>
            <a:ln w="19088" cap="flat">
              <a:noFill/>
              <a:prstDash val="solid"/>
              <a:miter/>
            </a:ln>
          </p:spPr>
          <p:txBody>
            <a:bodyPr rtlCol="0" anchor="ctr"/>
            <a:lstStyle/>
            <a:p>
              <a:endParaRPr lang="en-US" dirty="0"/>
            </a:p>
          </p:txBody>
        </p:sp>
        <p:sp>
          <p:nvSpPr>
            <p:cNvPr id="724" name="Freeform: Shape 723">
              <a:extLst>
                <a:ext uri="{FF2B5EF4-FFF2-40B4-BE49-F238E27FC236}">
                  <a16:creationId xmlns:a16="http://schemas.microsoft.com/office/drawing/2014/main" id="{EEB81A79-5812-4F98-9C41-3B4882DF4EE3}"/>
                </a:ext>
              </a:extLst>
            </p:cNvPr>
            <p:cNvSpPr/>
            <p:nvPr/>
          </p:nvSpPr>
          <p:spPr>
            <a:xfrm>
              <a:off x="2719888" y="5003434"/>
              <a:ext cx="439026" cy="171793"/>
            </a:xfrm>
            <a:custGeom>
              <a:avLst/>
              <a:gdLst>
                <a:gd name="connsiteX0" fmla="*/ 174465 w 439026"/>
                <a:gd name="connsiteY0" fmla="*/ 187445 h 171792"/>
                <a:gd name="connsiteX1" fmla="*/ 0 w 439026"/>
                <a:gd name="connsiteY1" fmla="*/ 113001 h 171792"/>
                <a:gd name="connsiteX2" fmla="*/ 41803 w 439026"/>
                <a:gd name="connsiteY2" fmla="*/ 20424 h 171792"/>
                <a:gd name="connsiteX3" fmla="*/ 254444 w 439026"/>
                <a:gd name="connsiteY3" fmla="*/ 0 h 171792"/>
                <a:gd name="connsiteX4" fmla="*/ 441698 w 439026"/>
                <a:gd name="connsiteY4" fmla="*/ 56501 h 171792"/>
                <a:gd name="connsiteX5" fmla="*/ 405240 w 439026"/>
                <a:gd name="connsiteY5" fmla="*/ 147933 h 171792"/>
                <a:gd name="connsiteX6" fmla="*/ 174465 w 439026"/>
                <a:gd name="connsiteY6" fmla="*/ 187445 h 171792"/>
                <a:gd name="connsiteX7" fmla="*/ 14507 w 439026"/>
                <a:gd name="connsiteY7" fmla="*/ 110138 h 171792"/>
                <a:gd name="connsiteX8" fmla="*/ 178474 w 439026"/>
                <a:gd name="connsiteY8" fmla="*/ 179428 h 171792"/>
                <a:gd name="connsiteX9" fmla="*/ 394551 w 439026"/>
                <a:gd name="connsiteY9" fmla="*/ 142779 h 171792"/>
                <a:gd name="connsiteX10" fmla="*/ 428719 w 439026"/>
                <a:gd name="connsiteY10" fmla="*/ 57264 h 171792"/>
                <a:gd name="connsiteX11" fmla="*/ 253299 w 439026"/>
                <a:gd name="connsiteY11" fmla="*/ 4008 h 171792"/>
                <a:gd name="connsiteX12" fmla="*/ 53446 w 439026"/>
                <a:gd name="connsiteY12" fmla="*/ 23287 h 171792"/>
                <a:gd name="connsiteX13" fmla="*/ 14507 w 439026"/>
                <a:gd name="connsiteY13" fmla="*/ 110138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71792">
                  <a:moveTo>
                    <a:pt x="174465" y="187445"/>
                  </a:moveTo>
                  <a:cubicBezTo>
                    <a:pt x="106511" y="154423"/>
                    <a:pt x="71771" y="139534"/>
                    <a:pt x="0" y="113001"/>
                  </a:cubicBezTo>
                  <a:cubicBezTo>
                    <a:pt x="22905" y="68335"/>
                    <a:pt x="30541" y="51156"/>
                    <a:pt x="41803" y="20424"/>
                  </a:cubicBezTo>
                  <a:cubicBezTo>
                    <a:pt x="129226" y="9926"/>
                    <a:pt x="171411" y="6299"/>
                    <a:pt x="254444" y="0"/>
                  </a:cubicBezTo>
                  <a:cubicBezTo>
                    <a:pt x="330797" y="20424"/>
                    <a:pt x="368210" y="31686"/>
                    <a:pt x="441698" y="56501"/>
                  </a:cubicBezTo>
                  <a:cubicBezTo>
                    <a:pt x="431964" y="87614"/>
                    <a:pt x="425855" y="102885"/>
                    <a:pt x="405240" y="147933"/>
                  </a:cubicBezTo>
                  <a:cubicBezTo>
                    <a:pt x="315526" y="160722"/>
                    <a:pt x="269333" y="168739"/>
                    <a:pt x="174465" y="187445"/>
                  </a:cubicBezTo>
                  <a:close/>
                  <a:moveTo>
                    <a:pt x="14507" y="110138"/>
                  </a:moveTo>
                  <a:cubicBezTo>
                    <a:pt x="81888" y="134953"/>
                    <a:pt x="114720" y="148887"/>
                    <a:pt x="178474" y="179428"/>
                  </a:cubicBezTo>
                  <a:cubicBezTo>
                    <a:pt x="267042" y="162249"/>
                    <a:pt x="310182" y="154804"/>
                    <a:pt x="394551" y="142779"/>
                  </a:cubicBezTo>
                  <a:cubicBezTo>
                    <a:pt x="413639" y="100976"/>
                    <a:pt x="419366" y="86660"/>
                    <a:pt x="428719" y="57264"/>
                  </a:cubicBezTo>
                  <a:cubicBezTo>
                    <a:pt x="359811" y="33977"/>
                    <a:pt x="324879" y="23287"/>
                    <a:pt x="253299" y="4008"/>
                  </a:cubicBezTo>
                  <a:cubicBezTo>
                    <a:pt x="175038" y="10117"/>
                    <a:pt x="135335" y="13553"/>
                    <a:pt x="53446" y="23287"/>
                  </a:cubicBezTo>
                  <a:cubicBezTo>
                    <a:pt x="42757" y="52683"/>
                    <a:pt x="35695" y="68526"/>
                    <a:pt x="14507" y="110138"/>
                  </a:cubicBezTo>
                  <a:close/>
                </a:path>
              </a:pathLst>
            </a:custGeom>
            <a:grpFill/>
            <a:ln w="19088" cap="flat">
              <a:noFill/>
              <a:prstDash val="solid"/>
              <a:miter/>
            </a:ln>
          </p:spPr>
          <p:txBody>
            <a:bodyPr rtlCol="0" anchor="ctr"/>
            <a:lstStyle/>
            <a:p>
              <a:endParaRPr lang="en-US" dirty="0"/>
            </a:p>
          </p:txBody>
        </p:sp>
        <p:sp>
          <p:nvSpPr>
            <p:cNvPr id="725" name="Freeform: Shape 724">
              <a:extLst>
                <a:ext uri="{FF2B5EF4-FFF2-40B4-BE49-F238E27FC236}">
                  <a16:creationId xmlns:a16="http://schemas.microsoft.com/office/drawing/2014/main" id="{6823A0CB-ABDE-44B4-A66F-EDA8D872DDAB}"/>
                </a:ext>
              </a:extLst>
            </p:cNvPr>
            <p:cNvSpPr/>
            <p:nvPr/>
          </p:nvSpPr>
          <p:spPr>
            <a:xfrm>
              <a:off x="3112912" y="5045427"/>
              <a:ext cx="419938" cy="190881"/>
            </a:xfrm>
            <a:custGeom>
              <a:avLst/>
              <a:gdLst>
                <a:gd name="connsiteX0" fmla="*/ 169693 w 419938"/>
                <a:gd name="connsiteY0" fmla="*/ 193171 h 190880"/>
                <a:gd name="connsiteX1" fmla="*/ 0 w 419938"/>
                <a:gd name="connsiteY1" fmla="*/ 104412 h 190880"/>
                <a:gd name="connsiteX2" fmla="*/ 36649 w 419938"/>
                <a:gd name="connsiteY2" fmla="*/ 13171 h 190880"/>
                <a:gd name="connsiteX3" fmla="*/ 241655 w 419938"/>
                <a:gd name="connsiteY3" fmla="*/ 0 h 190880"/>
                <a:gd name="connsiteX4" fmla="*/ 424901 w 419938"/>
                <a:gd name="connsiteY4" fmla="*/ 68526 h 190880"/>
                <a:gd name="connsiteX5" fmla="*/ 392070 w 419938"/>
                <a:gd name="connsiteY5" fmla="*/ 163776 h 190880"/>
                <a:gd name="connsiteX6" fmla="*/ 169693 w 419938"/>
                <a:gd name="connsiteY6" fmla="*/ 193171 h 190880"/>
                <a:gd name="connsiteX7" fmla="*/ 13935 w 419938"/>
                <a:gd name="connsiteY7" fmla="*/ 102312 h 190880"/>
                <a:gd name="connsiteX8" fmla="*/ 173511 w 419938"/>
                <a:gd name="connsiteY8" fmla="*/ 184964 h 190880"/>
                <a:gd name="connsiteX9" fmla="*/ 381571 w 419938"/>
                <a:gd name="connsiteY9" fmla="*/ 158049 h 190880"/>
                <a:gd name="connsiteX10" fmla="*/ 412303 w 419938"/>
                <a:gd name="connsiteY10" fmla="*/ 69099 h 190880"/>
                <a:gd name="connsiteX11" fmla="*/ 240701 w 419938"/>
                <a:gd name="connsiteY11" fmla="*/ 4581 h 190880"/>
                <a:gd name="connsiteX12" fmla="*/ 48102 w 419938"/>
                <a:gd name="connsiteY12" fmla="*/ 16988 h 190880"/>
                <a:gd name="connsiteX13" fmla="*/ 13935 w 419938"/>
                <a:gd name="connsiteY13" fmla="*/ 102312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90880">
                  <a:moveTo>
                    <a:pt x="169693" y="193171"/>
                  </a:moveTo>
                  <a:cubicBezTo>
                    <a:pt x="103076" y="154614"/>
                    <a:pt x="69290" y="136671"/>
                    <a:pt x="0" y="104412"/>
                  </a:cubicBezTo>
                  <a:cubicBezTo>
                    <a:pt x="20615" y="59555"/>
                    <a:pt x="26723" y="44093"/>
                    <a:pt x="36649" y="13171"/>
                  </a:cubicBezTo>
                  <a:cubicBezTo>
                    <a:pt x="120064" y="7063"/>
                    <a:pt x="160913" y="4772"/>
                    <a:pt x="241655" y="0"/>
                  </a:cubicBezTo>
                  <a:cubicBezTo>
                    <a:pt x="316099" y="25196"/>
                    <a:pt x="352748" y="38940"/>
                    <a:pt x="424901" y="68526"/>
                  </a:cubicBezTo>
                  <a:cubicBezTo>
                    <a:pt x="415739" y="102694"/>
                    <a:pt x="410394" y="117773"/>
                    <a:pt x="392070" y="163776"/>
                  </a:cubicBezTo>
                  <a:cubicBezTo>
                    <a:pt x="305028" y="172938"/>
                    <a:pt x="260744" y="178855"/>
                    <a:pt x="169693" y="193171"/>
                  </a:cubicBezTo>
                  <a:close/>
                  <a:moveTo>
                    <a:pt x="13935" y="102312"/>
                  </a:moveTo>
                  <a:cubicBezTo>
                    <a:pt x="79024" y="132471"/>
                    <a:pt x="110902" y="149078"/>
                    <a:pt x="173511" y="184964"/>
                  </a:cubicBezTo>
                  <a:cubicBezTo>
                    <a:pt x="258453" y="171984"/>
                    <a:pt x="300065" y="166639"/>
                    <a:pt x="381571" y="158049"/>
                  </a:cubicBezTo>
                  <a:cubicBezTo>
                    <a:pt x="398560" y="115292"/>
                    <a:pt x="403522" y="101167"/>
                    <a:pt x="412303" y="69099"/>
                  </a:cubicBezTo>
                  <a:cubicBezTo>
                    <a:pt x="344731" y="41421"/>
                    <a:pt x="310373" y="28441"/>
                    <a:pt x="240701" y="4581"/>
                  </a:cubicBezTo>
                  <a:cubicBezTo>
                    <a:pt x="164730" y="8971"/>
                    <a:pt x="126363" y="11071"/>
                    <a:pt x="48102" y="16988"/>
                  </a:cubicBezTo>
                  <a:cubicBezTo>
                    <a:pt x="38558" y="46193"/>
                    <a:pt x="33023" y="60700"/>
                    <a:pt x="13935" y="102312"/>
                  </a:cubicBezTo>
                  <a:close/>
                </a:path>
              </a:pathLst>
            </a:custGeom>
            <a:grpFill/>
            <a:ln w="19088" cap="flat">
              <a:noFill/>
              <a:prstDash val="solid"/>
              <a:miter/>
            </a:ln>
          </p:spPr>
          <p:txBody>
            <a:bodyPr rtlCol="0" anchor="ctr"/>
            <a:lstStyle/>
            <a:p>
              <a:endParaRPr lang="en-US" dirty="0"/>
            </a:p>
          </p:txBody>
        </p:sp>
        <p:sp>
          <p:nvSpPr>
            <p:cNvPr id="726" name="Freeform: Shape 725">
              <a:extLst>
                <a:ext uri="{FF2B5EF4-FFF2-40B4-BE49-F238E27FC236}">
                  <a16:creationId xmlns:a16="http://schemas.microsoft.com/office/drawing/2014/main" id="{D10D505A-AC0C-4284-9344-988D195DA6EA}"/>
                </a:ext>
              </a:extLst>
            </p:cNvPr>
            <p:cNvSpPr/>
            <p:nvPr/>
          </p:nvSpPr>
          <p:spPr>
            <a:xfrm>
              <a:off x="3492956" y="5100592"/>
              <a:ext cx="400850" cy="190881"/>
            </a:xfrm>
            <a:custGeom>
              <a:avLst/>
              <a:gdLst>
                <a:gd name="connsiteX0" fmla="*/ 169502 w 400850"/>
                <a:gd name="connsiteY0" fmla="*/ 206915 h 190880"/>
                <a:gd name="connsiteX1" fmla="*/ 0 w 400850"/>
                <a:gd name="connsiteY1" fmla="*/ 106511 h 190880"/>
                <a:gd name="connsiteX2" fmla="*/ 33022 w 400850"/>
                <a:gd name="connsiteY2" fmla="*/ 11453 h 190880"/>
                <a:gd name="connsiteX3" fmla="*/ 234974 w 400850"/>
                <a:gd name="connsiteY3" fmla="*/ 0 h 190880"/>
                <a:gd name="connsiteX4" fmla="*/ 417075 w 400850"/>
                <a:gd name="connsiteY4" fmla="*/ 80552 h 190880"/>
                <a:gd name="connsiteX5" fmla="*/ 387298 w 400850"/>
                <a:gd name="connsiteY5" fmla="*/ 183437 h 190880"/>
                <a:gd name="connsiteX6" fmla="*/ 169502 w 400850"/>
                <a:gd name="connsiteY6" fmla="*/ 206915 h 190880"/>
                <a:gd name="connsiteX7" fmla="*/ 13552 w 400850"/>
                <a:gd name="connsiteY7" fmla="*/ 104985 h 190880"/>
                <a:gd name="connsiteX8" fmla="*/ 172938 w 400850"/>
                <a:gd name="connsiteY8" fmla="*/ 198325 h 190880"/>
                <a:gd name="connsiteX9" fmla="*/ 376799 w 400850"/>
                <a:gd name="connsiteY9" fmla="*/ 176947 h 190880"/>
                <a:gd name="connsiteX10" fmla="*/ 404667 w 400850"/>
                <a:gd name="connsiteY10" fmla="*/ 80933 h 190880"/>
                <a:gd name="connsiteX11" fmla="*/ 234020 w 400850"/>
                <a:gd name="connsiteY11" fmla="*/ 5154 h 190880"/>
                <a:gd name="connsiteX12" fmla="*/ 44285 w 400850"/>
                <a:gd name="connsiteY12" fmla="*/ 15843 h 190880"/>
                <a:gd name="connsiteX13" fmla="*/ 13552 w 400850"/>
                <a:gd name="connsiteY13" fmla="*/ 104985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190880">
                  <a:moveTo>
                    <a:pt x="169502" y="206915"/>
                  </a:moveTo>
                  <a:cubicBezTo>
                    <a:pt x="102503" y="163776"/>
                    <a:pt x="68717" y="143542"/>
                    <a:pt x="0" y="106511"/>
                  </a:cubicBezTo>
                  <a:cubicBezTo>
                    <a:pt x="18515" y="60509"/>
                    <a:pt x="23669" y="45430"/>
                    <a:pt x="33022" y="11453"/>
                  </a:cubicBezTo>
                  <a:cubicBezTo>
                    <a:pt x="114529" y="7063"/>
                    <a:pt x="154804" y="5154"/>
                    <a:pt x="234974" y="0"/>
                  </a:cubicBezTo>
                  <a:cubicBezTo>
                    <a:pt x="308654" y="30159"/>
                    <a:pt x="344922" y="46384"/>
                    <a:pt x="417075" y="80552"/>
                  </a:cubicBezTo>
                  <a:cubicBezTo>
                    <a:pt x="408104" y="119682"/>
                    <a:pt x="403332" y="135716"/>
                    <a:pt x="387298" y="183437"/>
                  </a:cubicBezTo>
                  <a:cubicBezTo>
                    <a:pt x="301783" y="190499"/>
                    <a:pt x="258262" y="195271"/>
                    <a:pt x="169502" y="206915"/>
                  </a:cubicBezTo>
                  <a:close/>
                  <a:moveTo>
                    <a:pt x="13552" y="104985"/>
                  </a:moveTo>
                  <a:cubicBezTo>
                    <a:pt x="78070" y="139725"/>
                    <a:pt x="109948" y="158431"/>
                    <a:pt x="172938" y="198325"/>
                  </a:cubicBezTo>
                  <a:cubicBezTo>
                    <a:pt x="255780" y="187827"/>
                    <a:pt x="296438" y="183627"/>
                    <a:pt x="376799" y="176947"/>
                  </a:cubicBezTo>
                  <a:cubicBezTo>
                    <a:pt x="391688" y="132853"/>
                    <a:pt x="396269" y="117583"/>
                    <a:pt x="404667" y="80933"/>
                  </a:cubicBezTo>
                  <a:cubicBezTo>
                    <a:pt x="337096" y="48865"/>
                    <a:pt x="303119" y="33595"/>
                    <a:pt x="234020" y="5154"/>
                  </a:cubicBezTo>
                  <a:cubicBezTo>
                    <a:pt x="158622" y="9926"/>
                    <a:pt x="120827" y="11835"/>
                    <a:pt x="44285" y="15843"/>
                  </a:cubicBezTo>
                  <a:cubicBezTo>
                    <a:pt x="35313" y="47911"/>
                    <a:pt x="30541" y="62227"/>
                    <a:pt x="13552" y="104985"/>
                  </a:cubicBezTo>
                  <a:close/>
                </a:path>
              </a:pathLst>
            </a:custGeom>
            <a:grpFill/>
            <a:ln w="19088" cap="flat">
              <a:noFill/>
              <a:prstDash val="solid"/>
              <a:miter/>
            </a:ln>
          </p:spPr>
          <p:txBody>
            <a:bodyPr rtlCol="0" anchor="ctr"/>
            <a:lstStyle/>
            <a:p>
              <a:endParaRPr lang="en-US" dirty="0"/>
            </a:p>
          </p:txBody>
        </p:sp>
        <p:sp>
          <p:nvSpPr>
            <p:cNvPr id="727" name="Freeform: Shape 726">
              <a:extLst>
                <a:ext uri="{FF2B5EF4-FFF2-40B4-BE49-F238E27FC236}">
                  <a16:creationId xmlns:a16="http://schemas.microsoft.com/office/drawing/2014/main" id="{39B917ED-F629-4838-AFA1-ADAAFF413D67}"/>
                </a:ext>
              </a:extLst>
            </p:cNvPr>
            <p:cNvSpPr/>
            <p:nvPr/>
          </p:nvSpPr>
          <p:spPr>
            <a:xfrm>
              <a:off x="3868228" y="5163965"/>
              <a:ext cx="400850" cy="209969"/>
            </a:xfrm>
            <a:custGeom>
              <a:avLst/>
              <a:gdLst>
                <a:gd name="connsiteX0" fmla="*/ 173511 w 400850"/>
                <a:gd name="connsiteY0" fmla="*/ 226576 h 209969"/>
                <a:gd name="connsiteX1" fmla="*/ 0 w 400850"/>
                <a:gd name="connsiteY1" fmla="*/ 117392 h 209969"/>
                <a:gd name="connsiteX2" fmla="*/ 29777 w 400850"/>
                <a:gd name="connsiteY2" fmla="*/ 14698 h 209969"/>
                <a:gd name="connsiteX3" fmla="*/ 231920 w 400850"/>
                <a:gd name="connsiteY3" fmla="*/ 0 h 209969"/>
                <a:gd name="connsiteX4" fmla="*/ 416120 w 400850"/>
                <a:gd name="connsiteY4" fmla="*/ 91814 h 209969"/>
                <a:gd name="connsiteX5" fmla="*/ 389779 w 400850"/>
                <a:gd name="connsiteY5" fmla="*/ 204433 h 209969"/>
                <a:gd name="connsiteX6" fmla="*/ 173511 w 400850"/>
                <a:gd name="connsiteY6" fmla="*/ 226576 h 209969"/>
                <a:gd name="connsiteX7" fmla="*/ 13361 w 400850"/>
                <a:gd name="connsiteY7" fmla="*/ 116055 h 209969"/>
                <a:gd name="connsiteX8" fmla="*/ 176374 w 400850"/>
                <a:gd name="connsiteY8" fmla="*/ 217604 h 209969"/>
                <a:gd name="connsiteX9" fmla="*/ 378899 w 400850"/>
                <a:gd name="connsiteY9" fmla="*/ 197562 h 209969"/>
                <a:gd name="connsiteX10" fmla="*/ 403522 w 400850"/>
                <a:gd name="connsiteY10" fmla="*/ 92577 h 209969"/>
                <a:gd name="connsiteX11" fmla="*/ 230966 w 400850"/>
                <a:gd name="connsiteY11" fmla="*/ 6299 h 209969"/>
                <a:gd name="connsiteX12" fmla="*/ 41039 w 400850"/>
                <a:gd name="connsiteY12" fmla="*/ 19661 h 209969"/>
                <a:gd name="connsiteX13" fmla="*/ 13361 w 400850"/>
                <a:gd name="connsiteY13" fmla="*/ 116055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00850" h="209969">
                  <a:moveTo>
                    <a:pt x="173511" y="226576"/>
                  </a:moveTo>
                  <a:cubicBezTo>
                    <a:pt x="104412" y="180001"/>
                    <a:pt x="69863" y="158049"/>
                    <a:pt x="0" y="117392"/>
                  </a:cubicBezTo>
                  <a:cubicBezTo>
                    <a:pt x="16034" y="69862"/>
                    <a:pt x="20997" y="53828"/>
                    <a:pt x="29777" y="14698"/>
                  </a:cubicBezTo>
                  <a:cubicBezTo>
                    <a:pt x="111092" y="10117"/>
                    <a:pt x="151369" y="7444"/>
                    <a:pt x="231920" y="0"/>
                  </a:cubicBezTo>
                  <a:cubicBezTo>
                    <a:pt x="305982" y="34931"/>
                    <a:pt x="342822" y="53637"/>
                    <a:pt x="416120" y="91814"/>
                  </a:cubicBezTo>
                  <a:cubicBezTo>
                    <a:pt x="407722" y="137053"/>
                    <a:pt x="403141" y="154614"/>
                    <a:pt x="389779" y="204433"/>
                  </a:cubicBezTo>
                  <a:cubicBezTo>
                    <a:pt x="304455" y="211305"/>
                    <a:pt x="261316" y="215886"/>
                    <a:pt x="173511" y="226576"/>
                  </a:cubicBezTo>
                  <a:close/>
                  <a:moveTo>
                    <a:pt x="13361" y="116055"/>
                  </a:moveTo>
                  <a:cubicBezTo>
                    <a:pt x="79024" y="154041"/>
                    <a:pt x="111474" y="174465"/>
                    <a:pt x="176374" y="217604"/>
                  </a:cubicBezTo>
                  <a:cubicBezTo>
                    <a:pt x="258452" y="208060"/>
                    <a:pt x="298920" y="204052"/>
                    <a:pt x="378899" y="197562"/>
                  </a:cubicBezTo>
                  <a:cubicBezTo>
                    <a:pt x="391306" y="151559"/>
                    <a:pt x="395696" y="134953"/>
                    <a:pt x="403522" y="92577"/>
                  </a:cubicBezTo>
                  <a:cubicBezTo>
                    <a:pt x="334805" y="56882"/>
                    <a:pt x="300447" y="39321"/>
                    <a:pt x="230966" y="6299"/>
                  </a:cubicBezTo>
                  <a:cubicBezTo>
                    <a:pt x="155186" y="12980"/>
                    <a:pt x="117392" y="15461"/>
                    <a:pt x="41039" y="19661"/>
                  </a:cubicBezTo>
                  <a:cubicBezTo>
                    <a:pt x="32640" y="56692"/>
                    <a:pt x="28060" y="71962"/>
                    <a:pt x="13361" y="116055"/>
                  </a:cubicBezTo>
                  <a:close/>
                </a:path>
              </a:pathLst>
            </a:custGeom>
            <a:grpFill/>
            <a:ln w="19088" cap="flat">
              <a:noFill/>
              <a:prstDash val="solid"/>
              <a:miter/>
            </a:ln>
          </p:spPr>
          <p:txBody>
            <a:bodyPr rtlCol="0" anchor="ctr"/>
            <a:lstStyle/>
            <a:p>
              <a:endParaRPr lang="en-US" dirty="0"/>
            </a:p>
          </p:txBody>
        </p:sp>
        <p:sp>
          <p:nvSpPr>
            <p:cNvPr id="728" name="Freeform: Shape 727">
              <a:extLst>
                <a:ext uri="{FF2B5EF4-FFF2-40B4-BE49-F238E27FC236}">
                  <a16:creationId xmlns:a16="http://schemas.microsoft.com/office/drawing/2014/main" id="{9ABF6B75-70F5-4DD5-8B05-2F10F872BE88}"/>
                </a:ext>
              </a:extLst>
            </p:cNvPr>
            <p:cNvSpPr/>
            <p:nvPr/>
          </p:nvSpPr>
          <p:spPr>
            <a:xfrm>
              <a:off x="4245981" y="5231536"/>
              <a:ext cx="419938" cy="248145"/>
            </a:xfrm>
            <a:custGeom>
              <a:avLst/>
              <a:gdLst>
                <a:gd name="connsiteX0" fmla="*/ 180764 w 419938"/>
                <a:gd name="connsiteY0" fmla="*/ 248527 h 248145"/>
                <a:gd name="connsiteX1" fmla="*/ 0 w 419938"/>
                <a:gd name="connsiteY1" fmla="*/ 133998 h 248145"/>
                <a:gd name="connsiteX2" fmla="*/ 26342 w 419938"/>
                <a:gd name="connsiteY2" fmla="*/ 21760 h 248145"/>
                <a:gd name="connsiteX3" fmla="*/ 230776 w 419938"/>
                <a:gd name="connsiteY3" fmla="*/ 0 h 248145"/>
                <a:gd name="connsiteX4" fmla="*/ 420129 w 419938"/>
                <a:gd name="connsiteY4" fmla="*/ 100785 h 248145"/>
                <a:gd name="connsiteX5" fmla="*/ 398178 w 419938"/>
                <a:gd name="connsiteY5" fmla="*/ 223521 h 248145"/>
                <a:gd name="connsiteX6" fmla="*/ 180764 w 419938"/>
                <a:gd name="connsiteY6" fmla="*/ 248527 h 248145"/>
                <a:gd name="connsiteX7" fmla="*/ 13171 w 419938"/>
                <a:gd name="connsiteY7" fmla="*/ 132853 h 248145"/>
                <a:gd name="connsiteX8" fmla="*/ 183055 w 419938"/>
                <a:gd name="connsiteY8" fmla="*/ 239365 h 248145"/>
                <a:gd name="connsiteX9" fmla="*/ 386534 w 419938"/>
                <a:gd name="connsiteY9" fmla="*/ 216841 h 248145"/>
                <a:gd name="connsiteX10" fmla="*/ 407150 w 419938"/>
                <a:gd name="connsiteY10" fmla="*/ 102503 h 248145"/>
                <a:gd name="connsiteX11" fmla="*/ 229821 w 419938"/>
                <a:gd name="connsiteY11" fmla="*/ 7826 h 248145"/>
                <a:gd name="connsiteX12" fmla="*/ 37795 w 419938"/>
                <a:gd name="connsiteY12" fmla="*/ 27869 h 248145"/>
                <a:gd name="connsiteX13" fmla="*/ 13171 w 419938"/>
                <a:gd name="connsiteY13" fmla="*/ 132853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248145">
                  <a:moveTo>
                    <a:pt x="180764" y="248527"/>
                  </a:moveTo>
                  <a:cubicBezTo>
                    <a:pt x="108421" y="200043"/>
                    <a:pt x="72344" y="177137"/>
                    <a:pt x="0" y="133998"/>
                  </a:cubicBezTo>
                  <a:cubicBezTo>
                    <a:pt x="13362" y="84369"/>
                    <a:pt x="17943" y="66808"/>
                    <a:pt x="26342" y="21760"/>
                  </a:cubicBezTo>
                  <a:cubicBezTo>
                    <a:pt x="108230" y="15079"/>
                    <a:pt x="149079" y="11071"/>
                    <a:pt x="230776" y="0"/>
                  </a:cubicBezTo>
                  <a:cubicBezTo>
                    <a:pt x="306555" y="39321"/>
                    <a:pt x="344158" y="59746"/>
                    <a:pt x="420129" y="100785"/>
                  </a:cubicBezTo>
                  <a:cubicBezTo>
                    <a:pt x="412876" y="152514"/>
                    <a:pt x="408676" y="171602"/>
                    <a:pt x="398178" y="223521"/>
                  </a:cubicBezTo>
                  <a:cubicBezTo>
                    <a:pt x="312091" y="231920"/>
                    <a:pt x="268570" y="237074"/>
                    <a:pt x="180764" y="248527"/>
                  </a:cubicBezTo>
                  <a:close/>
                  <a:moveTo>
                    <a:pt x="13171" y="132853"/>
                  </a:moveTo>
                  <a:cubicBezTo>
                    <a:pt x="81124" y="173129"/>
                    <a:pt x="114911" y="194317"/>
                    <a:pt x="183055" y="239365"/>
                  </a:cubicBezTo>
                  <a:cubicBezTo>
                    <a:pt x="265134" y="229057"/>
                    <a:pt x="305792" y="224476"/>
                    <a:pt x="386534" y="216841"/>
                  </a:cubicBezTo>
                  <a:cubicBezTo>
                    <a:pt x="396269" y="168929"/>
                    <a:pt x="400277" y="150605"/>
                    <a:pt x="407150" y="102503"/>
                  </a:cubicBezTo>
                  <a:cubicBezTo>
                    <a:pt x="336142" y="63945"/>
                    <a:pt x="300638" y="44857"/>
                    <a:pt x="229821" y="7826"/>
                  </a:cubicBezTo>
                  <a:cubicBezTo>
                    <a:pt x="153087" y="17752"/>
                    <a:pt x="114720" y="21569"/>
                    <a:pt x="37795" y="27869"/>
                  </a:cubicBezTo>
                  <a:cubicBezTo>
                    <a:pt x="29778" y="70053"/>
                    <a:pt x="25579" y="86851"/>
                    <a:pt x="13171" y="132853"/>
                  </a:cubicBezTo>
                  <a:close/>
                </a:path>
              </a:pathLst>
            </a:custGeom>
            <a:grpFill/>
            <a:ln w="19088" cap="flat">
              <a:noFill/>
              <a:prstDash val="solid"/>
              <a:miter/>
            </a:ln>
          </p:spPr>
          <p:txBody>
            <a:bodyPr rtlCol="0" anchor="ctr"/>
            <a:lstStyle/>
            <a:p>
              <a:endParaRPr lang="en-US" dirty="0"/>
            </a:p>
          </p:txBody>
        </p:sp>
        <p:sp>
          <p:nvSpPr>
            <p:cNvPr id="729" name="Freeform: Shape 728">
              <a:extLst>
                <a:ext uri="{FF2B5EF4-FFF2-40B4-BE49-F238E27FC236}">
                  <a16:creationId xmlns:a16="http://schemas.microsoft.com/office/drawing/2014/main" id="{D8086863-61CD-491F-8456-D4C5AE3A5E11}"/>
                </a:ext>
              </a:extLst>
            </p:cNvPr>
            <p:cNvSpPr/>
            <p:nvPr/>
          </p:nvSpPr>
          <p:spPr>
            <a:xfrm>
              <a:off x="4631752" y="5297963"/>
              <a:ext cx="419938" cy="267233"/>
            </a:xfrm>
            <a:custGeom>
              <a:avLst/>
              <a:gdLst>
                <a:gd name="connsiteX0" fmla="*/ 190690 w 419938"/>
                <a:gd name="connsiteY0" fmla="*/ 269906 h 267233"/>
                <a:gd name="connsiteX1" fmla="*/ 0 w 419938"/>
                <a:gd name="connsiteY1" fmla="*/ 154232 h 267233"/>
                <a:gd name="connsiteX2" fmla="*/ 22142 w 419938"/>
                <a:gd name="connsiteY2" fmla="*/ 31877 h 267233"/>
                <a:gd name="connsiteX3" fmla="*/ 230202 w 419938"/>
                <a:gd name="connsiteY3" fmla="*/ 0 h 267233"/>
                <a:gd name="connsiteX4" fmla="*/ 427573 w 419938"/>
                <a:gd name="connsiteY4" fmla="*/ 106130 h 267233"/>
                <a:gd name="connsiteX5" fmla="*/ 411348 w 419938"/>
                <a:gd name="connsiteY5" fmla="*/ 237456 h 267233"/>
                <a:gd name="connsiteX6" fmla="*/ 190690 w 419938"/>
                <a:gd name="connsiteY6" fmla="*/ 269906 h 267233"/>
                <a:gd name="connsiteX7" fmla="*/ 13361 w 419938"/>
                <a:gd name="connsiteY7" fmla="*/ 153087 h 267233"/>
                <a:gd name="connsiteX8" fmla="*/ 192599 w 419938"/>
                <a:gd name="connsiteY8" fmla="*/ 260362 h 267233"/>
                <a:gd name="connsiteX9" fmla="*/ 398941 w 419938"/>
                <a:gd name="connsiteY9" fmla="*/ 231157 h 267233"/>
                <a:gd name="connsiteX10" fmla="*/ 414403 w 419938"/>
                <a:gd name="connsiteY10" fmla="*/ 108611 h 267233"/>
                <a:gd name="connsiteX11" fmla="*/ 229439 w 419938"/>
                <a:gd name="connsiteY11" fmla="*/ 8971 h 267233"/>
                <a:gd name="connsiteX12" fmla="*/ 33977 w 419938"/>
                <a:gd name="connsiteY12" fmla="*/ 38367 h 267233"/>
                <a:gd name="connsiteX13" fmla="*/ 13361 w 419938"/>
                <a:gd name="connsiteY13" fmla="*/ 153087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267233">
                  <a:moveTo>
                    <a:pt x="190690" y="269906"/>
                  </a:moveTo>
                  <a:cubicBezTo>
                    <a:pt x="113956" y="221422"/>
                    <a:pt x="75780" y="198134"/>
                    <a:pt x="0" y="154232"/>
                  </a:cubicBezTo>
                  <a:cubicBezTo>
                    <a:pt x="10689" y="102503"/>
                    <a:pt x="14698" y="83415"/>
                    <a:pt x="22142" y="31877"/>
                  </a:cubicBezTo>
                  <a:cubicBezTo>
                    <a:pt x="105366" y="21951"/>
                    <a:pt x="146978" y="15652"/>
                    <a:pt x="230202" y="0"/>
                  </a:cubicBezTo>
                  <a:cubicBezTo>
                    <a:pt x="308654" y="42376"/>
                    <a:pt x="348167" y="63945"/>
                    <a:pt x="427573" y="106130"/>
                  </a:cubicBezTo>
                  <a:cubicBezTo>
                    <a:pt x="422229" y="163585"/>
                    <a:pt x="418793" y="183818"/>
                    <a:pt x="411348" y="237456"/>
                  </a:cubicBezTo>
                  <a:cubicBezTo>
                    <a:pt x="323543" y="249290"/>
                    <a:pt x="279449" y="255780"/>
                    <a:pt x="190690" y="269906"/>
                  </a:cubicBezTo>
                  <a:close/>
                  <a:moveTo>
                    <a:pt x="13361" y="153087"/>
                  </a:moveTo>
                  <a:cubicBezTo>
                    <a:pt x="84560" y="193935"/>
                    <a:pt x="120446" y="215504"/>
                    <a:pt x="192599" y="260362"/>
                  </a:cubicBezTo>
                  <a:cubicBezTo>
                    <a:pt x="275632" y="247573"/>
                    <a:pt x="316672" y="241655"/>
                    <a:pt x="398941" y="231157"/>
                  </a:cubicBezTo>
                  <a:cubicBezTo>
                    <a:pt x="406004" y="181528"/>
                    <a:pt x="409249" y="162058"/>
                    <a:pt x="414403" y="108611"/>
                  </a:cubicBezTo>
                  <a:cubicBezTo>
                    <a:pt x="339959" y="69099"/>
                    <a:pt x="303119" y="48865"/>
                    <a:pt x="229439" y="8971"/>
                  </a:cubicBezTo>
                  <a:cubicBezTo>
                    <a:pt x="151177" y="23287"/>
                    <a:pt x="112238" y="29014"/>
                    <a:pt x="33977" y="38367"/>
                  </a:cubicBezTo>
                  <a:cubicBezTo>
                    <a:pt x="26914" y="86660"/>
                    <a:pt x="23096" y="104985"/>
                    <a:pt x="13361" y="153087"/>
                  </a:cubicBezTo>
                  <a:close/>
                </a:path>
              </a:pathLst>
            </a:custGeom>
            <a:grpFill/>
            <a:ln w="19088" cap="flat">
              <a:noFill/>
              <a:prstDash val="solid"/>
              <a:miter/>
            </a:ln>
          </p:spPr>
          <p:txBody>
            <a:bodyPr rtlCol="0" anchor="ctr"/>
            <a:lstStyle/>
            <a:p>
              <a:endParaRPr lang="en-US" dirty="0"/>
            </a:p>
          </p:txBody>
        </p:sp>
        <p:sp>
          <p:nvSpPr>
            <p:cNvPr id="730" name="Freeform: Shape 729">
              <a:extLst>
                <a:ext uri="{FF2B5EF4-FFF2-40B4-BE49-F238E27FC236}">
                  <a16:creationId xmlns:a16="http://schemas.microsoft.com/office/drawing/2014/main" id="{2E151745-21F2-4393-8627-E4D9F9CBEC80}"/>
                </a:ext>
              </a:extLst>
            </p:cNvPr>
            <p:cNvSpPr/>
            <p:nvPr/>
          </p:nvSpPr>
          <p:spPr>
            <a:xfrm>
              <a:off x="5030121" y="5357899"/>
              <a:ext cx="419938" cy="286321"/>
            </a:xfrm>
            <a:custGeom>
              <a:avLst/>
              <a:gdLst>
                <a:gd name="connsiteX0" fmla="*/ 202524 w 419938"/>
                <a:gd name="connsiteY0" fmla="*/ 287085 h 286321"/>
                <a:gd name="connsiteX1" fmla="*/ 0 w 419938"/>
                <a:gd name="connsiteY1" fmla="*/ 175229 h 286321"/>
                <a:gd name="connsiteX2" fmla="*/ 16607 w 419938"/>
                <a:gd name="connsiteY2" fmla="*/ 44093 h 286321"/>
                <a:gd name="connsiteX3" fmla="*/ 228866 w 419938"/>
                <a:gd name="connsiteY3" fmla="*/ 0 h 286321"/>
                <a:gd name="connsiteX4" fmla="*/ 436736 w 419938"/>
                <a:gd name="connsiteY4" fmla="*/ 106512 h 286321"/>
                <a:gd name="connsiteX5" fmla="*/ 427001 w 419938"/>
                <a:gd name="connsiteY5" fmla="*/ 243182 h 286321"/>
                <a:gd name="connsiteX6" fmla="*/ 202524 w 419938"/>
                <a:gd name="connsiteY6" fmla="*/ 287085 h 286321"/>
                <a:gd name="connsiteX7" fmla="*/ 13361 w 419938"/>
                <a:gd name="connsiteY7" fmla="*/ 173702 h 286321"/>
                <a:gd name="connsiteX8" fmla="*/ 203670 w 419938"/>
                <a:gd name="connsiteY8" fmla="*/ 277159 h 286321"/>
                <a:gd name="connsiteX9" fmla="*/ 413639 w 419938"/>
                <a:gd name="connsiteY9" fmla="*/ 237456 h 286321"/>
                <a:gd name="connsiteX10" fmla="*/ 422992 w 419938"/>
                <a:gd name="connsiteY10" fmla="*/ 109757 h 286321"/>
                <a:gd name="connsiteX11" fmla="*/ 228102 w 419938"/>
                <a:gd name="connsiteY11" fmla="*/ 10117 h 286321"/>
                <a:gd name="connsiteX12" fmla="*/ 28632 w 419938"/>
                <a:gd name="connsiteY12" fmla="*/ 50774 h 286321"/>
                <a:gd name="connsiteX13" fmla="*/ 13361 w 419938"/>
                <a:gd name="connsiteY13" fmla="*/ 173702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286321">
                  <a:moveTo>
                    <a:pt x="202524" y="287085"/>
                  </a:moveTo>
                  <a:cubicBezTo>
                    <a:pt x="120637" y="240510"/>
                    <a:pt x="80170" y="217986"/>
                    <a:pt x="0" y="175229"/>
                  </a:cubicBezTo>
                  <a:cubicBezTo>
                    <a:pt x="7635" y="121591"/>
                    <a:pt x="11071" y="101358"/>
                    <a:pt x="16607" y="44093"/>
                  </a:cubicBezTo>
                  <a:cubicBezTo>
                    <a:pt x="101549" y="29587"/>
                    <a:pt x="143924" y="20806"/>
                    <a:pt x="228866" y="0"/>
                  </a:cubicBezTo>
                  <a:cubicBezTo>
                    <a:pt x="311327" y="43712"/>
                    <a:pt x="352748" y="65472"/>
                    <a:pt x="436736" y="106512"/>
                  </a:cubicBezTo>
                  <a:cubicBezTo>
                    <a:pt x="434063" y="167975"/>
                    <a:pt x="431582" y="188209"/>
                    <a:pt x="427001" y="243182"/>
                  </a:cubicBezTo>
                  <a:cubicBezTo>
                    <a:pt x="337286" y="259789"/>
                    <a:pt x="292430" y="268570"/>
                    <a:pt x="202524" y="287085"/>
                  </a:cubicBezTo>
                  <a:close/>
                  <a:moveTo>
                    <a:pt x="13361" y="173702"/>
                  </a:moveTo>
                  <a:cubicBezTo>
                    <a:pt x="88760" y="213405"/>
                    <a:pt x="126745" y="234211"/>
                    <a:pt x="203670" y="277159"/>
                  </a:cubicBezTo>
                  <a:cubicBezTo>
                    <a:pt x="287848" y="260362"/>
                    <a:pt x="329842" y="252345"/>
                    <a:pt x="413639" y="237456"/>
                  </a:cubicBezTo>
                  <a:cubicBezTo>
                    <a:pt x="417838" y="186491"/>
                    <a:pt x="420320" y="167021"/>
                    <a:pt x="422992" y="109757"/>
                  </a:cubicBezTo>
                  <a:cubicBezTo>
                    <a:pt x="344350" y="71199"/>
                    <a:pt x="305410" y="50965"/>
                    <a:pt x="228102" y="10117"/>
                  </a:cubicBezTo>
                  <a:cubicBezTo>
                    <a:pt x="148314" y="29205"/>
                    <a:pt x="108420" y="37222"/>
                    <a:pt x="28632" y="50774"/>
                  </a:cubicBezTo>
                  <a:cubicBezTo>
                    <a:pt x="23669" y="104412"/>
                    <a:pt x="20424" y="123882"/>
                    <a:pt x="13361" y="173702"/>
                  </a:cubicBezTo>
                  <a:close/>
                </a:path>
              </a:pathLst>
            </a:custGeom>
            <a:grpFill/>
            <a:ln w="19088" cap="flat">
              <a:noFill/>
              <a:prstDash val="solid"/>
              <a:miter/>
            </a:ln>
          </p:spPr>
          <p:txBody>
            <a:bodyPr rtlCol="0" anchor="ctr"/>
            <a:lstStyle/>
            <a:p>
              <a:endParaRPr lang="en-US" dirty="0"/>
            </a:p>
          </p:txBody>
        </p:sp>
        <p:sp>
          <p:nvSpPr>
            <p:cNvPr id="731" name="Freeform: Shape 730">
              <a:extLst>
                <a:ext uri="{FF2B5EF4-FFF2-40B4-BE49-F238E27FC236}">
                  <a16:creationId xmlns:a16="http://schemas.microsoft.com/office/drawing/2014/main" id="{524FEFC8-E0CF-4BBB-87B4-5DA76F0EAB67}"/>
                </a:ext>
              </a:extLst>
            </p:cNvPr>
            <p:cNvSpPr/>
            <p:nvPr/>
          </p:nvSpPr>
          <p:spPr>
            <a:xfrm>
              <a:off x="5443378" y="5405810"/>
              <a:ext cx="439026" cy="286321"/>
            </a:xfrm>
            <a:custGeom>
              <a:avLst/>
              <a:gdLst>
                <a:gd name="connsiteX0" fmla="*/ 215314 w 439026"/>
                <a:gd name="connsiteY0" fmla="*/ 295865 h 286321"/>
                <a:gd name="connsiteX1" fmla="*/ 0 w 439026"/>
                <a:gd name="connsiteY1" fmla="*/ 193744 h 286321"/>
                <a:gd name="connsiteX2" fmla="*/ 9926 w 439026"/>
                <a:gd name="connsiteY2" fmla="*/ 57074 h 286321"/>
                <a:gd name="connsiteX3" fmla="*/ 226194 w 439026"/>
                <a:gd name="connsiteY3" fmla="*/ 0 h 286321"/>
                <a:gd name="connsiteX4" fmla="*/ 446089 w 439026"/>
                <a:gd name="connsiteY4" fmla="*/ 100404 h 286321"/>
                <a:gd name="connsiteX5" fmla="*/ 443607 w 439026"/>
                <a:gd name="connsiteY5" fmla="*/ 236883 h 286321"/>
                <a:gd name="connsiteX6" fmla="*/ 215314 w 439026"/>
                <a:gd name="connsiteY6" fmla="*/ 295865 h 286321"/>
                <a:gd name="connsiteX7" fmla="*/ 13935 w 439026"/>
                <a:gd name="connsiteY7" fmla="*/ 191263 h 286321"/>
                <a:gd name="connsiteX8" fmla="*/ 216077 w 439026"/>
                <a:gd name="connsiteY8" fmla="*/ 285558 h 286321"/>
                <a:gd name="connsiteX9" fmla="*/ 430055 w 439026"/>
                <a:gd name="connsiteY9" fmla="*/ 231729 h 286321"/>
                <a:gd name="connsiteX10" fmla="*/ 432536 w 439026"/>
                <a:gd name="connsiteY10" fmla="*/ 104221 h 286321"/>
                <a:gd name="connsiteX11" fmla="*/ 226385 w 439026"/>
                <a:gd name="connsiteY11" fmla="*/ 10690 h 286321"/>
                <a:gd name="connsiteX12" fmla="*/ 22906 w 439026"/>
                <a:gd name="connsiteY12" fmla="*/ 63563 h 286321"/>
                <a:gd name="connsiteX13" fmla="*/ 13935 w 439026"/>
                <a:gd name="connsiteY13" fmla="*/ 191263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86321">
                  <a:moveTo>
                    <a:pt x="215314" y="295865"/>
                  </a:moveTo>
                  <a:cubicBezTo>
                    <a:pt x="128081" y="253681"/>
                    <a:pt x="85133" y="233257"/>
                    <a:pt x="0" y="193744"/>
                  </a:cubicBezTo>
                  <a:cubicBezTo>
                    <a:pt x="4581" y="138771"/>
                    <a:pt x="7063" y="118537"/>
                    <a:pt x="9926" y="57074"/>
                  </a:cubicBezTo>
                  <a:cubicBezTo>
                    <a:pt x="96586" y="37604"/>
                    <a:pt x="139916" y="26151"/>
                    <a:pt x="226194" y="0"/>
                  </a:cubicBezTo>
                  <a:cubicBezTo>
                    <a:pt x="313236" y="42757"/>
                    <a:pt x="357329" y="63373"/>
                    <a:pt x="446089" y="100404"/>
                  </a:cubicBezTo>
                  <a:cubicBezTo>
                    <a:pt x="446661" y="163012"/>
                    <a:pt x="445326" y="181528"/>
                    <a:pt x="443607" y="236883"/>
                  </a:cubicBezTo>
                  <a:cubicBezTo>
                    <a:pt x="352176" y="259407"/>
                    <a:pt x="306746" y="271433"/>
                    <a:pt x="215314" y="295865"/>
                  </a:cubicBezTo>
                  <a:close/>
                  <a:moveTo>
                    <a:pt x="13935" y="191263"/>
                  </a:moveTo>
                  <a:cubicBezTo>
                    <a:pt x="93914" y="227721"/>
                    <a:pt x="134189" y="246809"/>
                    <a:pt x="216077" y="285558"/>
                  </a:cubicBezTo>
                  <a:cubicBezTo>
                    <a:pt x="301592" y="263225"/>
                    <a:pt x="344350" y="252345"/>
                    <a:pt x="430055" y="231729"/>
                  </a:cubicBezTo>
                  <a:cubicBezTo>
                    <a:pt x="431582" y="180383"/>
                    <a:pt x="432918" y="162440"/>
                    <a:pt x="432536" y="104221"/>
                  </a:cubicBezTo>
                  <a:cubicBezTo>
                    <a:pt x="349312" y="69672"/>
                    <a:pt x="308082" y="50393"/>
                    <a:pt x="226385" y="10690"/>
                  </a:cubicBezTo>
                  <a:cubicBezTo>
                    <a:pt x="145070" y="34740"/>
                    <a:pt x="104412" y="45239"/>
                    <a:pt x="22906" y="63563"/>
                  </a:cubicBezTo>
                  <a:cubicBezTo>
                    <a:pt x="20424" y="120828"/>
                    <a:pt x="18134" y="140298"/>
                    <a:pt x="13935" y="191263"/>
                  </a:cubicBezTo>
                  <a:close/>
                </a:path>
              </a:pathLst>
            </a:custGeom>
            <a:grpFill/>
            <a:ln w="19088" cap="flat">
              <a:noFill/>
              <a:prstDash val="solid"/>
              <a:miter/>
            </a:ln>
          </p:spPr>
          <p:txBody>
            <a:bodyPr rtlCol="0" anchor="ctr"/>
            <a:lstStyle/>
            <a:p>
              <a:endParaRPr lang="en-US" dirty="0"/>
            </a:p>
          </p:txBody>
        </p:sp>
        <p:sp>
          <p:nvSpPr>
            <p:cNvPr id="732" name="Freeform: Shape 731">
              <a:extLst>
                <a:ext uri="{FF2B5EF4-FFF2-40B4-BE49-F238E27FC236}">
                  <a16:creationId xmlns:a16="http://schemas.microsoft.com/office/drawing/2014/main" id="{170FE77F-4898-4531-910E-4FC0C83CB661}"/>
                </a:ext>
              </a:extLst>
            </p:cNvPr>
            <p:cNvSpPr/>
            <p:nvPr/>
          </p:nvSpPr>
          <p:spPr>
            <a:xfrm>
              <a:off x="5873242" y="5435779"/>
              <a:ext cx="458114" cy="286321"/>
            </a:xfrm>
            <a:custGeom>
              <a:avLst/>
              <a:gdLst>
                <a:gd name="connsiteX0" fmla="*/ 227339 w 458114"/>
                <a:gd name="connsiteY0" fmla="*/ 292239 h 286321"/>
                <a:gd name="connsiteX1" fmla="*/ 0 w 458114"/>
                <a:gd name="connsiteY1" fmla="*/ 206151 h 286321"/>
                <a:gd name="connsiteX2" fmla="*/ 2673 w 458114"/>
                <a:gd name="connsiteY2" fmla="*/ 69671 h 286321"/>
                <a:gd name="connsiteX3" fmla="*/ 222758 w 458114"/>
                <a:gd name="connsiteY3" fmla="*/ 0 h 286321"/>
                <a:gd name="connsiteX4" fmla="*/ 454297 w 458114"/>
                <a:gd name="connsiteY4" fmla="*/ 80743 h 286321"/>
                <a:gd name="connsiteX5" fmla="*/ 459260 w 458114"/>
                <a:gd name="connsiteY5" fmla="*/ 214550 h 286321"/>
                <a:gd name="connsiteX6" fmla="*/ 227339 w 458114"/>
                <a:gd name="connsiteY6" fmla="*/ 292239 h 286321"/>
                <a:gd name="connsiteX7" fmla="*/ 14126 w 458114"/>
                <a:gd name="connsiteY7" fmla="*/ 202715 h 286321"/>
                <a:gd name="connsiteX8" fmla="*/ 227339 w 458114"/>
                <a:gd name="connsiteY8" fmla="*/ 281931 h 286321"/>
                <a:gd name="connsiteX9" fmla="*/ 444753 w 458114"/>
                <a:gd name="connsiteY9" fmla="*/ 210732 h 286321"/>
                <a:gd name="connsiteX10" fmla="*/ 440363 w 458114"/>
                <a:gd name="connsiteY10" fmla="*/ 86087 h 286321"/>
                <a:gd name="connsiteX11" fmla="*/ 223140 w 458114"/>
                <a:gd name="connsiteY11" fmla="*/ 10689 h 286321"/>
                <a:gd name="connsiteX12" fmla="*/ 16225 w 458114"/>
                <a:gd name="connsiteY12" fmla="*/ 75398 h 286321"/>
                <a:gd name="connsiteX13" fmla="*/ 14126 w 458114"/>
                <a:gd name="connsiteY13" fmla="*/ 202715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86321">
                  <a:moveTo>
                    <a:pt x="227339" y="292239"/>
                  </a:moveTo>
                  <a:cubicBezTo>
                    <a:pt x="135335" y="257117"/>
                    <a:pt x="89905" y="239746"/>
                    <a:pt x="0" y="206151"/>
                  </a:cubicBezTo>
                  <a:cubicBezTo>
                    <a:pt x="1718" y="150796"/>
                    <a:pt x="3245" y="132090"/>
                    <a:pt x="2673" y="69671"/>
                  </a:cubicBezTo>
                  <a:cubicBezTo>
                    <a:pt x="91051" y="45048"/>
                    <a:pt x="134953" y="31114"/>
                    <a:pt x="222758" y="0"/>
                  </a:cubicBezTo>
                  <a:cubicBezTo>
                    <a:pt x="314954" y="38749"/>
                    <a:pt x="361529" y="54592"/>
                    <a:pt x="454297" y="80743"/>
                  </a:cubicBezTo>
                  <a:cubicBezTo>
                    <a:pt x="458496" y="142588"/>
                    <a:pt x="458306" y="159576"/>
                    <a:pt x="459260" y="214550"/>
                  </a:cubicBezTo>
                  <a:cubicBezTo>
                    <a:pt x="366492" y="245091"/>
                    <a:pt x="319726" y="260362"/>
                    <a:pt x="227339" y="292239"/>
                  </a:cubicBezTo>
                  <a:close/>
                  <a:moveTo>
                    <a:pt x="14126" y="202715"/>
                  </a:moveTo>
                  <a:cubicBezTo>
                    <a:pt x="98495" y="233638"/>
                    <a:pt x="141061" y="249672"/>
                    <a:pt x="227339" y="281931"/>
                  </a:cubicBezTo>
                  <a:cubicBezTo>
                    <a:pt x="313999" y="252726"/>
                    <a:pt x="357902" y="238792"/>
                    <a:pt x="444753" y="210732"/>
                  </a:cubicBezTo>
                  <a:cubicBezTo>
                    <a:pt x="443989" y="159767"/>
                    <a:pt x="444180" y="143351"/>
                    <a:pt x="440363" y="86087"/>
                  </a:cubicBezTo>
                  <a:cubicBezTo>
                    <a:pt x="353321" y="61464"/>
                    <a:pt x="309609" y="46575"/>
                    <a:pt x="223140" y="10689"/>
                  </a:cubicBezTo>
                  <a:cubicBezTo>
                    <a:pt x="140680" y="39321"/>
                    <a:pt x="99258" y="52301"/>
                    <a:pt x="16225" y="75398"/>
                  </a:cubicBezTo>
                  <a:cubicBezTo>
                    <a:pt x="16989" y="133426"/>
                    <a:pt x="15652" y="151368"/>
                    <a:pt x="14126" y="202715"/>
                  </a:cubicBezTo>
                  <a:close/>
                </a:path>
              </a:pathLst>
            </a:custGeom>
            <a:grpFill/>
            <a:ln w="19088" cap="flat">
              <a:noFill/>
              <a:prstDash val="solid"/>
              <a:miter/>
            </a:ln>
          </p:spPr>
          <p:txBody>
            <a:bodyPr rtlCol="0" anchor="ctr"/>
            <a:lstStyle/>
            <a:p>
              <a:endParaRPr lang="en-US" dirty="0"/>
            </a:p>
          </p:txBody>
        </p:sp>
        <p:sp>
          <p:nvSpPr>
            <p:cNvPr id="733" name="Freeform: Shape 732">
              <a:extLst>
                <a:ext uri="{FF2B5EF4-FFF2-40B4-BE49-F238E27FC236}">
                  <a16:creationId xmlns:a16="http://schemas.microsoft.com/office/drawing/2014/main" id="{FB8F1262-6938-4845-9463-49C091FF2EB5}"/>
                </a:ext>
              </a:extLst>
            </p:cNvPr>
            <p:cNvSpPr/>
            <p:nvPr/>
          </p:nvSpPr>
          <p:spPr>
            <a:xfrm>
              <a:off x="6313414" y="5419172"/>
              <a:ext cx="458114" cy="286321"/>
            </a:xfrm>
            <a:custGeom>
              <a:avLst/>
              <a:gdLst>
                <a:gd name="connsiteX0" fmla="*/ 239938 w 458114"/>
                <a:gd name="connsiteY0" fmla="*/ 295674 h 286321"/>
                <a:gd name="connsiteX1" fmla="*/ 4581 w 458114"/>
                <a:gd name="connsiteY1" fmla="*/ 231538 h 286321"/>
                <a:gd name="connsiteX2" fmla="*/ 0 w 458114"/>
                <a:gd name="connsiteY2" fmla="*/ 97922 h 286321"/>
                <a:gd name="connsiteX3" fmla="*/ 218368 w 458114"/>
                <a:gd name="connsiteY3" fmla="*/ 0 h 286321"/>
                <a:gd name="connsiteX4" fmla="*/ 453533 w 458114"/>
                <a:gd name="connsiteY4" fmla="*/ 57455 h 286321"/>
                <a:gd name="connsiteX5" fmla="*/ 466704 w 458114"/>
                <a:gd name="connsiteY5" fmla="*/ 194698 h 286321"/>
                <a:gd name="connsiteX6" fmla="*/ 239938 w 458114"/>
                <a:gd name="connsiteY6" fmla="*/ 295674 h 286321"/>
                <a:gd name="connsiteX7" fmla="*/ 18897 w 458114"/>
                <a:gd name="connsiteY7" fmla="*/ 226957 h 286321"/>
                <a:gd name="connsiteX8" fmla="*/ 239364 w 458114"/>
                <a:gd name="connsiteY8" fmla="*/ 285367 h 286321"/>
                <a:gd name="connsiteX9" fmla="*/ 452006 w 458114"/>
                <a:gd name="connsiteY9" fmla="*/ 192408 h 286321"/>
                <a:gd name="connsiteX10" fmla="*/ 439980 w 458114"/>
                <a:gd name="connsiteY10" fmla="*/ 64136 h 286321"/>
                <a:gd name="connsiteX11" fmla="*/ 219513 w 458114"/>
                <a:gd name="connsiteY11" fmla="*/ 10689 h 286321"/>
                <a:gd name="connsiteX12" fmla="*/ 14316 w 458114"/>
                <a:gd name="connsiteY12" fmla="*/ 101930 h 286321"/>
                <a:gd name="connsiteX13" fmla="*/ 18897 w 458114"/>
                <a:gd name="connsiteY13" fmla="*/ 226957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86321">
                  <a:moveTo>
                    <a:pt x="239938" y="295674"/>
                  </a:moveTo>
                  <a:cubicBezTo>
                    <a:pt x="145260" y="269906"/>
                    <a:pt x="98113" y="256926"/>
                    <a:pt x="4581" y="231538"/>
                  </a:cubicBezTo>
                  <a:cubicBezTo>
                    <a:pt x="3626" y="176565"/>
                    <a:pt x="4008" y="159576"/>
                    <a:pt x="0" y="97922"/>
                  </a:cubicBezTo>
                  <a:cubicBezTo>
                    <a:pt x="88569" y="63372"/>
                    <a:pt x="132280" y="43139"/>
                    <a:pt x="218368" y="0"/>
                  </a:cubicBezTo>
                  <a:cubicBezTo>
                    <a:pt x="312663" y="26723"/>
                    <a:pt x="359619" y="38176"/>
                    <a:pt x="453533" y="57455"/>
                  </a:cubicBezTo>
                  <a:cubicBezTo>
                    <a:pt x="461359" y="120064"/>
                    <a:pt x="462695" y="140107"/>
                    <a:pt x="466704" y="194698"/>
                  </a:cubicBezTo>
                  <a:cubicBezTo>
                    <a:pt x="376608" y="234402"/>
                    <a:pt x="331178" y="254826"/>
                    <a:pt x="239938" y="295674"/>
                  </a:cubicBezTo>
                  <a:close/>
                  <a:moveTo>
                    <a:pt x="18897" y="226957"/>
                  </a:moveTo>
                  <a:cubicBezTo>
                    <a:pt x="106702" y="250054"/>
                    <a:pt x="150795" y="261889"/>
                    <a:pt x="239364" y="285367"/>
                  </a:cubicBezTo>
                  <a:cubicBezTo>
                    <a:pt x="324879" y="247763"/>
                    <a:pt x="367446" y="228866"/>
                    <a:pt x="452006" y="192408"/>
                  </a:cubicBezTo>
                  <a:cubicBezTo>
                    <a:pt x="448188" y="141634"/>
                    <a:pt x="447043" y="122354"/>
                    <a:pt x="439980" y="64136"/>
                  </a:cubicBezTo>
                  <a:cubicBezTo>
                    <a:pt x="351985" y="46002"/>
                    <a:pt x="307891" y="35313"/>
                    <a:pt x="219513" y="10689"/>
                  </a:cubicBezTo>
                  <a:cubicBezTo>
                    <a:pt x="138389" y="50774"/>
                    <a:pt x="97540" y="69671"/>
                    <a:pt x="14316" y="101930"/>
                  </a:cubicBezTo>
                  <a:cubicBezTo>
                    <a:pt x="18134" y="159385"/>
                    <a:pt x="17943" y="175992"/>
                    <a:pt x="18897" y="226957"/>
                  </a:cubicBezTo>
                  <a:close/>
                </a:path>
              </a:pathLst>
            </a:custGeom>
            <a:grpFill/>
            <a:ln w="19088" cap="flat">
              <a:noFill/>
              <a:prstDash val="solid"/>
              <a:miter/>
            </a:ln>
          </p:spPr>
          <p:txBody>
            <a:bodyPr rtlCol="0" anchor="ctr"/>
            <a:lstStyle/>
            <a:p>
              <a:endParaRPr lang="en-US" dirty="0"/>
            </a:p>
          </p:txBody>
        </p:sp>
        <p:sp>
          <p:nvSpPr>
            <p:cNvPr id="734" name="Freeform: Shape 733">
              <a:extLst>
                <a:ext uri="{FF2B5EF4-FFF2-40B4-BE49-F238E27FC236}">
                  <a16:creationId xmlns:a16="http://schemas.microsoft.com/office/drawing/2014/main" id="{B2055818-A73D-4E64-9CCB-A963D7370844}"/>
                </a:ext>
              </a:extLst>
            </p:cNvPr>
            <p:cNvSpPr/>
            <p:nvPr/>
          </p:nvSpPr>
          <p:spPr>
            <a:xfrm>
              <a:off x="6752821" y="5366489"/>
              <a:ext cx="458114" cy="286321"/>
            </a:xfrm>
            <a:custGeom>
              <a:avLst/>
              <a:gdLst>
                <a:gd name="connsiteX0" fmla="*/ 249101 w 458114"/>
                <a:gd name="connsiteY0" fmla="*/ 291093 h 286321"/>
                <a:gd name="connsiteX1" fmla="*/ 12981 w 458114"/>
                <a:gd name="connsiteY1" fmla="*/ 249482 h 286321"/>
                <a:gd name="connsiteX2" fmla="*/ 0 w 458114"/>
                <a:gd name="connsiteY2" fmla="*/ 112238 h 286321"/>
                <a:gd name="connsiteX3" fmla="*/ 211496 w 458114"/>
                <a:gd name="connsiteY3" fmla="*/ 0 h 286321"/>
                <a:gd name="connsiteX4" fmla="*/ 446471 w 458114"/>
                <a:gd name="connsiteY4" fmla="*/ 40085 h 286321"/>
                <a:gd name="connsiteX5" fmla="*/ 466704 w 458114"/>
                <a:gd name="connsiteY5" fmla="*/ 173702 h 286321"/>
                <a:gd name="connsiteX6" fmla="*/ 249101 w 458114"/>
                <a:gd name="connsiteY6" fmla="*/ 291093 h 286321"/>
                <a:gd name="connsiteX7" fmla="*/ 26915 w 458114"/>
                <a:gd name="connsiteY7" fmla="*/ 243373 h 286321"/>
                <a:gd name="connsiteX8" fmla="*/ 248145 w 458114"/>
                <a:gd name="connsiteY8" fmla="*/ 280977 h 286321"/>
                <a:gd name="connsiteX9" fmla="*/ 452388 w 458114"/>
                <a:gd name="connsiteY9" fmla="*/ 172175 h 286321"/>
                <a:gd name="connsiteX10" fmla="*/ 433682 w 458114"/>
                <a:gd name="connsiteY10" fmla="*/ 47148 h 286321"/>
                <a:gd name="connsiteX11" fmla="*/ 213215 w 458114"/>
                <a:gd name="connsiteY11" fmla="*/ 10117 h 286321"/>
                <a:gd name="connsiteX12" fmla="*/ 14507 w 458114"/>
                <a:gd name="connsiteY12" fmla="*/ 115101 h 286321"/>
                <a:gd name="connsiteX13" fmla="*/ 26915 w 458114"/>
                <a:gd name="connsiteY13" fmla="*/ 243373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86321">
                  <a:moveTo>
                    <a:pt x="249101" y="291093"/>
                  </a:moveTo>
                  <a:cubicBezTo>
                    <a:pt x="154232" y="273723"/>
                    <a:pt x="107085" y="265515"/>
                    <a:pt x="12981" y="249482"/>
                  </a:cubicBezTo>
                  <a:cubicBezTo>
                    <a:pt x="8972" y="194698"/>
                    <a:pt x="7827" y="174656"/>
                    <a:pt x="0" y="112238"/>
                  </a:cubicBezTo>
                  <a:cubicBezTo>
                    <a:pt x="85896" y="69862"/>
                    <a:pt x="128082" y="46766"/>
                    <a:pt x="211496" y="0"/>
                  </a:cubicBezTo>
                  <a:cubicBezTo>
                    <a:pt x="306174" y="19661"/>
                    <a:pt x="353130" y="27678"/>
                    <a:pt x="446471" y="40085"/>
                  </a:cubicBezTo>
                  <a:cubicBezTo>
                    <a:pt x="457160" y="99449"/>
                    <a:pt x="459642" y="120064"/>
                    <a:pt x="466704" y="173702"/>
                  </a:cubicBezTo>
                  <a:cubicBezTo>
                    <a:pt x="380427" y="219132"/>
                    <a:pt x="336905" y="242801"/>
                    <a:pt x="249101" y="291093"/>
                  </a:cubicBezTo>
                  <a:close/>
                  <a:moveTo>
                    <a:pt x="26915" y="243373"/>
                  </a:moveTo>
                  <a:cubicBezTo>
                    <a:pt x="115102" y="257880"/>
                    <a:pt x="159195" y="265325"/>
                    <a:pt x="248145" y="280977"/>
                  </a:cubicBezTo>
                  <a:cubicBezTo>
                    <a:pt x="330415" y="236311"/>
                    <a:pt x="371264" y="214359"/>
                    <a:pt x="452388" y="172175"/>
                  </a:cubicBezTo>
                  <a:cubicBezTo>
                    <a:pt x="445899" y="122355"/>
                    <a:pt x="443417" y="102503"/>
                    <a:pt x="433682" y="47148"/>
                  </a:cubicBezTo>
                  <a:cubicBezTo>
                    <a:pt x="346067" y="35504"/>
                    <a:pt x="301974" y="28060"/>
                    <a:pt x="213215" y="10117"/>
                  </a:cubicBezTo>
                  <a:cubicBezTo>
                    <a:pt x="134762" y="53829"/>
                    <a:pt x="95251" y="75398"/>
                    <a:pt x="14507" y="115101"/>
                  </a:cubicBezTo>
                  <a:cubicBezTo>
                    <a:pt x="21952" y="173320"/>
                    <a:pt x="23097" y="192599"/>
                    <a:pt x="26915" y="243373"/>
                  </a:cubicBezTo>
                  <a:close/>
                </a:path>
              </a:pathLst>
            </a:custGeom>
            <a:grpFill/>
            <a:ln w="19088" cap="flat">
              <a:noFill/>
              <a:prstDash val="solid"/>
              <a:miter/>
            </a:ln>
          </p:spPr>
          <p:txBody>
            <a:bodyPr rtlCol="0" anchor="ctr"/>
            <a:lstStyle/>
            <a:p>
              <a:endParaRPr lang="en-US" dirty="0"/>
            </a:p>
          </p:txBody>
        </p:sp>
        <p:sp>
          <p:nvSpPr>
            <p:cNvPr id="735" name="Freeform: Shape 734">
              <a:extLst>
                <a:ext uri="{FF2B5EF4-FFF2-40B4-BE49-F238E27FC236}">
                  <a16:creationId xmlns:a16="http://schemas.microsoft.com/office/drawing/2014/main" id="{6BC297AC-5131-471E-B6ED-D6E1CC82EA40}"/>
                </a:ext>
              </a:extLst>
            </p:cNvPr>
            <p:cNvSpPr/>
            <p:nvPr/>
          </p:nvSpPr>
          <p:spPr>
            <a:xfrm>
              <a:off x="7185740" y="5291855"/>
              <a:ext cx="458114" cy="267233"/>
            </a:xfrm>
            <a:custGeom>
              <a:avLst/>
              <a:gdLst>
                <a:gd name="connsiteX0" fmla="*/ 254063 w 458114"/>
                <a:gd name="connsiteY0" fmla="*/ 276014 h 267233"/>
                <a:gd name="connsiteX1" fmla="*/ 20042 w 458114"/>
                <a:gd name="connsiteY1" fmla="*/ 251008 h 267233"/>
                <a:gd name="connsiteX2" fmla="*/ 0 w 458114"/>
                <a:gd name="connsiteY2" fmla="*/ 117201 h 267233"/>
                <a:gd name="connsiteX3" fmla="*/ 203479 w 458114"/>
                <a:gd name="connsiteY3" fmla="*/ 0 h 267233"/>
                <a:gd name="connsiteX4" fmla="*/ 435589 w 458114"/>
                <a:gd name="connsiteY4" fmla="*/ 24051 h 267233"/>
                <a:gd name="connsiteX5" fmla="*/ 461168 w 458114"/>
                <a:gd name="connsiteY5" fmla="*/ 149269 h 267233"/>
                <a:gd name="connsiteX6" fmla="*/ 254063 w 458114"/>
                <a:gd name="connsiteY6" fmla="*/ 276014 h 267233"/>
                <a:gd name="connsiteX7" fmla="*/ 33404 w 458114"/>
                <a:gd name="connsiteY7" fmla="*/ 243946 h 267233"/>
                <a:gd name="connsiteX8" fmla="*/ 252535 w 458114"/>
                <a:gd name="connsiteY8" fmla="*/ 266088 h 267233"/>
                <a:gd name="connsiteX9" fmla="*/ 447043 w 458114"/>
                <a:gd name="connsiteY9" fmla="*/ 148505 h 267233"/>
                <a:gd name="connsiteX10" fmla="*/ 423183 w 458114"/>
                <a:gd name="connsiteY10" fmla="*/ 31114 h 267233"/>
                <a:gd name="connsiteX11" fmla="*/ 205578 w 458114"/>
                <a:gd name="connsiteY11" fmla="*/ 8971 h 267233"/>
                <a:gd name="connsiteX12" fmla="*/ 14316 w 458114"/>
                <a:gd name="connsiteY12" fmla="*/ 118919 h 267233"/>
                <a:gd name="connsiteX13" fmla="*/ 33404 w 458114"/>
                <a:gd name="connsiteY13" fmla="*/ 243946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67233">
                  <a:moveTo>
                    <a:pt x="254063" y="276014"/>
                  </a:moveTo>
                  <a:cubicBezTo>
                    <a:pt x="160148" y="264943"/>
                    <a:pt x="113383" y="259980"/>
                    <a:pt x="20042" y="251008"/>
                  </a:cubicBezTo>
                  <a:cubicBezTo>
                    <a:pt x="13171" y="197371"/>
                    <a:pt x="10498" y="176565"/>
                    <a:pt x="0" y="117201"/>
                  </a:cubicBezTo>
                  <a:cubicBezTo>
                    <a:pt x="82651" y="71199"/>
                    <a:pt x="123117" y="47148"/>
                    <a:pt x="203479" y="0"/>
                  </a:cubicBezTo>
                  <a:cubicBezTo>
                    <a:pt x="297201" y="12980"/>
                    <a:pt x="343586" y="17561"/>
                    <a:pt x="435589" y="24051"/>
                  </a:cubicBezTo>
                  <a:cubicBezTo>
                    <a:pt x="447997" y="77498"/>
                    <a:pt x="451433" y="97158"/>
                    <a:pt x="461168" y="149269"/>
                  </a:cubicBezTo>
                  <a:cubicBezTo>
                    <a:pt x="378707" y="197944"/>
                    <a:pt x="337477" y="223331"/>
                    <a:pt x="254063" y="276014"/>
                  </a:cubicBezTo>
                  <a:close/>
                  <a:moveTo>
                    <a:pt x="33404" y="243946"/>
                  </a:moveTo>
                  <a:cubicBezTo>
                    <a:pt x="120827" y="251772"/>
                    <a:pt x="164539" y="256353"/>
                    <a:pt x="252535" y="266088"/>
                  </a:cubicBezTo>
                  <a:cubicBezTo>
                    <a:pt x="330796" y="217414"/>
                    <a:pt x="369545" y="193744"/>
                    <a:pt x="447043" y="148505"/>
                  </a:cubicBezTo>
                  <a:cubicBezTo>
                    <a:pt x="438071" y="100213"/>
                    <a:pt x="434826" y="81315"/>
                    <a:pt x="423183" y="31114"/>
                  </a:cubicBezTo>
                  <a:cubicBezTo>
                    <a:pt x="336904" y="25005"/>
                    <a:pt x="293384" y="20806"/>
                    <a:pt x="205578" y="8971"/>
                  </a:cubicBezTo>
                  <a:cubicBezTo>
                    <a:pt x="129990" y="53256"/>
                    <a:pt x="91814" y="75589"/>
                    <a:pt x="14316" y="118919"/>
                  </a:cubicBezTo>
                  <a:cubicBezTo>
                    <a:pt x="24432" y="174465"/>
                    <a:pt x="26914" y="194317"/>
                    <a:pt x="33404" y="243946"/>
                  </a:cubicBezTo>
                  <a:close/>
                </a:path>
              </a:pathLst>
            </a:custGeom>
            <a:grpFill/>
            <a:ln w="19088" cap="flat">
              <a:noFill/>
              <a:prstDash val="solid"/>
              <a:miter/>
            </a:ln>
          </p:spPr>
          <p:txBody>
            <a:bodyPr rtlCol="0" anchor="ctr"/>
            <a:lstStyle/>
            <a:p>
              <a:endParaRPr lang="en-US" dirty="0"/>
            </a:p>
          </p:txBody>
        </p:sp>
        <p:sp>
          <p:nvSpPr>
            <p:cNvPr id="736" name="Freeform: Shape 735">
              <a:extLst>
                <a:ext uri="{FF2B5EF4-FFF2-40B4-BE49-F238E27FC236}">
                  <a16:creationId xmlns:a16="http://schemas.microsoft.com/office/drawing/2014/main" id="{D3CAB9C8-0461-4D90-9050-D6B7F96C299E}"/>
                </a:ext>
              </a:extLst>
            </p:cNvPr>
            <p:cNvSpPr/>
            <p:nvPr/>
          </p:nvSpPr>
          <p:spPr>
            <a:xfrm>
              <a:off x="7607969" y="5204622"/>
              <a:ext cx="439026" cy="248145"/>
            </a:xfrm>
            <a:custGeom>
              <a:avLst/>
              <a:gdLst>
                <a:gd name="connsiteX0" fmla="*/ 255780 w 439026"/>
                <a:gd name="connsiteY0" fmla="*/ 254254 h 248145"/>
                <a:gd name="connsiteX1" fmla="*/ 25386 w 439026"/>
                <a:gd name="connsiteY1" fmla="*/ 239937 h 248145"/>
                <a:gd name="connsiteX2" fmla="*/ 0 w 439026"/>
                <a:gd name="connsiteY2" fmla="*/ 114529 h 248145"/>
                <a:gd name="connsiteX3" fmla="*/ 196225 w 439026"/>
                <a:gd name="connsiteY3" fmla="*/ 0 h 248145"/>
                <a:gd name="connsiteX4" fmla="*/ 423183 w 439026"/>
                <a:gd name="connsiteY4" fmla="*/ 10689 h 248145"/>
                <a:gd name="connsiteX5" fmla="*/ 452387 w 439026"/>
                <a:gd name="connsiteY5" fmla="*/ 125027 h 248145"/>
                <a:gd name="connsiteX6" fmla="*/ 255780 w 439026"/>
                <a:gd name="connsiteY6" fmla="*/ 254254 h 248145"/>
                <a:gd name="connsiteX7" fmla="*/ 38176 w 439026"/>
                <a:gd name="connsiteY7" fmla="*/ 232493 h 248145"/>
                <a:gd name="connsiteX8" fmla="*/ 253872 w 439026"/>
                <a:gd name="connsiteY8" fmla="*/ 244900 h 248145"/>
                <a:gd name="connsiteX9" fmla="*/ 438453 w 439026"/>
                <a:gd name="connsiteY9" fmla="*/ 124836 h 248145"/>
                <a:gd name="connsiteX10" fmla="*/ 411348 w 439026"/>
                <a:gd name="connsiteY10" fmla="*/ 17561 h 248145"/>
                <a:gd name="connsiteX11" fmla="*/ 198516 w 439026"/>
                <a:gd name="connsiteY11" fmla="*/ 7826 h 248145"/>
                <a:gd name="connsiteX12" fmla="*/ 14316 w 439026"/>
                <a:gd name="connsiteY12" fmla="*/ 115483 h 248145"/>
                <a:gd name="connsiteX13" fmla="*/ 38176 w 439026"/>
                <a:gd name="connsiteY13" fmla="*/ 232493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48145">
                  <a:moveTo>
                    <a:pt x="255780" y="254254"/>
                  </a:moveTo>
                  <a:cubicBezTo>
                    <a:pt x="163203" y="247000"/>
                    <a:pt x="117200" y="244137"/>
                    <a:pt x="25386" y="239937"/>
                  </a:cubicBezTo>
                  <a:cubicBezTo>
                    <a:pt x="15842" y="187827"/>
                    <a:pt x="12215" y="168166"/>
                    <a:pt x="0" y="114529"/>
                  </a:cubicBezTo>
                  <a:cubicBezTo>
                    <a:pt x="79215" y="68144"/>
                    <a:pt x="118345" y="44857"/>
                    <a:pt x="196225" y="0"/>
                  </a:cubicBezTo>
                  <a:cubicBezTo>
                    <a:pt x="288039" y="7063"/>
                    <a:pt x="333469" y="8971"/>
                    <a:pt x="423183" y="10689"/>
                  </a:cubicBezTo>
                  <a:cubicBezTo>
                    <a:pt x="436163" y="57073"/>
                    <a:pt x="440172" y="74825"/>
                    <a:pt x="452387" y="125027"/>
                  </a:cubicBezTo>
                  <a:cubicBezTo>
                    <a:pt x="373935" y="174083"/>
                    <a:pt x="334805" y="200043"/>
                    <a:pt x="255780" y="254254"/>
                  </a:cubicBezTo>
                  <a:close/>
                  <a:moveTo>
                    <a:pt x="38176" y="232493"/>
                  </a:moveTo>
                  <a:cubicBezTo>
                    <a:pt x="124073" y="236120"/>
                    <a:pt x="167211" y="238601"/>
                    <a:pt x="253872" y="244900"/>
                  </a:cubicBezTo>
                  <a:cubicBezTo>
                    <a:pt x="327933" y="194698"/>
                    <a:pt x="364773" y="170648"/>
                    <a:pt x="438453" y="124836"/>
                  </a:cubicBezTo>
                  <a:cubicBezTo>
                    <a:pt x="427382" y="78261"/>
                    <a:pt x="423374" y="61082"/>
                    <a:pt x="411348" y="17561"/>
                  </a:cubicBezTo>
                  <a:cubicBezTo>
                    <a:pt x="326979" y="15843"/>
                    <a:pt x="284603" y="14125"/>
                    <a:pt x="198516" y="7826"/>
                  </a:cubicBezTo>
                  <a:cubicBezTo>
                    <a:pt x="125409" y="50011"/>
                    <a:pt x="88759" y="71962"/>
                    <a:pt x="14316" y="115483"/>
                  </a:cubicBezTo>
                  <a:cubicBezTo>
                    <a:pt x="25768" y="165303"/>
                    <a:pt x="29204" y="184200"/>
                    <a:pt x="38176" y="232493"/>
                  </a:cubicBezTo>
                  <a:close/>
                </a:path>
              </a:pathLst>
            </a:custGeom>
            <a:grpFill/>
            <a:ln w="19088" cap="flat">
              <a:noFill/>
              <a:prstDash val="solid"/>
              <a:miter/>
            </a:ln>
          </p:spPr>
          <p:txBody>
            <a:bodyPr rtlCol="0" anchor="ctr"/>
            <a:lstStyle/>
            <a:p>
              <a:endParaRPr lang="en-US" dirty="0"/>
            </a:p>
          </p:txBody>
        </p:sp>
        <p:sp>
          <p:nvSpPr>
            <p:cNvPr id="737" name="Freeform: Shape 736">
              <a:extLst>
                <a:ext uri="{FF2B5EF4-FFF2-40B4-BE49-F238E27FC236}">
                  <a16:creationId xmlns:a16="http://schemas.microsoft.com/office/drawing/2014/main" id="{699218D4-702D-49F9-83FB-54B926D13E3B}"/>
                </a:ext>
              </a:extLst>
            </p:cNvPr>
            <p:cNvSpPr/>
            <p:nvPr/>
          </p:nvSpPr>
          <p:spPr>
            <a:xfrm>
              <a:off x="8018363" y="5112427"/>
              <a:ext cx="439026" cy="229057"/>
            </a:xfrm>
            <a:custGeom>
              <a:avLst/>
              <a:gdLst>
                <a:gd name="connsiteX0" fmla="*/ 255589 w 439026"/>
                <a:gd name="connsiteY0" fmla="*/ 230393 h 229057"/>
                <a:gd name="connsiteX1" fmla="*/ 29013 w 439026"/>
                <a:gd name="connsiteY1" fmla="*/ 220849 h 229057"/>
                <a:gd name="connsiteX2" fmla="*/ 0 w 439026"/>
                <a:gd name="connsiteY2" fmla="*/ 106130 h 229057"/>
                <a:gd name="connsiteX3" fmla="*/ 190117 w 439026"/>
                <a:gd name="connsiteY3" fmla="*/ 0 h 229057"/>
                <a:gd name="connsiteX4" fmla="*/ 411348 w 439026"/>
                <a:gd name="connsiteY4" fmla="*/ 1336 h 229057"/>
                <a:gd name="connsiteX5" fmla="*/ 442653 w 439026"/>
                <a:gd name="connsiteY5" fmla="*/ 104794 h 229057"/>
                <a:gd name="connsiteX6" fmla="*/ 255589 w 439026"/>
                <a:gd name="connsiteY6" fmla="*/ 230393 h 229057"/>
                <a:gd name="connsiteX7" fmla="*/ 41039 w 439026"/>
                <a:gd name="connsiteY7" fmla="*/ 213405 h 229057"/>
                <a:gd name="connsiteX8" fmla="*/ 253107 w 439026"/>
                <a:gd name="connsiteY8" fmla="*/ 221422 h 229057"/>
                <a:gd name="connsiteX9" fmla="*/ 428909 w 439026"/>
                <a:gd name="connsiteY9" fmla="*/ 104412 h 229057"/>
                <a:gd name="connsiteX10" fmla="*/ 399705 w 439026"/>
                <a:gd name="connsiteY10" fmla="*/ 7444 h 229057"/>
                <a:gd name="connsiteX11" fmla="*/ 192217 w 439026"/>
                <a:gd name="connsiteY11" fmla="*/ 6490 h 229057"/>
                <a:gd name="connsiteX12" fmla="*/ 13743 w 439026"/>
                <a:gd name="connsiteY12" fmla="*/ 106321 h 229057"/>
                <a:gd name="connsiteX13" fmla="*/ 41039 w 439026"/>
                <a:gd name="connsiteY13" fmla="*/ 213405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229057">
                  <a:moveTo>
                    <a:pt x="255589" y="230393"/>
                  </a:moveTo>
                  <a:cubicBezTo>
                    <a:pt x="164348" y="224667"/>
                    <a:pt x="119110" y="222567"/>
                    <a:pt x="29013" y="220849"/>
                  </a:cubicBezTo>
                  <a:cubicBezTo>
                    <a:pt x="16988" y="170648"/>
                    <a:pt x="12980" y="152705"/>
                    <a:pt x="0" y="106130"/>
                  </a:cubicBezTo>
                  <a:cubicBezTo>
                    <a:pt x="76542" y="62036"/>
                    <a:pt x="114338" y="40467"/>
                    <a:pt x="190117" y="0"/>
                  </a:cubicBezTo>
                  <a:cubicBezTo>
                    <a:pt x="279640" y="2482"/>
                    <a:pt x="323733" y="2291"/>
                    <a:pt x="411348" y="1336"/>
                  </a:cubicBezTo>
                  <a:cubicBezTo>
                    <a:pt x="424137" y="40467"/>
                    <a:pt x="428527" y="56310"/>
                    <a:pt x="442653" y="104794"/>
                  </a:cubicBezTo>
                  <a:cubicBezTo>
                    <a:pt x="367827" y="151941"/>
                    <a:pt x="330415" y="177137"/>
                    <a:pt x="255589" y="230393"/>
                  </a:cubicBezTo>
                  <a:close/>
                  <a:moveTo>
                    <a:pt x="41039" y="213405"/>
                  </a:moveTo>
                  <a:cubicBezTo>
                    <a:pt x="125409" y="214741"/>
                    <a:pt x="167784" y="216459"/>
                    <a:pt x="253107" y="221422"/>
                  </a:cubicBezTo>
                  <a:cubicBezTo>
                    <a:pt x="323352" y="171984"/>
                    <a:pt x="358474" y="148505"/>
                    <a:pt x="428909" y="104412"/>
                  </a:cubicBezTo>
                  <a:cubicBezTo>
                    <a:pt x="415738" y="59555"/>
                    <a:pt x="411730" y="44284"/>
                    <a:pt x="399705" y="7444"/>
                  </a:cubicBezTo>
                  <a:cubicBezTo>
                    <a:pt x="317625" y="8399"/>
                    <a:pt x="276204" y="8590"/>
                    <a:pt x="192217" y="6490"/>
                  </a:cubicBezTo>
                  <a:cubicBezTo>
                    <a:pt x="121209" y="44857"/>
                    <a:pt x="85514" y="65090"/>
                    <a:pt x="13743" y="106321"/>
                  </a:cubicBezTo>
                  <a:cubicBezTo>
                    <a:pt x="25960" y="149651"/>
                    <a:pt x="29777" y="166830"/>
                    <a:pt x="41039" y="213405"/>
                  </a:cubicBezTo>
                  <a:close/>
                </a:path>
              </a:pathLst>
            </a:custGeom>
            <a:grpFill/>
            <a:ln w="19088" cap="flat">
              <a:noFill/>
              <a:prstDash val="solid"/>
              <a:miter/>
            </a:ln>
          </p:spPr>
          <p:txBody>
            <a:bodyPr rtlCol="0" anchor="ctr"/>
            <a:lstStyle/>
            <a:p>
              <a:endParaRPr lang="en-US" dirty="0"/>
            </a:p>
          </p:txBody>
        </p:sp>
        <p:sp>
          <p:nvSpPr>
            <p:cNvPr id="738" name="Freeform: Shape 737">
              <a:extLst>
                <a:ext uri="{FF2B5EF4-FFF2-40B4-BE49-F238E27FC236}">
                  <a16:creationId xmlns:a16="http://schemas.microsoft.com/office/drawing/2014/main" id="{371F3DA9-AECD-4A30-86D5-34261F63E783}"/>
                </a:ext>
              </a:extLst>
            </p:cNvPr>
            <p:cNvSpPr/>
            <p:nvPr/>
          </p:nvSpPr>
          <p:spPr>
            <a:xfrm>
              <a:off x="8416923" y="5019277"/>
              <a:ext cx="419938" cy="209969"/>
            </a:xfrm>
            <a:custGeom>
              <a:avLst/>
              <a:gdLst>
                <a:gd name="connsiteX0" fmla="*/ 255208 w 419938"/>
                <a:gd name="connsiteY0" fmla="*/ 211496 h 209969"/>
                <a:gd name="connsiteX1" fmla="*/ 31304 w 419938"/>
                <a:gd name="connsiteY1" fmla="*/ 201189 h 209969"/>
                <a:gd name="connsiteX2" fmla="*/ 0 w 419938"/>
                <a:gd name="connsiteY2" fmla="*/ 97540 h 209969"/>
                <a:gd name="connsiteX3" fmla="*/ 186109 w 419938"/>
                <a:gd name="connsiteY3" fmla="*/ 3436 h 209969"/>
                <a:gd name="connsiteX4" fmla="*/ 401995 w 419938"/>
                <a:gd name="connsiteY4" fmla="*/ 0 h 209969"/>
                <a:gd name="connsiteX5" fmla="*/ 435017 w 419938"/>
                <a:gd name="connsiteY5" fmla="*/ 93913 h 209969"/>
                <a:gd name="connsiteX6" fmla="*/ 255208 w 419938"/>
                <a:gd name="connsiteY6" fmla="*/ 211496 h 209969"/>
                <a:gd name="connsiteX7" fmla="*/ 42948 w 419938"/>
                <a:gd name="connsiteY7" fmla="*/ 193935 h 209969"/>
                <a:gd name="connsiteX8" fmla="*/ 252535 w 419938"/>
                <a:gd name="connsiteY8" fmla="*/ 202716 h 209969"/>
                <a:gd name="connsiteX9" fmla="*/ 421464 w 419938"/>
                <a:gd name="connsiteY9" fmla="*/ 93341 h 209969"/>
                <a:gd name="connsiteX10" fmla="*/ 390733 w 419938"/>
                <a:gd name="connsiteY10" fmla="*/ 5345 h 209969"/>
                <a:gd name="connsiteX11" fmla="*/ 188399 w 419938"/>
                <a:gd name="connsiteY11" fmla="*/ 8781 h 209969"/>
                <a:gd name="connsiteX12" fmla="*/ 13934 w 419938"/>
                <a:gd name="connsiteY12" fmla="*/ 97349 h 209969"/>
                <a:gd name="connsiteX13" fmla="*/ 42948 w 419938"/>
                <a:gd name="connsiteY13" fmla="*/ 193935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209969">
                  <a:moveTo>
                    <a:pt x="255208" y="211496"/>
                  </a:moveTo>
                  <a:cubicBezTo>
                    <a:pt x="164920" y="205006"/>
                    <a:pt x="120064" y="202906"/>
                    <a:pt x="31304" y="201189"/>
                  </a:cubicBezTo>
                  <a:cubicBezTo>
                    <a:pt x="17179" y="152705"/>
                    <a:pt x="12789" y="136862"/>
                    <a:pt x="0" y="97540"/>
                  </a:cubicBezTo>
                  <a:cubicBezTo>
                    <a:pt x="74443" y="57646"/>
                    <a:pt x="111665" y="38558"/>
                    <a:pt x="186109" y="3436"/>
                  </a:cubicBezTo>
                  <a:cubicBezTo>
                    <a:pt x="273151" y="2863"/>
                    <a:pt x="316099" y="1909"/>
                    <a:pt x="401995" y="0"/>
                  </a:cubicBezTo>
                  <a:cubicBezTo>
                    <a:pt x="414211" y="32832"/>
                    <a:pt x="418602" y="47148"/>
                    <a:pt x="435017" y="93913"/>
                  </a:cubicBezTo>
                  <a:cubicBezTo>
                    <a:pt x="362674" y="137625"/>
                    <a:pt x="326788" y="161294"/>
                    <a:pt x="255208" y="211496"/>
                  </a:cubicBezTo>
                  <a:close/>
                  <a:moveTo>
                    <a:pt x="42948" y="193935"/>
                  </a:moveTo>
                  <a:cubicBezTo>
                    <a:pt x="125981" y="195271"/>
                    <a:pt x="167975" y="196989"/>
                    <a:pt x="252535" y="202716"/>
                  </a:cubicBezTo>
                  <a:cubicBezTo>
                    <a:pt x="319916" y="156141"/>
                    <a:pt x="353511" y="134189"/>
                    <a:pt x="421464" y="93341"/>
                  </a:cubicBezTo>
                  <a:cubicBezTo>
                    <a:pt x="406385" y="50011"/>
                    <a:pt x="402185" y="36458"/>
                    <a:pt x="390733" y="5345"/>
                  </a:cubicBezTo>
                  <a:cubicBezTo>
                    <a:pt x="310372" y="7063"/>
                    <a:pt x="269905" y="8017"/>
                    <a:pt x="188399" y="8781"/>
                  </a:cubicBezTo>
                  <a:cubicBezTo>
                    <a:pt x="118536" y="41994"/>
                    <a:pt x="83796" y="59937"/>
                    <a:pt x="13934" y="97349"/>
                  </a:cubicBezTo>
                  <a:cubicBezTo>
                    <a:pt x="25577" y="133998"/>
                    <a:pt x="29777" y="149078"/>
                    <a:pt x="42948" y="193935"/>
                  </a:cubicBezTo>
                  <a:close/>
                </a:path>
              </a:pathLst>
            </a:custGeom>
            <a:grpFill/>
            <a:ln w="19088" cap="flat">
              <a:noFill/>
              <a:prstDash val="solid"/>
              <a:miter/>
            </a:ln>
          </p:spPr>
          <p:txBody>
            <a:bodyPr rtlCol="0" anchor="ctr"/>
            <a:lstStyle/>
            <a:p>
              <a:endParaRPr lang="en-US" dirty="0"/>
            </a:p>
          </p:txBody>
        </p:sp>
        <p:sp>
          <p:nvSpPr>
            <p:cNvPr id="739" name="Freeform: Shape 738">
              <a:extLst>
                <a:ext uri="{FF2B5EF4-FFF2-40B4-BE49-F238E27FC236}">
                  <a16:creationId xmlns:a16="http://schemas.microsoft.com/office/drawing/2014/main" id="{690F23D4-6BC3-4EDD-A50E-85EF7FA4D78D}"/>
                </a:ext>
              </a:extLst>
            </p:cNvPr>
            <p:cNvSpPr/>
            <p:nvPr/>
          </p:nvSpPr>
          <p:spPr>
            <a:xfrm>
              <a:off x="8806510" y="4940061"/>
              <a:ext cx="419938" cy="190881"/>
            </a:xfrm>
            <a:custGeom>
              <a:avLst/>
              <a:gdLst>
                <a:gd name="connsiteX0" fmla="*/ 256353 w 419938"/>
                <a:gd name="connsiteY0" fmla="*/ 192599 h 190880"/>
                <a:gd name="connsiteX1" fmla="*/ 33022 w 419938"/>
                <a:gd name="connsiteY1" fmla="*/ 176374 h 190880"/>
                <a:gd name="connsiteX2" fmla="*/ 0 w 419938"/>
                <a:gd name="connsiteY2" fmla="*/ 82270 h 190880"/>
                <a:gd name="connsiteX3" fmla="*/ 184010 w 419938"/>
                <a:gd name="connsiteY3" fmla="*/ 2672 h 190880"/>
                <a:gd name="connsiteX4" fmla="*/ 396460 w 419938"/>
                <a:gd name="connsiteY4" fmla="*/ 0 h 190880"/>
                <a:gd name="connsiteX5" fmla="*/ 431582 w 419938"/>
                <a:gd name="connsiteY5" fmla="*/ 87614 h 190880"/>
                <a:gd name="connsiteX6" fmla="*/ 256353 w 419938"/>
                <a:gd name="connsiteY6" fmla="*/ 192599 h 190880"/>
                <a:gd name="connsiteX7" fmla="*/ 44093 w 419938"/>
                <a:gd name="connsiteY7" fmla="*/ 169693 h 190880"/>
                <a:gd name="connsiteX8" fmla="*/ 253299 w 419938"/>
                <a:gd name="connsiteY8" fmla="*/ 184200 h 190880"/>
                <a:gd name="connsiteX9" fmla="*/ 418030 w 419938"/>
                <a:gd name="connsiteY9" fmla="*/ 86469 h 190880"/>
                <a:gd name="connsiteX10" fmla="*/ 385198 w 419938"/>
                <a:gd name="connsiteY10" fmla="*/ 4390 h 190880"/>
                <a:gd name="connsiteX11" fmla="*/ 185918 w 419938"/>
                <a:gd name="connsiteY11" fmla="*/ 6872 h 190880"/>
                <a:gd name="connsiteX12" fmla="*/ 13362 w 419938"/>
                <a:gd name="connsiteY12" fmla="*/ 81888 h 190880"/>
                <a:gd name="connsiteX13" fmla="*/ 44093 w 419938"/>
                <a:gd name="connsiteY13" fmla="*/ 169693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90880">
                  <a:moveTo>
                    <a:pt x="256353" y="192599"/>
                  </a:moveTo>
                  <a:cubicBezTo>
                    <a:pt x="165876" y="183246"/>
                    <a:pt x="121209" y="180001"/>
                    <a:pt x="33022" y="176374"/>
                  </a:cubicBezTo>
                  <a:cubicBezTo>
                    <a:pt x="16798" y="129608"/>
                    <a:pt x="12217" y="115101"/>
                    <a:pt x="0" y="82270"/>
                  </a:cubicBezTo>
                  <a:cubicBezTo>
                    <a:pt x="73299" y="47720"/>
                    <a:pt x="109948" y="31686"/>
                    <a:pt x="184010" y="2672"/>
                  </a:cubicBezTo>
                  <a:cubicBezTo>
                    <a:pt x="269142" y="1336"/>
                    <a:pt x="311518" y="191"/>
                    <a:pt x="396460" y="0"/>
                  </a:cubicBezTo>
                  <a:cubicBezTo>
                    <a:pt x="408104" y="28441"/>
                    <a:pt x="413258" y="42185"/>
                    <a:pt x="431582" y="87614"/>
                  </a:cubicBezTo>
                  <a:cubicBezTo>
                    <a:pt x="360955" y="125791"/>
                    <a:pt x="325834" y="146978"/>
                    <a:pt x="256353" y="192599"/>
                  </a:cubicBezTo>
                  <a:close/>
                  <a:moveTo>
                    <a:pt x="44093" y="169693"/>
                  </a:moveTo>
                  <a:cubicBezTo>
                    <a:pt x="126745" y="172938"/>
                    <a:pt x="168548" y="175801"/>
                    <a:pt x="253299" y="184200"/>
                  </a:cubicBezTo>
                  <a:cubicBezTo>
                    <a:pt x="318580" y="142015"/>
                    <a:pt x="351602" y="122355"/>
                    <a:pt x="418030" y="86469"/>
                  </a:cubicBezTo>
                  <a:cubicBezTo>
                    <a:pt x="401041" y="44284"/>
                    <a:pt x="396269" y="31304"/>
                    <a:pt x="385198" y="4390"/>
                  </a:cubicBezTo>
                  <a:cubicBezTo>
                    <a:pt x="305410" y="4581"/>
                    <a:pt x="265897" y="5536"/>
                    <a:pt x="185918" y="6872"/>
                  </a:cubicBezTo>
                  <a:cubicBezTo>
                    <a:pt x="116437" y="34359"/>
                    <a:pt x="82079" y="49438"/>
                    <a:pt x="13362" y="81888"/>
                  </a:cubicBezTo>
                  <a:cubicBezTo>
                    <a:pt x="24814" y="112811"/>
                    <a:pt x="29014" y="126363"/>
                    <a:pt x="44093" y="169693"/>
                  </a:cubicBezTo>
                  <a:close/>
                </a:path>
              </a:pathLst>
            </a:custGeom>
            <a:grpFill/>
            <a:ln w="19088" cap="flat">
              <a:noFill/>
              <a:prstDash val="solid"/>
              <a:miter/>
            </a:ln>
          </p:spPr>
          <p:txBody>
            <a:bodyPr rtlCol="0" anchor="ctr"/>
            <a:lstStyle/>
            <a:p>
              <a:endParaRPr lang="en-US" dirty="0"/>
            </a:p>
          </p:txBody>
        </p:sp>
        <p:sp>
          <p:nvSpPr>
            <p:cNvPr id="740" name="Freeform: Shape 739">
              <a:extLst>
                <a:ext uri="{FF2B5EF4-FFF2-40B4-BE49-F238E27FC236}">
                  <a16:creationId xmlns:a16="http://schemas.microsoft.com/office/drawing/2014/main" id="{00D7738C-2966-4CB6-90AD-D32C07BB177D}"/>
                </a:ext>
              </a:extLst>
            </p:cNvPr>
            <p:cNvSpPr/>
            <p:nvPr/>
          </p:nvSpPr>
          <p:spPr>
            <a:xfrm>
              <a:off x="9190945" y="4878025"/>
              <a:ext cx="419938" cy="171793"/>
            </a:xfrm>
            <a:custGeom>
              <a:avLst/>
              <a:gdLst>
                <a:gd name="connsiteX0" fmla="*/ 261316 w 419938"/>
                <a:gd name="connsiteY0" fmla="*/ 179046 h 171792"/>
                <a:gd name="connsiteX1" fmla="*/ 35121 w 419938"/>
                <a:gd name="connsiteY1" fmla="*/ 151941 h 171792"/>
                <a:gd name="connsiteX2" fmla="*/ 0 w 419938"/>
                <a:gd name="connsiteY2" fmla="*/ 64136 h 171792"/>
                <a:gd name="connsiteX3" fmla="*/ 184010 w 419938"/>
                <a:gd name="connsiteY3" fmla="*/ 0 h 171792"/>
                <a:gd name="connsiteX4" fmla="*/ 396459 w 419938"/>
                <a:gd name="connsiteY4" fmla="*/ 4390 h 171792"/>
                <a:gd name="connsiteX5" fmla="*/ 435591 w 419938"/>
                <a:gd name="connsiteY5" fmla="*/ 90287 h 171792"/>
                <a:gd name="connsiteX6" fmla="*/ 261316 w 419938"/>
                <a:gd name="connsiteY6" fmla="*/ 179046 h 171792"/>
                <a:gd name="connsiteX7" fmla="*/ 45811 w 419938"/>
                <a:gd name="connsiteY7" fmla="*/ 146024 h 171792"/>
                <a:gd name="connsiteX8" fmla="*/ 257689 w 419938"/>
                <a:gd name="connsiteY8" fmla="*/ 170838 h 171792"/>
                <a:gd name="connsiteX9" fmla="*/ 421655 w 419938"/>
                <a:gd name="connsiteY9" fmla="*/ 88187 h 171792"/>
                <a:gd name="connsiteX10" fmla="*/ 385198 w 419938"/>
                <a:gd name="connsiteY10" fmla="*/ 7826 h 171792"/>
                <a:gd name="connsiteX11" fmla="*/ 185727 w 419938"/>
                <a:gd name="connsiteY11" fmla="*/ 3436 h 171792"/>
                <a:gd name="connsiteX12" fmla="*/ 13171 w 419938"/>
                <a:gd name="connsiteY12" fmla="*/ 64136 h 171792"/>
                <a:gd name="connsiteX13" fmla="*/ 45811 w 419938"/>
                <a:gd name="connsiteY13" fmla="*/ 146024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19938" h="171792">
                  <a:moveTo>
                    <a:pt x="261316" y="179046"/>
                  </a:moveTo>
                  <a:cubicBezTo>
                    <a:pt x="169311" y="164730"/>
                    <a:pt x="124073" y="159386"/>
                    <a:pt x="35121" y="151941"/>
                  </a:cubicBezTo>
                  <a:cubicBezTo>
                    <a:pt x="16798" y="106512"/>
                    <a:pt x="11835" y="92577"/>
                    <a:pt x="0" y="64136"/>
                  </a:cubicBezTo>
                  <a:cubicBezTo>
                    <a:pt x="72917" y="35504"/>
                    <a:pt x="109757" y="22715"/>
                    <a:pt x="184010" y="0"/>
                  </a:cubicBezTo>
                  <a:cubicBezTo>
                    <a:pt x="268379" y="0"/>
                    <a:pt x="310754" y="382"/>
                    <a:pt x="396459" y="4390"/>
                  </a:cubicBezTo>
                  <a:cubicBezTo>
                    <a:pt x="408676" y="30923"/>
                    <a:pt x="415166" y="45430"/>
                    <a:pt x="435591" y="90287"/>
                  </a:cubicBezTo>
                  <a:cubicBezTo>
                    <a:pt x="364773" y="121782"/>
                    <a:pt x="330033" y="139534"/>
                    <a:pt x="261316" y="179046"/>
                  </a:cubicBezTo>
                  <a:close/>
                  <a:moveTo>
                    <a:pt x="45811" y="146024"/>
                  </a:moveTo>
                  <a:cubicBezTo>
                    <a:pt x="129226" y="152896"/>
                    <a:pt x="171602" y="157859"/>
                    <a:pt x="257689" y="170838"/>
                  </a:cubicBezTo>
                  <a:cubicBezTo>
                    <a:pt x="322398" y="134380"/>
                    <a:pt x="355038" y="117773"/>
                    <a:pt x="421655" y="88187"/>
                  </a:cubicBezTo>
                  <a:cubicBezTo>
                    <a:pt x="402758" y="46766"/>
                    <a:pt x="396650" y="33022"/>
                    <a:pt x="385198" y="7826"/>
                  </a:cubicBezTo>
                  <a:cubicBezTo>
                    <a:pt x="304645" y="4008"/>
                    <a:pt x="264943" y="3627"/>
                    <a:pt x="185727" y="3436"/>
                  </a:cubicBezTo>
                  <a:cubicBezTo>
                    <a:pt x="116055" y="25005"/>
                    <a:pt x="81696" y="37222"/>
                    <a:pt x="13171" y="64136"/>
                  </a:cubicBezTo>
                  <a:cubicBezTo>
                    <a:pt x="24051" y="90859"/>
                    <a:pt x="28823" y="103839"/>
                    <a:pt x="45811" y="146024"/>
                  </a:cubicBezTo>
                  <a:close/>
                </a:path>
              </a:pathLst>
            </a:custGeom>
            <a:grpFill/>
            <a:ln w="19088" cap="flat">
              <a:noFill/>
              <a:prstDash val="solid"/>
              <a:miter/>
            </a:ln>
          </p:spPr>
          <p:txBody>
            <a:bodyPr rtlCol="0" anchor="ctr"/>
            <a:lstStyle/>
            <a:p>
              <a:endParaRPr lang="en-US" dirty="0"/>
            </a:p>
          </p:txBody>
        </p:sp>
        <p:sp>
          <p:nvSpPr>
            <p:cNvPr id="741" name="Freeform: Shape 740">
              <a:extLst>
                <a:ext uri="{FF2B5EF4-FFF2-40B4-BE49-F238E27FC236}">
                  <a16:creationId xmlns:a16="http://schemas.microsoft.com/office/drawing/2014/main" id="{91D48446-509D-4B69-8F66-0F154BEB7FBD}"/>
                </a:ext>
              </a:extLst>
            </p:cNvPr>
            <p:cNvSpPr/>
            <p:nvPr/>
          </p:nvSpPr>
          <p:spPr>
            <a:xfrm>
              <a:off x="9575188" y="4834886"/>
              <a:ext cx="439026" cy="171793"/>
            </a:xfrm>
            <a:custGeom>
              <a:avLst/>
              <a:gdLst>
                <a:gd name="connsiteX0" fmla="*/ 272386 w 439026"/>
                <a:gd name="connsiteY0" fmla="*/ 177710 h 171792"/>
                <a:gd name="connsiteX1" fmla="*/ 38939 w 439026"/>
                <a:gd name="connsiteY1" fmla="*/ 134762 h 171792"/>
                <a:gd name="connsiteX2" fmla="*/ 0 w 439026"/>
                <a:gd name="connsiteY2" fmla="*/ 49056 h 171792"/>
                <a:gd name="connsiteX3" fmla="*/ 185727 w 439026"/>
                <a:gd name="connsiteY3" fmla="*/ 0 h 171792"/>
                <a:gd name="connsiteX4" fmla="*/ 403713 w 439026"/>
                <a:gd name="connsiteY4" fmla="*/ 18515 h 171792"/>
                <a:gd name="connsiteX5" fmla="*/ 450479 w 439026"/>
                <a:gd name="connsiteY5" fmla="*/ 108611 h 171792"/>
                <a:gd name="connsiteX6" fmla="*/ 272386 w 439026"/>
                <a:gd name="connsiteY6" fmla="*/ 177710 h 171792"/>
                <a:gd name="connsiteX7" fmla="*/ 49820 w 439026"/>
                <a:gd name="connsiteY7" fmla="*/ 129799 h 171792"/>
                <a:gd name="connsiteX8" fmla="*/ 268379 w 439026"/>
                <a:gd name="connsiteY8" fmla="*/ 169502 h 171792"/>
                <a:gd name="connsiteX9" fmla="*/ 435591 w 439026"/>
                <a:gd name="connsiteY9" fmla="*/ 105175 h 171792"/>
                <a:gd name="connsiteX10" fmla="*/ 392069 w 439026"/>
                <a:gd name="connsiteY10" fmla="*/ 20997 h 171792"/>
                <a:gd name="connsiteX11" fmla="*/ 187254 w 439026"/>
                <a:gd name="connsiteY11" fmla="*/ 3054 h 171792"/>
                <a:gd name="connsiteX12" fmla="*/ 13171 w 439026"/>
                <a:gd name="connsiteY12" fmla="*/ 49438 h 171792"/>
                <a:gd name="connsiteX13" fmla="*/ 49820 w 439026"/>
                <a:gd name="connsiteY13" fmla="*/ 129799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171792">
                  <a:moveTo>
                    <a:pt x="272386" y="177710"/>
                  </a:moveTo>
                  <a:cubicBezTo>
                    <a:pt x="176946" y="156522"/>
                    <a:pt x="130181" y="147933"/>
                    <a:pt x="38939" y="134762"/>
                  </a:cubicBezTo>
                  <a:cubicBezTo>
                    <a:pt x="18515" y="90096"/>
                    <a:pt x="12215" y="75398"/>
                    <a:pt x="0" y="49056"/>
                  </a:cubicBezTo>
                  <a:cubicBezTo>
                    <a:pt x="73489" y="26532"/>
                    <a:pt x="110520" y="16798"/>
                    <a:pt x="185727" y="0"/>
                  </a:cubicBezTo>
                  <a:cubicBezTo>
                    <a:pt x="271241" y="4008"/>
                    <a:pt x="314572" y="7254"/>
                    <a:pt x="403713" y="18515"/>
                  </a:cubicBezTo>
                  <a:cubicBezTo>
                    <a:pt x="418411" y="46384"/>
                    <a:pt x="427382" y="63945"/>
                    <a:pt x="450479" y="108611"/>
                  </a:cubicBezTo>
                  <a:cubicBezTo>
                    <a:pt x="377753" y="131899"/>
                    <a:pt x="342250" y="145833"/>
                    <a:pt x="272386" y="177710"/>
                  </a:cubicBezTo>
                  <a:close/>
                  <a:moveTo>
                    <a:pt x="49820" y="129799"/>
                  </a:moveTo>
                  <a:cubicBezTo>
                    <a:pt x="135334" y="142206"/>
                    <a:pt x="179046" y="150223"/>
                    <a:pt x="268379" y="169502"/>
                  </a:cubicBezTo>
                  <a:cubicBezTo>
                    <a:pt x="333851" y="140107"/>
                    <a:pt x="367255" y="127127"/>
                    <a:pt x="435591" y="105175"/>
                  </a:cubicBezTo>
                  <a:cubicBezTo>
                    <a:pt x="414211" y="63754"/>
                    <a:pt x="405813" y="47529"/>
                    <a:pt x="392069" y="20997"/>
                  </a:cubicBezTo>
                  <a:cubicBezTo>
                    <a:pt x="308272" y="10308"/>
                    <a:pt x="267614" y="7254"/>
                    <a:pt x="187254" y="3054"/>
                  </a:cubicBezTo>
                  <a:cubicBezTo>
                    <a:pt x="116819" y="19088"/>
                    <a:pt x="82079" y="28250"/>
                    <a:pt x="13171" y="49438"/>
                  </a:cubicBezTo>
                  <a:cubicBezTo>
                    <a:pt x="24814" y="74635"/>
                    <a:pt x="30923" y="88378"/>
                    <a:pt x="49820" y="129799"/>
                  </a:cubicBezTo>
                  <a:close/>
                </a:path>
              </a:pathLst>
            </a:custGeom>
            <a:grpFill/>
            <a:ln w="19088" cap="flat">
              <a:noFill/>
              <a:prstDash val="solid"/>
              <a:miter/>
            </a:ln>
          </p:spPr>
          <p:txBody>
            <a:bodyPr rtlCol="0" anchor="ctr"/>
            <a:lstStyle/>
            <a:p>
              <a:endParaRPr lang="en-US" dirty="0"/>
            </a:p>
          </p:txBody>
        </p:sp>
        <p:sp>
          <p:nvSpPr>
            <p:cNvPr id="742" name="Freeform: Shape 741">
              <a:extLst>
                <a:ext uri="{FF2B5EF4-FFF2-40B4-BE49-F238E27FC236}">
                  <a16:creationId xmlns:a16="http://schemas.microsoft.com/office/drawing/2014/main" id="{5EFE1D21-2223-48FA-A082-9A3899421D15}"/>
                </a:ext>
              </a:extLst>
            </p:cNvPr>
            <p:cNvSpPr/>
            <p:nvPr/>
          </p:nvSpPr>
          <p:spPr>
            <a:xfrm>
              <a:off x="9966112" y="4825723"/>
              <a:ext cx="477202" cy="171793"/>
            </a:xfrm>
            <a:custGeom>
              <a:avLst/>
              <a:gdLst>
                <a:gd name="connsiteX0" fmla="*/ 293384 w 477202"/>
                <a:gd name="connsiteY0" fmla="*/ 183055 h 171792"/>
                <a:gd name="connsiteX1" fmla="*/ 46575 w 477202"/>
                <a:gd name="connsiteY1" fmla="*/ 117773 h 171792"/>
                <a:gd name="connsiteX2" fmla="*/ 0 w 477202"/>
                <a:gd name="connsiteY2" fmla="*/ 28060 h 171792"/>
                <a:gd name="connsiteX3" fmla="*/ 192789 w 477202"/>
                <a:gd name="connsiteY3" fmla="*/ 0 h 171792"/>
                <a:gd name="connsiteX4" fmla="*/ 426429 w 477202"/>
                <a:gd name="connsiteY4" fmla="*/ 44475 h 171792"/>
                <a:gd name="connsiteX5" fmla="*/ 478730 w 477202"/>
                <a:gd name="connsiteY5" fmla="*/ 135144 h 171792"/>
                <a:gd name="connsiteX6" fmla="*/ 293384 w 477202"/>
                <a:gd name="connsiteY6" fmla="*/ 183055 h 171792"/>
                <a:gd name="connsiteX7" fmla="*/ 57838 w 477202"/>
                <a:gd name="connsiteY7" fmla="*/ 114147 h 171792"/>
                <a:gd name="connsiteX8" fmla="*/ 288994 w 477202"/>
                <a:gd name="connsiteY8" fmla="*/ 174847 h 171792"/>
                <a:gd name="connsiteX9" fmla="*/ 463269 w 477202"/>
                <a:gd name="connsiteY9" fmla="*/ 130181 h 171792"/>
                <a:gd name="connsiteX10" fmla="*/ 414403 w 477202"/>
                <a:gd name="connsiteY10" fmla="*/ 45239 h 171792"/>
                <a:gd name="connsiteX11" fmla="*/ 194890 w 477202"/>
                <a:gd name="connsiteY11" fmla="*/ 3054 h 171792"/>
                <a:gd name="connsiteX12" fmla="*/ 13934 w 477202"/>
                <a:gd name="connsiteY12" fmla="*/ 29586 h 171792"/>
                <a:gd name="connsiteX13" fmla="*/ 57838 w 477202"/>
                <a:gd name="connsiteY13" fmla="*/ 114147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171792">
                  <a:moveTo>
                    <a:pt x="293384" y="183055"/>
                  </a:moveTo>
                  <a:cubicBezTo>
                    <a:pt x="191835" y="152514"/>
                    <a:pt x="142398" y="138961"/>
                    <a:pt x="46575" y="117773"/>
                  </a:cubicBezTo>
                  <a:cubicBezTo>
                    <a:pt x="23669" y="73107"/>
                    <a:pt x="14698" y="55928"/>
                    <a:pt x="0" y="28060"/>
                  </a:cubicBezTo>
                  <a:cubicBezTo>
                    <a:pt x="74444" y="11453"/>
                    <a:pt x="113574" y="6681"/>
                    <a:pt x="192789" y="0"/>
                  </a:cubicBezTo>
                  <a:cubicBezTo>
                    <a:pt x="284222" y="14507"/>
                    <a:pt x="330988" y="23287"/>
                    <a:pt x="426429" y="44475"/>
                  </a:cubicBezTo>
                  <a:cubicBezTo>
                    <a:pt x="442653" y="72153"/>
                    <a:pt x="452388" y="88950"/>
                    <a:pt x="478730" y="135144"/>
                  </a:cubicBezTo>
                  <a:cubicBezTo>
                    <a:pt x="403141" y="150605"/>
                    <a:pt x="366110" y="160340"/>
                    <a:pt x="293384" y="183055"/>
                  </a:cubicBezTo>
                  <a:close/>
                  <a:moveTo>
                    <a:pt x="57838" y="114147"/>
                  </a:moveTo>
                  <a:cubicBezTo>
                    <a:pt x="147742" y="133998"/>
                    <a:pt x="194126" y="146597"/>
                    <a:pt x="288994" y="174847"/>
                  </a:cubicBezTo>
                  <a:cubicBezTo>
                    <a:pt x="357329" y="153850"/>
                    <a:pt x="392069" y="144879"/>
                    <a:pt x="463269" y="130181"/>
                  </a:cubicBezTo>
                  <a:cubicBezTo>
                    <a:pt x="438835" y="87423"/>
                    <a:pt x="429673" y="71580"/>
                    <a:pt x="414403" y="45239"/>
                  </a:cubicBezTo>
                  <a:cubicBezTo>
                    <a:pt x="324689" y="25387"/>
                    <a:pt x="280786" y="16988"/>
                    <a:pt x="194890" y="3054"/>
                  </a:cubicBezTo>
                  <a:cubicBezTo>
                    <a:pt x="120637" y="9735"/>
                    <a:pt x="83797" y="14125"/>
                    <a:pt x="13934" y="29586"/>
                  </a:cubicBezTo>
                  <a:cubicBezTo>
                    <a:pt x="27869" y="56501"/>
                    <a:pt x="36458" y="72726"/>
                    <a:pt x="57838" y="114147"/>
                  </a:cubicBezTo>
                  <a:close/>
                </a:path>
              </a:pathLst>
            </a:custGeom>
            <a:grpFill/>
            <a:ln w="19088" cap="flat">
              <a:noFill/>
              <a:prstDash val="solid"/>
              <a:miter/>
            </a:ln>
          </p:spPr>
          <p:txBody>
            <a:bodyPr rtlCol="0" anchor="ctr"/>
            <a:lstStyle/>
            <a:p>
              <a:endParaRPr lang="en-US" dirty="0"/>
            </a:p>
          </p:txBody>
        </p:sp>
        <p:sp>
          <p:nvSpPr>
            <p:cNvPr id="743" name="Freeform: Shape 742">
              <a:extLst>
                <a:ext uri="{FF2B5EF4-FFF2-40B4-BE49-F238E27FC236}">
                  <a16:creationId xmlns:a16="http://schemas.microsoft.com/office/drawing/2014/main" id="{37422AE6-9FBB-41A6-8E6A-1BD95B1678A8}"/>
                </a:ext>
              </a:extLst>
            </p:cNvPr>
            <p:cNvSpPr/>
            <p:nvPr/>
          </p:nvSpPr>
          <p:spPr>
            <a:xfrm>
              <a:off x="10379370" y="4860273"/>
              <a:ext cx="496291" cy="171793"/>
            </a:xfrm>
            <a:custGeom>
              <a:avLst/>
              <a:gdLst>
                <a:gd name="connsiteX0" fmla="*/ 314954 w 496290"/>
                <a:gd name="connsiteY0" fmla="*/ 185155 h 171792"/>
                <a:gd name="connsiteX1" fmla="*/ 52110 w 496290"/>
                <a:gd name="connsiteY1" fmla="*/ 99258 h 171792"/>
                <a:gd name="connsiteX2" fmla="*/ 0 w 496290"/>
                <a:gd name="connsiteY2" fmla="*/ 8590 h 171792"/>
                <a:gd name="connsiteX3" fmla="*/ 203288 w 496290"/>
                <a:gd name="connsiteY3" fmla="*/ 0 h 171792"/>
                <a:gd name="connsiteX4" fmla="*/ 450479 w 496290"/>
                <a:gd name="connsiteY4" fmla="*/ 60891 h 171792"/>
                <a:gd name="connsiteX5" fmla="*/ 508697 w 496290"/>
                <a:gd name="connsiteY5" fmla="*/ 152896 h 171792"/>
                <a:gd name="connsiteX6" fmla="*/ 314954 w 496290"/>
                <a:gd name="connsiteY6" fmla="*/ 185155 h 171792"/>
                <a:gd name="connsiteX7" fmla="*/ 63754 w 496290"/>
                <a:gd name="connsiteY7" fmla="*/ 96777 h 171792"/>
                <a:gd name="connsiteX8" fmla="*/ 309991 w 496290"/>
                <a:gd name="connsiteY8" fmla="*/ 176756 h 171792"/>
                <a:gd name="connsiteX9" fmla="*/ 491708 w 496290"/>
                <a:gd name="connsiteY9" fmla="*/ 146978 h 171792"/>
                <a:gd name="connsiteX10" fmla="*/ 437308 w 496290"/>
                <a:gd name="connsiteY10" fmla="*/ 60891 h 171792"/>
                <a:gd name="connsiteX11" fmla="*/ 205197 w 496290"/>
                <a:gd name="connsiteY11" fmla="*/ 3436 h 171792"/>
                <a:gd name="connsiteX12" fmla="*/ 14697 w 496290"/>
                <a:gd name="connsiteY12" fmla="*/ 11835 h 171792"/>
                <a:gd name="connsiteX13" fmla="*/ 63754 w 496290"/>
                <a:gd name="connsiteY13" fmla="*/ 96777 h 1717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171792">
                  <a:moveTo>
                    <a:pt x="314954" y="185155"/>
                  </a:moveTo>
                  <a:cubicBezTo>
                    <a:pt x="207296" y="147360"/>
                    <a:pt x="154422" y="129799"/>
                    <a:pt x="52110" y="99258"/>
                  </a:cubicBezTo>
                  <a:cubicBezTo>
                    <a:pt x="25768" y="53065"/>
                    <a:pt x="16033" y="36267"/>
                    <a:pt x="0" y="8590"/>
                  </a:cubicBezTo>
                  <a:cubicBezTo>
                    <a:pt x="79597" y="2100"/>
                    <a:pt x="120446" y="573"/>
                    <a:pt x="203288" y="0"/>
                  </a:cubicBezTo>
                  <a:cubicBezTo>
                    <a:pt x="299873" y="21188"/>
                    <a:pt x="349312" y="33404"/>
                    <a:pt x="450479" y="60891"/>
                  </a:cubicBezTo>
                  <a:cubicBezTo>
                    <a:pt x="468613" y="89332"/>
                    <a:pt x="479302" y="105939"/>
                    <a:pt x="508697" y="152896"/>
                  </a:cubicBezTo>
                  <a:cubicBezTo>
                    <a:pt x="429482" y="162631"/>
                    <a:pt x="390733" y="168930"/>
                    <a:pt x="314954" y="185155"/>
                  </a:cubicBezTo>
                  <a:close/>
                  <a:moveTo>
                    <a:pt x="63754" y="96777"/>
                  </a:moveTo>
                  <a:cubicBezTo>
                    <a:pt x="159767" y="125409"/>
                    <a:pt x="209205" y="141825"/>
                    <a:pt x="309991" y="176756"/>
                  </a:cubicBezTo>
                  <a:cubicBezTo>
                    <a:pt x="381189" y="162058"/>
                    <a:pt x="417648" y="156141"/>
                    <a:pt x="491708" y="146978"/>
                  </a:cubicBezTo>
                  <a:cubicBezTo>
                    <a:pt x="464413" y="103457"/>
                    <a:pt x="454488" y="87805"/>
                    <a:pt x="437308" y="60891"/>
                  </a:cubicBezTo>
                  <a:cubicBezTo>
                    <a:pt x="342441" y="35122"/>
                    <a:pt x="296055" y="23478"/>
                    <a:pt x="205197" y="3436"/>
                  </a:cubicBezTo>
                  <a:cubicBezTo>
                    <a:pt x="127699" y="4199"/>
                    <a:pt x="89332" y="5726"/>
                    <a:pt x="14697" y="11835"/>
                  </a:cubicBezTo>
                  <a:cubicBezTo>
                    <a:pt x="30158" y="38176"/>
                    <a:pt x="39130" y="54019"/>
                    <a:pt x="63754" y="96777"/>
                  </a:cubicBezTo>
                  <a:close/>
                </a:path>
              </a:pathLst>
            </a:custGeom>
            <a:grpFill/>
            <a:ln w="19088" cap="flat">
              <a:noFill/>
              <a:prstDash val="solid"/>
              <a:miter/>
            </a:ln>
          </p:spPr>
          <p:txBody>
            <a:bodyPr rtlCol="0" anchor="ctr"/>
            <a:lstStyle/>
            <a:p>
              <a:endParaRPr lang="en-US" dirty="0"/>
            </a:p>
          </p:txBody>
        </p:sp>
        <p:sp>
          <p:nvSpPr>
            <p:cNvPr id="744" name="Freeform: Shape 743">
              <a:extLst>
                <a:ext uri="{FF2B5EF4-FFF2-40B4-BE49-F238E27FC236}">
                  <a16:creationId xmlns:a16="http://schemas.microsoft.com/office/drawing/2014/main" id="{713DFE17-F854-4DF8-8EA4-AAD54A0CCCAD}"/>
                </a:ext>
              </a:extLst>
            </p:cNvPr>
            <p:cNvSpPr/>
            <p:nvPr/>
          </p:nvSpPr>
          <p:spPr>
            <a:xfrm>
              <a:off x="10815342" y="4918818"/>
              <a:ext cx="534467" cy="190881"/>
            </a:xfrm>
            <a:custGeom>
              <a:avLst/>
              <a:gdLst>
                <a:gd name="connsiteX0" fmla="*/ 336905 w 534466"/>
                <a:gd name="connsiteY0" fmla="*/ 193227 h 190880"/>
                <a:gd name="connsiteX1" fmla="*/ 58029 w 534466"/>
                <a:gd name="connsiteY1" fmla="*/ 92251 h 190880"/>
                <a:gd name="connsiteX2" fmla="*/ 0 w 534466"/>
                <a:gd name="connsiteY2" fmla="*/ 247 h 190880"/>
                <a:gd name="connsiteX3" fmla="*/ 211879 w 534466"/>
                <a:gd name="connsiteY3" fmla="*/ 3873 h 190880"/>
                <a:gd name="connsiteX4" fmla="*/ 473958 w 534466"/>
                <a:gd name="connsiteY4" fmla="*/ 79080 h 190880"/>
                <a:gd name="connsiteX5" fmla="*/ 539239 w 534466"/>
                <a:gd name="connsiteY5" fmla="*/ 173948 h 190880"/>
                <a:gd name="connsiteX6" fmla="*/ 336905 w 534466"/>
                <a:gd name="connsiteY6" fmla="*/ 193227 h 190880"/>
                <a:gd name="connsiteX7" fmla="*/ 70244 w 534466"/>
                <a:gd name="connsiteY7" fmla="*/ 90724 h 190880"/>
                <a:gd name="connsiteX8" fmla="*/ 331369 w 534466"/>
                <a:gd name="connsiteY8" fmla="*/ 185019 h 190880"/>
                <a:gd name="connsiteX9" fmla="*/ 521487 w 534466"/>
                <a:gd name="connsiteY9" fmla="*/ 167458 h 190880"/>
                <a:gd name="connsiteX10" fmla="*/ 460596 w 534466"/>
                <a:gd name="connsiteY10" fmla="*/ 78699 h 190880"/>
                <a:gd name="connsiteX11" fmla="*/ 214550 w 534466"/>
                <a:gd name="connsiteY11" fmla="*/ 7500 h 190880"/>
                <a:gd name="connsiteX12" fmla="*/ 15843 w 534466"/>
                <a:gd name="connsiteY12" fmla="*/ 4446 h 190880"/>
                <a:gd name="connsiteX13" fmla="*/ 70244 w 534466"/>
                <a:gd name="connsiteY13" fmla="*/ 90724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190880">
                  <a:moveTo>
                    <a:pt x="336905" y="193227"/>
                  </a:moveTo>
                  <a:cubicBezTo>
                    <a:pt x="223140" y="150279"/>
                    <a:pt x="167212" y="129664"/>
                    <a:pt x="58029" y="92251"/>
                  </a:cubicBezTo>
                  <a:cubicBezTo>
                    <a:pt x="28632" y="45295"/>
                    <a:pt x="18134" y="28688"/>
                    <a:pt x="0" y="247"/>
                  </a:cubicBezTo>
                  <a:cubicBezTo>
                    <a:pt x="83415" y="-517"/>
                    <a:pt x="125982" y="438"/>
                    <a:pt x="211879" y="3873"/>
                  </a:cubicBezTo>
                  <a:cubicBezTo>
                    <a:pt x="314191" y="30979"/>
                    <a:pt x="366683" y="46249"/>
                    <a:pt x="473958" y="79080"/>
                  </a:cubicBezTo>
                  <a:cubicBezTo>
                    <a:pt x="495145" y="109431"/>
                    <a:pt x="507171" y="126992"/>
                    <a:pt x="539239" y="173948"/>
                  </a:cubicBezTo>
                  <a:cubicBezTo>
                    <a:pt x="456587" y="178911"/>
                    <a:pt x="416120" y="182538"/>
                    <a:pt x="336905" y="193227"/>
                  </a:cubicBezTo>
                  <a:close/>
                  <a:moveTo>
                    <a:pt x="70244" y="90724"/>
                  </a:moveTo>
                  <a:cubicBezTo>
                    <a:pt x="172557" y="125846"/>
                    <a:pt x="224858" y="144934"/>
                    <a:pt x="331369" y="185019"/>
                  </a:cubicBezTo>
                  <a:cubicBezTo>
                    <a:pt x="405813" y="175475"/>
                    <a:pt x="443798" y="172040"/>
                    <a:pt x="521487" y="167458"/>
                  </a:cubicBezTo>
                  <a:cubicBezTo>
                    <a:pt x="491710" y="123747"/>
                    <a:pt x="480447" y="107522"/>
                    <a:pt x="460596" y="78699"/>
                  </a:cubicBezTo>
                  <a:cubicBezTo>
                    <a:pt x="360001" y="47776"/>
                    <a:pt x="310755" y="33460"/>
                    <a:pt x="214550" y="7500"/>
                  </a:cubicBezTo>
                  <a:cubicBezTo>
                    <a:pt x="133999" y="4637"/>
                    <a:pt x="94104" y="3683"/>
                    <a:pt x="15843" y="4446"/>
                  </a:cubicBezTo>
                  <a:cubicBezTo>
                    <a:pt x="33022" y="31551"/>
                    <a:pt x="42948" y="47012"/>
                    <a:pt x="70244" y="90724"/>
                  </a:cubicBezTo>
                  <a:close/>
                </a:path>
              </a:pathLst>
            </a:custGeom>
            <a:grpFill/>
            <a:ln w="19088" cap="flat">
              <a:noFill/>
              <a:prstDash val="solid"/>
              <a:miter/>
            </a:ln>
          </p:spPr>
          <p:txBody>
            <a:bodyPr rtlCol="0" anchor="ctr"/>
            <a:lstStyle/>
            <a:p>
              <a:endParaRPr lang="en-US" dirty="0"/>
            </a:p>
          </p:txBody>
        </p:sp>
        <p:sp>
          <p:nvSpPr>
            <p:cNvPr id="745" name="Freeform: Shape 744">
              <a:extLst>
                <a:ext uri="{FF2B5EF4-FFF2-40B4-BE49-F238E27FC236}">
                  <a16:creationId xmlns:a16="http://schemas.microsoft.com/office/drawing/2014/main" id="{5CFDD1A8-972D-4D1E-ACD9-7DC098985526}"/>
                </a:ext>
              </a:extLst>
            </p:cNvPr>
            <p:cNvSpPr/>
            <p:nvPr/>
          </p:nvSpPr>
          <p:spPr>
            <a:xfrm>
              <a:off x="11274220" y="4995226"/>
              <a:ext cx="553555" cy="190881"/>
            </a:xfrm>
            <a:custGeom>
              <a:avLst/>
              <a:gdLst>
                <a:gd name="connsiteX0" fmla="*/ 358856 w 553554"/>
                <a:gd name="connsiteY0" fmla="*/ 205770 h 190880"/>
                <a:gd name="connsiteX1" fmla="*/ 65090 w 553554"/>
                <a:gd name="connsiteY1" fmla="*/ 94677 h 190880"/>
                <a:gd name="connsiteX2" fmla="*/ 0 w 553554"/>
                <a:gd name="connsiteY2" fmla="*/ 0 h 190880"/>
                <a:gd name="connsiteX3" fmla="*/ 218940 w 553554"/>
                <a:gd name="connsiteY3" fmla="*/ 10308 h 190880"/>
                <a:gd name="connsiteX4" fmla="*/ 496100 w 553554"/>
                <a:gd name="connsiteY4" fmla="*/ 97540 h 190880"/>
                <a:gd name="connsiteX5" fmla="*/ 569588 w 553554"/>
                <a:gd name="connsiteY5" fmla="*/ 196226 h 190880"/>
                <a:gd name="connsiteX6" fmla="*/ 358856 w 553554"/>
                <a:gd name="connsiteY6" fmla="*/ 205770 h 190880"/>
                <a:gd name="connsiteX7" fmla="*/ 77879 w 553554"/>
                <a:gd name="connsiteY7" fmla="*/ 93913 h 190880"/>
                <a:gd name="connsiteX8" fmla="*/ 353130 w 553554"/>
                <a:gd name="connsiteY8" fmla="*/ 197753 h 190880"/>
                <a:gd name="connsiteX9" fmla="*/ 551073 w 553554"/>
                <a:gd name="connsiteY9" fmla="*/ 189354 h 190880"/>
                <a:gd name="connsiteX10" fmla="*/ 482547 w 553554"/>
                <a:gd name="connsiteY10" fmla="*/ 96968 h 190880"/>
                <a:gd name="connsiteX11" fmla="*/ 222185 w 553554"/>
                <a:gd name="connsiteY11" fmla="*/ 14507 h 190880"/>
                <a:gd name="connsiteX12" fmla="*/ 16796 w 553554"/>
                <a:gd name="connsiteY12" fmla="*/ 5154 h 190880"/>
                <a:gd name="connsiteX13" fmla="*/ 77879 w 553554"/>
                <a:gd name="connsiteY13" fmla="*/ 93913 h 1908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190880">
                  <a:moveTo>
                    <a:pt x="358856" y="205770"/>
                  </a:moveTo>
                  <a:cubicBezTo>
                    <a:pt x="239364" y="159576"/>
                    <a:pt x="180382" y="137053"/>
                    <a:pt x="65090" y="94677"/>
                  </a:cubicBezTo>
                  <a:cubicBezTo>
                    <a:pt x="33022" y="47720"/>
                    <a:pt x="20996" y="30350"/>
                    <a:pt x="0" y="0"/>
                  </a:cubicBezTo>
                  <a:cubicBezTo>
                    <a:pt x="86660" y="2672"/>
                    <a:pt x="130562" y="5154"/>
                    <a:pt x="218940" y="10308"/>
                  </a:cubicBezTo>
                  <a:cubicBezTo>
                    <a:pt x="327360" y="42567"/>
                    <a:pt x="382907" y="60128"/>
                    <a:pt x="496100" y="97540"/>
                  </a:cubicBezTo>
                  <a:cubicBezTo>
                    <a:pt x="521105" y="130944"/>
                    <a:pt x="535230" y="150032"/>
                    <a:pt x="569588" y="196226"/>
                  </a:cubicBezTo>
                  <a:cubicBezTo>
                    <a:pt x="483883" y="197753"/>
                    <a:pt x="441507" y="199471"/>
                    <a:pt x="358856" y="205770"/>
                  </a:cubicBezTo>
                  <a:close/>
                  <a:moveTo>
                    <a:pt x="77879" y="93913"/>
                  </a:moveTo>
                  <a:cubicBezTo>
                    <a:pt x="186109" y="133617"/>
                    <a:pt x="241273" y="154614"/>
                    <a:pt x="353130" y="197753"/>
                  </a:cubicBezTo>
                  <a:cubicBezTo>
                    <a:pt x="430817" y="192217"/>
                    <a:pt x="470521" y="190690"/>
                    <a:pt x="551073" y="189354"/>
                  </a:cubicBezTo>
                  <a:cubicBezTo>
                    <a:pt x="519195" y="146215"/>
                    <a:pt x="506025" y="128463"/>
                    <a:pt x="482547" y="96968"/>
                  </a:cubicBezTo>
                  <a:cubicBezTo>
                    <a:pt x="376226" y="61845"/>
                    <a:pt x="324116" y="45239"/>
                    <a:pt x="222185" y="14507"/>
                  </a:cubicBezTo>
                  <a:cubicBezTo>
                    <a:pt x="139343" y="9735"/>
                    <a:pt x="98112" y="7635"/>
                    <a:pt x="16796" y="5154"/>
                  </a:cubicBezTo>
                  <a:cubicBezTo>
                    <a:pt x="36840" y="33977"/>
                    <a:pt x="48101" y="50202"/>
                    <a:pt x="77879" y="93913"/>
                  </a:cubicBezTo>
                  <a:close/>
                </a:path>
              </a:pathLst>
            </a:custGeom>
            <a:grpFill/>
            <a:ln w="19088" cap="flat">
              <a:noFill/>
              <a:prstDash val="solid"/>
              <a:miter/>
            </a:ln>
          </p:spPr>
          <p:txBody>
            <a:bodyPr rtlCol="0" anchor="ctr"/>
            <a:lstStyle/>
            <a:p>
              <a:endParaRPr lang="en-US" dirty="0"/>
            </a:p>
          </p:txBody>
        </p:sp>
        <p:sp>
          <p:nvSpPr>
            <p:cNvPr id="746" name="Freeform: Shape 745">
              <a:extLst>
                <a:ext uri="{FF2B5EF4-FFF2-40B4-BE49-F238E27FC236}">
                  <a16:creationId xmlns:a16="http://schemas.microsoft.com/office/drawing/2014/main" id="{378D9E33-C98B-47D8-BA0D-EEE3BD1418C7}"/>
                </a:ext>
              </a:extLst>
            </p:cNvPr>
            <p:cNvSpPr/>
            <p:nvPr/>
          </p:nvSpPr>
          <p:spPr>
            <a:xfrm>
              <a:off x="11754859" y="5089521"/>
              <a:ext cx="591731" cy="209969"/>
            </a:xfrm>
            <a:custGeom>
              <a:avLst/>
              <a:gdLst>
                <a:gd name="connsiteX0" fmla="*/ 379853 w 591731"/>
                <a:gd name="connsiteY0" fmla="*/ 215123 h 209969"/>
                <a:gd name="connsiteX1" fmla="*/ 73107 w 591731"/>
                <a:gd name="connsiteY1" fmla="*/ 98685 h 209969"/>
                <a:gd name="connsiteX2" fmla="*/ 0 w 591731"/>
                <a:gd name="connsiteY2" fmla="*/ 0 h 209969"/>
                <a:gd name="connsiteX3" fmla="*/ 223712 w 591731"/>
                <a:gd name="connsiteY3" fmla="*/ 12216 h 209969"/>
                <a:gd name="connsiteX4" fmla="*/ 515379 w 591731"/>
                <a:gd name="connsiteY4" fmla="*/ 108229 h 209969"/>
                <a:gd name="connsiteX5" fmla="*/ 597839 w 591731"/>
                <a:gd name="connsiteY5" fmla="*/ 211496 h 209969"/>
                <a:gd name="connsiteX6" fmla="*/ 379853 w 591731"/>
                <a:gd name="connsiteY6" fmla="*/ 215123 h 209969"/>
                <a:gd name="connsiteX7" fmla="*/ 86468 w 591731"/>
                <a:gd name="connsiteY7" fmla="*/ 98304 h 209969"/>
                <a:gd name="connsiteX8" fmla="*/ 373935 w 591731"/>
                <a:gd name="connsiteY8" fmla="*/ 207106 h 209969"/>
                <a:gd name="connsiteX9" fmla="*/ 578560 w 591731"/>
                <a:gd name="connsiteY9" fmla="*/ 204243 h 209969"/>
                <a:gd name="connsiteX10" fmla="*/ 501444 w 591731"/>
                <a:gd name="connsiteY10" fmla="*/ 107466 h 209969"/>
                <a:gd name="connsiteX11" fmla="*/ 227339 w 591731"/>
                <a:gd name="connsiteY11" fmla="*/ 16988 h 209969"/>
                <a:gd name="connsiteX12" fmla="*/ 17561 w 591731"/>
                <a:gd name="connsiteY12" fmla="*/ 5917 h 209969"/>
                <a:gd name="connsiteX13" fmla="*/ 86468 w 591731"/>
                <a:gd name="connsiteY13" fmla="*/ 98304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209969">
                  <a:moveTo>
                    <a:pt x="379853" y="215123"/>
                  </a:moveTo>
                  <a:cubicBezTo>
                    <a:pt x="255589" y="167403"/>
                    <a:pt x="193935" y="143924"/>
                    <a:pt x="73107" y="98685"/>
                  </a:cubicBezTo>
                  <a:cubicBezTo>
                    <a:pt x="38939" y="52301"/>
                    <a:pt x="24814" y="33404"/>
                    <a:pt x="0" y="0"/>
                  </a:cubicBezTo>
                  <a:cubicBezTo>
                    <a:pt x="88950" y="4199"/>
                    <a:pt x="133807" y="6872"/>
                    <a:pt x="223712" y="12216"/>
                  </a:cubicBezTo>
                  <a:cubicBezTo>
                    <a:pt x="338050" y="48484"/>
                    <a:pt x="396459" y="67763"/>
                    <a:pt x="515379" y="108229"/>
                  </a:cubicBezTo>
                  <a:cubicBezTo>
                    <a:pt x="545156" y="145260"/>
                    <a:pt x="561572" y="166066"/>
                    <a:pt x="597839" y="211496"/>
                  </a:cubicBezTo>
                  <a:cubicBezTo>
                    <a:pt x="509461" y="211114"/>
                    <a:pt x="465749" y="211687"/>
                    <a:pt x="379853" y="215123"/>
                  </a:cubicBezTo>
                  <a:close/>
                  <a:moveTo>
                    <a:pt x="86468" y="98304"/>
                  </a:moveTo>
                  <a:cubicBezTo>
                    <a:pt x="199852" y="140679"/>
                    <a:pt x="257498" y="162630"/>
                    <a:pt x="373935" y="207106"/>
                  </a:cubicBezTo>
                  <a:cubicBezTo>
                    <a:pt x="454488" y="204243"/>
                    <a:pt x="495526" y="203861"/>
                    <a:pt x="578560" y="204243"/>
                  </a:cubicBezTo>
                  <a:cubicBezTo>
                    <a:pt x="544774" y="161867"/>
                    <a:pt x="529313" y="142397"/>
                    <a:pt x="501444" y="107466"/>
                  </a:cubicBezTo>
                  <a:cubicBezTo>
                    <a:pt x="389970" y="69481"/>
                    <a:pt x="334996" y="51347"/>
                    <a:pt x="227339" y="16988"/>
                  </a:cubicBezTo>
                  <a:cubicBezTo>
                    <a:pt x="143161" y="12216"/>
                    <a:pt x="100976" y="9735"/>
                    <a:pt x="17561" y="5917"/>
                  </a:cubicBezTo>
                  <a:cubicBezTo>
                    <a:pt x="41230" y="37413"/>
                    <a:pt x="54401" y="55165"/>
                    <a:pt x="86468" y="98304"/>
                  </a:cubicBezTo>
                  <a:close/>
                </a:path>
              </a:pathLst>
            </a:custGeom>
            <a:grpFill/>
            <a:ln w="19088" cap="flat">
              <a:noFill/>
              <a:prstDash val="solid"/>
              <a:miter/>
            </a:ln>
          </p:spPr>
          <p:txBody>
            <a:bodyPr rtlCol="0" anchor="ctr"/>
            <a:lstStyle/>
            <a:p>
              <a:endParaRPr lang="en-US" dirty="0"/>
            </a:p>
          </p:txBody>
        </p:sp>
        <p:sp>
          <p:nvSpPr>
            <p:cNvPr id="747" name="Freeform: Shape 746">
              <a:extLst>
                <a:ext uri="{FF2B5EF4-FFF2-40B4-BE49-F238E27FC236}">
                  <a16:creationId xmlns:a16="http://schemas.microsoft.com/office/drawing/2014/main" id="{95C80D6E-B58D-4D7B-B283-527573F510AD}"/>
                </a:ext>
              </a:extLst>
            </p:cNvPr>
            <p:cNvSpPr/>
            <p:nvPr/>
          </p:nvSpPr>
          <p:spPr>
            <a:xfrm>
              <a:off x="12253821" y="5194315"/>
              <a:ext cx="610819" cy="209969"/>
            </a:xfrm>
            <a:custGeom>
              <a:avLst/>
              <a:gdLst>
                <a:gd name="connsiteX0" fmla="*/ 399133 w 610819"/>
                <a:gd name="connsiteY0" fmla="*/ 219895 h 209969"/>
                <a:gd name="connsiteX1" fmla="*/ 82270 w 610819"/>
                <a:gd name="connsiteY1" fmla="*/ 103076 h 209969"/>
                <a:gd name="connsiteX2" fmla="*/ 0 w 610819"/>
                <a:gd name="connsiteY2" fmla="*/ 0 h 209969"/>
                <a:gd name="connsiteX3" fmla="*/ 224858 w 610819"/>
                <a:gd name="connsiteY3" fmla="*/ 9162 h 209969"/>
                <a:gd name="connsiteX4" fmla="*/ 528550 w 610819"/>
                <a:gd name="connsiteY4" fmla="*/ 109566 h 209969"/>
                <a:gd name="connsiteX5" fmla="*/ 620745 w 610819"/>
                <a:gd name="connsiteY5" fmla="*/ 217414 h 209969"/>
                <a:gd name="connsiteX6" fmla="*/ 399133 w 610819"/>
                <a:gd name="connsiteY6" fmla="*/ 219895 h 209969"/>
                <a:gd name="connsiteX7" fmla="*/ 96014 w 610819"/>
                <a:gd name="connsiteY7" fmla="*/ 103076 h 209969"/>
                <a:gd name="connsiteX8" fmla="*/ 392833 w 610819"/>
                <a:gd name="connsiteY8" fmla="*/ 212260 h 209969"/>
                <a:gd name="connsiteX9" fmla="*/ 601085 w 610819"/>
                <a:gd name="connsiteY9" fmla="*/ 210351 h 209969"/>
                <a:gd name="connsiteX10" fmla="*/ 514807 w 610819"/>
                <a:gd name="connsiteY10" fmla="*/ 109184 h 209969"/>
                <a:gd name="connsiteX11" fmla="*/ 229439 w 610819"/>
                <a:gd name="connsiteY11" fmla="*/ 14507 h 209969"/>
                <a:gd name="connsiteX12" fmla="*/ 18516 w 610819"/>
                <a:gd name="connsiteY12" fmla="*/ 6299 h 209969"/>
                <a:gd name="connsiteX13" fmla="*/ 96014 w 610819"/>
                <a:gd name="connsiteY13" fmla="*/ 103076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209969">
                  <a:moveTo>
                    <a:pt x="399133" y="219895"/>
                  </a:moveTo>
                  <a:cubicBezTo>
                    <a:pt x="271433" y="172747"/>
                    <a:pt x="207870" y="149269"/>
                    <a:pt x="82270" y="103076"/>
                  </a:cubicBezTo>
                  <a:cubicBezTo>
                    <a:pt x="46003" y="57646"/>
                    <a:pt x="29587" y="37031"/>
                    <a:pt x="0" y="0"/>
                  </a:cubicBezTo>
                  <a:cubicBezTo>
                    <a:pt x="89905" y="3627"/>
                    <a:pt x="134953" y="5726"/>
                    <a:pt x="224858" y="9162"/>
                  </a:cubicBezTo>
                  <a:cubicBezTo>
                    <a:pt x="344350" y="47911"/>
                    <a:pt x="405241" y="68144"/>
                    <a:pt x="528550" y="109566"/>
                  </a:cubicBezTo>
                  <a:cubicBezTo>
                    <a:pt x="563481" y="150414"/>
                    <a:pt x="582569" y="172747"/>
                    <a:pt x="620745" y="217414"/>
                  </a:cubicBezTo>
                  <a:cubicBezTo>
                    <a:pt x="531413" y="217222"/>
                    <a:pt x="486938" y="217604"/>
                    <a:pt x="399133" y="219895"/>
                  </a:cubicBezTo>
                  <a:close/>
                  <a:moveTo>
                    <a:pt x="96014" y="103076"/>
                  </a:moveTo>
                  <a:cubicBezTo>
                    <a:pt x="213596" y="146215"/>
                    <a:pt x="273151" y="168357"/>
                    <a:pt x="392833" y="212260"/>
                  </a:cubicBezTo>
                  <a:cubicBezTo>
                    <a:pt x="475294" y="210542"/>
                    <a:pt x="517097" y="210351"/>
                    <a:pt x="601085" y="210351"/>
                  </a:cubicBezTo>
                  <a:cubicBezTo>
                    <a:pt x="565581" y="168739"/>
                    <a:pt x="547638" y="147551"/>
                    <a:pt x="514807" y="109184"/>
                  </a:cubicBezTo>
                  <a:cubicBezTo>
                    <a:pt x="399133" y="70244"/>
                    <a:pt x="342060" y="51156"/>
                    <a:pt x="229439" y="14507"/>
                  </a:cubicBezTo>
                  <a:cubicBezTo>
                    <a:pt x="145261" y="11453"/>
                    <a:pt x="102885" y="9544"/>
                    <a:pt x="18516" y="6299"/>
                  </a:cubicBezTo>
                  <a:cubicBezTo>
                    <a:pt x="46766" y="41230"/>
                    <a:pt x="62227" y="60700"/>
                    <a:pt x="96014" y="103076"/>
                  </a:cubicBezTo>
                  <a:close/>
                </a:path>
              </a:pathLst>
            </a:custGeom>
            <a:grpFill/>
            <a:ln w="19088" cap="flat">
              <a:noFill/>
              <a:prstDash val="solid"/>
              <a:miter/>
            </a:ln>
          </p:spPr>
          <p:txBody>
            <a:bodyPr rtlCol="0" anchor="ctr"/>
            <a:lstStyle/>
            <a:p>
              <a:endParaRPr lang="en-US" dirty="0"/>
            </a:p>
          </p:txBody>
        </p:sp>
        <p:sp>
          <p:nvSpPr>
            <p:cNvPr id="748" name="Freeform: Shape 747">
              <a:extLst>
                <a:ext uri="{FF2B5EF4-FFF2-40B4-BE49-F238E27FC236}">
                  <a16:creationId xmlns:a16="http://schemas.microsoft.com/office/drawing/2014/main" id="{B0F9384A-983D-4C0F-88FC-D367E8B9ABC6}"/>
                </a:ext>
              </a:extLst>
            </p:cNvPr>
            <p:cNvSpPr/>
            <p:nvPr/>
          </p:nvSpPr>
          <p:spPr>
            <a:xfrm>
              <a:off x="12765955" y="5300444"/>
              <a:ext cx="629907" cy="209969"/>
            </a:xfrm>
            <a:custGeom>
              <a:avLst/>
              <a:gdLst>
                <a:gd name="connsiteX0" fmla="*/ 414212 w 629907"/>
                <a:gd name="connsiteY0" fmla="*/ 219704 h 209969"/>
                <a:gd name="connsiteX1" fmla="*/ 91814 w 629907"/>
                <a:gd name="connsiteY1" fmla="*/ 107657 h 209969"/>
                <a:gd name="connsiteX2" fmla="*/ 0 w 629907"/>
                <a:gd name="connsiteY2" fmla="*/ 0 h 209969"/>
                <a:gd name="connsiteX3" fmla="*/ 221613 w 629907"/>
                <a:gd name="connsiteY3" fmla="*/ 1145 h 209969"/>
                <a:gd name="connsiteX4" fmla="*/ 532750 w 629907"/>
                <a:gd name="connsiteY4" fmla="*/ 100403 h 209969"/>
                <a:gd name="connsiteX5" fmla="*/ 634679 w 629907"/>
                <a:gd name="connsiteY5" fmla="*/ 212450 h 209969"/>
                <a:gd name="connsiteX6" fmla="*/ 414212 w 629907"/>
                <a:gd name="connsiteY6" fmla="*/ 219704 h 209969"/>
                <a:gd name="connsiteX7" fmla="*/ 105558 w 629907"/>
                <a:gd name="connsiteY7" fmla="*/ 107466 h 209969"/>
                <a:gd name="connsiteX8" fmla="*/ 407722 w 629907"/>
                <a:gd name="connsiteY8" fmla="*/ 212260 h 209969"/>
                <a:gd name="connsiteX9" fmla="*/ 614637 w 629907"/>
                <a:gd name="connsiteY9" fmla="*/ 205961 h 209969"/>
                <a:gd name="connsiteX10" fmla="*/ 519197 w 629907"/>
                <a:gd name="connsiteY10" fmla="*/ 100976 h 209969"/>
                <a:gd name="connsiteX11" fmla="*/ 226767 w 629907"/>
                <a:gd name="connsiteY11" fmla="*/ 7254 h 209969"/>
                <a:gd name="connsiteX12" fmla="*/ 18897 w 629907"/>
                <a:gd name="connsiteY12" fmla="*/ 6299 h 209969"/>
                <a:gd name="connsiteX13" fmla="*/ 105558 w 629907"/>
                <a:gd name="connsiteY13" fmla="*/ 107466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09969">
                  <a:moveTo>
                    <a:pt x="414212" y="219704"/>
                  </a:moveTo>
                  <a:cubicBezTo>
                    <a:pt x="284794" y="175229"/>
                    <a:pt x="220086" y="152514"/>
                    <a:pt x="91814" y="107657"/>
                  </a:cubicBezTo>
                  <a:cubicBezTo>
                    <a:pt x="53829" y="62991"/>
                    <a:pt x="34740" y="40658"/>
                    <a:pt x="0" y="0"/>
                  </a:cubicBezTo>
                  <a:cubicBezTo>
                    <a:pt x="89141" y="1145"/>
                    <a:pt x="133617" y="1527"/>
                    <a:pt x="221613" y="1145"/>
                  </a:cubicBezTo>
                  <a:cubicBezTo>
                    <a:pt x="344922" y="40276"/>
                    <a:pt x="407341" y="60318"/>
                    <a:pt x="532750" y="100403"/>
                  </a:cubicBezTo>
                  <a:cubicBezTo>
                    <a:pt x="572834" y="144497"/>
                    <a:pt x="594595" y="168357"/>
                    <a:pt x="634679" y="212450"/>
                  </a:cubicBezTo>
                  <a:cubicBezTo>
                    <a:pt x="546492" y="215314"/>
                    <a:pt x="502208" y="216459"/>
                    <a:pt x="414212" y="219704"/>
                  </a:cubicBezTo>
                  <a:close/>
                  <a:moveTo>
                    <a:pt x="105558" y="107466"/>
                  </a:moveTo>
                  <a:cubicBezTo>
                    <a:pt x="225813" y="149460"/>
                    <a:pt x="286322" y="170648"/>
                    <a:pt x="407722" y="212260"/>
                  </a:cubicBezTo>
                  <a:cubicBezTo>
                    <a:pt x="490373" y="209587"/>
                    <a:pt x="531985" y="208442"/>
                    <a:pt x="614637" y="205961"/>
                  </a:cubicBezTo>
                  <a:cubicBezTo>
                    <a:pt x="577224" y="164730"/>
                    <a:pt x="556800" y="142397"/>
                    <a:pt x="519197" y="100976"/>
                  </a:cubicBezTo>
                  <a:cubicBezTo>
                    <a:pt x="401232" y="63182"/>
                    <a:pt x="342632" y="44284"/>
                    <a:pt x="226767" y="7254"/>
                  </a:cubicBezTo>
                  <a:cubicBezTo>
                    <a:pt x="144306" y="7635"/>
                    <a:pt x="102503" y="7254"/>
                    <a:pt x="18897" y="6299"/>
                  </a:cubicBezTo>
                  <a:cubicBezTo>
                    <a:pt x="52110" y="44857"/>
                    <a:pt x="70053" y="65854"/>
                    <a:pt x="105558" y="107466"/>
                  </a:cubicBezTo>
                  <a:close/>
                </a:path>
              </a:pathLst>
            </a:custGeom>
            <a:grpFill/>
            <a:ln w="19088" cap="flat">
              <a:noFill/>
              <a:prstDash val="solid"/>
              <a:miter/>
            </a:ln>
          </p:spPr>
          <p:txBody>
            <a:bodyPr rtlCol="0" anchor="ctr"/>
            <a:lstStyle/>
            <a:p>
              <a:endParaRPr lang="en-US" dirty="0"/>
            </a:p>
          </p:txBody>
        </p:sp>
        <p:sp>
          <p:nvSpPr>
            <p:cNvPr id="749" name="Freeform: Shape 748">
              <a:extLst>
                <a:ext uri="{FF2B5EF4-FFF2-40B4-BE49-F238E27FC236}">
                  <a16:creationId xmlns:a16="http://schemas.microsoft.com/office/drawing/2014/main" id="{AFAFD3D7-752E-467B-97FA-7A16B2573F64}"/>
                </a:ext>
              </a:extLst>
            </p:cNvPr>
            <p:cNvSpPr/>
            <p:nvPr/>
          </p:nvSpPr>
          <p:spPr>
            <a:xfrm>
              <a:off x="13282288" y="5386722"/>
              <a:ext cx="629907" cy="209969"/>
            </a:xfrm>
            <a:custGeom>
              <a:avLst/>
              <a:gdLst>
                <a:gd name="connsiteX0" fmla="*/ 424138 w 629907"/>
                <a:gd name="connsiteY0" fmla="*/ 225240 h 209969"/>
                <a:gd name="connsiteX1" fmla="*/ 101549 w 629907"/>
                <a:gd name="connsiteY1" fmla="*/ 123118 h 209969"/>
                <a:gd name="connsiteX2" fmla="*/ 0 w 629907"/>
                <a:gd name="connsiteY2" fmla="*/ 11262 h 209969"/>
                <a:gd name="connsiteX3" fmla="*/ 213024 w 629907"/>
                <a:gd name="connsiteY3" fmla="*/ 0 h 209969"/>
                <a:gd name="connsiteX4" fmla="*/ 524923 w 629907"/>
                <a:gd name="connsiteY4" fmla="*/ 91623 h 209969"/>
                <a:gd name="connsiteX5" fmla="*/ 635825 w 629907"/>
                <a:gd name="connsiteY5" fmla="*/ 206533 h 209969"/>
                <a:gd name="connsiteX6" fmla="*/ 424138 w 629907"/>
                <a:gd name="connsiteY6" fmla="*/ 225240 h 209969"/>
                <a:gd name="connsiteX7" fmla="*/ 115102 w 629907"/>
                <a:gd name="connsiteY7" fmla="*/ 122737 h 209969"/>
                <a:gd name="connsiteX8" fmla="*/ 417267 w 629907"/>
                <a:gd name="connsiteY8" fmla="*/ 218177 h 209969"/>
                <a:gd name="connsiteX9" fmla="*/ 616356 w 629907"/>
                <a:gd name="connsiteY9" fmla="*/ 201189 h 209969"/>
                <a:gd name="connsiteX10" fmla="*/ 512516 w 629907"/>
                <a:gd name="connsiteY10" fmla="*/ 93341 h 209969"/>
                <a:gd name="connsiteX11" fmla="*/ 219322 w 629907"/>
                <a:gd name="connsiteY11" fmla="*/ 6872 h 209969"/>
                <a:gd name="connsiteX12" fmla="*/ 19470 w 629907"/>
                <a:gd name="connsiteY12" fmla="*/ 17752 h 209969"/>
                <a:gd name="connsiteX13" fmla="*/ 115102 w 629907"/>
                <a:gd name="connsiteY13" fmla="*/ 122737 h 2099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09969">
                  <a:moveTo>
                    <a:pt x="424138" y="225240"/>
                  </a:moveTo>
                  <a:cubicBezTo>
                    <a:pt x="295294" y="185346"/>
                    <a:pt x="230585" y="164730"/>
                    <a:pt x="101549" y="123118"/>
                  </a:cubicBezTo>
                  <a:cubicBezTo>
                    <a:pt x="61464" y="79025"/>
                    <a:pt x="39895" y="55165"/>
                    <a:pt x="0" y="11262"/>
                  </a:cubicBezTo>
                  <a:cubicBezTo>
                    <a:pt x="86470" y="8017"/>
                    <a:pt x="129227" y="5918"/>
                    <a:pt x="213024" y="0"/>
                  </a:cubicBezTo>
                  <a:cubicBezTo>
                    <a:pt x="337477" y="37031"/>
                    <a:pt x="400278" y="55737"/>
                    <a:pt x="524923" y="91623"/>
                  </a:cubicBezTo>
                  <a:cubicBezTo>
                    <a:pt x="569398" y="137816"/>
                    <a:pt x="593067" y="162249"/>
                    <a:pt x="635825" y="206533"/>
                  </a:cubicBezTo>
                  <a:cubicBezTo>
                    <a:pt x="552410" y="215123"/>
                    <a:pt x="509844" y="218559"/>
                    <a:pt x="424138" y="225240"/>
                  </a:cubicBezTo>
                  <a:close/>
                  <a:moveTo>
                    <a:pt x="115102" y="122737"/>
                  </a:moveTo>
                  <a:cubicBezTo>
                    <a:pt x="235930" y="161676"/>
                    <a:pt x="296630" y="180764"/>
                    <a:pt x="417267" y="218177"/>
                  </a:cubicBezTo>
                  <a:cubicBezTo>
                    <a:pt x="497627" y="212069"/>
                    <a:pt x="537713" y="209015"/>
                    <a:pt x="616356" y="201189"/>
                  </a:cubicBezTo>
                  <a:cubicBezTo>
                    <a:pt x="576461" y="159768"/>
                    <a:pt x="554319" y="136671"/>
                    <a:pt x="512516" y="93341"/>
                  </a:cubicBezTo>
                  <a:cubicBezTo>
                    <a:pt x="395315" y="59364"/>
                    <a:pt x="336332" y="41803"/>
                    <a:pt x="219322" y="6872"/>
                  </a:cubicBezTo>
                  <a:cubicBezTo>
                    <a:pt x="140489" y="12407"/>
                    <a:pt x="100404" y="14507"/>
                    <a:pt x="19470" y="17752"/>
                  </a:cubicBezTo>
                  <a:cubicBezTo>
                    <a:pt x="57264" y="58982"/>
                    <a:pt x="77689" y="81506"/>
                    <a:pt x="115102" y="122737"/>
                  </a:cubicBezTo>
                  <a:close/>
                </a:path>
              </a:pathLst>
            </a:custGeom>
            <a:grpFill/>
            <a:ln w="19088" cap="flat">
              <a:noFill/>
              <a:prstDash val="solid"/>
              <a:miter/>
            </a:ln>
          </p:spPr>
          <p:txBody>
            <a:bodyPr rtlCol="0" anchor="ctr"/>
            <a:lstStyle/>
            <a:p>
              <a:endParaRPr lang="en-US" dirty="0"/>
            </a:p>
          </p:txBody>
        </p:sp>
        <p:sp>
          <p:nvSpPr>
            <p:cNvPr id="750" name="Freeform: Shape 749">
              <a:extLst>
                <a:ext uri="{FF2B5EF4-FFF2-40B4-BE49-F238E27FC236}">
                  <a16:creationId xmlns:a16="http://schemas.microsoft.com/office/drawing/2014/main" id="{19B5FF61-DCD5-4009-B36F-BD6547E1BDF1}"/>
                </a:ext>
              </a:extLst>
            </p:cNvPr>
            <p:cNvSpPr/>
            <p:nvPr/>
          </p:nvSpPr>
          <p:spPr>
            <a:xfrm>
              <a:off x="13791177" y="5448377"/>
              <a:ext cx="610819" cy="229057"/>
            </a:xfrm>
            <a:custGeom>
              <a:avLst/>
              <a:gdLst>
                <a:gd name="connsiteX0" fmla="*/ 426810 w 610819"/>
                <a:gd name="connsiteY0" fmla="*/ 229821 h 229057"/>
                <a:gd name="connsiteX1" fmla="*/ 110711 w 610819"/>
                <a:gd name="connsiteY1" fmla="*/ 142779 h 229057"/>
                <a:gd name="connsiteX2" fmla="*/ 0 w 610819"/>
                <a:gd name="connsiteY2" fmla="*/ 27868 h 229057"/>
                <a:gd name="connsiteX3" fmla="*/ 198516 w 610819"/>
                <a:gd name="connsiteY3" fmla="*/ 0 h 229057"/>
                <a:gd name="connsiteX4" fmla="*/ 502017 w 610819"/>
                <a:gd name="connsiteY4" fmla="*/ 76352 h 229057"/>
                <a:gd name="connsiteX5" fmla="*/ 620363 w 610819"/>
                <a:gd name="connsiteY5" fmla="*/ 192217 h 229057"/>
                <a:gd name="connsiteX6" fmla="*/ 426810 w 610819"/>
                <a:gd name="connsiteY6" fmla="*/ 229821 h 229057"/>
                <a:gd name="connsiteX7" fmla="*/ 123691 w 610819"/>
                <a:gd name="connsiteY7" fmla="*/ 141443 h 229057"/>
                <a:gd name="connsiteX8" fmla="*/ 419556 w 610819"/>
                <a:gd name="connsiteY8" fmla="*/ 222758 h 229057"/>
                <a:gd name="connsiteX9" fmla="*/ 601847 w 610819"/>
                <a:gd name="connsiteY9" fmla="*/ 188018 h 229057"/>
                <a:gd name="connsiteX10" fmla="*/ 490945 w 610819"/>
                <a:gd name="connsiteY10" fmla="*/ 79215 h 229057"/>
                <a:gd name="connsiteX11" fmla="*/ 205578 w 610819"/>
                <a:gd name="connsiteY11" fmla="*/ 7253 h 229057"/>
                <a:gd name="connsiteX12" fmla="*/ 19469 w 610819"/>
                <a:gd name="connsiteY12" fmla="*/ 33786 h 229057"/>
                <a:gd name="connsiteX13" fmla="*/ 123691 w 610819"/>
                <a:gd name="connsiteY13" fmla="*/ 141443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229057">
                  <a:moveTo>
                    <a:pt x="426810" y="229821"/>
                  </a:moveTo>
                  <a:cubicBezTo>
                    <a:pt x="301210" y="196416"/>
                    <a:pt x="237837" y="178855"/>
                    <a:pt x="110711" y="142779"/>
                  </a:cubicBezTo>
                  <a:cubicBezTo>
                    <a:pt x="68145" y="98685"/>
                    <a:pt x="44474" y="74062"/>
                    <a:pt x="0" y="27868"/>
                  </a:cubicBezTo>
                  <a:cubicBezTo>
                    <a:pt x="81124" y="18324"/>
                    <a:pt x="121018" y="12789"/>
                    <a:pt x="198516" y="0"/>
                  </a:cubicBezTo>
                  <a:cubicBezTo>
                    <a:pt x="321062" y="32068"/>
                    <a:pt x="381953" y="47720"/>
                    <a:pt x="502017" y="76352"/>
                  </a:cubicBezTo>
                  <a:cubicBezTo>
                    <a:pt x="549546" y="122927"/>
                    <a:pt x="573979" y="146787"/>
                    <a:pt x="620363" y="192217"/>
                  </a:cubicBezTo>
                  <a:cubicBezTo>
                    <a:pt x="545728" y="209778"/>
                    <a:pt x="506598" y="216841"/>
                    <a:pt x="426810" y="229821"/>
                  </a:cubicBezTo>
                  <a:close/>
                  <a:moveTo>
                    <a:pt x="123691" y="141443"/>
                  </a:moveTo>
                  <a:cubicBezTo>
                    <a:pt x="242609" y="175229"/>
                    <a:pt x="301974" y="191454"/>
                    <a:pt x="419556" y="222758"/>
                  </a:cubicBezTo>
                  <a:cubicBezTo>
                    <a:pt x="494381" y="210542"/>
                    <a:pt x="531221" y="203861"/>
                    <a:pt x="601847" y="188018"/>
                  </a:cubicBezTo>
                  <a:cubicBezTo>
                    <a:pt x="558518" y="145451"/>
                    <a:pt x="535421" y="122927"/>
                    <a:pt x="490945" y="79215"/>
                  </a:cubicBezTo>
                  <a:cubicBezTo>
                    <a:pt x="377944" y="52110"/>
                    <a:pt x="320680" y="37412"/>
                    <a:pt x="205578" y="7253"/>
                  </a:cubicBezTo>
                  <a:cubicBezTo>
                    <a:pt x="132663" y="19279"/>
                    <a:pt x="95441" y="24624"/>
                    <a:pt x="19469" y="33786"/>
                  </a:cubicBezTo>
                  <a:cubicBezTo>
                    <a:pt x="61463" y="76925"/>
                    <a:pt x="83797" y="100212"/>
                    <a:pt x="123691" y="141443"/>
                  </a:cubicBezTo>
                  <a:close/>
                </a:path>
              </a:pathLst>
            </a:custGeom>
            <a:grpFill/>
            <a:ln w="19088" cap="flat">
              <a:noFill/>
              <a:prstDash val="solid"/>
              <a:miter/>
            </a:ln>
          </p:spPr>
          <p:txBody>
            <a:bodyPr rtlCol="0" anchor="ctr"/>
            <a:lstStyle/>
            <a:p>
              <a:endParaRPr lang="en-US" dirty="0"/>
            </a:p>
          </p:txBody>
        </p:sp>
        <p:sp>
          <p:nvSpPr>
            <p:cNvPr id="751" name="Freeform: Shape 750">
              <a:extLst>
                <a:ext uri="{FF2B5EF4-FFF2-40B4-BE49-F238E27FC236}">
                  <a16:creationId xmlns:a16="http://schemas.microsoft.com/office/drawing/2014/main" id="{3985E823-11D5-408D-8D72-588F95116F2B}"/>
                </a:ext>
              </a:extLst>
            </p:cNvPr>
            <p:cNvSpPr/>
            <p:nvPr/>
          </p:nvSpPr>
          <p:spPr>
            <a:xfrm>
              <a:off x="-2162276" y="5623033"/>
              <a:ext cx="629907" cy="229057"/>
            </a:xfrm>
            <a:custGeom>
              <a:avLst/>
              <a:gdLst>
                <a:gd name="connsiteX0" fmla="*/ 194508 w 629907"/>
                <a:gd name="connsiteY0" fmla="*/ 239746 h 229057"/>
                <a:gd name="connsiteX1" fmla="*/ 0 w 629907"/>
                <a:gd name="connsiteY1" fmla="*/ 192408 h 229057"/>
                <a:gd name="connsiteX2" fmla="*/ 122164 w 629907"/>
                <a:gd name="connsiteY2" fmla="*/ 72535 h 229057"/>
                <a:gd name="connsiteX3" fmla="*/ 432155 w 629907"/>
                <a:gd name="connsiteY3" fmla="*/ 0 h 229057"/>
                <a:gd name="connsiteX4" fmla="*/ 637924 w 629907"/>
                <a:gd name="connsiteY4" fmla="*/ 34931 h 229057"/>
                <a:gd name="connsiteX5" fmla="*/ 521296 w 629907"/>
                <a:gd name="connsiteY5" fmla="*/ 155568 h 229057"/>
                <a:gd name="connsiteX6" fmla="*/ 194508 w 629907"/>
                <a:gd name="connsiteY6" fmla="*/ 239746 h 229057"/>
                <a:gd name="connsiteX7" fmla="*/ 19470 w 629907"/>
                <a:gd name="connsiteY7" fmla="*/ 187827 h 229057"/>
                <a:gd name="connsiteX8" fmla="*/ 202334 w 629907"/>
                <a:gd name="connsiteY8" fmla="*/ 231920 h 229057"/>
                <a:gd name="connsiteX9" fmla="*/ 508698 w 629907"/>
                <a:gd name="connsiteY9" fmla="*/ 153087 h 229057"/>
                <a:gd name="connsiteX10" fmla="*/ 618073 w 629907"/>
                <a:gd name="connsiteY10" fmla="*/ 39894 h 229057"/>
                <a:gd name="connsiteX11" fmla="*/ 425283 w 629907"/>
                <a:gd name="connsiteY11" fmla="*/ 6872 h 229057"/>
                <a:gd name="connsiteX12" fmla="*/ 133808 w 629907"/>
                <a:gd name="connsiteY12" fmla="*/ 75398 h 229057"/>
                <a:gd name="connsiteX13" fmla="*/ 19470 w 629907"/>
                <a:gd name="connsiteY13" fmla="*/ 187827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29057">
                  <a:moveTo>
                    <a:pt x="194508" y="239746"/>
                  </a:moveTo>
                  <a:cubicBezTo>
                    <a:pt x="115101" y="221613"/>
                    <a:pt x="75971" y="212451"/>
                    <a:pt x="0" y="192408"/>
                  </a:cubicBezTo>
                  <a:cubicBezTo>
                    <a:pt x="49629" y="143733"/>
                    <a:pt x="74253" y="119682"/>
                    <a:pt x="122164" y="72535"/>
                  </a:cubicBezTo>
                  <a:cubicBezTo>
                    <a:pt x="244900" y="44666"/>
                    <a:pt x="306937" y="30159"/>
                    <a:pt x="432155" y="0"/>
                  </a:cubicBezTo>
                  <a:cubicBezTo>
                    <a:pt x="512515" y="15271"/>
                    <a:pt x="553937" y="21951"/>
                    <a:pt x="637924" y="34931"/>
                  </a:cubicBezTo>
                  <a:cubicBezTo>
                    <a:pt x="592876" y="81888"/>
                    <a:pt x="569589" y="106130"/>
                    <a:pt x="521296" y="155568"/>
                  </a:cubicBezTo>
                  <a:cubicBezTo>
                    <a:pt x="389588" y="190499"/>
                    <a:pt x="323925" y="207297"/>
                    <a:pt x="194508" y="239746"/>
                  </a:cubicBezTo>
                  <a:close/>
                  <a:moveTo>
                    <a:pt x="19470" y="187827"/>
                  </a:moveTo>
                  <a:cubicBezTo>
                    <a:pt x="91050" y="206342"/>
                    <a:pt x="127890" y="214932"/>
                    <a:pt x="202334" y="231920"/>
                  </a:cubicBezTo>
                  <a:cubicBezTo>
                    <a:pt x="323734" y="201570"/>
                    <a:pt x="385007" y="185918"/>
                    <a:pt x="508698" y="153087"/>
                  </a:cubicBezTo>
                  <a:cubicBezTo>
                    <a:pt x="553746" y="106702"/>
                    <a:pt x="575888" y="83988"/>
                    <a:pt x="618073" y="39894"/>
                  </a:cubicBezTo>
                  <a:cubicBezTo>
                    <a:pt x="539430" y="27678"/>
                    <a:pt x="500681" y="21188"/>
                    <a:pt x="425283" y="6872"/>
                  </a:cubicBezTo>
                  <a:cubicBezTo>
                    <a:pt x="307700" y="35313"/>
                    <a:pt x="249291" y="49057"/>
                    <a:pt x="133808" y="75398"/>
                  </a:cubicBezTo>
                  <a:cubicBezTo>
                    <a:pt x="88950" y="119682"/>
                    <a:pt x="66045" y="142206"/>
                    <a:pt x="19470" y="187827"/>
                  </a:cubicBezTo>
                  <a:close/>
                </a:path>
              </a:pathLst>
            </a:custGeom>
            <a:grpFill/>
            <a:ln w="19088" cap="flat">
              <a:noFill/>
              <a:prstDash val="solid"/>
              <a:miter/>
            </a:ln>
          </p:spPr>
          <p:txBody>
            <a:bodyPr rtlCol="0" anchor="ctr"/>
            <a:lstStyle/>
            <a:p>
              <a:endParaRPr lang="en-US" dirty="0"/>
            </a:p>
          </p:txBody>
        </p:sp>
        <p:sp>
          <p:nvSpPr>
            <p:cNvPr id="752" name="Freeform: Shape 751">
              <a:extLst>
                <a:ext uri="{FF2B5EF4-FFF2-40B4-BE49-F238E27FC236}">
                  <a16:creationId xmlns:a16="http://schemas.microsoft.com/office/drawing/2014/main" id="{702242E0-D212-46EE-AD58-EA20A528D019}"/>
                </a:ext>
              </a:extLst>
            </p:cNvPr>
            <p:cNvSpPr/>
            <p:nvPr/>
          </p:nvSpPr>
          <p:spPr>
            <a:xfrm>
              <a:off x="-1657204" y="5573595"/>
              <a:ext cx="648995" cy="229057"/>
            </a:xfrm>
            <a:custGeom>
              <a:avLst/>
              <a:gdLst>
                <a:gd name="connsiteX0" fmla="*/ 209015 w 648995"/>
                <a:gd name="connsiteY0" fmla="*/ 243373 h 229057"/>
                <a:gd name="connsiteX1" fmla="*/ 0 w 648995"/>
                <a:gd name="connsiteY1" fmla="*/ 206342 h 229057"/>
                <a:gd name="connsiteX2" fmla="*/ 116628 w 648995"/>
                <a:gd name="connsiteY2" fmla="*/ 85706 h 229057"/>
                <a:gd name="connsiteX3" fmla="*/ 438645 w 648995"/>
                <a:gd name="connsiteY3" fmla="*/ 0 h 229057"/>
                <a:gd name="connsiteX4" fmla="*/ 659112 w 648995"/>
                <a:gd name="connsiteY4" fmla="*/ 23478 h 229057"/>
                <a:gd name="connsiteX5" fmla="*/ 545347 w 648995"/>
                <a:gd name="connsiteY5" fmla="*/ 146978 h 229057"/>
                <a:gd name="connsiteX6" fmla="*/ 209015 w 648995"/>
                <a:gd name="connsiteY6" fmla="*/ 243373 h 229057"/>
                <a:gd name="connsiteX7" fmla="*/ 20233 w 648995"/>
                <a:gd name="connsiteY7" fmla="*/ 200998 h 229057"/>
                <a:gd name="connsiteX8" fmla="*/ 216841 w 648995"/>
                <a:gd name="connsiteY8" fmla="*/ 235356 h 229057"/>
                <a:gd name="connsiteX9" fmla="*/ 531985 w 648995"/>
                <a:gd name="connsiteY9" fmla="*/ 145069 h 229057"/>
                <a:gd name="connsiteX10" fmla="*/ 638688 w 648995"/>
                <a:gd name="connsiteY10" fmla="*/ 29205 h 229057"/>
                <a:gd name="connsiteX11" fmla="*/ 432155 w 648995"/>
                <a:gd name="connsiteY11" fmla="*/ 6872 h 229057"/>
                <a:gd name="connsiteX12" fmla="*/ 129608 w 648995"/>
                <a:gd name="connsiteY12" fmla="*/ 87805 h 229057"/>
                <a:gd name="connsiteX13" fmla="*/ 20233 w 648995"/>
                <a:gd name="connsiteY13" fmla="*/ 200998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29057">
                  <a:moveTo>
                    <a:pt x="209015" y="243373"/>
                  </a:moveTo>
                  <a:cubicBezTo>
                    <a:pt x="125027" y="228675"/>
                    <a:pt x="82842" y="221422"/>
                    <a:pt x="0" y="206342"/>
                  </a:cubicBezTo>
                  <a:cubicBezTo>
                    <a:pt x="48293" y="156713"/>
                    <a:pt x="71580" y="132662"/>
                    <a:pt x="116628" y="85706"/>
                  </a:cubicBezTo>
                  <a:cubicBezTo>
                    <a:pt x="244709" y="52301"/>
                    <a:pt x="309227" y="35122"/>
                    <a:pt x="438645" y="0"/>
                  </a:cubicBezTo>
                  <a:cubicBezTo>
                    <a:pt x="526259" y="9735"/>
                    <a:pt x="570543" y="14316"/>
                    <a:pt x="659112" y="23478"/>
                  </a:cubicBezTo>
                  <a:cubicBezTo>
                    <a:pt x="615973" y="70817"/>
                    <a:pt x="593067" y="95822"/>
                    <a:pt x="545347" y="146978"/>
                  </a:cubicBezTo>
                  <a:cubicBezTo>
                    <a:pt x="410012" y="186491"/>
                    <a:pt x="342631" y="205960"/>
                    <a:pt x="209015" y="243373"/>
                  </a:cubicBezTo>
                  <a:close/>
                  <a:moveTo>
                    <a:pt x="20233" y="200998"/>
                  </a:moveTo>
                  <a:cubicBezTo>
                    <a:pt x="98304" y="214932"/>
                    <a:pt x="137816" y="221804"/>
                    <a:pt x="216841" y="235356"/>
                  </a:cubicBezTo>
                  <a:cubicBezTo>
                    <a:pt x="342250" y="200234"/>
                    <a:pt x="405431" y="182100"/>
                    <a:pt x="531985" y="145069"/>
                  </a:cubicBezTo>
                  <a:cubicBezTo>
                    <a:pt x="576652" y="97158"/>
                    <a:pt x="598030" y="73871"/>
                    <a:pt x="638688" y="29205"/>
                  </a:cubicBezTo>
                  <a:cubicBezTo>
                    <a:pt x="555655" y="20424"/>
                    <a:pt x="514043" y="16225"/>
                    <a:pt x="432155" y="6872"/>
                  </a:cubicBezTo>
                  <a:cubicBezTo>
                    <a:pt x="310754" y="39894"/>
                    <a:pt x="250054" y="56119"/>
                    <a:pt x="129608" y="87805"/>
                  </a:cubicBezTo>
                  <a:cubicBezTo>
                    <a:pt x="87233" y="131899"/>
                    <a:pt x="65281" y="154613"/>
                    <a:pt x="20233" y="200998"/>
                  </a:cubicBezTo>
                  <a:close/>
                </a:path>
              </a:pathLst>
            </a:custGeom>
            <a:grpFill/>
            <a:ln w="19088" cap="flat">
              <a:noFill/>
              <a:prstDash val="solid"/>
              <a:miter/>
            </a:ln>
          </p:spPr>
          <p:txBody>
            <a:bodyPr rtlCol="0" anchor="ctr"/>
            <a:lstStyle/>
            <a:p>
              <a:endParaRPr lang="en-US" dirty="0"/>
            </a:p>
          </p:txBody>
        </p:sp>
        <p:sp>
          <p:nvSpPr>
            <p:cNvPr id="753" name="Freeform: Shape 752">
              <a:extLst>
                <a:ext uri="{FF2B5EF4-FFF2-40B4-BE49-F238E27FC236}">
                  <a16:creationId xmlns:a16="http://schemas.microsoft.com/office/drawing/2014/main" id="{3AA6D3B9-E304-4EAE-B02B-67771390DB5A}"/>
                </a:ext>
              </a:extLst>
            </p:cNvPr>
            <p:cNvSpPr/>
            <p:nvPr/>
          </p:nvSpPr>
          <p:spPr>
            <a:xfrm>
              <a:off x="-1128846" y="5503732"/>
              <a:ext cx="668084" cy="248145"/>
            </a:xfrm>
            <a:custGeom>
              <a:avLst/>
              <a:gdLst>
                <a:gd name="connsiteX0" fmla="*/ 215886 w 668083"/>
                <a:gd name="connsiteY0" fmla="*/ 250627 h 248145"/>
                <a:gd name="connsiteX1" fmla="*/ 0 w 668083"/>
                <a:gd name="connsiteY1" fmla="*/ 218940 h 248145"/>
                <a:gd name="connsiteX2" fmla="*/ 113765 w 668083"/>
                <a:gd name="connsiteY2" fmla="*/ 95440 h 248145"/>
                <a:gd name="connsiteX3" fmla="*/ 441126 w 668083"/>
                <a:gd name="connsiteY3" fmla="*/ 0 h 248145"/>
                <a:gd name="connsiteX4" fmla="*/ 668274 w 668083"/>
                <a:gd name="connsiteY4" fmla="*/ 17179 h 248145"/>
                <a:gd name="connsiteX5" fmla="*/ 556227 w 668083"/>
                <a:gd name="connsiteY5" fmla="*/ 144879 h 248145"/>
                <a:gd name="connsiteX6" fmla="*/ 215886 w 668083"/>
                <a:gd name="connsiteY6" fmla="*/ 250627 h 248145"/>
                <a:gd name="connsiteX7" fmla="*/ 20615 w 668083"/>
                <a:gd name="connsiteY7" fmla="*/ 212832 h 248145"/>
                <a:gd name="connsiteX8" fmla="*/ 223522 w 668083"/>
                <a:gd name="connsiteY8" fmla="*/ 242228 h 248145"/>
                <a:gd name="connsiteX9" fmla="*/ 542293 w 668083"/>
                <a:gd name="connsiteY9" fmla="*/ 143351 h 248145"/>
                <a:gd name="connsiteX10" fmla="*/ 647468 w 668083"/>
                <a:gd name="connsiteY10" fmla="*/ 23669 h 248145"/>
                <a:gd name="connsiteX11" fmla="*/ 434827 w 668083"/>
                <a:gd name="connsiteY11" fmla="*/ 7063 h 248145"/>
                <a:gd name="connsiteX12" fmla="*/ 127318 w 668083"/>
                <a:gd name="connsiteY12" fmla="*/ 96968 h 248145"/>
                <a:gd name="connsiteX13" fmla="*/ 20615 w 668083"/>
                <a:gd name="connsiteY13" fmla="*/ 212832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48145">
                  <a:moveTo>
                    <a:pt x="215886" y="250627"/>
                  </a:moveTo>
                  <a:cubicBezTo>
                    <a:pt x="129990" y="237456"/>
                    <a:pt x="86660" y="231157"/>
                    <a:pt x="0" y="218940"/>
                  </a:cubicBezTo>
                  <a:cubicBezTo>
                    <a:pt x="47720" y="167784"/>
                    <a:pt x="70626" y="142970"/>
                    <a:pt x="113765" y="95440"/>
                  </a:cubicBezTo>
                  <a:cubicBezTo>
                    <a:pt x="244710" y="57837"/>
                    <a:pt x="310372" y="38558"/>
                    <a:pt x="441126" y="0"/>
                  </a:cubicBezTo>
                  <a:cubicBezTo>
                    <a:pt x="532176" y="6490"/>
                    <a:pt x="577797" y="9735"/>
                    <a:pt x="668274" y="17179"/>
                  </a:cubicBezTo>
                  <a:cubicBezTo>
                    <a:pt x="626472" y="65663"/>
                    <a:pt x="603757" y="91432"/>
                    <a:pt x="556227" y="144879"/>
                  </a:cubicBezTo>
                  <a:cubicBezTo>
                    <a:pt x="419747" y="187827"/>
                    <a:pt x="351603" y="209206"/>
                    <a:pt x="215886" y="250627"/>
                  </a:cubicBezTo>
                  <a:close/>
                  <a:moveTo>
                    <a:pt x="20615" y="212832"/>
                  </a:moveTo>
                  <a:cubicBezTo>
                    <a:pt x="102121" y="224094"/>
                    <a:pt x="142779" y="229821"/>
                    <a:pt x="223522" y="242228"/>
                  </a:cubicBezTo>
                  <a:cubicBezTo>
                    <a:pt x="350839" y="203288"/>
                    <a:pt x="414784" y="183437"/>
                    <a:pt x="542293" y="143351"/>
                  </a:cubicBezTo>
                  <a:cubicBezTo>
                    <a:pt x="586768" y="93341"/>
                    <a:pt x="607956" y="69290"/>
                    <a:pt x="647468" y="23669"/>
                  </a:cubicBezTo>
                  <a:cubicBezTo>
                    <a:pt x="562908" y="16607"/>
                    <a:pt x="520151" y="13362"/>
                    <a:pt x="434827" y="7063"/>
                  </a:cubicBezTo>
                  <a:cubicBezTo>
                    <a:pt x="311899" y="43330"/>
                    <a:pt x="250245" y="61464"/>
                    <a:pt x="127318" y="96968"/>
                  </a:cubicBezTo>
                  <a:cubicBezTo>
                    <a:pt x="86851" y="141443"/>
                    <a:pt x="65281" y="164730"/>
                    <a:pt x="20615" y="212832"/>
                  </a:cubicBezTo>
                  <a:close/>
                </a:path>
              </a:pathLst>
            </a:custGeom>
            <a:grpFill/>
            <a:ln w="19088" cap="flat">
              <a:noFill/>
              <a:prstDash val="solid"/>
              <a:miter/>
            </a:ln>
          </p:spPr>
          <p:txBody>
            <a:bodyPr rtlCol="0" anchor="ctr"/>
            <a:lstStyle/>
            <a:p>
              <a:endParaRPr lang="en-US" dirty="0"/>
            </a:p>
          </p:txBody>
        </p:sp>
        <p:sp>
          <p:nvSpPr>
            <p:cNvPr id="754" name="Freeform: Shape 753">
              <a:extLst>
                <a:ext uri="{FF2B5EF4-FFF2-40B4-BE49-F238E27FC236}">
                  <a16:creationId xmlns:a16="http://schemas.microsoft.com/office/drawing/2014/main" id="{2847FFD3-E696-4115-B908-2F924B5E8032}"/>
                </a:ext>
              </a:extLst>
            </p:cNvPr>
            <p:cNvSpPr/>
            <p:nvPr/>
          </p:nvSpPr>
          <p:spPr>
            <a:xfrm>
              <a:off x="-589989" y="5422417"/>
              <a:ext cx="648995" cy="248145"/>
            </a:xfrm>
            <a:custGeom>
              <a:avLst/>
              <a:gdLst>
                <a:gd name="connsiteX0" fmla="*/ 216650 w 648995"/>
                <a:gd name="connsiteY0" fmla="*/ 259407 h 248145"/>
                <a:gd name="connsiteX1" fmla="*/ 0 w 648995"/>
                <a:gd name="connsiteY1" fmla="*/ 228675 h 248145"/>
                <a:gd name="connsiteX2" fmla="*/ 112238 w 648995"/>
                <a:gd name="connsiteY2" fmla="*/ 101167 h 248145"/>
                <a:gd name="connsiteX3" fmla="*/ 439217 w 648995"/>
                <a:gd name="connsiteY3" fmla="*/ 0 h 248145"/>
                <a:gd name="connsiteX4" fmla="*/ 666556 w 648995"/>
                <a:gd name="connsiteY4" fmla="*/ 15652 h 248145"/>
                <a:gd name="connsiteX5" fmla="*/ 555846 w 648995"/>
                <a:gd name="connsiteY5" fmla="*/ 148123 h 248145"/>
                <a:gd name="connsiteX6" fmla="*/ 216650 w 648995"/>
                <a:gd name="connsiteY6" fmla="*/ 259407 h 248145"/>
                <a:gd name="connsiteX7" fmla="*/ 20806 w 648995"/>
                <a:gd name="connsiteY7" fmla="*/ 222185 h 248145"/>
                <a:gd name="connsiteX8" fmla="*/ 224476 w 648995"/>
                <a:gd name="connsiteY8" fmla="*/ 250436 h 248145"/>
                <a:gd name="connsiteX9" fmla="*/ 542102 w 648995"/>
                <a:gd name="connsiteY9" fmla="*/ 146215 h 248145"/>
                <a:gd name="connsiteX10" fmla="*/ 646132 w 648995"/>
                <a:gd name="connsiteY10" fmla="*/ 22142 h 248145"/>
                <a:gd name="connsiteX11" fmla="*/ 433300 w 648995"/>
                <a:gd name="connsiteY11" fmla="*/ 7063 h 248145"/>
                <a:gd name="connsiteX12" fmla="*/ 126172 w 648995"/>
                <a:gd name="connsiteY12" fmla="*/ 102312 h 248145"/>
                <a:gd name="connsiteX13" fmla="*/ 20806 w 648995"/>
                <a:gd name="connsiteY13" fmla="*/ 222185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48145">
                  <a:moveTo>
                    <a:pt x="216650" y="259407"/>
                  </a:moveTo>
                  <a:cubicBezTo>
                    <a:pt x="131135" y="246046"/>
                    <a:pt x="87615" y="239937"/>
                    <a:pt x="0" y="228675"/>
                  </a:cubicBezTo>
                  <a:cubicBezTo>
                    <a:pt x="47529" y="175229"/>
                    <a:pt x="70244" y="149460"/>
                    <a:pt x="112238" y="101167"/>
                  </a:cubicBezTo>
                  <a:cubicBezTo>
                    <a:pt x="243564" y="60700"/>
                    <a:pt x="309227" y="40276"/>
                    <a:pt x="439217" y="0"/>
                  </a:cubicBezTo>
                  <a:cubicBezTo>
                    <a:pt x="531222" y="5345"/>
                    <a:pt x="576842" y="8208"/>
                    <a:pt x="666556" y="15652"/>
                  </a:cubicBezTo>
                  <a:cubicBezTo>
                    <a:pt x="625708" y="65472"/>
                    <a:pt x="603375" y="92196"/>
                    <a:pt x="555846" y="148123"/>
                  </a:cubicBezTo>
                  <a:cubicBezTo>
                    <a:pt x="420320" y="192790"/>
                    <a:pt x="352557" y="215123"/>
                    <a:pt x="216650" y="259407"/>
                  </a:cubicBezTo>
                  <a:close/>
                  <a:moveTo>
                    <a:pt x="20806" y="222185"/>
                  </a:moveTo>
                  <a:cubicBezTo>
                    <a:pt x="103076" y="232684"/>
                    <a:pt x="143924" y="238219"/>
                    <a:pt x="224476" y="250436"/>
                  </a:cubicBezTo>
                  <a:cubicBezTo>
                    <a:pt x="351794" y="209015"/>
                    <a:pt x="415548" y="188018"/>
                    <a:pt x="542102" y="146215"/>
                  </a:cubicBezTo>
                  <a:cubicBezTo>
                    <a:pt x="586578" y="93913"/>
                    <a:pt x="607574" y="68908"/>
                    <a:pt x="646132" y="22142"/>
                  </a:cubicBezTo>
                  <a:cubicBezTo>
                    <a:pt x="561954" y="15079"/>
                    <a:pt x="519387" y="12216"/>
                    <a:pt x="433300" y="7063"/>
                  </a:cubicBezTo>
                  <a:cubicBezTo>
                    <a:pt x="311136" y="45048"/>
                    <a:pt x="249672" y="64327"/>
                    <a:pt x="126172" y="102312"/>
                  </a:cubicBezTo>
                  <a:cubicBezTo>
                    <a:pt x="86660" y="147933"/>
                    <a:pt x="65281" y="171984"/>
                    <a:pt x="20806" y="222185"/>
                  </a:cubicBezTo>
                  <a:close/>
                </a:path>
              </a:pathLst>
            </a:custGeom>
            <a:grpFill/>
            <a:ln w="19088" cap="flat">
              <a:noFill/>
              <a:prstDash val="solid"/>
              <a:miter/>
            </a:ln>
          </p:spPr>
          <p:txBody>
            <a:bodyPr rtlCol="0" anchor="ctr"/>
            <a:lstStyle/>
            <a:p>
              <a:endParaRPr lang="en-US" dirty="0"/>
            </a:p>
          </p:txBody>
        </p:sp>
        <p:sp>
          <p:nvSpPr>
            <p:cNvPr id="755" name="Freeform: Shape 754">
              <a:extLst>
                <a:ext uri="{FF2B5EF4-FFF2-40B4-BE49-F238E27FC236}">
                  <a16:creationId xmlns:a16="http://schemas.microsoft.com/office/drawing/2014/main" id="{6E97FC11-2590-4E2F-AE8B-A60CFED10106}"/>
                </a:ext>
              </a:extLst>
            </p:cNvPr>
            <p:cNvSpPr/>
            <p:nvPr/>
          </p:nvSpPr>
          <p:spPr>
            <a:xfrm>
              <a:off x="-51513" y="5337475"/>
              <a:ext cx="648995" cy="267233"/>
            </a:xfrm>
            <a:custGeom>
              <a:avLst/>
              <a:gdLst>
                <a:gd name="connsiteX0" fmla="*/ 213023 w 648995"/>
                <a:gd name="connsiteY0" fmla="*/ 268760 h 267233"/>
                <a:gd name="connsiteX1" fmla="*/ 0 w 648995"/>
                <a:gd name="connsiteY1" fmla="*/ 235356 h 267233"/>
                <a:gd name="connsiteX2" fmla="*/ 110711 w 648995"/>
                <a:gd name="connsiteY2" fmla="*/ 103076 h 267233"/>
                <a:gd name="connsiteX3" fmla="*/ 431964 w 648995"/>
                <a:gd name="connsiteY3" fmla="*/ 0 h 267233"/>
                <a:gd name="connsiteX4" fmla="*/ 654913 w 648995"/>
                <a:gd name="connsiteY4" fmla="*/ 18134 h 267233"/>
                <a:gd name="connsiteX5" fmla="*/ 546301 w 648995"/>
                <a:gd name="connsiteY5" fmla="*/ 155186 h 267233"/>
                <a:gd name="connsiteX6" fmla="*/ 213023 w 648995"/>
                <a:gd name="connsiteY6" fmla="*/ 268760 h 267233"/>
                <a:gd name="connsiteX7" fmla="*/ 20806 w 648995"/>
                <a:gd name="connsiteY7" fmla="*/ 228675 h 267233"/>
                <a:gd name="connsiteX8" fmla="*/ 220849 w 648995"/>
                <a:gd name="connsiteY8" fmla="*/ 259407 h 267233"/>
                <a:gd name="connsiteX9" fmla="*/ 533131 w 648995"/>
                <a:gd name="connsiteY9" fmla="*/ 152896 h 267233"/>
                <a:gd name="connsiteX10" fmla="*/ 635252 w 648995"/>
                <a:gd name="connsiteY10" fmla="*/ 24433 h 267233"/>
                <a:gd name="connsiteX11" fmla="*/ 426428 w 648995"/>
                <a:gd name="connsiteY11" fmla="*/ 7063 h 267233"/>
                <a:gd name="connsiteX12" fmla="*/ 124645 w 648995"/>
                <a:gd name="connsiteY12" fmla="*/ 104221 h 267233"/>
                <a:gd name="connsiteX13" fmla="*/ 20806 w 648995"/>
                <a:gd name="connsiteY13" fmla="*/ 228675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67233">
                  <a:moveTo>
                    <a:pt x="213023" y="268760"/>
                  </a:moveTo>
                  <a:cubicBezTo>
                    <a:pt x="129417" y="253872"/>
                    <a:pt x="86660" y="247191"/>
                    <a:pt x="0" y="235356"/>
                  </a:cubicBezTo>
                  <a:cubicBezTo>
                    <a:pt x="47529" y="179428"/>
                    <a:pt x="69863" y="152896"/>
                    <a:pt x="110711" y="103076"/>
                  </a:cubicBezTo>
                  <a:cubicBezTo>
                    <a:pt x="240510" y="61273"/>
                    <a:pt x="304837" y="40467"/>
                    <a:pt x="431964" y="0"/>
                  </a:cubicBezTo>
                  <a:cubicBezTo>
                    <a:pt x="522632" y="5726"/>
                    <a:pt x="567298" y="9162"/>
                    <a:pt x="654913" y="18134"/>
                  </a:cubicBezTo>
                  <a:cubicBezTo>
                    <a:pt x="615400" y="69099"/>
                    <a:pt x="593258" y="96777"/>
                    <a:pt x="546301" y="155186"/>
                  </a:cubicBezTo>
                  <a:cubicBezTo>
                    <a:pt x="413830" y="200234"/>
                    <a:pt x="347022" y="223140"/>
                    <a:pt x="213023" y="268760"/>
                  </a:cubicBezTo>
                  <a:close/>
                  <a:moveTo>
                    <a:pt x="20806" y="228675"/>
                  </a:moveTo>
                  <a:cubicBezTo>
                    <a:pt x="102121" y="239555"/>
                    <a:pt x="142206" y="245664"/>
                    <a:pt x="220849" y="259407"/>
                  </a:cubicBezTo>
                  <a:cubicBezTo>
                    <a:pt x="346640" y="216650"/>
                    <a:pt x="409249" y="195271"/>
                    <a:pt x="533131" y="152896"/>
                  </a:cubicBezTo>
                  <a:cubicBezTo>
                    <a:pt x="577224" y="98494"/>
                    <a:pt x="597839" y="72535"/>
                    <a:pt x="635252" y="24433"/>
                  </a:cubicBezTo>
                  <a:cubicBezTo>
                    <a:pt x="553173" y="16034"/>
                    <a:pt x="511370" y="12598"/>
                    <a:pt x="426428" y="7063"/>
                  </a:cubicBezTo>
                  <a:cubicBezTo>
                    <a:pt x="306937" y="45239"/>
                    <a:pt x="246427" y="64900"/>
                    <a:pt x="124645" y="104221"/>
                  </a:cubicBezTo>
                  <a:cubicBezTo>
                    <a:pt x="86087" y="151178"/>
                    <a:pt x="65090" y="176374"/>
                    <a:pt x="20806" y="228675"/>
                  </a:cubicBezTo>
                  <a:close/>
                </a:path>
              </a:pathLst>
            </a:custGeom>
            <a:grpFill/>
            <a:ln w="19088" cap="flat">
              <a:noFill/>
              <a:prstDash val="solid"/>
              <a:miter/>
            </a:ln>
          </p:spPr>
          <p:txBody>
            <a:bodyPr rtlCol="0" anchor="ctr"/>
            <a:lstStyle/>
            <a:p>
              <a:endParaRPr lang="en-US" dirty="0"/>
            </a:p>
          </p:txBody>
        </p:sp>
        <p:sp>
          <p:nvSpPr>
            <p:cNvPr id="756" name="Freeform: Shape 755">
              <a:extLst>
                <a:ext uri="{FF2B5EF4-FFF2-40B4-BE49-F238E27FC236}">
                  <a16:creationId xmlns:a16="http://schemas.microsoft.com/office/drawing/2014/main" id="{8576663A-21E7-41F7-9653-0D177AE56A08}"/>
                </a:ext>
              </a:extLst>
            </p:cNvPr>
            <p:cNvSpPr/>
            <p:nvPr/>
          </p:nvSpPr>
          <p:spPr>
            <a:xfrm>
              <a:off x="477799" y="5256923"/>
              <a:ext cx="629907" cy="267233"/>
            </a:xfrm>
            <a:custGeom>
              <a:avLst/>
              <a:gdLst>
                <a:gd name="connsiteX0" fmla="*/ 206342 w 629907"/>
                <a:gd name="connsiteY0" fmla="*/ 277159 h 267233"/>
                <a:gd name="connsiteX1" fmla="*/ 0 w 629907"/>
                <a:gd name="connsiteY1" fmla="*/ 238029 h 267233"/>
                <a:gd name="connsiteX2" fmla="*/ 108802 w 629907"/>
                <a:gd name="connsiteY2" fmla="*/ 101167 h 267233"/>
                <a:gd name="connsiteX3" fmla="*/ 420129 w 629907"/>
                <a:gd name="connsiteY3" fmla="*/ 0 h 267233"/>
                <a:gd name="connsiteX4" fmla="*/ 635443 w 629907"/>
                <a:gd name="connsiteY4" fmla="*/ 23860 h 267233"/>
                <a:gd name="connsiteX5" fmla="*/ 530077 w 629907"/>
                <a:gd name="connsiteY5" fmla="*/ 164730 h 267233"/>
                <a:gd name="connsiteX6" fmla="*/ 206342 w 629907"/>
                <a:gd name="connsiteY6" fmla="*/ 277159 h 267233"/>
                <a:gd name="connsiteX7" fmla="*/ 20424 w 629907"/>
                <a:gd name="connsiteY7" fmla="*/ 231157 h 267233"/>
                <a:gd name="connsiteX8" fmla="*/ 214169 w 629907"/>
                <a:gd name="connsiteY8" fmla="*/ 267424 h 267233"/>
                <a:gd name="connsiteX9" fmla="*/ 517669 w 629907"/>
                <a:gd name="connsiteY9" fmla="*/ 162058 h 267233"/>
                <a:gd name="connsiteX10" fmla="*/ 616736 w 629907"/>
                <a:gd name="connsiteY10" fmla="*/ 29968 h 267233"/>
                <a:gd name="connsiteX11" fmla="*/ 414975 w 629907"/>
                <a:gd name="connsiteY11" fmla="*/ 7063 h 267233"/>
                <a:gd name="connsiteX12" fmla="*/ 122546 w 629907"/>
                <a:gd name="connsiteY12" fmla="*/ 102503 h 267233"/>
                <a:gd name="connsiteX13" fmla="*/ 20424 w 629907"/>
                <a:gd name="connsiteY13" fmla="*/ 231157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67233">
                  <a:moveTo>
                    <a:pt x="206342" y="277159"/>
                  </a:moveTo>
                  <a:cubicBezTo>
                    <a:pt x="125600" y="259407"/>
                    <a:pt x="84369" y="251772"/>
                    <a:pt x="0" y="238029"/>
                  </a:cubicBezTo>
                  <a:cubicBezTo>
                    <a:pt x="47148" y="179810"/>
                    <a:pt x="69099" y="152132"/>
                    <a:pt x="108802" y="101167"/>
                  </a:cubicBezTo>
                  <a:cubicBezTo>
                    <a:pt x="235166" y="59555"/>
                    <a:pt x="297583" y="39131"/>
                    <a:pt x="420129" y="0"/>
                  </a:cubicBezTo>
                  <a:cubicBezTo>
                    <a:pt x="508125" y="7635"/>
                    <a:pt x="551264" y="12216"/>
                    <a:pt x="635443" y="23860"/>
                  </a:cubicBezTo>
                  <a:cubicBezTo>
                    <a:pt x="597458" y="75971"/>
                    <a:pt x="576079" y="104412"/>
                    <a:pt x="530077" y="164730"/>
                  </a:cubicBezTo>
                  <a:cubicBezTo>
                    <a:pt x="402186" y="208824"/>
                    <a:pt x="337287" y="231539"/>
                    <a:pt x="206342" y="277159"/>
                  </a:cubicBezTo>
                  <a:close/>
                  <a:moveTo>
                    <a:pt x="20424" y="231157"/>
                  </a:moveTo>
                  <a:cubicBezTo>
                    <a:pt x="99449" y="243946"/>
                    <a:pt x="138198" y="251199"/>
                    <a:pt x="214169" y="267424"/>
                  </a:cubicBezTo>
                  <a:cubicBezTo>
                    <a:pt x="336714" y="224667"/>
                    <a:pt x="397605" y="203479"/>
                    <a:pt x="517669" y="162058"/>
                  </a:cubicBezTo>
                  <a:cubicBezTo>
                    <a:pt x="560809" y="105748"/>
                    <a:pt x="580851" y="79025"/>
                    <a:pt x="616736" y="29968"/>
                  </a:cubicBezTo>
                  <a:cubicBezTo>
                    <a:pt x="537712" y="19088"/>
                    <a:pt x="497436" y="14507"/>
                    <a:pt x="414975" y="7063"/>
                  </a:cubicBezTo>
                  <a:cubicBezTo>
                    <a:pt x="299874" y="44094"/>
                    <a:pt x="241083" y="63372"/>
                    <a:pt x="122546" y="102503"/>
                  </a:cubicBezTo>
                  <a:cubicBezTo>
                    <a:pt x="85133" y="150796"/>
                    <a:pt x="64518" y="176565"/>
                    <a:pt x="20424" y="231157"/>
                  </a:cubicBezTo>
                  <a:close/>
                </a:path>
              </a:pathLst>
            </a:custGeom>
            <a:grpFill/>
            <a:ln w="19088" cap="flat">
              <a:noFill/>
              <a:prstDash val="solid"/>
              <a:miter/>
            </a:ln>
          </p:spPr>
          <p:txBody>
            <a:bodyPr rtlCol="0" anchor="ctr"/>
            <a:lstStyle/>
            <a:p>
              <a:endParaRPr lang="en-US" dirty="0"/>
            </a:p>
          </p:txBody>
        </p:sp>
        <p:sp>
          <p:nvSpPr>
            <p:cNvPr id="757" name="Freeform: Shape 756">
              <a:extLst>
                <a:ext uri="{FF2B5EF4-FFF2-40B4-BE49-F238E27FC236}">
                  <a16:creationId xmlns:a16="http://schemas.microsoft.com/office/drawing/2014/main" id="{19A404B0-B627-4740-9687-386503E21D73}"/>
                </a:ext>
              </a:extLst>
            </p:cNvPr>
            <p:cNvSpPr/>
            <p:nvPr/>
          </p:nvSpPr>
          <p:spPr>
            <a:xfrm>
              <a:off x="991842" y="5187634"/>
              <a:ext cx="591731" cy="267233"/>
            </a:xfrm>
            <a:custGeom>
              <a:avLst/>
              <a:gdLst>
                <a:gd name="connsiteX0" fmla="*/ 197753 w 591731"/>
                <a:gd name="connsiteY0" fmla="*/ 283840 h 267233"/>
                <a:gd name="connsiteX1" fmla="*/ 0 w 591731"/>
                <a:gd name="connsiteY1" fmla="*/ 236120 h 267233"/>
                <a:gd name="connsiteX2" fmla="*/ 105557 w 591731"/>
                <a:gd name="connsiteY2" fmla="*/ 95440 h 267233"/>
                <a:gd name="connsiteX3" fmla="*/ 403331 w 591731"/>
                <a:gd name="connsiteY3" fmla="*/ 0 h 267233"/>
                <a:gd name="connsiteX4" fmla="*/ 609292 w 591731"/>
                <a:gd name="connsiteY4" fmla="*/ 32641 h 267233"/>
                <a:gd name="connsiteX5" fmla="*/ 508889 w 591731"/>
                <a:gd name="connsiteY5" fmla="*/ 176183 h 267233"/>
                <a:gd name="connsiteX6" fmla="*/ 197753 w 591731"/>
                <a:gd name="connsiteY6" fmla="*/ 283840 h 267233"/>
                <a:gd name="connsiteX7" fmla="*/ 19661 w 591731"/>
                <a:gd name="connsiteY7" fmla="*/ 229248 h 267233"/>
                <a:gd name="connsiteX8" fmla="*/ 205388 w 591731"/>
                <a:gd name="connsiteY8" fmla="*/ 273532 h 267233"/>
                <a:gd name="connsiteX9" fmla="*/ 497054 w 591731"/>
                <a:gd name="connsiteY9" fmla="*/ 172747 h 267233"/>
                <a:gd name="connsiteX10" fmla="*/ 591540 w 591731"/>
                <a:gd name="connsiteY10" fmla="*/ 38176 h 267233"/>
                <a:gd name="connsiteX11" fmla="*/ 398559 w 591731"/>
                <a:gd name="connsiteY11" fmla="*/ 7253 h 267233"/>
                <a:gd name="connsiteX12" fmla="*/ 118728 w 591731"/>
                <a:gd name="connsiteY12" fmla="*/ 97349 h 267233"/>
                <a:gd name="connsiteX13" fmla="*/ 19661 w 591731"/>
                <a:gd name="connsiteY13" fmla="*/ 229248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267233">
                  <a:moveTo>
                    <a:pt x="197753" y="283840"/>
                  </a:moveTo>
                  <a:cubicBezTo>
                    <a:pt x="120637" y="262461"/>
                    <a:pt x="80933" y="252917"/>
                    <a:pt x="0" y="236120"/>
                  </a:cubicBezTo>
                  <a:cubicBezTo>
                    <a:pt x="46193" y="175801"/>
                    <a:pt x="67572" y="147360"/>
                    <a:pt x="105557" y="95440"/>
                  </a:cubicBezTo>
                  <a:cubicBezTo>
                    <a:pt x="226958" y="55546"/>
                    <a:pt x="286894" y="36267"/>
                    <a:pt x="403331" y="0"/>
                  </a:cubicBezTo>
                  <a:cubicBezTo>
                    <a:pt x="487892" y="10689"/>
                    <a:pt x="529122" y="17179"/>
                    <a:pt x="609292" y="32641"/>
                  </a:cubicBezTo>
                  <a:cubicBezTo>
                    <a:pt x="573597" y="85324"/>
                    <a:pt x="553173" y="114338"/>
                    <a:pt x="508889" y="176183"/>
                  </a:cubicBezTo>
                  <a:cubicBezTo>
                    <a:pt x="386534" y="217604"/>
                    <a:pt x="324116" y="239365"/>
                    <a:pt x="197753" y="283840"/>
                  </a:cubicBezTo>
                  <a:close/>
                  <a:moveTo>
                    <a:pt x="19661" y="229248"/>
                  </a:moveTo>
                  <a:cubicBezTo>
                    <a:pt x="95631" y="244900"/>
                    <a:pt x="132853" y="253872"/>
                    <a:pt x="205388" y="273532"/>
                  </a:cubicBezTo>
                  <a:cubicBezTo>
                    <a:pt x="323734" y="232111"/>
                    <a:pt x="382144" y="211687"/>
                    <a:pt x="497054" y="172747"/>
                  </a:cubicBezTo>
                  <a:cubicBezTo>
                    <a:pt x="538475" y="114910"/>
                    <a:pt x="557754" y="87805"/>
                    <a:pt x="591540" y="38176"/>
                  </a:cubicBezTo>
                  <a:cubicBezTo>
                    <a:pt x="516142" y="23669"/>
                    <a:pt x="477584" y="17561"/>
                    <a:pt x="398559" y="7253"/>
                  </a:cubicBezTo>
                  <a:cubicBezTo>
                    <a:pt x="288803" y="41612"/>
                    <a:pt x="232684" y="59746"/>
                    <a:pt x="118728" y="97349"/>
                  </a:cubicBezTo>
                  <a:cubicBezTo>
                    <a:pt x="82842" y="146215"/>
                    <a:pt x="62800" y="172938"/>
                    <a:pt x="19661" y="229248"/>
                  </a:cubicBezTo>
                  <a:close/>
                </a:path>
              </a:pathLst>
            </a:custGeom>
            <a:grpFill/>
            <a:ln w="19088" cap="flat">
              <a:noFill/>
              <a:prstDash val="solid"/>
              <a:miter/>
            </a:ln>
          </p:spPr>
          <p:txBody>
            <a:bodyPr rtlCol="0" anchor="ctr"/>
            <a:lstStyle/>
            <a:p>
              <a:endParaRPr lang="en-US" dirty="0"/>
            </a:p>
          </p:txBody>
        </p:sp>
        <p:sp>
          <p:nvSpPr>
            <p:cNvPr id="758" name="Freeform: Shape 757">
              <a:extLst>
                <a:ext uri="{FF2B5EF4-FFF2-40B4-BE49-F238E27FC236}">
                  <a16:creationId xmlns:a16="http://schemas.microsoft.com/office/drawing/2014/main" id="{E9B367E3-6B36-48DB-88B0-FC6A1E8BB9ED}"/>
                </a:ext>
              </a:extLst>
            </p:cNvPr>
            <p:cNvSpPr/>
            <p:nvPr/>
          </p:nvSpPr>
          <p:spPr>
            <a:xfrm>
              <a:off x="1485270" y="5135714"/>
              <a:ext cx="572643" cy="286321"/>
            </a:xfrm>
            <a:custGeom>
              <a:avLst/>
              <a:gdLst>
                <a:gd name="connsiteX0" fmla="*/ 188590 w 572643"/>
                <a:gd name="connsiteY0" fmla="*/ 287848 h 286321"/>
                <a:gd name="connsiteX1" fmla="*/ 0 w 572643"/>
                <a:gd name="connsiteY1" fmla="*/ 229439 h 286321"/>
                <a:gd name="connsiteX2" fmla="*/ 100594 w 572643"/>
                <a:gd name="connsiteY2" fmla="*/ 85896 h 286321"/>
                <a:gd name="connsiteX3" fmla="*/ 382335 w 572643"/>
                <a:gd name="connsiteY3" fmla="*/ 0 h 286321"/>
                <a:gd name="connsiteX4" fmla="*/ 578369 w 572643"/>
                <a:gd name="connsiteY4" fmla="*/ 43712 h 286321"/>
                <a:gd name="connsiteX5" fmla="*/ 484838 w 572643"/>
                <a:gd name="connsiteY5" fmla="*/ 188400 h 286321"/>
                <a:gd name="connsiteX6" fmla="*/ 188590 w 572643"/>
                <a:gd name="connsiteY6" fmla="*/ 287848 h 286321"/>
                <a:gd name="connsiteX7" fmla="*/ 18897 w 572643"/>
                <a:gd name="connsiteY7" fmla="*/ 223140 h 286321"/>
                <a:gd name="connsiteX8" fmla="*/ 195844 w 572643"/>
                <a:gd name="connsiteY8" fmla="*/ 277541 h 286321"/>
                <a:gd name="connsiteX9" fmla="*/ 473385 w 572643"/>
                <a:gd name="connsiteY9" fmla="*/ 184582 h 286321"/>
                <a:gd name="connsiteX10" fmla="*/ 561381 w 572643"/>
                <a:gd name="connsiteY10" fmla="*/ 48865 h 286321"/>
                <a:gd name="connsiteX11" fmla="*/ 377753 w 572643"/>
                <a:gd name="connsiteY11" fmla="*/ 7444 h 286321"/>
                <a:gd name="connsiteX12" fmla="*/ 113001 w 572643"/>
                <a:gd name="connsiteY12" fmla="*/ 88569 h 286321"/>
                <a:gd name="connsiteX13" fmla="*/ 18897 w 572643"/>
                <a:gd name="connsiteY13" fmla="*/ 223140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286321">
                  <a:moveTo>
                    <a:pt x="188590" y="287848"/>
                  </a:moveTo>
                  <a:cubicBezTo>
                    <a:pt x="115101" y="262079"/>
                    <a:pt x="77498" y="250245"/>
                    <a:pt x="0" y="229439"/>
                  </a:cubicBezTo>
                  <a:cubicBezTo>
                    <a:pt x="44475" y="167593"/>
                    <a:pt x="64899" y="138580"/>
                    <a:pt x="100594" y="85896"/>
                  </a:cubicBezTo>
                  <a:cubicBezTo>
                    <a:pt x="216077" y="49247"/>
                    <a:pt x="272769" y="31686"/>
                    <a:pt x="382335" y="0"/>
                  </a:cubicBezTo>
                  <a:cubicBezTo>
                    <a:pt x="462886" y="14889"/>
                    <a:pt x="502017" y="23669"/>
                    <a:pt x="578369" y="43712"/>
                  </a:cubicBezTo>
                  <a:cubicBezTo>
                    <a:pt x="545729" y="96204"/>
                    <a:pt x="526641" y="125600"/>
                    <a:pt x="484838" y="188400"/>
                  </a:cubicBezTo>
                  <a:cubicBezTo>
                    <a:pt x="368973" y="226194"/>
                    <a:pt x="309418" y="246236"/>
                    <a:pt x="188590" y="287848"/>
                  </a:cubicBezTo>
                  <a:close/>
                  <a:moveTo>
                    <a:pt x="18897" y="223140"/>
                  </a:moveTo>
                  <a:cubicBezTo>
                    <a:pt x="91432" y="242610"/>
                    <a:pt x="126745" y="253490"/>
                    <a:pt x="195844" y="277541"/>
                  </a:cubicBezTo>
                  <a:cubicBezTo>
                    <a:pt x="309036" y="238792"/>
                    <a:pt x="364582" y="219895"/>
                    <a:pt x="473385" y="184582"/>
                  </a:cubicBezTo>
                  <a:cubicBezTo>
                    <a:pt x="512515" y="125981"/>
                    <a:pt x="530458" y="98495"/>
                    <a:pt x="561381" y="48865"/>
                  </a:cubicBezTo>
                  <a:cubicBezTo>
                    <a:pt x="489800" y="29968"/>
                    <a:pt x="453151" y="21569"/>
                    <a:pt x="377753" y="7444"/>
                  </a:cubicBezTo>
                  <a:cubicBezTo>
                    <a:pt x="274486" y="37604"/>
                    <a:pt x="221422" y="54019"/>
                    <a:pt x="113001" y="88569"/>
                  </a:cubicBezTo>
                  <a:cubicBezTo>
                    <a:pt x="79597" y="138007"/>
                    <a:pt x="60318" y="165303"/>
                    <a:pt x="18897" y="223140"/>
                  </a:cubicBezTo>
                  <a:close/>
                </a:path>
              </a:pathLst>
            </a:custGeom>
            <a:grpFill/>
            <a:ln w="19088" cap="flat">
              <a:noFill/>
              <a:prstDash val="solid"/>
              <a:miter/>
            </a:ln>
          </p:spPr>
          <p:txBody>
            <a:bodyPr rtlCol="0" anchor="ctr"/>
            <a:lstStyle/>
            <a:p>
              <a:endParaRPr lang="en-US" dirty="0"/>
            </a:p>
          </p:txBody>
        </p:sp>
        <p:sp>
          <p:nvSpPr>
            <p:cNvPr id="759" name="Freeform: Shape 758">
              <a:extLst>
                <a:ext uri="{FF2B5EF4-FFF2-40B4-BE49-F238E27FC236}">
                  <a16:creationId xmlns:a16="http://schemas.microsoft.com/office/drawing/2014/main" id="{A1CB61E4-B10D-467D-929E-273CEAA20B8A}"/>
                </a:ext>
              </a:extLst>
            </p:cNvPr>
            <p:cNvSpPr/>
            <p:nvPr/>
          </p:nvSpPr>
          <p:spPr>
            <a:xfrm>
              <a:off x="1955600" y="5108418"/>
              <a:ext cx="534467" cy="286321"/>
            </a:xfrm>
            <a:custGeom>
              <a:avLst/>
              <a:gdLst>
                <a:gd name="connsiteX0" fmla="*/ 179238 w 534466"/>
                <a:gd name="connsiteY0" fmla="*/ 287848 h 286321"/>
                <a:gd name="connsiteX1" fmla="*/ 0 w 534466"/>
                <a:gd name="connsiteY1" fmla="*/ 216841 h 286321"/>
                <a:gd name="connsiteX2" fmla="*/ 93914 w 534466"/>
                <a:gd name="connsiteY2" fmla="*/ 72153 h 286321"/>
                <a:gd name="connsiteX3" fmla="*/ 357520 w 534466"/>
                <a:gd name="connsiteY3" fmla="*/ 0 h 286321"/>
                <a:gd name="connsiteX4" fmla="*/ 542866 w 534466"/>
                <a:gd name="connsiteY4" fmla="*/ 57455 h 286321"/>
                <a:gd name="connsiteX5" fmla="*/ 457923 w 534466"/>
                <a:gd name="connsiteY5" fmla="*/ 201189 h 286321"/>
                <a:gd name="connsiteX6" fmla="*/ 179238 w 534466"/>
                <a:gd name="connsiteY6" fmla="*/ 287848 h 286321"/>
                <a:gd name="connsiteX7" fmla="*/ 17752 w 534466"/>
                <a:gd name="connsiteY7" fmla="*/ 210923 h 286321"/>
                <a:gd name="connsiteX8" fmla="*/ 186109 w 534466"/>
                <a:gd name="connsiteY8" fmla="*/ 277159 h 286321"/>
                <a:gd name="connsiteX9" fmla="*/ 447234 w 534466"/>
                <a:gd name="connsiteY9" fmla="*/ 196226 h 286321"/>
                <a:gd name="connsiteX10" fmla="*/ 527213 w 534466"/>
                <a:gd name="connsiteY10" fmla="*/ 61273 h 286321"/>
                <a:gd name="connsiteX11" fmla="*/ 353511 w 534466"/>
                <a:gd name="connsiteY11" fmla="*/ 6872 h 286321"/>
                <a:gd name="connsiteX12" fmla="*/ 105748 w 534466"/>
                <a:gd name="connsiteY12" fmla="*/ 75016 h 286321"/>
                <a:gd name="connsiteX13" fmla="*/ 17752 w 534466"/>
                <a:gd name="connsiteY13" fmla="*/ 210923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286321">
                  <a:moveTo>
                    <a:pt x="179238" y="287848"/>
                  </a:moveTo>
                  <a:cubicBezTo>
                    <a:pt x="109375" y="256735"/>
                    <a:pt x="73489" y="242610"/>
                    <a:pt x="0" y="216841"/>
                  </a:cubicBezTo>
                  <a:cubicBezTo>
                    <a:pt x="41994" y="154041"/>
                    <a:pt x="61082" y="124645"/>
                    <a:pt x="93914" y="72153"/>
                  </a:cubicBezTo>
                  <a:cubicBezTo>
                    <a:pt x="202525" y="40276"/>
                    <a:pt x="255590" y="25578"/>
                    <a:pt x="357520" y="0"/>
                  </a:cubicBezTo>
                  <a:cubicBezTo>
                    <a:pt x="434063" y="20043"/>
                    <a:pt x="471476" y="31304"/>
                    <a:pt x="542866" y="57455"/>
                  </a:cubicBezTo>
                  <a:cubicBezTo>
                    <a:pt x="513661" y="109184"/>
                    <a:pt x="496291" y="138389"/>
                    <a:pt x="457923" y="201189"/>
                  </a:cubicBezTo>
                  <a:cubicBezTo>
                    <a:pt x="350267" y="232493"/>
                    <a:pt x="293766" y="250436"/>
                    <a:pt x="179238" y="287848"/>
                  </a:cubicBezTo>
                  <a:close/>
                  <a:moveTo>
                    <a:pt x="17752" y="210923"/>
                  </a:moveTo>
                  <a:cubicBezTo>
                    <a:pt x="86660" y="235165"/>
                    <a:pt x="120446" y="248336"/>
                    <a:pt x="186109" y="277159"/>
                  </a:cubicBezTo>
                  <a:cubicBezTo>
                    <a:pt x="293194" y="242419"/>
                    <a:pt x="346258" y="225621"/>
                    <a:pt x="447234" y="196226"/>
                  </a:cubicBezTo>
                  <a:cubicBezTo>
                    <a:pt x="483120" y="137434"/>
                    <a:pt x="499536" y="110138"/>
                    <a:pt x="527213" y="61273"/>
                  </a:cubicBezTo>
                  <a:cubicBezTo>
                    <a:pt x="460214" y="36649"/>
                    <a:pt x="424901" y="26151"/>
                    <a:pt x="353511" y="6872"/>
                  </a:cubicBezTo>
                  <a:cubicBezTo>
                    <a:pt x="257498" y="31304"/>
                    <a:pt x="207679" y="45048"/>
                    <a:pt x="105748" y="75016"/>
                  </a:cubicBezTo>
                  <a:cubicBezTo>
                    <a:pt x="74635" y="124836"/>
                    <a:pt x="56883" y="152323"/>
                    <a:pt x="17752" y="210923"/>
                  </a:cubicBezTo>
                  <a:close/>
                </a:path>
              </a:pathLst>
            </a:custGeom>
            <a:grpFill/>
            <a:ln w="19088" cap="flat">
              <a:noFill/>
              <a:prstDash val="solid"/>
              <a:miter/>
            </a:ln>
          </p:spPr>
          <p:txBody>
            <a:bodyPr rtlCol="0" anchor="ctr"/>
            <a:lstStyle/>
            <a:p>
              <a:endParaRPr lang="en-US" dirty="0"/>
            </a:p>
          </p:txBody>
        </p:sp>
        <p:sp>
          <p:nvSpPr>
            <p:cNvPr id="760" name="Freeform: Shape 759">
              <a:extLst>
                <a:ext uri="{FF2B5EF4-FFF2-40B4-BE49-F238E27FC236}">
                  <a16:creationId xmlns:a16="http://schemas.microsoft.com/office/drawing/2014/main" id="{535CBB9A-329C-49B2-AC9D-FAA4A35CA602}"/>
                </a:ext>
              </a:extLst>
            </p:cNvPr>
            <p:cNvSpPr/>
            <p:nvPr/>
          </p:nvSpPr>
          <p:spPr>
            <a:xfrm>
              <a:off x="2399780" y="5111663"/>
              <a:ext cx="496291" cy="286321"/>
            </a:xfrm>
            <a:custGeom>
              <a:avLst/>
              <a:gdLst>
                <a:gd name="connsiteX0" fmla="*/ 167403 w 496290"/>
                <a:gd name="connsiteY0" fmla="*/ 286703 h 286321"/>
                <a:gd name="connsiteX1" fmla="*/ 0 w 496290"/>
                <a:gd name="connsiteY1" fmla="*/ 197753 h 286321"/>
                <a:gd name="connsiteX2" fmla="*/ 85324 w 496290"/>
                <a:gd name="connsiteY2" fmla="*/ 54019 h 286321"/>
                <a:gd name="connsiteX3" fmla="*/ 329079 w 496290"/>
                <a:gd name="connsiteY3" fmla="*/ 0 h 286321"/>
                <a:gd name="connsiteX4" fmla="*/ 503926 w 496290"/>
                <a:gd name="connsiteY4" fmla="*/ 73871 h 286321"/>
                <a:gd name="connsiteX5" fmla="*/ 426429 w 496290"/>
                <a:gd name="connsiteY5" fmla="*/ 218750 h 286321"/>
                <a:gd name="connsiteX6" fmla="*/ 167403 w 496290"/>
                <a:gd name="connsiteY6" fmla="*/ 286703 h 286321"/>
                <a:gd name="connsiteX7" fmla="*/ 16607 w 496290"/>
                <a:gd name="connsiteY7" fmla="*/ 192981 h 286321"/>
                <a:gd name="connsiteX8" fmla="*/ 173702 w 496290"/>
                <a:gd name="connsiteY8" fmla="*/ 276014 h 286321"/>
                <a:gd name="connsiteX9" fmla="*/ 416312 w 496290"/>
                <a:gd name="connsiteY9" fmla="*/ 212641 h 286321"/>
                <a:gd name="connsiteX10" fmla="*/ 489228 w 496290"/>
                <a:gd name="connsiteY10" fmla="*/ 76734 h 286321"/>
                <a:gd name="connsiteX11" fmla="*/ 325452 w 496290"/>
                <a:gd name="connsiteY11" fmla="*/ 6872 h 286321"/>
                <a:gd name="connsiteX12" fmla="*/ 96395 w 496290"/>
                <a:gd name="connsiteY12" fmla="*/ 58028 h 286321"/>
                <a:gd name="connsiteX13" fmla="*/ 16607 w 496290"/>
                <a:gd name="connsiteY13" fmla="*/ 192981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86321">
                  <a:moveTo>
                    <a:pt x="167403" y="286703"/>
                  </a:moveTo>
                  <a:cubicBezTo>
                    <a:pt x="102313" y="247764"/>
                    <a:pt x="68908" y="230012"/>
                    <a:pt x="0" y="197753"/>
                  </a:cubicBezTo>
                  <a:cubicBezTo>
                    <a:pt x="38558" y="134762"/>
                    <a:pt x="55929" y="105557"/>
                    <a:pt x="85324" y="54019"/>
                  </a:cubicBezTo>
                  <a:cubicBezTo>
                    <a:pt x="185918" y="28823"/>
                    <a:pt x="234593" y="18134"/>
                    <a:pt x="329079" y="0"/>
                  </a:cubicBezTo>
                  <a:cubicBezTo>
                    <a:pt x="401041" y="26342"/>
                    <a:pt x="435973" y="41230"/>
                    <a:pt x="503926" y="73871"/>
                  </a:cubicBezTo>
                  <a:cubicBezTo>
                    <a:pt x="477394" y="125600"/>
                    <a:pt x="461551" y="154995"/>
                    <a:pt x="426429" y="218750"/>
                  </a:cubicBezTo>
                  <a:cubicBezTo>
                    <a:pt x="325452" y="243182"/>
                    <a:pt x="273724" y="256735"/>
                    <a:pt x="167403" y="286703"/>
                  </a:cubicBezTo>
                  <a:close/>
                  <a:moveTo>
                    <a:pt x="16607" y="192981"/>
                  </a:moveTo>
                  <a:cubicBezTo>
                    <a:pt x="81124" y="223140"/>
                    <a:pt x="112429" y="239937"/>
                    <a:pt x="173702" y="276014"/>
                  </a:cubicBezTo>
                  <a:cubicBezTo>
                    <a:pt x="273151" y="248145"/>
                    <a:pt x="321635" y="235547"/>
                    <a:pt x="416312" y="212641"/>
                  </a:cubicBezTo>
                  <a:cubicBezTo>
                    <a:pt x="449144" y="153278"/>
                    <a:pt x="463841" y="125791"/>
                    <a:pt x="489228" y="76734"/>
                  </a:cubicBezTo>
                  <a:cubicBezTo>
                    <a:pt x="425474" y="46002"/>
                    <a:pt x="392833" y="31877"/>
                    <a:pt x="325452" y="6872"/>
                  </a:cubicBezTo>
                  <a:cubicBezTo>
                    <a:pt x="236502" y="24242"/>
                    <a:pt x="190691" y="34550"/>
                    <a:pt x="96395" y="58028"/>
                  </a:cubicBezTo>
                  <a:cubicBezTo>
                    <a:pt x="68717" y="107084"/>
                    <a:pt x="52492" y="134380"/>
                    <a:pt x="16607" y="192981"/>
                  </a:cubicBezTo>
                  <a:close/>
                </a:path>
              </a:pathLst>
            </a:custGeom>
            <a:grpFill/>
            <a:ln w="19088" cap="flat">
              <a:noFill/>
              <a:prstDash val="solid"/>
              <a:miter/>
            </a:ln>
          </p:spPr>
          <p:txBody>
            <a:bodyPr rtlCol="0" anchor="ctr"/>
            <a:lstStyle/>
            <a:p>
              <a:endParaRPr lang="en-US" dirty="0"/>
            </a:p>
          </p:txBody>
        </p:sp>
        <p:sp>
          <p:nvSpPr>
            <p:cNvPr id="761" name="Freeform: Shape 760">
              <a:extLst>
                <a:ext uri="{FF2B5EF4-FFF2-40B4-BE49-F238E27FC236}">
                  <a16:creationId xmlns:a16="http://schemas.microsoft.com/office/drawing/2014/main" id="{434857E4-14B5-4722-824C-CCE7037E578C}"/>
                </a:ext>
              </a:extLst>
            </p:cNvPr>
            <p:cNvSpPr/>
            <p:nvPr/>
          </p:nvSpPr>
          <p:spPr>
            <a:xfrm>
              <a:off x="2813419" y="5145449"/>
              <a:ext cx="477202" cy="286321"/>
            </a:xfrm>
            <a:custGeom>
              <a:avLst/>
              <a:gdLst>
                <a:gd name="connsiteX0" fmla="*/ 161295 w 477202"/>
                <a:gd name="connsiteY0" fmla="*/ 291666 h 286321"/>
                <a:gd name="connsiteX1" fmla="*/ 0 w 477202"/>
                <a:gd name="connsiteY1" fmla="*/ 183818 h 286321"/>
                <a:gd name="connsiteX2" fmla="*/ 77689 w 477202"/>
                <a:gd name="connsiteY2" fmla="*/ 39131 h 286321"/>
                <a:gd name="connsiteX3" fmla="*/ 308082 w 477202"/>
                <a:gd name="connsiteY3" fmla="*/ 0 h 286321"/>
                <a:gd name="connsiteX4" fmla="*/ 478157 w 477202"/>
                <a:gd name="connsiteY4" fmla="*/ 87996 h 286321"/>
                <a:gd name="connsiteX5" fmla="*/ 408295 w 477202"/>
                <a:gd name="connsiteY5" fmla="*/ 236692 h 286321"/>
                <a:gd name="connsiteX6" fmla="*/ 161295 w 477202"/>
                <a:gd name="connsiteY6" fmla="*/ 291666 h 286321"/>
                <a:gd name="connsiteX7" fmla="*/ 15652 w 477202"/>
                <a:gd name="connsiteY7" fmla="*/ 180001 h 286321"/>
                <a:gd name="connsiteX8" fmla="*/ 167021 w 477202"/>
                <a:gd name="connsiteY8" fmla="*/ 280786 h 286321"/>
                <a:gd name="connsiteX9" fmla="*/ 398178 w 477202"/>
                <a:gd name="connsiteY9" fmla="*/ 229630 h 286321"/>
                <a:gd name="connsiteX10" fmla="*/ 464032 w 477202"/>
                <a:gd name="connsiteY10" fmla="*/ 90287 h 286321"/>
                <a:gd name="connsiteX11" fmla="*/ 304837 w 477202"/>
                <a:gd name="connsiteY11" fmla="*/ 7063 h 286321"/>
                <a:gd name="connsiteX12" fmla="*/ 88187 w 477202"/>
                <a:gd name="connsiteY12" fmla="*/ 44284 h 286321"/>
                <a:gd name="connsiteX13" fmla="*/ 15652 w 477202"/>
                <a:gd name="connsiteY13" fmla="*/ 180001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86321">
                  <a:moveTo>
                    <a:pt x="161295" y="291666"/>
                  </a:moveTo>
                  <a:cubicBezTo>
                    <a:pt x="97922" y="245282"/>
                    <a:pt x="65854" y="223712"/>
                    <a:pt x="0" y="183818"/>
                  </a:cubicBezTo>
                  <a:cubicBezTo>
                    <a:pt x="35122" y="120255"/>
                    <a:pt x="50965" y="90859"/>
                    <a:pt x="77689" y="39131"/>
                  </a:cubicBezTo>
                  <a:cubicBezTo>
                    <a:pt x="172366" y="20615"/>
                    <a:pt x="218368" y="12789"/>
                    <a:pt x="308082" y="0"/>
                  </a:cubicBezTo>
                  <a:cubicBezTo>
                    <a:pt x="377563" y="32068"/>
                    <a:pt x="411539" y="49629"/>
                    <a:pt x="478157" y="87996"/>
                  </a:cubicBezTo>
                  <a:cubicBezTo>
                    <a:pt x="454297" y="140870"/>
                    <a:pt x="439980" y="171029"/>
                    <a:pt x="408295" y="236692"/>
                  </a:cubicBezTo>
                  <a:cubicBezTo>
                    <a:pt x="311518" y="256544"/>
                    <a:pt x="262080" y="267424"/>
                    <a:pt x="161295" y="291666"/>
                  </a:cubicBezTo>
                  <a:close/>
                  <a:moveTo>
                    <a:pt x="15652" y="180001"/>
                  </a:moveTo>
                  <a:cubicBezTo>
                    <a:pt x="77307" y="217413"/>
                    <a:pt x="107466" y="237647"/>
                    <a:pt x="167021" y="280786"/>
                  </a:cubicBezTo>
                  <a:cubicBezTo>
                    <a:pt x="261316" y="258262"/>
                    <a:pt x="307510" y="248145"/>
                    <a:pt x="398178" y="229630"/>
                  </a:cubicBezTo>
                  <a:cubicBezTo>
                    <a:pt x="427764" y="168548"/>
                    <a:pt x="441126" y="140107"/>
                    <a:pt x="464032" y="90287"/>
                  </a:cubicBezTo>
                  <a:cubicBezTo>
                    <a:pt x="401614" y="54210"/>
                    <a:pt x="369736" y="37604"/>
                    <a:pt x="304837" y="7063"/>
                  </a:cubicBezTo>
                  <a:cubicBezTo>
                    <a:pt x="220277" y="19279"/>
                    <a:pt x="177138" y="26723"/>
                    <a:pt x="88187" y="44284"/>
                  </a:cubicBezTo>
                  <a:cubicBezTo>
                    <a:pt x="62990" y="93150"/>
                    <a:pt x="48293" y="120637"/>
                    <a:pt x="15652" y="180001"/>
                  </a:cubicBezTo>
                  <a:close/>
                </a:path>
              </a:pathLst>
            </a:custGeom>
            <a:grpFill/>
            <a:ln w="19088" cap="flat">
              <a:noFill/>
              <a:prstDash val="solid"/>
              <a:miter/>
            </a:ln>
          </p:spPr>
          <p:txBody>
            <a:bodyPr rtlCol="0" anchor="ctr"/>
            <a:lstStyle/>
            <a:p>
              <a:endParaRPr lang="en-US" dirty="0"/>
            </a:p>
          </p:txBody>
        </p:sp>
        <p:sp>
          <p:nvSpPr>
            <p:cNvPr id="762" name="Freeform: Shape 761">
              <a:extLst>
                <a:ext uri="{FF2B5EF4-FFF2-40B4-BE49-F238E27FC236}">
                  <a16:creationId xmlns:a16="http://schemas.microsoft.com/office/drawing/2014/main" id="{41239E94-3506-4C50-82C4-F367D87BCE68}"/>
                </a:ext>
              </a:extLst>
            </p:cNvPr>
            <p:cNvSpPr/>
            <p:nvPr/>
          </p:nvSpPr>
          <p:spPr>
            <a:xfrm>
              <a:off x="3209116" y="5202904"/>
              <a:ext cx="458114" cy="286321"/>
            </a:xfrm>
            <a:custGeom>
              <a:avLst/>
              <a:gdLst>
                <a:gd name="connsiteX0" fmla="*/ 160531 w 458114"/>
                <a:gd name="connsiteY0" fmla="*/ 301592 h 286321"/>
                <a:gd name="connsiteX1" fmla="*/ 0 w 458114"/>
                <a:gd name="connsiteY1" fmla="*/ 177328 h 286321"/>
                <a:gd name="connsiteX2" fmla="*/ 70053 w 458114"/>
                <a:gd name="connsiteY2" fmla="*/ 28823 h 286321"/>
                <a:gd name="connsiteX3" fmla="*/ 291857 w 458114"/>
                <a:gd name="connsiteY3" fmla="*/ 0 h 286321"/>
                <a:gd name="connsiteX4" fmla="*/ 461741 w 458114"/>
                <a:gd name="connsiteY4" fmla="*/ 99640 h 286321"/>
                <a:gd name="connsiteX5" fmla="*/ 399705 w 458114"/>
                <a:gd name="connsiteY5" fmla="*/ 254444 h 286321"/>
                <a:gd name="connsiteX6" fmla="*/ 160531 w 458114"/>
                <a:gd name="connsiteY6" fmla="*/ 301592 h 286321"/>
                <a:gd name="connsiteX7" fmla="*/ 14889 w 458114"/>
                <a:gd name="connsiteY7" fmla="*/ 174083 h 286321"/>
                <a:gd name="connsiteX8" fmla="*/ 165685 w 458114"/>
                <a:gd name="connsiteY8" fmla="*/ 290139 h 286321"/>
                <a:gd name="connsiteX9" fmla="*/ 389779 w 458114"/>
                <a:gd name="connsiteY9" fmla="*/ 246236 h 286321"/>
                <a:gd name="connsiteX10" fmla="*/ 448188 w 458114"/>
                <a:gd name="connsiteY10" fmla="*/ 101358 h 286321"/>
                <a:gd name="connsiteX11" fmla="*/ 289185 w 458114"/>
                <a:gd name="connsiteY11" fmla="*/ 7063 h 286321"/>
                <a:gd name="connsiteX12" fmla="*/ 80552 w 458114"/>
                <a:gd name="connsiteY12" fmla="*/ 34740 h 286321"/>
                <a:gd name="connsiteX13" fmla="*/ 14889 w 458114"/>
                <a:gd name="connsiteY13" fmla="*/ 174083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286321">
                  <a:moveTo>
                    <a:pt x="160531" y="301592"/>
                  </a:moveTo>
                  <a:cubicBezTo>
                    <a:pt x="96967" y="248718"/>
                    <a:pt x="64899" y="223903"/>
                    <a:pt x="0" y="177328"/>
                  </a:cubicBezTo>
                  <a:cubicBezTo>
                    <a:pt x="31877" y="111856"/>
                    <a:pt x="46193" y="81506"/>
                    <a:pt x="70053" y="28823"/>
                  </a:cubicBezTo>
                  <a:cubicBezTo>
                    <a:pt x="160721" y="14698"/>
                    <a:pt x="205006" y="8971"/>
                    <a:pt x="291857" y="0"/>
                  </a:cubicBezTo>
                  <a:cubicBezTo>
                    <a:pt x="360765" y="36840"/>
                    <a:pt x="394551" y="56692"/>
                    <a:pt x="461741" y="99640"/>
                  </a:cubicBezTo>
                  <a:cubicBezTo>
                    <a:pt x="440553" y="154423"/>
                    <a:pt x="427955" y="185918"/>
                    <a:pt x="399705" y="254444"/>
                  </a:cubicBezTo>
                  <a:cubicBezTo>
                    <a:pt x="305791" y="271433"/>
                    <a:pt x="257880" y="280977"/>
                    <a:pt x="160531" y="301592"/>
                  </a:cubicBezTo>
                  <a:close/>
                  <a:moveTo>
                    <a:pt x="14889" y="174083"/>
                  </a:moveTo>
                  <a:cubicBezTo>
                    <a:pt x="75780" y="217604"/>
                    <a:pt x="105748" y="240892"/>
                    <a:pt x="165685" y="290139"/>
                  </a:cubicBezTo>
                  <a:cubicBezTo>
                    <a:pt x="256735" y="271051"/>
                    <a:pt x="301592" y="262270"/>
                    <a:pt x="389779" y="246236"/>
                  </a:cubicBezTo>
                  <a:cubicBezTo>
                    <a:pt x="416120" y="182482"/>
                    <a:pt x="427955" y="153086"/>
                    <a:pt x="448188" y="101358"/>
                  </a:cubicBezTo>
                  <a:cubicBezTo>
                    <a:pt x="385198" y="60891"/>
                    <a:pt x="353511" y="41994"/>
                    <a:pt x="289185" y="7063"/>
                  </a:cubicBezTo>
                  <a:cubicBezTo>
                    <a:pt x="207488" y="15843"/>
                    <a:pt x="165685" y="21379"/>
                    <a:pt x="80552" y="34740"/>
                  </a:cubicBezTo>
                  <a:cubicBezTo>
                    <a:pt x="57837" y="84560"/>
                    <a:pt x="44475" y="113001"/>
                    <a:pt x="14889" y="174083"/>
                  </a:cubicBezTo>
                  <a:close/>
                </a:path>
              </a:pathLst>
            </a:custGeom>
            <a:grpFill/>
            <a:ln w="19088" cap="flat">
              <a:noFill/>
              <a:prstDash val="solid"/>
              <a:miter/>
            </a:ln>
          </p:spPr>
          <p:txBody>
            <a:bodyPr rtlCol="0" anchor="ctr"/>
            <a:lstStyle/>
            <a:p>
              <a:endParaRPr lang="en-US" dirty="0"/>
            </a:p>
          </p:txBody>
        </p:sp>
        <p:sp>
          <p:nvSpPr>
            <p:cNvPr id="763" name="Freeform: Shape 762">
              <a:extLst>
                <a:ext uri="{FF2B5EF4-FFF2-40B4-BE49-F238E27FC236}">
                  <a16:creationId xmlns:a16="http://schemas.microsoft.com/office/drawing/2014/main" id="{FCD8BD81-0206-4C73-846D-28BEB485233A}"/>
                </a:ext>
              </a:extLst>
            </p:cNvPr>
            <p:cNvSpPr/>
            <p:nvPr/>
          </p:nvSpPr>
          <p:spPr>
            <a:xfrm>
              <a:off x="3596604" y="5277157"/>
              <a:ext cx="439026" cy="305409"/>
            </a:xfrm>
            <a:custGeom>
              <a:avLst/>
              <a:gdLst>
                <a:gd name="connsiteX0" fmla="*/ 164349 w 439026"/>
                <a:gd name="connsiteY0" fmla="*/ 315144 h 305409"/>
                <a:gd name="connsiteX1" fmla="*/ 0 w 439026"/>
                <a:gd name="connsiteY1" fmla="*/ 177328 h 305409"/>
                <a:gd name="connsiteX2" fmla="*/ 62227 w 439026"/>
                <a:gd name="connsiteY2" fmla="*/ 22906 h 305409"/>
                <a:gd name="connsiteX3" fmla="*/ 279450 w 439026"/>
                <a:gd name="connsiteY3" fmla="*/ 0 h 305409"/>
                <a:gd name="connsiteX4" fmla="*/ 453151 w 439026"/>
                <a:gd name="connsiteY4" fmla="*/ 108229 h 305409"/>
                <a:gd name="connsiteX5" fmla="*/ 399896 w 439026"/>
                <a:gd name="connsiteY5" fmla="*/ 270478 h 305409"/>
                <a:gd name="connsiteX6" fmla="*/ 164349 w 439026"/>
                <a:gd name="connsiteY6" fmla="*/ 315144 h 305409"/>
                <a:gd name="connsiteX7" fmla="*/ 14698 w 439026"/>
                <a:gd name="connsiteY7" fmla="*/ 174656 h 305409"/>
                <a:gd name="connsiteX8" fmla="*/ 169121 w 439026"/>
                <a:gd name="connsiteY8" fmla="*/ 303119 h 305409"/>
                <a:gd name="connsiteX9" fmla="*/ 389588 w 439026"/>
                <a:gd name="connsiteY9" fmla="*/ 261698 h 305409"/>
                <a:gd name="connsiteX10" fmla="*/ 439980 w 439026"/>
                <a:gd name="connsiteY10" fmla="*/ 109757 h 305409"/>
                <a:gd name="connsiteX11" fmla="*/ 277350 w 439026"/>
                <a:gd name="connsiteY11" fmla="*/ 7253 h 305409"/>
                <a:gd name="connsiteX12" fmla="*/ 73108 w 439026"/>
                <a:gd name="connsiteY12" fmla="*/ 29396 h 305409"/>
                <a:gd name="connsiteX13" fmla="*/ 14698 w 439026"/>
                <a:gd name="connsiteY13" fmla="*/ 174656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05409">
                  <a:moveTo>
                    <a:pt x="164349" y="315144"/>
                  </a:moveTo>
                  <a:cubicBezTo>
                    <a:pt x="98686" y="257117"/>
                    <a:pt x="65854" y="229439"/>
                    <a:pt x="0" y="177328"/>
                  </a:cubicBezTo>
                  <a:cubicBezTo>
                    <a:pt x="28251" y="108993"/>
                    <a:pt x="41039" y="77498"/>
                    <a:pt x="62227" y="22906"/>
                  </a:cubicBezTo>
                  <a:cubicBezTo>
                    <a:pt x="150605" y="11644"/>
                    <a:pt x="194126" y="7063"/>
                    <a:pt x="279450" y="0"/>
                  </a:cubicBezTo>
                  <a:cubicBezTo>
                    <a:pt x="349312" y="40467"/>
                    <a:pt x="384052" y="62036"/>
                    <a:pt x="453151" y="108229"/>
                  </a:cubicBezTo>
                  <a:cubicBezTo>
                    <a:pt x="435018" y="165494"/>
                    <a:pt x="424138" y="198516"/>
                    <a:pt x="399896" y="270478"/>
                  </a:cubicBezTo>
                  <a:cubicBezTo>
                    <a:pt x="307127" y="287085"/>
                    <a:pt x="259980" y="296056"/>
                    <a:pt x="164349" y="315144"/>
                  </a:cubicBezTo>
                  <a:close/>
                  <a:moveTo>
                    <a:pt x="14698" y="174656"/>
                  </a:moveTo>
                  <a:cubicBezTo>
                    <a:pt x="76543" y="223331"/>
                    <a:pt x="107466" y="249100"/>
                    <a:pt x="169121" y="303119"/>
                  </a:cubicBezTo>
                  <a:cubicBezTo>
                    <a:pt x="258453" y="285558"/>
                    <a:pt x="302547" y="277159"/>
                    <a:pt x="389588" y="261698"/>
                  </a:cubicBezTo>
                  <a:cubicBezTo>
                    <a:pt x="412303" y="194698"/>
                    <a:pt x="422611" y="163776"/>
                    <a:pt x="439980" y="109757"/>
                  </a:cubicBezTo>
                  <a:cubicBezTo>
                    <a:pt x="375272" y="66236"/>
                    <a:pt x="342822" y="45621"/>
                    <a:pt x="277350" y="7253"/>
                  </a:cubicBezTo>
                  <a:cubicBezTo>
                    <a:pt x="196989" y="14316"/>
                    <a:pt x="156141" y="18706"/>
                    <a:pt x="73108" y="29396"/>
                  </a:cubicBezTo>
                  <a:cubicBezTo>
                    <a:pt x="52683" y="81315"/>
                    <a:pt x="40849" y="110711"/>
                    <a:pt x="14698" y="174656"/>
                  </a:cubicBezTo>
                  <a:close/>
                </a:path>
              </a:pathLst>
            </a:custGeom>
            <a:grpFill/>
            <a:ln w="19088" cap="flat">
              <a:noFill/>
              <a:prstDash val="solid"/>
              <a:miter/>
            </a:ln>
          </p:spPr>
          <p:txBody>
            <a:bodyPr rtlCol="0" anchor="ctr"/>
            <a:lstStyle/>
            <a:p>
              <a:endParaRPr lang="en-US" dirty="0"/>
            </a:p>
          </p:txBody>
        </p:sp>
        <p:sp>
          <p:nvSpPr>
            <p:cNvPr id="764" name="Freeform: Shape 763">
              <a:extLst>
                <a:ext uri="{FF2B5EF4-FFF2-40B4-BE49-F238E27FC236}">
                  <a16:creationId xmlns:a16="http://schemas.microsoft.com/office/drawing/2014/main" id="{6C4C04E5-BD02-47D8-B44B-A37FC3842E88}"/>
                </a:ext>
              </a:extLst>
            </p:cNvPr>
            <p:cNvSpPr/>
            <p:nvPr/>
          </p:nvSpPr>
          <p:spPr>
            <a:xfrm>
              <a:off x="3984283" y="5361144"/>
              <a:ext cx="439026" cy="324498"/>
            </a:xfrm>
            <a:custGeom>
              <a:avLst/>
              <a:gdLst>
                <a:gd name="connsiteX0" fmla="*/ 172175 w 439026"/>
                <a:gd name="connsiteY0" fmla="*/ 331179 h 324497"/>
                <a:gd name="connsiteX1" fmla="*/ 0 w 439026"/>
                <a:gd name="connsiteY1" fmla="*/ 183437 h 324497"/>
                <a:gd name="connsiteX2" fmla="*/ 53638 w 439026"/>
                <a:gd name="connsiteY2" fmla="*/ 21379 h 324497"/>
                <a:gd name="connsiteX3" fmla="*/ 269524 w 439026"/>
                <a:gd name="connsiteY3" fmla="*/ 0 h 324497"/>
                <a:gd name="connsiteX4" fmla="*/ 450479 w 439026"/>
                <a:gd name="connsiteY4" fmla="*/ 113383 h 324497"/>
                <a:gd name="connsiteX5" fmla="*/ 406577 w 439026"/>
                <a:gd name="connsiteY5" fmla="*/ 283840 h 324497"/>
                <a:gd name="connsiteX6" fmla="*/ 172175 w 439026"/>
                <a:gd name="connsiteY6" fmla="*/ 331179 h 324497"/>
                <a:gd name="connsiteX7" fmla="*/ 14125 w 439026"/>
                <a:gd name="connsiteY7" fmla="*/ 180955 h 324497"/>
                <a:gd name="connsiteX8" fmla="*/ 175992 w 439026"/>
                <a:gd name="connsiteY8" fmla="*/ 318771 h 324497"/>
                <a:gd name="connsiteX9" fmla="*/ 395314 w 439026"/>
                <a:gd name="connsiteY9" fmla="*/ 275250 h 324497"/>
                <a:gd name="connsiteX10" fmla="*/ 436736 w 439026"/>
                <a:gd name="connsiteY10" fmla="*/ 115483 h 324497"/>
                <a:gd name="connsiteX11" fmla="*/ 267233 w 439026"/>
                <a:gd name="connsiteY11" fmla="*/ 8017 h 324497"/>
                <a:gd name="connsiteX12" fmla="*/ 64136 w 439026"/>
                <a:gd name="connsiteY12" fmla="*/ 28823 h 324497"/>
                <a:gd name="connsiteX13" fmla="*/ 14125 w 439026"/>
                <a:gd name="connsiteY13" fmla="*/ 180955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24497">
                  <a:moveTo>
                    <a:pt x="172175" y="331179"/>
                  </a:moveTo>
                  <a:cubicBezTo>
                    <a:pt x="102885" y="269333"/>
                    <a:pt x="68526" y="239746"/>
                    <a:pt x="0" y="183437"/>
                  </a:cubicBezTo>
                  <a:cubicBezTo>
                    <a:pt x="24433" y="111474"/>
                    <a:pt x="35313" y="78643"/>
                    <a:pt x="53638" y="21379"/>
                  </a:cubicBezTo>
                  <a:cubicBezTo>
                    <a:pt x="141061" y="11071"/>
                    <a:pt x="184200" y="6681"/>
                    <a:pt x="269524" y="0"/>
                  </a:cubicBezTo>
                  <a:cubicBezTo>
                    <a:pt x="341868" y="42757"/>
                    <a:pt x="377945" y="65472"/>
                    <a:pt x="450479" y="113383"/>
                  </a:cubicBezTo>
                  <a:cubicBezTo>
                    <a:pt x="435591" y="173320"/>
                    <a:pt x="426619" y="208060"/>
                    <a:pt x="406577" y="283840"/>
                  </a:cubicBezTo>
                  <a:cubicBezTo>
                    <a:pt x="313808" y="302165"/>
                    <a:pt x="266852" y="311709"/>
                    <a:pt x="172175" y="331179"/>
                  </a:cubicBezTo>
                  <a:close/>
                  <a:moveTo>
                    <a:pt x="14125" y="180955"/>
                  </a:moveTo>
                  <a:cubicBezTo>
                    <a:pt x="78643" y="233638"/>
                    <a:pt x="110902" y="261316"/>
                    <a:pt x="175992" y="318771"/>
                  </a:cubicBezTo>
                  <a:cubicBezTo>
                    <a:pt x="264561" y="300637"/>
                    <a:pt x="308464" y="291857"/>
                    <a:pt x="395314" y="275250"/>
                  </a:cubicBezTo>
                  <a:cubicBezTo>
                    <a:pt x="414021" y="204624"/>
                    <a:pt x="422611" y="172175"/>
                    <a:pt x="436736" y="115483"/>
                  </a:cubicBezTo>
                  <a:cubicBezTo>
                    <a:pt x="368782" y="70244"/>
                    <a:pt x="334997" y="48484"/>
                    <a:pt x="267233" y="8017"/>
                  </a:cubicBezTo>
                  <a:cubicBezTo>
                    <a:pt x="187064" y="14698"/>
                    <a:pt x="146406" y="18897"/>
                    <a:pt x="64136" y="28823"/>
                  </a:cubicBezTo>
                  <a:cubicBezTo>
                    <a:pt x="46957" y="82842"/>
                    <a:pt x="36840" y="113765"/>
                    <a:pt x="14125" y="180955"/>
                  </a:cubicBezTo>
                  <a:close/>
                </a:path>
              </a:pathLst>
            </a:custGeom>
            <a:grpFill/>
            <a:ln w="19088" cap="flat">
              <a:noFill/>
              <a:prstDash val="solid"/>
              <a:miter/>
            </a:ln>
          </p:spPr>
          <p:txBody>
            <a:bodyPr rtlCol="0" anchor="ctr"/>
            <a:lstStyle/>
            <a:p>
              <a:endParaRPr lang="en-US" dirty="0"/>
            </a:p>
          </p:txBody>
        </p:sp>
        <p:sp>
          <p:nvSpPr>
            <p:cNvPr id="765" name="Freeform: Shape 764">
              <a:extLst>
                <a:ext uri="{FF2B5EF4-FFF2-40B4-BE49-F238E27FC236}">
                  <a16:creationId xmlns:a16="http://schemas.microsoft.com/office/drawing/2014/main" id="{AE758F55-04EF-4627-BDED-4DE53A595B67}"/>
                </a:ext>
              </a:extLst>
            </p:cNvPr>
            <p:cNvSpPr/>
            <p:nvPr/>
          </p:nvSpPr>
          <p:spPr>
            <a:xfrm>
              <a:off x="4377880" y="5447804"/>
              <a:ext cx="439026" cy="343586"/>
            </a:xfrm>
            <a:custGeom>
              <a:avLst/>
              <a:gdLst>
                <a:gd name="connsiteX0" fmla="*/ 183627 w 439026"/>
                <a:gd name="connsiteY0" fmla="*/ 347785 h 343585"/>
                <a:gd name="connsiteX1" fmla="*/ 0 w 439026"/>
                <a:gd name="connsiteY1" fmla="*/ 194317 h 343585"/>
                <a:gd name="connsiteX2" fmla="*/ 44285 w 439026"/>
                <a:gd name="connsiteY2" fmla="*/ 24051 h 343585"/>
                <a:gd name="connsiteX3" fmla="*/ 261316 w 439026"/>
                <a:gd name="connsiteY3" fmla="*/ 0 h 343585"/>
                <a:gd name="connsiteX4" fmla="*/ 452388 w 439026"/>
                <a:gd name="connsiteY4" fmla="*/ 114337 h 343585"/>
                <a:gd name="connsiteX5" fmla="*/ 418793 w 439026"/>
                <a:gd name="connsiteY5" fmla="*/ 293193 h 343585"/>
                <a:gd name="connsiteX6" fmla="*/ 183627 w 439026"/>
                <a:gd name="connsiteY6" fmla="*/ 347785 h 343585"/>
                <a:gd name="connsiteX7" fmla="*/ 14507 w 439026"/>
                <a:gd name="connsiteY7" fmla="*/ 191644 h 343585"/>
                <a:gd name="connsiteX8" fmla="*/ 186873 w 439026"/>
                <a:gd name="connsiteY8" fmla="*/ 334614 h 343585"/>
                <a:gd name="connsiteX9" fmla="*/ 406767 w 439026"/>
                <a:gd name="connsiteY9" fmla="*/ 284031 h 343585"/>
                <a:gd name="connsiteX10" fmla="*/ 438645 w 439026"/>
                <a:gd name="connsiteY10" fmla="*/ 116437 h 343585"/>
                <a:gd name="connsiteX11" fmla="*/ 259789 w 439026"/>
                <a:gd name="connsiteY11" fmla="*/ 7826 h 343585"/>
                <a:gd name="connsiteX12" fmla="*/ 55738 w 439026"/>
                <a:gd name="connsiteY12" fmla="*/ 31304 h 343585"/>
                <a:gd name="connsiteX13" fmla="*/ 14507 w 439026"/>
                <a:gd name="connsiteY13" fmla="*/ 191644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43585">
                  <a:moveTo>
                    <a:pt x="183627" y="347785"/>
                  </a:moveTo>
                  <a:cubicBezTo>
                    <a:pt x="109375" y="284031"/>
                    <a:pt x="72726" y="253299"/>
                    <a:pt x="0" y="194317"/>
                  </a:cubicBezTo>
                  <a:cubicBezTo>
                    <a:pt x="20233" y="118537"/>
                    <a:pt x="29205" y="83987"/>
                    <a:pt x="44285" y="24051"/>
                  </a:cubicBezTo>
                  <a:cubicBezTo>
                    <a:pt x="131899" y="12980"/>
                    <a:pt x="175229" y="8017"/>
                    <a:pt x="261316" y="0"/>
                  </a:cubicBezTo>
                  <a:cubicBezTo>
                    <a:pt x="337287" y="43330"/>
                    <a:pt x="375463" y="66426"/>
                    <a:pt x="452388" y="114337"/>
                  </a:cubicBezTo>
                  <a:cubicBezTo>
                    <a:pt x="441126" y="176946"/>
                    <a:pt x="434064" y="213405"/>
                    <a:pt x="418793" y="293193"/>
                  </a:cubicBezTo>
                  <a:cubicBezTo>
                    <a:pt x="325452" y="314572"/>
                    <a:pt x="278495" y="325643"/>
                    <a:pt x="183627" y="347785"/>
                  </a:cubicBezTo>
                  <a:close/>
                  <a:moveTo>
                    <a:pt x="14507" y="191644"/>
                  </a:moveTo>
                  <a:cubicBezTo>
                    <a:pt x="82842" y="246618"/>
                    <a:pt x="117201" y="275441"/>
                    <a:pt x="186873" y="334614"/>
                  </a:cubicBezTo>
                  <a:cubicBezTo>
                    <a:pt x="275632" y="313999"/>
                    <a:pt x="319535" y="303882"/>
                    <a:pt x="406767" y="284031"/>
                  </a:cubicBezTo>
                  <a:cubicBezTo>
                    <a:pt x="421275" y="209778"/>
                    <a:pt x="427764" y="175801"/>
                    <a:pt x="438645" y="116437"/>
                  </a:cubicBezTo>
                  <a:cubicBezTo>
                    <a:pt x="366683" y="71008"/>
                    <a:pt x="330988" y="49247"/>
                    <a:pt x="259789" y="7826"/>
                  </a:cubicBezTo>
                  <a:cubicBezTo>
                    <a:pt x="178855" y="15843"/>
                    <a:pt x="138007" y="20615"/>
                    <a:pt x="55738" y="31304"/>
                  </a:cubicBezTo>
                  <a:cubicBezTo>
                    <a:pt x="41421" y="88378"/>
                    <a:pt x="33023" y="120828"/>
                    <a:pt x="14507" y="191644"/>
                  </a:cubicBezTo>
                  <a:close/>
                </a:path>
              </a:pathLst>
            </a:custGeom>
            <a:grpFill/>
            <a:ln w="19088" cap="flat">
              <a:noFill/>
              <a:prstDash val="solid"/>
              <a:miter/>
            </a:ln>
          </p:spPr>
          <p:txBody>
            <a:bodyPr rtlCol="0" anchor="ctr"/>
            <a:lstStyle/>
            <a:p>
              <a:endParaRPr lang="en-US" dirty="0"/>
            </a:p>
          </p:txBody>
        </p:sp>
        <p:sp>
          <p:nvSpPr>
            <p:cNvPr id="766" name="Freeform: Shape 765">
              <a:extLst>
                <a:ext uri="{FF2B5EF4-FFF2-40B4-BE49-F238E27FC236}">
                  <a16:creationId xmlns:a16="http://schemas.microsoft.com/office/drawing/2014/main" id="{5DC2636E-DE11-407F-A63E-4A8690DA6CE7}"/>
                </a:ext>
              </a:extLst>
            </p:cNvPr>
            <p:cNvSpPr/>
            <p:nvPr/>
          </p:nvSpPr>
          <p:spPr>
            <a:xfrm>
              <a:off x="4783312" y="5528547"/>
              <a:ext cx="439026" cy="362674"/>
            </a:xfrm>
            <a:custGeom>
              <a:avLst/>
              <a:gdLst>
                <a:gd name="connsiteX0" fmla="*/ 197371 w 439026"/>
                <a:gd name="connsiteY0" fmla="*/ 363437 h 362673"/>
                <a:gd name="connsiteX1" fmla="*/ 0 w 439026"/>
                <a:gd name="connsiteY1" fmla="*/ 209587 h 362673"/>
                <a:gd name="connsiteX2" fmla="*/ 33977 w 439026"/>
                <a:gd name="connsiteY2" fmla="*/ 31114 h 362673"/>
                <a:gd name="connsiteX3" fmla="*/ 253872 w 439026"/>
                <a:gd name="connsiteY3" fmla="*/ 0 h 362673"/>
                <a:gd name="connsiteX4" fmla="*/ 456778 w 439026"/>
                <a:gd name="connsiteY4" fmla="*/ 110329 h 362673"/>
                <a:gd name="connsiteX5" fmla="*/ 434063 w 439026"/>
                <a:gd name="connsiteY5" fmla="*/ 296247 h 362673"/>
                <a:gd name="connsiteX6" fmla="*/ 197371 w 439026"/>
                <a:gd name="connsiteY6" fmla="*/ 363437 h 362673"/>
                <a:gd name="connsiteX7" fmla="*/ 14507 w 439026"/>
                <a:gd name="connsiteY7" fmla="*/ 206151 h 362673"/>
                <a:gd name="connsiteX8" fmla="*/ 199661 w 439026"/>
                <a:gd name="connsiteY8" fmla="*/ 349312 h 362673"/>
                <a:gd name="connsiteX9" fmla="*/ 421274 w 439026"/>
                <a:gd name="connsiteY9" fmla="*/ 287276 h 362673"/>
                <a:gd name="connsiteX10" fmla="*/ 443035 w 439026"/>
                <a:gd name="connsiteY10" fmla="*/ 113001 h 362673"/>
                <a:gd name="connsiteX11" fmla="*/ 252917 w 439026"/>
                <a:gd name="connsiteY11" fmla="*/ 8208 h 362673"/>
                <a:gd name="connsiteX12" fmla="*/ 46193 w 439026"/>
                <a:gd name="connsiteY12" fmla="*/ 38558 h 362673"/>
                <a:gd name="connsiteX13" fmla="*/ 14507 w 439026"/>
                <a:gd name="connsiteY13" fmla="*/ 206151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39026" h="362673">
                  <a:moveTo>
                    <a:pt x="197371" y="363437"/>
                  </a:moveTo>
                  <a:cubicBezTo>
                    <a:pt x="117201" y="300065"/>
                    <a:pt x="77879" y="269142"/>
                    <a:pt x="0" y="209587"/>
                  </a:cubicBezTo>
                  <a:cubicBezTo>
                    <a:pt x="15652" y="129990"/>
                    <a:pt x="22524" y="93723"/>
                    <a:pt x="33977" y="31114"/>
                  </a:cubicBezTo>
                  <a:cubicBezTo>
                    <a:pt x="122355" y="17370"/>
                    <a:pt x="166448" y="11071"/>
                    <a:pt x="253872" y="0"/>
                  </a:cubicBezTo>
                  <a:cubicBezTo>
                    <a:pt x="334232" y="42185"/>
                    <a:pt x="374699" y="64327"/>
                    <a:pt x="456778" y="110329"/>
                  </a:cubicBezTo>
                  <a:cubicBezTo>
                    <a:pt x="449143" y="175229"/>
                    <a:pt x="444561" y="213214"/>
                    <a:pt x="434063" y="296247"/>
                  </a:cubicBezTo>
                  <a:cubicBezTo>
                    <a:pt x="339959" y="322970"/>
                    <a:pt x="292620" y="336523"/>
                    <a:pt x="197371" y="363437"/>
                  </a:cubicBezTo>
                  <a:close/>
                  <a:moveTo>
                    <a:pt x="14507" y="206151"/>
                  </a:moveTo>
                  <a:cubicBezTo>
                    <a:pt x="87614" y="261698"/>
                    <a:pt x="124645" y="290521"/>
                    <a:pt x="199661" y="349312"/>
                  </a:cubicBezTo>
                  <a:cubicBezTo>
                    <a:pt x="288802" y="324307"/>
                    <a:pt x="333087" y="311899"/>
                    <a:pt x="421274" y="287276"/>
                  </a:cubicBezTo>
                  <a:cubicBezTo>
                    <a:pt x="431200" y="209778"/>
                    <a:pt x="435590" y="174465"/>
                    <a:pt x="443035" y="113001"/>
                  </a:cubicBezTo>
                  <a:cubicBezTo>
                    <a:pt x="366301" y="69481"/>
                    <a:pt x="328315" y="48293"/>
                    <a:pt x="252917" y="8208"/>
                  </a:cubicBezTo>
                  <a:cubicBezTo>
                    <a:pt x="170648" y="19279"/>
                    <a:pt x="129226" y="25387"/>
                    <a:pt x="46193" y="38558"/>
                  </a:cubicBezTo>
                  <a:cubicBezTo>
                    <a:pt x="35313" y="97731"/>
                    <a:pt x="28823" y="131899"/>
                    <a:pt x="14507" y="206151"/>
                  </a:cubicBezTo>
                  <a:close/>
                </a:path>
              </a:pathLst>
            </a:custGeom>
            <a:grpFill/>
            <a:ln w="19088" cap="flat">
              <a:noFill/>
              <a:prstDash val="solid"/>
              <a:miter/>
            </a:ln>
          </p:spPr>
          <p:txBody>
            <a:bodyPr rtlCol="0" anchor="ctr"/>
            <a:lstStyle/>
            <a:p>
              <a:endParaRPr lang="en-US" dirty="0"/>
            </a:p>
          </p:txBody>
        </p:sp>
        <p:sp>
          <p:nvSpPr>
            <p:cNvPr id="767" name="Freeform: Shape 766">
              <a:extLst>
                <a:ext uri="{FF2B5EF4-FFF2-40B4-BE49-F238E27FC236}">
                  <a16:creationId xmlns:a16="http://schemas.microsoft.com/office/drawing/2014/main" id="{BE51625D-0FCD-4687-819F-4327BB7F4C1A}"/>
                </a:ext>
              </a:extLst>
            </p:cNvPr>
            <p:cNvSpPr/>
            <p:nvPr/>
          </p:nvSpPr>
          <p:spPr>
            <a:xfrm>
              <a:off x="5203631" y="5594210"/>
              <a:ext cx="458114" cy="362674"/>
            </a:xfrm>
            <a:custGeom>
              <a:avLst/>
              <a:gdLst>
                <a:gd name="connsiteX0" fmla="*/ 212451 w 458114"/>
                <a:gd name="connsiteY0" fmla="*/ 376226 h 362673"/>
                <a:gd name="connsiteX1" fmla="*/ 0 w 458114"/>
                <a:gd name="connsiteY1" fmla="*/ 228103 h 362673"/>
                <a:gd name="connsiteX2" fmla="*/ 23096 w 458114"/>
                <a:gd name="connsiteY2" fmla="*/ 42376 h 362673"/>
                <a:gd name="connsiteX3" fmla="*/ 247000 w 458114"/>
                <a:gd name="connsiteY3" fmla="*/ 0 h 362673"/>
                <a:gd name="connsiteX4" fmla="*/ 462314 w 458114"/>
                <a:gd name="connsiteY4" fmla="*/ 100594 h 362673"/>
                <a:gd name="connsiteX5" fmla="*/ 450670 w 458114"/>
                <a:gd name="connsiteY5" fmla="*/ 291666 h 362673"/>
                <a:gd name="connsiteX6" fmla="*/ 212451 w 458114"/>
                <a:gd name="connsiteY6" fmla="*/ 376226 h 362673"/>
                <a:gd name="connsiteX7" fmla="*/ 14507 w 458114"/>
                <a:gd name="connsiteY7" fmla="*/ 224094 h 362673"/>
                <a:gd name="connsiteX8" fmla="*/ 213787 w 458114"/>
                <a:gd name="connsiteY8" fmla="*/ 361719 h 362673"/>
                <a:gd name="connsiteX9" fmla="*/ 436927 w 458114"/>
                <a:gd name="connsiteY9" fmla="*/ 283649 h 362673"/>
                <a:gd name="connsiteX10" fmla="*/ 448189 w 458114"/>
                <a:gd name="connsiteY10" fmla="*/ 104412 h 362673"/>
                <a:gd name="connsiteX11" fmla="*/ 246236 w 458114"/>
                <a:gd name="connsiteY11" fmla="*/ 8590 h 362673"/>
                <a:gd name="connsiteX12" fmla="*/ 35886 w 458114"/>
                <a:gd name="connsiteY12" fmla="*/ 49629 h 362673"/>
                <a:gd name="connsiteX13" fmla="*/ 14507 w 458114"/>
                <a:gd name="connsiteY13" fmla="*/ 224094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62673">
                  <a:moveTo>
                    <a:pt x="212451" y="376226"/>
                  </a:moveTo>
                  <a:cubicBezTo>
                    <a:pt x="125982" y="315908"/>
                    <a:pt x="83606" y="285940"/>
                    <a:pt x="0" y="228103"/>
                  </a:cubicBezTo>
                  <a:cubicBezTo>
                    <a:pt x="10689" y="145069"/>
                    <a:pt x="15461" y="107275"/>
                    <a:pt x="23096" y="42376"/>
                  </a:cubicBezTo>
                  <a:cubicBezTo>
                    <a:pt x="112811" y="24433"/>
                    <a:pt x="157477" y="15843"/>
                    <a:pt x="247000" y="0"/>
                  </a:cubicBezTo>
                  <a:cubicBezTo>
                    <a:pt x="332133" y="38749"/>
                    <a:pt x="375272" y="58982"/>
                    <a:pt x="462314" y="100594"/>
                  </a:cubicBezTo>
                  <a:cubicBezTo>
                    <a:pt x="458496" y="167021"/>
                    <a:pt x="456015" y="205960"/>
                    <a:pt x="450670" y="291666"/>
                  </a:cubicBezTo>
                  <a:cubicBezTo>
                    <a:pt x="355802" y="325643"/>
                    <a:pt x="308273" y="342631"/>
                    <a:pt x="212451" y="376226"/>
                  </a:cubicBezTo>
                  <a:close/>
                  <a:moveTo>
                    <a:pt x="14507" y="224094"/>
                  </a:moveTo>
                  <a:cubicBezTo>
                    <a:pt x="93150" y="277923"/>
                    <a:pt x="132853" y="305600"/>
                    <a:pt x="213787" y="361719"/>
                  </a:cubicBezTo>
                  <a:cubicBezTo>
                    <a:pt x="303501" y="330606"/>
                    <a:pt x="347976" y="314954"/>
                    <a:pt x="436927" y="283649"/>
                  </a:cubicBezTo>
                  <a:cubicBezTo>
                    <a:pt x="442080" y="203861"/>
                    <a:pt x="444371" y="167402"/>
                    <a:pt x="448189" y="104412"/>
                  </a:cubicBezTo>
                  <a:cubicBezTo>
                    <a:pt x="366492" y="64899"/>
                    <a:pt x="326216" y="45621"/>
                    <a:pt x="246236" y="8590"/>
                  </a:cubicBezTo>
                  <a:cubicBezTo>
                    <a:pt x="162249" y="24051"/>
                    <a:pt x="120255" y="32259"/>
                    <a:pt x="35886" y="49629"/>
                  </a:cubicBezTo>
                  <a:cubicBezTo>
                    <a:pt x="28632" y="111093"/>
                    <a:pt x="24242" y="146596"/>
                    <a:pt x="14507" y="224094"/>
                  </a:cubicBezTo>
                  <a:close/>
                </a:path>
              </a:pathLst>
            </a:custGeom>
            <a:grpFill/>
            <a:ln w="19088" cap="flat">
              <a:noFill/>
              <a:prstDash val="solid"/>
              <a:miter/>
            </a:ln>
          </p:spPr>
          <p:txBody>
            <a:bodyPr rtlCol="0" anchor="ctr"/>
            <a:lstStyle/>
            <a:p>
              <a:endParaRPr lang="en-US" dirty="0"/>
            </a:p>
          </p:txBody>
        </p:sp>
        <p:sp>
          <p:nvSpPr>
            <p:cNvPr id="768" name="Freeform: Shape 767">
              <a:extLst>
                <a:ext uri="{FF2B5EF4-FFF2-40B4-BE49-F238E27FC236}">
                  <a16:creationId xmlns:a16="http://schemas.microsoft.com/office/drawing/2014/main" id="{C210F915-5F10-41FA-99A6-5FFF8B8EE599}"/>
                </a:ext>
              </a:extLst>
            </p:cNvPr>
            <p:cNvSpPr/>
            <p:nvPr/>
          </p:nvSpPr>
          <p:spPr>
            <a:xfrm>
              <a:off x="5640367" y="5636013"/>
              <a:ext cx="458114" cy="381762"/>
            </a:xfrm>
            <a:custGeom>
              <a:avLst/>
              <a:gdLst>
                <a:gd name="connsiteX0" fmla="*/ 227530 w 458114"/>
                <a:gd name="connsiteY0" fmla="*/ 383289 h 381761"/>
                <a:gd name="connsiteX1" fmla="*/ 0 w 458114"/>
                <a:gd name="connsiteY1" fmla="*/ 248336 h 381761"/>
                <a:gd name="connsiteX2" fmla="*/ 12026 w 458114"/>
                <a:gd name="connsiteY2" fmla="*/ 57455 h 381761"/>
                <a:gd name="connsiteX3" fmla="*/ 240128 w 458114"/>
                <a:gd name="connsiteY3" fmla="*/ 0 h 381761"/>
                <a:gd name="connsiteX4" fmla="*/ 467467 w 458114"/>
                <a:gd name="connsiteY4" fmla="*/ 84560 h 381761"/>
                <a:gd name="connsiteX5" fmla="*/ 466513 w 458114"/>
                <a:gd name="connsiteY5" fmla="*/ 277350 h 381761"/>
                <a:gd name="connsiteX6" fmla="*/ 227530 w 458114"/>
                <a:gd name="connsiteY6" fmla="*/ 383289 h 381761"/>
                <a:gd name="connsiteX7" fmla="*/ 14507 w 458114"/>
                <a:gd name="connsiteY7" fmla="*/ 243182 h 381761"/>
                <a:gd name="connsiteX8" fmla="*/ 227912 w 458114"/>
                <a:gd name="connsiteY8" fmla="*/ 368400 h 381761"/>
                <a:gd name="connsiteX9" fmla="*/ 451815 w 458114"/>
                <a:gd name="connsiteY9" fmla="*/ 270287 h 381761"/>
                <a:gd name="connsiteX10" fmla="*/ 452960 w 458114"/>
                <a:gd name="connsiteY10" fmla="*/ 89332 h 381761"/>
                <a:gd name="connsiteX11" fmla="*/ 239746 w 458114"/>
                <a:gd name="connsiteY11" fmla="*/ 8590 h 381761"/>
                <a:gd name="connsiteX12" fmla="*/ 25387 w 458114"/>
                <a:gd name="connsiteY12" fmla="*/ 63945 h 381761"/>
                <a:gd name="connsiteX13" fmla="*/ 14507 w 458114"/>
                <a:gd name="connsiteY13" fmla="*/ 243182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81761">
                  <a:moveTo>
                    <a:pt x="227530" y="383289"/>
                  </a:moveTo>
                  <a:cubicBezTo>
                    <a:pt x="134953" y="328888"/>
                    <a:pt x="89523" y="301783"/>
                    <a:pt x="0" y="248336"/>
                  </a:cubicBezTo>
                  <a:cubicBezTo>
                    <a:pt x="5536" y="162821"/>
                    <a:pt x="8017" y="123882"/>
                    <a:pt x="12026" y="57455"/>
                  </a:cubicBezTo>
                  <a:cubicBezTo>
                    <a:pt x="103267" y="33595"/>
                    <a:pt x="148696" y="21951"/>
                    <a:pt x="240128" y="0"/>
                  </a:cubicBezTo>
                  <a:cubicBezTo>
                    <a:pt x="330033" y="33022"/>
                    <a:pt x="375463" y="50011"/>
                    <a:pt x="467467" y="84560"/>
                  </a:cubicBezTo>
                  <a:cubicBezTo>
                    <a:pt x="467086" y="151178"/>
                    <a:pt x="466895" y="190499"/>
                    <a:pt x="466513" y="277350"/>
                  </a:cubicBezTo>
                  <a:cubicBezTo>
                    <a:pt x="371073" y="319916"/>
                    <a:pt x="323352" y="341295"/>
                    <a:pt x="227530" y="383289"/>
                  </a:cubicBezTo>
                  <a:close/>
                  <a:moveTo>
                    <a:pt x="14507" y="243182"/>
                  </a:moveTo>
                  <a:cubicBezTo>
                    <a:pt x="98685" y="292620"/>
                    <a:pt x="141252" y="318007"/>
                    <a:pt x="227912" y="368400"/>
                  </a:cubicBezTo>
                  <a:cubicBezTo>
                    <a:pt x="317817" y="329460"/>
                    <a:pt x="362483" y="309800"/>
                    <a:pt x="451815" y="270287"/>
                  </a:cubicBezTo>
                  <a:cubicBezTo>
                    <a:pt x="452197" y="189354"/>
                    <a:pt x="452579" y="152514"/>
                    <a:pt x="452960" y="89332"/>
                  </a:cubicBezTo>
                  <a:cubicBezTo>
                    <a:pt x="366682" y="56501"/>
                    <a:pt x="324116" y="40085"/>
                    <a:pt x="239746" y="8590"/>
                  </a:cubicBezTo>
                  <a:cubicBezTo>
                    <a:pt x="153850" y="29777"/>
                    <a:pt x="111093" y="41039"/>
                    <a:pt x="25387" y="63945"/>
                  </a:cubicBezTo>
                  <a:cubicBezTo>
                    <a:pt x="21760" y="126936"/>
                    <a:pt x="19470" y="163394"/>
                    <a:pt x="14507" y="243182"/>
                  </a:cubicBezTo>
                  <a:close/>
                </a:path>
              </a:pathLst>
            </a:custGeom>
            <a:grpFill/>
            <a:ln w="19088" cap="flat">
              <a:noFill/>
              <a:prstDash val="solid"/>
              <a:miter/>
            </a:ln>
          </p:spPr>
          <p:txBody>
            <a:bodyPr rtlCol="0" anchor="ctr"/>
            <a:lstStyle/>
            <a:p>
              <a:endParaRPr lang="en-US" dirty="0"/>
            </a:p>
          </p:txBody>
        </p:sp>
        <p:sp>
          <p:nvSpPr>
            <p:cNvPr id="769" name="Freeform: Shape 768">
              <a:extLst>
                <a:ext uri="{FF2B5EF4-FFF2-40B4-BE49-F238E27FC236}">
                  <a16:creationId xmlns:a16="http://schemas.microsoft.com/office/drawing/2014/main" id="{DDC43248-05F1-4EFF-B909-CE0B484DEB1C}"/>
                </a:ext>
              </a:extLst>
            </p:cNvPr>
            <p:cNvSpPr/>
            <p:nvPr/>
          </p:nvSpPr>
          <p:spPr>
            <a:xfrm>
              <a:off x="6092182" y="5644221"/>
              <a:ext cx="477202" cy="381762"/>
            </a:xfrm>
            <a:custGeom>
              <a:avLst/>
              <a:gdLst>
                <a:gd name="connsiteX0" fmla="*/ 241274 w 477202"/>
                <a:gd name="connsiteY0" fmla="*/ 383862 h 381761"/>
                <a:gd name="connsiteX1" fmla="*/ 0 w 477202"/>
                <a:gd name="connsiteY1" fmla="*/ 268760 h 381761"/>
                <a:gd name="connsiteX2" fmla="*/ 1145 w 477202"/>
                <a:gd name="connsiteY2" fmla="*/ 75971 h 381761"/>
                <a:gd name="connsiteX3" fmla="*/ 232875 w 477202"/>
                <a:gd name="connsiteY3" fmla="*/ 0 h 381761"/>
                <a:gd name="connsiteX4" fmla="*/ 468041 w 477202"/>
                <a:gd name="connsiteY4" fmla="*/ 62418 h 381761"/>
                <a:gd name="connsiteX5" fmla="*/ 477776 w 477202"/>
                <a:gd name="connsiteY5" fmla="*/ 254444 h 381761"/>
                <a:gd name="connsiteX6" fmla="*/ 241274 w 477202"/>
                <a:gd name="connsiteY6" fmla="*/ 383862 h 381761"/>
                <a:gd name="connsiteX7" fmla="*/ 14698 w 477202"/>
                <a:gd name="connsiteY7" fmla="*/ 262271 h 381761"/>
                <a:gd name="connsiteX8" fmla="*/ 240892 w 477202"/>
                <a:gd name="connsiteY8" fmla="*/ 368782 h 381761"/>
                <a:gd name="connsiteX9" fmla="*/ 462695 w 477202"/>
                <a:gd name="connsiteY9" fmla="*/ 248909 h 381761"/>
                <a:gd name="connsiteX10" fmla="*/ 453916 w 477202"/>
                <a:gd name="connsiteY10" fmla="*/ 68717 h 381761"/>
                <a:gd name="connsiteX11" fmla="*/ 233066 w 477202"/>
                <a:gd name="connsiteY11" fmla="*/ 8590 h 381761"/>
                <a:gd name="connsiteX12" fmla="*/ 15461 w 477202"/>
                <a:gd name="connsiteY12" fmla="*/ 81315 h 381761"/>
                <a:gd name="connsiteX13" fmla="*/ 14698 w 477202"/>
                <a:gd name="connsiteY13" fmla="*/ 262271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381761">
                  <a:moveTo>
                    <a:pt x="241274" y="383862"/>
                  </a:moveTo>
                  <a:cubicBezTo>
                    <a:pt x="143543" y="338050"/>
                    <a:pt x="94868" y="314572"/>
                    <a:pt x="0" y="268760"/>
                  </a:cubicBezTo>
                  <a:cubicBezTo>
                    <a:pt x="573" y="181910"/>
                    <a:pt x="764" y="142588"/>
                    <a:pt x="1145" y="75971"/>
                  </a:cubicBezTo>
                  <a:cubicBezTo>
                    <a:pt x="93532" y="44857"/>
                    <a:pt x="140298" y="29968"/>
                    <a:pt x="232875" y="0"/>
                  </a:cubicBezTo>
                  <a:cubicBezTo>
                    <a:pt x="326407" y="24624"/>
                    <a:pt x="373363" y="37222"/>
                    <a:pt x="468041" y="62418"/>
                  </a:cubicBezTo>
                  <a:cubicBezTo>
                    <a:pt x="471285" y="128845"/>
                    <a:pt x="473385" y="167975"/>
                    <a:pt x="477776" y="254444"/>
                  </a:cubicBezTo>
                  <a:cubicBezTo>
                    <a:pt x="384052" y="306555"/>
                    <a:pt x="336714" y="332706"/>
                    <a:pt x="241274" y="383862"/>
                  </a:cubicBezTo>
                  <a:close/>
                  <a:moveTo>
                    <a:pt x="14698" y="262271"/>
                  </a:moveTo>
                  <a:cubicBezTo>
                    <a:pt x="103839" y="304646"/>
                    <a:pt x="149269" y="326407"/>
                    <a:pt x="240892" y="368782"/>
                  </a:cubicBezTo>
                  <a:cubicBezTo>
                    <a:pt x="330224" y="321253"/>
                    <a:pt x="374700" y="297202"/>
                    <a:pt x="462695" y="248909"/>
                  </a:cubicBezTo>
                  <a:cubicBezTo>
                    <a:pt x="458688" y="168357"/>
                    <a:pt x="456778" y="131708"/>
                    <a:pt x="453916" y="68717"/>
                  </a:cubicBezTo>
                  <a:cubicBezTo>
                    <a:pt x="365155" y="44475"/>
                    <a:pt x="320871" y="32450"/>
                    <a:pt x="233066" y="8590"/>
                  </a:cubicBezTo>
                  <a:cubicBezTo>
                    <a:pt x="146215" y="37222"/>
                    <a:pt x="102313" y="51538"/>
                    <a:pt x="15461" y="81315"/>
                  </a:cubicBezTo>
                  <a:cubicBezTo>
                    <a:pt x="15271" y="144688"/>
                    <a:pt x="15080" y="181528"/>
                    <a:pt x="14698" y="262271"/>
                  </a:cubicBezTo>
                  <a:close/>
                </a:path>
              </a:pathLst>
            </a:custGeom>
            <a:grpFill/>
            <a:ln w="19088" cap="flat">
              <a:noFill/>
              <a:prstDash val="solid"/>
              <a:miter/>
            </a:ln>
          </p:spPr>
          <p:txBody>
            <a:bodyPr rtlCol="0" anchor="ctr"/>
            <a:lstStyle/>
            <a:p>
              <a:endParaRPr lang="en-US" dirty="0"/>
            </a:p>
          </p:txBody>
        </p:sp>
        <p:sp>
          <p:nvSpPr>
            <p:cNvPr id="770" name="Freeform: Shape 769">
              <a:extLst>
                <a:ext uri="{FF2B5EF4-FFF2-40B4-BE49-F238E27FC236}">
                  <a16:creationId xmlns:a16="http://schemas.microsoft.com/office/drawing/2014/main" id="{606633E1-71D4-4419-BBA4-7909B9AD8DFA}"/>
                </a:ext>
              </a:extLst>
            </p:cNvPr>
            <p:cNvSpPr/>
            <p:nvPr/>
          </p:nvSpPr>
          <p:spPr>
            <a:xfrm>
              <a:off x="6545907" y="5608717"/>
              <a:ext cx="477202" cy="362674"/>
            </a:xfrm>
            <a:custGeom>
              <a:avLst/>
              <a:gdLst>
                <a:gd name="connsiteX0" fmla="*/ 256162 w 477202"/>
                <a:gd name="connsiteY0" fmla="*/ 379853 h 362673"/>
                <a:gd name="connsiteX1" fmla="*/ 9353 w 477202"/>
                <a:gd name="connsiteY1" fmla="*/ 291093 h 362673"/>
                <a:gd name="connsiteX2" fmla="*/ 0 w 477202"/>
                <a:gd name="connsiteY2" fmla="*/ 99067 h 362673"/>
                <a:gd name="connsiteX3" fmla="*/ 226767 w 477202"/>
                <a:gd name="connsiteY3" fmla="*/ 0 h 362673"/>
                <a:gd name="connsiteX4" fmla="*/ 462504 w 477202"/>
                <a:gd name="connsiteY4" fmla="*/ 40085 h 362673"/>
                <a:gd name="connsiteX5" fmla="*/ 482547 w 477202"/>
                <a:gd name="connsiteY5" fmla="*/ 228675 h 362673"/>
                <a:gd name="connsiteX6" fmla="*/ 256162 w 477202"/>
                <a:gd name="connsiteY6" fmla="*/ 379853 h 362673"/>
                <a:gd name="connsiteX7" fmla="*/ 23669 w 477202"/>
                <a:gd name="connsiteY7" fmla="*/ 283267 h 362673"/>
                <a:gd name="connsiteX8" fmla="*/ 254826 w 477202"/>
                <a:gd name="connsiteY8" fmla="*/ 365155 h 362673"/>
                <a:gd name="connsiteX9" fmla="*/ 467085 w 477202"/>
                <a:gd name="connsiteY9" fmla="*/ 224667 h 362673"/>
                <a:gd name="connsiteX10" fmla="*/ 448570 w 477202"/>
                <a:gd name="connsiteY10" fmla="*/ 47529 h 362673"/>
                <a:gd name="connsiteX11" fmla="*/ 226958 w 477202"/>
                <a:gd name="connsiteY11" fmla="*/ 8399 h 362673"/>
                <a:gd name="connsiteX12" fmla="*/ 14316 w 477202"/>
                <a:gd name="connsiteY12" fmla="*/ 103076 h 362673"/>
                <a:gd name="connsiteX13" fmla="*/ 23669 w 477202"/>
                <a:gd name="connsiteY13" fmla="*/ 283267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362673">
                  <a:moveTo>
                    <a:pt x="256162" y="379853"/>
                  </a:moveTo>
                  <a:cubicBezTo>
                    <a:pt x="156904" y="344922"/>
                    <a:pt x="107466" y="327170"/>
                    <a:pt x="9353" y="291093"/>
                  </a:cubicBezTo>
                  <a:cubicBezTo>
                    <a:pt x="4963" y="204624"/>
                    <a:pt x="3054" y="165494"/>
                    <a:pt x="0" y="99067"/>
                  </a:cubicBezTo>
                  <a:cubicBezTo>
                    <a:pt x="91241" y="58982"/>
                    <a:pt x="136670" y="38940"/>
                    <a:pt x="226767" y="0"/>
                  </a:cubicBezTo>
                  <a:cubicBezTo>
                    <a:pt x="320680" y="15461"/>
                    <a:pt x="367828" y="23478"/>
                    <a:pt x="462504" y="40085"/>
                  </a:cubicBezTo>
                  <a:cubicBezTo>
                    <a:pt x="469376" y="105557"/>
                    <a:pt x="473385" y="143924"/>
                    <a:pt x="482547" y="228675"/>
                  </a:cubicBezTo>
                  <a:cubicBezTo>
                    <a:pt x="392833" y="288612"/>
                    <a:pt x="347595" y="319153"/>
                    <a:pt x="256162" y="379853"/>
                  </a:cubicBezTo>
                  <a:close/>
                  <a:moveTo>
                    <a:pt x="23669" y="283267"/>
                  </a:moveTo>
                  <a:cubicBezTo>
                    <a:pt x="115674" y="316481"/>
                    <a:pt x="161867" y="332896"/>
                    <a:pt x="254826" y="365155"/>
                  </a:cubicBezTo>
                  <a:cubicBezTo>
                    <a:pt x="340531" y="308654"/>
                    <a:pt x="382907" y="280404"/>
                    <a:pt x="467085" y="224667"/>
                  </a:cubicBezTo>
                  <a:cubicBezTo>
                    <a:pt x="458878" y="145642"/>
                    <a:pt x="455060" y="109566"/>
                    <a:pt x="448570" y="47529"/>
                  </a:cubicBezTo>
                  <a:cubicBezTo>
                    <a:pt x="359619" y="31304"/>
                    <a:pt x="315336" y="23478"/>
                    <a:pt x="226958" y="8399"/>
                  </a:cubicBezTo>
                  <a:cubicBezTo>
                    <a:pt x="142398" y="45621"/>
                    <a:pt x="99830" y="64709"/>
                    <a:pt x="14316" y="103076"/>
                  </a:cubicBezTo>
                  <a:cubicBezTo>
                    <a:pt x="17752" y="166066"/>
                    <a:pt x="19470" y="202715"/>
                    <a:pt x="23669" y="283267"/>
                  </a:cubicBezTo>
                  <a:close/>
                </a:path>
              </a:pathLst>
            </a:custGeom>
            <a:grpFill/>
            <a:ln w="19088" cap="flat">
              <a:noFill/>
              <a:prstDash val="solid"/>
              <a:miter/>
            </a:ln>
          </p:spPr>
          <p:txBody>
            <a:bodyPr rtlCol="0" anchor="ctr"/>
            <a:lstStyle/>
            <a:p>
              <a:endParaRPr lang="en-US" dirty="0"/>
            </a:p>
          </p:txBody>
        </p:sp>
        <p:sp>
          <p:nvSpPr>
            <p:cNvPr id="771" name="Freeform: Shape 770">
              <a:extLst>
                <a:ext uri="{FF2B5EF4-FFF2-40B4-BE49-F238E27FC236}">
                  <a16:creationId xmlns:a16="http://schemas.microsoft.com/office/drawing/2014/main" id="{3AC2B2AB-C2D1-447C-965E-1376E79AE774}"/>
                </a:ext>
              </a:extLst>
            </p:cNvPr>
            <p:cNvSpPr/>
            <p:nvPr/>
          </p:nvSpPr>
          <p:spPr>
            <a:xfrm>
              <a:off x="6994286" y="5535228"/>
              <a:ext cx="477202" cy="362674"/>
            </a:xfrm>
            <a:custGeom>
              <a:avLst/>
              <a:gdLst>
                <a:gd name="connsiteX0" fmla="*/ 266851 w 477202"/>
                <a:gd name="connsiteY0" fmla="*/ 370882 h 362673"/>
                <a:gd name="connsiteX1" fmla="*/ 19661 w 477202"/>
                <a:gd name="connsiteY1" fmla="*/ 304837 h 362673"/>
                <a:gd name="connsiteX2" fmla="*/ 0 w 477202"/>
                <a:gd name="connsiteY2" fmla="*/ 116055 h 362673"/>
                <a:gd name="connsiteX3" fmla="*/ 217795 w 477202"/>
                <a:gd name="connsiteY3" fmla="*/ 0 h 362673"/>
                <a:gd name="connsiteX4" fmla="*/ 451434 w 477202"/>
                <a:gd name="connsiteY4" fmla="*/ 23669 h 362673"/>
                <a:gd name="connsiteX5" fmla="*/ 480829 w 477202"/>
                <a:gd name="connsiteY5" fmla="*/ 206724 h 362673"/>
                <a:gd name="connsiteX6" fmla="*/ 266851 w 477202"/>
                <a:gd name="connsiteY6" fmla="*/ 370882 h 362673"/>
                <a:gd name="connsiteX7" fmla="*/ 33404 w 477202"/>
                <a:gd name="connsiteY7" fmla="*/ 295674 h 362673"/>
                <a:gd name="connsiteX8" fmla="*/ 264943 w 477202"/>
                <a:gd name="connsiteY8" fmla="*/ 356565 h 362673"/>
                <a:gd name="connsiteX9" fmla="*/ 465559 w 477202"/>
                <a:gd name="connsiteY9" fmla="*/ 203861 h 362673"/>
                <a:gd name="connsiteX10" fmla="*/ 438263 w 477202"/>
                <a:gd name="connsiteY10" fmla="*/ 31877 h 362673"/>
                <a:gd name="connsiteX11" fmla="*/ 218750 w 477202"/>
                <a:gd name="connsiteY11" fmla="*/ 8399 h 362673"/>
                <a:gd name="connsiteX12" fmla="*/ 14507 w 477202"/>
                <a:gd name="connsiteY12" fmla="*/ 118728 h 362673"/>
                <a:gd name="connsiteX13" fmla="*/ 33404 w 477202"/>
                <a:gd name="connsiteY13" fmla="*/ 295674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362673">
                  <a:moveTo>
                    <a:pt x="266851" y="370882"/>
                  </a:moveTo>
                  <a:cubicBezTo>
                    <a:pt x="167594" y="344540"/>
                    <a:pt x="117964" y="331369"/>
                    <a:pt x="19661" y="304837"/>
                  </a:cubicBezTo>
                  <a:cubicBezTo>
                    <a:pt x="10689" y="220086"/>
                    <a:pt x="6680" y="181528"/>
                    <a:pt x="0" y="116055"/>
                  </a:cubicBezTo>
                  <a:cubicBezTo>
                    <a:pt x="87615" y="68335"/>
                    <a:pt x="131326" y="45048"/>
                    <a:pt x="217795" y="0"/>
                  </a:cubicBezTo>
                  <a:cubicBezTo>
                    <a:pt x="310945" y="8399"/>
                    <a:pt x="357520" y="13171"/>
                    <a:pt x="451434" y="23669"/>
                  </a:cubicBezTo>
                  <a:cubicBezTo>
                    <a:pt x="461550" y="87232"/>
                    <a:pt x="467658" y="124645"/>
                    <a:pt x="480829" y="206724"/>
                  </a:cubicBezTo>
                  <a:cubicBezTo>
                    <a:pt x="395887" y="271051"/>
                    <a:pt x="353130" y="304073"/>
                    <a:pt x="266851" y="370882"/>
                  </a:cubicBezTo>
                  <a:close/>
                  <a:moveTo>
                    <a:pt x="33404" y="295674"/>
                  </a:moveTo>
                  <a:cubicBezTo>
                    <a:pt x="125600" y="320107"/>
                    <a:pt x="171984" y="332133"/>
                    <a:pt x="264943" y="356565"/>
                  </a:cubicBezTo>
                  <a:cubicBezTo>
                    <a:pt x="346067" y="294529"/>
                    <a:pt x="386152" y="263797"/>
                    <a:pt x="465559" y="203861"/>
                  </a:cubicBezTo>
                  <a:cubicBezTo>
                    <a:pt x="453342" y="127126"/>
                    <a:pt x="447807" y="92195"/>
                    <a:pt x="438263" y="31877"/>
                  </a:cubicBezTo>
                  <a:cubicBezTo>
                    <a:pt x="350076" y="21569"/>
                    <a:pt x="306173" y="16797"/>
                    <a:pt x="218750" y="8399"/>
                  </a:cubicBezTo>
                  <a:cubicBezTo>
                    <a:pt x="137626" y="51156"/>
                    <a:pt x="96777" y="73489"/>
                    <a:pt x="14507" y="118728"/>
                  </a:cubicBezTo>
                  <a:cubicBezTo>
                    <a:pt x="20996" y="180764"/>
                    <a:pt x="24814" y="216650"/>
                    <a:pt x="33404" y="295674"/>
                  </a:cubicBezTo>
                  <a:close/>
                </a:path>
              </a:pathLst>
            </a:custGeom>
            <a:grpFill/>
            <a:ln w="19088" cap="flat">
              <a:noFill/>
              <a:prstDash val="solid"/>
              <a:miter/>
            </a:ln>
          </p:spPr>
          <p:txBody>
            <a:bodyPr rtlCol="0" anchor="ctr"/>
            <a:lstStyle/>
            <a:p>
              <a:endParaRPr lang="en-US" dirty="0"/>
            </a:p>
          </p:txBody>
        </p:sp>
        <p:sp>
          <p:nvSpPr>
            <p:cNvPr id="772" name="Freeform: Shape 771">
              <a:extLst>
                <a:ext uri="{FF2B5EF4-FFF2-40B4-BE49-F238E27FC236}">
                  <a16:creationId xmlns:a16="http://schemas.microsoft.com/office/drawing/2014/main" id="{27039AD3-4DF7-413F-B811-8F1F7FFF5ED8}"/>
                </a:ext>
              </a:extLst>
            </p:cNvPr>
            <p:cNvSpPr/>
            <p:nvPr/>
          </p:nvSpPr>
          <p:spPr>
            <a:xfrm>
              <a:off x="7431785" y="5436733"/>
              <a:ext cx="458114" cy="343586"/>
            </a:xfrm>
            <a:custGeom>
              <a:avLst/>
              <a:gdLst>
                <a:gd name="connsiteX0" fmla="*/ 274296 w 458114"/>
                <a:gd name="connsiteY0" fmla="*/ 358474 h 343585"/>
                <a:gd name="connsiteX1" fmla="*/ 29205 w 458114"/>
                <a:gd name="connsiteY1" fmla="*/ 308654 h 343585"/>
                <a:gd name="connsiteX2" fmla="*/ 0 w 458114"/>
                <a:gd name="connsiteY2" fmla="*/ 125409 h 343585"/>
                <a:gd name="connsiteX3" fmla="*/ 207298 w 458114"/>
                <a:gd name="connsiteY3" fmla="*/ 0 h 343585"/>
                <a:gd name="connsiteX4" fmla="*/ 437118 w 458114"/>
                <a:gd name="connsiteY4" fmla="*/ 13171 h 343585"/>
                <a:gd name="connsiteX5" fmla="*/ 474912 w 458114"/>
                <a:gd name="connsiteY5" fmla="*/ 189545 h 343585"/>
                <a:gd name="connsiteX6" fmla="*/ 274296 w 458114"/>
                <a:gd name="connsiteY6" fmla="*/ 358474 h 343585"/>
                <a:gd name="connsiteX7" fmla="*/ 42185 w 458114"/>
                <a:gd name="connsiteY7" fmla="*/ 298920 h 343585"/>
                <a:gd name="connsiteX8" fmla="*/ 271624 w 458114"/>
                <a:gd name="connsiteY8" fmla="*/ 344731 h 343585"/>
                <a:gd name="connsiteX9" fmla="*/ 460215 w 458114"/>
                <a:gd name="connsiteY9" fmla="*/ 187445 h 343585"/>
                <a:gd name="connsiteX10" fmla="*/ 424901 w 458114"/>
                <a:gd name="connsiteY10" fmla="*/ 21760 h 343585"/>
                <a:gd name="connsiteX11" fmla="*/ 208824 w 458114"/>
                <a:gd name="connsiteY11" fmla="*/ 8208 h 343585"/>
                <a:gd name="connsiteX12" fmla="*/ 14507 w 458114"/>
                <a:gd name="connsiteY12" fmla="*/ 127127 h 343585"/>
                <a:gd name="connsiteX13" fmla="*/ 42185 w 458114"/>
                <a:gd name="connsiteY13" fmla="*/ 298920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43585">
                  <a:moveTo>
                    <a:pt x="274296" y="358474"/>
                  </a:moveTo>
                  <a:cubicBezTo>
                    <a:pt x="175802" y="338050"/>
                    <a:pt x="126745" y="328124"/>
                    <a:pt x="29205" y="308654"/>
                  </a:cubicBezTo>
                  <a:cubicBezTo>
                    <a:pt x="16035" y="226385"/>
                    <a:pt x="10117" y="188972"/>
                    <a:pt x="0" y="125409"/>
                  </a:cubicBezTo>
                  <a:cubicBezTo>
                    <a:pt x="83415" y="73298"/>
                    <a:pt x="124837" y="48102"/>
                    <a:pt x="207298" y="0"/>
                  </a:cubicBezTo>
                  <a:cubicBezTo>
                    <a:pt x="298920" y="3627"/>
                    <a:pt x="344922" y="6299"/>
                    <a:pt x="437118" y="13171"/>
                  </a:cubicBezTo>
                  <a:cubicBezTo>
                    <a:pt x="450289" y="74443"/>
                    <a:pt x="457923" y="110520"/>
                    <a:pt x="474912" y="189545"/>
                  </a:cubicBezTo>
                  <a:cubicBezTo>
                    <a:pt x="395315" y="255208"/>
                    <a:pt x="355230" y="289184"/>
                    <a:pt x="274296" y="358474"/>
                  </a:cubicBezTo>
                  <a:close/>
                  <a:moveTo>
                    <a:pt x="42185" y="298920"/>
                  </a:moveTo>
                  <a:cubicBezTo>
                    <a:pt x="133617" y="316862"/>
                    <a:pt x="179620" y="326025"/>
                    <a:pt x="271624" y="344731"/>
                  </a:cubicBezTo>
                  <a:cubicBezTo>
                    <a:pt x="347595" y="280213"/>
                    <a:pt x="385389" y="248527"/>
                    <a:pt x="460215" y="187445"/>
                  </a:cubicBezTo>
                  <a:cubicBezTo>
                    <a:pt x="444563" y="113574"/>
                    <a:pt x="437309" y="79979"/>
                    <a:pt x="424901" y="21760"/>
                  </a:cubicBezTo>
                  <a:cubicBezTo>
                    <a:pt x="338051" y="15079"/>
                    <a:pt x="294911" y="12216"/>
                    <a:pt x="208824" y="8208"/>
                  </a:cubicBezTo>
                  <a:cubicBezTo>
                    <a:pt x="131517" y="54019"/>
                    <a:pt x="92769" y="77879"/>
                    <a:pt x="14507" y="127127"/>
                  </a:cubicBezTo>
                  <a:cubicBezTo>
                    <a:pt x="24242" y="187445"/>
                    <a:pt x="29777" y="222376"/>
                    <a:pt x="42185" y="298920"/>
                  </a:cubicBezTo>
                  <a:close/>
                </a:path>
              </a:pathLst>
            </a:custGeom>
            <a:grpFill/>
            <a:ln w="19088" cap="flat">
              <a:noFill/>
              <a:prstDash val="solid"/>
              <a:miter/>
            </a:ln>
          </p:spPr>
          <p:txBody>
            <a:bodyPr rtlCol="0" anchor="ctr"/>
            <a:lstStyle/>
            <a:p>
              <a:endParaRPr lang="en-US" dirty="0"/>
            </a:p>
          </p:txBody>
        </p:sp>
        <p:sp>
          <p:nvSpPr>
            <p:cNvPr id="773" name="Freeform: Shape 772">
              <a:extLst>
                <a:ext uri="{FF2B5EF4-FFF2-40B4-BE49-F238E27FC236}">
                  <a16:creationId xmlns:a16="http://schemas.microsoft.com/office/drawing/2014/main" id="{52926E08-2896-4570-83FE-014A6E5AD893}"/>
                </a:ext>
              </a:extLst>
            </p:cNvPr>
            <p:cNvSpPr/>
            <p:nvPr/>
          </p:nvSpPr>
          <p:spPr>
            <a:xfrm>
              <a:off x="7855541" y="5326022"/>
              <a:ext cx="458114" cy="343586"/>
            </a:xfrm>
            <a:custGeom>
              <a:avLst/>
              <a:gdLst>
                <a:gd name="connsiteX0" fmla="*/ 279641 w 458114"/>
                <a:gd name="connsiteY0" fmla="*/ 344349 h 343585"/>
                <a:gd name="connsiteX1" fmla="*/ 37604 w 458114"/>
                <a:gd name="connsiteY1" fmla="*/ 304455 h 343585"/>
                <a:gd name="connsiteX2" fmla="*/ 0 w 458114"/>
                <a:gd name="connsiteY2" fmla="*/ 127890 h 343585"/>
                <a:gd name="connsiteX3" fmla="*/ 196798 w 458114"/>
                <a:gd name="connsiteY3" fmla="*/ 0 h 343585"/>
                <a:gd name="connsiteX4" fmla="*/ 422802 w 458114"/>
                <a:gd name="connsiteY4" fmla="*/ 8590 h 343585"/>
                <a:gd name="connsiteX5" fmla="*/ 468232 w 458114"/>
                <a:gd name="connsiteY5" fmla="*/ 177901 h 343585"/>
                <a:gd name="connsiteX6" fmla="*/ 279641 w 458114"/>
                <a:gd name="connsiteY6" fmla="*/ 344349 h 343585"/>
                <a:gd name="connsiteX7" fmla="*/ 50011 w 458114"/>
                <a:gd name="connsiteY7" fmla="*/ 294338 h 343585"/>
                <a:gd name="connsiteX8" fmla="*/ 276586 w 458114"/>
                <a:gd name="connsiteY8" fmla="*/ 330987 h 343585"/>
                <a:gd name="connsiteX9" fmla="*/ 453725 w 458114"/>
                <a:gd name="connsiteY9" fmla="*/ 175610 h 343585"/>
                <a:gd name="connsiteX10" fmla="*/ 411348 w 458114"/>
                <a:gd name="connsiteY10" fmla="*/ 16607 h 343585"/>
                <a:gd name="connsiteX11" fmla="*/ 198708 w 458114"/>
                <a:gd name="connsiteY11" fmla="*/ 7635 h 343585"/>
                <a:gd name="connsiteX12" fmla="*/ 14316 w 458114"/>
                <a:gd name="connsiteY12" fmla="*/ 128845 h 343585"/>
                <a:gd name="connsiteX13" fmla="*/ 50011 w 458114"/>
                <a:gd name="connsiteY13" fmla="*/ 294338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43585">
                  <a:moveTo>
                    <a:pt x="279641" y="344349"/>
                  </a:moveTo>
                  <a:cubicBezTo>
                    <a:pt x="182482" y="327361"/>
                    <a:pt x="133999" y="319344"/>
                    <a:pt x="37604" y="304455"/>
                  </a:cubicBezTo>
                  <a:cubicBezTo>
                    <a:pt x="20807" y="225240"/>
                    <a:pt x="13171" y="189354"/>
                    <a:pt x="0" y="127890"/>
                  </a:cubicBezTo>
                  <a:cubicBezTo>
                    <a:pt x="79025" y="74253"/>
                    <a:pt x="118346" y="48484"/>
                    <a:pt x="196798" y="0"/>
                  </a:cubicBezTo>
                  <a:cubicBezTo>
                    <a:pt x="286704" y="1336"/>
                    <a:pt x="331942" y="3054"/>
                    <a:pt x="422802" y="8590"/>
                  </a:cubicBezTo>
                  <a:cubicBezTo>
                    <a:pt x="438644" y="67572"/>
                    <a:pt x="447807" y="102121"/>
                    <a:pt x="468232" y="177901"/>
                  </a:cubicBezTo>
                  <a:cubicBezTo>
                    <a:pt x="393405" y="241655"/>
                    <a:pt x="355611" y="275250"/>
                    <a:pt x="279641" y="344349"/>
                  </a:cubicBezTo>
                  <a:close/>
                  <a:moveTo>
                    <a:pt x="50011" y="294338"/>
                  </a:moveTo>
                  <a:cubicBezTo>
                    <a:pt x="140298" y="308082"/>
                    <a:pt x="185537" y="315526"/>
                    <a:pt x="276586" y="330987"/>
                  </a:cubicBezTo>
                  <a:cubicBezTo>
                    <a:pt x="347786" y="266661"/>
                    <a:pt x="383289" y="235547"/>
                    <a:pt x="453725" y="175610"/>
                  </a:cubicBezTo>
                  <a:cubicBezTo>
                    <a:pt x="434827" y="104794"/>
                    <a:pt x="426238" y="72535"/>
                    <a:pt x="411348" y="16607"/>
                  </a:cubicBezTo>
                  <a:cubicBezTo>
                    <a:pt x="325834" y="11262"/>
                    <a:pt x="283268" y="9353"/>
                    <a:pt x="198708" y="7635"/>
                  </a:cubicBezTo>
                  <a:cubicBezTo>
                    <a:pt x="125218" y="53828"/>
                    <a:pt x="88378" y="78261"/>
                    <a:pt x="14316" y="128845"/>
                  </a:cubicBezTo>
                  <a:cubicBezTo>
                    <a:pt x="26915" y="186872"/>
                    <a:pt x="34167" y="220468"/>
                    <a:pt x="50011" y="294338"/>
                  </a:cubicBezTo>
                  <a:close/>
                </a:path>
              </a:pathLst>
            </a:custGeom>
            <a:grpFill/>
            <a:ln w="19088" cap="flat">
              <a:noFill/>
              <a:prstDash val="solid"/>
              <a:miter/>
            </a:ln>
          </p:spPr>
          <p:txBody>
            <a:bodyPr rtlCol="0" anchor="ctr"/>
            <a:lstStyle/>
            <a:p>
              <a:endParaRPr lang="en-US" dirty="0"/>
            </a:p>
          </p:txBody>
        </p:sp>
        <p:sp>
          <p:nvSpPr>
            <p:cNvPr id="774" name="Freeform: Shape 773">
              <a:extLst>
                <a:ext uri="{FF2B5EF4-FFF2-40B4-BE49-F238E27FC236}">
                  <a16:creationId xmlns:a16="http://schemas.microsoft.com/office/drawing/2014/main" id="{355687A2-5009-4150-A890-2B54C038267C}"/>
                </a:ext>
              </a:extLst>
            </p:cNvPr>
            <p:cNvSpPr/>
            <p:nvPr/>
          </p:nvSpPr>
          <p:spPr>
            <a:xfrm>
              <a:off x="8265553" y="5213403"/>
              <a:ext cx="458114" cy="324498"/>
            </a:xfrm>
            <a:custGeom>
              <a:avLst/>
              <a:gdLst>
                <a:gd name="connsiteX0" fmla="*/ 284604 w 458114"/>
                <a:gd name="connsiteY0" fmla="*/ 330606 h 324497"/>
                <a:gd name="connsiteX1" fmla="*/ 45240 w 458114"/>
                <a:gd name="connsiteY1" fmla="*/ 294147 h 324497"/>
                <a:gd name="connsiteX2" fmla="*/ 0 w 458114"/>
                <a:gd name="connsiteY2" fmla="*/ 124645 h 324497"/>
                <a:gd name="connsiteX3" fmla="*/ 187445 w 458114"/>
                <a:gd name="connsiteY3" fmla="*/ 0 h 324497"/>
                <a:gd name="connsiteX4" fmla="*/ 410776 w 458114"/>
                <a:gd name="connsiteY4" fmla="*/ 9353 h 324497"/>
                <a:gd name="connsiteX5" fmla="*/ 463078 w 458114"/>
                <a:gd name="connsiteY5" fmla="*/ 171984 h 324497"/>
                <a:gd name="connsiteX6" fmla="*/ 284604 w 458114"/>
                <a:gd name="connsiteY6" fmla="*/ 330606 h 324497"/>
                <a:gd name="connsiteX7" fmla="*/ 56692 w 458114"/>
                <a:gd name="connsiteY7" fmla="*/ 284413 h 324497"/>
                <a:gd name="connsiteX8" fmla="*/ 280786 w 458114"/>
                <a:gd name="connsiteY8" fmla="*/ 317817 h 324497"/>
                <a:gd name="connsiteX9" fmla="*/ 448380 w 458114"/>
                <a:gd name="connsiteY9" fmla="*/ 169884 h 324497"/>
                <a:gd name="connsiteX10" fmla="*/ 399515 w 458114"/>
                <a:gd name="connsiteY10" fmla="*/ 16988 h 324497"/>
                <a:gd name="connsiteX11" fmla="*/ 189546 w 458114"/>
                <a:gd name="connsiteY11" fmla="*/ 7253 h 324497"/>
                <a:gd name="connsiteX12" fmla="*/ 14126 w 458114"/>
                <a:gd name="connsiteY12" fmla="*/ 125409 h 324497"/>
                <a:gd name="connsiteX13" fmla="*/ 56692 w 458114"/>
                <a:gd name="connsiteY13" fmla="*/ 284413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24497">
                  <a:moveTo>
                    <a:pt x="284604" y="330606"/>
                  </a:moveTo>
                  <a:cubicBezTo>
                    <a:pt x="188210" y="314572"/>
                    <a:pt x="140298" y="307318"/>
                    <a:pt x="45240" y="294147"/>
                  </a:cubicBezTo>
                  <a:cubicBezTo>
                    <a:pt x="25005" y="218177"/>
                    <a:pt x="15843" y="183628"/>
                    <a:pt x="0" y="124645"/>
                  </a:cubicBezTo>
                  <a:cubicBezTo>
                    <a:pt x="75017" y="71771"/>
                    <a:pt x="112429" y="46766"/>
                    <a:pt x="187445" y="0"/>
                  </a:cubicBezTo>
                  <a:cubicBezTo>
                    <a:pt x="276014" y="1336"/>
                    <a:pt x="320681" y="3054"/>
                    <a:pt x="410776" y="9353"/>
                  </a:cubicBezTo>
                  <a:cubicBezTo>
                    <a:pt x="429101" y="66045"/>
                    <a:pt x="439600" y="99258"/>
                    <a:pt x="463078" y="171984"/>
                  </a:cubicBezTo>
                  <a:cubicBezTo>
                    <a:pt x="391879" y="232302"/>
                    <a:pt x="356185" y="264179"/>
                    <a:pt x="284604" y="330606"/>
                  </a:cubicBezTo>
                  <a:close/>
                  <a:moveTo>
                    <a:pt x="56692" y="284413"/>
                  </a:moveTo>
                  <a:cubicBezTo>
                    <a:pt x="145833" y="296438"/>
                    <a:pt x="190691" y="303119"/>
                    <a:pt x="280786" y="317817"/>
                  </a:cubicBezTo>
                  <a:cubicBezTo>
                    <a:pt x="347977" y="256162"/>
                    <a:pt x="381572" y="226385"/>
                    <a:pt x="448380" y="169884"/>
                  </a:cubicBezTo>
                  <a:cubicBezTo>
                    <a:pt x="426620" y="101930"/>
                    <a:pt x="416694" y="70817"/>
                    <a:pt x="399515" y="16988"/>
                  </a:cubicBezTo>
                  <a:cubicBezTo>
                    <a:pt x="314764" y="10880"/>
                    <a:pt x="272770" y="8971"/>
                    <a:pt x="189546" y="7253"/>
                  </a:cubicBezTo>
                  <a:cubicBezTo>
                    <a:pt x="119301" y="51729"/>
                    <a:pt x="84370" y="75589"/>
                    <a:pt x="14126" y="125409"/>
                  </a:cubicBezTo>
                  <a:cubicBezTo>
                    <a:pt x="29205" y="181337"/>
                    <a:pt x="37795" y="213596"/>
                    <a:pt x="56692" y="284413"/>
                  </a:cubicBezTo>
                  <a:close/>
                </a:path>
              </a:pathLst>
            </a:custGeom>
            <a:grpFill/>
            <a:ln w="19088" cap="flat">
              <a:noFill/>
              <a:prstDash val="solid"/>
              <a:miter/>
            </a:ln>
          </p:spPr>
          <p:txBody>
            <a:bodyPr rtlCol="0" anchor="ctr"/>
            <a:lstStyle/>
            <a:p>
              <a:endParaRPr lang="en-US" dirty="0"/>
            </a:p>
          </p:txBody>
        </p:sp>
        <p:sp>
          <p:nvSpPr>
            <p:cNvPr id="775" name="Freeform: Shape 774">
              <a:extLst>
                <a:ext uri="{FF2B5EF4-FFF2-40B4-BE49-F238E27FC236}">
                  <a16:creationId xmlns:a16="http://schemas.microsoft.com/office/drawing/2014/main" id="{1A301B7F-BA37-46B7-8B72-0AE1A81FE7BB}"/>
                </a:ext>
              </a:extLst>
            </p:cNvPr>
            <p:cNvSpPr/>
            <p:nvPr/>
          </p:nvSpPr>
          <p:spPr>
            <a:xfrm>
              <a:off x="8663923" y="5109754"/>
              <a:ext cx="458114" cy="305409"/>
            </a:xfrm>
            <a:custGeom>
              <a:avLst/>
              <a:gdLst>
                <a:gd name="connsiteX0" fmla="*/ 290520 w 458114"/>
                <a:gd name="connsiteY0" fmla="*/ 318008 h 305409"/>
                <a:gd name="connsiteX1" fmla="*/ 52110 w 458114"/>
                <a:gd name="connsiteY1" fmla="*/ 279259 h 305409"/>
                <a:gd name="connsiteX2" fmla="*/ 0 w 458114"/>
                <a:gd name="connsiteY2" fmla="*/ 116437 h 305409"/>
                <a:gd name="connsiteX3" fmla="*/ 180001 w 458114"/>
                <a:gd name="connsiteY3" fmla="*/ 0 h 305409"/>
                <a:gd name="connsiteX4" fmla="*/ 402950 w 458114"/>
                <a:gd name="connsiteY4" fmla="*/ 15461 h 305409"/>
                <a:gd name="connsiteX5" fmla="*/ 461740 w 458114"/>
                <a:gd name="connsiteY5" fmla="*/ 172556 h 305409"/>
                <a:gd name="connsiteX6" fmla="*/ 290520 w 458114"/>
                <a:gd name="connsiteY6" fmla="*/ 318008 h 305409"/>
                <a:gd name="connsiteX7" fmla="*/ 62990 w 458114"/>
                <a:gd name="connsiteY7" fmla="*/ 269906 h 305409"/>
                <a:gd name="connsiteX8" fmla="*/ 286322 w 458114"/>
                <a:gd name="connsiteY8" fmla="*/ 305791 h 305409"/>
                <a:gd name="connsiteX9" fmla="*/ 447234 w 458114"/>
                <a:gd name="connsiteY9" fmla="*/ 169693 h 305409"/>
                <a:gd name="connsiteX10" fmla="*/ 392260 w 458114"/>
                <a:gd name="connsiteY10" fmla="*/ 22142 h 305409"/>
                <a:gd name="connsiteX11" fmla="*/ 182672 w 458114"/>
                <a:gd name="connsiteY11" fmla="*/ 6872 h 305409"/>
                <a:gd name="connsiteX12" fmla="*/ 14125 w 458114"/>
                <a:gd name="connsiteY12" fmla="*/ 117201 h 305409"/>
                <a:gd name="connsiteX13" fmla="*/ 62990 w 458114"/>
                <a:gd name="connsiteY13" fmla="*/ 269906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05409">
                  <a:moveTo>
                    <a:pt x="290520" y="318008"/>
                  </a:moveTo>
                  <a:cubicBezTo>
                    <a:pt x="194317" y="300447"/>
                    <a:pt x="146596" y="292620"/>
                    <a:pt x="52110" y="279259"/>
                  </a:cubicBezTo>
                  <a:cubicBezTo>
                    <a:pt x="28822" y="206342"/>
                    <a:pt x="18133" y="173129"/>
                    <a:pt x="0" y="116437"/>
                  </a:cubicBezTo>
                  <a:cubicBezTo>
                    <a:pt x="71770" y="66617"/>
                    <a:pt x="107656" y="43139"/>
                    <a:pt x="180001" y="0"/>
                  </a:cubicBezTo>
                  <a:cubicBezTo>
                    <a:pt x="267997" y="3245"/>
                    <a:pt x="312662" y="6299"/>
                    <a:pt x="402950" y="15461"/>
                  </a:cubicBezTo>
                  <a:cubicBezTo>
                    <a:pt x="423564" y="70244"/>
                    <a:pt x="435589" y="102312"/>
                    <a:pt x="461740" y="172556"/>
                  </a:cubicBezTo>
                  <a:cubicBezTo>
                    <a:pt x="393023" y="227148"/>
                    <a:pt x="358856" y="256353"/>
                    <a:pt x="290520" y="318008"/>
                  </a:cubicBezTo>
                  <a:close/>
                  <a:moveTo>
                    <a:pt x="62990" y="269906"/>
                  </a:moveTo>
                  <a:cubicBezTo>
                    <a:pt x="151558" y="282504"/>
                    <a:pt x="196225" y="289566"/>
                    <a:pt x="286322" y="305791"/>
                  </a:cubicBezTo>
                  <a:cubicBezTo>
                    <a:pt x="350457" y="248527"/>
                    <a:pt x="382716" y="221231"/>
                    <a:pt x="447234" y="169693"/>
                  </a:cubicBezTo>
                  <a:cubicBezTo>
                    <a:pt x="422801" y="104221"/>
                    <a:pt x="411539" y="74253"/>
                    <a:pt x="392260" y="22142"/>
                  </a:cubicBezTo>
                  <a:cubicBezTo>
                    <a:pt x="307509" y="13553"/>
                    <a:pt x="265515" y="10499"/>
                    <a:pt x="182672" y="6872"/>
                  </a:cubicBezTo>
                  <a:cubicBezTo>
                    <a:pt x="114910" y="47911"/>
                    <a:pt x="81314" y="70244"/>
                    <a:pt x="14125" y="117201"/>
                  </a:cubicBezTo>
                  <a:cubicBezTo>
                    <a:pt x="31113" y="171029"/>
                    <a:pt x="41230" y="202143"/>
                    <a:pt x="62990" y="269906"/>
                  </a:cubicBezTo>
                  <a:close/>
                </a:path>
              </a:pathLst>
            </a:custGeom>
            <a:grpFill/>
            <a:ln w="19088" cap="flat">
              <a:noFill/>
              <a:prstDash val="solid"/>
              <a:miter/>
            </a:ln>
          </p:spPr>
          <p:txBody>
            <a:bodyPr rtlCol="0" anchor="ctr"/>
            <a:lstStyle/>
            <a:p>
              <a:endParaRPr lang="en-US" dirty="0"/>
            </a:p>
          </p:txBody>
        </p:sp>
        <p:sp>
          <p:nvSpPr>
            <p:cNvPr id="776" name="Freeform: Shape 775">
              <a:extLst>
                <a:ext uri="{FF2B5EF4-FFF2-40B4-BE49-F238E27FC236}">
                  <a16:creationId xmlns:a16="http://schemas.microsoft.com/office/drawing/2014/main" id="{4913225A-95A3-4CB8-BE1D-7389773684F5}"/>
                </a:ext>
              </a:extLst>
            </p:cNvPr>
            <p:cNvSpPr/>
            <p:nvPr/>
          </p:nvSpPr>
          <p:spPr>
            <a:xfrm>
              <a:off x="9054464" y="5023476"/>
              <a:ext cx="458114" cy="305409"/>
            </a:xfrm>
            <a:custGeom>
              <a:avLst/>
              <a:gdLst>
                <a:gd name="connsiteX0" fmla="*/ 299110 w 458114"/>
                <a:gd name="connsiteY0" fmla="*/ 308273 h 305409"/>
                <a:gd name="connsiteX1" fmla="*/ 58601 w 458114"/>
                <a:gd name="connsiteY1" fmla="*/ 261316 h 305409"/>
                <a:gd name="connsiteX2" fmla="*/ 0 w 458114"/>
                <a:gd name="connsiteY2" fmla="*/ 104221 h 305409"/>
                <a:gd name="connsiteX3" fmla="*/ 175611 w 458114"/>
                <a:gd name="connsiteY3" fmla="*/ 0 h 305409"/>
                <a:gd name="connsiteX4" fmla="*/ 401423 w 458114"/>
                <a:gd name="connsiteY4" fmla="*/ 26342 h 305409"/>
                <a:gd name="connsiteX5" fmla="*/ 467086 w 458114"/>
                <a:gd name="connsiteY5" fmla="*/ 179237 h 305409"/>
                <a:gd name="connsiteX6" fmla="*/ 299110 w 458114"/>
                <a:gd name="connsiteY6" fmla="*/ 308273 h 305409"/>
                <a:gd name="connsiteX7" fmla="*/ 69099 w 458114"/>
                <a:gd name="connsiteY7" fmla="*/ 252917 h 305409"/>
                <a:gd name="connsiteX8" fmla="*/ 294338 w 458114"/>
                <a:gd name="connsiteY8" fmla="*/ 296438 h 305409"/>
                <a:gd name="connsiteX9" fmla="*/ 451815 w 458114"/>
                <a:gd name="connsiteY9" fmla="*/ 175992 h 305409"/>
                <a:gd name="connsiteX10" fmla="*/ 390543 w 458114"/>
                <a:gd name="connsiteY10" fmla="*/ 32450 h 305409"/>
                <a:gd name="connsiteX11" fmla="*/ 178283 w 458114"/>
                <a:gd name="connsiteY11" fmla="*/ 7063 h 305409"/>
                <a:gd name="connsiteX12" fmla="*/ 13744 w 458114"/>
                <a:gd name="connsiteY12" fmla="*/ 105557 h 305409"/>
                <a:gd name="connsiteX13" fmla="*/ 69099 w 458114"/>
                <a:gd name="connsiteY13" fmla="*/ 252917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58114" h="305409">
                  <a:moveTo>
                    <a:pt x="299110" y="308273"/>
                  </a:moveTo>
                  <a:cubicBezTo>
                    <a:pt x="201570" y="286894"/>
                    <a:pt x="153469" y="277541"/>
                    <a:pt x="58601" y="261316"/>
                  </a:cubicBezTo>
                  <a:cubicBezTo>
                    <a:pt x="32450" y="191072"/>
                    <a:pt x="20424" y="159004"/>
                    <a:pt x="0" y="104221"/>
                  </a:cubicBezTo>
                  <a:cubicBezTo>
                    <a:pt x="69672" y="58982"/>
                    <a:pt x="104602" y="37985"/>
                    <a:pt x="175611" y="0"/>
                  </a:cubicBezTo>
                  <a:cubicBezTo>
                    <a:pt x="264371" y="7063"/>
                    <a:pt x="309419" y="12407"/>
                    <a:pt x="401423" y="26342"/>
                  </a:cubicBezTo>
                  <a:cubicBezTo>
                    <a:pt x="424328" y="79788"/>
                    <a:pt x="437690" y="110902"/>
                    <a:pt x="467086" y="179237"/>
                  </a:cubicBezTo>
                  <a:cubicBezTo>
                    <a:pt x="399133" y="227339"/>
                    <a:pt x="365729" y="253108"/>
                    <a:pt x="299110" y="308273"/>
                  </a:cubicBezTo>
                  <a:close/>
                  <a:moveTo>
                    <a:pt x="69099" y="252917"/>
                  </a:moveTo>
                  <a:cubicBezTo>
                    <a:pt x="158050" y="267997"/>
                    <a:pt x="203098" y="276777"/>
                    <a:pt x="294338" y="296438"/>
                  </a:cubicBezTo>
                  <a:cubicBezTo>
                    <a:pt x="356757" y="245091"/>
                    <a:pt x="388252" y="221040"/>
                    <a:pt x="451815" y="175992"/>
                  </a:cubicBezTo>
                  <a:cubicBezTo>
                    <a:pt x="424710" y="112429"/>
                    <a:pt x="412113" y="83224"/>
                    <a:pt x="390543" y="32450"/>
                  </a:cubicBezTo>
                  <a:cubicBezTo>
                    <a:pt x="304264" y="19279"/>
                    <a:pt x="261889" y="14125"/>
                    <a:pt x="178283" y="7063"/>
                  </a:cubicBezTo>
                  <a:cubicBezTo>
                    <a:pt x="111856" y="43139"/>
                    <a:pt x="79025" y="62991"/>
                    <a:pt x="13744" y="105557"/>
                  </a:cubicBezTo>
                  <a:cubicBezTo>
                    <a:pt x="33404" y="157668"/>
                    <a:pt x="44667" y="187636"/>
                    <a:pt x="69099" y="252917"/>
                  </a:cubicBezTo>
                  <a:close/>
                </a:path>
              </a:pathLst>
            </a:custGeom>
            <a:grpFill/>
            <a:ln w="19088" cap="flat">
              <a:noFill/>
              <a:prstDash val="solid"/>
              <a:miter/>
            </a:ln>
          </p:spPr>
          <p:txBody>
            <a:bodyPr rtlCol="0" anchor="ctr"/>
            <a:lstStyle/>
            <a:p>
              <a:endParaRPr lang="en-US" dirty="0"/>
            </a:p>
          </p:txBody>
        </p:sp>
        <p:sp>
          <p:nvSpPr>
            <p:cNvPr id="777" name="Freeform: Shape 776">
              <a:extLst>
                <a:ext uri="{FF2B5EF4-FFF2-40B4-BE49-F238E27FC236}">
                  <a16:creationId xmlns:a16="http://schemas.microsoft.com/office/drawing/2014/main" id="{EFD4B5DE-2837-4C91-A06E-F07A45A66632}"/>
                </a:ext>
              </a:extLst>
            </p:cNvPr>
            <p:cNvSpPr/>
            <p:nvPr/>
          </p:nvSpPr>
          <p:spPr>
            <a:xfrm>
              <a:off x="9443480" y="4963730"/>
              <a:ext cx="477202" cy="286321"/>
            </a:xfrm>
            <a:custGeom>
              <a:avLst/>
              <a:gdLst>
                <a:gd name="connsiteX0" fmla="*/ 312090 w 477202"/>
                <a:gd name="connsiteY0" fmla="*/ 301592 h 286321"/>
                <a:gd name="connsiteX1" fmla="*/ 65281 w 477202"/>
                <a:gd name="connsiteY1" fmla="*/ 241083 h 286321"/>
                <a:gd name="connsiteX2" fmla="*/ 0 w 477202"/>
                <a:gd name="connsiteY2" fmla="*/ 88187 h 286321"/>
                <a:gd name="connsiteX3" fmla="*/ 174848 w 477202"/>
                <a:gd name="connsiteY3" fmla="*/ 0 h 286321"/>
                <a:gd name="connsiteX4" fmla="*/ 407913 w 477202"/>
                <a:gd name="connsiteY4" fmla="*/ 42376 h 286321"/>
                <a:gd name="connsiteX5" fmla="*/ 480829 w 477202"/>
                <a:gd name="connsiteY5" fmla="*/ 192981 h 286321"/>
                <a:gd name="connsiteX6" fmla="*/ 312090 w 477202"/>
                <a:gd name="connsiteY6" fmla="*/ 301592 h 286321"/>
                <a:gd name="connsiteX7" fmla="*/ 75589 w 477202"/>
                <a:gd name="connsiteY7" fmla="*/ 233829 h 286321"/>
                <a:gd name="connsiteX8" fmla="*/ 306746 w 477202"/>
                <a:gd name="connsiteY8" fmla="*/ 290139 h 286321"/>
                <a:gd name="connsiteX9" fmla="*/ 464986 w 477202"/>
                <a:gd name="connsiteY9" fmla="*/ 188590 h 286321"/>
                <a:gd name="connsiteX10" fmla="*/ 396841 w 477202"/>
                <a:gd name="connsiteY10" fmla="*/ 47339 h 286321"/>
                <a:gd name="connsiteX11" fmla="*/ 177710 w 477202"/>
                <a:gd name="connsiteY11" fmla="*/ 6872 h 286321"/>
                <a:gd name="connsiteX12" fmla="*/ 13934 w 477202"/>
                <a:gd name="connsiteY12" fmla="*/ 90287 h 286321"/>
                <a:gd name="connsiteX13" fmla="*/ 75589 w 477202"/>
                <a:gd name="connsiteY13" fmla="*/ 233829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286321">
                  <a:moveTo>
                    <a:pt x="312090" y="301592"/>
                  </a:moveTo>
                  <a:cubicBezTo>
                    <a:pt x="211496" y="274105"/>
                    <a:pt x="162249" y="262080"/>
                    <a:pt x="65281" y="241083"/>
                  </a:cubicBezTo>
                  <a:cubicBezTo>
                    <a:pt x="36077" y="172747"/>
                    <a:pt x="22906" y="141634"/>
                    <a:pt x="0" y="88187"/>
                  </a:cubicBezTo>
                  <a:cubicBezTo>
                    <a:pt x="68908" y="49056"/>
                    <a:pt x="103839" y="31304"/>
                    <a:pt x="174848" y="0"/>
                  </a:cubicBezTo>
                  <a:cubicBezTo>
                    <a:pt x="265897" y="12980"/>
                    <a:pt x="312472" y="21570"/>
                    <a:pt x="407913" y="42376"/>
                  </a:cubicBezTo>
                  <a:cubicBezTo>
                    <a:pt x="433491" y="95250"/>
                    <a:pt x="448379" y="125791"/>
                    <a:pt x="480829" y="192981"/>
                  </a:cubicBezTo>
                  <a:cubicBezTo>
                    <a:pt x="412113" y="232493"/>
                    <a:pt x="378517" y="254444"/>
                    <a:pt x="312090" y="301592"/>
                  </a:cubicBezTo>
                  <a:close/>
                  <a:moveTo>
                    <a:pt x="75589" y="233829"/>
                  </a:moveTo>
                  <a:cubicBezTo>
                    <a:pt x="166449" y="253490"/>
                    <a:pt x="212642" y="264752"/>
                    <a:pt x="306746" y="290139"/>
                  </a:cubicBezTo>
                  <a:cubicBezTo>
                    <a:pt x="369164" y="246236"/>
                    <a:pt x="400659" y="225812"/>
                    <a:pt x="464986" y="188590"/>
                  </a:cubicBezTo>
                  <a:cubicBezTo>
                    <a:pt x="434827" y="125982"/>
                    <a:pt x="421083" y="97349"/>
                    <a:pt x="396841" y="47339"/>
                  </a:cubicBezTo>
                  <a:cubicBezTo>
                    <a:pt x="307318" y="27678"/>
                    <a:pt x="263607" y="19661"/>
                    <a:pt x="177710" y="6872"/>
                  </a:cubicBezTo>
                  <a:cubicBezTo>
                    <a:pt x="111284" y="36840"/>
                    <a:pt x="78643" y="53447"/>
                    <a:pt x="13934" y="90287"/>
                  </a:cubicBezTo>
                  <a:cubicBezTo>
                    <a:pt x="35886" y="141061"/>
                    <a:pt x="48293" y="170075"/>
                    <a:pt x="75589" y="233829"/>
                  </a:cubicBezTo>
                  <a:close/>
                </a:path>
              </a:pathLst>
            </a:custGeom>
            <a:grpFill/>
            <a:ln w="19088" cap="flat">
              <a:noFill/>
              <a:prstDash val="solid"/>
              <a:miter/>
            </a:ln>
          </p:spPr>
          <p:txBody>
            <a:bodyPr rtlCol="0" anchor="ctr"/>
            <a:lstStyle/>
            <a:p>
              <a:endParaRPr lang="en-US" dirty="0"/>
            </a:p>
          </p:txBody>
        </p:sp>
        <p:sp>
          <p:nvSpPr>
            <p:cNvPr id="778" name="Freeform: Shape 777">
              <a:extLst>
                <a:ext uri="{FF2B5EF4-FFF2-40B4-BE49-F238E27FC236}">
                  <a16:creationId xmlns:a16="http://schemas.microsoft.com/office/drawing/2014/main" id="{FBAFA7CA-CF99-4B9E-8C1F-1456ADE365FB}"/>
                </a:ext>
              </a:extLst>
            </p:cNvPr>
            <p:cNvSpPr/>
            <p:nvPr/>
          </p:nvSpPr>
          <p:spPr>
            <a:xfrm>
              <a:off x="9838413" y="4938152"/>
              <a:ext cx="496291" cy="286321"/>
            </a:xfrm>
            <a:custGeom>
              <a:avLst/>
              <a:gdLst>
                <a:gd name="connsiteX0" fmla="*/ 331369 w 496290"/>
                <a:gd name="connsiteY0" fmla="*/ 299492 h 286321"/>
                <a:gd name="connsiteX1" fmla="*/ 72726 w 496290"/>
                <a:gd name="connsiteY1" fmla="*/ 219322 h 286321"/>
                <a:gd name="connsiteX2" fmla="*/ 0 w 496290"/>
                <a:gd name="connsiteY2" fmla="*/ 68717 h 286321"/>
                <a:gd name="connsiteX3" fmla="*/ 178283 w 496290"/>
                <a:gd name="connsiteY3" fmla="*/ 0 h 286321"/>
                <a:gd name="connsiteX4" fmla="*/ 424710 w 496290"/>
                <a:gd name="connsiteY4" fmla="*/ 64709 h 286321"/>
                <a:gd name="connsiteX5" fmla="*/ 506217 w 496290"/>
                <a:gd name="connsiteY5" fmla="*/ 215695 h 286321"/>
                <a:gd name="connsiteX6" fmla="*/ 331369 w 496290"/>
                <a:gd name="connsiteY6" fmla="*/ 299492 h 286321"/>
                <a:gd name="connsiteX7" fmla="*/ 83033 w 496290"/>
                <a:gd name="connsiteY7" fmla="*/ 213405 h 286321"/>
                <a:gd name="connsiteX8" fmla="*/ 325452 w 496290"/>
                <a:gd name="connsiteY8" fmla="*/ 288230 h 286321"/>
                <a:gd name="connsiteX9" fmla="*/ 489610 w 496290"/>
                <a:gd name="connsiteY9" fmla="*/ 210160 h 286321"/>
                <a:gd name="connsiteX10" fmla="*/ 413258 w 496290"/>
                <a:gd name="connsiteY10" fmla="*/ 68526 h 286321"/>
                <a:gd name="connsiteX11" fmla="*/ 181719 w 496290"/>
                <a:gd name="connsiteY11" fmla="*/ 7253 h 286321"/>
                <a:gd name="connsiteX12" fmla="*/ 14698 w 496290"/>
                <a:gd name="connsiteY12" fmla="*/ 72344 h 286321"/>
                <a:gd name="connsiteX13" fmla="*/ 83033 w 496290"/>
                <a:gd name="connsiteY13" fmla="*/ 213405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286321">
                  <a:moveTo>
                    <a:pt x="331369" y="299492"/>
                  </a:moveTo>
                  <a:cubicBezTo>
                    <a:pt x="225430" y="263607"/>
                    <a:pt x="173701" y="247573"/>
                    <a:pt x="72726" y="219322"/>
                  </a:cubicBezTo>
                  <a:cubicBezTo>
                    <a:pt x="40467" y="152132"/>
                    <a:pt x="25579" y="121591"/>
                    <a:pt x="0" y="68717"/>
                  </a:cubicBezTo>
                  <a:cubicBezTo>
                    <a:pt x="69862" y="37222"/>
                    <a:pt x="105367" y="23287"/>
                    <a:pt x="178283" y="0"/>
                  </a:cubicBezTo>
                  <a:cubicBezTo>
                    <a:pt x="273914" y="20997"/>
                    <a:pt x="323352" y="34358"/>
                    <a:pt x="424710" y="64709"/>
                  </a:cubicBezTo>
                  <a:cubicBezTo>
                    <a:pt x="453533" y="117964"/>
                    <a:pt x="470140" y="148696"/>
                    <a:pt x="506217" y="215695"/>
                  </a:cubicBezTo>
                  <a:cubicBezTo>
                    <a:pt x="434827" y="245473"/>
                    <a:pt x="399514" y="261507"/>
                    <a:pt x="331369" y="299492"/>
                  </a:cubicBezTo>
                  <a:close/>
                  <a:moveTo>
                    <a:pt x="83033" y="213405"/>
                  </a:moveTo>
                  <a:cubicBezTo>
                    <a:pt x="177901" y="239937"/>
                    <a:pt x="226194" y="254826"/>
                    <a:pt x="325452" y="288230"/>
                  </a:cubicBezTo>
                  <a:cubicBezTo>
                    <a:pt x="389588" y="252917"/>
                    <a:pt x="422802" y="238029"/>
                    <a:pt x="489610" y="210160"/>
                  </a:cubicBezTo>
                  <a:cubicBezTo>
                    <a:pt x="456015" y="147742"/>
                    <a:pt x="440554" y="118919"/>
                    <a:pt x="413258" y="68526"/>
                  </a:cubicBezTo>
                  <a:cubicBezTo>
                    <a:pt x="318198" y="40085"/>
                    <a:pt x="271623" y="27487"/>
                    <a:pt x="181719" y="7253"/>
                  </a:cubicBezTo>
                  <a:cubicBezTo>
                    <a:pt x="113574" y="29586"/>
                    <a:pt x="80170" y="42566"/>
                    <a:pt x="14698" y="72344"/>
                  </a:cubicBezTo>
                  <a:cubicBezTo>
                    <a:pt x="38939" y="122164"/>
                    <a:pt x="52874" y="150796"/>
                    <a:pt x="83033" y="213405"/>
                  </a:cubicBezTo>
                  <a:close/>
                </a:path>
              </a:pathLst>
            </a:custGeom>
            <a:grpFill/>
            <a:ln w="19088" cap="flat">
              <a:noFill/>
              <a:prstDash val="solid"/>
              <a:miter/>
            </a:ln>
          </p:spPr>
          <p:txBody>
            <a:bodyPr rtlCol="0" anchor="ctr"/>
            <a:lstStyle/>
            <a:p>
              <a:endParaRPr lang="en-US" dirty="0"/>
            </a:p>
          </p:txBody>
        </p:sp>
        <p:sp>
          <p:nvSpPr>
            <p:cNvPr id="779" name="Freeform: Shape 778">
              <a:extLst>
                <a:ext uri="{FF2B5EF4-FFF2-40B4-BE49-F238E27FC236}">
                  <a16:creationId xmlns:a16="http://schemas.microsoft.com/office/drawing/2014/main" id="{BB2560CD-16FB-4E41-82EC-5A3D6C7188DC}"/>
                </a:ext>
              </a:extLst>
            </p:cNvPr>
            <p:cNvSpPr/>
            <p:nvPr/>
          </p:nvSpPr>
          <p:spPr>
            <a:xfrm>
              <a:off x="10249380" y="4954759"/>
              <a:ext cx="534467" cy="286321"/>
            </a:xfrm>
            <a:custGeom>
              <a:avLst/>
              <a:gdLst>
                <a:gd name="connsiteX0" fmla="*/ 356947 w 534466"/>
                <a:gd name="connsiteY0" fmla="*/ 301592 h 286321"/>
                <a:gd name="connsiteX1" fmla="*/ 81314 w 534466"/>
                <a:gd name="connsiteY1" fmla="*/ 198707 h 286321"/>
                <a:gd name="connsiteX2" fmla="*/ 0 w 534466"/>
                <a:gd name="connsiteY2" fmla="*/ 47720 h 286321"/>
                <a:gd name="connsiteX3" fmla="*/ 185727 w 534466"/>
                <a:gd name="connsiteY3" fmla="*/ 0 h 286321"/>
                <a:gd name="connsiteX4" fmla="*/ 448188 w 534466"/>
                <a:gd name="connsiteY4" fmla="*/ 85324 h 286321"/>
                <a:gd name="connsiteX5" fmla="*/ 538094 w 534466"/>
                <a:gd name="connsiteY5" fmla="*/ 236311 h 286321"/>
                <a:gd name="connsiteX6" fmla="*/ 356947 w 534466"/>
                <a:gd name="connsiteY6" fmla="*/ 301592 h 286321"/>
                <a:gd name="connsiteX7" fmla="*/ 92386 w 534466"/>
                <a:gd name="connsiteY7" fmla="*/ 194126 h 286321"/>
                <a:gd name="connsiteX8" fmla="*/ 350457 w 534466"/>
                <a:gd name="connsiteY8" fmla="*/ 290139 h 286321"/>
                <a:gd name="connsiteX9" fmla="*/ 520723 w 534466"/>
                <a:gd name="connsiteY9" fmla="*/ 229439 h 286321"/>
                <a:gd name="connsiteX10" fmla="*/ 436545 w 534466"/>
                <a:gd name="connsiteY10" fmla="*/ 87805 h 286321"/>
                <a:gd name="connsiteX11" fmla="*/ 189926 w 534466"/>
                <a:gd name="connsiteY11" fmla="*/ 7063 h 286321"/>
                <a:gd name="connsiteX12" fmla="*/ 15842 w 534466"/>
                <a:gd name="connsiteY12" fmla="*/ 52301 h 286321"/>
                <a:gd name="connsiteX13" fmla="*/ 92386 w 534466"/>
                <a:gd name="connsiteY13" fmla="*/ 194126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286321">
                  <a:moveTo>
                    <a:pt x="356947" y="301592"/>
                  </a:moveTo>
                  <a:cubicBezTo>
                    <a:pt x="244519" y="257689"/>
                    <a:pt x="189163" y="236692"/>
                    <a:pt x="81314" y="198707"/>
                  </a:cubicBezTo>
                  <a:cubicBezTo>
                    <a:pt x="45429" y="131708"/>
                    <a:pt x="28822" y="100976"/>
                    <a:pt x="0" y="47720"/>
                  </a:cubicBezTo>
                  <a:cubicBezTo>
                    <a:pt x="72726" y="25196"/>
                    <a:pt x="109946" y="15652"/>
                    <a:pt x="185727" y="0"/>
                  </a:cubicBezTo>
                  <a:cubicBezTo>
                    <a:pt x="288039" y="30350"/>
                    <a:pt x="340722" y="47720"/>
                    <a:pt x="448188" y="85324"/>
                  </a:cubicBezTo>
                  <a:cubicBezTo>
                    <a:pt x="480447" y="139343"/>
                    <a:pt x="498771" y="169884"/>
                    <a:pt x="538094" y="236311"/>
                  </a:cubicBezTo>
                  <a:cubicBezTo>
                    <a:pt x="464413" y="259216"/>
                    <a:pt x="428146" y="272196"/>
                    <a:pt x="356947" y="301592"/>
                  </a:cubicBezTo>
                  <a:close/>
                  <a:moveTo>
                    <a:pt x="92386" y="194126"/>
                  </a:moveTo>
                  <a:cubicBezTo>
                    <a:pt x="193552" y="229821"/>
                    <a:pt x="245282" y="249290"/>
                    <a:pt x="350457" y="290139"/>
                  </a:cubicBezTo>
                  <a:cubicBezTo>
                    <a:pt x="417266" y="263034"/>
                    <a:pt x="451433" y="250818"/>
                    <a:pt x="520723" y="229439"/>
                  </a:cubicBezTo>
                  <a:cubicBezTo>
                    <a:pt x="484074" y="167593"/>
                    <a:pt x="466894" y="138770"/>
                    <a:pt x="436545" y="87805"/>
                  </a:cubicBezTo>
                  <a:cubicBezTo>
                    <a:pt x="335568" y="52492"/>
                    <a:pt x="286130" y="36076"/>
                    <a:pt x="189926" y="7063"/>
                  </a:cubicBezTo>
                  <a:cubicBezTo>
                    <a:pt x="118918" y="22142"/>
                    <a:pt x="84178" y="31114"/>
                    <a:pt x="15842" y="52301"/>
                  </a:cubicBezTo>
                  <a:cubicBezTo>
                    <a:pt x="43138" y="102885"/>
                    <a:pt x="58791" y="131708"/>
                    <a:pt x="92386" y="194126"/>
                  </a:cubicBezTo>
                  <a:close/>
                </a:path>
              </a:pathLst>
            </a:custGeom>
            <a:grpFill/>
            <a:ln w="19088" cap="flat">
              <a:noFill/>
              <a:prstDash val="solid"/>
              <a:miter/>
            </a:ln>
          </p:spPr>
          <p:txBody>
            <a:bodyPr rtlCol="0" anchor="ctr"/>
            <a:lstStyle/>
            <a:p>
              <a:endParaRPr lang="en-US" dirty="0"/>
            </a:p>
          </p:txBody>
        </p:sp>
        <p:sp>
          <p:nvSpPr>
            <p:cNvPr id="780" name="Freeform: Shape 779">
              <a:extLst>
                <a:ext uri="{FF2B5EF4-FFF2-40B4-BE49-F238E27FC236}">
                  <a16:creationId xmlns:a16="http://schemas.microsoft.com/office/drawing/2014/main" id="{4644A44E-F8B1-4222-895D-43C535486A21}"/>
                </a:ext>
              </a:extLst>
            </p:cNvPr>
            <p:cNvSpPr/>
            <p:nvPr/>
          </p:nvSpPr>
          <p:spPr>
            <a:xfrm>
              <a:off x="10683634" y="5006869"/>
              <a:ext cx="553555" cy="286321"/>
            </a:xfrm>
            <a:custGeom>
              <a:avLst/>
              <a:gdLst>
                <a:gd name="connsiteX0" fmla="*/ 380235 w 553554"/>
                <a:gd name="connsiteY0" fmla="*/ 298920 h 286321"/>
                <a:gd name="connsiteX1" fmla="*/ 89713 w 553554"/>
                <a:gd name="connsiteY1" fmla="*/ 182673 h 286321"/>
                <a:gd name="connsiteX2" fmla="*/ 0 w 553554"/>
                <a:gd name="connsiteY2" fmla="*/ 31686 h 286321"/>
                <a:gd name="connsiteX3" fmla="*/ 193744 w 553554"/>
                <a:gd name="connsiteY3" fmla="*/ 0 h 286321"/>
                <a:gd name="connsiteX4" fmla="*/ 472239 w 553554"/>
                <a:gd name="connsiteY4" fmla="*/ 100403 h 286321"/>
                <a:gd name="connsiteX5" fmla="*/ 569206 w 553554"/>
                <a:gd name="connsiteY5" fmla="*/ 248909 h 286321"/>
                <a:gd name="connsiteX6" fmla="*/ 380235 w 553554"/>
                <a:gd name="connsiteY6" fmla="*/ 298920 h 286321"/>
                <a:gd name="connsiteX7" fmla="*/ 101167 w 553554"/>
                <a:gd name="connsiteY7" fmla="*/ 179046 h 286321"/>
                <a:gd name="connsiteX8" fmla="*/ 373363 w 553554"/>
                <a:gd name="connsiteY8" fmla="*/ 287848 h 286321"/>
                <a:gd name="connsiteX9" fmla="*/ 550691 w 553554"/>
                <a:gd name="connsiteY9" fmla="*/ 241464 h 286321"/>
                <a:gd name="connsiteX10" fmla="*/ 460023 w 553554"/>
                <a:gd name="connsiteY10" fmla="*/ 101930 h 286321"/>
                <a:gd name="connsiteX11" fmla="*/ 198516 w 553554"/>
                <a:gd name="connsiteY11" fmla="*/ 7063 h 286321"/>
                <a:gd name="connsiteX12" fmla="*/ 16796 w 553554"/>
                <a:gd name="connsiteY12" fmla="*/ 37413 h 286321"/>
                <a:gd name="connsiteX13" fmla="*/ 101167 w 553554"/>
                <a:gd name="connsiteY13" fmla="*/ 179046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286321">
                  <a:moveTo>
                    <a:pt x="380235" y="298920"/>
                  </a:moveTo>
                  <a:cubicBezTo>
                    <a:pt x="262079" y="250436"/>
                    <a:pt x="203861" y="226766"/>
                    <a:pt x="89713" y="182673"/>
                  </a:cubicBezTo>
                  <a:cubicBezTo>
                    <a:pt x="50392" y="116247"/>
                    <a:pt x="32068" y="85705"/>
                    <a:pt x="0" y="31686"/>
                  </a:cubicBezTo>
                  <a:cubicBezTo>
                    <a:pt x="75779" y="15843"/>
                    <a:pt x="114529" y="9544"/>
                    <a:pt x="193744" y="0"/>
                  </a:cubicBezTo>
                  <a:cubicBezTo>
                    <a:pt x="302546" y="37222"/>
                    <a:pt x="358474" y="57646"/>
                    <a:pt x="472239" y="100403"/>
                  </a:cubicBezTo>
                  <a:cubicBezTo>
                    <a:pt x="507361" y="154041"/>
                    <a:pt x="527022" y="184200"/>
                    <a:pt x="569206" y="248909"/>
                  </a:cubicBezTo>
                  <a:cubicBezTo>
                    <a:pt x="491900" y="265897"/>
                    <a:pt x="454105" y="275823"/>
                    <a:pt x="380235" y="298920"/>
                  </a:cubicBezTo>
                  <a:close/>
                  <a:moveTo>
                    <a:pt x="101167" y="179046"/>
                  </a:moveTo>
                  <a:cubicBezTo>
                    <a:pt x="208251" y="220468"/>
                    <a:pt x="262651" y="242610"/>
                    <a:pt x="373363" y="287848"/>
                  </a:cubicBezTo>
                  <a:cubicBezTo>
                    <a:pt x="442843" y="266470"/>
                    <a:pt x="478348" y="257308"/>
                    <a:pt x="550691" y="241464"/>
                  </a:cubicBezTo>
                  <a:cubicBezTo>
                    <a:pt x="511370" y="180955"/>
                    <a:pt x="493045" y="152705"/>
                    <a:pt x="460023" y="101930"/>
                  </a:cubicBezTo>
                  <a:cubicBezTo>
                    <a:pt x="353320" y="61655"/>
                    <a:pt x="300827" y="42567"/>
                    <a:pt x="198516" y="7063"/>
                  </a:cubicBezTo>
                  <a:cubicBezTo>
                    <a:pt x="124454" y="16416"/>
                    <a:pt x="87996" y="22333"/>
                    <a:pt x="16796" y="37413"/>
                  </a:cubicBezTo>
                  <a:cubicBezTo>
                    <a:pt x="47147" y="88378"/>
                    <a:pt x="64327" y="117201"/>
                    <a:pt x="101167" y="179046"/>
                  </a:cubicBezTo>
                  <a:close/>
                </a:path>
              </a:pathLst>
            </a:custGeom>
            <a:grpFill/>
            <a:ln w="19088" cap="flat">
              <a:noFill/>
              <a:prstDash val="solid"/>
              <a:miter/>
            </a:ln>
          </p:spPr>
          <p:txBody>
            <a:bodyPr rtlCol="0" anchor="ctr"/>
            <a:lstStyle/>
            <a:p>
              <a:endParaRPr lang="en-US" dirty="0"/>
            </a:p>
          </p:txBody>
        </p:sp>
        <p:sp>
          <p:nvSpPr>
            <p:cNvPr id="781" name="Freeform: Shape 780">
              <a:extLst>
                <a:ext uri="{FF2B5EF4-FFF2-40B4-BE49-F238E27FC236}">
                  <a16:creationId xmlns:a16="http://schemas.microsoft.com/office/drawing/2014/main" id="{08A64339-5CBF-4D5B-A34F-E6DE84EAF061}"/>
                </a:ext>
              </a:extLst>
            </p:cNvPr>
            <p:cNvSpPr/>
            <p:nvPr/>
          </p:nvSpPr>
          <p:spPr>
            <a:xfrm>
              <a:off x="11140794" y="5085894"/>
              <a:ext cx="591731" cy="286321"/>
            </a:xfrm>
            <a:custGeom>
              <a:avLst/>
              <a:gdLst>
                <a:gd name="connsiteX0" fmla="*/ 401423 w 591731"/>
                <a:gd name="connsiteY0" fmla="*/ 292430 h 286321"/>
                <a:gd name="connsiteX1" fmla="*/ 96777 w 591731"/>
                <a:gd name="connsiteY1" fmla="*/ 167403 h 286321"/>
                <a:gd name="connsiteX2" fmla="*/ 0 w 591731"/>
                <a:gd name="connsiteY2" fmla="*/ 18706 h 286321"/>
                <a:gd name="connsiteX3" fmla="*/ 202526 w 591731"/>
                <a:gd name="connsiteY3" fmla="*/ 0 h 286321"/>
                <a:gd name="connsiteX4" fmla="*/ 495910 w 591731"/>
                <a:gd name="connsiteY4" fmla="*/ 110711 h 286321"/>
                <a:gd name="connsiteX5" fmla="*/ 598222 w 591731"/>
                <a:gd name="connsiteY5" fmla="*/ 255017 h 286321"/>
                <a:gd name="connsiteX6" fmla="*/ 401423 w 591731"/>
                <a:gd name="connsiteY6" fmla="*/ 292430 h 286321"/>
                <a:gd name="connsiteX7" fmla="*/ 108611 w 591731"/>
                <a:gd name="connsiteY7" fmla="*/ 164730 h 286321"/>
                <a:gd name="connsiteX8" fmla="*/ 394170 w 591731"/>
                <a:gd name="connsiteY8" fmla="*/ 281740 h 286321"/>
                <a:gd name="connsiteX9" fmla="*/ 578942 w 591731"/>
                <a:gd name="connsiteY9" fmla="*/ 247191 h 286321"/>
                <a:gd name="connsiteX10" fmla="*/ 483120 w 591731"/>
                <a:gd name="connsiteY10" fmla="*/ 111665 h 286321"/>
                <a:gd name="connsiteX11" fmla="*/ 207488 w 591731"/>
                <a:gd name="connsiteY11" fmla="*/ 7444 h 286321"/>
                <a:gd name="connsiteX12" fmla="*/ 17562 w 591731"/>
                <a:gd name="connsiteY12" fmla="*/ 25578 h 286321"/>
                <a:gd name="connsiteX13" fmla="*/ 108611 w 591731"/>
                <a:gd name="connsiteY13" fmla="*/ 164730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286321">
                  <a:moveTo>
                    <a:pt x="401423" y="292430"/>
                  </a:moveTo>
                  <a:cubicBezTo>
                    <a:pt x="277923" y="241083"/>
                    <a:pt x="216842" y="215886"/>
                    <a:pt x="96777" y="167403"/>
                  </a:cubicBezTo>
                  <a:cubicBezTo>
                    <a:pt x="54593" y="102503"/>
                    <a:pt x="35123" y="72535"/>
                    <a:pt x="0" y="18706"/>
                  </a:cubicBezTo>
                  <a:cubicBezTo>
                    <a:pt x="79216" y="8399"/>
                    <a:pt x="119874" y="4772"/>
                    <a:pt x="202526" y="0"/>
                  </a:cubicBezTo>
                  <a:cubicBezTo>
                    <a:pt x="317626" y="42185"/>
                    <a:pt x="376609" y="64518"/>
                    <a:pt x="495910" y="110711"/>
                  </a:cubicBezTo>
                  <a:cubicBezTo>
                    <a:pt x="533322" y="163394"/>
                    <a:pt x="553937" y="192599"/>
                    <a:pt x="598222" y="255017"/>
                  </a:cubicBezTo>
                  <a:cubicBezTo>
                    <a:pt x="517860" y="267233"/>
                    <a:pt x="478539" y="274678"/>
                    <a:pt x="401423" y="292430"/>
                  </a:cubicBezTo>
                  <a:close/>
                  <a:moveTo>
                    <a:pt x="108611" y="164730"/>
                  </a:moveTo>
                  <a:cubicBezTo>
                    <a:pt x="221232" y="210160"/>
                    <a:pt x="278496" y="233829"/>
                    <a:pt x="394170" y="281740"/>
                  </a:cubicBezTo>
                  <a:cubicBezTo>
                    <a:pt x="466704" y="265515"/>
                    <a:pt x="503735" y="258644"/>
                    <a:pt x="578942" y="247191"/>
                  </a:cubicBezTo>
                  <a:cubicBezTo>
                    <a:pt x="537713" y="188781"/>
                    <a:pt x="518242" y="161294"/>
                    <a:pt x="483120" y="111665"/>
                  </a:cubicBezTo>
                  <a:cubicBezTo>
                    <a:pt x="371073" y="68335"/>
                    <a:pt x="315909" y="47339"/>
                    <a:pt x="207488" y="7444"/>
                  </a:cubicBezTo>
                  <a:cubicBezTo>
                    <a:pt x="129990" y="12216"/>
                    <a:pt x="92005" y="15843"/>
                    <a:pt x="17562" y="25578"/>
                  </a:cubicBezTo>
                  <a:cubicBezTo>
                    <a:pt x="50775" y="76161"/>
                    <a:pt x="69290" y="104412"/>
                    <a:pt x="108611" y="164730"/>
                  </a:cubicBezTo>
                  <a:close/>
                </a:path>
              </a:pathLst>
            </a:custGeom>
            <a:grpFill/>
            <a:ln w="19088" cap="flat">
              <a:noFill/>
              <a:prstDash val="solid"/>
              <a:miter/>
            </a:ln>
          </p:spPr>
          <p:txBody>
            <a:bodyPr rtlCol="0" anchor="ctr"/>
            <a:lstStyle/>
            <a:p>
              <a:endParaRPr lang="en-US" dirty="0"/>
            </a:p>
          </p:txBody>
        </p:sp>
        <p:sp>
          <p:nvSpPr>
            <p:cNvPr id="782" name="Freeform: Shape 781">
              <a:extLst>
                <a:ext uri="{FF2B5EF4-FFF2-40B4-BE49-F238E27FC236}">
                  <a16:creationId xmlns:a16="http://schemas.microsoft.com/office/drawing/2014/main" id="{AB97A1FB-8BC2-411C-A88B-34B953C5FAD4}"/>
                </a:ext>
              </a:extLst>
            </p:cNvPr>
            <p:cNvSpPr/>
            <p:nvPr/>
          </p:nvSpPr>
          <p:spPr>
            <a:xfrm>
              <a:off x="11621051" y="5184580"/>
              <a:ext cx="610819" cy="267233"/>
            </a:xfrm>
            <a:custGeom>
              <a:avLst/>
              <a:gdLst>
                <a:gd name="connsiteX0" fmla="*/ 419365 w 610819"/>
                <a:gd name="connsiteY0" fmla="*/ 282695 h 267233"/>
                <a:gd name="connsiteX1" fmla="*/ 102121 w 610819"/>
                <a:gd name="connsiteY1" fmla="*/ 153468 h 267233"/>
                <a:gd name="connsiteX2" fmla="*/ 0 w 610819"/>
                <a:gd name="connsiteY2" fmla="*/ 8971 h 267233"/>
                <a:gd name="connsiteX3" fmla="*/ 211114 w 610819"/>
                <a:gd name="connsiteY3" fmla="*/ 0 h 267233"/>
                <a:gd name="connsiteX4" fmla="*/ 517478 w 610819"/>
                <a:gd name="connsiteY4" fmla="*/ 116056 h 267233"/>
                <a:gd name="connsiteX5" fmla="*/ 623799 w 610819"/>
                <a:gd name="connsiteY5" fmla="*/ 254826 h 267233"/>
                <a:gd name="connsiteX6" fmla="*/ 419365 w 610819"/>
                <a:gd name="connsiteY6" fmla="*/ 282695 h 267233"/>
                <a:gd name="connsiteX7" fmla="*/ 114529 w 610819"/>
                <a:gd name="connsiteY7" fmla="*/ 151560 h 267233"/>
                <a:gd name="connsiteX8" fmla="*/ 411730 w 610819"/>
                <a:gd name="connsiteY8" fmla="*/ 272578 h 267233"/>
                <a:gd name="connsiteX9" fmla="*/ 603757 w 610819"/>
                <a:gd name="connsiteY9" fmla="*/ 247000 h 267233"/>
                <a:gd name="connsiteX10" fmla="*/ 504116 w 610819"/>
                <a:gd name="connsiteY10" fmla="*/ 116628 h 267233"/>
                <a:gd name="connsiteX11" fmla="*/ 216269 w 610819"/>
                <a:gd name="connsiteY11" fmla="*/ 7254 h 267233"/>
                <a:gd name="connsiteX12" fmla="*/ 18515 w 610819"/>
                <a:gd name="connsiteY12" fmla="*/ 16225 h 267233"/>
                <a:gd name="connsiteX13" fmla="*/ 114529 w 610819"/>
                <a:gd name="connsiteY13" fmla="*/ 151560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267233">
                  <a:moveTo>
                    <a:pt x="419365" y="282695"/>
                  </a:moveTo>
                  <a:cubicBezTo>
                    <a:pt x="291285" y="230393"/>
                    <a:pt x="227721" y="204434"/>
                    <a:pt x="102121" y="153468"/>
                  </a:cubicBezTo>
                  <a:cubicBezTo>
                    <a:pt x="58027" y="90859"/>
                    <a:pt x="37222" y="61655"/>
                    <a:pt x="0" y="8971"/>
                  </a:cubicBezTo>
                  <a:cubicBezTo>
                    <a:pt x="82842" y="3054"/>
                    <a:pt x="125027" y="1336"/>
                    <a:pt x="211114" y="0"/>
                  </a:cubicBezTo>
                  <a:cubicBezTo>
                    <a:pt x="331942" y="45048"/>
                    <a:pt x="393405" y="68526"/>
                    <a:pt x="517478" y="116056"/>
                  </a:cubicBezTo>
                  <a:cubicBezTo>
                    <a:pt x="556800" y="167212"/>
                    <a:pt x="578178" y="195271"/>
                    <a:pt x="623799" y="254826"/>
                  </a:cubicBezTo>
                  <a:cubicBezTo>
                    <a:pt x="540575" y="263607"/>
                    <a:pt x="499535" y="269142"/>
                    <a:pt x="419365" y="282695"/>
                  </a:cubicBezTo>
                  <a:close/>
                  <a:moveTo>
                    <a:pt x="114529" y="151560"/>
                  </a:moveTo>
                  <a:cubicBezTo>
                    <a:pt x="232111" y="199280"/>
                    <a:pt x="291857" y="223712"/>
                    <a:pt x="411730" y="272578"/>
                  </a:cubicBezTo>
                  <a:cubicBezTo>
                    <a:pt x="487128" y="260171"/>
                    <a:pt x="525686" y="255208"/>
                    <a:pt x="603757" y="247000"/>
                  </a:cubicBezTo>
                  <a:cubicBezTo>
                    <a:pt x="561189" y="191263"/>
                    <a:pt x="540956" y="164921"/>
                    <a:pt x="504116" y="116628"/>
                  </a:cubicBezTo>
                  <a:cubicBezTo>
                    <a:pt x="387679" y="71962"/>
                    <a:pt x="329842" y="49820"/>
                    <a:pt x="216269" y="7254"/>
                  </a:cubicBezTo>
                  <a:cubicBezTo>
                    <a:pt x="135716" y="8781"/>
                    <a:pt x="96204" y="10499"/>
                    <a:pt x="18515" y="16225"/>
                  </a:cubicBezTo>
                  <a:cubicBezTo>
                    <a:pt x="53829" y="65854"/>
                    <a:pt x="73298" y="93150"/>
                    <a:pt x="114529" y="151560"/>
                  </a:cubicBezTo>
                  <a:close/>
                </a:path>
              </a:pathLst>
            </a:custGeom>
            <a:grpFill/>
            <a:ln w="19088" cap="flat">
              <a:noFill/>
              <a:prstDash val="solid"/>
              <a:miter/>
            </a:ln>
          </p:spPr>
          <p:txBody>
            <a:bodyPr rtlCol="0" anchor="ctr"/>
            <a:lstStyle/>
            <a:p>
              <a:endParaRPr lang="en-US" dirty="0"/>
            </a:p>
          </p:txBody>
        </p:sp>
        <p:sp>
          <p:nvSpPr>
            <p:cNvPr id="783" name="Freeform: Shape 782">
              <a:extLst>
                <a:ext uri="{FF2B5EF4-FFF2-40B4-BE49-F238E27FC236}">
                  <a16:creationId xmlns:a16="http://schemas.microsoft.com/office/drawing/2014/main" id="{1CD31B5B-BC4A-4922-B0CD-190CDC0C42B1}"/>
                </a:ext>
              </a:extLst>
            </p:cNvPr>
            <p:cNvSpPr/>
            <p:nvPr/>
          </p:nvSpPr>
          <p:spPr>
            <a:xfrm>
              <a:off x="12122113" y="5293659"/>
              <a:ext cx="629907" cy="267233"/>
            </a:xfrm>
            <a:custGeom>
              <a:avLst/>
              <a:gdLst>
                <a:gd name="connsiteX0" fmla="*/ 433300 w 629907"/>
                <a:gd name="connsiteY0" fmla="*/ 271346 h 267233"/>
                <a:gd name="connsiteX1" fmla="*/ 106321 w 629907"/>
                <a:gd name="connsiteY1" fmla="*/ 142311 h 267233"/>
                <a:gd name="connsiteX2" fmla="*/ 0 w 629907"/>
                <a:gd name="connsiteY2" fmla="*/ 3349 h 267233"/>
                <a:gd name="connsiteX3" fmla="*/ 217986 w 629907"/>
                <a:gd name="connsiteY3" fmla="*/ 105 h 267233"/>
                <a:gd name="connsiteX4" fmla="*/ 534467 w 629907"/>
                <a:gd name="connsiteY4" fmla="*/ 116542 h 267233"/>
                <a:gd name="connsiteX5" fmla="*/ 643841 w 629907"/>
                <a:gd name="connsiteY5" fmla="*/ 249395 h 267233"/>
                <a:gd name="connsiteX6" fmla="*/ 433300 w 629907"/>
                <a:gd name="connsiteY6" fmla="*/ 271346 h 267233"/>
                <a:gd name="connsiteX7" fmla="*/ 119301 w 629907"/>
                <a:gd name="connsiteY7" fmla="*/ 140975 h 267233"/>
                <a:gd name="connsiteX8" fmla="*/ 425855 w 629907"/>
                <a:gd name="connsiteY8" fmla="*/ 261802 h 267233"/>
                <a:gd name="connsiteX9" fmla="*/ 623608 w 629907"/>
                <a:gd name="connsiteY9" fmla="*/ 241760 h 267233"/>
                <a:gd name="connsiteX10" fmla="*/ 521105 w 629907"/>
                <a:gd name="connsiteY10" fmla="*/ 116924 h 267233"/>
                <a:gd name="connsiteX11" fmla="*/ 223903 w 629907"/>
                <a:gd name="connsiteY11" fmla="*/ 7167 h 267233"/>
                <a:gd name="connsiteX12" fmla="*/ 19660 w 629907"/>
                <a:gd name="connsiteY12" fmla="*/ 10603 h 267233"/>
                <a:gd name="connsiteX13" fmla="*/ 119301 w 629907"/>
                <a:gd name="connsiteY13" fmla="*/ 140975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67233">
                  <a:moveTo>
                    <a:pt x="433300" y="271346"/>
                  </a:moveTo>
                  <a:cubicBezTo>
                    <a:pt x="301783" y="219808"/>
                    <a:pt x="236120" y="193849"/>
                    <a:pt x="106321" y="142311"/>
                  </a:cubicBezTo>
                  <a:cubicBezTo>
                    <a:pt x="60700" y="82565"/>
                    <a:pt x="39321" y="54506"/>
                    <a:pt x="0" y="3349"/>
                  </a:cubicBezTo>
                  <a:cubicBezTo>
                    <a:pt x="85896" y="295"/>
                    <a:pt x="129608" y="-277"/>
                    <a:pt x="217986" y="105"/>
                  </a:cubicBezTo>
                  <a:cubicBezTo>
                    <a:pt x="343204" y="46107"/>
                    <a:pt x="406767" y="69585"/>
                    <a:pt x="534467" y="116542"/>
                  </a:cubicBezTo>
                  <a:cubicBezTo>
                    <a:pt x="575316" y="165980"/>
                    <a:pt x="597266" y="192894"/>
                    <a:pt x="643841" y="249395"/>
                  </a:cubicBezTo>
                  <a:cubicBezTo>
                    <a:pt x="558518" y="256458"/>
                    <a:pt x="516333" y="260848"/>
                    <a:pt x="433300" y="271346"/>
                  </a:cubicBezTo>
                  <a:close/>
                  <a:moveTo>
                    <a:pt x="119301" y="140975"/>
                  </a:moveTo>
                  <a:cubicBezTo>
                    <a:pt x="241083" y="189268"/>
                    <a:pt x="302546" y="213510"/>
                    <a:pt x="425855" y="261802"/>
                  </a:cubicBezTo>
                  <a:cubicBezTo>
                    <a:pt x="503735" y="252258"/>
                    <a:pt x="543438" y="248250"/>
                    <a:pt x="623608" y="241760"/>
                  </a:cubicBezTo>
                  <a:cubicBezTo>
                    <a:pt x="580278" y="188886"/>
                    <a:pt x="559472" y="163690"/>
                    <a:pt x="521105" y="116924"/>
                  </a:cubicBezTo>
                  <a:cubicBezTo>
                    <a:pt x="401231" y="72830"/>
                    <a:pt x="341676" y="50688"/>
                    <a:pt x="223903" y="7167"/>
                  </a:cubicBezTo>
                  <a:cubicBezTo>
                    <a:pt x="141061" y="7167"/>
                    <a:pt x="100021" y="7740"/>
                    <a:pt x="19660" y="10603"/>
                  </a:cubicBezTo>
                  <a:cubicBezTo>
                    <a:pt x="56500" y="59087"/>
                    <a:pt x="76543" y="85428"/>
                    <a:pt x="119301" y="140975"/>
                  </a:cubicBezTo>
                  <a:close/>
                </a:path>
              </a:pathLst>
            </a:custGeom>
            <a:grpFill/>
            <a:ln w="19088" cap="flat">
              <a:noFill/>
              <a:prstDash val="solid"/>
              <a:miter/>
            </a:ln>
          </p:spPr>
          <p:txBody>
            <a:bodyPr rtlCol="0" anchor="ctr"/>
            <a:lstStyle/>
            <a:p>
              <a:endParaRPr lang="en-US" dirty="0"/>
            </a:p>
          </p:txBody>
        </p:sp>
        <p:sp>
          <p:nvSpPr>
            <p:cNvPr id="784" name="Freeform: Shape 783">
              <a:extLst>
                <a:ext uri="{FF2B5EF4-FFF2-40B4-BE49-F238E27FC236}">
                  <a16:creationId xmlns:a16="http://schemas.microsoft.com/office/drawing/2014/main" id="{02AEF96E-607A-4BCA-A142-FF0813501E61}"/>
                </a:ext>
              </a:extLst>
            </p:cNvPr>
            <p:cNvSpPr/>
            <p:nvPr/>
          </p:nvSpPr>
          <p:spPr>
            <a:xfrm>
              <a:off x="12639974" y="5404665"/>
              <a:ext cx="648995" cy="248145"/>
            </a:xfrm>
            <a:custGeom>
              <a:avLst/>
              <a:gdLst>
                <a:gd name="connsiteX0" fmla="*/ 442271 w 648995"/>
                <a:gd name="connsiteY0" fmla="*/ 259216 h 248145"/>
                <a:gd name="connsiteX1" fmla="*/ 109183 w 648995"/>
                <a:gd name="connsiteY1" fmla="*/ 135144 h 248145"/>
                <a:gd name="connsiteX2" fmla="*/ 0 w 648995"/>
                <a:gd name="connsiteY2" fmla="*/ 2100 h 248145"/>
                <a:gd name="connsiteX3" fmla="*/ 221804 w 648995"/>
                <a:gd name="connsiteY3" fmla="*/ 0 h 248145"/>
                <a:gd name="connsiteX4" fmla="*/ 543820 w 648995"/>
                <a:gd name="connsiteY4" fmla="*/ 111665 h 248145"/>
                <a:gd name="connsiteX5" fmla="*/ 655485 w 648995"/>
                <a:gd name="connsiteY5" fmla="*/ 238601 h 248145"/>
                <a:gd name="connsiteX6" fmla="*/ 442271 w 648995"/>
                <a:gd name="connsiteY6" fmla="*/ 259216 h 248145"/>
                <a:gd name="connsiteX7" fmla="*/ 122354 w 648995"/>
                <a:gd name="connsiteY7" fmla="*/ 133998 h 248145"/>
                <a:gd name="connsiteX8" fmla="*/ 434635 w 648995"/>
                <a:gd name="connsiteY8" fmla="*/ 250054 h 248145"/>
                <a:gd name="connsiteX9" fmla="*/ 635060 w 648995"/>
                <a:gd name="connsiteY9" fmla="*/ 231348 h 248145"/>
                <a:gd name="connsiteX10" fmla="*/ 530267 w 648995"/>
                <a:gd name="connsiteY10" fmla="*/ 112047 h 248145"/>
                <a:gd name="connsiteX11" fmla="*/ 227721 w 648995"/>
                <a:gd name="connsiteY11" fmla="*/ 6872 h 248145"/>
                <a:gd name="connsiteX12" fmla="*/ 19851 w 648995"/>
                <a:gd name="connsiteY12" fmla="*/ 9353 h 248145"/>
                <a:gd name="connsiteX13" fmla="*/ 122354 w 648995"/>
                <a:gd name="connsiteY13" fmla="*/ 133998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48145">
                  <a:moveTo>
                    <a:pt x="442271" y="259216"/>
                  </a:moveTo>
                  <a:cubicBezTo>
                    <a:pt x="308845" y="210351"/>
                    <a:pt x="242037" y="185346"/>
                    <a:pt x="109183" y="135144"/>
                  </a:cubicBezTo>
                  <a:cubicBezTo>
                    <a:pt x="62799" y="78452"/>
                    <a:pt x="40658" y="51729"/>
                    <a:pt x="0" y="2100"/>
                  </a:cubicBezTo>
                  <a:cubicBezTo>
                    <a:pt x="87805" y="191"/>
                    <a:pt x="132471" y="0"/>
                    <a:pt x="221804" y="0"/>
                  </a:cubicBezTo>
                  <a:cubicBezTo>
                    <a:pt x="349884" y="44857"/>
                    <a:pt x="414593" y="67381"/>
                    <a:pt x="543820" y="111665"/>
                  </a:cubicBezTo>
                  <a:cubicBezTo>
                    <a:pt x="586005" y="159576"/>
                    <a:pt x="608529" y="185154"/>
                    <a:pt x="655485" y="238601"/>
                  </a:cubicBezTo>
                  <a:cubicBezTo>
                    <a:pt x="569588" y="245855"/>
                    <a:pt x="526831" y="249863"/>
                    <a:pt x="442271" y="259216"/>
                  </a:cubicBezTo>
                  <a:close/>
                  <a:moveTo>
                    <a:pt x="122354" y="133998"/>
                  </a:moveTo>
                  <a:cubicBezTo>
                    <a:pt x="247000" y="180955"/>
                    <a:pt x="309417" y="204243"/>
                    <a:pt x="434635" y="250054"/>
                  </a:cubicBezTo>
                  <a:cubicBezTo>
                    <a:pt x="514042" y="241465"/>
                    <a:pt x="554318" y="238029"/>
                    <a:pt x="635060" y="231348"/>
                  </a:cubicBezTo>
                  <a:cubicBezTo>
                    <a:pt x="591158" y="181337"/>
                    <a:pt x="569970" y="157286"/>
                    <a:pt x="530267" y="112047"/>
                  </a:cubicBezTo>
                  <a:cubicBezTo>
                    <a:pt x="408867" y="70244"/>
                    <a:pt x="348167" y="49057"/>
                    <a:pt x="227721" y="6872"/>
                  </a:cubicBezTo>
                  <a:cubicBezTo>
                    <a:pt x="143924" y="7063"/>
                    <a:pt x="102121" y="7444"/>
                    <a:pt x="19851" y="9353"/>
                  </a:cubicBezTo>
                  <a:cubicBezTo>
                    <a:pt x="58218" y="56119"/>
                    <a:pt x="78834" y="81124"/>
                    <a:pt x="122354" y="133998"/>
                  </a:cubicBezTo>
                  <a:close/>
                </a:path>
              </a:pathLst>
            </a:custGeom>
            <a:grpFill/>
            <a:ln w="19088" cap="flat">
              <a:noFill/>
              <a:prstDash val="solid"/>
              <a:miter/>
            </a:ln>
          </p:spPr>
          <p:txBody>
            <a:bodyPr rtlCol="0" anchor="ctr"/>
            <a:lstStyle/>
            <a:p>
              <a:endParaRPr lang="en-US" dirty="0"/>
            </a:p>
          </p:txBody>
        </p:sp>
        <p:sp>
          <p:nvSpPr>
            <p:cNvPr id="785" name="Freeform: Shape 784">
              <a:extLst>
                <a:ext uri="{FF2B5EF4-FFF2-40B4-BE49-F238E27FC236}">
                  <a16:creationId xmlns:a16="http://schemas.microsoft.com/office/drawing/2014/main" id="{BA6D7B52-2A94-48C5-9281-624641167A97}"/>
                </a:ext>
              </a:extLst>
            </p:cNvPr>
            <p:cNvSpPr/>
            <p:nvPr/>
          </p:nvSpPr>
          <p:spPr>
            <a:xfrm>
              <a:off x="13166805" y="5506214"/>
              <a:ext cx="648995" cy="248145"/>
            </a:xfrm>
            <a:custGeom>
              <a:avLst/>
              <a:gdLst>
                <a:gd name="connsiteX0" fmla="*/ 446280 w 648995"/>
                <a:gd name="connsiteY0" fmla="*/ 248527 h 248145"/>
                <a:gd name="connsiteX1" fmla="*/ 111666 w 648995"/>
                <a:gd name="connsiteY1" fmla="*/ 133998 h 248145"/>
                <a:gd name="connsiteX2" fmla="*/ 0 w 648995"/>
                <a:gd name="connsiteY2" fmla="*/ 6872 h 248145"/>
                <a:gd name="connsiteX3" fmla="*/ 220658 w 648995"/>
                <a:gd name="connsiteY3" fmla="*/ 0 h 248145"/>
                <a:gd name="connsiteX4" fmla="*/ 542866 w 648995"/>
                <a:gd name="connsiteY4" fmla="*/ 101740 h 248145"/>
                <a:gd name="connsiteX5" fmla="*/ 657394 w 648995"/>
                <a:gd name="connsiteY5" fmla="*/ 223903 h 248145"/>
                <a:gd name="connsiteX6" fmla="*/ 446280 w 648995"/>
                <a:gd name="connsiteY6" fmla="*/ 248527 h 248145"/>
                <a:gd name="connsiteX7" fmla="*/ 125027 w 648995"/>
                <a:gd name="connsiteY7" fmla="*/ 132853 h 248145"/>
                <a:gd name="connsiteX8" fmla="*/ 438644 w 648995"/>
                <a:gd name="connsiteY8" fmla="*/ 240128 h 248145"/>
                <a:gd name="connsiteX9" fmla="*/ 636970 w 648995"/>
                <a:gd name="connsiteY9" fmla="*/ 217604 h 248145"/>
                <a:gd name="connsiteX10" fmla="*/ 529695 w 648995"/>
                <a:gd name="connsiteY10" fmla="*/ 102885 h 248145"/>
                <a:gd name="connsiteX11" fmla="*/ 227149 w 648995"/>
                <a:gd name="connsiteY11" fmla="*/ 7063 h 248145"/>
                <a:gd name="connsiteX12" fmla="*/ 20424 w 648995"/>
                <a:gd name="connsiteY12" fmla="*/ 13934 h 248145"/>
                <a:gd name="connsiteX13" fmla="*/ 125027 w 648995"/>
                <a:gd name="connsiteY13" fmla="*/ 132853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48145">
                  <a:moveTo>
                    <a:pt x="446280" y="248527"/>
                  </a:moveTo>
                  <a:cubicBezTo>
                    <a:pt x="312854" y="204052"/>
                    <a:pt x="245855" y="180955"/>
                    <a:pt x="111666" y="133998"/>
                  </a:cubicBezTo>
                  <a:cubicBezTo>
                    <a:pt x="64709" y="80361"/>
                    <a:pt x="42185" y="54783"/>
                    <a:pt x="0" y="6872"/>
                  </a:cubicBezTo>
                  <a:cubicBezTo>
                    <a:pt x="88187" y="4008"/>
                    <a:pt x="132471" y="2863"/>
                    <a:pt x="220658" y="0"/>
                  </a:cubicBezTo>
                  <a:cubicBezTo>
                    <a:pt x="349503" y="41421"/>
                    <a:pt x="414021" y="62036"/>
                    <a:pt x="542866" y="101740"/>
                  </a:cubicBezTo>
                  <a:cubicBezTo>
                    <a:pt x="586768" y="148505"/>
                    <a:pt x="609865" y="173129"/>
                    <a:pt x="657394" y="223903"/>
                  </a:cubicBezTo>
                  <a:cubicBezTo>
                    <a:pt x="573025" y="233829"/>
                    <a:pt x="530649" y="238410"/>
                    <a:pt x="446280" y="248527"/>
                  </a:cubicBezTo>
                  <a:close/>
                  <a:moveTo>
                    <a:pt x="125027" y="132853"/>
                  </a:moveTo>
                  <a:cubicBezTo>
                    <a:pt x="250627" y="176756"/>
                    <a:pt x="313426" y="198325"/>
                    <a:pt x="438644" y="240128"/>
                  </a:cubicBezTo>
                  <a:cubicBezTo>
                    <a:pt x="517860" y="230775"/>
                    <a:pt x="557755" y="226576"/>
                    <a:pt x="636970" y="217604"/>
                  </a:cubicBezTo>
                  <a:cubicBezTo>
                    <a:pt x="592494" y="169884"/>
                    <a:pt x="570926" y="146787"/>
                    <a:pt x="529695" y="102885"/>
                  </a:cubicBezTo>
                  <a:cubicBezTo>
                    <a:pt x="408867" y="65472"/>
                    <a:pt x="348167" y="46002"/>
                    <a:pt x="227149" y="7063"/>
                  </a:cubicBezTo>
                  <a:cubicBezTo>
                    <a:pt x="144497" y="9926"/>
                    <a:pt x="103076" y="11071"/>
                    <a:pt x="20424" y="13934"/>
                  </a:cubicBezTo>
                  <a:cubicBezTo>
                    <a:pt x="60128" y="58982"/>
                    <a:pt x="81124" y="82842"/>
                    <a:pt x="125027" y="132853"/>
                  </a:cubicBezTo>
                  <a:close/>
                </a:path>
              </a:pathLst>
            </a:custGeom>
            <a:grpFill/>
            <a:ln w="19088" cap="flat">
              <a:noFill/>
              <a:prstDash val="solid"/>
              <a:miter/>
            </a:ln>
          </p:spPr>
          <p:txBody>
            <a:bodyPr rtlCol="0" anchor="ctr"/>
            <a:lstStyle/>
            <a:p>
              <a:endParaRPr lang="en-US" dirty="0"/>
            </a:p>
          </p:txBody>
        </p:sp>
        <p:sp>
          <p:nvSpPr>
            <p:cNvPr id="786" name="Freeform: Shape 785">
              <a:extLst>
                <a:ext uri="{FF2B5EF4-FFF2-40B4-BE49-F238E27FC236}">
                  <a16:creationId xmlns:a16="http://schemas.microsoft.com/office/drawing/2014/main" id="{D1E215CD-C343-4A21-B64E-34E96AC4DCAD}"/>
                </a:ext>
              </a:extLst>
            </p:cNvPr>
            <p:cNvSpPr/>
            <p:nvPr/>
          </p:nvSpPr>
          <p:spPr>
            <a:xfrm>
              <a:off x="13693255" y="5587147"/>
              <a:ext cx="629907" cy="229057"/>
            </a:xfrm>
            <a:custGeom>
              <a:avLst/>
              <a:gdLst>
                <a:gd name="connsiteX0" fmla="*/ 444561 w 629907"/>
                <a:gd name="connsiteY0" fmla="*/ 241083 h 229057"/>
                <a:gd name="connsiteX1" fmla="*/ 114338 w 629907"/>
                <a:gd name="connsiteY1" fmla="*/ 140488 h 229057"/>
                <a:gd name="connsiteX2" fmla="*/ 0 w 629907"/>
                <a:gd name="connsiteY2" fmla="*/ 18134 h 229057"/>
                <a:gd name="connsiteX3" fmla="*/ 212069 w 629907"/>
                <a:gd name="connsiteY3" fmla="*/ 0 h 229057"/>
                <a:gd name="connsiteX4" fmla="*/ 527595 w 629907"/>
                <a:gd name="connsiteY4" fmla="*/ 86660 h 229057"/>
                <a:gd name="connsiteX5" fmla="*/ 646514 w 629907"/>
                <a:gd name="connsiteY5" fmla="*/ 206343 h 229057"/>
                <a:gd name="connsiteX6" fmla="*/ 444561 w 629907"/>
                <a:gd name="connsiteY6" fmla="*/ 241083 h 229057"/>
                <a:gd name="connsiteX7" fmla="*/ 127317 w 629907"/>
                <a:gd name="connsiteY7" fmla="*/ 139152 h 229057"/>
                <a:gd name="connsiteX8" fmla="*/ 436736 w 629907"/>
                <a:gd name="connsiteY8" fmla="*/ 233066 h 229057"/>
                <a:gd name="connsiteX9" fmla="*/ 626472 w 629907"/>
                <a:gd name="connsiteY9" fmla="*/ 200998 h 229057"/>
                <a:gd name="connsiteX10" fmla="*/ 514997 w 629907"/>
                <a:gd name="connsiteY10" fmla="*/ 88569 h 229057"/>
                <a:gd name="connsiteX11" fmla="*/ 218559 w 629907"/>
                <a:gd name="connsiteY11" fmla="*/ 6872 h 229057"/>
                <a:gd name="connsiteX12" fmla="*/ 19851 w 629907"/>
                <a:gd name="connsiteY12" fmla="*/ 24433 h 229057"/>
                <a:gd name="connsiteX13" fmla="*/ 127317 w 629907"/>
                <a:gd name="connsiteY13" fmla="*/ 139152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29057">
                  <a:moveTo>
                    <a:pt x="444561" y="241083"/>
                  </a:moveTo>
                  <a:cubicBezTo>
                    <a:pt x="313426" y="202525"/>
                    <a:pt x="247191" y="182482"/>
                    <a:pt x="114338" y="140488"/>
                  </a:cubicBezTo>
                  <a:cubicBezTo>
                    <a:pt x="66808" y="89523"/>
                    <a:pt x="43711" y="64900"/>
                    <a:pt x="0" y="18134"/>
                  </a:cubicBezTo>
                  <a:cubicBezTo>
                    <a:pt x="85705" y="11644"/>
                    <a:pt x="128463" y="8399"/>
                    <a:pt x="212069" y="0"/>
                  </a:cubicBezTo>
                  <a:cubicBezTo>
                    <a:pt x="339005" y="36076"/>
                    <a:pt x="402186" y="53447"/>
                    <a:pt x="527595" y="86660"/>
                  </a:cubicBezTo>
                  <a:cubicBezTo>
                    <a:pt x="573979" y="133235"/>
                    <a:pt x="597839" y="157286"/>
                    <a:pt x="646514" y="206343"/>
                  </a:cubicBezTo>
                  <a:cubicBezTo>
                    <a:pt x="566726" y="221231"/>
                    <a:pt x="526068" y="227912"/>
                    <a:pt x="444561" y="241083"/>
                  </a:cubicBezTo>
                  <a:close/>
                  <a:moveTo>
                    <a:pt x="127317" y="139152"/>
                  </a:moveTo>
                  <a:cubicBezTo>
                    <a:pt x="251772" y="178283"/>
                    <a:pt x="313808" y="196989"/>
                    <a:pt x="436736" y="233066"/>
                  </a:cubicBezTo>
                  <a:cubicBezTo>
                    <a:pt x="513469" y="220849"/>
                    <a:pt x="551645" y="214550"/>
                    <a:pt x="626472" y="200998"/>
                  </a:cubicBezTo>
                  <a:cubicBezTo>
                    <a:pt x="580851" y="154996"/>
                    <a:pt x="558518" y="132471"/>
                    <a:pt x="514997" y="88569"/>
                  </a:cubicBezTo>
                  <a:cubicBezTo>
                    <a:pt x="397223" y="57264"/>
                    <a:pt x="337669" y="40658"/>
                    <a:pt x="218559" y="6872"/>
                  </a:cubicBezTo>
                  <a:cubicBezTo>
                    <a:pt x="140106" y="14889"/>
                    <a:pt x="100021" y="18134"/>
                    <a:pt x="19851" y="24433"/>
                  </a:cubicBezTo>
                  <a:cubicBezTo>
                    <a:pt x="61082" y="68526"/>
                    <a:pt x="82842" y="91623"/>
                    <a:pt x="127317" y="139152"/>
                  </a:cubicBezTo>
                  <a:close/>
                </a:path>
              </a:pathLst>
            </a:custGeom>
            <a:grpFill/>
            <a:ln w="19088" cap="flat">
              <a:noFill/>
              <a:prstDash val="solid"/>
              <a:miter/>
            </a:ln>
          </p:spPr>
          <p:txBody>
            <a:bodyPr rtlCol="0" anchor="ctr"/>
            <a:lstStyle/>
            <a:p>
              <a:endParaRPr lang="en-US" dirty="0"/>
            </a:p>
          </p:txBody>
        </p:sp>
        <p:sp>
          <p:nvSpPr>
            <p:cNvPr id="787" name="Freeform: Shape 786">
              <a:extLst>
                <a:ext uri="{FF2B5EF4-FFF2-40B4-BE49-F238E27FC236}">
                  <a16:creationId xmlns:a16="http://schemas.microsoft.com/office/drawing/2014/main" id="{C0E1E0D3-1793-4F10-A181-1EC188EF4A30}"/>
                </a:ext>
              </a:extLst>
            </p:cNvPr>
            <p:cNvSpPr/>
            <p:nvPr/>
          </p:nvSpPr>
          <p:spPr>
            <a:xfrm>
              <a:off x="14204816" y="5635059"/>
              <a:ext cx="610819" cy="229057"/>
            </a:xfrm>
            <a:custGeom>
              <a:avLst/>
              <a:gdLst>
                <a:gd name="connsiteX0" fmla="*/ 438263 w 610819"/>
                <a:gd name="connsiteY0" fmla="*/ 239365 h 229057"/>
                <a:gd name="connsiteX1" fmla="*/ 118729 w 610819"/>
                <a:gd name="connsiteY1" fmla="*/ 156904 h 229057"/>
                <a:gd name="connsiteX2" fmla="*/ 0 w 610819"/>
                <a:gd name="connsiteY2" fmla="*/ 37031 h 229057"/>
                <a:gd name="connsiteX3" fmla="*/ 194126 w 610819"/>
                <a:gd name="connsiteY3" fmla="*/ 0 h 229057"/>
                <a:gd name="connsiteX4" fmla="*/ 495528 w 610819"/>
                <a:gd name="connsiteY4" fmla="*/ 66808 h 229057"/>
                <a:gd name="connsiteX5" fmla="*/ 622082 w 610819"/>
                <a:gd name="connsiteY5" fmla="*/ 187445 h 229057"/>
                <a:gd name="connsiteX6" fmla="*/ 438263 w 610819"/>
                <a:gd name="connsiteY6" fmla="*/ 239365 h 229057"/>
                <a:gd name="connsiteX7" fmla="*/ 131135 w 610819"/>
                <a:gd name="connsiteY7" fmla="*/ 154613 h 229057"/>
                <a:gd name="connsiteX8" fmla="*/ 430436 w 610819"/>
                <a:gd name="connsiteY8" fmla="*/ 231538 h 229057"/>
                <a:gd name="connsiteX9" fmla="*/ 602994 w 610819"/>
                <a:gd name="connsiteY9" fmla="*/ 183246 h 229057"/>
                <a:gd name="connsiteX10" fmla="*/ 484647 w 610819"/>
                <a:gd name="connsiteY10" fmla="*/ 70244 h 229057"/>
                <a:gd name="connsiteX11" fmla="*/ 201379 w 610819"/>
                <a:gd name="connsiteY11" fmla="*/ 7063 h 229057"/>
                <a:gd name="connsiteX12" fmla="*/ 19470 w 610819"/>
                <a:gd name="connsiteY12" fmla="*/ 42185 h 229057"/>
                <a:gd name="connsiteX13" fmla="*/ 131135 w 610819"/>
                <a:gd name="connsiteY13" fmla="*/ 154613 h 22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229057">
                  <a:moveTo>
                    <a:pt x="438263" y="239365"/>
                  </a:moveTo>
                  <a:cubicBezTo>
                    <a:pt x="311900" y="208442"/>
                    <a:pt x="247954" y="192026"/>
                    <a:pt x="118729" y="156904"/>
                  </a:cubicBezTo>
                  <a:cubicBezTo>
                    <a:pt x="70053" y="107848"/>
                    <a:pt x="46193" y="83797"/>
                    <a:pt x="0" y="37031"/>
                  </a:cubicBezTo>
                  <a:cubicBezTo>
                    <a:pt x="79979" y="24242"/>
                    <a:pt x="119110" y="17179"/>
                    <a:pt x="194126" y="0"/>
                  </a:cubicBezTo>
                  <a:cubicBezTo>
                    <a:pt x="316099" y="28441"/>
                    <a:pt x="376418" y="41994"/>
                    <a:pt x="495528" y="66808"/>
                  </a:cubicBezTo>
                  <a:cubicBezTo>
                    <a:pt x="545729" y="114529"/>
                    <a:pt x="570925" y="138771"/>
                    <a:pt x="622082" y="187445"/>
                  </a:cubicBezTo>
                  <a:cubicBezTo>
                    <a:pt x="551073" y="210160"/>
                    <a:pt x="514042" y="220276"/>
                    <a:pt x="438263" y="239365"/>
                  </a:cubicBezTo>
                  <a:close/>
                  <a:moveTo>
                    <a:pt x="131135" y="154613"/>
                  </a:moveTo>
                  <a:cubicBezTo>
                    <a:pt x="252154" y="187063"/>
                    <a:pt x="312090" y="202525"/>
                    <a:pt x="430436" y="231538"/>
                  </a:cubicBezTo>
                  <a:cubicBezTo>
                    <a:pt x="501445" y="213787"/>
                    <a:pt x="536185" y="204433"/>
                    <a:pt x="602994" y="183246"/>
                  </a:cubicBezTo>
                  <a:cubicBezTo>
                    <a:pt x="555273" y="137625"/>
                    <a:pt x="531603" y="115101"/>
                    <a:pt x="484647" y="70244"/>
                  </a:cubicBezTo>
                  <a:cubicBezTo>
                    <a:pt x="372600" y="46575"/>
                    <a:pt x="315908" y="33977"/>
                    <a:pt x="201379" y="7063"/>
                  </a:cubicBezTo>
                  <a:cubicBezTo>
                    <a:pt x="130944" y="23287"/>
                    <a:pt x="94295" y="29968"/>
                    <a:pt x="19470" y="42185"/>
                  </a:cubicBezTo>
                  <a:cubicBezTo>
                    <a:pt x="62990" y="86087"/>
                    <a:pt x="85324" y="108611"/>
                    <a:pt x="131135" y="154613"/>
                  </a:cubicBezTo>
                  <a:close/>
                </a:path>
              </a:pathLst>
            </a:custGeom>
            <a:grpFill/>
            <a:ln w="19088" cap="flat">
              <a:noFill/>
              <a:prstDash val="solid"/>
              <a:miter/>
            </a:ln>
          </p:spPr>
          <p:txBody>
            <a:bodyPr rtlCol="0" anchor="ctr"/>
            <a:lstStyle/>
            <a:p>
              <a:endParaRPr lang="en-US" dirty="0"/>
            </a:p>
          </p:txBody>
        </p:sp>
        <p:sp>
          <p:nvSpPr>
            <p:cNvPr id="788" name="Freeform: Shape 787">
              <a:extLst>
                <a:ext uri="{FF2B5EF4-FFF2-40B4-BE49-F238E27FC236}">
                  <a16:creationId xmlns:a16="http://schemas.microsoft.com/office/drawing/2014/main" id="{0926D694-985F-4123-A36F-5C52A832DA6F}"/>
                </a:ext>
              </a:extLst>
            </p:cNvPr>
            <p:cNvSpPr/>
            <p:nvPr/>
          </p:nvSpPr>
          <p:spPr>
            <a:xfrm>
              <a:off x="-2592140" y="5809333"/>
              <a:ext cx="629907" cy="248145"/>
            </a:xfrm>
            <a:custGeom>
              <a:avLst/>
              <a:gdLst>
                <a:gd name="connsiteX0" fmla="*/ 183437 w 629907"/>
                <a:gd name="connsiteY0" fmla="*/ 254063 h 248145"/>
                <a:gd name="connsiteX1" fmla="*/ 0 w 629907"/>
                <a:gd name="connsiteY1" fmla="*/ 194890 h 248145"/>
                <a:gd name="connsiteX2" fmla="*/ 132090 w 629907"/>
                <a:gd name="connsiteY2" fmla="*/ 68908 h 248145"/>
                <a:gd name="connsiteX3" fmla="*/ 443417 w 629907"/>
                <a:gd name="connsiteY3" fmla="*/ 0 h 248145"/>
                <a:gd name="connsiteX4" fmla="*/ 638306 w 629907"/>
                <a:gd name="connsiteY4" fmla="*/ 46957 h 248145"/>
                <a:gd name="connsiteX5" fmla="*/ 509080 w 629907"/>
                <a:gd name="connsiteY5" fmla="*/ 175992 h 248145"/>
                <a:gd name="connsiteX6" fmla="*/ 183437 w 629907"/>
                <a:gd name="connsiteY6" fmla="*/ 254063 h 248145"/>
                <a:gd name="connsiteX7" fmla="*/ 19279 w 629907"/>
                <a:gd name="connsiteY7" fmla="*/ 190881 h 248145"/>
                <a:gd name="connsiteX8" fmla="*/ 191645 w 629907"/>
                <a:gd name="connsiteY8" fmla="*/ 246046 h 248145"/>
                <a:gd name="connsiteX9" fmla="*/ 497054 w 629907"/>
                <a:gd name="connsiteY9" fmla="*/ 172938 h 248145"/>
                <a:gd name="connsiteX10" fmla="*/ 618264 w 629907"/>
                <a:gd name="connsiteY10" fmla="*/ 51920 h 248145"/>
                <a:gd name="connsiteX11" fmla="*/ 435781 w 629907"/>
                <a:gd name="connsiteY11" fmla="*/ 7445 h 248145"/>
                <a:gd name="connsiteX12" fmla="*/ 143161 w 629907"/>
                <a:gd name="connsiteY12" fmla="*/ 72535 h 248145"/>
                <a:gd name="connsiteX13" fmla="*/ 19279 w 629907"/>
                <a:gd name="connsiteY13" fmla="*/ 190881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48145">
                  <a:moveTo>
                    <a:pt x="183437" y="254063"/>
                  </a:moveTo>
                  <a:cubicBezTo>
                    <a:pt x="108611" y="231157"/>
                    <a:pt x="71580" y="219513"/>
                    <a:pt x="0" y="194890"/>
                  </a:cubicBezTo>
                  <a:cubicBezTo>
                    <a:pt x="53256" y="144115"/>
                    <a:pt x="79788" y="118919"/>
                    <a:pt x="132090" y="68908"/>
                  </a:cubicBezTo>
                  <a:cubicBezTo>
                    <a:pt x="254826" y="42948"/>
                    <a:pt x="317244" y="29014"/>
                    <a:pt x="443417" y="0"/>
                  </a:cubicBezTo>
                  <a:cubicBezTo>
                    <a:pt x="519578" y="19852"/>
                    <a:pt x="558900" y="29014"/>
                    <a:pt x="638306" y="46957"/>
                  </a:cubicBezTo>
                  <a:cubicBezTo>
                    <a:pt x="587723" y="97731"/>
                    <a:pt x="561763" y="123500"/>
                    <a:pt x="509080" y="175992"/>
                  </a:cubicBezTo>
                  <a:cubicBezTo>
                    <a:pt x="377181" y="208824"/>
                    <a:pt x="312090" y="224476"/>
                    <a:pt x="183437" y="254063"/>
                  </a:cubicBezTo>
                  <a:close/>
                  <a:moveTo>
                    <a:pt x="19279" y="190881"/>
                  </a:moveTo>
                  <a:cubicBezTo>
                    <a:pt x="86660" y="213787"/>
                    <a:pt x="121400" y="224667"/>
                    <a:pt x="191645" y="246046"/>
                  </a:cubicBezTo>
                  <a:cubicBezTo>
                    <a:pt x="312281" y="218177"/>
                    <a:pt x="373363" y="203670"/>
                    <a:pt x="497054" y="172938"/>
                  </a:cubicBezTo>
                  <a:cubicBezTo>
                    <a:pt x="546301" y="123882"/>
                    <a:pt x="570734" y="99640"/>
                    <a:pt x="618264" y="51920"/>
                  </a:cubicBezTo>
                  <a:cubicBezTo>
                    <a:pt x="544011" y="34931"/>
                    <a:pt x="507171" y="26151"/>
                    <a:pt x="435781" y="7445"/>
                  </a:cubicBezTo>
                  <a:cubicBezTo>
                    <a:pt x="317244" y="34931"/>
                    <a:pt x="258644" y="47911"/>
                    <a:pt x="143161" y="72535"/>
                  </a:cubicBezTo>
                  <a:cubicBezTo>
                    <a:pt x="94104" y="119492"/>
                    <a:pt x="69290" y="143161"/>
                    <a:pt x="19279" y="190881"/>
                  </a:cubicBezTo>
                  <a:close/>
                </a:path>
              </a:pathLst>
            </a:custGeom>
            <a:grpFill/>
            <a:ln w="19088" cap="flat">
              <a:noFill/>
              <a:prstDash val="solid"/>
              <a:miter/>
            </a:ln>
          </p:spPr>
          <p:txBody>
            <a:bodyPr rtlCol="0" anchor="ctr"/>
            <a:lstStyle/>
            <a:p>
              <a:endParaRPr lang="en-US" dirty="0"/>
            </a:p>
          </p:txBody>
        </p:sp>
        <p:sp>
          <p:nvSpPr>
            <p:cNvPr id="789" name="Freeform: Shape 788">
              <a:extLst>
                <a:ext uri="{FF2B5EF4-FFF2-40B4-BE49-F238E27FC236}">
                  <a16:creationId xmlns:a16="http://schemas.microsoft.com/office/drawing/2014/main" id="{2865D829-A536-4AB3-B6AC-D6EA80F80405}"/>
                </a:ext>
              </a:extLst>
            </p:cNvPr>
            <p:cNvSpPr/>
            <p:nvPr/>
          </p:nvSpPr>
          <p:spPr>
            <a:xfrm>
              <a:off x="-2099285" y="5773256"/>
              <a:ext cx="648995" cy="248145"/>
            </a:xfrm>
            <a:custGeom>
              <a:avLst/>
              <a:gdLst>
                <a:gd name="connsiteX0" fmla="*/ 198134 w 648995"/>
                <a:gd name="connsiteY0" fmla="*/ 263034 h 248145"/>
                <a:gd name="connsiteX1" fmla="*/ 0 w 648995"/>
                <a:gd name="connsiteY1" fmla="*/ 213023 h 248145"/>
                <a:gd name="connsiteX2" fmla="*/ 129226 w 648995"/>
                <a:gd name="connsiteY2" fmla="*/ 83988 h 248145"/>
                <a:gd name="connsiteX3" fmla="*/ 455824 w 648995"/>
                <a:gd name="connsiteY3" fmla="*/ 0 h 248145"/>
                <a:gd name="connsiteX4" fmla="*/ 665220 w 648995"/>
                <a:gd name="connsiteY4" fmla="*/ 36649 h 248145"/>
                <a:gd name="connsiteX5" fmla="*/ 535803 w 648995"/>
                <a:gd name="connsiteY5" fmla="*/ 171411 h 248145"/>
                <a:gd name="connsiteX6" fmla="*/ 198134 w 648995"/>
                <a:gd name="connsiteY6" fmla="*/ 263034 h 248145"/>
                <a:gd name="connsiteX7" fmla="*/ 20424 w 648995"/>
                <a:gd name="connsiteY7" fmla="*/ 208060 h 248145"/>
                <a:gd name="connsiteX8" fmla="*/ 206533 w 648995"/>
                <a:gd name="connsiteY8" fmla="*/ 254635 h 248145"/>
                <a:gd name="connsiteX9" fmla="*/ 523014 w 648995"/>
                <a:gd name="connsiteY9" fmla="*/ 168930 h 248145"/>
                <a:gd name="connsiteX10" fmla="*/ 644414 w 648995"/>
                <a:gd name="connsiteY10" fmla="*/ 42567 h 248145"/>
                <a:gd name="connsiteX11" fmla="*/ 448189 w 648995"/>
                <a:gd name="connsiteY11" fmla="*/ 7826 h 248145"/>
                <a:gd name="connsiteX12" fmla="*/ 141443 w 648995"/>
                <a:gd name="connsiteY12" fmla="*/ 86851 h 248145"/>
                <a:gd name="connsiteX13" fmla="*/ 20424 w 648995"/>
                <a:gd name="connsiteY13" fmla="*/ 208060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48145">
                  <a:moveTo>
                    <a:pt x="198134" y="263034"/>
                  </a:moveTo>
                  <a:cubicBezTo>
                    <a:pt x="118537" y="242992"/>
                    <a:pt x="78643" y="233257"/>
                    <a:pt x="0" y="213023"/>
                  </a:cubicBezTo>
                  <a:cubicBezTo>
                    <a:pt x="52683" y="160722"/>
                    <a:pt x="78452" y="134762"/>
                    <a:pt x="129226" y="83988"/>
                  </a:cubicBezTo>
                  <a:cubicBezTo>
                    <a:pt x="258453" y="51729"/>
                    <a:pt x="323925" y="34931"/>
                    <a:pt x="455824" y="0"/>
                  </a:cubicBezTo>
                  <a:cubicBezTo>
                    <a:pt x="539048" y="14889"/>
                    <a:pt x="581042" y="22142"/>
                    <a:pt x="665220" y="36649"/>
                  </a:cubicBezTo>
                  <a:cubicBezTo>
                    <a:pt x="615018" y="89332"/>
                    <a:pt x="588868" y="116437"/>
                    <a:pt x="535803" y="171411"/>
                  </a:cubicBezTo>
                  <a:cubicBezTo>
                    <a:pt x="399514" y="209778"/>
                    <a:pt x="331942" y="228103"/>
                    <a:pt x="198134" y="263034"/>
                  </a:cubicBezTo>
                  <a:close/>
                  <a:moveTo>
                    <a:pt x="20424" y="208060"/>
                  </a:moveTo>
                  <a:cubicBezTo>
                    <a:pt x="94295" y="226767"/>
                    <a:pt x="131708" y="236120"/>
                    <a:pt x="206533" y="254635"/>
                  </a:cubicBezTo>
                  <a:cubicBezTo>
                    <a:pt x="331942" y="221613"/>
                    <a:pt x="395315" y="204624"/>
                    <a:pt x="523014" y="168930"/>
                  </a:cubicBezTo>
                  <a:cubicBezTo>
                    <a:pt x="572834" y="117392"/>
                    <a:pt x="597267" y="92005"/>
                    <a:pt x="644414" y="42567"/>
                  </a:cubicBezTo>
                  <a:cubicBezTo>
                    <a:pt x="565580" y="28823"/>
                    <a:pt x="526068" y="21951"/>
                    <a:pt x="448189" y="7826"/>
                  </a:cubicBezTo>
                  <a:cubicBezTo>
                    <a:pt x="324307" y="40658"/>
                    <a:pt x="263034" y="56501"/>
                    <a:pt x="141443" y="86851"/>
                  </a:cubicBezTo>
                  <a:cubicBezTo>
                    <a:pt x="94104" y="134571"/>
                    <a:pt x="69671" y="158813"/>
                    <a:pt x="20424" y="208060"/>
                  </a:cubicBezTo>
                  <a:close/>
                </a:path>
              </a:pathLst>
            </a:custGeom>
            <a:grpFill/>
            <a:ln w="19088" cap="flat">
              <a:noFill/>
              <a:prstDash val="solid"/>
              <a:miter/>
            </a:ln>
          </p:spPr>
          <p:txBody>
            <a:bodyPr rtlCol="0" anchor="ctr"/>
            <a:lstStyle/>
            <a:p>
              <a:endParaRPr lang="en-US" dirty="0"/>
            </a:p>
          </p:txBody>
        </p:sp>
        <p:sp>
          <p:nvSpPr>
            <p:cNvPr id="790" name="Freeform: Shape 789">
              <a:extLst>
                <a:ext uri="{FF2B5EF4-FFF2-40B4-BE49-F238E27FC236}">
                  <a16:creationId xmlns:a16="http://schemas.microsoft.com/office/drawing/2014/main" id="{3ABDB2EC-7C59-4047-B57B-F2D530AD0B8D}"/>
                </a:ext>
              </a:extLst>
            </p:cNvPr>
            <p:cNvSpPr/>
            <p:nvPr/>
          </p:nvSpPr>
          <p:spPr>
            <a:xfrm>
              <a:off x="-1580279" y="5715801"/>
              <a:ext cx="668084" cy="267233"/>
            </a:xfrm>
            <a:custGeom>
              <a:avLst/>
              <a:gdLst>
                <a:gd name="connsiteX0" fmla="*/ 205388 w 668083"/>
                <a:gd name="connsiteY0" fmla="*/ 276014 h 267233"/>
                <a:gd name="connsiteX1" fmla="*/ 0 w 668083"/>
                <a:gd name="connsiteY1" fmla="*/ 230775 h 267233"/>
                <a:gd name="connsiteX2" fmla="*/ 129417 w 668083"/>
                <a:gd name="connsiteY2" fmla="*/ 96204 h 267233"/>
                <a:gd name="connsiteX3" fmla="*/ 465368 w 668083"/>
                <a:gd name="connsiteY3" fmla="*/ 0 h 267233"/>
                <a:gd name="connsiteX4" fmla="*/ 681636 w 668083"/>
                <a:gd name="connsiteY4" fmla="*/ 31304 h 267233"/>
                <a:gd name="connsiteX5" fmla="*/ 550310 w 668083"/>
                <a:gd name="connsiteY5" fmla="*/ 173702 h 267233"/>
                <a:gd name="connsiteX6" fmla="*/ 205388 w 668083"/>
                <a:gd name="connsiteY6" fmla="*/ 276014 h 267233"/>
                <a:gd name="connsiteX7" fmla="*/ 20997 w 668083"/>
                <a:gd name="connsiteY7" fmla="*/ 224858 h 267233"/>
                <a:gd name="connsiteX8" fmla="*/ 213978 w 668083"/>
                <a:gd name="connsiteY8" fmla="*/ 267043 h 267233"/>
                <a:gd name="connsiteX9" fmla="*/ 537330 w 668083"/>
                <a:gd name="connsiteY9" fmla="*/ 170838 h 267233"/>
                <a:gd name="connsiteX10" fmla="*/ 660448 w 668083"/>
                <a:gd name="connsiteY10" fmla="*/ 37604 h 267233"/>
                <a:gd name="connsiteX11" fmla="*/ 457923 w 668083"/>
                <a:gd name="connsiteY11" fmla="*/ 7826 h 267233"/>
                <a:gd name="connsiteX12" fmla="*/ 142397 w 668083"/>
                <a:gd name="connsiteY12" fmla="*/ 98304 h 267233"/>
                <a:gd name="connsiteX13" fmla="*/ 20997 w 668083"/>
                <a:gd name="connsiteY13" fmla="*/ 224858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67233">
                  <a:moveTo>
                    <a:pt x="205388" y="276014"/>
                  </a:moveTo>
                  <a:cubicBezTo>
                    <a:pt x="123691" y="257307"/>
                    <a:pt x="82270" y="248336"/>
                    <a:pt x="0" y="230775"/>
                  </a:cubicBezTo>
                  <a:cubicBezTo>
                    <a:pt x="53065" y="175801"/>
                    <a:pt x="79216" y="148696"/>
                    <a:pt x="129417" y="96204"/>
                  </a:cubicBezTo>
                  <a:cubicBezTo>
                    <a:pt x="263034" y="58791"/>
                    <a:pt x="330224" y="39512"/>
                    <a:pt x="465368" y="0"/>
                  </a:cubicBezTo>
                  <a:cubicBezTo>
                    <a:pt x="552219" y="12026"/>
                    <a:pt x="595549" y="18134"/>
                    <a:pt x="681636" y="31304"/>
                  </a:cubicBezTo>
                  <a:cubicBezTo>
                    <a:pt x="631053" y="86469"/>
                    <a:pt x="604520" y="115101"/>
                    <a:pt x="550310" y="173702"/>
                  </a:cubicBezTo>
                  <a:cubicBezTo>
                    <a:pt x="411540" y="215696"/>
                    <a:pt x="342441" y="236311"/>
                    <a:pt x="205388" y="276014"/>
                  </a:cubicBezTo>
                  <a:close/>
                  <a:moveTo>
                    <a:pt x="20997" y="224858"/>
                  </a:moveTo>
                  <a:cubicBezTo>
                    <a:pt x="98495" y="241273"/>
                    <a:pt x="137053" y="249672"/>
                    <a:pt x="213978" y="267043"/>
                  </a:cubicBezTo>
                  <a:cubicBezTo>
                    <a:pt x="342441" y="229821"/>
                    <a:pt x="407340" y="210542"/>
                    <a:pt x="537330" y="170838"/>
                  </a:cubicBezTo>
                  <a:cubicBezTo>
                    <a:pt x="588104" y="116056"/>
                    <a:pt x="612919" y="89332"/>
                    <a:pt x="660448" y="37604"/>
                  </a:cubicBezTo>
                  <a:cubicBezTo>
                    <a:pt x="579896" y="25196"/>
                    <a:pt x="539239" y="19470"/>
                    <a:pt x="457923" y="7826"/>
                  </a:cubicBezTo>
                  <a:cubicBezTo>
                    <a:pt x="330988" y="45048"/>
                    <a:pt x="267806" y="63182"/>
                    <a:pt x="142397" y="98304"/>
                  </a:cubicBezTo>
                  <a:cubicBezTo>
                    <a:pt x="95250" y="147742"/>
                    <a:pt x="70817" y="173129"/>
                    <a:pt x="20997" y="224858"/>
                  </a:cubicBezTo>
                  <a:close/>
                </a:path>
              </a:pathLst>
            </a:custGeom>
            <a:grpFill/>
            <a:ln w="19088" cap="flat">
              <a:noFill/>
              <a:prstDash val="solid"/>
              <a:miter/>
            </a:ln>
          </p:spPr>
          <p:txBody>
            <a:bodyPr rtlCol="0" anchor="ctr"/>
            <a:lstStyle/>
            <a:p>
              <a:endParaRPr lang="en-US" dirty="0"/>
            </a:p>
          </p:txBody>
        </p:sp>
        <p:sp>
          <p:nvSpPr>
            <p:cNvPr id="791" name="Freeform: Shape 790">
              <a:extLst>
                <a:ext uri="{FF2B5EF4-FFF2-40B4-BE49-F238E27FC236}">
                  <a16:creationId xmlns:a16="http://schemas.microsoft.com/office/drawing/2014/main" id="{3EF5D32A-A5E7-4943-AE76-9E3E842608EB}"/>
                </a:ext>
              </a:extLst>
            </p:cNvPr>
            <p:cNvSpPr/>
            <p:nvPr/>
          </p:nvSpPr>
          <p:spPr>
            <a:xfrm>
              <a:off x="-1046958" y="5643648"/>
              <a:ext cx="687172" cy="286321"/>
            </a:xfrm>
            <a:custGeom>
              <a:avLst/>
              <a:gdLst>
                <a:gd name="connsiteX0" fmla="*/ 206915 w 687171"/>
                <a:gd name="connsiteY0" fmla="*/ 292048 h 286321"/>
                <a:gd name="connsiteX1" fmla="*/ 0 w 687171"/>
                <a:gd name="connsiteY1" fmla="*/ 247382 h 286321"/>
                <a:gd name="connsiteX2" fmla="*/ 131326 w 687171"/>
                <a:gd name="connsiteY2" fmla="*/ 105366 h 286321"/>
                <a:gd name="connsiteX3" fmla="*/ 471094 w 687171"/>
                <a:gd name="connsiteY3" fmla="*/ 0 h 286321"/>
                <a:gd name="connsiteX4" fmla="*/ 688126 w 687171"/>
                <a:gd name="connsiteY4" fmla="*/ 30159 h 286321"/>
                <a:gd name="connsiteX5" fmla="*/ 554700 w 687171"/>
                <a:gd name="connsiteY5" fmla="*/ 180764 h 286321"/>
                <a:gd name="connsiteX6" fmla="*/ 206915 w 687171"/>
                <a:gd name="connsiteY6" fmla="*/ 292048 h 286321"/>
                <a:gd name="connsiteX7" fmla="*/ 21379 w 687171"/>
                <a:gd name="connsiteY7" fmla="*/ 240892 h 286321"/>
                <a:gd name="connsiteX8" fmla="*/ 215887 w 687171"/>
                <a:gd name="connsiteY8" fmla="*/ 282313 h 286321"/>
                <a:gd name="connsiteX9" fmla="*/ 541911 w 687171"/>
                <a:gd name="connsiteY9" fmla="*/ 178092 h 286321"/>
                <a:gd name="connsiteX10" fmla="*/ 667129 w 687171"/>
                <a:gd name="connsiteY10" fmla="*/ 37031 h 286321"/>
                <a:gd name="connsiteX11" fmla="*/ 463841 w 687171"/>
                <a:gd name="connsiteY11" fmla="*/ 8208 h 286321"/>
                <a:gd name="connsiteX12" fmla="*/ 144688 w 687171"/>
                <a:gd name="connsiteY12" fmla="*/ 107275 h 286321"/>
                <a:gd name="connsiteX13" fmla="*/ 21379 w 687171"/>
                <a:gd name="connsiteY13" fmla="*/ 240892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286321">
                  <a:moveTo>
                    <a:pt x="206915" y="292048"/>
                  </a:moveTo>
                  <a:cubicBezTo>
                    <a:pt x="125027" y="273151"/>
                    <a:pt x="83606" y="264179"/>
                    <a:pt x="0" y="247382"/>
                  </a:cubicBezTo>
                  <a:cubicBezTo>
                    <a:pt x="54210" y="188972"/>
                    <a:pt x="80743" y="160340"/>
                    <a:pt x="131326" y="105366"/>
                  </a:cubicBezTo>
                  <a:cubicBezTo>
                    <a:pt x="267042" y="63945"/>
                    <a:pt x="335187" y="42757"/>
                    <a:pt x="471094" y="0"/>
                  </a:cubicBezTo>
                  <a:cubicBezTo>
                    <a:pt x="558900" y="11071"/>
                    <a:pt x="602421" y="16988"/>
                    <a:pt x="688126" y="30159"/>
                  </a:cubicBezTo>
                  <a:cubicBezTo>
                    <a:pt x="637161" y="88187"/>
                    <a:pt x="610246" y="118537"/>
                    <a:pt x="554700" y="180764"/>
                  </a:cubicBezTo>
                  <a:cubicBezTo>
                    <a:pt x="415166" y="226385"/>
                    <a:pt x="345495" y="248718"/>
                    <a:pt x="206915" y="292048"/>
                  </a:cubicBezTo>
                  <a:close/>
                  <a:moveTo>
                    <a:pt x="21379" y="240892"/>
                  </a:moveTo>
                  <a:cubicBezTo>
                    <a:pt x="100022" y="256544"/>
                    <a:pt x="138961" y="264752"/>
                    <a:pt x="215887" y="282313"/>
                  </a:cubicBezTo>
                  <a:cubicBezTo>
                    <a:pt x="345876" y="241464"/>
                    <a:pt x="411158" y="220658"/>
                    <a:pt x="541911" y="178092"/>
                  </a:cubicBezTo>
                  <a:cubicBezTo>
                    <a:pt x="593831" y="119873"/>
                    <a:pt x="619027" y="91432"/>
                    <a:pt x="667129" y="37031"/>
                  </a:cubicBezTo>
                  <a:cubicBezTo>
                    <a:pt x="586768" y="24433"/>
                    <a:pt x="546110" y="18897"/>
                    <a:pt x="463841" y="8208"/>
                  </a:cubicBezTo>
                  <a:cubicBezTo>
                    <a:pt x="336141" y="48484"/>
                    <a:pt x="272196" y="68335"/>
                    <a:pt x="144688" y="107275"/>
                  </a:cubicBezTo>
                  <a:cubicBezTo>
                    <a:pt x="96967" y="159386"/>
                    <a:pt x="72153" y="186109"/>
                    <a:pt x="21379" y="240892"/>
                  </a:cubicBezTo>
                  <a:close/>
                </a:path>
              </a:pathLst>
            </a:custGeom>
            <a:grpFill/>
            <a:ln w="19088" cap="flat">
              <a:noFill/>
              <a:prstDash val="solid"/>
              <a:miter/>
            </a:ln>
          </p:spPr>
          <p:txBody>
            <a:bodyPr rtlCol="0" anchor="ctr"/>
            <a:lstStyle/>
            <a:p>
              <a:endParaRPr lang="en-US" dirty="0"/>
            </a:p>
          </p:txBody>
        </p:sp>
        <p:sp>
          <p:nvSpPr>
            <p:cNvPr id="792" name="Freeform: Shape 791">
              <a:extLst>
                <a:ext uri="{FF2B5EF4-FFF2-40B4-BE49-F238E27FC236}">
                  <a16:creationId xmlns:a16="http://schemas.microsoft.com/office/drawing/2014/main" id="{EFFCB226-5499-4E27-A496-185BFA69EAC8}"/>
                </a:ext>
              </a:extLst>
            </p:cNvPr>
            <p:cNvSpPr/>
            <p:nvPr/>
          </p:nvSpPr>
          <p:spPr>
            <a:xfrm>
              <a:off x="-509437" y="5565196"/>
              <a:ext cx="668084" cy="305409"/>
            </a:xfrm>
            <a:custGeom>
              <a:avLst/>
              <a:gdLst>
                <a:gd name="connsiteX0" fmla="*/ 204243 w 668083"/>
                <a:gd name="connsiteY0" fmla="*/ 309036 h 305409"/>
                <a:gd name="connsiteX1" fmla="*/ 0 w 668083"/>
                <a:gd name="connsiteY1" fmla="*/ 261507 h 305409"/>
                <a:gd name="connsiteX2" fmla="*/ 133426 w 668083"/>
                <a:gd name="connsiteY2" fmla="*/ 111093 h 305409"/>
                <a:gd name="connsiteX3" fmla="*/ 472049 w 668083"/>
                <a:gd name="connsiteY3" fmla="*/ 0 h 305409"/>
                <a:gd name="connsiteX4" fmla="*/ 685263 w 668083"/>
                <a:gd name="connsiteY4" fmla="*/ 32832 h 305409"/>
                <a:gd name="connsiteX5" fmla="*/ 550501 w 668083"/>
                <a:gd name="connsiteY5" fmla="*/ 192026 h 305409"/>
                <a:gd name="connsiteX6" fmla="*/ 204243 w 668083"/>
                <a:gd name="connsiteY6" fmla="*/ 309036 h 305409"/>
                <a:gd name="connsiteX7" fmla="*/ 21379 w 668083"/>
                <a:gd name="connsiteY7" fmla="*/ 254444 h 305409"/>
                <a:gd name="connsiteX8" fmla="*/ 213214 w 668083"/>
                <a:gd name="connsiteY8" fmla="*/ 298538 h 305409"/>
                <a:gd name="connsiteX9" fmla="*/ 537903 w 668083"/>
                <a:gd name="connsiteY9" fmla="*/ 188972 h 305409"/>
                <a:gd name="connsiteX10" fmla="*/ 664266 w 668083"/>
                <a:gd name="connsiteY10" fmla="*/ 39894 h 305409"/>
                <a:gd name="connsiteX11" fmla="*/ 464414 w 668083"/>
                <a:gd name="connsiteY11" fmla="*/ 8590 h 305409"/>
                <a:gd name="connsiteX12" fmla="*/ 146406 w 668083"/>
                <a:gd name="connsiteY12" fmla="*/ 113001 h 305409"/>
                <a:gd name="connsiteX13" fmla="*/ 21379 w 668083"/>
                <a:gd name="connsiteY13" fmla="*/ 254444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05409">
                  <a:moveTo>
                    <a:pt x="204243" y="309036"/>
                  </a:moveTo>
                  <a:cubicBezTo>
                    <a:pt x="123882" y="288612"/>
                    <a:pt x="83033" y="279068"/>
                    <a:pt x="0" y="261507"/>
                  </a:cubicBezTo>
                  <a:cubicBezTo>
                    <a:pt x="55356" y="199471"/>
                    <a:pt x="82270" y="169121"/>
                    <a:pt x="133426" y="111093"/>
                  </a:cubicBezTo>
                  <a:cubicBezTo>
                    <a:pt x="269142" y="66999"/>
                    <a:pt x="337096" y="44666"/>
                    <a:pt x="472049" y="0"/>
                  </a:cubicBezTo>
                  <a:cubicBezTo>
                    <a:pt x="558900" y="11644"/>
                    <a:pt x="601657" y="18134"/>
                    <a:pt x="685263" y="32832"/>
                  </a:cubicBezTo>
                  <a:cubicBezTo>
                    <a:pt x="634107" y="93913"/>
                    <a:pt x="606811" y="125982"/>
                    <a:pt x="550501" y="192026"/>
                  </a:cubicBezTo>
                  <a:cubicBezTo>
                    <a:pt x="412112" y="239365"/>
                    <a:pt x="342822" y="262843"/>
                    <a:pt x="204243" y="309036"/>
                  </a:cubicBezTo>
                  <a:close/>
                  <a:moveTo>
                    <a:pt x="21379" y="254444"/>
                  </a:moveTo>
                  <a:cubicBezTo>
                    <a:pt x="99258" y="270860"/>
                    <a:pt x="137816" y="279640"/>
                    <a:pt x="213214" y="298538"/>
                  </a:cubicBezTo>
                  <a:cubicBezTo>
                    <a:pt x="343013" y="255208"/>
                    <a:pt x="408104" y="233257"/>
                    <a:pt x="537903" y="188972"/>
                  </a:cubicBezTo>
                  <a:cubicBezTo>
                    <a:pt x="590586" y="127318"/>
                    <a:pt x="616164" y="97158"/>
                    <a:pt x="664266" y="39894"/>
                  </a:cubicBezTo>
                  <a:cubicBezTo>
                    <a:pt x="585814" y="25960"/>
                    <a:pt x="545729" y="19851"/>
                    <a:pt x="464414" y="8590"/>
                  </a:cubicBezTo>
                  <a:cubicBezTo>
                    <a:pt x="337669" y="50583"/>
                    <a:pt x="273914" y="71580"/>
                    <a:pt x="146406" y="113001"/>
                  </a:cubicBezTo>
                  <a:cubicBezTo>
                    <a:pt x="98685" y="167784"/>
                    <a:pt x="73298" y="196226"/>
                    <a:pt x="21379" y="254444"/>
                  </a:cubicBezTo>
                  <a:close/>
                </a:path>
              </a:pathLst>
            </a:custGeom>
            <a:grpFill/>
            <a:ln w="19088" cap="flat">
              <a:noFill/>
              <a:prstDash val="solid"/>
              <a:miter/>
            </a:ln>
          </p:spPr>
          <p:txBody>
            <a:bodyPr rtlCol="0" anchor="ctr"/>
            <a:lstStyle/>
            <a:p>
              <a:endParaRPr lang="en-US" dirty="0"/>
            </a:p>
          </p:txBody>
        </p:sp>
        <p:sp>
          <p:nvSpPr>
            <p:cNvPr id="793" name="Freeform: Shape 792">
              <a:extLst>
                <a:ext uri="{FF2B5EF4-FFF2-40B4-BE49-F238E27FC236}">
                  <a16:creationId xmlns:a16="http://schemas.microsoft.com/office/drawing/2014/main" id="{E9489B0B-2379-4768-A604-98BBC77C3641}"/>
                </a:ext>
              </a:extLst>
            </p:cNvPr>
            <p:cNvSpPr/>
            <p:nvPr/>
          </p:nvSpPr>
          <p:spPr>
            <a:xfrm>
              <a:off x="24266" y="5487126"/>
              <a:ext cx="668084" cy="324498"/>
            </a:xfrm>
            <a:custGeom>
              <a:avLst/>
              <a:gdLst>
                <a:gd name="connsiteX0" fmla="*/ 198707 w 668083"/>
                <a:gd name="connsiteY0" fmla="*/ 325452 h 324497"/>
                <a:gd name="connsiteX1" fmla="*/ 0 w 668083"/>
                <a:gd name="connsiteY1" fmla="*/ 272196 h 324497"/>
                <a:gd name="connsiteX2" fmla="*/ 134762 w 668083"/>
                <a:gd name="connsiteY2" fmla="*/ 113383 h 324497"/>
                <a:gd name="connsiteX3" fmla="*/ 467658 w 668083"/>
                <a:gd name="connsiteY3" fmla="*/ 0 h 324497"/>
                <a:gd name="connsiteX4" fmla="*/ 674192 w 668083"/>
                <a:gd name="connsiteY4" fmla="*/ 38749 h 324497"/>
                <a:gd name="connsiteX5" fmla="*/ 539620 w 668083"/>
                <a:gd name="connsiteY5" fmla="*/ 205960 h 324497"/>
                <a:gd name="connsiteX6" fmla="*/ 198707 w 668083"/>
                <a:gd name="connsiteY6" fmla="*/ 325452 h 324497"/>
                <a:gd name="connsiteX7" fmla="*/ 21188 w 668083"/>
                <a:gd name="connsiteY7" fmla="*/ 264943 h 324497"/>
                <a:gd name="connsiteX8" fmla="*/ 207869 w 668083"/>
                <a:gd name="connsiteY8" fmla="*/ 314381 h 324497"/>
                <a:gd name="connsiteX9" fmla="*/ 527404 w 668083"/>
                <a:gd name="connsiteY9" fmla="*/ 202334 h 324497"/>
                <a:gd name="connsiteX10" fmla="*/ 653767 w 668083"/>
                <a:gd name="connsiteY10" fmla="*/ 45811 h 324497"/>
                <a:gd name="connsiteX11" fmla="*/ 460214 w 668083"/>
                <a:gd name="connsiteY11" fmla="*/ 8971 h 324497"/>
                <a:gd name="connsiteX12" fmla="*/ 147551 w 668083"/>
                <a:gd name="connsiteY12" fmla="*/ 115674 h 324497"/>
                <a:gd name="connsiteX13" fmla="*/ 21188 w 668083"/>
                <a:gd name="connsiteY13" fmla="*/ 264943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24497">
                  <a:moveTo>
                    <a:pt x="198707" y="325452"/>
                  </a:moveTo>
                  <a:cubicBezTo>
                    <a:pt x="120828" y="302355"/>
                    <a:pt x="80933" y="291666"/>
                    <a:pt x="0" y="272196"/>
                  </a:cubicBezTo>
                  <a:cubicBezTo>
                    <a:pt x="56310" y="206342"/>
                    <a:pt x="83606" y="174274"/>
                    <a:pt x="134762" y="113383"/>
                  </a:cubicBezTo>
                  <a:cubicBezTo>
                    <a:pt x="268760" y="67954"/>
                    <a:pt x="335569" y="45048"/>
                    <a:pt x="467658" y="0"/>
                  </a:cubicBezTo>
                  <a:cubicBezTo>
                    <a:pt x="552028" y="13552"/>
                    <a:pt x="593449" y="21188"/>
                    <a:pt x="674192" y="38749"/>
                  </a:cubicBezTo>
                  <a:cubicBezTo>
                    <a:pt x="623417" y="102503"/>
                    <a:pt x="596121" y="136289"/>
                    <a:pt x="539620" y="205960"/>
                  </a:cubicBezTo>
                  <a:cubicBezTo>
                    <a:pt x="403713" y="253681"/>
                    <a:pt x="335378" y="277732"/>
                    <a:pt x="198707" y="325452"/>
                  </a:cubicBezTo>
                  <a:close/>
                  <a:moveTo>
                    <a:pt x="21188" y="264943"/>
                  </a:moveTo>
                  <a:cubicBezTo>
                    <a:pt x="97158" y="283076"/>
                    <a:pt x="134571" y="293002"/>
                    <a:pt x="207869" y="314381"/>
                  </a:cubicBezTo>
                  <a:cubicBezTo>
                    <a:pt x="336141" y="269715"/>
                    <a:pt x="400277" y="247191"/>
                    <a:pt x="527404" y="202334"/>
                  </a:cubicBezTo>
                  <a:cubicBezTo>
                    <a:pt x="580278" y="137243"/>
                    <a:pt x="605856" y="105748"/>
                    <a:pt x="653767" y="45811"/>
                  </a:cubicBezTo>
                  <a:cubicBezTo>
                    <a:pt x="577988" y="29396"/>
                    <a:pt x="539239" y="22142"/>
                    <a:pt x="460214" y="8971"/>
                  </a:cubicBezTo>
                  <a:cubicBezTo>
                    <a:pt x="336141" y="51347"/>
                    <a:pt x="273341" y="72916"/>
                    <a:pt x="147551" y="115674"/>
                  </a:cubicBezTo>
                  <a:cubicBezTo>
                    <a:pt x="99449" y="173129"/>
                    <a:pt x="73871" y="203097"/>
                    <a:pt x="21188" y="264943"/>
                  </a:cubicBezTo>
                  <a:close/>
                </a:path>
              </a:pathLst>
            </a:custGeom>
            <a:grpFill/>
            <a:ln w="19088" cap="flat">
              <a:noFill/>
              <a:prstDash val="solid"/>
              <a:miter/>
            </a:ln>
          </p:spPr>
          <p:txBody>
            <a:bodyPr rtlCol="0" anchor="ctr"/>
            <a:lstStyle/>
            <a:p>
              <a:endParaRPr lang="en-US" dirty="0"/>
            </a:p>
          </p:txBody>
        </p:sp>
        <p:sp>
          <p:nvSpPr>
            <p:cNvPr id="794" name="Freeform: Shape 793">
              <a:extLst>
                <a:ext uri="{FF2B5EF4-FFF2-40B4-BE49-F238E27FC236}">
                  <a16:creationId xmlns:a16="http://schemas.microsoft.com/office/drawing/2014/main" id="{CFA751B2-3099-4097-A281-C3A386C9F770}"/>
                </a:ext>
              </a:extLst>
            </p:cNvPr>
            <p:cNvSpPr/>
            <p:nvPr/>
          </p:nvSpPr>
          <p:spPr>
            <a:xfrm>
              <a:off x="547280" y="5415736"/>
              <a:ext cx="648995" cy="324498"/>
            </a:xfrm>
            <a:custGeom>
              <a:avLst/>
              <a:gdLst>
                <a:gd name="connsiteX0" fmla="*/ 191454 w 648995"/>
                <a:gd name="connsiteY0" fmla="*/ 340341 h 324497"/>
                <a:gd name="connsiteX1" fmla="*/ 0 w 648995"/>
                <a:gd name="connsiteY1" fmla="*/ 279068 h 324497"/>
                <a:gd name="connsiteX2" fmla="*/ 134571 w 648995"/>
                <a:gd name="connsiteY2" fmla="*/ 112238 h 324497"/>
                <a:gd name="connsiteX3" fmla="*/ 457924 w 648995"/>
                <a:gd name="connsiteY3" fmla="*/ 0 h 324497"/>
                <a:gd name="connsiteX4" fmla="*/ 655867 w 648995"/>
                <a:gd name="connsiteY4" fmla="*/ 47148 h 324497"/>
                <a:gd name="connsiteX5" fmla="*/ 523587 w 648995"/>
                <a:gd name="connsiteY5" fmla="*/ 221231 h 324497"/>
                <a:gd name="connsiteX6" fmla="*/ 191454 w 648995"/>
                <a:gd name="connsiteY6" fmla="*/ 340341 h 324497"/>
                <a:gd name="connsiteX7" fmla="*/ 20806 w 648995"/>
                <a:gd name="connsiteY7" fmla="*/ 271623 h 324497"/>
                <a:gd name="connsiteX8" fmla="*/ 200616 w 648995"/>
                <a:gd name="connsiteY8" fmla="*/ 328697 h 324497"/>
                <a:gd name="connsiteX9" fmla="*/ 512134 w 648995"/>
                <a:gd name="connsiteY9" fmla="*/ 217032 h 324497"/>
                <a:gd name="connsiteX10" fmla="*/ 636397 w 648995"/>
                <a:gd name="connsiteY10" fmla="*/ 54019 h 324497"/>
                <a:gd name="connsiteX11" fmla="*/ 450861 w 648995"/>
                <a:gd name="connsiteY11" fmla="*/ 9353 h 324497"/>
                <a:gd name="connsiteX12" fmla="*/ 147169 w 648995"/>
                <a:gd name="connsiteY12" fmla="*/ 114910 h 324497"/>
                <a:gd name="connsiteX13" fmla="*/ 20806 w 648995"/>
                <a:gd name="connsiteY13" fmla="*/ 271623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324497">
                  <a:moveTo>
                    <a:pt x="191454" y="340341"/>
                  </a:moveTo>
                  <a:cubicBezTo>
                    <a:pt x="116628" y="313808"/>
                    <a:pt x="78261" y="301592"/>
                    <a:pt x="0" y="279068"/>
                  </a:cubicBezTo>
                  <a:cubicBezTo>
                    <a:pt x="56501" y="209587"/>
                    <a:pt x="83797" y="175992"/>
                    <a:pt x="134571" y="112238"/>
                  </a:cubicBezTo>
                  <a:cubicBezTo>
                    <a:pt x="265325" y="66618"/>
                    <a:pt x="330224" y="44093"/>
                    <a:pt x="457924" y="0"/>
                  </a:cubicBezTo>
                  <a:cubicBezTo>
                    <a:pt x="539048" y="16607"/>
                    <a:pt x="578751" y="25960"/>
                    <a:pt x="655867" y="47148"/>
                  </a:cubicBezTo>
                  <a:cubicBezTo>
                    <a:pt x="606047" y="113383"/>
                    <a:pt x="579324" y="148505"/>
                    <a:pt x="523587" y="221231"/>
                  </a:cubicBezTo>
                  <a:cubicBezTo>
                    <a:pt x="391879" y="268379"/>
                    <a:pt x="325261" y="292430"/>
                    <a:pt x="191454" y="340341"/>
                  </a:cubicBezTo>
                  <a:close/>
                  <a:moveTo>
                    <a:pt x="20806" y="271623"/>
                  </a:moveTo>
                  <a:cubicBezTo>
                    <a:pt x="94104" y="292620"/>
                    <a:pt x="130181" y="304073"/>
                    <a:pt x="200616" y="328697"/>
                  </a:cubicBezTo>
                  <a:cubicBezTo>
                    <a:pt x="326025" y="283840"/>
                    <a:pt x="388443" y="261316"/>
                    <a:pt x="512134" y="217032"/>
                  </a:cubicBezTo>
                  <a:cubicBezTo>
                    <a:pt x="564244" y="149078"/>
                    <a:pt x="589441" y="116246"/>
                    <a:pt x="636397" y="54019"/>
                  </a:cubicBezTo>
                  <a:cubicBezTo>
                    <a:pt x="563863" y="34168"/>
                    <a:pt x="526832" y="25196"/>
                    <a:pt x="450861" y="9353"/>
                  </a:cubicBezTo>
                  <a:cubicBezTo>
                    <a:pt x="330797" y="50774"/>
                    <a:pt x="269906" y="72153"/>
                    <a:pt x="147169" y="114910"/>
                  </a:cubicBezTo>
                  <a:cubicBezTo>
                    <a:pt x="99258" y="175038"/>
                    <a:pt x="73680" y="206533"/>
                    <a:pt x="20806" y="271623"/>
                  </a:cubicBezTo>
                  <a:close/>
                </a:path>
              </a:pathLst>
            </a:custGeom>
            <a:grpFill/>
            <a:ln w="19088" cap="flat">
              <a:noFill/>
              <a:prstDash val="solid"/>
              <a:miter/>
            </a:ln>
          </p:spPr>
          <p:txBody>
            <a:bodyPr rtlCol="0" anchor="ctr"/>
            <a:lstStyle/>
            <a:p>
              <a:endParaRPr lang="en-US" dirty="0"/>
            </a:p>
          </p:txBody>
        </p:sp>
        <p:sp>
          <p:nvSpPr>
            <p:cNvPr id="795" name="Freeform: Shape 794">
              <a:extLst>
                <a:ext uri="{FF2B5EF4-FFF2-40B4-BE49-F238E27FC236}">
                  <a16:creationId xmlns:a16="http://schemas.microsoft.com/office/drawing/2014/main" id="{AEE287E8-A311-453F-88DA-4AD452FEC738}"/>
                </a:ext>
              </a:extLst>
            </p:cNvPr>
            <p:cNvSpPr/>
            <p:nvPr/>
          </p:nvSpPr>
          <p:spPr>
            <a:xfrm>
              <a:off x="1055024" y="5357136"/>
              <a:ext cx="629907" cy="343586"/>
            </a:xfrm>
            <a:custGeom>
              <a:avLst/>
              <a:gdLst>
                <a:gd name="connsiteX0" fmla="*/ 183437 w 629907"/>
                <a:gd name="connsiteY0" fmla="*/ 352748 h 343585"/>
                <a:gd name="connsiteX1" fmla="*/ 0 w 629907"/>
                <a:gd name="connsiteY1" fmla="*/ 281358 h 343585"/>
                <a:gd name="connsiteX2" fmla="*/ 132471 w 629907"/>
                <a:gd name="connsiteY2" fmla="*/ 107466 h 343585"/>
                <a:gd name="connsiteX3" fmla="*/ 443226 w 629907"/>
                <a:gd name="connsiteY3" fmla="*/ 0 h 343585"/>
                <a:gd name="connsiteX4" fmla="*/ 632007 w 629907"/>
                <a:gd name="connsiteY4" fmla="*/ 58028 h 343585"/>
                <a:gd name="connsiteX5" fmla="*/ 504117 w 629907"/>
                <a:gd name="connsiteY5" fmla="*/ 237265 h 343585"/>
                <a:gd name="connsiteX6" fmla="*/ 183437 w 629907"/>
                <a:gd name="connsiteY6" fmla="*/ 352748 h 343585"/>
                <a:gd name="connsiteX7" fmla="*/ 20233 w 629907"/>
                <a:gd name="connsiteY7" fmla="*/ 274105 h 343585"/>
                <a:gd name="connsiteX8" fmla="*/ 192408 w 629907"/>
                <a:gd name="connsiteY8" fmla="*/ 340722 h 343585"/>
                <a:gd name="connsiteX9" fmla="*/ 493045 w 629907"/>
                <a:gd name="connsiteY9" fmla="*/ 232684 h 343585"/>
                <a:gd name="connsiteX10" fmla="*/ 613110 w 629907"/>
                <a:gd name="connsiteY10" fmla="*/ 64518 h 343585"/>
                <a:gd name="connsiteX11" fmla="*/ 436354 w 629907"/>
                <a:gd name="connsiteY11" fmla="*/ 9735 h 343585"/>
                <a:gd name="connsiteX12" fmla="*/ 144306 w 629907"/>
                <a:gd name="connsiteY12" fmla="*/ 110902 h 343585"/>
                <a:gd name="connsiteX13" fmla="*/ 20233 w 629907"/>
                <a:gd name="connsiteY13" fmla="*/ 274105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343585">
                  <a:moveTo>
                    <a:pt x="183437" y="352748"/>
                  </a:moveTo>
                  <a:cubicBezTo>
                    <a:pt x="111665" y="322016"/>
                    <a:pt x="75016" y="307700"/>
                    <a:pt x="0" y="281358"/>
                  </a:cubicBezTo>
                  <a:cubicBezTo>
                    <a:pt x="55737" y="208823"/>
                    <a:pt x="82652" y="173701"/>
                    <a:pt x="132471" y="107466"/>
                  </a:cubicBezTo>
                  <a:cubicBezTo>
                    <a:pt x="258644" y="63182"/>
                    <a:pt x="321062" y="41612"/>
                    <a:pt x="443226" y="0"/>
                  </a:cubicBezTo>
                  <a:cubicBezTo>
                    <a:pt x="520723" y="20615"/>
                    <a:pt x="558327" y="32259"/>
                    <a:pt x="632007" y="58028"/>
                  </a:cubicBezTo>
                  <a:cubicBezTo>
                    <a:pt x="584286" y="125981"/>
                    <a:pt x="558327" y="162249"/>
                    <a:pt x="504117" y="237265"/>
                  </a:cubicBezTo>
                  <a:cubicBezTo>
                    <a:pt x="377563" y="282504"/>
                    <a:pt x="313236" y="305791"/>
                    <a:pt x="183437" y="352748"/>
                  </a:cubicBezTo>
                  <a:close/>
                  <a:moveTo>
                    <a:pt x="20233" y="274105"/>
                  </a:moveTo>
                  <a:cubicBezTo>
                    <a:pt x="90668" y="298729"/>
                    <a:pt x="125027" y="312090"/>
                    <a:pt x="192408" y="340722"/>
                  </a:cubicBezTo>
                  <a:cubicBezTo>
                    <a:pt x="313999" y="296820"/>
                    <a:pt x="374318" y="275059"/>
                    <a:pt x="493045" y="232684"/>
                  </a:cubicBezTo>
                  <a:cubicBezTo>
                    <a:pt x="543629" y="162440"/>
                    <a:pt x="568062" y="128463"/>
                    <a:pt x="613110" y="64518"/>
                  </a:cubicBezTo>
                  <a:cubicBezTo>
                    <a:pt x="544011" y="40467"/>
                    <a:pt x="508698" y="29396"/>
                    <a:pt x="436354" y="9735"/>
                  </a:cubicBezTo>
                  <a:cubicBezTo>
                    <a:pt x="321444" y="48865"/>
                    <a:pt x="262843" y="69290"/>
                    <a:pt x="144306" y="110902"/>
                  </a:cubicBezTo>
                  <a:cubicBezTo>
                    <a:pt x="97540" y="173129"/>
                    <a:pt x="72344" y="206151"/>
                    <a:pt x="20233" y="274105"/>
                  </a:cubicBezTo>
                  <a:close/>
                </a:path>
              </a:pathLst>
            </a:custGeom>
            <a:grpFill/>
            <a:ln w="19088" cap="flat">
              <a:noFill/>
              <a:prstDash val="solid"/>
              <a:miter/>
            </a:ln>
          </p:spPr>
          <p:txBody>
            <a:bodyPr rtlCol="0" anchor="ctr"/>
            <a:lstStyle/>
            <a:p>
              <a:endParaRPr lang="en-US" dirty="0"/>
            </a:p>
          </p:txBody>
        </p:sp>
        <p:sp>
          <p:nvSpPr>
            <p:cNvPr id="796" name="Freeform: Shape 795">
              <a:extLst>
                <a:ext uri="{FF2B5EF4-FFF2-40B4-BE49-F238E27FC236}">
                  <a16:creationId xmlns:a16="http://schemas.microsoft.com/office/drawing/2014/main" id="{B661CCEA-344F-4EC1-9BB2-F3F434983ABC}"/>
                </a:ext>
              </a:extLst>
            </p:cNvPr>
            <p:cNvSpPr/>
            <p:nvPr/>
          </p:nvSpPr>
          <p:spPr>
            <a:xfrm>
              <a:off x="1543870" y="5317242"/>
              <a:ext cx="591731" cy="343586"/>
            </a:xfrm>
            <a:custGeom>
              <a:avLst/>
              <a:gdLst>
                <a:gd name="connsiteX0" fmla="*/ 175420 w 591731"/>
                <a:gd name="connsiteY0" fmla="*/ 361338 h 343585"/>
                <a:gd name="connsiteX1" fmla="*/ 0 w 591731"/>
                <a:gd name="connsiteY1" fmla="*/ 278304 h 343585"/>
                <a:gd name="connsiteX2" fmla="*/ 128082 w 591731"/>
                <a:gd name="connsiteY2" fmla="*/ 99067 h 343585"/>
                <a:gd name="connsiteX3" fmla="*/ 423947 w 591731"/>
                <a:gd name="connsiteY3" fmla="*/ 0 h 343585"/>
                <a:gd name="connsiteX4" fmla="*/ 603375 w 591731"/>
                <a:gd name="connsiteY4" fmla="*/ 70626 h 343585"/>
                <a:gd name="connsiteX5" fmla="*/ 482547 w 591731"/>
                <a:gd name="connsiteY5" fmla="*/ 253299 h 343585"/>
                <a:gd name="connsiteX6" fmla="*/ 175420 w 591731"/>
                <a:gd name="connsiteY6" fmla="*/ 361338 h 343585"/>
                <a:gd name="connsiteX7" fmla="*/ 19470 w 591731"/>
                <a:gd name="connsiteY7" fmla="*/ 271433 h 343585"/>
                <a:gd name="connsiteX8" fmla="*/ 184201 w 591731"/>
                <a:gd name="connsiteY8" fmla="*/ 349121 h 343585"/>
                <a:gd name="connsiteX9" fmla="*/ 472049 w 591731"/>
                <a:gd name="connsiteY9" fmla="*/ 247954 h 343585"/>
                <a:gd name="connsiteX10" fmla="*/ 585623 w 591731"/>
                <a:gd name="connsiteY10" fmla="*/ 76734 h 343585"/>
                <a:gd name="connsiteX11" fmla="*/ 417457 w 591731"/>
                <a:gd name="connsiteY11" fmla="*/ 10117 h 343585"/>
                <a:gd name="connsiteX12" fmla="*/ 139534 w 591731"/>
                <a:gd name="connsiteY12" fmla="*/ 103267 h 343585"/>
                <a:gd name="connsiteX13" fmla="*/ 19470 w 591731"/>
                <a:gd name="connsiteY13" fmla="*/ 271433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343585">
                  <a:moveTo>
                    <a:pt x="175420" y="361338"/>
                  </a:moveTo>
                  <a:cubicBezTo>
                    <a:pt x="106702" y="325834"/>
                    <a:pt x="71771" y="309227"/>
                    <a:pt x="0" y="278304"/>
                  </a:cubicBezTo>
                  <a:cubicBezTo>
                    <a:pt x="54210" y="203288"/>
                    <a:pt x="80170" y="167021"/>
                    <a:pt x="128082" y="99067"/>
                  </a:cubicBezTo>
                  <a:cubicBezTo>
                    <a:pt x="248718" y="57646"/>
                    <a:pt x="308082" y="37603"/>
                    <a:pt x="423947" y="0"/>
                  </a:cubicBezTo>
                  <a:cubicBezTo>
                    <a:pt x="497627" y="25578"/>
                    <a:pt x="533513" y="39703"/>
                    <a:pt x="603375" y="70626"/>
                  </a:cubicBezTo>
                  <a:cubicBezTo>
                    <a:pt x="558518" y="139534"/>
                    <a:pt x="533894" y="176374"/>
                    <a:pt x="482547" y="253299"/>
                  </a:cubicBezTo>
                  <a:cubicBezTo>
                    <a:pt x="361911" y="294911"/>
                    <a:pt x="300256" y="316862"/>
                    <a:pt x="175420" y="361338"/>
                  </a:cubicBezTo>
                  <a:close/>
                  <a:moveTo>
                    <a:pt x="19470" y="271433"/>
                  </a:moveTo>
                  <a:cubicBezTo>
                    <a:pt x="86660" y="300447"/>
                    <a:pt x="119683" y="315908"/>
                    <a:pt x="184201" y="349121"/>
                  </a:cubicBezTo>
                  <a:cubicBezTo>
                    <a:pt x="301020" y="307509"/>
                    <a:pt x="358666" y="287085"/>
                    <a:pt x="472049" y="247954"/>
                  </a:cubicBezTo>
                  <a:cubicBezTo>
                    <a:pt x="520151" y="176183"/>
                    <a:pt x="543248" y="141634"/>
                    <a:pt x="585623" y="76734"/>
                  </a:cubicBezTo>
                  <a:cubicBezTo>
                    <a:pt x="519960" y="47720"/>
                    <a:pt x="486365" y="34358"/>
                    <a:pt x="417457" y="10117"/>
                  </a:cubicBezTo>
                  <a:cubicBezTo>
                    <a:pt x="308464" y="45620"/>
                    <a:pt x="252727" y="64327"/>
                    <a:pt x="139534" y="103267"/>
                  </a:cubicBezTo>
                  <a:cubicBezTo>
                    <a:pt x="94486" y="167021"/>
                    <a:pt x="70054" y="200997"/>
                    <a:pt x="19470" y="271433"/>
                  </a:cubicBezTo>
                  <a:close/>
                </a:path>
              </a:pathLst>
            </a:custGeom>
            <a:grpFill/>
            <a:ln w="19088" cap="flat">
              <a:noFill/>
              <a:prstDash val="solid"/>
              <a:miter/>
            </a:ln>
          </p:spPr>
          <p:txBody>
            <a:bodyPr rtlCol="0" anchor="ctr"/>
            <a:lstStyle/>
            <a:p>
              <a:endParaRPr lang="en-US" dirty="0"/>
            </a:p>
          </p:txBody>
        </p:sp>
        <p:sp>
          <p:nvSpPr>
            <p:cNvPr id="797" name="Freeform: Shape 796">
              <a:extLst>
                <a:ext uri="{FF2B5EF4-FFF2-40B4-BE49-F238E27FC236}">
                  <a16:creationId xmlns:a16="http://schemas.microsoft.com/office/drawing/2014/main" id="{66CB3B43-7A51-4F07-AB31-3FF684E2A81E}"/>
                </a:ext>
              </a:extLst>
            </p:cNvPr>
            <p:cNvSpPr/>
            <p:nvPr/>
          </p:nvSpPr>
          <p:spPr>
            <a:xfrm>
              <a:off x="2011719" y="5302353"/>
              <a:ext cx="553555" cy="362674"/>
            </a:xfrm>
            <a:custGeom>
              <a:avLst/>
              <a:gdLst>
                <a:gd name="connsiteX0" fmla="*/ 167785 w 553554"/>
                <a:gd name="connsiteY0" fmla="*/ 365346 h 362673"/>
                <a:gd name="connsiteX1" fmla="*/ 0 w 553554"/>
                <a:gd name="connsiteY1" fmla="*/ 268760 h 362673"/>
                <a:gd name="connsiteX2" fmla="*/ 121018 w 553554"/>
                <a:gd name="connsiteY2" fmla="*/ 86278 h 362673"/>
                <a:gd name="connsiteX3" fmla="*/ 399323 w 553554"/>
                <a:gd name="connsiteY3" fmla="*/ 0 h 362673"/>
                <a:gd name="connsiteX4" fmla="*/ 566726 w 553554"/>
                <a:gd name="connsiteY4" fmla="*/ 88569 h 362673"/>
                <a:gd name="connsiteX5" fmla="*/ 455633 w 553554"/>
                <a:gd name="connsiteY5" fmla="*/ 272960 h 362673"/>
                <a:gd name="connsiteX6" fmla="*/ 167785 w 553554"/>
                <a:gd name="connsiteY6" fmla="*/ 365346 h 362673"/>
                <a:gd name="connsiteX7" fmla="*/ 18707 w 553554"/>
                <a:gd name="connsiteY7" fmla="*/ 262270 h 362673"/>
                <a:gd name="connsiteX8" fmla="*/ 175992 w 553554"/>
                <a:gd name="connsiteY8" fmla="*/ 352557 h 362673"/>
                <a:gd name="connsiteX9" fmla="*/ 445898 w 553554"/>
                <a:gd name="connsiteY9" fmla="*/ 265897 h 362673"/>
                <a:gd name="connsiteX10" fmla="*/ 550501 w 553554"/>
                <a:gd name="connsiteY10" fmla="*/ 92959 h 362673"/>
                <a:gd name="connsiteX11" fmla="*/ 393597 w 553554"/>
                <a:gd name="connsiteY11" fmla="*/ 9544 h 362673"/>
                <a:gd name="connsiteX12" fmla="*/ 132280 w 553554"/>
                <a:gd name="connsiteY12" fmla="*/ 90859 h 362673"/>
                <a:gd name="connsiteX13" fmla="*/ 18707 w 553554"/>
                <a:gd name="connsiteY13" fmla="*/ 262270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362673">
                  <a:moveTo>
                    <a:pt x="167785" y="365346"/>
                  </a:moveTo>
                  <a:cubicBezTo>
                    <a:pt x="102694" y="323734"/>
                    <a:pt x="68717" y="304837"/>
                    <a:pt x="0" y="268760"/>
                  </a:cubicBezTo>
                  <a:cubicBezTo>
                    <a:pt x="51538" y="192026"/>
                    <a:pt x="76161" y="154995"/>
                    <a:pt x="121018" y="86278"/>
                  </a:cubicBezTo>
                  <a:cubicBezTo>
                    <a:pt x="235356" y="49056"/>
                    <a:pt x="291857" y="31114"/>
                    <a:pt x="399323" y="0"/>
                  </a:cubicBezTo>
                  <a:cubicBezTo>
                    <a:pt x="468231" y="32068"/>
                    <a:pt x="501635" y="49820"/>
                    <a:pt x="566726" y="88569"/>
                  </a:cubicBezTo>
                  <a:cubicBezTo>
                    <a:pt x="525686" y="157858"/>
                    <a:pt x="502972" y="195271"/>
                    <a:pt x="455633" y="272960"/>
                  </a:cubicBezTo>
                  <a:cubicBezTo>
                    <a:pt x="343395" y="306936"/>
                    <a:pt x="285749" y="325452"/>
                    <a:pt x="167785" y="365346"/>
                  </a:cubicBezTo>
                  <a:close/>
                  <a:moveTo>
                    <a:pt x="18707" y="262270"/>
                  </a:moveTo>
                  <a:cubicBezTo>
                    <a:pt x="83033" y="296056"/>
                    <a:pt x="114910" y="313808"/>
                    <a:pt x="175992" y="352557"/>
                  </a:cubicBezTo>
                  <a:cubicBezTo>
                    <a:pt x="286322" y="315335"/>
                    <a:pt x="340341" y="298156"/>
                    <a:pt x="445898" y="265897"/>
                  </a:cubicBezTo>
                  <a:cubicBezTo>
                    <a:pt x="490373" y="193172"/>
                    <a:pt x="511561" y="158240"/>
                    <a:pt x="550501" y="92959"/>
                  </a:cubicBezTo>
                  <a:cubicBezTo>
                    <a:pt x="489228" y="56692"/>
                    <a:pt x="457923" y="39894"/>
                    <a:pt x="393597" y="9544"/>
                  </a:cubicBezTo>
                  <a:cubicBezTo>
                    <a:pt x="292430" y="39131"/>
                    <a:pt x="239555" y="55928"/>
                    <a:pt x="132280" y="90859"/>
                  </a:cubicBezTo>
                  <a:cubicBezTo>
                    <a:pt x="89714" y="155759"/>
                    <a:pt x="66808" y="190499"/>
                    <a:pt x="18707" y="262270"/>
                  </a:cubicBezTo>
                  <a:close/>
                </a:path>
              </a:pathLst>
            </a:custGeom>
            <a:grpFill/>
            <a:ln w="19088" cap="flat">
              <a:noFill/>
              <a:prstDash val="solid"/>
              <a:miter/>
            </a:ln>
          </p:spPr>
          <p:txBody>
            <a:bodyPr rtlCol="0" anchor="ctr"/>
            <a:lstStyle/>
            <a:p>
              <a:endParaRPr lang="en-US" dirty="0"/>
            </a:p>
          </p:txBody>
        </p:sp>
        <p:sp>
          <p:nvSpPr>
            <p:cNvPr id="798" name="Freeform: Shape 797">
              <a:extLst>
                <a:ext uri="{FF2B5EF4-FFF2-40B4-BE49-F238E27FC236}">
                  <a16:creationId xmlns:a16="http://schemas.microsoft.com/office/drawing/2014/main" id="{43F7CBA0-0A06-4851-BF00-097C2AEAB794}"/>
                </a:ext>
              </a:extLst>
            </p:cNvPr>
            <p:cNvSpPr/>
            <p:nvPr/>
          </p:nvSpPr>
          <p:spPr>
            <a:xfrm>
              <a:off x="2453991" y="5322587"/>
              <a:ext cx="515379" cy="362674"/>
            </a:xfrm>
            <a:custGeom>
              <a:avLst/>
              <a:gdLst>
                <a:gd name="connsiteX0" fmla="*/ 158431 w 515378"/>
                <a:gd name="connsiteY0" fmla="*/ 371645 h 362673"/>
                <a:gd name="connsiteX1" fmla="*/ 0 w 515378"/>
                <a:gd name="connsiteY1" fmla="*/ 251963 h 362673"/>
                <a:gd name="connsiteX2" fmla="*/ 111474 w 515378"/>
                <a:gd name="connsiteY2" fmla="*/ 67572 h 362673"/>
                <a:gd name="connsiteX3" fmla="*/ 370118 w 515378"/>
                <a:gd name="connsiteY3" fmla="*/ 0 h 362673"/>
                <a:gd name="connsiteX4" fmla="*/ 531603 w 515378"/>
                <a:gd name="connsiteY4" fmla="*/ 107275 h 362673"/>
                <a:gd name="connsiteX5" fmla="*/ 430436 w 515378"/>
                <a:gd name="connsiteY5" fmla="*/ 296820 h 362673"/>
                <a:gd name="connsiteX6" fmla="*/ 158431 w 515378"/>
                <a:gd name="connsiteY6" fmla="*/ 371645 h 362673"/>
                <a:gd name="connsiteX7" fmla="*/ 17179 w 515378"/>
                <a:gd name="connsiteY7" fmla="*/ 246618 h 362673"/>
                <a:gd name="connsiteX8" fmla="*/ 165876 w 515378"/>
                <a:gd name="connsiteY8" fmla="*/ 358665 h 362673"/>
                <a:gd name="connsiteX9" fmla="*/ 420511 w 515378"/>
                <a:gd name="connsiteY9" fmla="*/ 288612 h 362673"/>
                <a:gd name="connsiteX10" fmla="*/ 515760 w 515378"/>
                <a:gd name="connsiteY10" fmla="*/ 110902 h 362673"/>
                <a:gd name="connsiteX11" fmla="*/ 364582 w 515378"/>
                <a:gd name="connsiteY11" fmla="*/ 9735 h 362673"/>
                <a:gd name="connsiteX12" fmla="*/ 121591 w 515378"/>
                <a:gd name="connsiteY12" fmla="*/ 73489 h 362673"/>
                <a:gd name="connsiteX13" fmla="*/ 17179 w 515378"/>
                <a:gd name="connsiteY13" fmla="*/ 246618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362673">
                  <a:moveTo>
                    <a:pt x="158431" y="371645"/>
                  </a:moveTo>
                  <a:cubicBezTo>
                    <a:pt x="96013" y="320489"/>
                    <a:pt x="64517" y="296438"/>
                    <a:pt x="0" y="251963"/>
                  </a:cubicBezTo>
                  <a:cubicBezTo>
                    <a:pt x="47529" y="174274"/>
                    <a:pt x="70244" y="136862"/>
                    <a:pt x="111474" y="67572"/>
                  </a:cubicBezTo>
                  <a:cubicBezTo>
                    <a:pt x="217604" y="37603"/>
                    <a:pt x="269333" y="24242"/>
                    <a:pt x="370118" y="0"/>
                  </a:cubicBezTo>
                  <a:cubicBezTo>
                    <a:pt x="435972" y="39703"/>
                    <a:pt x="468040" y="61082"/>
                    <a:pt x="531603" y="107275"/>
                  </a:cubicBezTo>
                  <a:cubicBezTo>
                    <a:pt x="494191" y="178283"/>
                    <a:pt x="473576" y="216841"/>
                    <a:pt x="430436" y="296820"/>
                  </a:cubicBezTo>
                  <a:cubicBezTo>
                    <a:pt x="323543" y="324688"/>
                    <a:pt x="269333" y="339577"/>
                    <a:pt x="158431" y="371645"/>
                  </a:cubicBezTo>
                  <a:close/>
                  <a:moveTo>
                    <a:pt x="17179" y="246618"/>
                  </a:moveTo>
                  <a:cubicBezTo>
                    <a:pt x="77688" y="288421"/>
                    <a:pt x="107275" y="310945"/>
                    <a:pt x="165876" y="358665"/>
                  </a:cubicBezTo>
                  <a:cubicBezTo>
                    <a:pt x="269714" y="328697"/>
                    <a:pt x="320489" y="314763"/>
                    <a:pt x="420511" y="288612"/>
                  </a:cubicBezTo>
                  <a:cubicBezTo>
                    <a:pt x="460978" y="213787"/>
                    <a:pt x="480447" y="177901"/>
                    <a:pt x="515760" y="110902"/>
                  </a:cubicBezTo>
                  <a:cubicBezTo>
                    <a:pt x="456205" y="67572"/>
                    <a:pt x="426237" y="47339"/>
                    <a:pt x="364582" y="9735"/>
                  </a:cubicBezTo>
                  <a:cubicBezTo>
                    <a:pt x="269714" y="32831"/>
                    <a:pt x="221040" y="45430"/>
                    <a:pt x="121591" y="73489"/>
                  </a:cubicBezTo>
                  <a:cubicBezTo>
                    <a:pt x="82651" y="138770"/>
                    <a:pt x="61464" y="173892"/>
                    <a:pt x="17179" y="246618"/>
                  </a:cubicBezTo>
                  <a:close/>
                </a:path>
              </a:pathLst>
            </a:custGeom>
            <a:grpFill/>
            <a:ln w="19088" cap="flat">
              <a:noFill/>
              <a:prstDash val="solid"/>
              <a:miter/>
            </a:ln>
          </p:spPr>
          <p:txBody>
            <a:bodyPr rtlCol="0" anchor="ctr"/>
            <a:lstStyle/>
            <a:p>
              <a:endParaRPr lang="en-US" dirty="0"/>
            </a:p>
          </p:txBody>
        </p:sp>
        <p:sp>
          <p:nvSpPr>
            <p:cNvPr id="799" name="Freeform: Shape 798">
              <a:extLst>
                <a:ext uri="{FF2B5EF4-FFF2-40B4-BE49-F238E27FC236}">
                  <a16:creationId xmlns:a16="http://schemas.microsoft.com/office/drawing/2014/main" id="{A6B95C3A-15B5-409A-A39A-0615E958FDA3}"/>
                </a:ext>
              </a:extLst>
            </p:cNvPr>
            <p:cNvSpPr/>
            <p:nvPr/>
          </p:nvSpPr>
          <p:spPr>
            <a:xfrm>
              <a:off x="2871065" y="5373361"/>
              <a:ext cx="496291" cy="381762"/>
            </a:xfrm>
            <a:custGeom>
              <a:avLst/>
              <a:gdLst>
                <a:gd name="connsiteX0" fmla="*/ 156141 w 496290"/>
                <a:gd name="connsiteY0" fmla="*/ 385198 h 381761"/>
                <a:gd name="connsiteX1" fmla="*/ 0 w 496290"/>
                <a:gd name="connsiteY1" fmla="*/ 243946 h 381761"/>
                <a:gd name="connsiteX2" fmla="*/ 101549 w 496290"/>
                <a:gd name="connsiteY2" fmla="*/ 54592 h 381761"/>
                <a:gd name="connsiteX3" fmla="*/ 347976 w 496290"/>
                <a:gd name="connsiteY3" fmla="*/ 0 h 381761"/>
                <a:gd name="connsiteX4" fmla="*/ 508698 w 496290"/>
                <a:gd name="connsiteY4" fmla="*/ 123691 h 381761"/>
                <a:gd name="connsiteX5" fmla="*/ 417648 w 496290"/>
                <a:gd name="connsiteY5" fmla="*/ 321443 h 381761"/>
                <a:gd name="connsiteX6" fmla="*/ 156141 w 496290"/>
                <a:gd name="connsiteY6" fmla="*/ 385198 h 381761"/>
                <a:gd name="connsiteX7" fmla="*/ 16416 w 496290"/>
                <a:gd name="connsiteY7" fmla="*/ 239746 h 381761"/>
                <a:gd name="connsiteX8" fmla="*/ 163013 w 496290"/>
                <a:gd name="connsiteY8" fmla="*/ 371836 h 381761"/>
                <a:gd name="connsiteX9" fmla="*/ 407913 w 496290"/>
                <a:gd name="connsiteY9" fmla="*/ 312281 h 381761"/>
                <a:gd name="connsiteX10" fmla="*/ 493619 w 496290"/>
                <a:gd name="connsiteY10" fmla="*/ 126936 h 381761"/>
                <a:gd name="connsiteX11" fmla="*/ 343204 w 496290"/>
                <a:gd name="connsiteY11" fmla="*/ 10308 h 381761"/>
                <a:gd name="connsiteX12" fmla="*/ 111475 w 496290"/>
                <a:gd name="connsiteY12" fmla="*/ 61846 h 381761"/>
                <a:gd name="connsiteX13" fmla="*/ 16416 w 496290"/>
                <a:gd name="connsiteY13" fmla="*/ 239746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381761">
                  <a:moveTo>
                    <a:pt x="156141" y="385198"/>
                  </a:moveTo>
                  <a:cubicBezTo>
                    <a:pt x="94105" y="325452"/>
                    <a:pt x="62991" y="297202"/>
                    <a:pt x="0" y="243946"/>
                  </a:cubicBezTo>
                  <a:cubicBezTo>
                    <a:pt x="43330" y="163967"/>
                    <a:pt x="63945" y="125600"/>
                    <a:pt x="101549" y="54592"/>
                  </a:cubicBezTo>
                  <a:cubicBezTo>
                    <a:pt x="202334" y="30541"/>
                    <a:pt x="251582" y="19661"/>
                    <a:pt x="347976" y="0"/>
                  </a:cubicBezTo>
                  <a:cubicBezTo>
                    <a:pt x="412876" y="46193"/>
                    <a:pt x="444944" y="71008"/>
                    <a:pt x="508698" y="123691"/>
                  </a:cubicBezTo>
                  <a:cubicBezTo>
                    <a:pt x="475103" y="197753"/>
                    <a:pt x="456588" y="237838"/>
                    <a:pt x="417648" y="321443"/>
                  </a:cubicBezTo>
                  <a:cubicBezTo>
                    <a:pt x="314763" y="345685"/>
                    <a:pt x="262461" y="358284"/>
                    <a:pt x="156141" y="385198"/>
                  </a:cubicBezTo>
                  <a:close/>
                  <a:moveTo>
                    <a:pt x="16416" y="239746"/>
                  </a:moveTo>
                  <a:cubicBezTo>
                    <a:pt x="75589" y="289757"/>
                    <a:pt x="104794" y="316099"/>
                    <a:pt x="163013" y="371836"/>
                  </a:cubicBezTo>
                  <a:cubicBezTo>
                    <a:pt x="262461" y="346831"/>
                    <a:pt x="311327" y="334805"/>
                    <a:pt x="407913" y="312281"/>
                  </a:cubicBezTo>
                  <a:cubicBezTo>
                    <a:pt x="444371" y="234211"/>
                    <a:pt x="461741" y="196607"/>
                    <a:pt x="493619" y="126936"/>
                  </a:cubicBezTo>
                  <a:cubicBezTo>
                    <a:pt x="433873" y="77498"/>
                    <a:pt x="403904" y="54210"/>
                    <a:pt x="343204" y="10308"/>
                  </a:cubicBezTo>
                  <a:cubicBezTo>
                    <a:pt x="252345" y="29014"/>
                    <a:pt x="206152" y="39321"/>
                    <a:pt x="111475" y="61846"/>
                  </a:cubicBezTo>
                  <a:cubicBezTo>
                    <a:pt x="76162" y="128845"/>
                    <a:pt x="56883" y="164921"/>
                    <a:pt x="16416" y="239746"/>
                  </a:cubicBezTo>
                  <a:close/>
                </a:path>
              </a:pathLst>
            </a:custGeom>
            <a:grpFill/>
            <a:ln w="19088" cap="flat">
              <a:noFill/>
              <a:prstDash val="solid"/>
              <a:miter/>
            </a:ln>
          </p:spPr>
          <p:txBody>
            <a:bodyPr rtlCol="0" anchor="ctr"/>
            <a:lstStyle/>
            <a:p>
              <a:endParaRPr lang="en-US" dirty="0"/>
            </a:p>
          </p:txBody>
        </p:sp>
        <p:sp>
          <p:nvSpPr>
            <p:cNvPr id="800" name="Freeform: Shape 799">
              <a:extLst>
                <a:ext uri="{FF2B5EF4-FFF2-40B4-BE49-F238E27FC236}">
                  <a16:creationId xmlns:a16="http://schemas.microsoft.com/office/drawing/2014/main" id="{C87AEC39-D945-4B20-A382-417D2978CEC6}"/>
                </a:ext>
              </a:extLst>
            </p:cNvPr>
            <p:cNvSpPr/>
            <p:nvPr/>
          </p:nvSpPr>
          <p:spPr>
            <a:xfrm>
              <a:off x="3275733" y="5447804"/>
              <a:ext cx="477202" cy="400850"/>
            </a:xfrm>
            <a:custGeom>
              <a:avLst/>
              <a:gdLst>
                <a:gd name="connsiteX0" fmla="*/ 159386 w 477202"/>
                <a:gd name="connsiteY0" fmla="*/ 403904 h 400849"/>
                <a:gd name="connsiteX1" fmla="*/ 0 w 477202"/>
                <a:gd name="connsiteY1" fmla="*/ 244327 h 400849"/>
                <a:gd name="connsiteX2" fmla="*/ 91432 w 477202"/>
                <a:gd name="connsiteY2" fmla="*/ 46766 h 400849"/>
                <a:gd name="connsiteX3" fmla="*/ 330415 w 477202"/>
                <a:gd name="connsiteY3" fmla="*/ 0 h 400849"/>
                <a:gd name="connsiteX4" fmla="*/ 494954 w 477202"/>
                <a:gd name="connsiteY4" fmla="*/ 137052 h 400849"/>
                <a:gd name="connsiteX5" fmla="*/ 414785 w 477202"/>
                <a:gd name="connsiteY5" fmla="*/ 345494 h 400849"/>
                <a:gd name="connsiteX6" fmla="*/ 159386 w 477202"/>
                <a:gd name="connsiteY6" fmla="*/ 403904 h 400849"/>
                <a:gd name="connsiteX7" fmla="*/ 16034 w 477202"/>
                <a:gd name="connsiteY7" fmla="*/ 240701 h 400849"/>
                <a:gd name="connsiteX8" fmla="*/ 165494 w 477202"/>
                <a:gd name="connsiteY8" fmla="*/ 389970 h 400849"/>
                <a:gd name="connsiteX9" fmla="*/ 404668 w 477202"/>
                <a:gd name="connsiteY9" fmla="*/ 335187 h 400849"/>
                <a:gd name="connsiteX10" fmla="*/ 480257 w 477202"/>
                <a:gd name="connsiteY10" fmla="*/ 140107 h 400849"/>
                <a:gd name="connsiteX11" fmla="*/ 326025 w 477202"/>
                <a:gd name="connsiteY11" fmla="*/ 10880 h 400849"/>
                <a:gd name="connsiteX12" fmla="*/ 101358 w 477202"/>
                <a:gd name="connsiteY12" fmla="*/ 55165 h 400849"/>
                <a:gd name="connsiteX13" fmla="*/ 16034 w 477202"/>
                <a:gd name="connsiteY13" fmla="*/ 240701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400849">
                  <a:moveTo>
                    <a:pt x="159386" y="403904"/>
                  </a:moveTo>
                  <a:cubicBezTo>
                    <a:pt x="95441" y="337095"/>
                    <a:pt x="63754" y="305028"/>
                    <a:pt x="0" y="244327"/>
                  </a:cubicBezTo>
                  <a:cubicBezTo>
                    <a:pt x="38940" y="160722"/>
                    <a:pt x="57646" y="120637"/>
                    <a:pt x="91432" y="46766"/>
                  </a:cubicBezTo>
                  <a:cubicBezTo>
                    <a:pt x="188782" y="26341"/>
                    <a:pt x="236502" y="16988"/>
                    <a:pt x="330415" y="0"/>
                  </a:cubicBezTo>
                  <a:cubicBezTo>
                    <a:pt x="396460" y="51729"/>
                    <a:pt x="429291" y="79215"/>
                    <a:pt x="494954" y="137052"/>
                  </a:cubicBezTo>
                  <a:cubicBezTo>
                    <a:pt x="465368" y="214932"/>
                    <a:pt x="449143" y="257117"/>
                    <a:pt x="414785" y="345494"/>
                  </a:cubicBezTo>
                  <a:cubicBezTo>
                    <a:pt x="313999" y="368018"/>
                    <a:pt x="263034" y="379853"/>
                    <a:pt x="159386" y="403904"/>
                  </a:cubicBezTo>
                  <a:close/>
                  <a:moveTo>
                    <a:pt x="16034" y="240701"/>
                  </a:moveTo>
                  <a:cubicBezTo>
                    <a:pt x="75780" y="297583"/>
                    <a:pt x="105557" y="327551"/>
                    <a:pt x="165494" y="389970"/>
                  </a:cubicBezTo>
                  <a:cubicBezTo>
                    <a:pt x="262270" y="367446"/>
                    <a:pt x="310182" y="356565"/>
                    <a:pt x="404668" y="335187"/>
                  </a:cubicBezTo>
                  <a:cubicBezTo>
                    <a:pt x="436927" y="252726"/>
                    <a:pt x="452197" y="213214"/>
                    <a:pt x="480257" y="140107"/>
                  </a:cubicBezTo>
                  <a:cubicBezTo>
                    <a:pt x="418602" y="85705"/>
                    <a:pt x="387870" y="59937"/>
                    <a:pt x="326025" y="10880"/>
                  </a:cubicBezTo>
                  <a:cubicBezTo>
                    <a:pt x="237647" y="27105"/>
                    <a:pt x="192790" y="36076"/>
                    <a:pt x="101358" y="55165"/>
                  </a:cubicBezTo>
                  <a:cubicBezTo>
                    <a:pt x="69671" y="124836"/>
                    <a:pt x="52301" y="162249"/>
                    <a:pt x="16034" y="240701"/>
                  </a:cubicBezTo>
                  <a:close/>
                </a:path>
              </a:pathLst>
            </a:custGeom>
            <a:grpFill/>
            <a:ln w="19088" cap="flat">
              <a:noFill/>
              <a:prstDash val="solid"/>
              <a:miter/>
            </a:ln>
          </p:spPr>
          <p:txBody>
            <a:bodyPr rtlCol="0" anchor="ctr"/>
            <a:lstStyle/>
            <a:p>
              <a:endParaRPr lang="en-US" dirty="0"/>
            </a:p>
          </p:txBody>
        </p:sp>
        <p:sp>
          <p:nvSpPr>
            <p:cNvPr id="801" name="Freeform: Shape 800">
              <a:extLst>
                <a:ext uri="{FF2B5EF4-FFF2-40B4-BE49-F238E27FC236}">
                  <a16:creationId xmlns:a16="http://schemas.microsoft.com/office/drawing/2014/main" id="{46878D56-A327-4B15-A187-FBA23954BB7C}"/>
                </a:ext>
              </a:extLst>
            </p:cNvPr>
            <p:cNvSpPr/>
            <p:nvPr/>
          </p:nvSpPr>
          <p:spPr>
            <a:xfrm>
              <a:off x="3677729" y="5537709"/>
              <a:ext cx="477202" cy="419938"/>
            </a:xfrm>
            <a:custGeom>
              <a:avLst/>
              <a:gdLst>
                <a:gd name="connsiteX0" fmla="*/ 167212 w 477202"/>
                <a:gd name="connsiteY0" fmla="*/ 426810 h 419938"/>
                <a:gd name="connsiteX1" fmla="*/ 0 w 477202"/>
                <a:gd name="connsiteY1" fmla="*/ 252154 h 419938"/>
                <a:gd name="connsiteX2" fmla="*/ 80552 w 477202"/>
                <a:gd name="connsiteY2" fmla="*/ 44093 h 419938"/>
                <a:gd name="connsiteX3" fmla="*/ 315526 w 477202"/>
                <a:gd name="connsiteY3" fmla="*/ 0 h 419938"/>
                <a:gd name="connsiteX4" fmla="*/ 488083 w 477202"/>
                <a:gd name="connsiteY4" fmla="*/ 146787 h 419938"/>
                <a:gd name="connsiteX5" fmla="*/ 419938 w 477202"/>
                <a:gd name="connsiteY5" fmla="*/ 367255 h 419938"/>
                <a:gd name="connsiteX6" fmla="*/ 167212 w 477202"/>
                <a:gd name="connsiteY6" fmla="*/ 426810 h 419938"/>
                <a:gd name="connsiteX7" fmla="*/ 15461 w 477202"/>
                <a:gd name="connsiteY7" fmla="*/ 248718 h 419938"/>
                <a:gd name="connsiteX8" fmla="*/ 172366 w 477202"/>
                <a:gd name="connsiteY8" fmla="*/ 411921 h 419938"/>
                <a:gd name="connsiteX9" fmla="*/ 408867 w 477202"/>
                <a:gd name="connsiteY9" fmla="*/ 356566 h 419938"/>
                <a:gd name="connsiteX10" fmla="*/ 473194 w 477202"/>
                <a:gd name="connsiteY10" fmla="*/ 150032 h 419938"/>
                <a:gd name="connsiteX11" fmla="*/ 311518 w 477202"/>
                <a:gd name="connsiteY11" fmla="*/ 11262 h 419938"/>
                <a:gd name="connsiteX12" fmla="*/ 90477 w 477202"/>
                <a:gd name="connsiteY12" fmla="*/ 53065 h 419938"/>
                <a:gd name="connsiteX13" fmla="*/ 15461 w 477202"/>
                <a:gd name="connsiteY13" fmla="*/ 248718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419938">
                  <a:moveTo>
                    <a:pt x="167212" y="426810"/>
                  </a:moveTo>
                  <a:cubicBezTo>
                    <a:pt x="99640" y="354275"/>
                    <a:pt x="66427" y="319153"/>
                    <a:pt x="0" y="252154"/>
                  </a:cubicBezTo>
                  <a:cubicBezTo>
                    <a:pt x="34358" y="163967"/>
                    <a:pt x="50774" y="121782"/>
                    <a:pt x="80552" y="44093"/>
                  </a:cubicBezTo>
                  <a:cubicBezTo>
                    <a:pt x="175801" y="25196"/>
                    <a:pt x="222758" y="16416"/>
                    <a:pt x="315526" y="0"/>
                  </a:cubicBezTo>
                  <a:cubicBezTo>
                    <a:pt x="384244" y="55928"/>
                    <a:pt x="418602" y="85515"/>
                    <a:pt x="488083" y="146787"/>
                  </a:cubicBezTo>
                  <a:cubicBezTo>
                    <a:pt x="463078" y="229057"/>
                    <a:pt x="449143" y="273723"/>
                    <a:pt x="419938" y="367255"/>
                  </a:cubicBezTo>
                  <a:cubicBezTo>
                    <a:pt x="319726" y="390924"/>
                    <a:pt x="269333" y="402759"/>
                    <a:pt x="167212" y="426810"/>
                  </a:cubicBezTo>
                  <a:close/>
                  <a:moveTo>
                    <a:pt x="15461" y="248718"/>
                  </a:moveTo>
                  <a:cubicBezTo>
                    <a:pt x="77689" y="311518"/>
                    <a:pt x="108993" y="344158"/>
                    <a:pt x="172366" y="411921"/>
                  </a:cubicBezTo>
                  <a:cubicBezTo>
                    <a:pt x="267997" y="389588"/>
                    <a:pt x="315145" y="378517"/>
                    <a:pt x="408867" y="356566"/>
                  </a:cubicBezTo>
                  <a:cubicBezTo>
                    <a:pt x="436354" y="269142"/>
                    <a:pt x="449334" y="227339"/>
                    <a:pt x="473194" y="150032"/>
                  </a:cubicBezTo>
                  <a:cubicBezTo>
                    <a:pt x="408104" y="92196"/>
                    <a:pt x="376036" y="64327"/>
                    <a:pt x="311518" y="11262"/>
                  </a:cubicBezTo>
                  <a:cubicBezTo>
                    <a:pt x="224285" y="26914"/>
                    <a:pt x="180192" y="35313"/>
                    <a:pt x="90477" y="53065"/>
                  </a:cubicBezTo>
                  <a:cubicBezTo>
                    <a:pt x="62800" y="126363"/>
                    <a:pt x="47529" y="166066"/>
                    <a:pt x="15461" y="248718"/>
                  </a:cubicBezTo>
                  <a:close/>
                </a:path>
              </a:pathLst>
            </a:custGeom>
            <a:grpFill/>
            <a:ln w="19088" cap="flat">
              <a:noFill/>
              <a:prstDash val="solid"/>
              <a:miter/>
            </a:ln>
          </p:spPr>
          <p:txBody>
            <a:bodyPr rtlCol="0" anchor="ctr"/>
            <a:lstStyle/>
            <a:p>
              <a:endParaRPr lang="en-US" dirty="0"/>
            </a:p>
          </p:txBody>
        </p:sp>
        <p:sp>
          <p:nvSpPr>
            <p:cNvPr id="802" name="Freeform: Shape 801">
              <a:extLst>
                <a:ext uri="{FF2B5EF4-FFF2-40B4-BE49-F238E27FC236}">
                  <a16:creationId xmlns:a16="http://schemas.microsoft.com/office/drawing/2014/main" id="{3D595E40-CB29-4A20-AFDE-C73DA2B7975F}"/>
                </a:ext>
              </a:extLst>
            </p:cNvPr>
            <p:cNvSpPr/>
            <p:nvPr/>
          </p:nvSpPr>
          <p:spPr>
            <a:xfrm>
              <a:off x="4084496" y="5634868"/>
              <a:ext cx="477202" cy="439026"/>
            </a:xfrm>
            <a:custGeom>
              <a:avLst/>
              <a:gdLst>
                <a:gd name="connsiteX0" fmla="*/ 179046 w 477202"/>
                <a:gd name="connsiteY0" fmla="*/ 451815 h 439026"/>
                <a:gd name="connsiteX1" fmla="*/ 0 w 477202"/>
                <a:gd name="connsiteY1" fmla="*/ 266470 h 439026"/>
                <a:gd name="connsiteX2" fmla="*/ 68526 w 477202"/>
                <a:gd name="connsiteY2" fmla="*/ 46384 h 439026"/>
                <a:gd name="connsiteX3" fmla="*/ 302355 w 477202"/>
                <a:gd name="connsiteY3" fmla="*/ 0 h 439026"/>
                <a:gd name="connsiteX4" fmla="*/ 486174 w 477202"/>
                <a:gd name="connsiteY4" fmla="*/ 152323 h 439026"/>
                <a:gd name="connsiteX5" fmla="*/ 431391 w 477202"/>
                <a:gd name="connsiteY5" fmla="*/ 385580 h 439026"/>
                <a:gd name="connsiteX6" fmla="*/ 179046 w 477202"/>
                <a:gd name="connsiteY6" fmla="*/ 451815 h 439026"/>
                <a:gd name="connsiteX7" fmla="*/ 15271 w 477202"/>
                <a:gd name="connsiteY7" fmla="*/ 263034 h 439026"/>
                <a:gd name="connsiteX8" fmla="*/ 183437 w 477202"/>
                <a:gd name="connsiteY8" fmla="*/ 435972 h 439026"/>
                <a:gd name="connsiteX9" fmla="*/ 419366 w 477202"/>
                <a:gd name="connsiteY9" fmla="*/ 374318 h 439026"/>
                <a:gd name="connsiteX10" fmla="*/ 471285 w 477202"/>
                <a:gd name="connsiteY10" fmla="*/ 155759 h 439026"/>
                <a:gd name="connsiteX11" fmla="*/ 299111 w 477202"/>
                <a:gd name="connsiteY11" fmla="*/ 11644 h 439026"/>
                <a:gd name="connsiteX12" fmla="*/ 79216 w 477202"/>
                <a:gd name="connsiteY12" fmla="*/ 55928 h 439026"/>
                <a:gd name="connsiteX13" fmla="*/ 15271 w 477202"/>
                <a:gd name="connsiteY13" fmla="*/ 263034 h 43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439026">
                  <a:moveTo>
                    <a:pt x="179046" y="451815"/>
                  </a:moveTo>
                  <a:cubicBezTo>
                    <a:pt x="106321" y="375463"/>
                    <a:pt x="70626" y="338241"/>
                    <a:pt x="0" y="266470"/>
                  </a:cubicBezTo>
                  <a:cubicBezTo>
                    <a:pt x="29396" y="173129"/>
                    <a:pt x="43330" y="128463"/>
                    <a:pt x="68526" y="46384"/>
                  </a:cubicBezTo>
                  <a:cubicBezTo>
                    <a:pt x="163013" y="27105"/>
                    <a:pt x="209778" y="17752"/>
                    <a:pt x="302355" y="0"/>
                  </a:cubicBezTo>
                  <a:cubicBezTo>
                    <a:pt x="375081" y="58601"/>
                    <a:pt x="411730" y="89142"/>
                    <a:pt x="486174" y="152323"/>
                  </a:cubicBezTo>
                  <a:cubicBezTo>
                    <a:pt x="465941" y="239174"/>
                    <a:pt x="454870" y="286512"/>
                    <a:pt x="431391" y="385580"/>
                  </a:cubicBezTo>
                  <a:cubicBezTo>
                    <a:pt x="331179" y="412494"/>
                    <a:pt x="280786" y="425665"/>
                    <a:pt x="179046" y="451815"/>
                  </a:cubicBezTo>
                  <a:close/>
                  <a:moveTo>
                    <a:pt x="15271" y="263034"/>
                  </a:moveTo>
                  <a:cubicBezTo>
                    <a:pt x="81697" y="330033"/>
                    <a:pt x="115101" y="364773"/>
                    <a:pt x="183437" y="435972"/>
                  </a:cubicBezTo>
                  <a:cubicBezTo>
                    <a:pt x="278495" y="411540"/>
                    <a:pt x="325834" y="399323"/>
                    <a:pt x="419366" y="374318"/>
                  </a:cubicBezTo>
                  <a:cubicBezTo>
                    <a:pt x="441508" y="281740"/>
                    <a:pt x="452006" y="237456"/>
                    <a:pt x="471285" y="155759"/>
                  </a:cubicBezTo>
                  <a:cubicBezTo>
                    <a:pt x="401614" y="96013"/>
                    <a:pt x="367255" y="67190"/>
                    <a:pt x="299111" y="11644"/>
                  </a:cubicBezTo>
                  <a:cubicBezTo>
                    <a:pt x="212069" y="28632"/>
                    <a:pt x="168166" y="37413"/>
                    <a:pt x="79216" y="55928"/>
                  </a:cubicBezTo>
                  <a:cubicBezTo>
                    <a:pt x="55546" y="133617"/>
                    <a:pt x="42567" y="175420"/>
                    <a:pt x="15271" y="263034"/>
                  </a:cubicBezTo>
                  <a:close/>
                </a:path>
              </a:pathLst>
            </a:custGeom>
            <a:grpFill/>
            <a:ln w="19088" cap="flat">
              <a:noFill/>
              <a:prstDash val="solid"/>
              <a:miter/>
            </a:ln>
          </p:spPr>
          <p:txBody>
            <a:bodyPr rtlCol="0" anchor="ctr"/>
            <a:lstStyle/>
            <a:p>
              <a:endParaRPr lang="en-US" dirty="0"/>
            </a:p>
          </p:txBody>
        </p:sp>
        <p:sp>
          <p:nvSpPr>
            <p:cNvPr id="803" name="Freeform: Shape 802">
              <a:extLst>
                <a:ext uri="{FF2B5EF4-FFF2-40B4-BE49-F238E27FC236}">
                  <a16:creationId xmlns:a16="http://schemas.microsoft.com/office/drawing/2014/main" id="{E3E6AFAE-91E4-4330-9E7C-9F6524AED494}"/>
                </a:ext>
              </a:extLst>
            </p:cNvPr>
            <p:cNvSpPr/>
            <p:nvPr/>
          </p:nvSpPr>
          <p:spPr>
            <a:xfrm>
              <a:off x="4501953" y="5730117"/>
              <a:ext cx="477202" cy="477202"/>
            </a:xfrm>
            <a:custGeom>
              <a:avLst/>
              <a:gdLst>
                <a:gd name="connsiteX0" fmla="*/ 194317 w 477202"/>
                <a:gd name="connsiteY0" fmla="*/ 477202 h 477202"/>
                <a:gd name="connsiteX1" fmla="*/ 0 w 477202"/>
                <a:gd name="connsiteY1" fmla="*/ 286703 h 477202"/>
                <a:gd name="connsiteX2" fmla="*/ 55356 w 477202"/>
                <a:gd name="connsiteY2" fmla="*/ 53829 h 477202"/>
                <a:gd name="connsiteX3" fmla="*/ 289758 w 477202"/>
                <a:gd name="connsiteY3" fmla="*/ 0 h 477202"/>
                <a:gd name="connsiteX4" fmla="*/ 487129 w 477202"/>
                <a:gd name="connsiteY4" fmla="*/ 152705 h 477202"/>
                <a:gd name="connsiteX5" fmla="*/ 446853 w 477202"/>
                <a:gd name="connsiteY5" fmla="*/ 398178 h 477202"/>
                <a:gd name="connsiteX6" fmla="*/ 194317 w 477202"/>
                <a:gd name="connsiteY6" fmla="*/ 477202 h 477202"/>
                <a:gd name="connsiteX7" fmla="*/ 15461 w 477202"/>
                <a:gd name="connsiteY7" fmla="*/ 282695 h 477202"/>
                <a:gd name="connsiteX8" fmla="*/ 197753 w 477202"/>
                <a:gd name="connsiteY8" fmla="*/ 460405 h 477202"/>
                <a:gd name="connsiteX9" fmla="*/ 434254 w 477202"/>
                <a:gd name="connsiteY9" fmla="*/ 386916 h 477202"/>
                <a:gd name="connsiteX10" fmla="*/ 472430 w 477202"/>
                <a:gd name="connsiteY10" fmla="*/ 156904 h 477202"/>
                <a:gd name="connsiteX11" fmla="*/ 287276 w 477202"/>
                <a:gd name="connsiteY11" fmla="*/ 12407 h 477202"/>
                <a:gd name="connsiteX12" fmla="*/ 66808 w 477202"/>
                <a:gd name="connsiteY12" fmla="*/ 63754 h 477202"/>
                <a:gd name="connsiteX13" fmla="*/ 15461 w 477202"/>
                <a:gd name="connsiteY13" fmla="*/ 282695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477202">
                  <a:moveTo>
                    <a:pt x="194317" y="477202"/>
                  </a:moveTo>
                  <a:cubicBezTo>
                    <a:pt x="115101" y="399323"/>
                    <a:pt x="76352" y="360956"/>
                    <a:pt x="0" y="286703"/>
                  </a:cubicBezTo>
                  <a:cubicBezTo>
                    <a:pt x="23670" y="187827"/>
                    <a:pt x="34932" y="140488"/>
                    <a:pt x="55356" y="53829"/>
                  </a:cubicBezTo>
                  <a:cubicBezTo>
                    <a:pt x="149842" y="31877"/>
                    <a:pt x="196798" y="20997"/>
                    <a:pt x="289758" y="0"/>
                  </a:cubicBezTo>
                  <a:cubicBezTo>
                    <a:pt x="367637" y="59173"/>
                    <a:pt x="407150" y="89714"/>
                    <a:pt x="487129" y="152705"/>
                  </a:cubicBezTo>
                  <a:cubicBezTo>
                    <a:pt x="472430" y="243946"/>
                    <a:pt x="464223" y="293766"/>
                    <a:pt x="446853" y="398178"/>
                  </a:cubicBezTo>
                  <a:cubicBezTo>
                    <a:pt x="346640" y="430627"/>
                    <a:pt x="296057" y="446470"/>
                    <a:pt x="194317" y="477202"/>
                  </a:cubicBezTo>
                  <a:close/>
                  <a:moveTo>
                    <a:pt x="15461" y="282695"/>
                  </a:moveTo>
                  <a:cubicBezTo>
                    <a:pt x="87233" y="351984"/>
                    <a:pt x="123500" y="387679"/>
                    <a:pt x="197753" y="460405"/>
                  </a:cubicBezTo>
                  <a:cubicBezTo>
                    <a:pt x="293002" y="431773"/>
                    <a:pt x="340341" y="417075"/>
                    <a:pt x="434254" y="386916"/>
                  </a:cubicBezTo>
                  <a:cubicBezTo>
                    <a:pt x="450670" y="289376"/>
                    <a:pt x="458497" y="242801"/>
                    <a:pt x="472430" y="156904"/>
                  </a:cubicBezTo>
                  <a:cubicBezTo>
                    <a:pt x="397414" y="97540"/>
                    <a:pt x="360383" y="68526"/>
                    <a:pt x="287276" y="12407"/>
                  </a:cubicBezTo>
                  <a:cubicBezTo>
                    <a:pt x="199662" y="32450"/>
                    <a:pt x="155759" y="42757"/>
                    <a:pt x="66808" y="63754"/>
                  </a:cubicBezTo>
                  <a:cubicBezTo>
                    <a:pt x="47911" y="145642"/>
                    <a:pt x="37413" y="190118"/>
                    <a:pt x="15461" y="282695"/>
                  </a:cubicBezTo>
                  <a:close/>
                </a:path>
              </a:pathLst>
            </a:custGeom>
            <a:grpFill/>
            <a:ln w="19088" cap="flat">
              <a:noFill/>
              <a:prstDash val="solid"/>
              <a:miter/>
            </a:ln>
          </p:spPr>
          <p:txBody>
            <a:bodyPr rtlCol="0" anchor="ctr"/>
            <a:lstStyle/>
            <a:p>
              <a:endParaRPr lang="en-US" dirty="0"/>
            </a:p>
          </p:txBody>
        </p:sp>
        <p:sp>
          <p:nvSpPr>
            <p:cNvPr id="804" name="Freeform: Shape 803">
              <a:extLst>
                <a:ext uri="{FF2B5EF4-FFF2-40B4-BE49-F238E27FC236}">
                  <a16:creationId xmlns:a16="http://schemas.microsoft.com/office/drawing/2014/main" id="{0C2BB12E-3446-46FB-9FDE-02477562EFBA}"/>
                </a:ext>
              </a:extLst>
            </p:cNvPr>
            <p:cNvSpPr/>
            <p:nvPr/>
          </p:nvSpPr>
          <p:spPr>
            <a:xfrm>
              <a:off x="4934871" y="5813914"/>
              <a:ext cx="477202" cy="496290"/>
            </a:xfrm>
            <a:custGeom>
              <a:avLst/>
              <a:gdLst>
                <a:gd name="connsiteX0" fmla="*/ 211496 w 477202"/>
                <a:gd name="connsiteY0" fmla="*/ 500108 h 496290"/>
                <a:gd name="connsiteX1" fmla="*/ 0 w 477202"/>
                <a:gd name="connsiteY1" fmla="*/ 311327 h 496290"/>
                <a:gd name="connsiteX2" fmla="*/ 40848 w 477202"/>
                <a:gd name="connsiteY2" fmla="*/ 66236 h 496290"/>
                <a:gd name="connsiteX3" fmla="*/ 276968 w 477202"/>
                <a:gd name="connsiteY3" fmla="*/ 0 h 496290"/>
                <a:gd name="connsiteX4" fmla="*/ 489419 w 477202"/>
                <a:gd name="connsiteY4" fmla="*/ 146597 h 496290"/>
                <a:gd name="connsiteX5" fmla="*/ 464604 w 477202"/>
                <a:gd name="connsiteY5" fmla="*/ 402568 h 496290"/>
                <a:gd name="connsiteX6" fmla="*/ 211496 w 477202"/>
                <a:gd name="connsiteY6" fmla="*/ 500108 h 496290"/>
                <a:gd name="connsiteX7" fmla="*/ 15461 w 477202"/>
                <a:gd name="connsiteY7" fmla="*/ 306364 h 496290"/>
                <a:gd name="connsiteX8" fmla="*/ 213786 w 477202"/>
                <a:gd name="connsiteY8" fmla="*/ 482356 h 496290"/>
                <a:gd name="connsiteX9" fmla="*/ 450861 w 477202"/>
                <a:gd name="connsiteY9" fmla="*/ 391688 h 496290"/>
                <a:gd name="connsiteX10" fmla="*/ 474530 w 477202"/>
                <a:gd name="connsiteY10" fmla="*/ 151941 h 496290"/>
                <a:gd name="connsiteX11" fmla="*/ 275250 w 477202"/>
                <a:gd name="connsiteY11" fmla="*/ 12980 h 496290"/>
                <a:gd name="connsiteX12" fmla="*/ 53255 w 477202"/>
                <a:gd name="connsiteY12" fmla="*/ 75971 h 496290"/>
                <a:gd name="connsiteX13" fmla="*/ 15461 w 477202"/>
                <a:gd name="connsiteY13" fmla="*/ 306364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496290">
                  <a:moveTo>
                    <a:pt x="211496" y="500108"/>
                  </a:moveTo>
                  <a:cubicBezTo>
                    <a:pt x="125218" y="423565"/>
                    <a:pt x="82842" y="385579"/>
                    <a:pt x="0" y="311327"/>
                  </a:cubicBezTo>
                  <a:cubicBezTo>
                    <a:pt x="17561" y="206915"/>
                    <a:pt x="25768" y="157286"/>
                    <a:pt x="40848" y="66236"/>
                  </a:cubicBezTo>
                  <a:cubicBezTo>
                    <a:pt x="135907" y="39703"/>
                    <a:pt x="183055" y="26342"/>
                    <a:pt x="276968" y="0"/>
                  </a:cubicBezTo>
                  <a:cubicBezTo>
                    <a:pt x="360574" y="57264"/>
                    <a:pt x="403141" y="86851"/>
                    <a:pt x="489419" y="146597"/>
                  </a:cubicBezTo>
                  <a:cubicBezTo>
                    <a:pt x="480447" y="241465"/>
                    <a:pt x="475294" y="293384"/>
                    <a:pt x="464604" y="402568"/>
                  </a:cubicBezTo>
                  <a:cubicBezTo>
                    <a:pt x="364010" y="442653"/>
                    <a:pt x="313426" y="462314"/>
                    <a:pt x="211496" y="500108"/>
                  </a:cubicBezTo>
                  <a:close/>
                  <a:moveTo>
                    <a:pt x="15461" y="306364"/>
                  </a:moveTo>
                  <a:cubicBezTo>
                    <a:pt x="93341" y="375654"/>
                    <a:pt x="133044" y="410967"/>
                    <a:pt x="213786" y="482356"/>
                  </a:cubicBezTo>
                  <a:cubicBezTo>
                    <a:pt x="309227" y="447234"/>
                    <a:pt x="356566" y="428909"/>
                    <a:pt x="450861" y="391688"/>
                  </a:cubicBezTo>
                  <a:cubicBezTo>
                    <a:pt x="460978" y="289948"/>
                    <a:pt x="465750" y="241273"/>
                    <a:pt x="474530" y="151941"/>
                  </a:cubicBezTo>
                  <a:cubicBezTo>
                    <a:pt x="393597" y="95250"/>
                    <a:pt x="353702" y="67381"/>
                    <a:pt x="275250" y="12980"/>
                  </a:cubicBezTo>
                  <a:cubicBezTo>
                    <a:pt x="186872" y="38176"/>
                    <a:pt x="142588" y="50774"/>
                    <a:pt x="53255" y="75971"/>
                  </a:cubicBezTo>
                  <a:cubicBezTo>
                    <a:pt x="39321" y="162058"/>
                    <a:pt x="31495" y="208633"/>
                    <a:pt x="15461" y="306364"/>
                  </a:cubicBezTo>
                  <a:close/>
                </a:path>
              </a:pathLst>
            </a:custGeom>
            <a:grpFill/>
            <a:ln w="19088" cap="flat">
              <a:noFill/>
              <a:prstDash val="solid"/>
              <a:miter/>
            </a:ln>
          </p:spPr>
          <p:txBody>
            <a:bodyPr rtlCol="0" anchor="ctr"/>
            <a:lstStyle/>
            <a:p>
              <a:endParaRPr lang="en-US" dirty="0"/>
            </a:p>
          </p:txBody>
        </p:sp>
        <p:sp>
          <p:nvSpPr>
            <p:cNvPr id="805" name="Freeform: Shape 804">
              <a:extLst>
                <a:ext uri="{FF2B5EF4-FFF2-40B4-BE49-F238E27FC236}">
                  <a16:creationId xmlns:a16="http://schemas.microsoft.com/office/drawing/2014/main" id="{4BBF2779-1C9A-40AE-BF66-4C54110904D9}"/>
                </a:ext>
              </a:extLst>
            </p:cNvPr>
            <p:cNvSpPr/>
            <p:nvPr/>
          </p:nvSpPr>
          <p:spPr>
            <a:xfrm>
              <a:off x="5384968" y="5875187"/>
              <a:ext cx="477202" cy="515378"/>
            </a:xfrm>
            <a:custGeom>
              <a:avLst/>
              <a:gdLst>
                <a:gd name="connsiteX0" fmla="*/ 229248 w 477202"/>
                <a:gd name="connsiteY0" fmla="*/ 517860 h 515378"/>
                <a:gd name="connsiteX1" fmla="*/ 0 w 477202"/>
                <a:gd name="connsiteY1" fmla="*/ 338814 h 515378"/>
                <a:gd name="connsiteX2" fmla="*/ 25196 w 477202"/>
                <a:gd name="connsiteY2" fmla="*/ 83224 h 515378"/>
                <a:gd name="connsiteX3" fmla="*/ 263034 w 477202"/>
                <a:gd name="connsiteY3" fmla="*/ 0 h 515378"/>
                <a:gd name="connsiteX4" fmla="*/ 490564 w 477202"/>
                <a:gd name="connsiteY4" fmla="*/ 133426 h 515378"/>
                <a:gd name="connsiteX5" fmla="*/ 481783 w 477202"/>
                <a:gd name="connsiteY5" fmla="*/ 396269 h 515378"/>
                <a:gd name="connsiteX6" fmla="*/ 229248 w 477202"/>
                <a:gd name="connsiteY6" fmla="*/ 517860 h 515378"/>
                <a:gd name="connsiteX7" fmla="*/ 15461 w 477202"/>
                <a:gd name="connsiteY7" fmla="*/ 332705 h 515378"/>
                <a:gd name="connsiteX8" fmla="*/ 230584 w 477202"/>
                <a:gd name="connsiteY8" fmla="*/ 499344 h 515378"/>
                <a:gd name="connsiteX9" fmla="*/ 467086 w 477202"/>
                <a:gd name="connsiteY9" fmla="*/ 386343 h 515378"/>
                <a:gd name="connsiteX10" fmla="*/ 475676 w 477202"/>
                <a:gd name="connsiteY10" fmla="*/ 139916 h 515378"/>
                <a:gd name="connsiteX11" fmla="*/ 262270 w 477202"/>
                <a:gd name="connsiteY11" fmla="*/ 13362 h 515378"/>
                <a:gd name="connsiteX12" fmla="*/ 38749 w 477202"/>
                <a:gd name="connsiteY12" fmla="*/ 92577 h 515378"/>
                <a:gd name="connsiteX13" fmla="*/ 15461 w 477202"/>
                <a:gd name="connsiteY13" fmla="*/ 332705 h 51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515378">
                  <a:moveTo>
                    <a:pt x="229248" y="517860"/>
                  </a:moveTo>
                  <a:cubicBezTo>
                    <a:pt x="135716" y="446089"/>
                    <a:pt x="89905" y="410012"/>
                    <a:pt x="0" y="338814"/>
                  </a:cubicBezTo>
                  <a:cubicBezTo>
                    <a:pt x="10880" y="229821"/>
                    <a:pt x="16034" y="177901"/>
                    <a:pt x="25196" y="83224"/>
                  </a:cubicBezTo>
                  <a:cubicBezTo>
                    <a:pt x="120827" y="50011"/>
                    <a:pt x="168357" y="33213"/>
                    <a:pt x="263034" y="0"/>
                  </a:cubicBezTo>
                  <a:cubicBezTo>
                    <a:pt x="352557" y="52683"/>
                    <a:pt x="397987" y="79597"/>
                    <a:pt x="490564" y="133426"/>
                  </a:cubicBezTo>
                  <a:cubicBezTo>
                    <a:pt x="487319" y="230775"/>
                    <a:pt x="485601" y="284031"/>
                    <a:pt x="481783" y="396269"/>
                  </a:cubicBezTo>
                  <a:cubicBezTo>
                    <a:pt x="381380" y="446279"/>
                    <a:pt x="330988" y="470712"/>
                    <a:pt x="229248" y="517860"/>
                  </a:cubicBezTo>
                  <a:close/>
                  <a:moveTo>
                    <a:pt x="15461" y="332705"/>
                  </a:moveTo>
                  <a:cubicBezTo>
                    <a:pt x="99831" y="398941"/>
                    <a:pt x="142970" y="432536"/>
                    <a:pt x="230584" y="499344"/>
                  </a:cubicBezTo>
                  <a:cubicBezTo>
                    <a:pt x="325834" y="455442"/>
                    <a:pt x="372982" y="432727"/>
                    <a:pt x="467086" y="386343"/>
                  </a:cubicBezTo>
                  <a:cubicBezTo>
                    <a:pt x="470713" y="281549"/>
                    <a:pt x="472622" y="231538"/>
                    <a:pt x="475676" y="139916"/>
                  </a:cubicBezTo>
                  <a:cubicBezTo>
                    <a:pt x="389016" y="88950"/>
                    <a:pt x="346258" y="63372"/>
                    <a:pt x="262270" y="13362"/>
                  </a:cubicBezTo>
                  <a:cubicBezTo>
                    <a:pt x="173129" y="45239"/>
                    <a:pt x="128463" y="61082"/>
                    <a:pt x="38749" y="92577"/>
                  </a:cubicBezTo>
                  <a:cubicBezTo>
                    <a:pt x="29968" y="182100"/>
                    <a:pt x="25387" y="230775"/>
                    <a:pt x="15461" y="332705"/>
                  </a:cubicBezTo>
                  <a:close/>
                </a:path>
              </a:pathLst>
            </a:custGeom>
            <a:grpFill/>
            <a:ln w="19088" cap="flat">
              <a:noFill/>
              <a:prstDash val="solid"/>
              <a:miter/>
            </a:ln>
          </p:spPr>
          <p:txBody>
            <a:bodyPr rtlCol="0" anchor="ctr"/>
            <a:lstStyle/>
            <a:p>
              <a:endParaRPr lang="en-US" dirty="0"/>
            </a:p>
          </p:txBody>
        </p:sp>
        <p:sp>
          <p:nvSpPr>
            <p:cNvPr id="806" name="Freeform: Shape 805">
              <a:extLst>
                <a:ext uri="{FF2B5EF4-FFF2-40B4-BE49-F238E27FC236}">
                  <a16:creationId xmlns:a16="http://schemas.microsoft.com/office/drawing/2014/main" id="{AF22852D-2A17-4932-8930-288F9296ACE3}"/>
                </a:ext>
              </a:extLst>
            </p:cNvPr>
            <p:cNvSpPr/>
            <p:nvPr/>
          </p:nvSpPr>
          <p:spPr>
            <a:xfrm>
              <a:off x="5851673" y="5903055"/>
              <a:ext cx="477202" cy="515378"/>
            </a:xfrm>
            <a:custGeom>
              <a:avLst/>
              <a:gdLst>
                <a:gd name="connsiteX0" fmla="*/ 245854 w 477202"/>
                <a:gd name="connsiteY0" fmla="*/ 527404 h 515378"/>
                <a:gd name="connsiteX1" fmla="*/ 0 w 477202"/>
                <a:gd name="connsiteY1" fmla="*/ 367255 h 515378"/>
                <a:gd name="connsiteX2" fmla="*/ 9162 w 477202"/>
                <a:gd name="connsiteY2" fmla="*/ 104603 h 515378"/>
                <a:gd name="connsiteX3" fmla="*/ 247954 w 477202"/>
                <a:gd name="connsiteY3" fmla="*/ 0 h 515378"/>
                <a:gd name="connsiteX4" fmla="*/ 489037 w 477202"/>
                <a:gd name="connsiteY4" fmla="*/ 113574 h 515378"/>
                <a:gd name="connsiteX5" fmla="*/ 495717 w 477202"/>
                <a:gd name="connsiteY5" fmla="*/ 378326 h 515378"/>
                <a:gd name="connsiteX6" fmla="*/ 245854 w 477202"/>
                <a:gd name="connsiteY6" fmla="*/ 527404 h 515378"/>
                <a:gd name="connsiteX7" fmla="*/ 15461 w 477202"/>
                <a:gd name="connsiteY7" fmla="*/ 359620 h 515378"/>
                <a:gd name="connsiteX8" fmla="*/ 245854 w 477202"/>
                <a:gd name="connsiteY8" fmla="*/ 508507 h 515378"/>
                <a:gd name="connsiteX9" fmla="*/ 480065 w 477202"/>
                <a:gd name="connsiteY9" fmla="*/ 369927 h 515378"/>
                <a:gd name="connsiteX10" fmla="*/ 474148 w 477202"/>
                <a:gd name="connsiteY10" fmla="*/ 121591 h 515378"/>
                <a:gd name="connsiteX11" fmla="*/ 247763 w 477202"/>
                <a:gd name="connsiteY11" fmla="*/ 13553 h 515378"/>
                <a:gd name="connsiteX12" fmla="*/ 23478 w 477202"/>
                <a:gd name="connsiteY12" fmla="*/ 113001 h 515378"/>
                <a:gd name="connsiteX13" fmla="*/ 15461 w 477202"/>
                <a:gd name="connsiteY13" fmla="*/ 359620 h 51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515378">
                  <a:moveTo>
                    <a:pt x="245854" y="527404"/>
                  </a:moveTo>
                  <a:cubicBezTo>
                    <a:pt x="145833" y="464223"/>
                    <a:pt x="96586" y="431964"/>
                    <a:pt x="0" y="367255"/>
                  </a:cubicBezTo>
                  <a:cubicBezTo>
                    <a:pt x="4008" y="255208"/>
                    <a:pt x="5917" y="201761"/>
                    <a:pt x="9162" y="104603"/>
                  </a:cubicBezTo>
                  <a:cubicBezTo>
                    <a:pt x="104985" y="63182"/>
                    <a:pt x="152514" y="41994"/>
                    <a:pt x="247954" y="0"/>
                  </a:cubicBezTo>
                  <a:cubicBezTo>
                    <a:pt x="342822" y="45239"/>
                    <a:pt x="391306" y="68335"/>
                    <a:pt x="489037" y="113574"/>
                  </a:cubicBezTo>
                  <a:cubicBezTo>
                    <a:pt x="491519" y="211305"/>
                    <a:pt x="492855" y="265134"/>
                    <a:pt x="495717" y="378326"/>
                  </a:cubicBezTo>
                  <a:cubicBezTo>
                    <a:pt x="396460" y="439217"/>
                    <a:pt x="346449" y="469185"/>
                    <a:pt x="245854" y="527404"/>
                  </a:cubicBezTo>
                  <a:close/>
                  <a:moveTo>
                    <a:pt x="15461" y="359620"/>
                  </a:moveTo>
                  <a:cubicBezTo>
                    <a:pt x="106130" y="419747"/>
                    <a:pt x="152132" y="449715"/>
                    <a:pt x="245854" y="508507"/>
                  </a:cubicBezTo>
                  <a:cubicBezTo>
                    <a:pt x="339959" y="454297"/>
                    <a:pt x="386916" y="426428"/>
                    <a:pt x="480065" y="369927"/>
                  </a:cubicBezTo>
                  <a:cubicBezTo>
                    <a:pt x="477583" y="264179"/>
                    <a:pt x="476248" y="213787"/>
                    <a:pt x="474148" y="121591"/>
                  </a:cubicBezTo>
                  <a:cubicBezTo>
                    <a:pt x="382525" y="78452"/>
                    <a:pt x="336905" y="56501"/>
                    <a:pt x="247763" y="13553"/>
                  </a:cubicBezTo>
                  <a:cubicBezTo>
                    <a:pt x="158240" y="53447"/>
                    <a:pt x="113383" y="73489"/>
                    <a:pt x="23478" y="113001"/>
                  </a:cubicBezTo>
                  <a:cubicBezTo>
                    <a:pt x="20615" y="204815"/>
                    <a:pt x="18897" y="254826"/>
                    <a:pt x="15461" y="359620"/>
                  </a:cubicBezTo>
                  <a:close/>
                </a:path>
              </a:pathLst>
            </a:custGeom>
            <a:grpFill/>
            <a:ln w="19088" cap="flat">
              <a:noFill/>
              <a:prstDash val="solid"/>
              <a:miter/>
            </a:ln>
          </p:spPr>
          <p:txBody>
            <a:bodyPr rtlCol="0" anchor="ctr"/>
            <a:lstStyle/>
            <a:p>
              <a:endParaRPr lang="en-US" dirty="0"/>
            </a:p>
          </p:txBody>
        </p:sp>
        <p:sp>
          <p:nvSpPr>
            <p:cNvPr id="807" name="Freeform: Shape 806">
              <a:extLst>
                <a:ext uri="{FF2B5EF4-FFF2-40B4-BE49-F238E27FC236}">
                  <a16:creationId xmlns:a16="http://schemas.microsoft.com/office/drawing/2014/main" id="{5656CE28-6B56-402C-9F87-74BF51DCEED9}"/>
                </a:ext>
              </a:extLst>
            </p:cNvPr>
            <p:cNvSpPr/>
            <p:nvPr/>
          </p:nvSpPr>
          <p:spPr>
            <a:xfrm>
              <a:off x="6325630" y="5889121"/>
              <a:ext cx="496291" cy="515378"/>
            </a:xfrm>
            <a:custGeom>
              <a:avLst/>
              <a:gdLst>
                <a:gd name="connsiteX0" fmla="*/ 263797 w 496290"/>
                <a:gd name="connsiteY0" fmla="*/ 525113 h 515378"/>
                <a:gd name="connsiteX1" fmla="*/ 6298 w 496290"/>
                <a:gd name="connsiteY1" fmla="*/ 392642 h 515378"/>
                <a:gd name="connsiteX2" fmla="*/ 0 w 496290"/>
                <a:gd name="connsiteY2" fmla="*/ 127890 h 515378"/>
                <a:gd name="connsiteX3" fmla="*/ 236310 w 496290"/>
                <a:gd name="connsiteY3" fmla="*/ 0 h 515378"/>
                <a:gd name="connsiteX4" fmla="*/ 482738 w 496290"/>
                <a:gd name="connsiteY4" fmla="*/ 87232 h 515378"/>
                <a:gd name="connsiteX5" fmla="*/ 503734 w 496290"/>
                <a:gd name="connsiteY5" fmla="*/ 348167 h 515378"/>
                <a:gd name="connsiteX6" fmla="*/ 263797 w 496290"/>
                <a:gd name="connsiteY6" fmla="*/ 525113 h 515378"/>
                <a:gd name="connsiteX7" fmla="*/ 21568 w 496290"/>
                <a:gd name="connsiteY7" fmla="*/ 383480 h 515378"/>
                <a:gd name="connsiteX8" fmla="*/ 262842 w 496290"/>
                <a:gd name="connsiteY8" fmla="*/ 506407 h 515378"/>
                <a:gd name="connsiteX9" fmla="*/ 488082 w 496290"/>
                <a:gd name="connsiteY9" fmla="*/ 341868 h 515378"/>
                <a:gd name="connsiteX10" fmla="*/ 468804 w 496290"/>
                <a:gd name="connsiteY10" fmla="*/ 96968 h 515378"/>
                <a:gd name="connsiteX11" fmla="*/ 237265 w 496290"/>
                <a:gd name="connsiteY11" fmla="*/ 13743 h 515378"/>
                <a:gd name="connsiteX12" fmla="*/ 15461 w 496290"/>
                <a:gd name="connsiteY12" fmla="*/ 135144 h 515378"/>
                <a:gd name="connsiteX13" fmla="*/ 21568 w 496290"/>
                <a:gd name="connsiteY13" fmla="*/ 383480 h 51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515378">
                  <a:moveTo>
                    <a:pt x="263797" y="525113"/>
                  </a:moveTo>
                  <a:cubicBezTo>
                    <a:pt x="159957" y="474148"/>
                    <a:pt x="108420" y="447616"/>
                    <a:pt x="6298" y="392642"/>
                  </a:cubicBezTo>
                  <a:cubicBezTo>
                    <a:pt x="3626" y="279450"/>
                    <a:pt x="2290" y="225812"/>
                    <a:pt x="0" y="127890"/>
                  </a:cubicBezTo>
                  <a:cubicBezTo>
                    <a:pt x="95441" y="77307"/>
                    <a:pt x="142588" y="51538"/>
                    <a:pt x="236310" y="0"/>
                  </a:cubicBezTo>
                  <a:cubicBezTo>
                    <a:pt x="334232" y="35313"/>
                    <a:pt x="383670" y="52874"/>
                    <a:pt x="482738" y="87232"/>
                  </a:cubicBezTo>
                  <a:cubicBezTo>
                    <a:pt x="490372" y="183818"/>
                    <a:pt x="494763" y="236692"/>
                    <a:pt x="503734" y="348167"/>
                  </a:cubicBezTo>
                  <a:cubicBezTo>
                    <a:pt x="409058" y="419747"/>
                    <a:pt x="360955" y="455251"/>
                    <a:pt x="263797" y="525113"/>
                  </a:cubicBezTo>
                  <a:close/>
                  <a:moveTo>
                    <a:pt x="21568" y="383480"/>
                  </a:moveTo>
                  <a:cubicBezTo>
                    <a:pt x="117200" y="434254"/>
                    <a:pt x="165494" y="458878"/>
                    <a:pt x="262842" y="506407"/>
                  </a:cubicBezTo>
                  <a:cubicBezTo>
                    <a:pt x="353893" y="441317"/>
                    <a:pt x="398941" y="408294"/>
                    <a:pt x="488082" y="341868"/>
                  </a:cubicBezTo>
                  <a:cubicBezTo>
                    <a:pt x="479874" y="237647"/>
                    <a:pt x="475866" y="188018"/>
                    <a:pt x="468804" y="96968"/>
                  </a:cubicBezTo>
                  <a:cubicBezTo>
                    <a:pt x="375654" y="64136"/>
                    <a:pt x="329270" y="47529"/>
                    <a:pt x="237265" y="13743"/>
                  </a:cubicBezTo>
                  <a:cubicBezTo>
                    <a:pt x="149268" y="62609"/>
                    <a:pt x="104985" y="87042"/>
                    <a:pt x="15461" y="135144"/>
                  </a:cubicBezTo>
                  <a:cubicBezTo>
                    <a:pt x="17561" y="227339"/>
                    <a:pt x="18897" y="277732"/>
                    <a:pt x="21568" y="383480"/>
                  </a:cubicBezTo>
                  <a:close/>
                </a:path>
              </a:pathLst>
            </a:custGeom>
            <a:grpFill/>
            <a:ln w="19088" cap="flat">
              <a:noFill/>
              <a:prstDash val="solid"/>
              <a:miter/>
            </a:ln>
          </p:spPr>
          <p:txBody>
            <a:bodyPr rtlCol="0" anchor="ctr"/>
            <a:lstStyle/>
            <a:p>
              <a:endParaRPr lang="en-US" dirty="0"/>
            </a:p>
          </p:txBody>
        </p:sp>
        <p:sp>
          <p:nvSpPr>
            <p:cNvPr id="808" name="Freeform: Shape 807">
              <a:extLst>
                <a:ext uri="{FF2B5EF4-FFF2-40B4-BE49-F238E27FC236}">
                  <a16:creationId xmlns:a16="http://schemas.microsoft.com/office/drawing/2014/main" id="{2B0D699B-3CD1-4BDA-BD06-45688E8ECC04}"/>
                </a:ext>
              </a:extLst>
            </p:cNvPr>
            <p:cNvSpPr/>
            <p:nvPr/>
          </p:nvSpPr>
          <p:spPr>
            <a:xfrm>
              <a:off x="6793670" y="5828803"/>
              <a:ext cx="496291" cy="496290"/>
            </a:xfrm>
            <a:custGeom>
              <a:avLst/>
              <a:gdLst>
                <a:gd name="connsiteX0" fmla="*/ 281169 w 496290"/>
                <a:gd name="connsiteY0" fmla="*/ 513851 h 496290"/>
                <a:gd name="connsiteX1" fmla="*/ 20615 w 496290"/>
                <a:gd name="connsiteY1" fmla="*/ 410776 h 496290"/>
                <a:gd name="connsiteX2" fmla="*/ 0 w 496290"/>
                <a:gd name="connsiteY2" fmla="*/ 149651 h 496290"/>
                <a:gd name="connsiteX3" fmla="*/ 226385 w 496290"/>
                <a:gd name="connsiteY3" fmla="*/ 0 h 496290"/>
                <a:gd name="connsiteX4" fmla="*/ 473195 w 496290"/>
                <a:gd name="connsiteY4" fmla="*/ 64900 h 496290"/>
                <a:gd name="connsiteX5" fmla="*/ 507362 w 496290"/>
                <a:gd name="connsiteY5" fmla="*/ 318580 h 496290"/>
                <a:gd name="connsiteX6" fmla="*/ 281169 w 496290"/>
                <a:gd name="connsiteY6" fmla="*/ 513851 h 496290"/>
                <a:gd name="connsiteX7" fmla="*/ 35123 w 496290"/>
                <a:gd name="connsiteY7" fmla="*/ 399895 h 496290"/>
                <a:gd name="connsiteX8" fmla="*/ 279259 w 496290"/>
                <a:gd name="connsiteY8" fmla="*/ 495527 h 496290"/>
                <a:gd name="connsiteX9" fmla="*/ 491328 w 496290"/>
                <a:gd name="connsiteY9" fmla="*/ 313618 h 496290"/>
                <a:gd name="connsiteX10" fmla="*/ 459642 w 496290"/>
                <a:gd name="connsiteY10" fmla="*/ 75398 h 496290"/>
                <a:gd name="connsiteX11" fmla="*/ 227721 w 496290"/>
                <a:gd name="connsiteY11" fmla="*/ 13362 h 496290"/>
                <a:gd name="connsiteX12" fmla="*/ 15461 w 496290"/>
                <a:gd name="connsiteY12" fmla="*/ 155186 h 496290"/>
                <a:gd name="connsiteX13" fmla="*/ 35123 w 496290"/>
                <a:gd name="connsiteY13" fmla="*/ 399895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496290">
                  <a:moveTo>
                    <a:pt x="281169" y="513851"/>
                  </a:moveTo>
                  <a:cubicBezTo>
                    <a:pt x="176374" y="474148"/>
                    <a:pt x="124264" y="453533"/>
                    <a:pt x="20615" y="410776"/>
                  </a:cubicBezTo>
                  <a:cubicBezTo>
                    <a:pt x="11835" y="299301"/>
                    <a:pt x="7636" y="246237"/>
                    <a:pt x="0" y="149651"/>
                  </a:cubicBezTo>
                  <a:cubicBezTo>
                    <a:pt x="91433" y="89523"/>
                    <a:pt x="136671" y="59364"/>
                    <a:pt x="226385" y="0"/>
                  </a:cubicBezTo>
                  <a:cubicBezTo>
                    <a:pt x="324689" y="25960"/>
                    <a:pt x="373936" y="38940"/>
                    <a:pt x="473195" y="64900"/>
                  </a:cubicBezTo>
                  <a:cubicBezTo>
                    <a:pt x="485792" y="158813"/>
                    <a:pt x="492664" y="210351"/>
                    <a:pt x="507362" y="318580"/>
                  </a:cubicBezTo>
                  <a:cubicBezTo>
                    <a:pt x="418030" y="396269"/>
                    <a:pt x="372982" y="435590"/>
                    <a:pt x="281169" y="513851"/>
                  </a:cubicBezTo>
                  <a:close/>
                  <a:moveTo>
                    <a:pt x="35123" y="399895"/>
                  </a:moveTo>
                  <a:cubicBezTo>
                    <a:pt x="132280" y="439408"/>
                    <a:pt x="181146" y="458496"/>
                    <a:pt x="279259" y="495527"/>
                  </a:cubicBezTo>
                  <a:cubicBezTo>
                    <a:pt x="365155" y="422610"/>
                    <a:pt x="407532" y="385961"/>
                    <a:pt x="491328" y="313618"/>
                  </a:cubicBezTo>
                  <a:cubicBezTo>
                    <a:pt x="477776" y="212260"/>
                    <a:pt x="471476" y="163967"/>
                    <a:pt x="459642" y="75398"/>
                  </a:cubicBezTo>
                  <a:cubicBezTo>
                    <a:pt x="366492" y="50774"/>
                    <a:pt x="320108" y="38176"/>
                    <a:pt x="227721" y="13362"/>
                  </a:cubicBezTo>
                  <a:cubicBezTo>
                    <a:pt x="143543" y="69672"/>
                    <a:pt x="101167" y="98113"/>
                    <a:pt x="15461" y="155186"/>
                  </a:cubicBezTo>
                  <a:cubicBezTo>
                    <a:pt x="22715" y="246046"/>
                    <a:pt x="26724" y="295865"/>
                    <a:pt x="35123" y="399895"/>
                  </a:cubicBezTo>
                  <a:close/>
                </a:path>
              </a:pathLst>
            </a:custGeom>
            <a:grpFill/>
            <a:ln w="19088" cap="flat">
              <a:noFill/>
              <a:prstDash val="solid"/>
              <a:miter/>
            </a:ln>
          </p:spPr>
          <p:txBody>
            <a:bodyPr rtlCol="0" anchor="ctr"/>
            <a:lstStyle/>
            <a:p>
              <a:endParaRPr lang="en-US" dirty="0"/>
            </a:p>
          </p:txBody>
        </p:sp>
        <p:sp>
          <p:nvSpPr>
            <p:cNvPr id="809" name="Freeform: Shape 808">
              <a:extLst>
                <a:ext uri="{FF2B5EF4-FFF2-40B4-BE49-F238E27FC236}">
                  <a16:creationId xmlns:a16="http://schemas.microsoft.com/office/drawing/2014/main" id="{F49EA6B3-0991-4929-9CDF-371419CA2770}"/>
                </a:ext>
              </a:extLst>
            </p:cNvPr>
            <p:cNvSpPr/>
            <p:nvPr/>
          </p:nvSpPr>
          <p:spPr>
            <a:xfrm>
              <a:off x="7252548" y="5734317"/>
              <a:ext cx="496291" cy="496290"/>
            </a:xfrm>
            <a:custGeom>
              <a:avLst/>
              <a:gdLst>
                <a:gd name="connsiteX0" fmla="*/ 293765 w 496290"/>
                <a:gd name="connsiteY0" fmla="*/ 496863 h 496290"/>
                <a:gd name="connsiteX1" fmla="*/ 33785 w 496290"/>
                <a:gd name="connsiteY1" fmla="*/ 416502 h 496290"/>
                <a:gd name="connsiteX2" fmla="*/ 0 w 496290"/>
                <a:gd name="connsiteY2" fmla="*/ 162631 h 496290"/>
                <a:gd name="connsiteX3" fmla="*/ 213977 w 496290"/>
                <a:gd name="connsiteY3" fmla="*/ 0 h 496290"/>
                <a:gd name="connsiteX4" fmla="*/ 458686 w 496290"/>
                <a:gd name="connsiteY4" fmla="*/ 48675 h 496290"/>
                <a:gd name="connsiteX5" fmla="*/ 504689 w 496290"/>
                <a:gd name="connsiteY5" fmla="*/ 293002 h 496290"/>
                <a:gd name="connsiteX6" fmla="*/ 293765 w 496290"/>
                <a:gd name="connsiteY6" fmla="*/ 496863 h 496290"/>
                <a:gd name="connsiteX7" fmla="*/ 47338 w 496290"/>
                <a:gd name="connsiteY7" fmla="*/ 404668 h 496290"/>
                <a:gd name="connsiteX8" fmla="*/ 290902 w 496290"/>
                <a:gd name="connsiteY8" fmla="*/ 479111 h 496290"/>
                <a:gd name="connsiteX9" fmla="*/ 488655 w 496290"/>
                <a:gd name="connsiteY9" fmla="*/ 288994 h 496290"/>
                <a:gd name="connsiteX10" fmla="*/ 445898 w 496290"/>
                <a:gd name="connsiteY10" fmla="*/ 59555 h 496290"/>
                <a:gd name="connsiteX11" fmla="*/ 215886 w 496290"/>
                <a:gd name="connsiteY11" fmla="*/ 12789 h 496290"/>
                <a:gd name="connsiteX12" fmla="*/ 15270 w 496290"/>
                <a:gd name="connsiteY12" fmla="*/ 166639 h 496290"/>
                <a:gd name="connsiteX13" fmla="*/ 47338 w 496290"/>
                <a:gd name="connsiteY13" fmla="*/ 404668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496290">
                  <a:moveTo>
                    <a:pt x="293765" y="496863"/>
                  </a:moveTo>
                  <a:cubicBezTo>
                    <a:pt x="189354" y="465559"/>
                    <a:pt x="137433" y="449525"/>
                    <a:pt x="33785" y="416502"/>
                  </a:cubicBezTo>
                  <a:cubicBezTo>
                    <a:pt x="19278" y="308082"/>
                    <a:pt x="12407" y="256544"/>
                    <a:pt x="0" y="162631"/>
                  </a:cubicBezTo>
                  <a:cubicBezTo>
                    <a:pt x="86468" y="96395"/>
                    <a:pt x="129226" y="63563"/>
                    <a:pt x="213977" y="0"/>
                  </a:cubicBezTo>
                  <a:cubicBezTo>
                    <a:pt x="311517" y="19088"/>
                    <a:pt x="360382" y="28823"/>
                    <a:pt x="458686" y="48675"/>
                  </a:cubicBezTo>
                  <a:cubicBezTo>
                    <a:pt x="475675" y="139152"/>
                    <a:pt x="485028" y="188781"/>
                    <a:pt x="504689" y="293002"/>
                  </a:cubicBezTo>
                  <a:cubicBezTo>
                    <a:pt x="421273" y="373172"/>
                    <a:pt x="379089" y="414212"/>
                    <a:pt x="293765" y="496863"/>
                  </a:cubicBezTo>
                  <a:close/>
                  <a:moveTo>
                    <a:pt x="47338" y="404668"/>
                  </a:moveTo>
                  <a:cubicBezTo>
                    <a:pt x="144306" y="435209"/>
                    <a:pt x="193171" y="450097"/>
                    <a:pt x="290902" y="479111"/>
                  </a:cubicBezTo>
                  <a:cubicBezTo>
                    <a:pt x="371073" y="402186"/>
                    <a:pt x="410584" y="363819"/>
                    <a:pt x="488655" y="288994"/>
                  </a:cubicBezTo>
                  <a:cubicBezTo>
                    <a:pt x="470521" y="191454"/>
                    <a:pt x="461741" y="144879"/>
                    <a:pt x="445898" y="59555"/>
                  </a:cubicBezTo>
                  <a:cubicBezTo>
                    <a:pt x="353511" y="40467"/>
                    <a:pt x="307509" y="31114"/>
                    <a:pt x="215886" y="12789"/>
                  </a:cubicBezTo>
                  <a:cubicBezTo>
                    <a:pt x="136479" y="73107"/>
                    <a:pt x="96395" y="104030"/>
                    <a:pt x="15270" y="166639"/>
                  </a:cubicBezTo>
                  <a:cubicBezTo>
                    <a:pt x="27105" y="255208"/>
                    <a:pt x="33594" y="303501"/>
                    <a:pt x="47338" y="404668"/>
                  </a:cubicBezTo>
                  <a:close/>
                </a:path>
              </a:pathLst>
            </a:custGeom>
            <a:grpFill/>
            <a:ln w="19088" cap="flat">
              <a:noFill/>
              <a:prstDash val="solid"/>
              <a:miter/>
            </a:ln>
          </p:spPr>
          <p:txBody>
            <a:bodyPr rtlCol="0" anchor="ctr"/>
            <a:lstStyle/>
            <a:p>
              <a:endParaRPr lang="en-US" dirty="0"/>
            </a:p>
          </p:txBody>
        </p:sp>
        <p:sp>
          <p:nvSpPr>
            <p:cNvPr id="810" name="Freeform: Shape 809">
              <a:extLst>
                <a:ext uri="{FF2B5EF4-FFF2-40B4-BE49-F238E27FC236}">
                  <a16:creationId xmlns:a16="http://schemas.microsoft.com/office/drawing/2014/main" id="{BD631210-EF61-4377-8F41-C571275300D8}"/>
                </a:ext>
              </a:extLst>
            </p:cNvPr>
            <p:cNvSpPr/>
            <p:nvPr/>
          </p:nvSpPr>
          <p:spPr>
            <a:xfrm>
              <a:off x="7697110" y="5619406"/>
              <a:ext cx="496291" cy="458114"/>
            </a:xfrm>
            <a:custGeom>
              <a:avLst/>
              <a:gdLst>
                <a:gd name="connsiteX0" fmla="*/ 303119 w 496290"/>
                <a:gd name="connsiteY0" fmla="*/ 476821 h 458114"/>
                <a:gd name="connsiteX1" fmla="*/ 45621 w 496290"/>
                <a:gd name="connsiteY1" fmla="*/ 412112 h 458114"/>
                <a:gd name="connsiteX2" fmla="*/ 0 w 496290"/>
                <a:gd name="connsiteY2" fmla="*/ 167593 h 458114"/>
                <a:gd name="connsiteX3" fmla="*/ 200997 w 496290"/>
                <a:gd name="connsiteY3" fmla="*/ 0 h 458114"/>
                <a:gd name="connsiteX4" fmla="*/ 442462 w 496290"/>
                <a:gd name="connsiteY4" fmla="*/ 39131 h 458114"/>
                <a:gd name="connsiteX5" fmla="*/ 498963 w 496290"/>
                <a:gd name="connsiteY5" fmla="*/ 273151 h 458114"/>
                <a:gd name="connsiteX6" fmla="*/ 303119 w 496290"/>
                <a:gd name="connsiteY6" fmla="*/ 476821 h 458114"/>
                <a:gd name="connsiteX7" fmla="*/ 58410 w 496290"/>
                <a:gd name="connsiteY7" fmla="*/ 399705 h 458114"/>
                <a:gd name="connsiteX8" fmla="*/ 299492 w 496290"/>
                <a:gd name="connsiteY8" fmla="*/ 459832 h 458114"/>
                <a:gd name="connsiteX9" fmla="*/ 483311 w 496290"/>
                <a:gd name="connsiteY9" fmla="*/ 269524 h 458114"/>
                <a:gd name="connsiteX10" fmla="*/ 430628 w 496290"/>
                <a:gd name="connsiteY10" fmla="*/ 49629 h 458114"/>
                <a:gd name="connsiteX11" fmla="*/ 203670 w 496290"/>
                <a:gd name="connsiteY11" fmla="*/ 12216 h 458114"/>
                <a:gd name="connsiteX12" fmla="*/ 15270 w 496290"/>
                <a:gd name="connsiteY12" fmla="*/ 170648 h 458114"/>
                <a:gd name="connsiteX13" fmla="*/ 58410 w 496290"/>
                <a:gd name="connsiteY13" fmla="*/ 399705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458114">
                  <a:moveTo>
                    <a:pt x="303119" y="476821"/>
                  </a:moveTo>
                  <a:cubicBezTo>
                    <a:pt x="199852" y="451052"/>
                    <a:pt x="148315" y="438072"/>
                    <a:pt x="45621" y="412112"/>
                  </a:cubicBezTo>
                  <a:cubicBezTo>
                    <a:pt x="26151" y="307891"/>
                    <a:pt x="16798" y="258071"/>
                    <a:pt x="0" y="167593"/>
                  </a:cubicBezTo>
                  <a:cubicBezTo>
                    <a:pt x="81124" y="98685"/>
                    <a:pt x="121209" y="64900"/>
                    <a:pt x="200997" y="0"/>
                  </a:cubicBezTo>
                  <a:cubicBezTo>
                    <a:pt x="297202" y="14698"/>
                    <a:pt x="345494" y="22524"/>
                    <a:pt x="442462" y="39131"/>
                  </a:cubicBezTo>
                  <a:cubicBezTo>
                    <a:pt x="463458" y="125982"/>
                    <a:pt x="474912" y="173511"/>
                    <a:pt x="498963" y="273151"/>
                  </a:cubicBezTo>
                  <a:cubicBezTo>
                    <a:pt x="421466" y="352366"/>
                    <a:pt x="382334" y="393406"/>
                    <a:pt x="303119" y="476821"/>
                  </a:cubicBezTo>
                  <a:close/>
                  <a:moveTo>
                    <a:pt x="58410" y="399705"/>
                  </a:moveTo>
                  <a:cubicBezTo>
                    <a:pt x="154613" y="423947"/>
                    <a:pt x="202716" y="435972"/>
                    <a:pt x="299492" y="459832"/>
                  </a:cubicBezTo>
                  <a:cubicBezTo>
                    <a:pt x="373935" y="382144"/>
                    <a:pt x="410585" y="343968"/>
                    <a:pt x="483311" y="269524"/>
                  </a:cubicBezTo>
                  <a:cubicBezTo>
                    <a:pt x="460978" y="176183"/>
                    <a:pt x="450288" y="131517"/>
                    <a:pt x="430628" y="49629"/>
                  </a:cubicBezTo>
                  <a:cubicBezTo>
                    <a:pt x="339386" y="33786"/>
                    <a:pt x="293957" y="26342"/>
                    <a:pt x="203670" y="12216"/>
                  </a:cubicBezTo>
                  <a:cubicBezTo>
                    <a:pt x="128845" y="73871"/>
                    <a:pt x="91241" y="105557"/>
                    <a:pt x="15270" y="170648"/>
                  </a:cubicBezTo>
                  <a:cubicBezTo>
                    <a:pt x="31305" y="255781"/>
                    <a:pt x="40085" y="302356"/>
                    <a:pt x="58410" y="399705"/>
                  </a:cubicBezTo>
                  <a:close/>
                </a:path>
              </a:pathLst>
            </a:custGeom>
            <a:grpFill/>
            <a:ln w="19088" cap="flat">
              <a:noFill/>
              <a:prstDash val="solid"/>
              <a:miter/>
            </a:ln>
          </p:spPr>
          <p:txBody>
            <a:bodyPr rtlCol="0" anchor="ctr"/>
            <a:lstStyle/>
            <a:p>
              <a:endParaRPr lang="en-US" dirty="0"/>
            </a:p>
          </p:txBody>
        </p:sp>
        <p:sp>
          <p:nvSpPr>
            <p:cNvPr id="811" name="Freeform: Shape 810">
              <a:extLst>
                <a:ext uri="{FF2B5EF4-FFF2-40B4-BE49-F238E27FC236}">
                  <a16:creationId xmlns:a16="http://schemas.microsoft.com/office/drawing/2014/main" id="{FE0B4049-7703-46E3-9DA9-BE0111405B48}"/>
                </a:ext>
              </a:extLst>
            </p:cNvPr>
            <p:cNvSpPr/>
            <p:nvPr/>
          </p:nvSpPr>
          <p:spPr>
            <a:xfrm>
              <a:off x="8126019" y="5496670"/>
              <a:ext cx="477202" cy="439026"/>
            </a:xfrm>
            <a:custGeom>
              <a:avLst/>
              <a:gdLst>
                <a:gd name="connsiteX0" fmla="*/ 310946 w 477202"/>
                <a:gd name="connsiteY0" fmla="*/ 456396 h 439026"/>
                <a:gd name="connsiteX1" fmla="*/ 56310 w 477202"/>
                <a:gd name="connsiteY1" fmla="*/ 399895 h 439026"/>
                <a:gd name="connsiteX2" fmla="*/ 0 w 477202"/>
                <a:gd name="connsiteY2" fmla="*/ 165494 h 439026"/>
                <a:gd name="connsiteX3" fmla="*/ 188782 w 477202"/>
                <a:gd name="connsiteY3" fmla="*/ 0 h 439026"/>
                <a:gd name="connsiteX4" fmla="*/ 427574 w 477202"/>
                <a:gd name="connsiteY4" fmla="*/ 35695 h 439026"/>
                <a:gd name="connsiteX5" fmla="*/ 493619 w 477202"/>
                <a:gd name="connsiteY5" fmla="*/ 259598 h 439026"/>
                <a:gd name="connsiteX6" fmla="*/ 310946 w 477202"/>
                <a:gd name="connsiteY6" fmla="*/ 456396 h 439026"/>
                <a:gd name="connsiteX7" fmla="*/ 68145 w 477202"/>
                <a:gd name="connsiteY7" fmla="*/ 387870 h 439026"/>
                <a:gd name="connsiteX8" fmla="*/ 306555 w 477202"/>
                <a:gd name="connsiteY8" fmla="*/ 440362 h 439026"/>
                <a:gd name="connsiteX9" fmla="*/ 478158 w 477202"/>
                <a:gd name="connsiteY9" fmla="*/ 256544 h 439026"/>
                <a:gd name="connsiteX10" fmla="*/ 416502 w 477202"/>
                <a:gd name="connsiteY10" fmla="*/ 46193 h 439026"/>
                <a:gd name="connsiteX11" fmla="*/ 192026 w 477202"/>
                <a:gd name="connsiteY11" fmla="*/ 12025 h 439026"/>
                <a:gd name="connsiteX12" fmla="*/ 15080 w 477202"/>
                <a:gd name="connsiteY12" fmla="*/ 168357 h 439026"/>
                <a:gd name="connsiteX13" fmla="*/ 68145 w 477202"/>
                <a:gd name="connsiteY13" fmla="*/ 387870 h 43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439026">
                  <a:moveTo>
                    <a:pt x="310946" y="456396"/>
                  </a:moveTo>
                  <a:cubicBezTo>
                    <a:pt x="208634" y="433300"/>
                    <a:pt x="157668" y="422038"/>
                    <a:pt x="56310" y="399895"/>
                  </a:cubicBezTo>
                  <a:cubicBezTo>
                    <a:pt x="32259" y="300065"/>
                    <a:pt x="20998" y="252535"/>
                    <a:pt x="0" y="165494"/>
                  </a:cubicBezTo>
                  <a:cubicBezTo>
                    <a:pt x="75971" y="96776"/>
                    <a:pt x="113765" y="63563"/>
                    <a:pt x="188782" y="0"/>
                  </a:cubicBezTo>
                  <a:cubicBezTo>
                    <a:pt x="283650" y="12789"/>
                    <a:pt x="331560" y="19851"/>
                    <a:pt x="427574" y="35695"/>
                  </a:cubicBezTo>
                  <a:cubicBezTo>
                    <a:pt x="452007" y="118728"/>
                    <a:pt x="465368" y="164348"/>
                    <a:pt x="493619" y="259598"/>
                  </a:cubicBezTo>
                  <a:cubicBezTo>
                    <a:pt x="421275" y="335759"/>
                    <a:pt x="384817" y="375463"/>
                    <a:pt x="310946" y="456396"/>
                  </a:cubicBezTo>
                  <a:close/>
                  <a:moveTo>
                    <a:pt x="68145" y="387870"/>
                  </a:moveTo>
                  <a:cubicBezTo>
                    <a:pt x="163204" y="408485"/>
                    <a:pt x="210924" y="418984"/>
                    <a:pt x="306555" y="440362"/>
                  </a:cubicBezTo>
                  <a:cubicBezTo>
                    <a:pt x="375845" y="364773"/>
                    <a:pt x="410013" y="327743"/>
                    <a:pt x="478158" y="256544"/>
                  </a:cubicBezTo>
                  <a:cubicBezTo>
                    <a:pt x="452007" y="167403"/>
                    <a:pt x="439600" y="124645"/>
                    <a:pt x="416502" y="46193"/>
                  </a:cubicBezTo>
                  <a:cubicBezTo>
                    <a:pt x="326216" y="31113"/>
                    <a:pt x="281169" y="24433"/>
                    <a:pt x="192026" y="12025"/>
                  </a:cubicBezTo>
                  <a:cubicBezTo>
                    <a:pt x="121591" y="72344"/>
                    <a:pt x="86279" y="103648"/>
                    <a:pt x="15080" y="168357"/>
                  </a:cubicBezTo>
                  <a:cubicBezTo>
                    <a:pt x="34932" y="250054"/>
                    <a:pt x="45621" y="294529"/>
                    <a:pt x="68145" y="387870"/>
                  </a:cubicBezTo>
                  <a:close/>
                </a:path>
              </a:pathLst>
            </a:custGeom>
            <a:grpFill/>
            <a:ln w="19088" cap="flat">
              <a:noFill/>
              <a:prstDash val="solid"/>
              <a:miter/>
            </a:ln>
          </p:spPr>
          <p:txBody>
            <a:bodyPr rtlCol="0" anchor="ctr"/>
            <a:lstStyle/>
            <a:p>
              <a:endParaRPr lang="en-US" dirty="0"/>
            </a:p>
          </p:txBody>
        </p:sp>
        <p:sp>
          <p:nvSpPr>
            <p:cNvPr id="812" name="Freeform: Shape 811">
              <a:extLst>
                <a:ext uri="{FF2B5EF4-FFF2-40B4-BE49-F238E27FC236}">
                  <a16:creationId xmlns:a16="http://schemas.microsoft.com/office/drawing/2014/main" id="{B3F9CF62-9EFE-4020-9DEE-384B980FC47D}"/>
                </a:ext>
              </a:extLst>
            </p:cNvPr>
            <p:cNvSpPr/>
            <p:nvPr/>
          </p:nvSpPr>
          <p:spPr>
            <a:xfrm>
              <a:off x="8540995" y="5378896"/>
              <a:ext cx="477202" cy="419938"/>
            </a:xfrm>
            <a:custGeom>
              <a:avLst/>
              <a:gdLst>
                <a:gd name="connsiteX0" fmla="*/ 318580 w 477202"/>
                <a:gd name="connsiteY0" fmla="*/ 436735 h 419938"/>
                <a:gd name="connsiteX1" fmla="*/ 65663 w 477202"/>
                <a:gd name="connsiteY1" fmla="*/ 381762 h 419938"/>
                <a:gd name="connsiteX2" fmla="*/ 0 w 477202"/>
                <a:gd name="connsiteY2" fmla="*/ 157668 h 419938"/>
                <a:gd name="connsiteX3" fmla="*/ 178664 w 477202"/>
                <a:gd name="connsiteY3" fmla="*/ 0 h 419938"/>
                <a:gd name="connsiteX4" fmla="*/ 416692 w 477202"/>
                <a:gd name="connsiteY4" fmla="*/ 38176 h 419938"/>
                <a:gd name="connsiteX5" fmla="*/ 491328 w 477202"/>
                <a:gd name="connsiteY5" fmla="*/ 252917 h 419938"/>
                <a:gd name="connsiteX6" fmla="*/ 318580 w 477202"/>
                <a:gd name="connsiteY6" fmla="*/ 436735 h 419938"/>
                <a:gd name="connsiteX7" fmla="*/ 76733 w 477202"/>
                <a:gd name="connsiteY7" fmla="*/ 369927 h 419938"/>
                <a:gd name="connsiteX8" fmla="*/ 313617 w 477202"/>
                <a:gd name="connsiteY8" fmla="*/ 421274 h 419938"/>
                <a:gd name="connsiteX9" fmla="*/ 475675 w 477202"/>
                <a:gd name="connsiteY9" fmla="*/ 249290 h 419938"/>
                <a:gd name="connsiteX10" fmla="*/ 405812 w 477202"/>
                <a:gd name="connsiteY10" fmla="*/ 47529 h 419938"/>
                <a:gd name="connsiteX11" fmla="*/ 182100 w 477202"/>
                <a:gd name="connsiteY11" fmla="*/ 11071 h 419938"/>
                <a:gd name="connsiteX12" fmla="*/ 14697 w 477202"/>
                <a:gd name="connsiteY12" fmla="*/ 159958 h 419938"/>
                <a:gd name="connsiteX13" fmla="*/ 76733 w 477202"/>
                <a:gd name="connsiteY13" fmla="*/ 369927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419938">
                  <a:moveTo>
                    <a:pt x="318580" y="436735"/>
                  </a:moveTo>
                  <a:cubicBezTo>
                    <a:pt x="216649" y="413639"/>
                    <a:pt x="166066" y="402568"/>
                    <a:pt x="65663" y="381762"/>
                  </a:cubicBezTo>
                  <a:cubicBezTo>
                    <a:pt x="37794" y="286321"/>
                    <a:pt x="24432" y="240892"/>
                    <a:pt x="0" y="157668"/>
                  </a:cubicBezTo>
                  <a:cubicBezTo>
                    <a:pt x="71580" y="91623"/>
                    <a:pt x="107275" y="59937"/>
                    <a:pt x="178664" y="0"/>
                  </a:cubicBezTo>
                  <a:cubicBezTo>
                    <a:pt x="272960" y="13171"/>
                    <a:pt x="320489" y="20806"/>
                    <a:pt x="416692" y="38176"/>
                  </a:cubicBezTo>
                  <a:cubicBezTo>
                    <a:pt x="444370" y="117964"/>
                    <a:pt x="459641" y="161485"/>
                    <a:pt x="491328" y="252917"/>
                  </a:cubicBezTo>
                  <a:cubicBezTo>
                    <a:pt x="422419" y="323352"/>
                    <a:pt x="387869" y="360192"/>
                    <a:pt x="318580" y="436735"/>
                  </a:cubicBezTo>
                  <a:close/>
                  <a:moveTo>
                    <a:pt x="76733" y="369927"/>
                  </a:moveTo>
                  <a:cubicBezTo>
                    <a:pt x="171029" y="389397"/>
                    <a:pt x="218368" y="399705"/>
                    <a:pt x="313617" y="421274"/>
                  </a:cubicBezTo>
                  <a:cubicBezTo>
                    <a:pt x="378707" y="350076"/>
                    <a:pt x="411157" y="315526"/>
                    <a:pt x="475675" y="249290"/>
                  </a:cubicBezTo>
                  <a:cubicBezTo>
                    <a:pt x="446089" y="163776"/>
                    <a:pt x="431963" y="122927"/>
                    <a:pt x="405812" y="47529"/>
                  </a:cubicBezTo>
                  <a:cubicBezTo>
                    <a:pt x="315526" y="31113"/>
                    <a:pt x="270860" y="23860"/>
                    <a:pt x="182100" y="11071"/>
                  </a:cubicBezTo>
                  <a:cubicBezTo>
                    <a:pt x="115292" y="67954"/>
                    <a:pt x="81696" y="97731"/>
                    <a:pt x="14697" y="159958"/>
                  </a:cubicBezTo>
                  <a:cubicBezTo>
                    <a:pt x="37794" y="238219"/>
                    <a:pt x="50392" y="280786"/>
                    <a:pt x="76733" y="369927"/>
                  </a:cubicBezTo>
                  <a:close/>
                </a:path>
              </a:pathLst>
            </a:custGeom>
            <a:grpFill/>
            <a:ln w="19088" cap="flat">
              <a:noFill/>
              <a:prstDash val="solid"/>
              <a:miter/>
            </a:ln>
          </p:spPr>
          <p:txBody>
            <a:bodyPr rtlCol="0" anchor="ctr"/>
            <a:lstStyle/>
            <a:p>
              <a:endParaRPr lang="en-US" dirty="0"/>
            </a:p>
          </p:txBody>
        </p:sp>
        <p:sp>
          <p:nvSpPr>
            <p:cNvPr id="813" name="Freeform: Shape 812">
              <a:extLst>
                <a:ext uri="{FF2B5EF4-FFF2-40B4-BE49-F238E27FC236}">
                  <a16:creationId xmlns:a16="http://schemas.microsoft.com/office/drawing/2014/main" id="{5E1B93EA-B905-4EAA-9A3E-11DFDD4AE3E9}"/>
                </a:ext>
              </a:extLst>
            </p:cNvPr>
            <p:cNvSpPr/>
            <p:nvPr/>
          </p:nvSpPr>
          <p:spPr>
            <a:xfrm>
              <a:off x="8944708" y="5275248"/>
              <a:ext cx="477202" cy="419938"/>
            </a:xfrm>
            <a:custGeom>
              <a:avLst/>
              <a:gdLst>
                <a:gd name="connsiteX0" fmla="*/ 328507 w 477202"/>
                <a:gd name="connsiteY0" fmla="*/ 420129 h 419938"/>
                <a:gd name="connsiteX1" fmla="*/ 74444 w 477202"/>
                <a:gd name="connsiteY1" fmla="*/ 360001 h 419938"/>
                <a:gd name="connsiteX2" fmla="*/ 0 w 477202"/>
                <a:gd name="connsiteY2" fmla="*/ 145070 h 419938"/>
                <a:gd name="connsiteX3" fmla="*/ 171411 w 477202"/>
                <a:gd name="connsiteY3" fmla="*/ 0 h 419938"/>
                <a:gd name="connsiteX4" fmla="*/ 411539 w 477202"/>
                <a:gd name="connsiteY4" fmla="*/ 46384 h 419938"/>
                <a:gd name="connsiteX5" fmla="*/ 494573 w 477202"/>
                <a:gd name="connsiteY5" fmla="*/ 253681 h 419938"/>
                <a:gd name="connsiteX6" fmla="*/ 328507 w 477202"/>
                <a:gd name="connsiteY6" fmla="*/ 420129 h 419938"/>
                <a:gd name="connsiteX7" fmla="*/ 85133 w 477202"/>
                <a:gd name="connsiteY7" fmla="*/ 349121 h 419938"/>
                <a:gd name="connsiteX8" fmla="*/ 322970 w 477202"/>
                <a:gd name="connsiteY8" fmla="*/ 405240 h 419938"/>
                <a:gd name="connsiteX9" fmla="*/ 479112 w 477202"/>
                <a:gd name="connsiteY9" fmla="*/ 249482 h 419938"/>
                <a:gd name="connsiteX10" fmla="*/ 401423 w 477202"/>
                <a:gd name="connsiteY10" fmla="*/ 54783 h 419938"/>
                <a:gd name="connsiteX11" fmla="*/ 175802 w 477202"/>
                <a:gd name="connsiteY11" fmla="*/ 10689 h 419938"/>
                <a:gd name="connsiteX12" fmla="*/ 15080 w 477202"/>
                <a:gd name="connsiteY12" fmla="*/ 147551 h 419938"/>
                <a:gd name="connsiteX13" fmla="*/ 85133 w 477202"/>
                <a:gd name="connsiteY13" fmla="*/ 349121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7202" h="419938">
                  <a:moveTo>
                    <a:pt x="328507" y="420129"/>
                  </a:moveTo>
                  <a:cubicBezTo>
                    <a:pt x="226004" y="394360"/>
                    <a:pt x="175229" y="382334"/>
                    <a:pt x="74444" y="360001"/>
                  </a:cubicBezTo>
                  <a:cubicBezTo>
                    <a:pt x="42757" y="268570"/>
                    <a:pt x="27678" y="224858"/>
                    <a:pt x="0" y="145070"/>
                  </a:cubicBezTo>
                  <a:cubicBezTo>
                    <a:pt x="68336" y="83797"/>
                    <a:pt x="102694" y="54592"/>
                    <a:pt x="171411" y="0"/>
                  </a:cubicBezTo>
                  <a:cubicBezTo>
                    <a:pt x="266279" y="15843"/>
                    <a:pt x="314191" y="25196"/>
                    <a:pt x="411539" y="46384"/>
                  </a:cubicBezTo>
                  <a:cubicBezTo>
                    <a:pt x="442462" y="123500"/>
                    <a:pt x="459260" y="165494"/>
                    <a:pt x="494573" y="253681"/>
                  </a:cubicBezTo>
                  <a:cubicBezTo>
                    <a:pt x="428146" y="316862"/>
                    <a:pt x="394933" y="350267"/>
                    <a:pt x="328507" y="420129"/>
                  </a:cubicBezTo>
                  <a:close/>
                  <a:moveTo>
                    <a:pt x="85133" y="349121"/>
                  </a:moveTo>
                  <a:cubicBezTo>
                    <a:pt x="179429" y="370118"/>
                    <a:pt x="226958" y="381189"/>
                    <a:pt x="322970" y="405240"/>
                  </a:cubicBezTo>
                  <a:cubicBezTo>
                    <a:pt x="385389" y="340150"/>
                    <a:pt x="416502" y="308845"/>
                    <a:pt x="479112" y="249482"/>
                  </a:cubicBezTo>
                  <a:cubicBezTo>
                    <a:pt x="446280" y="167021"/>
                    <a:pt x="430436" y="127509"/>
                    <a:pt x="401423" y="54783"/>
                  </a:cubicBezTo>
                  <a:cubicBezTo>
                    <a:pt x="309991" y="34931"/>
                    <a:pt x="264943" y="26151"/>
                    <a:pt x="175802" y="10689"/>
                  </a:cubicBezTo>
                  <a:cubicBezTo>
                    <a:pt x="111284" y="62418"/>
                    <a:pt x="79216" y="89905"/>
                    <a:pt x="15080" y="147551"/>
                  </a:cubicBezTo>
                  <a:cubicBezTo>
                    <a:pt x="41231" y="222949"/>
                    <a:pt x="55356" y="263798"/>
                    <a:pt x="85133" y="349121"/>
                  </a:cubicBezTo>
                  <a:close/>
                </a:path>
              </a:pathLst>
            </a:custGeom>
            <a:grpFill/>
            <a:ln w="19088" cap="flat">
              <a:noFill/>
              <a:prstDash val="solid"/>
              <a:miter/>
            </a:ln>
          </p:spPr>
          <p:txBody>
            <a:bodyPr rtlCol="0" anchor="ctr"/>
            <a:lstStyle/>
            <a:p>
              <a:endParaRPr lang="en-US" dirty="0"/>
            </a:p>
          </p:txBody>
        </p:sp>
        <p:sp>
          <p:nvSpPr>
            <p:cNvPr id="814" name="Freeform: Shape 813">
              <a:extLst>
                <a:ext uri="{FF2B5EF4-FFF2-40B4-BE49-F238E27FC236}">
                  <a16:creationId xmlns:a16="http://schemas.microsoft.com/office/drawing/2014/main" id="{B8CB9A6D-711A-4ED4-A748-B2081E4866CB}"/>
                </a:ext>
              </a:extLst>
            </p:cNvPr>
            <p:cNvSpPr/>
            <p:nvPr/>
          </p:nvSpPr>
          <p:spPr>
            <a:xfrm>
              <a:off x="9343650" y="5195651"/>
              <a:ext cx="496291" cy="400850"/>
            </a:xfrm>
            <a:custGeom>
              <a:avLst/>
              <a:gdLst>
                <a:gd name="connsiteX0" fmla="*/ 341867 w 496290"/>
                <a:gd name="connsiteY0" fmla="*/ 407531 h 400849"/>
                <a:gd name="connsiteX1" fmla="*/ 82842 w 496290"/>
                <a:gd name="connsiteY1" fmla="*/ 335951 h 400849"/>
                <a:gd name="connsiteX2" fmla="*/ 0 w 496290"/>
                <a:gd name="connsiteY2" fmla="*/ 128463 h 400849"/>
                <a:gd name="connsiteX3" fmla="*/ 167975 w 496290"/>
                <a:gd name="connsiteY3" fmla="*/ 0 h 400849"/>
                <a:gd name="connsiteX4" fmla="*/ 414402 w 496290"/>
                <a:gd name="connsiteY4" fmla="*/ 60128 h 400849"/>
                <a:gd name="connsiteX5" fmla="*/ 506216 w 496290"/>
                <a:gd name="connsiteY5" fmla="*/ 262271 h 400849"/>
                <a:gd name="connsiteX6" fmla="*/ 341867 w 496290"/>
                <a:gd name="connsiteY6" fmla="*/ 407531 h 400849"/>
                <a:gd name="connsiteX7" fmla="*/ 93150 w 496290"/>
                <a:gd name="connsiteY7" fmla="*/ 326407 h 400849"/>
                <a:gd name="connsiteX8" fmla="*/ 335759 w 496290"/>
                <a:gd name="connsiteY8" fmla="*/ 393215 h 400849"/>
                <a:gd name="connsiteX9" fmla="*/ 489991 w 496290"/>
                <a:gd name="connsiteY9" fmla="*/ 257307 h 400849"/>
                <a:gd name="connsiteX10" fmla="*/ 404095 w 496290"/>
                <a:gd name="connsiteY10" fmla="*/ 67572 h 400849"/>
                <a:gd name="connsiteX11" fmla="*/ 172556 w 496290"/>
                <a:gd name="connsiteY11" fmla="*/ 10689 h 400849"/>
                <a:gd name="connsiteX12" fmla="*/ 15270 w 496290"/>
                <a:gd name="connsiteY12" fmla="*/ 131708 h 400849"/>
                <a:gd name="connsiteX13" fmla="*/ 93150 w 496290"/>
                <a:gd name="connsiteY13" fmla="*/ 326407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96290" h="400849">
                  <a:moveTo>
                    <a:pt x="341867" y="407531"/>
                  </a:moveTo>
                  <a:cubicBezTo>
                    <a:pt x="236883" y="376608"/>
                    <a:pt x="185155" y="362292"/>
                    <a:pt x="82842" y="335951"/>
                  </a:cubicBezTo>
                  <a:cubicBezTo>
                    <a:pt x="47720" y="247763"/>
                    <a:pt x="30923" y="205579"/>
                    <a:pt x="0" y="128463"/>
                  </a:cubicBezTo>
                  <a:cubicBezTo>
                    <a:pt x="66617" y="73489"/>
                    <a:pt x="100021" y="47720"/>
                    <a:pt x="167975" y="0"/>
                  </a:cubicBezTo>
                  <a:cubicBezTo>
                    <a:pt x="264752" y="20806"/>
                    <a:pt x="313999" y="32832"/>
                    <a:pt x="414402" y="60128"/>
                  </a:cubicBezTo>
                  <a:cubicBezTo>
                    <a:pt x="448570" y="135335"/>
                    <a:pt x="467276" y="176374"/>
                    <a:pt x="506216" y="262271"/>
                  </a:cubicBezTo>
                  <a:cubicBezTo>
                    <a:pt x="439980" y="316862"/>
                    <a:pt x="407148" y="346067"/>
                    <a:pt x="341867" y="407531"/>
                  </a:cubicBezTo>
                  <a:close/>
                  <a:moveTo>
                    <a:pt x="93150" y="326407"/>
                  </a:moveTo>
                  <a:cubicBezTo>
                    <a:pt x="188971" y="351030"/>
                    <a:pt x="237456" y="364392"/>
                    <a:pt x="335759" y="393215"/>
                  </a:cubicBezTo>
                  <a:cubicBezTo>
                    <a:pt x="397032" y="335759"/>
                    <a:pt x="427764" y="308464"/>
                    <a:pt x="489991" y="257307"/>
                  </a:cubicBezTo>
                  <a:cubicBezTo>
                    <a:pt x="453723" y="176947"/>
                    <a:pt x="436163" y="138580"/>
                    <a:pt x="404095" y="67572"/>
                  </a:cubicBezTo>
                  <a:cubicBezTo>
                    <a:pt x="309800" y="41994"/>
                    <a:pt x="263607" y="30732"/>
                    <a:pt x="172556" y="10689"/>
                  </a:cubicBezTo>
                  <a:cubicBezTo>
                    <a:pt x="108992" y="55928"/>
                    <a:pt x="77689" y="80170"/>
                    <a:pt x="15270" y="131708"/>
                  </a:cubicBezTo>
                  <a:cubicBezTo>
                    <a:pt x="44285" y="204624"/>
                    <a:pt x="60127" y="243946"/>
                    <a:pt x="93150" y="326407"/>
                  </a:cubicBezTo>
                  <a:close/>
                </a:path>
              </a:pathLst>
            </a:custGeom>
            <a:grpFill/>
            <a:ln w="19088" cap="flat">
              <a:noFill/>
              <a:prstDash val="solid"/>
              <a:miter/>
            </a:ln>
          </p:spPr>
          <p:txBody>
            <a:bodyPr rtlCol="0" anchor="ctr"/>
            <a:lstStyle/>
            <a:p>
              <a:endParaRPr lang="en-US" dirty="0"/>
            </a:p>
          </p:txBody>
        </p:sp>
        <p:sp>
          <p:nvSpPr>
            <p:cNvPr id="815" name="Freeform: Shape 814">
              <a:extLst>
                <a:ext uri="{FF2B5EF4-FFF2-40B4-BE49-F238E27FC236}">
                  <a16:creationId xmlns:a16="http://schemas.microsoft.com/office/drawing/2014/main" id="{EBFAF0E8-A4DE-462D-AED7-03204AB6D0BD}"/>
                </a:ext>
              </a:extLst>
            </p:cNvPr>
            <p:cNvSpPr/>
            <p:nvPr/>
          </p:nvSpPr>
          <p:spPr>
            <a:xfrm>
              <a:off x="9745072" y="5149267"/>
              <a:ext cx="515379" cy="381762"/>
            </a:xfrm>
            <a:custGeom>
              <a:avLst/>
              <a:gdLst>
                <a:gd name="connsiteX0" fmla="*/ 360957 w 515378"/>
                <a:gd name="connsiteY0" fmla="*/ 399705 h 381761"/>
                <a:gd name="connsiteX1" fmla="*/ 91623 w 515378"/>
                <a:gd name="connsiteY1" fmla="*/ 310372 h 381761"/>
                <a:gd name="connsiteX2" fmla="*/ 0 w 515378"/>
                <a:gd name="connsiteY2" fmla="*/ 108229 h 381761"/>
                <a:gd name="connsiteX3" fmla="*/ 168548 w 515378"/>
                <a:gd name="connsiteY3" fmla="*/ 0 h 381761"/>
                <a:gd name="connsiteX4" fmla="*/ 426811 w 515378"/>
                <a:gd name="connsiteY4" fmla="*/ 79597 h 381761"/>
                <a:gd name="connsiteX5" fmla="*/ 528550 w 515378"/>
                <a:gd name="connsiteY5" fmla="*/ 279259 h 381761"/>
                <a:gd name="connsiteX6" fmla="*/ 360957 w 515378"/>
                <a:gd name="connsiteY6" fmla="*/ 399705 h 381761"/>
                <a:gd name="connsiteX7" fmla="*/ 101931 w 515378"/>
                <a:gd name="connsiteY7" fmla="*/ 302164 h 381761"/>
                <a:gd name="connsiteX8" fmla="*/ 354275 w 515378"/>
                <a:gd name="connsiteY8" fmla="*/ 385770 h 381761"/>
                <a:gd name="connsiteX9" fmla="*/ 511561 w 515378"/>
                <a:gd name="connsiteY9" fmla="*/ 273151 h 381761"/>
                <a:gd name="connsiteX10" fmla="*/ 416311 w 515378"/>
                <a:gd name="connsiteY10" fmla="*/ 85705 h 381761"/>
                <a:gd name="connsiteX11" fmla="*/ 173702 w 515378"/>
                <a:gd name="connsiteY11" fmla="*/ 10499 h 381761"/>
                <a:gd name="connsiteX12" fmla="*/ 15652 w 515378"/>
                <a:gd name="connsiteY12" fmla="*/ 112429 h 381761"/>
                <a:gd name="connsiteX13" fmla="*/ 101931 w 515378"/>
                <a:gd name="connsiteY13" fmla="*/ 302164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381761">
                  <a:moveTo>
                    <a:pt x="360957" y="399705"/>
                  </a:moveTo>
                  <a:cubicBezTo>
                    <a:pt x="251200" y="360956"/>
                    <a:pt x="197371" y="343013"/>
                    <a:pt x="91623" y="310372"/>
                  </a:cubicBezTo>
                  <a:cubicBezTo>
                    <a:pt x="52683" y="224476"/>
                    <a:pt x="34168" y="183437"/>
                    <a:pt x="0" y="108229"/>
                  </a:cubicBezTo>
                  <a:cubicBezTo>
                    <a:pt x="66427" y="61082"/>
                    <a:pt x="100021" y="39322"/>
                    <a:pt x="168548" y="0"/>
                  </a:cubicBezTo>
                  <a:cubicBezTo>
                    <a:pt x="269524" y="28060"/>
                    <a:pt x="321062" y="43903"/>
                    <a:pt x="426811" y="79597"/>
                  </a:cubicBezTo>
                  <a:cubicBezTo>
                    <a:pt x="464796" y="154041"/>
                    <a:pt x="485410" y="194508"/>
                    <a:pt x="528550" y="279259"/>
                  </a:cubicBezTo>
                  <a:cubicBezTo>
                    <a:pt x="460596" y="323734"/>
                    <a:pt x="427001" y="347785"/>
                    <a:pt x="360957" y="399705"/>
                  </a:cubicBezTo>
                  <a:close/>
                  <a:moveTo>
                    <a:pt x="101931" y="302164"/>
                  </a:moveTo>
                  <a:cubicBezTo>
                    <a:pt x="200998" y="332896"/>
                    <a:pt x="251581" y="349503"/>
                    <a:pt x="354275" y="385770"/>
                  </a:cubicBezTo>
                  <a:cubicBezTo>
                    <a:pt x="416311" y="337477"/>
                    <a:pt x="447616" y="314763"/>
                    <a:pt x="511561" y="273151"/>
                  </a:cubicBezTo>
                  <a:cubicBezTo>
                    <a:pt x="471285" y="193935"/>
                    <a:pt x="452006" y="155950"/>
                    <a:pt x="416311" y="85705"/>
                  </a:cubicBezTo>
                  <a:cubicBezTo>
                    <a:pt x="317054" y="52301"/>
                    <a:pt x="268570" y="37222"/>
                    <a:pt x="173702" y="10499"/>
                  </a:cubicBezTo>
                  <a:cubicBezTo>
                    <a:pt x="109566" y="47720"/>
                    <a:pt x="77880" y="68335"/>
                    <a:pt x="15652" y="112429"/>
                  </a:cubicBezTo>
                  <a:cubicBezTo>
                    <a:pt x="47911" y="183437"/>
                    <a:pt x="65472" y="221804"/>
                    <a:pt x="101931" y="302164"/>
                  </a:cubicBezTo>
                  <a:close/>
                </a:path>
              </a:pathLst>
            </a:custGeom>
            <a:grpFill/>
            <a:ln w="19088" cap="flat">
              <a:noFill/>
              <a:prstDash val="solid"/>
              <a:miter/>
            </a:ln>
          </p:spPr>
          <p:txBody>
            <a:bodyPr rtlCol="0" anchor="ctr"/>
            <a:lstStyle/>
            <a:p>
              <a:endParaRPr lang="en-US" dirty="0"/>
            </a:p>
          </p:txBody>
        </p:sp>
        <p:sp>
          <p:nvSpPr>
            <p:cNvPr id="816" name="Freeform: Shape 815">
              <a:extLst>
                <a:ext uri="{FF2B5EF4-FFF2-40B4-BE49-F238E27FC236}">
                  <a16:creationId xmlns:a16="http://schemas.microsoft.com/office/drawing/2014/main" id="{F2F2CF35-2ECC-4351-9498-2FBEC4B933CF}"/>
                </a:ext>
              </a:extLst>
            </p:cNvPr>
            <p:cNvSpPr/>
            <p:nvPr/>
          </p:nvSpPr>
          <p:spPr>
            <a:xfrm>
              <a:off x="10158521" y="5146022"/>
              <a:ext cx="553555" cy="381762"/>
            </a:xfrm>
            <a:custGeom>
              <a:avLst/>
              <a:gdLst>
                <a:gd name="connsiteX0" fmla="*/ 387679 w 553554"/>
                <a:gd name="connsiteY0" fmla="*/ 396460 h 381761"/>
                <a:gd name="connsiteX1" fmla="*/ 101358 w 553554"/>
                <a:gd name="connsiteY1" fmla="*/ 283076 h 381761"/>
                <a:gd name="connsiteX2" fmla="*/ 0 w 553554"/>
                <a:gd name="connsiteY2" fmla="*/ 83224 h 381761"/>
                <a:gd name="connsiteX3" fmla="*/ 175038 w 553554"/>
                <a:gd name="connsiteY3" fmla="*/ 0 h 381761"/>
                <a:gd name="connsiteX4" fmla="*/ 450097 w 553554"/>
                <a:gd name="connsiteY4" fmla="*/ 102503 h 381761"/>
                <a:gd name="connsiteX5" fmla="*/ 561572 w 553554"/>
                <a:gd name="connsiteY5" fmla="*/ 299683 h 381761"/>
                <a:gd name="connsiteX6" fmla="*/ 387679 w 553554"/>
                <a:gd name="connsiteY6" fmla="*/ 396460 h 381761"/>
                <a:gd name="connsiteX7" fmla="*/ 112047 w 553554"/>
                <a:gd name="connsiteY7" fmla="*/ 276205 h 381761"/>
                <a:gd name="connsiteX8" fmla="*/ 380426 w 553554"/>
                <a:gd name="connsiteY8" fmla="*/ 382525 h 381761"/>
                <a:gd name="connsiteX9" fmla="*/ 543629 w 553554"/>
                <a:gd name="connsiteY9" fmla="*/ 292048 h 381761"/>
                <a:gd name="connsiteX10" fmla="*/ 439217 w 553554"/>
                <a:gd name="connsiteY10" fmla="*/ 106893 h 381761"/>
                <a:gd name="connsiteX11" fmla="*/ 180764 w 553554"/>
                <a:gd name="connsiteY11" fmla="*/ 10308 h 381761"/>
                <a:gd name="connsiteX12" fmla="*/ 16607 w 553554"/>
                <a:gd name="connsiteY12" fmla="*/ 88569 h 381761"/>
                <a:gd name="connsiteX13" fmla="*/ 112047 w 553554"/>
                <a:gd name="connsiteY13" fmla="*/ 276205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381761">
                  <a:moveTo>
                    <a:pt x="387679" y="396460"/>
                  </a:moveTo>
                  <a:cubicBezTo>
                    <a:pt x="271051" y="348549"/>
                    <a:pt x="213214" y="324688"/>
                    <a:pt x="101358" y="283076"/>
                  </a:cubicBezTo>
                  <a:cubicBezTo>
                    <a:pt x="58410" y="198325"/>
                    <a:pt x="37794" y="157668"/>
                    <a:pt x="0" y="83224"/>
                  </a:cubicBezTo>
                  <a:cubicBezTo>
                    <a:pt x="68335" y="45239"/>
                    <a:pt x="103648" y="29396"/>
                    <a:pt x="175038" y="0"/>
                  </a:cubicBezTo>
                  <a:cubicBezTo>
                    <a:pt x="282695" y="37794"/>
                    <a:pt x="337860" y="58600"/>
                    <a:pt x="450097" y="102503"/>
                  </a:cubicBezTo>
                  <a:cubicBezTo>
                    <a:pt x="491900" y="176374"/>
                    <a:pt x="514425" y="216268"/>
                    <a:pt x="561572" y="299683"/>
                  </a:cubicBezTo>
                  <a:cubicBezTo>
                    <a:pt x="491136" y="335187"/>
                    <a:pt x="456396" y="354657"/>
                    <a:pt x="387679" y="396460"/>
                  </a:cubicBezTo>
                  <a:close/>
                  <a:moveTo>
                    <a:pt x="112047" y="276205"/>
                  </a:moveTo>
                  <a:cubicBezTo>
                    <a:pt x="217032" y="315526"/>
                    <a:pt x="271241" y="337859"/>
                    <a:pt x="380426" y="382525"/>
                  </a:cubicBezTo>
                  <a:cubicBezTo>
                    <a:pt x="444944" y="343777"/>
                    <a:pt x="477394" y="325452"/>
                    <a:pt x="543629" y="292048"/>
                  </a:cubicBezTo>
                  <a:cubicBezTo>
                    <a:pt x="499726" y="213978"/>
                    <a:pt x="478539" y="176565"/>
                    <a:pt x="439217" y="106893"/>
                  </a:cubicBezTo>
                  <a:cubicBezTo>
                    <a:pt x="333851" y="65854"/>
                    <a:pt x="282122" y="46193"/>
                    <a:pt x="180764" y="10308"/>
                  </a:cubicBezTo>
                  <a:cubicBezTo>
                    <a:pt x="113955" y="38367"/>
                    <a:pt x="80742" y="53256"/>
                    <a:pt x="16607" y="88569"/>
                  </a:cubicBezTo>
                  <a:cubicBezTo>
                    <a:pt x="52301" y="158813"/>
                    <a:pt x="71580" y="196798"/>
                    <a:pt x="112047" y="276205"/>
                  </a:cubicBezTo>
                  <a:close/>
                </a:path>
              </a:pathLst>
            </a:custGeom>
            <a:grpFill/>
            <a:ln w="19088" cap="flat">
              <a:noFill/>
              <a:prstDash val="solid"/>
              <a:miter/>
            </a:ln>
          </p:spPr>
          <p:txBody>
            <a:bodyPr rtlCol="0" anchor="ctr"/>
            <a:lstStyle/>
            <a:p>
              <a:endParaRPr lang="en-US" dirty="0"/>
            </a:p>
          </p:txBody>
        </p:sp>
        <p:sp>
          <p:nvSpPr>
            <p:cNvPr id="817" name="Freeform: Shape 816">
              <a:extLst>
                <a:ext uri="{FF2B5EF4-FFF2-40B4-BE49-F238E27FC236}">
                  <a16:creationId xmlns:a16="http://schemas.microsoft.com/office/drawing/2014/main" id="{3283C4FA-5B45-48A1-8763-565DA98034E3}"/>
                </a:ext>
              </a:extLst>
            </p:cNvPr>
            <p:cNvSpPr/>
            <p:nvPr/>
          </p:nvSpPr>
          <p:spPr>
            <a:xfrm>
              <a:off x="10594301" y="5182480"/>
              <a:ext cx="572643" cy="381762"/>
            </a:xfrm>
            <a:custGeom>
              <a:avLst/>
              <a:gdLst>
                <a:gd name="connsiteX0" fmla="*/ 411922 w 572643"/>
                <a:gd name="connsiteY0" fmla="*/ 388443 h 381761"/>
                <a:gd name="connsiteX1" fmla="*/ 111284 w 572643"/>
                <a:gd name="connsiteY1" fmla="*/ 262080 h 381761"/>
                <a:gd name="connsiteX2" fmla="*/ 0 w 572643"/>
                <a:gd name="connsiteY2" fmla="*/ 64709 h 381761"/>
                <a:gd name="connsiteX3" fmla="*/ 181528 w 572643"/>
                <a:gd name="connsiteY3" fmla="*/ 0 h 381761"/>
                <a:gd name="connsiteX4" fmla="*/ 471667 w 572643"/>
                <a:gd name="connsiteY4" fmla="*/ 115865 h 381761"/>
                <a:gd name="connsiteX5" fmla="*/ 590968 w 572643"/>
                <a:gd name="connsiteY5" fmla="*/ 307509 h 381761"/>
                <a:gd name="connsiteX6" fmla="*/ 411922 w 572643"/>
                <a:gd name="connsiteY6" fmla="*/ 388443 h 381761"/>
                <a:gd name="connsiteX7" fmla="*/ 122164 w 572643"/>
                <a:gd name="connsiteY7" fmla="*/ 256544 h 381761"/>
                <a:gd name="connsiteX8" fmla="*/ 403905 w 572643"/>
                <a:gd name="connsiteY8" fmla="*/ 374890 h 381761"/>
                <a:gd name="connsiteX9" fmla="*/ 571880 w 572643"/>
                <a:gd name="connsiteY9" fmla="*/ 299492 h 381761"/>
                <a:gd name="connsiteX10" fmla="*/ 460215 w 572643"/>
                <a:gd name="connsiteY10" fmla="*/ 119491 h 381761"/>
                <a:gd name="connsiteX11" fmla="*/ 187636 w 572643"/>
                <a:gd name="connsiteY11" fmla="*/ 10308 h 381761"/>
                <a:gd name="connsiteX12" fmla="*/ 17371 w 572643"/>
                <a:gd name="connsiteY12" fmla="*/ 71580 h 381761"/>
                <a:gd name="connsiteX13" fmla="*/ 122164 w 572643"/>
                <a:gd name="connsiteY13" fmla="*/ 256544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381761">
                  <a:moveTo>
                    <a:pt x="411922" y="388443"/>
                  </a:moveTo>
                  <a:cubicBezTo>
                    <a:pt x="289948" y="336523"/>
                    <a:pt x="229821" y="310945"/>
                    <a:pt x="111284" y="262080"/>
                  </a:cubicBezTo>
                  <a:cubicBezTo>
                    <a:pt x="64328" y="178665"/>
                    <a:pt x="41803" y="138580"/>
                    <a:pt x="0" y="64709"/>
                  </a:cubicBezTo>
                  <a:cubicBezTo>
                    <a:pt x="71199" y="35504"/>
                    <a:pt x="107466" y="22524"/>
                    <a:pt x="181528" y="0"/>
                  </a:cubicBezTo>
                  <a:cubicBezTo>
                    <a:pt x="295485" y="44094"/>
                    <a:pt x="353703" y="67572"/>
                    <a:pt x="471667" y="115865"/>
                  </a:cubicBezTo>
                  <a:cubicBezTo>
                    <a:pt x="516524" y="188018"/>
                    <a:pt x="540766" y="226767"/>
                    <a:pt x="590968" y="307509"/>
                  </a:cubicBezTo>
                  <a:cubicBezTo>
                    <a:pt x="518242" y="337096"/>
                    <a:pt x="482357" y="353321"/>
                    <a:pt x="411922" y="388443"/>
                  </a:cubicBezTo>
                  <a:close/>
                  <a:moveTo>
                    <a:pt x="122164" y="256544"/>
                  </a:moveTo>
                  <a:cubicBezTo>
                    <a:pt x="233257" y="302355"/>
                    <a:pt x="289758" y="326407"/>
                    <a:pt x="403905" y="374890"/>
                  </a:cubicBezTo>
                  <a:cubicBezTo>
                    <a:pt x="470140" y="342250"/>
                    <a:pt x="503735" y="326979"/>
                    <a:pt x="571880" y="299492"/>
                  </a:cubicBezTo>
                  <a:cubicBezTo>
                    <a:pt x="524923" y="223904"/>
                    <a:pt x="502399" y="187445"/>
                    <a:pt x="460215" y="119491"/>
                  </a:cubicBezTo>
                  <a:cubicBezTo>
                    <a:pt x="349503" y="74062"/>
                    <a:pt x="294720" y="51920"/>
                    <a:pt x="187636" y="10308"/>
                  </a:cubicBezTo>
                  <a:cubicBezTo>
                    <a:pt x="118346" y="31877"/>
                    <a:pt x="84370" y="44094"/>
                    <a:pt x="17371" y="71580"/>
                  </a:cubicBezTo>
                  <a:cubicBezTo>
                    <a:pt x="56883" y="141061"/>
                    <a:pt x="78071" y="178665"/>
                    <a:pt x="122164" y="256544"/>
                  </a:cubicBezTo>
                  <a:close/>
                </a:path>
              </a:pathLst>
            </a:custGeom>
            <a:grpFill/>
            <a:ln w="19088" cap="flat">
              <a:noFill/>
              <a:prstDash val="solid"/>
              <a:miter/>
            </a:ln>
          </p:spPr>
          <p:txBody>
            <a:bodyPr rtlCol="0" anchor="ctr"/>
            <a:lstStyle/>
            <a:p>
              <a:endParaRPr lang="en-US" dirty="0"/>
            </a:p>
          </p:txBody>
        </p:sp>
        <p:sp>
          <p:nvSpPr>
            <p:cNvPr id="818" name="Freeform: Shape 817">
              <a:extLst>
                <a:ext uri="{FF2B5EF4-FFF2-40B4-BE49-F238E27FC236}">
                  <a16:creationId xmlns:a16="http://schemas.microsoft.com/office/drawing/2014/main" id="{4A3FCEC4-4434-4F91-965D-34FCBD7AB1FE}"/>
                </a:ext>
              </a:extLst>
            </p:cNvPr>
            <p:cNvSpPr/>
            <p:nvPr/>
          </p:nvSpPr>
          <p:spPr>
            <a:xfrm>
              <a:off x="11051270" y="5247189"/>
              <a:ext cx="610819" cy="362674"/>
            </a:xfrm>
            <a:custGeom>
              <a:avLst/>
              <a:gdLst>
                <a:gd name="connsiteX0" fmla="*/ 432537 w 610819"/>
                <a:gd name="connsiteY0" fmla="*/ 375081 h 362673"/>
                <a:gd name="connsiteX1" fmla="*/ 118920 w 610819"/>
                <a:gd name="connsiteY1" fmla="*/ 241273 h 362673"/>
                <a:gd name="connsiteX2" fmla="*/ 0 w 610819"/>
                <a:gd name="connsiteY2" fmla="*/ 49438 h 362673"/>
                <a:gd name="connsiteX3" fmla="*/ 188973 w 610819"/>
                <a:gd name="connsiteY3" fmla="*/ 0 h 362673"/>
                <a:gd name="connsiteX4" fmla="*/ 493428 w 610819"/>
                <a:gd name="connsiteY4" fmla="*/ 124645 h 362673"/>
                <a:gd name="connsiteX5" fmla="*/ 618264 w 610819"/>
                <a:gd name="connsiteY5" fmla="*/ 308654 h 362673"/>
                <a:gd name="connsiteX6" fmla="*/ 432537 w 610819"/>
                <a:gd name="connsiteY6" fmla="*/ 375081 h 362673"/>
                <a:gd name="connsiteX7" fmla="*/ 130181 w 610819"/>
                <a:gd name="connsiteY7" fmla="*/ 236692 h 362673"/>
                <a:gd name="connsiteX8" fmla="*/ 424138 w 610819"/>
                <a:gd name="connsiteY8" fmla="*/ 362101 h 362673"/>
                <a:gd name="connsiteX9" fmla="*/ 598222 w 610819"/>
                <a:gd name="connsiteY9" fmla="*/ 300065 h 362673"/>
                <a:gd name="connsiteX10" fmla="*/ 481211 w 610819"/>
                <a:gd name="connsiteY10" fmla="*/ 127127 h 362673"/>
                <a:gd name="connsiteX11" fmla="*/ 195272 w 610819"/>
                <a:gd name="connsiteY11" fmla="*/ 9735 h 362673"/>
                <a:gd name="connsiteX12" fmla="*/ 18134 w 610819"/>
                <a:gd name="connsiteY12" fmla="*/ 56692 h 362673"/>
                <a:gd name="connsiteX13" fmla="*/ 130181 w 610819"/>
                <a:gd name="connsiteY13" fmla="*/ 236692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362673">
                  <a:moveTo>
                    <a:pt x="432537" y="375081"/>
                  </a:moveTo>
                  <a:cubicBezTo>
                    <a:pt x="305792" y="320871"/>
                    <a:pt x="242801" y="293957"/>
                    <a:pt x="118920" y="241273"/>
                  </a:cubicBezTo>
                  <a:cubicBezTo>
                    <a:pt x="68718" y="160340"/>
                    <a:pt x="44667" y="121591"/>
                    <a:pt x="0" y="49438"/>
                  </a:cubicBezTo>
                  <a:cubicBezTo>
                    <a:pt x="74062" y="26532"/>
                    <a:pt x="111857" y="16607"/>
                    <a:pt x="188973" y="0"/>
                  </a:cubicBezTo>
                  <a:cubicBezTo>
                    <a:pt x="308846" y="48484"/>
                    <a:pt x="369927" y="73680"/>
                    <a:pt x="493428" y="124645"/>
                  </a:cubicBezTo>
                  <a:cubicBezTo>
                    <a:pt x="540575" y="194126"/>
                    <a:pt x="565772" y="231348"/>
                    <a:pt x="618264" y="308654"/>
                  </a:cubicBezTo>
                  <a:cubicBezTo>
                    <a:pt x="542485" y="332324"/>
                    <a:pt x="505454" y="345685"/>
                    <a:pt x="432537" y="375081"/>
                  </a:cubicBezTo>
                  <a:close/>
                  <a:moveTo>
                    <a:pt x="130181" y="236692"/>
                  </a:moveTo>
                  <a:cubicBezTo>
                    <a:pt x="246428" y="286130"/>
                    <a:pt x="305410" y="311327"/>
                    <a:pt x="424138" y="362101"/>
                  </a:cubicBezTo>
                  <a:cubicBezTo>
                    <a:pt x="492664" y="334805"/>
                    <a:pt x="527404" y="322398"/>
                    <a:pt x="598222" y="300065"/>
                  </a:cubicBezTo>
                  <a:cubicBezTo>
                    <a:pt x="549356" y="227721"/>
                    <a:pt x="525687" y="192790"/>
                    <a:pt x="481211" y="127127"/>
                  </a:cubicBezTo>
                  <a:cubicBezTo>
                    <a:pt x="365347" y="79025"/>
                    <a:pt x="308082" y="55355"/>
                    <a:pt x="195272" y="9735"/>
                  </a:cubicBezTo>
                  <a:cubicBezTo>
                    <a:pt x="123118" y="25769"/>
                    <a:pt x="87615" y="35313"/>
                    <a:pt x="18134" y="56692"/>
                  </a:cubicBezTo>
                  <a:cubicBezTo>
                    <a:pt x="60510" y="124836"/>
                    <a:pt x="83225" y="161103"/>
                    <a:pt x="130181" y="236692"/>
                  </a:cubicBezTo>
                  <a:close/>
                </a:path>
              </a:pathLst>
            </a:custGeom>
            <a:grpFill/>
            <a:ln w="19088" cap="flat">
              <a:noFill/>
              <a:prstDash val="solid"/>
              <a:miter/>
            </a:ln>
          </p:spPr>
          <p:txBody>
            <a:bodyPr rtlCol="0" anchor="ctr"/>
            <a:lstStyle/>
            <a:p>
              <a:endParaRPr lang="en-US" dirty="0"/>
            </a:p>
          </p:txBody>
        </p:sp>
        <p:sp>
          <p:nvSpPr>
            <p:cNvPr id="819" name="Freeform: Shape 818">
              <a:extLst>
                <a:ext uri="{FF2B5EF4-FFF2-40B4-BE49-F238E27FC236}">
                  <a16:creationId xmlns:a16="http://schemas.microsoft.com/office/drawing/2014/main" id="{E6CC24D9-192D-46F3-98B9-BC31FC89908B}"/>
                </a:ext>
              </a:extLst>
            </p:cNvPr>
            <p:cNvSpPr/>
            <p:nvPr/>
          </p:nvSpPr>
          <p:spPr>
            <a:xfrm>
              <a:off x="11529046" y="5332321"/>
              <a:ext cx="629907" cy="343586"/>
            </a:xfrm>
            <a:custGeom>
              <a:avLst/>
              <a:gdLst>
                <a:gd name="connsiteX0" fmla="*/ 449716 w 629907"/>
                <a:gd name="connsiteY0" fmla="*/ 357902 h 343585"/>
                <a:gd name="connsiteX1" fmla="*/ 124645 w 629907"/>
                <a:gd name="connsiteY1" fmla="*/ 221040 h 343585"/>
                <a:gd name="connsiteX2" fmla="*/ 0 w 629907"/>
                <a:gd name="connsiteY2" fmla="*/ 36840 h 343585"/>
                <a:gd name="connsiteX3" fmla="*/ 196989 w 629907"/>
                <a:gd name="connsiteY3" fmla="*/ 0 h 343585"/>
                <a:gd name="connsiteX4" fmla="*/ 513851 w 629907"/>
                <a:gd name="connsiteY4" fmla="*/ 129035 h 343585"/>
                <a:gd name="connsiteX5" fmla="*/ 642124 w 629907"/>
                <a:gd name="connsiteY5" fmla="*/ 303501 h 343585"/>
                <a:gd name="connsiteX6" fmla="*/ 449716 w 629907"/>
                <a:gd name="connsiteY6" fmla="*/ 357902 h 343585"/>
                <a:gd name="connsiteX7" fmla="*/ 136289 w 629907"/>
                <a:gd name="connsiteY7" fmla="*/ 217223 h 343585"/>
                <a:gd name="connsiteX8" fmla="*/ 441126 w 629907"/>
                <a:gd name="connsiteY8" fmla="*/ 345494 h 343585"/>
                <a:gd name="connsiteX9" fmla="*/ 621700 w 629907"/>
                <a:gd name="connsiteY9" fmla="*/ 294720 h 343585"/>
                <a:gd name="connsiteX10" fmla="*/ 501445 w 629907"/>
                <a:gd name="connsiteY10" fmla="*/ 130753 h 343585"/>
                <a:gd name="connsiteX11" fmla="*/ 203861 w 629907"/>
                <a:gd name="connsiteY11" fmla="*/ 9353 h 343585"/>
                <a:gd name="connsiteX12" fmla="*/ 19279 w 629907"/>
                <a:gd name="connsiteY12" fmla="*/ 44475 h 343585"/>
                <a:gd name="connsiteX13" fmla="*/ 136289 w 629907"/>
                <a:gd name="connsiteY13" fmla="*/ 217223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343585">
                  <a:moveTo>
                    <a:pt x="449716" y="357902"/>
                  </a:moveTo>
                  <a:cubicBezTo>
                    <a:pt x="318772" y="303119"/>
                    <a:pt x="253489" y="275632"/>
                    <a:pt x="124645" y="221040"/>
                  </a:cubicBezTo>
                  <a:cubicBezTo>
                    <a:pt x="72343" y="143733"/>
                    <a:pt x="47147" y="106512"/>
                    <a:pt x="0" y="36840"/>
                  </a:cubicBezTo>
                  <a:cubicBezTo>
                    <a:pt x="77116" y="19279"/>
                    <a:pt x="116628" y="12026"/>
                    <a:pt x="196989" y="0"/>
                  </a:cubicBezTo>
                  <a:cubicBezTo>
                    <a:pt x="322398" y="50774"/>
                    <a:pt x="385771" y="76925"/>
                    <a:pt x="513851" y="129035"/>
                  </a:cubicBezTo>
                  <a:cubicBezTo>
                    <a:pt x="562526" y="195271"/>
                    <a:pt x="588486" y="230584"/>
                    <a:pt x="642124" y="303501"/>
                  </a:cubicBezTo>
                  <a:cubicBezTo>
                    <a:pt x="563671" y="322589"/>
                    <a:pt x="525305" y="333469"/>
                    <a:pt x="449716" y="357902"/>
                  </a:cubicBezTo>
                  <a:close/>
                  <a:moveTo>
                    <a:pt x="136289" y="217223"/>
                  </a:moveTo>
                  <a:cubicBezTo>
                    <a:pt x="257307" y="268379"/>
                    <a:pt x="318389" y="294148"/>
                    <a:pt x="441126" y="345494"/>
                  </a:cubicBezTo>
                  <a:cubicBezTo>
                    <a:pt x="512134" y="322970"/>
                    <a:pt x="548210" y="312854"/>
                    <a:pt x="621700" y="294720"/>
                  </a:cubicBezTo>
                  <a:cubicBezTo>
                    <a:pt x="571498" y="226385"/>
                    <a:pt x="547256" y="193171"/>
                    <a:pt x="501445" y="130753"/>
                  </a:cubicBezTo>
                  <a:cubicBezTo>
                    <a:pt x="381380" y="81697"/>
                    <a:pt x="321634" y="57264"/>
                    <a:pt x="203861" y="9353"/>
                  </a:cubicBezTo>
                  <a:cubicBezTo>
                    <a:pt x="128654" y="20997"/>
                    <a:pt x="91623" y="28060"/>
                    <a:pt x="19279" y="44475"/>
                  </a:cubicBezTo>
                  <a:cubicBezTo>
                    <a:pt x="63564" y="110138"/>
                    <a:pt x="87233" y="145069"/>
                    <a:pt x="136289" y="217223"/>
                  </a:cubicBezTo>
                  <a:close/>
                </a:path>
              </a:pathLst>
            </a:custGeom>
            <a:grpFill/>
            <a:ln w="19088" cap="flat">
              <a:noFill/>
              <a:prstDash val="solid"/>
              <a:miter/>
            </a:ln>
          </p:spPr>
          <p:txBody>
            <a:bodyPr rtlCol="0" anchor="ctr"/>
            <a:lstStyle/>
            <a:p>
              <a:endParaRPr lang="en-US" dirty="0"/>
            </a:p>
          </p:txBody>
        </p:sp>
        <p:sp>
          <p:nvSpPr>
            <p:cNvPr id="820" name="Freeform: Shape 819">
              <a:extLst>
                <a:ext uri="{FF2B5EF4-FFF2-40B4-BE49-F238E27FC236}">
                  <a16:creationId xmlns:a16="http://schemas.microsoft.com/office/drawing/2014/main" id="{D25A6C7F-F58E-4545-AFD3-FA5B8801AA5C}"/>
                </a:ext>
              </a:extLst>
            </p:cNvPr>
            <p:cNvSpPr/>
            <p:nvPr/>
          </p:nvSpPr>
          <p:spPr>
            <a:xfrm>
              <a:off x="12026673" y="5430816"/>
              <a:ext cx="648995" cy="324498"/>
            </a:xfrm>
            <a:custGeom>
              <a:avLst/>
              <a:gdLst>
                <a:gd name="connsiteX0" fmla="*/ 462313 w 648995"/>
                <a:gd name="connsiteY0" fmla="*/ 337668 h 324497"/>
                <a:gd name="connsiteX1" fmla="*/ 128080 w 648995"/>
                <a:gd name="connsiteY1" fmla="*/ 201952 h 324497"/>
                <a:gd name="connsiteX2" fmla="*/ 0 w 648995"/>
                <a:gd name="connsiteY2" fmla="*/ 27296 h 324497"/>
                <a:gd name="connsiteX3" fmla="*/ 204624 w 648995"/>
                <a:gd name="connsiteY3" fmla="*/ 0 h 324497"/>
                <a:gd name="connsiteX4" fmla="*/ 531412 w 648995"/>
                <a:gd name="connsiteY4" fmla="*/ 128654 h 324497"/>
                <a:gd name="connsiteX5" fmla="*/ 661212 w 648995"/>
                <a:gd name="connsiteY5" fmla="*/ 292429 h 324497"/>
                <a:gd name="connsiteX6" fmla="*/ 462313 w 648995"/>
                <a:gd name="connsiteY6" fmla="*/ 337668 h 324497"/>
                <a:gd name="connsiteX7" fmla="*/ 140297 w 648995"/>
                <a:gd name="connsiteY7" fmla="*/ 199089 h 324497"/>
                <a:gd name="connsiteX8" fmla="*/ 453723 w 648995"/>
                <a:gd name="connsiteY8" fmla="*/ 326406 h 324497"/>
                <a:gd name="connsiteX9" fmla="*/ 640406 w 648995"/>
                <a:gd name="connsiteY9" fmla="*/ 284412 h 324497"/>
                <a:gd name="connsiteX10" fmla="*/ 518623 w 648995"/>
                <a:gd name="connsiteY10" fmla="*/ 130371 h 324497"/>
                <a:gd name="connsiteX11" fmla="*/ 211877 w 648995"/>
                <a:gd name="connsiteY11" fmla="*/ 9353 h 324497"/>
                <a:gd name="connsiteX12" fmla="*/ 20042 w 648995"/>
                <a:gd name="connsiteY12" fmla="*/ 35504 h 324497"/>
                <a:gd name="connsiteX13" fmla="*/ 140297 w 648995"/>
                <a:gd name="connsiteY13" fmla="*/ 199089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324497">
                  <a:moveTo>
                    <a:pt x="462313" y="337668"/>
                  </a:moveTo>
                  <a:cubicBezTo>
                    <a:pt x="328125" y="284031"/>
                    <a:pt x="261125" y="256735"/>
                    <a:pt x="128080" y="201952"/>
                  </a:cubicBezTo>
                  <a:cubicBezTo>
                    <a:pt x="74443" y="128845"/>
                    <a:pt x="48674" y="93532"/>
                    <a:pt x="0" y="27296"/>
                  </a:cubicBezTo>
                  <a:cubicBezTo>
                    <a:pt x="80360" y="13934"/>
                    <a:pt x="121400" y="8590"/>
                    <a:pt x="204624" y="0"/>
                  </a:cubicBezTo>
                  <a:cubicBezTo>
                    <a:pt x="334423" y="51347"/>
                    <a:pt x="399896" y="77307"/>
                    <a:pt x="531412" y="128654"/>
                  </a:cubicBezTo>
                  <a:cubicBezTo>
                    <a:pt x="581042" y="191072"/>
                    <a:pt x="607192" y="224285"/>
                    <a:pt x="661212" y="292429"/>
                  </a:cubicBezTo>
                  <a:cubicBezTo>
                    <a:pt x="580278" y="308463"/>
                    <a:pt x="540575" y="317435"/>
                    <a:pt x="462313" y="337668"/>
                  </a:cubicBezTo>
                  <a:close/>
                  <a:moveTo>
                    <a:pt x="140297" y="199089"/>
                  </a:moveTo>
                  <a:cubicBezTo>
                    <a:pt x="265134" y="250436"/>
                    <a:pt x="327933" y="276014"/>
                    <a:pt x="453723" y="326406"/>
                  </a:cubicBezTo>
                  <a:cubicBezTo>
                    <a:pt x="527213" y="307700"/>
                    <a:pt x="564626" y="299301"/>
                    <a:pt x="640406" y="284412"/>
                  </a:cubicBezTo>
                  <a:cubicBezTo>
                    <a:pt x="589822" y="220467"/>
                    <a:pt x="565389" y="189354"/>
                    <a:pt x="518623" y="130371"/>
                  </a:cubicBezTo>
                  <a:cubicBezTo>
                    <a:pt x="395124" y="82079"/>
                    <a:pt x="333660" y="57646"/>
                    <a:pt x="211877" y="9353"/>
                  </a:cubicBezTo>
                  <a:cubicBezTo>
                    <a:pt x="133808" y="17752"/>
                    <a:pt x="95441" y="22906"/>
                    <a:pt x="20042" y="35504"/>
                  </a:cubicBezTo>
                  <a:cubicBezTo>
                    <a:pt x="65854" y="97731"/>
                    <a:pt x="90095" y="130753"/>
                    <a:pt x="140297" y="199089"/>
                  </a:cubicBezTo>
                  <a:close/>
                </a:path>
              </a:pathLst>
            </a:custGeom>
            <a:grpFill/>
            <a:ln w="19088" cap="flat">
              <a:noFill/>
              <a:prstDash val="solid"/>
              <a:miter/>
            </a:ln>
          </p:spPr>
          <p:txBody>
            <a:bodyPr rtlCol="0" anchor="ctr"/>
            <a:lstStyle/>
            <a:p>
              <a:endParaRPr lang="en-US" dirty="0"/>
            </a:p>
          </p:txBody>
        </p:sp>
        <p:sp>
          <p:nvSpPr>
            <p:cNvPr id="821" name="Freeform: Shape 820">
              <a:extLst>
                <a:ext uri="{FF2B5EF4-FFF2-40B4-BE49-F238E27FC236}">
                  <a16:creationId xmlns:a16="http://schemas.microsoft.com/office/drawing/2014/main" id="{BFF8C894-C651-4FB9-81C4-314C1CE11FC8}"/>
                </a:ext>
              </a:extLst>
            </p:cNvPr>
            <p:cNvSpPr/>
            <p:nvPr/>
          </p:nvSpPr>
          <p:spPr>
            <a:xfrm>
              <a:off x="12541287" y="5534846"/>
              <a:ext cx="668084" cy="305409"/>
            </a:xfrm>
            <a:custGeom>
              <a:avLst/>
              <a:gdLst>
                <a:gd name="connsiteX0" fmla="*/ 469950 w 668083"/>
                <a:gd name="connsiteY0" fmla="*/ 316099 h 305409"/>
                <a:gd name="connsiteX1" fmla="*/ 129800 w 668083"/>
                <a:gd name="connsiteY1" fmla="*/ 185536 h 305409"/>
                <a:gd name="connsiteX2" fmla="*/ 0 w 668083"/>
                <a:gd name="connsiteY2" fmla="*/ 21379 h 305409"/>
                <a:gd name="connsiteX3" fmla="*/ 210733 w 668083"/>
                <a:gd name="connsiteY3" fmla="*/ 0 h 305409"/>
                <a:gd name="connsiteX4" fmla="*/ 543630 w 668083"/>
                <a:gd name="connsiteY4" fmla="*/ 123691 h 305409"/>
                <a:gd name="connsiteX5" fmla="*/ 673429 w 668083"/>
                <a:gd name="connsiteY5" fmla="*/ 276396 h 305409"/>
                <a:gd name="connsiteX6" fmla="*/ 469950 w 668083"/>
                <a:gd name="connsiteY6" fmla="*/ 316099 h 305409"/>
                <a:gd name="connsiteX7" fmla="*/ 142398 w 668083"/>
                <a:gd name="connsiteY7" fmla="*/ 183055 h 305409"/>
                <a:gd name="connsiteX8" fmla="*/ 461360 w 668083"/>
                <a:gd name="connsiteY8" fmla="*/ 305409 h 305409"/>
                <a:gd name="connsiteX9" fmla="*/ 652432 w 668083"/>
                <a:gd name="connsiteY9" fmla="*/ 268760 h 305409"/>
                <a:gd name="connsiteX10" fmla="*/ 530650 w 668083"/>
                <a:gd name="connsiteY10" fmla="*/ 125218 h 305409"/>
                <a:gd name="connsiteX11" fmla="*/ 218178 w 668083"/>
                <a:gd name="connsiteY11" fmla="*/ 8780 h 305409"/>
                <a:gd name="connsiteX12" fmla="*/ 20807 w 668083"/>
                <a:gd name="connsiteY12" fmla="*/ 29396 h 305409"/>
                <a:gd name="connsiteX13" fmla="*/ 142398 w 668083"/>
                <a:gd name="connsiteY13" fmla="*/ 183055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05409">
                  <a:moveTo>
                    <a:pt x="469950" y="316099"/>
                  </a:moveTo>
                  <a:cubicBezTo>
                    <a:pt x="333852" y="265134"/>
                    <a:pt x="265707" y="238792"/>
                    <a:pt x="129800" y="185536"/>
                  </a:cubicBezTo>
                  <a:cubicBezTo>
                    <a:pt x="75780" y="117201"/>
                    <a:pt x="49630" y="83987"/>
                    <a:pt x="0" y="21379"/>
                  </a:cubicBezTo>
                  <a:cubicBezTo>
                    <a:pt x="83034" y="11071"/>
                    <a:pt x="125218" y="6872"/>
                    <a:pt x="210733" y="0"/>
                  </a:cubicBezTo>
                  <a:cubicBezTo>
                    <a:pt x="343396" y="50011"/>
                    <a:pt x="410204" y="75016"/>
                    <a:pt x="543630" y="123691"/>
                  </a:cubicBezTo>
                  <a:cubicBezTo>
                    <a:pt x="593450" y="182291"/>
                    <a:pt x="619600" y="213214"/>
                    <a:pt x="673429" y="276396"/>
                  </a:cubicBezTo>
                  <a:cubicBezTo>
                    <a:pt x="590968" y="290712"/>
                    <a:pt x="550310" y="298538"/>
                    <a:pt x="469950" y="316099"/>
                  </a:cubicBezTo>
                  <a:close/>
                  <a:moveTo>
                    <a:pt x="142398" y="183055"/>
                  </a:moveTo>
                  <a:cubicBezTo>
                    <a:pt x="269906" y="232875"/>
                    <a:pt x="333661" y="257498"/>
                    <a:pt x="461360" y="305409"/>
                  </a:cubicBezTo>
                  <a:cubicBezTo>
                    <a:pt x="536758" y="289184"/>
                    <a:pt x="575125" y="282122"/>
                    <a:pt x="652432" y="268760"/>
                  </a:cubicBezTo>
                  <a:cubicBezTo>
                    <a:pt x="602039" y="209396"/>
                    <a:pt x="577606" y="180382"/>
                    <a:pt x="530650" y="125218"/>
                  </a:cubicBezTo>
                  <a:cubicBezTo>
                    <a:pt x="405432" y="79407"/>
                    <a:pt x="342823" y="55928"/>
                    <a:pt x="218178" y="8780"/>
                  </a:cubicBezTo>
                  <a:cubicBezTo>
                    <a:pt x="138199" y="15461"/>
                    <a:pt x="98495" y="19470"/>
                    <a:pt x="20807" y="29396"/>
                  </a:cubicBezTo>
                  <a:cubicBezTo>
                    <a:pt x="67190" y="88187"/>
                    <a:pt x="91814" y="119301"/>
                    <a:pt x="142398" y="183055"/>
                  </a:cubicBezTo>
                  <a:close/>
                </a:path>
              </a:pathLst>
            </a:custGeom>
            <a:grpFill/>
            <a:ln w="19088" cap="flat">
              <a:noFill/>
              <a:prstDash val="solid"/>
              <a:miter/>
            </a:ln>
          </p:spPr>
          <p:txBody>
            <a:bodyPr rtlCol="0" anchor="ctr"/>
            <a:lstStyle/>
            <a:p>
              <a:endParaRPr lang="en-US" dirty="0"/>
            </a:p>
          </p:txBody>
        </p:sp>
        <p:sp>
          <p:nvSpPr>
            <p:cNvPr id="822" name="Freeform: Shape 821">
              <a:extLst>
                <a:ext uri="{FF2B5EF4-FFF2-40B4-BE49-F238E27FC236}">
                  <a16:creationId xmlns:a16="http://schemas.microsoft.com/office/drawing/2014/main" id="{9EBB6E3E-3F4D-413B-A148-8616543E9021}"/>
                </a:ext>
              </a:extLst>
            </p:cNvPr>
            <p:cNvSpPr/>
            <p:nvPr/>
          </p:nvSpPr>
          <p:spPr>
            <a:xfrm>
              <a:off x="13067929" y="5635440"/>
              <a:ext cx="668084" cy="286321"/>
            </a:xfrm>
            <a:custGeom>
              <a:avLst/>
              <a:gdLst>
                <a:gd name="connsiteX0" fmla="*/ 471857 w 668083"/>
                <a:gd name="connsiteY0" fmla="*/ 294529 h 286321"/>
                <a:gd name="connsiteX1" fmla="*/ 129799 w 668083"/>
                <a:gd name="connsiteY1" fmla="*/ 173129 h 286321"/>
                <a:gd name="connsiteX2" fmla="*/ 0 w 668083"/>
                <a:gd name="connsiteY2" fmla="*/ 20042 h 286321"/>
                <a:gd name="connsiteX3" fmla="*/ 213596 w 668083"/>
                <a:gd name="connsiteY3" fmla="*/ 0 h 286321"/>
                <a:gd name="connsiteX4" fmla="*/ 547829 w 668083"/>
                <a:gd name="connsiteY4" fmla="*/ 114337 h 286321"/>
                <a:gd name="connsiteX5" fmla="*/ 676864 w 668083"/>
                <a:gd name="connsiteY5" fmla="*/ 256544 h 286321"/>
                <a:gd name="connsiteX6" fmla="*/ 471857 w 668083"/>
                <a:gd name="connsiteY6" fmla="*/ 294529 h 286321"/>
                <a:gd name="connsiteX7" fmla="*/ 142588 w 668083"/>
                <a:gd name="connsiteY7" fmla="*/ 171029 h 286321"/>
                <a:gd name="connsiteX8" fmla="*/ 463269 w 668083"/>
                <a:gd name="connsiteY8" fmla="*/ 284794 h 286321"/>
                <a:gd name="connsiteX9" fmla="*/ 655676 w 668083"/>
                <a:gd name="connsiteY9" fmla="*/ 249672 h 286321"/>
                <a:gd name="connsiteX10" fmla="*/ 534658 w 668083"/>
                <a:gd name="connsiteY10" fmla="*/ 115865 h 286321"/>
                <a:gd name="connsiteX11" fmla="*/ 220849 w 668083"/>
                <a:gd name="connsiteY11" fmla="*/ 8399 h 286321"/>
                <a:gd name="connsiteX12" fmla="*/ 20807 w 668083"/>
                <a:gd name="connsiteY12" fmla="*/ 27678 h 286321"/>
                <a:gd name="connsiteX13" fmla="*/ 142588 w 668083"/>
                <a:gd name="connsiteY13" fmla="*/ 171029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86321">
                  <a:moveTo>
                    <a:pt x="471857" y="294529"/>
                  </a:moveTo>
                  <a:cubicBezTo>
                    <a:pt x="335569" y="247572"/>
                    <a:pt x="267042" y="223140"/>
                    <a:pt x="129799" y="173129"/>
                  </a:cubicBezTo>
                  <a:cubicBezTo>
                    <a:pt x="75970" y="109757"/>
                    <a:pt x="49820" y="78834"/>
                    <a:pt x="0" y="20042"/>
                  </a:cubicBezTo>
                  <a:cubicBezTo>
                    <a:pt x="84560" y="10880"/>
                    <a:pt x="127508" y="7063"/>
                    <a:pt x="213596" y="0"/>
                  </a:cubicBezTo>
                  <a:cubicBezTo>
                    <a:pt x="347404" y="46766"/>
                    <a:pt x="414403" y="69862"/>
                    <a:pt x="547829" y="114337"/>
                  </a:cubicBezTo>
                  <a:cubicBezTo>
                    <a:pt x="597648" y="169311"/>
                    <a:pt x="623608" y="197943"/>
                    <a:pt x="676864" y="256544"/>
                  </a:cubicBezTo>
                  <a:cubicBezTo>
                    <a:pt x="594404" y="270860"/>
                    <a:pt x="553173" y="278304"/>
                    <a:pt x="471857" y="294529"/>
                  </a:cubicBezTo>
                  <a:close/>
                  <a:moveTo>
                    <a:pt x="142588" y="171029"/>
                  </a:moveTo>
                  <a:cubicBezTo>
                    <a:pt x="271242" y="217795"/>
                    <a:pt x="335569" y="240701"/>
                    <a:pt x="463269" y="284794"/>
                  </a:cubicBezTo>
                  <a:cubicBezTo>
                    <a:pt x="539621" y="269715"/>
                    <a:pt x="578178" y="262843"/>
                    <a:pt x="655676" y="249672"/>
                  </a:cubicBezTo>
                  <a:cubicBezTo>
                    <a:pt x="605856" y="194698"/>
                    <a:pt x="581614" y="167784"/>
                    <a:pt x="534658" y="115865"/>
                  </a:cubicBezTo>
                  <a:cubicBezTo>
                    <a:pt x="409440" y="74062"/>
                    <a:pt x="346449" y="52492"/>
                    <a:pt x="220849" y="8399"/>
                  </a:cubicBezTo>
                  <a:cubicBezTo>
                    <a:pt x="140107" y="15270"/>
                    <a:pt x="100021" y="18897"/>
                    <a:pt x="20807" y="27678"/>
                  </a:cubicBezTo>
                  <a:cubicBezTo>
                    <a:pt x="67763" y="82842"/>
                    <a:pt x="92196" y="111665"/>
                    <a:pt x="142588" y="171029"/>
                  </a:cubicBezTo>
                  <a:close/>
                </a:path>
              </a:pathLst>
            </a:custGeom>
            <a:grpFill/>
            <a:ln w="19088" cap="flat">
              <a:noFill/>
              <a:prstDash val="solid"/>
              <a:miter/>
            </a:ln>
          </p:spPr>
          <p:txBody>
            <a:bodyPr rtlCol="0" anchor="ctr"/>
            <a:lstStyle/>
            <a:p>
              <a:endParaRPr lang="en-US" dirty="0"/>
            </a:p>
          </p:txBody>
        </p:sp>
        <p:sp>
          <p:nvSpPr>
            <p:cNvPr id="823" name="Freeform: Shape 822">
              <a:extLst>
                <a:ext uri="{FF2B5EF4-FFF2-40B4-BE49-F238E27FC236}">
                  <a16:creationId xmlns:a16="http://schemas.microsoft.com/office/drawing/2014/main" id="{1B573A01-B278-4D57-9D5D-950CD93D95F1}"/>
                </a:ext>
              </a:extLst>
            </p:cNvPr>
            <p:cNvSpPr/>
            <p:nvPr/>
          </p:nvSpPr>
          <p:spPr>
            <a:xfrm>
              <a:off x="13598769" y="5722864"/>
              <a:ext cx="668084" cy="267233"/>
            </a:xfrm>
            <a:custGeom>
              <a:avLst/>
              <a:gdLst>
                <a:gd name="connsiteX0" fmla="*/ 468422 w 668083"/>
                <a:gd name="connsiteY0" fmla="*/ 275059 h 267233"/>
                <a:gd name="connsiteX1" fmla="*/ 129036 w 668083"/>
                <a:gd name="connsiteY1" fmla="*/ 166639 h 267233"/>
                <a:gd name="connsiteX2" fmla="*/ 0 w 668083"/>
                <a:gd name="connsiteY2" fmla="*/ 24051 h 267233"/>
                <a:gd name="connsiteX3" fmla="*/ 211496 w 668083"/>
                <a:gd name="connsiteY3" fmla="*/ 0 h 267233"/>
                <a:gd name="connsiteX4" fmla="*/ 541338 w 668083"/>
                <a:gd name="connsiteY4" fmla="*/ 100212 h 267233"/>
                <a:gd name="connsiteX5" fmla="*/ 669992 w 668083"/>
                <a:gd name="connsiteY5" fmla="*/ 233638 h 267233"/>
                <a:gd name="connsiteX6" fmla="*/ 468422 w 668083"/>
                <a:gd name="connsiteY6" fmla="*/ 275059 h 267233"/>
                <a:gd name="connsiteX7" fmla="*/ 141824 w 668083"/>
                <a:gd name="connsiteY7" fmla="*/ 164540 h 267233"/>
                <a:gd name="connsiteX8" fmla="*/ 460023 w 668083"/>
                <a:gd name="connsiteY8" fmla="*/ 266088 h 267233"/>
                <a:gd name="connsiteX9" fmla="*/ 649378 w 668083"/>
                <a:gd name="connsiteY9" fmla="*/ 227912 h 267233"/>
                <a:gd name="connsiteX10" fmla="*/ 528741 w 668083"/>
                <a:gd name="connsiteY10" fmla="*/ 102503 h 267233"/>
                <a:gd name="connsiteX11" fmla="*/ 218941 w 668083"/>
                <a:gd name="connsiteY11" fmla="*/ 8208 h 267233"/>
                <a:gd name="connsiteX12" fmla="*/ 20807 w 668083"/>
                <a:gd name="connsiteY12" fmla="*/ 31304 h 267233"/>
                <a:gd name="connsiteX13" fmla="*/ 141824 w 668083"/>
                <a:gd name="connsiteY13" fmla="*/ 164540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67233">
                  <a:moveTo>
                    <a:pt x="468422" y="275059"/>
                  </a:moveTo>
                  <a:cubicBezTo>
                    <a:pt x="333660" y="233638"/>
                    <a:pt x="265706" y="211878"/>
                    <a:pt x="129036" y="166639"/>
                  </a:cubicBezTo>
                  <a:cubicBezTo>
                    <a:pt x="75970" y="107848"/>
                    <a:pt x="50011" y="79216"/>
                    <a:pt x="0" y="24051"/>
                  </a:cubicBezTo>
                  <a:cubicBezTo>
                    <a:pt x="84369" y="14125"/>
                    <a:pt x="126936" y="9544"/>
                    <a:pt x="211496" y="0"/>
                  </a:cubicBezTo>
                  <a:cubicBezTo>
                    <a:pt x="344349" y="41803"/>
                    <a:pt x="410394" y="61846"/>
                    <a:pt x="541338" y="100212"/>
                  </a:cubicBezTo>
                  <a:cubicBezTo>
                    <a:pt x="591540" y="152323"/>
                    <a:pt x="617310" y="179046"/>
                    <a:pt x="669992" y="233638"/>
                  </a:cubicBezTo>
                  <a:cubicBezTo>
                    <a:pt x="589632" y="250245"/>
                    <a:pt x="549165" y="258262"/>
                    <a:pt x="468422" y="275059"/>
                  </a:cubicBezTo>
                  <a:close/>
                  <a:moveTo>
                    <a:pt x="141824" y="164540"/>
                  </a:moveTo>
                  <a:cubicBezTo>
                    <a:pt x="269906" y="206724"/>
                    <a:pt x="333660" y="227148"/>
                    <a:pt x="460023" y="266088"/>
                  </a:cubicBezTo>
                  <a:cubicBezTo>
                    <a:pt x="535803" y="250436"/>
                    <a:pt x="573788" y="242992"/>
                    <a:pt x="649378" y="227912"/>
                  </a:cubicBezTo>
                  <a:cubicBezTo>
                    <a:pt x="600130" y="176756"/>
                    <a:pt x="575888" y="151560"/>
                    <a:pt x="528741" y="102503"/>
                  </a:cubicBezTo>
                  <a:cubicBezTo>
                    <a:pt x="405622" y="66236"/>
                    <a:pt x="343586" y="47339"/>
                    <a:pt x="218941" y="8208"/>
                  </a:cubicBezTo>
                  <a:cubicBezTo>
                    <a:pt x="139725" y="17370"/>
                    <a:pt x="100021" y="21760"/>
                    <a:pt x="20807" y="31304"/>
                  </a:cubicBezTo>
                  <a:cubicBezTo>
                    <a:pt x="67763" y="82843"/>
                    <a:pt x="92196" y="109757"/>
                    <a:pt x="141824" y="164540"/>
                  </a:cubicBezTo>
                  <a:close/>
                </a:path>
              </a:pathLst>
            </a:custGeom>
            <a:grpFill/>
            <a:ln w="19088" cap="flat">
              <a:noFill/>
              <a:prstDash val="solid"/>
              <a:miter/>
            </a:ln>
          </p:spPr>
          <p:txBody>
            <a:bodyPr rtlCol="0" anchor="ctr"/>
            <a:lstStyle/>
            <a:p>
              <a:endParaRPr lang="en-US" dirty="0"/>
            </a:p>
          </p:txBody>
        </p:sp>
        <p:sp>
          <p:nvSpPr>
            <p:cNvPr id="824" name="Freeform: Shape 823">
              <a:extLst>
                <a:ext uri="{FF2B5EF4-FFF2-40B4-BE49-F238E27FC236}">
                  <a16:creationId xmlns:a16="http://schemas.microsoft.com/office/drawing/2014/main" id="{401A80DA-FBB8-401E-A536-5A0899AEE3CE}"/>
                </a:ext>
              </a:extLst>
            </p:cNvPr>
            <p:cNvSpPr/>
            <p:nvPr/>
          </p:nvSpPr>
          <p:spPr>
            <a:xfrm>
              <a:off x="14123691" y="5787000"/>
              <a:ext cx="648995" cy="248145"/>
            </a:xfrm>
            <a:custGeom>
              <a:avLst/>
              <a:gdLst>
                <a:gd name="connsiteX0" fmla="*/ 460023 w 648995"/>
                <a:gd name="connsiteY0" fmla="*/ 259980 h 248145"/>
                <a:gd name="connsiteX1" fmla="*/ 128654 w 648995"/>
                <a:gd name="connsiteY1" fmla="*/ 167975 h 248145"/>
                <a:gd name="connsiteX2" fmla="*/ 0 w 648995"/>
                <a:gd name="connsiteY2" fmla="*/ 34359 h 248145"/>
                <a:gd name="connsiteX3" fmla="*/ 202143 w 648995"/>
                <a:gd name="connsiteY3" fmla="*/ 0 h 248145"/>
                <a:gd name="connsiteX4" fmla="*/ 521296 w 648995"/>
                <a:gd name="connsiteY4" fmla="*/ 82079 h 248145"/>
                <a:gd name="connsiteX5" fmla="*/ 651477 w 648995"/>
                <a:gd name="connsiteY5" fmla="*/ 209587 h 248145"/>
                <a:gd name="connsiteX6" fmla="*/ 460023 w 648995"/>
                <a:gd name="connsiteY6" fmla="*/ 259980 h 248145"/>
                <a:gd name="connsiteX7" fmla="*/ 141061 w 648995"/>
                <a:gd name="connsiteY7" fmla="*/ 165494 h 248145"/>
                <a:gd name="connsiteX8" fmla="*/ 451624 w 648995"/>
                <a:gd name="connsiteY8" fmla="*/ 251581 h 248145"/>
                <a:gd name="connsiteX9" fmla="*/ 631626 w 648995"/>
                <a:gd name="connsiteY9" fmla="*/ 204624 h 248145"/>
                <a:gd name="connsiteX10" fmla="*/ 509653 w 648995"/>
                <a:gd name="connsiteY10" fmla="*/ 84942 h 248145"/>
                <a:gd name="connsiteX11" fmla="*/ 209778 w 648995"/>
                <a:gd name="connsiteY11" fmla="*/ 7635 h 248145"/>
                <a:gd name="connsiteX12" fmla="*/ 20424 w 648995"/>
                <a:gd name="connsiteY12" fmla="*/ 40276 h 248145"/>
                <a:gd name="connsiteX13" fmla="*/ 141061 w 648995"/>
                <a:gd name="connsiteY13" fmla="*/ 165494 h 24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48145">
                  <a:moveTo>
                    <a:pt x="460023" y="259980"/>
                  </a:moveTo>
                  <a:cubicBezTo>
                    <a:pt x="328888" y="225240"/>
                    <a:pt x="262461" y="206915"/>
                    <a:pt x="128654" y="167975"/>
                  </a:cubicBezTo>
                  <a:cubicBezTo>
                    <a:pt x="76161" y="113383"/>
                    <a:pt x="50202" y="86469"/>
                    <a:pt x="0" y="34359"/>
                  </a:cubicBezTo>
                  <a:cubicBezTo>
                    <a:pt x="81698" y="21379"/>
                    <a:pt x="122545" y="14698"/>
                    <a:pt x="202143" y="0"/>
                  </a:cubicBezTo>
                  <a:cubicBezTo>
                    <a:pt x="331178" y="34740"/>
                    <a:pt x="395124" y="51347"/>
                    <a:pt x="521296" y="82079"/>
                  </a:cubicBezTo>
                  <a:cubicBezTo>
                    <a:pt x="572643" y="132281"/>
                    <a:pt x="598603" y="157859"/>
                    <a:pt x="651477" y="209587"/>
                  </a:cubicBezTo>
                  <a:cubicBezTo>
                    <a:pt x="576079" y="230393"/>
                    <a:pt x="537520" y="240319"/>
                    <a:pt x="460023" y="259980"/>
                  </a:cubicBezTo>
                  <a:close/>
                  <a:moveTo>
                    <a:pt x="141061" y="165494"/>
                  </a:moveTo>
                  <a:cubicBezTo>
                    <a:pt x="266470" y="201761"/>
                    <a:pt x="328698" y="219132"/>
                    <a:pt x="451624" y="251581"/>
                  </a:cubicBezTo>
                  <a:cubicBezTo>
                    <a:pt x="524351" y="233257"/>
                    <a:pt x="560617" y="224094"/>
                    <a:pt x="631626" y="204624"/>
                  </a:cubicBezTo>
                  <a:cubicBezTo>
                    <a:pt x="582187" y="156141"/>
                    <a:pt x="557755" y="132090"/>
                    <a:pt x="509653" y="84942"/>
                  </a:cubicBezTo>
                  <a:cubicBezTo>
                    <a:pt x="390924" y="55928"/>
                    <a:pt x="330988" y="40276"/>
                    <a:pt x="209778" y="7635"/>
                  </a:cubicBezTo>
                  <a:cubicBezTo>
                    <a:pt x="134953" y="21570"/>
                    <a:pt x="96968" y="27869"/>
                    <a:pt x="20424" y="40276"/>
                  </a:cubicBezTo>
                  <a:cubicBezTo>
                    <a:pt x="67571" y="89141"/>
                    <a:pt x="91814" y="114338"/>
                    <a:pt x="141061" y="165494"/>
                  </a:cubicBezTo>
                  <a:close/>
                </a:path>
              </a:pathLst>
            </a:custGeom>
            <a:grpFill/>
            <a:ln w="19088" cap="flat">
              <a:noFill/>
              <a:prstDash val="solid"/>
              <a:miter/>
            </a:ln>
          </p:spPr>
          <p:txBody>
            <a:bodyPr rtlCol="0" anchor="ctr"/>
            <a:lstStyle/>
            <a:p>
              <a:endParaRPr lang="en-US" dirty="0"/>
            </a:p>
          </p:txBody>
        </p:sp>
        <p:sp>
          <p:nvSpPr>
            <p:cNvPr id="825" name="Freeform: Shape 824">
              <a:extLst>
                <a:ext uri="{FF2B5EF4-FFF2-40B4-BE49-F238E27FC236}">
                  <a16:creationId xmlns:a16="http://schemas.microsoft.com/office/drawing/2014/main" id="{01E87AE3-CC30-47BC-AF4C-65E498508AC8}"/>
                </a:ext>
              </a:extLst>
            </p:cNvPr>
            <p:cNvSpPr/>
            <p:nvPr/>
          </p:nvSpPr>
          <p:spPr>
            <a:xfrm>
              <a:off x="-2547855" y="5979980"/>
              <a:ext cx="648995" cy="267233"/>
            </a:xfrm>
            <a:custGeom>
              <a:avLst/>
              <a:gdLst>
                <a:gd name="connsiteX0" fmla="*/ 187827 w 648995"/>
                <a:gd name="connsiteY0" fmla="*/ 273532 h 267233"/>
                <a:gd name="connsiteX1" fmla="*/ 0 w 648995"/>
                <a:gd name="connsiteY1" fmla="*/ 211687 h 267233"/>
                <a:gd name="connsiteX2" fmla="*/ 137434 w 648995"/>
                <a:gd name="connsiteY2" fmla="*/ 77879 h 267233"/>
                <a:gd name="connsiteX3" fmla="*/ 462887 w 648995"/>
                <a:gd name="connsiteY3" fmla="*/ 0 h 267233"/>
                <a:gd name="connsiteX4" fmla="*/ 661212 w 648995"/>
                <a:gd name="connsiteY4" fmla="*/ 49629 h 267233"/>
                <a:gd name="connsiteX5" fmla="*/ 522441 w 648995"/>
                <a:gd name="connsiteY5" fmla="*/ 190308 h 267233"/>
                <a:gd name="connsiteX6" fmla="*/ 187827 w 648995"/>
                <a:gd name="connsiteY6" fmla="*/ 273532 h 267233"/>
                <a:gd name="connsiteX7" fmla="*/ 20042 w 648995"/>
                <a:gd name="connsiteY7" fmla="*/ 206915 h 267233"/>
                <a:gd name="connsiteX8" fmla="*/ 196417 w 648995"/>
                <a:gd name="connsiteY8" fmla="*/ 264752 h 267233"/>
                <a:gd name="connsiteX9" fmla="*/ 510225 w 648995"/>
                <a:gd name="connsiteY9" fmla="*/ 186873 h 267233"/>
                <a:gd name="connsiteX10" fmla="*/ 640406 w 648995"/>
                <a:gd name="connsiteY10" fmla="*/ 54974 h 267233"/>
                <a:gd name="connsiteX11" fmla="*/ 454679 w 648995"/>
                <a:gd name="connsiteY11" fmla="*/ 8017 h 267233"/>
                <a:gd name="connsiteX12" fmla="*/ 149078 w 648995"/>
                <a:gd name="connsiteY12" fmla="*/ 81315 h 267233"/>
                <a:gd name="connsiteX13" fmla="*/ 20042 w 648995"/>
                <a:gd name="connsiteY13" fmla="*/ 206915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67233">
                  <a:moveTo>
                    <a:pt x="187827" y="273532"/>
                  </a:moveTo>
                  <a:cubicBezTo>
                    <a:pt x="112047" y="248909"/>
                    <a:pt x="74444" y="236693"/>
                    <a:pt x="0" y="211687"/>
                  </a:cubicBezTo>
                  <a:cubicBezTo>
                    <a:pt x="55546" y="157668"/>
                    <a:pt x="83033" y="130754"/>
                    <a:pt x="137434" y="77879"/>
                  </a:cubicBezTo>
                  <a:cubicBezTo>
                    <a:pt x="265897" y="48293"/>
                    <a:pt x="330988" y="32832"/>
                    <a:pt x="462887" y="0"/>
                  </a:cubicBezTo>
                  <a:cubicBezTo>
                    <a:pt x="541529" y="20043"/>
                    <a:pt x="581424" y="29777"/>
                    <a:pt x="661212" y="49629"/>
                  </a:cubicBezTo>
                  <a:cubicBezTo>
                    <a:pt x="606620" y="105176"/>
                    <a:pt x="578560" y="133426"/>
                    <a:pt x="522441" y="190308"/>
                  </a:cubicBezTo>
                  <a:cubicBezTo>
                    <a:pt x="387107" y="225049"/>
                    <a:pt x="320107" y="241655"/>
                    <a:pt x="187827" y="273532"/>
                  </a:cubicBezTo>
                  <a:close/>
                  <a:moveTo>
                    <a:pt x="20042" y="206915"/>
                  </a:moveTo>
                  <a:cubicBezTo>
                    <a:pt x="89905" y="230202"/>
                    <a:pt x="125409" y="241655"/>
                    <a:pt x="196417" y="264752"/>
                  </a:cubicBezTo>
                  <a:cubicBezTo>
                    <a:pt x="320680" y="234974"/>
                    <a:pt x="383289" y="219322"/>
                    <a:pt x="510225" y="186873"/>
                  </a:cubicBezTo>
                  <a:cubicBezTo>
                    <a:pt x="562908" y="133617"/>
                    <a:pt x="589059" y="107084"/>
                    <a:pt x="640406" y="54974"/>
                  </a:cubicBezTo>
                  <a:cubicBezTo>
                    <a:pt x="565771" y="36268"/>
                    <a:pt x="528359" y="26914"/>
                    <a:pt x="454679" y="8017"/>
                  </a:cubicBezTo>
                  <a:cubicBezTo>
                    <a:pt x="330988" y="38749"/>
                    <a:pt x="269715" y="53447"/>
                    <a:pt x="149078" y="81315"/>
                  </a:cubicBezTo>
                  <a:cubicBezTo>
                    <a:pt x="97922" y="131135"/>
                    <a:pt x="72153" y="156141"/>
                    <a:pt x="20042" y="206915"/>
                  </a:cubicBezTo>
                  <a:close/>
                </a:path>
              </a:pathLst>
            </a:custGeom>
            <a:grpFill/>
            <a:ln w="19088" cap="flat">
              <a:noFill/>
              <a:prstDash val="solid"/>
              <a:miter/>
            </a:ln>
          </p:spPr>
          <p:txBody>
            <a:bodyPr rtlCol="0" anchor="ctr"/>
            <a:lstStyle/>
            <a:p>
              <a:endParaRPr lang="en-US" dirty="0"/>
            </a:p>
          </p:txBody>
        </p:sp>
        <p:sp>
          <p:nvSpPr>
            <p:cNvPr id="826" name="Freeform: Shape 825">
              <a:extLst>
                <a:ext uri="{FF2B5EF4-FFF2-40B4-BE49-F238E27FC236}">
                  <a16:creationId xmlns:a16="http://schemas.microsoft.com/office/drawing/2014/main" id="{3D1490BD-3313-4BC2-AFD3-5AEB67AFCC3C}"/>
                </a:ext>
              </a:extLst>
            </p:cNvPr>
            <p:cNvSpPr/>
            <p:nvPr/>
          </p:nvSpPr>
          <p:spPr>
            <a:xfrm>
              <a:off x="-2041830" y="5939323"/>
              <a:ext cx="668084" cy="286321"/>
            </a:xfrm>
            <a:custGeom>
              <a:avLst/>
              <a:gdLst>
                <a:gd name="connsiteX0" fmla="*/ 195844 w 668083"/>
                <a:gd name="connsiteY0" fmla="*/ 289566 h 286321"/>
                <a:gd name="connsiteX1" fmla="*/ 0 w 668083"/>
                <a:gd name="connsiteY1" fmla="*/ 231729 h 286321"/>
                <a:gd name="connsiteX2" fmla="*/ 138771 w 668083"/>
                <a:gd name="connsiteY2" fmla="*/ 91241 h 286321"/>
                <a:gd name="connsiteX3" fmla="*/ 476248 w 668083"/>
                <a:gd name="connsiteY3" fmla="*/ 0 h 286321"/>
                <a:gd name="connsiteX4" fmla="*/ 682018 w 668083"/>
                <a:gd name="connsiteY4" fmla="*/ 44857 h 286321"/>
                <a:gd name="connsiteX5" fmla="*/ 539430 w 668083"/>
                <a:gd name="connsiteY5" fmla="*/ 194889 h 286321"/>
                <a:gd name="connsiteX6" fmla="*/ 195844 w 668083"/>
                <a:gd name="connsiteY6" fmla="*/ 289566 h 286321"/>
                <a:gd name="connsiteX7" fmla="*/ 20806 w 668083"/>
                <a:gd name="connsiteY7" fmla="*/ 226576 h 286321"/>
                <a:gd name="connsiteX8" fmla="*/ 204815 w 668083"/>
                <a:gd name="connsiteY8" fmla="*/ 280404 h 286321"/>
                <a:gd name="connsiteX9" fmla="*/ 527022 w 668083"/>
                <a:gd name="connsiteY9" fmla="*/ 191644 h 286321"/>
                <a:gd name="connsiteX10" fmla="*/ 660639 w 668083"/>
                <a:gd name="connsiteY10" fmla="*/ 51156 h 286321"/>
                <a:gd name="connsiteX11" fmla="*/ 467849 w 668083"/>
                <a:gd name="connsiteY11" fmla="*/ 8590 h 286321"/>
                <a:gd name="connsiteX12" fmla="*/ 150987 w 668083"/>
                <a:gd name="connsiteY12" fmla="*/ 94486 h 286321"/>
                <a:gd name="connsiteX13" fmla="*/ 20806 w 668083"/>
                <a:gd name="connsiteY13" fmla="*/ 226576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86321">
                  <a:moveTo>
                    <a:pt x="195844" y="289566"/>
                  </a:moveTo>
                  <a:cubicBezTo>
                    <a:pt x="117583" y="265897"/>
                    <a:pt x="78452" y="254444"/>
                    <a:pt x="0" y="231729"/>
                  </a:cubicBezTo>
                  <a:cubicBezTo>
                    <a:pt x="56119" y="174847"/>
                    <a:pt x="83988" y="146596"/>
                    <a:pt x="138771" y="91241"/>
                  </a:cubicBezTo>
                  <a:cubicBezTo>
                    <a:pt x="272387" y="56310"/>
                    <a:pt x="339959" y="37985"/>
                    <a:pt x="476248" y="0"/>
                  </a:cubicBezTo>
                  <a:cubicBezTo>
                    <a:pt x="558709" y="17561"/>
                    <a:pt x="600130" y="26341"/>
                    <a:pt x="682018" y="44857"/>
                  </a:cubicBezTo>
                  <a:cubicBezTo>
                    <a:pt x="626090" y="103839"/>
                    <a:pt x="597458" y="133998"/>
                    <a:pt x="539430" y="194889"/>
                  </a:cubicBezTo>
                  <a:cubicBezTo>
                    <a:pt x="400468" y="234402"/>
                    <a:pt x="331751" y="253299"/>
                    <a:pt x="195844" y="289566"/>
                  </a:cubicBezTo>
                  <a:close/>
                  <a:moveTo>
                    <a:pt x="20806" y="226576"/>
                  </a:moveTo>
                  <a:cubicBezTo>
                    <a:pt x="94486" y="247763"/>
                    <a:pt x="131326" y="258453"/>
                    <a:pt x="204815" y="280404"/>
                  </a:cubicBezTo>
                  <a:cubicBezTo>
                    <a:pt x="332515" y="246236"/>
                    <a:pt x="396842" y="228484"/>
                    <a:pt x="527022" y="191644"/>
                  </a:cubicBezTo>
                  <a:cubicBezTo>
                    <a:pt x="581233" y="134762"/>
                    <a:pt x="608147" y="106512"/>
                    <a:pt x="660639" y="51156"/>
                  </a:cubicBezTo>
                  <a:cubicBezTo>
                    <a:pt x="583905" y="33595"/>
                    <a:pt x="545156" y="25196"/>
                    <a:pt x="467849" y="8590"/>
                  </a:cubicBezTo>
                  <a:cubicBezTo>
                    <a:pt x="339959" y="44284"/>
                    <a:pt x="276587" y="61464"/>
                    <a:pt x="150987" y="94486"/>
                  </a:cubicBezTo>
                  <a:cubicBezTo>
                    <a:pt x="99640" y="146596"/>
                    <a:pt x="73489" y="173129"/>
                    <a:pt x="20806" y="226576"/>
                  </a:cubicBezTo>
                  <a:close/>
                </a:path>
              </a:pathLst>
            </a:custGeom>
            <a:grpFill/>
            <a:ln w="19088" cap="flat">
              <a:noFill/>
              <a:prstDash val="solid"/>
              <a:miter/>
            </a:ln>
          </p:spPr>
          <p:txBody>
            <a:bodyPr rtlCol="0" anchor="ctr"/>
            <a:lstStyle/>
            <a:p>
              <a:endParaRPr lang="en-US" dirty="0"/>
            </a:p>
          </p:txBody>
        </p:sp>
        <p:sp>
          <p:nvSpPr>
            <p:cNvPr id="827" name="Freeform: Shape 826">
              <a:extLst>
                <a:ext uri="{FF2B5EF4-FFF2-40B4-BE49-F238E27FC236}">
                  <a16:creationId xmlns:a16="http://schemas.microsoft.com/office/drawing/2014/main" id="{6C038161-C4ED-4D75-A7C0-161B4C9F2DA5}"/>
                </a:ext>
              </a:extLst>
            </p:cNvPr>
            <p:cNvSpPr/>
            <p:nvPr/>
          </p:nvSpPr>
          <p:spPr>
            <a:xfrm>
              <a:off x="-1519388" y="5883395"/>
              <a:ext cx="687172" cy="305409"/>
            </a:xfrm>
            <a:custGeom>
              <a:avLst/>
              <a:gdLst>
                <a:gd name="connsiteX0" fmla="*/ 198516 w 687171"/>
                <a:gd name="connsiteY0" fmla="*/ 309418 h 305409"/>
                <a:gd name="connsiteX1" fmla="*/ 0 w 687171"/>
                <a:gd name="connsiteY1" fmla="*/ 252154 h 305409"/>
                <a:gd name="connsiteX2" fmla="*/ 142397 w 687171"/>
                <a:gd name="connsiteY2" fmla="*/ 102503 h 305409"/>
                <a:gd name="connsiteX3" fmla="*/ 487128 w 687171"/>
                <a:gd name="connsiteY3" fmla="*/ 0 h 305409"/>
                <a:gd name="connsiteX4" fmla="*/ 694425 w 687171"/>
                <a:gd name="connsiteY4" fmla="*/ 44285 h 305409"/>
                <a:gd name="connsiteX5" fmla="*/ 547447 w 687171"/>
                <a:gd name="connsiteY5" fmla="*/ 205006 h 305409"/>
                <a:gd name="connsiteX6" fmla="*/ 198516 w 687171"/>
                <a:gd name="connsiteY6" fmla="*/ 309418 h 305409"/>
                <a:gd name="connsiteX7" fmla="*/ 21379 w 687171"/>
                <a:gd name="connsiteY7" fmla="*/ 246046 h 305409"/>
                <a:gd name="connsiteX8" fmla="*/ 207869 w 687171"/>
                <a:gd name="connsiteY8" fmla="*/ 299492 h 305409"/>
                <a:gd name="connsiteX9" fmla="*/ 535230 w 687171"/>
                <a:gd name="connsiteY9" fmla="*/ 201379 h 305409"/>
                <a:gd name="connsiteX10" fmla="*/ 673046 w 687171"/>
                <a:gd name="connsiteY10" fmla="*/ 50965 h 305409"/>
                <a:gd name="connsiteX11" fmla="*/ 478920 w 687171"/>
                <a:gd name="connsiteY11" fmla="*/ 9162 h 305409"/>
                <a:gd name="connsiteX12" fmla="*/ 155186 w 687171"/>
                <a:gd name="connsiteY12" fmla="*/ 105366 h 305409"/>
                <a:gd name="connsiteX13" fmla="*/ 21379 w 687171"/>
                <a:gd name="connsiteY13" fmla="*/ 246046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05409">
                  <a:moveTo>
                    <a:pt x="198516" y="309418"/>
                  </a:moveTo>
                  <a:cubicBezTo>
                    <a:pt x="119873" y="285558"/>
                    <a:pt x="79979" y="274105"/>
                    <a:pt x="0" y="252154"/>
                  </a:cubicBezTo>
                  <a:cubicBezTo>
                    <a:pt x="57837" y="191454"/>
                    <a:pt x="86469" y="161485"/>
                    <a:pt x="142397" y="102503"/>
                  </a:cubicBezTo>
                  <a:cubicBezTo>
                    <a:pt x="279259" y="62800"/>
                    <a:pt x="348358" y="42185"/>
                    <a:pt x="487128" y="0"/>
                  </a:cubicBezTo>
                  <a:cubicBezTo>
                    <a:pt x="570925" y="16607"/>
                    <a:pt x="612537" y="25387"/>
                    <a:pt x="694425" y="44285"/>
                  </a:cubicBezTo>
                  <a:cubicBezTo>
                    <a:pt x="636779" y="107275"/>
                    <a:pt x="607193" y="139725"/>
                    <a:pt x="547447" y="205006"/>
                  </a:cubicBezTo>
                  <a:cubicBezTo>
                    <a:pt x="406767" y="248145"/>
                    <a:pt x="337096" y="269142"/>
                    <a:pt x="198516" y="309418"/>
                  </a:cubicBezTo>
                  <a:close/>
                  <a:moveTo>
                    <a:pt x="21379" y="246046"/>
                  </a:moveTo>
                  <a:cubicBezTo>
                    <a:pt x="96586" y="266661"/>
                    <a:pt x="133808" y="277350"/>
                    <a:pt x="207869" y="299492"/>
                  </a:cubicBezTo>
                  <a:cubicBezTo>
                    <a:pt x="337859" y="261507"/>
                    <a:pt x="403332" y="241846"/>
                    <a:pt x="535230" y="201379"/>
                  </a:cubicBezTo>
                  <a:cubicBezTo>
                    <a:pt x="591158" y="140298"/>
                    <a:pt x="619027" y="110138"/>
                    <a:pt x="673046" y="50965"/>
                  </a:cubicBezTo>
                  <a:cubicBezTo>
                    <a:pt x="596312" y="33213"/>
                    <a:pt x="557373" y="25005"/>
                    <a:pt x="478920" y="9162"/>
                  </a:cubicBezTo>
                  <a:cubicBezTo>
                    <a:pt x="348740" y="48865"/>
                    <a:pt x="283840" y="68145"/>
                    <a:pt x="155186" y="105366"/>
                  </a:cubicBezTo>
                  <a:cubicBezTo>
                    <a:pt x="102503" y="160913"/>
                    <a:pt x="75589" y="189163"/>
                    <a:pt x="21379" y="246046"/>
                  </a:cubicBezTo>
                  <a:close/>
                </a:path>
              </a:pathLst>
            </a:custGeom>
            <a:grpFill/>
            <a:ln w="19088" cap="flat">
              <a:noFill/>
              <a:prstDash val="solid"/>
              <a:miter/>
            </a:ln>
          </p:spPr>
          <p:txBody>
            <a:bodyPr rtlCol="0" anchor="ctr"/>
            <a:lstStyle/>
            <a:p>
              <a:endParaRPr lang="en-US" dirty="0"/>
            </a:p>
          </p:txBody>
        </p:sp>
        <p:sp>
          <p:nvSpPr>
            <p:cNvPr id="828" name="Freeform: Shape 827">
              <a:extLst>
                <a:ext uri="{FF2B5EF4-FFF2-40B4-BE49-F238E27FC236}">
                  <a16:creationId xmlns:a16="http://schemas.microsoft.com/office/drawing/2014/main" id="{85FC2A2F-D7A4-4588-B70D-0A42D8393A7B}"/>
                </a:ext>
              </a:extLst>
            </p:cNvPr>
            <p:cNvSpPr/>
            <p:nvPr/>
          </p:nvSpPr>
          <p:spPr>
            <a:xfrm>
              <a:off x="-988930" y="5818495"/>
              <a:ext cx="687172" cy="324498"/>
            </a:xfrm>
            <a:custGeom>
              <a:avLst/>
              <a:gdLst>
                <a:gd name="connsiteX0" fmla="*/ 197180 w 687171"/>
                <a:gd name="connsiteY0" fmla="*/ 331369 h 324497"/>
                <a:gd name="connsiteX1" fmla="*/ 0 w 687171"/>
                <a:gd name="connsiteY1" fmla="*/ 271433 h 324497"/>
                <a:gd name="connsiteX2" fmla="*/ 146788 w 687171"/>
                <a:gd name="connsiteY2" fmla="*/ 111093 h 324497"/>
                <a:gd name="connsiteX3" fmla="*/ 494382 w 687171"/>
                <a:gd name="connsiteY3" fmla="*/ 0 h 324497"/>
                <a:gd name="connsiteX4" fmla="*/ 699006 w 687171"/>
                <a:gd name="connsiteY4" fmla="*/ 46957 h 324497"/>
                <a:gd name="connsiteX5" fmla="*/ 548019 w 687171"/>
                <a:gd name="connsiteY5" fmla="*/ 218940 h 324497"/>
                <a:gd name="connsiteX6" fmla="*/ 197180 w 687171"/>
                <a:gd name="connsiteY6" fmla="*/ 331369 h 324497"/>
                <a:gd name="connsiteX7" fmla="*/ 21570 w 687171"/>
                <a:gd name="connsiteY7" fmla="*/ 264752 h 324497"/>
                <a:gd name="connsiteX8" fmla="*/ 206724 w 687171"/>
                <a:gd name="connsiteY8" fmla="*/ 320680 h 324497"/>
                <a:gd name="connsiteX9" fmla="*/ 535803 w 687171"/>
                <a:gd name="connsiteY9" fmla="*/ 215123 h 324497"/>
                <a:gd name="connsiteX10" fmla="*/ 677246 w 687171"/>
                <a:gd name="connsiteY10" fmla="*/ 54210 h 324497"/>
                <a:gd name="connsiteX11" fmla="*/ 485601 w 687171"/>
                <a:gd name="connsiteY11" fmla="*/ 9735 h 324497"/>
                <a:gd name="connsiteX12" fmla="*/ 159385 w 687171"/>
                <a:gd name="connsiteY12" fmla="*/ 114147 h 324497"/>
                <a:gd name="connsiteX13" fmla="*/ 21570 w 687171"/>
                <a:gd name="connsiteY13" fmla="*/ 264752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24497">
                  <a:moveTo>
                    <a:pt x="197180" y="331369"/>
                  </a:moveTo>
                  <a:cubicBezTo>
                    <a:pt x="119301" y="305982"/>
                    <a:pt x="79979" y="294148"/>
                    <a:pt x="0" y="271433"/>
                  </a:cubicBezTo>
                  <a:cubicBezTo>
                    <a:pt x="59746" y="206342"/>
                    <a:pt x="89332" y="174083"/>
                    <a:pt x="146788" y="111093"/>
                  </a:cubicBezTo>
                  <a:cubicBezTo>
                    <a:pt x="285367" y="67763"/>
                    <a:pt x="354848" y="45429"/>
                    <a:pt x="494382" y="0"/>
                  </a:cubicBezTo>
                  <a:cubicBezTo>
                    <a:pt x="577606" y="17370"/>
                    <a:pt x="618454" y="26723"/>
                    <a:pt x="699006" y="46957"/>
                  </a:cubicBezTo>
                  <a:cubicBezTo>
                    <a:pt x="640024" y="114337"/>
                    <a:pt x="609483" y="148887"/>
                    <a:pt x="548019" y="218940"/>
                  </a:cubicBezTo>
                  <a:cubicBezTo>
                    <a:pt x="406958" y="265134"/>
                    <a:pt x="336714" y="287657"/>
                    <a:pt x="197180" y="331369"/>
                  </a:cubicBezTo>
                  <a:close/>
                  <a:moveTo>
                    <a:pt x="21570" y="264752"/>
                  </a:moveTo>
                  <a:cubicBezTo>
                    <a:pt x="96586" y="285940"/>
                    <a:pt x="133617" y="297201"/>
                    <a:pt x="206724" y="320680"/>
                  </a:cubicBezTo>
                  <a:cubicBezTo>
                    <a:pt x="337669" y="279640"/>
                    <a:pt x="403522" y="258453"/>
                    <a:pt x="535803" y="215123"/>
                  </a:cubicBezTo>
                  <a:cubicBezTo>
                    <a:pt x="593449" y="149651"/>
                    <a:pt x="621890" y="117201"/>
                    <a:pt x="677246" y="54210"/>
                  </a:cubicBezTo>
                  <a:cubicBezTo>
                    <a:pt x="601848" y="35122"/>
                    <a:pt x="563481" y="26151"/>
                    <a:pt x="485601" y="9735"/>
                  </a:cubicBezTo>
                  <a:cubicBezTo>
                    <a:pt x="354848" y="52301"/>
                    <a:pt x="289376" y="73298"/>
                    <a:pt x="159385" y="114147"/>
                  </a:cubicBezTo>
                  <a:cubicBezTo>
                    <a:pt x="105557" y="173320"/>
                    <a:pt x="77688" y="203479"/>
                    <a:pt x="21570" y="264752"/>
                  </a:cubicBezTo>
                  <a:close/>
                </a:path>
              </a:pathLst>
            </a:custGeom>
            <a:grpFill/>
            <a:ln w="19088" cap="flat">
              <a:noFill/>
              <a:prstDash val="solid"/>
              <a:miter/>
            </a:ln>
          </p:spPr>
          <p:txBody>
            <a:bodyPr rtlCol="0" anchor="ctr"/>
            <a:lstStyle/>
            <a:p>
              <a:endParaRPr lang="en-US" dirty="0"/>
            </a:p>
          </p:txBody>
        </p:sp>
        <p:sp>
          <p:nvSpPr>
            <p:cNvPr id="829" name="Freeform: Shape 828">
              <a:extLst>
                <a:ext uri="{FF2B5EF4-FFF2-40B4-BE49-F238E27FC236}">
                  <a16:creationId xmlns:a16="http://schemas.microsoft.com/office/drawing/2014/main" id="{6E2FD6A8-EB79-434B-B95C-01E9964CCF34}"/>
                </a:ext>
              </a:extLst>
            </p:cNvPr>
            <p:cNvSpPr/>
            <p:nvPr/>
          </p:nvSpPr>
          <p:spPr>
            <a:xfrm>
              <a:off x="-457899" y="5750732"/>
              <a:ext cx="687172" cy="343586"/>
            </a:xfrm>
            <a:custGeom>
              <a:avLst/>
              <a:gdLst>
                <a:gd name="connsiteX0" fmla="*/ 193172 w 687171"/>
                <a:gd name="connsiteY0" fmla="*/ 353702 h 343585"/>
                <a:gd name="connsiteX1" fmla="*/ 0 w 687171"/>
                <a:gd name="connsiteY1" fmla="*/ 288421 h 343585"/>
                <a:gd name="connsiteX2" fmla="*/ 150796 w 687171"/>
                <a:gd name="connsiteY2" fmla="*/ 116819 h 343585"/>
                <a:gd name="connsiteX3" fmla="*/ 496863 w 687171"/>
                <a:gd name="connsiteY3" fmla="*/ 0 h 343585"/>
                <a:gd name="connsiteX4" fmla="*/ 695762 w 687171"/>
                <a:gd name="connsiteY4" fmla="*/ 52683 h 343585"/>
                <a:gd name="connsiteX5" fmla="*/ 542293 w 687171"/>
                <a:gd name="connsiteY5" fmla="*/ 235738 h 343585"/>
                <a:gd name="connsiteX6" fmla="*/ 193172 w 687171"/>
                <a:gd name="connsiteY6" fmla="*/ 353702 h 343585"/>
                <a:gd name="connsiteX7" fmla="*/ 21760 w 687171"/>
                <a:gd name="connsiteY7" fmla="*/ 281359 h 343585"/>
                <a:gd name="connsiteX8" fmla="*/ 203097 w 687171"/>
                <a:gd name="connsiteY8" fmla="*/ 342440 h 343585"/>
                <a:gd name="connsiteX9" fmla="*/ 530649 w 687171"/>
                <a:gd name="connsiteY9" fmla="*/ 231729 h 343585"/>
                <a:gd name="connsiteX10" fmla="*/ 674574 w 687171"/>
                <a:gd name="connsiteY10" fmla="*/ 60318 h 343585"/>
                <a:gd name="connsiteX11" fmla="*/ 488083 w 687171"/>
                <a:gd name="connsiteY11" fmla="*/ 10499 h 343585"/>
                <a:gd name="connsiteX12" fmla="*/ 163394 w 687171"/>
                <a:gd name="connsiteY12" fmla="*/ 120255 h 343585"/>
                <a:gd name="connsiteX13" fmla="*/ 21760 w 687171"/>
                <a:gd name="connsiteY13" fmla="*/ 281359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43585">
                  <a:moveTo>
                    <a:pt x="193172" y="353702"/>
                  </a:moveTo>
                  <a:cubicBezTo>
                    <a:pt x="117201" y="326025"/>
                    <a:pt x="78643" y="312854"/>
                    <a:pt x="0" y="288421"/>
                  </a:cubicBezTo>
                  <a:cubicBezTo>
                    <a:pt x="61464" y="218559"/>
                    <a:pt x="92005" y="184009"/>
                    <a:pt x="150796" y="116819"/>
                  </a:cubicBezTo>
                  <a:cubicBezTo>
                    <a:pt x="289185" y="70817"/>
                    <a:pt x="358475" y="47338"/>
                    <a:pt x="496863" y="0"/>
                  </a:cubicBezTo>
                  <a:cubicBezTo>
                    <a:pt x="577988" y="19279"/>
                    <a:pt x="617882" y="29777"/>
                    <a:pt x="695762" y="52683"/>
                  </a:cubicBezTo>
                  <a:cubicBezTo>
                    <a:pt x="636016" y="124263"/>
                    <a:pt x="604902" y="161104"/>
                    <a:pt x="542293" y="235738"/>
                  </a:cubicBezTo>
                  <a:cubicBezTo>
                    <a:pt x="402568" y="283840"/>
                    <a:pt x="332515" y="307509"/>
                    <a:pt x="193172" y="353702"/>
                  </a:cubicBezTo>
                  <a:close/>
                  <a:moveTo>
                    <a:pt x="21760" y="281359"/>
                  </a:moveTo>
                  <a:cubicBezTo>
                    <a:pt x="95441" y="304455"/>
                    <a:pt x="131708" y="316481"/>
                    <a:pt x="203097" y="342440"/>
                  </a:cubicBezTo>
                  <a:cubicBezTo>
                    <a:pt x="333851" y="298920"/>
                    <a:pt x="399514" y="276777"/>
                    <a:pt x="530649" y="231729"/>
                  </a:cubicBezTo>
                  <a:cubicBezTo>
                    <a:pt x="589250" y="162058"/>
                    <a:pt x="618455" y="127508"/>
                    <a:pt x="674574" y="60318"/>
                  </a:cubicBezTo>
                  <a:cubicBezTo>
                    <a:pt x="601466" y="38749"/>
                    <a:pt x="564053" y="28823"/>
                    <a:pt x="488083" y="10499"/>
                  </a:cubicBezTo>
                  <a:cubicBezTo>
                    <a:pt x="358284" y="54974"/>
                    <a:pt x="293193" y="76925"/>
                    <a:pt x="163394" y="120255"/>
                  </a:cubicBezTo>
                  <a:cubicBezTo>
                    <a:pt x="108039" y="183246"/>
                    <a:pt x="79407" y="215696"/>
                    <a:pt x="21760" y="281359"/>
                  </a:cubicBezTo>
                  <a:close/>
                </a:path>
              </a:pathLst>
            </a:custGeom>
            <a:grpFill/>
            <a:ln w="19088" cap="flat">
              <a:noFill/>
              <a:prstDash val="solid"/>
              <a:miter/>
            </a:ln>
          </p:spPr>
          <p:txBody>
            <a:bodyPr rtlCol="0" anchor="ctr"/>
            <a:lstStyle/>
            <a:p>
              <a:endParaRPr lang="en-US" dirty="0"/>
            </a:p>
          </p:txBody>
        </p:sp>
        <p:sp>
          <p:nvSpPr>
            <p:cNvPr id="830" name="Freeform: Shape 829">
              <a:extLst>
                <a:ext uri="{FF2B5EF4-FFF2-40B4-BE49-F238E27FC236}">
                  <a16:creationId xmlns:a16="http://schemas.microsoft.com/office/drawing/2014/main" id="{7A8B63EB-CDFC-4DC0-B351-A5827A1DB0F9}"/>
                </a:ext>
              </a:extLst>
            </p:cNvPr>
            <p:cNvSpPr/>
            <p:nvPr/>
          </p:nvSpPr>
          <p:spPr>
            <a:xfrm>
              <a:off x="67787" y="5685833"/>
              <a:ext cx="668084" cy="362674"/>
            </a:xfrm>
            <a:custGeom>
              <a:avLst/>
              <a:gdLst>
                <a:gd name="connsiteX0" fmla="*/ 187445 w 668083"/>
                <a:gd name="connsiteY0" fmla="*/ 375081 h 362673"/>
                <a:gd name="connsiteX1" fmla="*/ 0 w 668083"/>
                <a:gd name="connsiteY1" fmla="*/ 302164 h 362673"/>
                <a:gd name="connsiteX2" fmla="*/ 153468 w 668083"/>
                <a:gd name="connsiteY2" fmla="*/ 119491 h 362673"/>
                <a:gd name="connsiteX3" fmla="*/ 494191 w 668083"/>
                <a:gd name="connsiteY3" fmla="*/ 0 h 362673"/>
                <a:gd name="connsiteX4" fmla="*/ 685835 w 668083"/>
                <a:gd name="connsiteY4" fmla="*/ 60891 h 362673"/>
                <a:gd name="connsiteX5" fmla="*/ 531985 w 668083"/>
                <a:gd name="connsiteY5" fmla="*/ 254062 h 362673"/>
                <a:gd name="connsiteX6" fmla="*/ 187445 w 668083"/>
                <a:gd name="connsiteY6" fmla="*/ 375081 h 362673"/>
                <a:gd name="connsiteX7" fmla="*/ 21570 w 668083"/>
                <a:gd name="connsiteY7" fmla="*/ 294720 h 362673"/>
                <a:gd name="connsiteX8" fmla="*/ 197371 w 668083"/>
                <a:gd name="connsiteY8" fmla="*/ 362674 h 362673"/>
                <a:gd name="connsiteX9" fmla="*/ 520533 w 668083"/>
                <a:gd name="connsiteY9" fmla="*/ 249099 h 362673"/>
                <a:gd name="connsiteX10" fmla="*/ 664839 w 668083"/>
                <a:gd name="connsiteY10" fmla="*/ 68144 h 362673"/>
                <a:gd name="connsiteX11" fmla="*/ 485219 w 668083"/>
                <a:gd name="connsiteY11" fmla="*/ 10689 h 362673"/>
                <a:gd name="connsiteX12" fmla="*/ 165494 w 668083"/>
                <a:gd name="connsiteY12" fmla="*/ 122927 h 362673"/>
                <a:gd name="connsiteX13" fmla="*/ 21570 w 668083"/>
                <a:gd name="connsiteY13" fmla="*/ 294720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62673">
                  <a:moveTo>
                    <a:pt x="187445" y="375081"/>
                  </a:moveTo>
                  <a:cubicBezTo>
                    <a:pt x="113765" y="344158"/>
                    <a:pt x="76352" y="329651"/>
                    <a:pt x="0" y="302164"/>
                  </a:cubicBezTo>
                  <a:cubicBezTo>
                    <a:pt x="62609" y="227721"/>
                    <a:pt x="93532" y="190881"/>
                    <a:pt x="153468" y="119491"/>
                  </a:cubicBezTo>
                  <a:cubicBezTo>
                    <a:pt x="290139" y="71962"/>
                    <a:pt x="358475" y="47911"/>
                    <a:pt x="494191" y="0"/>
                  </a:cubicBezTo>
                  <a:cubicBezTo>
                    <a:pt x="572452" y="22333"/>
                    <a:pt x="610819" y="34358"/>
                    <a:pt x="685835" y="60891"/>
                  </a:cubicBezTo>
                  <a:cubicBezTo>
                    <a:pt x="626090" y="136289"/>
                    <a:pt x="594976" y="175229"/>
                    <a:pt x="531985" y="254062"/>
                  </a:cubicBezTo>
                  <a:cubicBezTo>
                    <a:pt x="394360" y="302928"/>
                    <a:pt x="325452" y="327361"/>
                    <a:pt x="187445" y="375081"/>
                  </a:cubicBezTo>
                  <a:close/>
                  <a:moveTo>
                    <a:pt x="21570" y="294720"/>
                  </a:moveTo>
                  <a:cubicBezTo>
                    <a:pt x="93150" y="320298"/>
                    <a:pt x="128272" y="334042"/>
                    <a:pt x="197371" y="362674"/>
                  </a:cubicBezTo>
                  <a:cubicBezTo>
                    <a:pt x="326788" y="317817"/>
                    <a:pt x="391497" y="294911"/>
                    <a:pt x="520533" y="249099"/>
                  </a:cubicBezTo>
                  <a:cubicBezTo>
                    <a:pt x="579515" y="175419"/>
                    <a:pt x="608720" y="138770"/>
                    <a:pt x="664839" y="68144"/>
                  </a:cubicBezTo>
                  <a:cubicBezTo>
                    <a:pt x="594403" y="43330"/>
                    <a:pt x="558518" y="31877"/>
                    <a:pt x="485219" y="10689"/>
                  </a:cubicBezTo>
                  <a:cubicBezTo>
                    <a:pt x="357902" y="55737"/>
                    <a:pt x="293766" y="78261"/>
                    <a:pt x="165494" y="122927"/>
                  </a:cubicBezTo>
                  <a:cubicBezTo>
                    <a:pt x="109375" y="190308"/>
                    <a:pt x="80361" y="224858"/>
                    <a:pt x="21570" y="294720"/>
                  </a:cubicBezTo>
                  <a:close/>
                </a:path>
              </a:pathLst>
            </a:custGeom>
            <a:grpFill/>
            <a:ln w="19088" cap="flat">
              <a:noFill/>
              <a:prstDash val="solid"/>
              <a:miter/>
            </a:ln>
          </p:spPr>
          <p:txBody>
            <a:bodyPr rtlCol="0" anchor="ctr"/>
            <a:lstStyle/>
            <a:p>
              <a:endParaRPr lang="en-US" dirty="0"/>
            </a:p>
          </p:txBody>
        </p:sp>
        <p:sp>
          <p:nvSpPr>
            <p:cNvPr id="831" name="Freeform: Shape 830">
              <a:extLst>
                <a:ext uri="{FF2B5EF4-FFF2-40B4-BE49-F238E27FC236}">
                  <a16:creationId xmlns:a16="http://schemas.microsoft.com/office/drawing/2014/main" id="{C486A1D6-2BC6-40CB-AA28-5DDEA47333E5}"/>
                </a:ext>
              </a:extLst>
            </p:cNvPr>
            <p:cNvSpPr/>
            <p:nvPr/>
          </p:nvSpPr>
          <p:spPr>
            <a:xfrm>
              <a:off x="583548" y="5629332"/>
              <a:ext cx="668084" cy="381762"/>
            </a:xfrm>
            <a:custGeom>
              <a:avLst/>
              <a:gdLst>
                <a:gd name="connsiteX0" fmla="*/ 180955 w 668083"/>
                <a:gd name="connsiteY0" fmla="*/ 393978 h 381761"/>
                <a:gd name="connsiteX1" fmla="*/ 0 w 668083"/>
                <a:gd name="connsiteY1" fmla="*/ 311899 h 381761"/>
                <a:gd name="connsiteX2" fmla="*/ 153850 w 668083"/>
                <a:gd name="connsiteY2" fmla="*/ 119110 h 381761"/>
                <a:gd name="connsiteX3" fmla="*/ 485792 w 668083"/>
                <a:gd name="connsiteY3" fmla="*/ 0 h 381761"/>
                <a:gd name="connsiteX4" fmla="*/ 669420 w 668083"/>
                <a:gd name="connsiteY4" fmla="*/ 71008 h 381761"/>
                <a:gd name="connsiteX5" fmla="*/ 517860 w 668083"/>
                <a:gd name="connsiteY5" fmla="*/ 272769 h 381761"/>
                <a:gd name="connsiteX6" fmla="*/ 180955 w 668083"/>
                <a:gd name="connsiteY6" fmla="*/ 393978 h 381761"/>
                <a:gd name="connsiteX7" fmla="*/ 21188 w 668083"/>
                <a:gd name="connsiteY7" fmla="*/ 304455 h 381761"/>
                <a:gd name="connsiteX8" fmla="*/ 191072 w 668083"/>
                <a:gd name="connsiteY8" fmla="*/ 381189 h 381761"/>
                <a:gd name="connsiteX9" fmla="*/ 506980 w 668083"/>
                <a:gd name="connsiteY9" fmla="*/ 267615 h 381761"/>
                <a:gd name="connsiteX10" fmla="*/ 649186 w 668083"/>
                <a:gd name="connsiteY10" fmla="*/ 78452 h 381761"/>
                <a:gd name="connsiteX11" fmla="*/ 477203 w 668083"/>
                <a:gd name="connsiteY11" fmla="*/ 11453 h 381761"/>
                <a:gd name="connsiteX12" fmla="*/ 165494 w 668083"/>
                <a:gd name="connsiteY12" fmla="*/ 123309 h 381761"/>
                <a:gd name="connsiteX13" fmla="*/ 21188 w 668083"/>
                <a:gd name="connsiteY13" fmla="*/ 304455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81761">
                  <a:moveTo>
                    <a:pt x="180955" y="393978"/>
                  </a:moveTo>
                  <a:cubicBezTo>
                    <a:pt x="109757" y="359429"/>
                    <a:pt x="73680" y="342822"/>
                    <a:pt x="0" y="311899"/>
                  </a:cubicBezTo>
                  <a:cubicBezTo>
                    <a:pt x="62800" y="233257"/>
                    <a:pt x="93913" y="194317"/>
                    <a:pt x="153850" y="119110"/>
                  </a:cubicBezTo>
                  <a:cubicBezTo>
                    <a:pt x="287658" y="71199"/>
                    <a:pt x="354275" y="47338"/>
                    <a:pt x="485792" y="0"/>
                  </a:cubicBezTo>
                  <a:cubicBezTo>
                    <a:pt x="560808" y="26151"/>
                    <a:pt x="597457" y="40276"/>
                    <a:pt x="669420" y="71008"/>
                  </a:cubicBezTo>
                  <a:cubicBezTo>
                    <a:pt x="610628" y="149651"/>
                    <a:pt x="579896" y="190308"/>
                    <a:pt x="517860" y="272769"/>
                  </a:cubicBezTo>
                  <a:cubicBezTo>
                    <a:pt x="383862" y="321443"/>
                    <a:pt x="316290" y="345685"/>
                    <a:pt x="180955" y="393978"/>
                  </a:cubicBezTo>
                  <a:close/>
                  <a:moveTo>
                    <a:pt x="21188" y="304455"/>
                  </a:moveTo>
                  <a:cubicBezTo>
                    <a:pt x="90287" y="333469"/>
                    <a:pt x="124073" y="348930"/>
                    <a:pt x="191072" y="381189"/>
                  </a:cubicBezTo>
                  <a:cubicBezTo>
                    <a:pt x="318008" y="335951"/>
                    <a:pt x="381189" y="313045"/>
                    <a:pt x="506980" y="267615"/>
                  </a:cubicBezTo>
                  <a:cubicBezTo>
                    <a:pt x="565199" y="190499"/>
                    <a:pt x="594022" y="152323"/>
                    <a:pt x="649186" y="78452"/>
                  </a:cubicBezTo>
                  <a:cubicBezTo>
                    <a:pt x="581805" y="49629"/>
                    <a:pt x="547447" y="36267"/>
                    <a:pt x="477203" y="11453"/>
                  </a:cubicBezTo>
                  <a:cubicBezTo>
                    <a:pt x="353511" y="55737"/>
                    <a:pt x="291094" y="78261"/>
                    <a:pt x="165494" y="123309"/>
                  </a:cubicBezTo>
                  <a:cubicBezTo>
                    <a:pt x="109184" y="193935"/>
                    <a:pt x="79979" y="230584"/>
                    <a:pt x="21188" y="304455"/>
                  </a:cubicBezTo>
                  <a:close/>
                </a:path>
              </a:pathLst>
            </a:custGeom>
            <a:grpFill/>
            <a:ln w="19088" cap="flat">
              <a:noFill/>
              <a:prstDash val="solid"/>
              <a:miter/>
            </a:ln>
          </p:spPr>
          <p:txBody>
            <a:bodyPr rtlCol="0" anchor="ctr"/>
            <a:lstStyle/>
            <a:p>
              <a:endParaRPr lang="en-US" dirty="0"/>
            </a:p>
          </p:txBody>
        </p:sp>
        <p:sp>
          <p:nvSpPr>
            <p:cNvPr id="832" name="Freeform: Shape 831">
              <a:extLst>
                <a:ext uri="{FF2B5EF4-FFF2-40B4-BE49-F238E27FC236}">
                  <a16:creationId xmlns:a16="http://schemas.microsoft.com/office/drawing/2014/main" id="{D92CDF7A-6CFB-4893-B89D-D075DA61B6D7}"/>
                </a:ext>
              </a:extLst>
            </p:cNvPr>
            <p:cNvSpPr/>
            <p:nvPr/>
          </p:nvSpPr>
          <p:spPr>
            <a:xfrm>
              <a:off x="1085565" y="5586384"/>
              <a:ext cx="629907" cy="400850"/>
            </a:xfrm>
            <a:custGeom>
              <a:avLst/>
              <a:gdLst>
                <a:gd name="connsiteX0" fmla="*/ 174656 w 629907"/>
                <a:gd name="connsiteY0" fmla="*/ 409249 h 400849"/>
                <a:gd name="connsiteX1" fmla="*/ 0 w 629907"/>
                <a:gd name="connsiteY1" fmla="*/ 316862 h 400849"/>
                <a:gd name="connsiteX2" fmla="*/ 151560 w 629907"/>
                <a:gd name="connsiteY2" fmla="*/ 115292 h 400849"/>
                <a:gd name="connsiteX3" fmla="*/ 472049 w 629907"/>
                <a:gd name="connsiteY3" fmla="*/ 0 h 400849"/>
                <a:gd name="connsiteX4" fmla="*/ 647659 w 629907"/>
                <a:gd name="connsiteY4" fmla="*/ 82651 h 400849"/>
                <a:gd name="connsiteX5" fmla="*/ 501253 w 629907"/>
                <a:gd name="connsiteY5" fmla="*/ 291093 h 400849"/>
                <a:gd name="connsiteX6" fmla="*/ 174656 w 629907"/>
                <a:gd name="connsiteY6" fmla="*/ 409249 h 400849"/>
                <a:gd name="connsiteX7" fmla="*/ 20615 w 629907"/>
                <a:gd name="connsiteY7" fmla="*/ 309418 h 400849"/>
                <a:gd name="connsiteX8" fmla="*/ 184582 w 629907"/>
                <a:gd name="connsiteY8" fmla="*/ 395887 h 400849"/>
                <a:gd name="connsiteX9" fmla="*/ 490946 w 629907"/>
                <a:gd name="connsiteY9" fmla="*/ 285176 h 400849"/>
                <a:gd name="connsiteX10" fmla="*/ 628380 w 629907"/>
                <a:gd name="connsiteY10" fmla="*/ 89714 h 400849"/>
                <a:gd name="connsiteX11" fmla="*/ 463841 w 629907"/>
                <a:gd name="connsiteY11" fmla="*/ 11835 h 400849"/>
                <a:gd name="connsiteX12" fmla="*/ 162821 w 629907"/>
                <a:gd name="connsiteY12" fmla="*/ 120064 h 400849"/>
                <a:gd name="connsiteX13" fmla="*/ 20615 w 629907"/>
                <a:gd name="connsiteY13" fmla="*/ 309418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400849">
                  <a:moveTo>
                    <a:pt x="174656" y="409249"/>
                  </a:moveTo>
                  <a:cubicBezTo>
                    <a:pt x="105748" y="370500"/>
                    <a:pt x="70817" y="351793"/>
                    <a:pt x="0" y="316862"/>
                  </a:cubicBezTo>
                  <a:cubicBezTo>
                    <a:pt x="62036" y="234593"/>
                    <a:pt x="92768" y="193744"/>
                    <a:pt x="151560" y="115292"/>
                  </a:cubicBezTo>
                  <a:cubicBezTo>
                    <a:pt x="281168" y="68526"/>
                    <a:pt x="345495" y="45239"/>
                    <a:pt x="472049" y="0"/>
                  </a:cubicBezTo>
                  <a:cubicBezTo>
                    <a:pt x="543820" y="30732"/>
                    <a:pt x="578942" y="47338"/>
                    <a:pt x="647659" y="82651"/>
                  </a:cubicBezTo>
                  <a:cubicBezTo>
                    <a:pt x="590968" y="163585"/>
                    <a:pt x="561190" y="205770"/>
                    <a:pt x="501253" y="291093"/>
                  </a:cubicBezTo>
                  <a:cubicBezTo>
                    <a:pt x="371836" y="338050"/>
                    <a:pt x="306364" y="361719"/>
                    <a:pt x="174656" y="409249"/>
                  </a:cubicBezTo>
                  <a:close/>
                  <a:moveTo>
                    <a:pt x="20615" y="309418"/>
                  </a:moveTo>
                  <a:cubicBezTo>
                    <a:pt x="87233" y="342249"/>
                    <a:pt x="119873" y="359620"/>
                    <a:pt x="184582" y="395887"/>
                  </a:cubicBezTo>
                  <a:cubicBezTo>
                    <a:pt x="308082" y="351412"/>
                    <a:pt x="369355" y="329079"/>
                    <a:pt x="490946" y="285176"/>
                  </a:cubicBezTo>
                  <a:cubicBezTo>
                    <a:pt x="547256" y="205388"/>
                    <a:pt x="575125" y="165876"/>
                    <a:pt x="628380" y="89714"/>
                  </a:cubicBezTo>
                  <a:cubicBezTo>
                    <a:pt x="563862" y="56501"/>
                    <a:pt x="531031" y="40849"/>
                    <a:pt x="463841" y="11835"/>
                  </a:cubicBezTo>
                  <a:cubicBezTo>
                    <a:pt x="344922" y="54210"/>
                    <a:pt x="284604" y="76162"/>
                    <a:pt x="162821" y="120064"/>
                  </a:cubicBezTo>
                  <a:cubicBezTo>
                    <a:pt x="107466" y="193935"/>
                    <a:pt x="78643" y="232111"/>
                    <a:pt x="20615" y="309418"/>
                  </a:cubicBezTo>
                  <a:close/>
                </a:path>
              </a:pathLst>
            </a:custGeom>
            <a:grpFill/>
            <a:ln w="19088" cap="flat">
              <a:noFill/>
              <a:prstDash val="solid"/>
              <a:miter/>
            </a:ln>
          </p:spPr>
          <p:txBody>
            <a:bodyPr rtlCol="0" anchor="ctr"/>
            <a:lstStyle/>
            <a:p>
              <a:endParaRPr lang="en-US" dirty="0"/>
            </a:p>
          </p:txBody>
        </p:sp>
        <p:sp>
          <p:nvSpPr>
            <p:cNvPr id="833" name="Freeform: Shape 832">
              <a:extLst>
                <a:ext uri="{FF2B5EF4-FFF2-40B4-BE49-F238E27FC236}">
                  <a16:creationId xmlns:a16="http://schemas.microsoft.com/office/drawing/2014/main" id="{DA019137-8C97-4A37-A250-1C4E2C15F24E}"/>
                </a:ext>
              </a:extLst>
            </p:cNvPr>
            <p:cNvSpPr/>
            <p:nvPr/>
          </p:nvSpPr>
          <p:spPr>
            <a:xfrm>
              <a:off x="1571548" y="5562142"/>
              <a:ext cx="610819" cy="419938"/>
            </a:xfrm>
            <a:custGeom>
              <a:avLst/>
              <a:gdLst>
                <a:gd name="connsiteX0" fmla="*/ 169311 w 610819"/>
                <a:gd name="connsiteY0" fmla="*/ 419938 h 419938"/>
                <a:gd name="connsiteX1" fmla="*/ 0 w 610819"/>
                <a:gd name="connsiteY1" fmla="*/ 316099 h 419938"/>
                <a:gd name="connsiteX2" fmla="*/ 146596 w 610819"/>
                <a:gd name="connsiteY2" fmla="*/ 107848 h 419938"/>
                <a:gd name="connsiteX3" fmla="*/ 453342 w 610819"/>
                <a:gd name="connsiteY3" fmla="*/ 0 h 419938"/>
                <a:gd name="connsiteX4" fmla="*/ 620936 w 610819"/>
                <a:gd name="connsiteY4" fmla="*/ 96395 h 419938"/>
                <a:gd name="connsiteX5" fmla="*/ 483120 w 610819"/>
                <a:gd name="connsiteY5" fmla="*/ 308845 h 419938"/>
                <a:gd name="connsiteX6" fmla="*/ 169311 w 610819"/>
                <a:gd name="connsiteY6" fmla="*/ 419938 h 419938"/>
                <a:gd name="connsiteX7" fmla="*/ 20042 w 610819"/>
                <a:gd name="connsiteY7" fmla="*/ 308845 h 419938"/>
                <a:gd name="connsiteX8" fmla="*/ 178664 w 610819"/>
                <a:gd name="connsiteY8" fmla="*/ 406195 h 419938"/>
                <a:gd name="connsiteX9" fmla="*/ 473194 w 610819"/>
                <a:gd name="connsiteY9" fmla="*/ 301783 h 419938"/>
                <a:gd name="connsiteX10" fmla="*/ 602802 w 610819"/>
                <a:gd name="connsiteY10" fmla="*/ 102503 h 419938"/>
                <a:gd name="connsiteX11" fmla="*/ 445516 w 610819"/>
                <a:gd name="connsiteY11" fmla="*/ 11835 h 419938"/>
                <a:gd name="connsiteX12" fmla="*/ 157477 w 610819"/>
                <a:gd name="connsiteY12" fmla="*/ 113193 h 419938"/>
                <a:gd name="connsiteX13" fmla="*/ 20042 w 610819"/>
                <a:gd name="connsiteY13" fmla="*/ 308845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419938">
                  <a:moveTo>
                    <a:pt x="169311" y="419938"/>
                  </a:moveTo>
                  <a:cubicBezTo>
                    <a:pt x="102312" y="376608"/>
                    <a:pt x="68717" y="355802"/>
                    <a:pt x="0" y="316099"/>
                  </a:cubicBezTo>
                  <a:cubicBezTo>
                    <a:pt x="60127" y="230966"/>
                    <a:pt x="89714" y="188781"/>
                    <a:pt x="146596" y="107848"/>
                  </a:cubicBezTo>
                  <a:cubicBezTo>
                    <a:pt x="271242" y="63373"/>
                    <a:pt x="332705" y="41612"/>
                    <a:pt x="453342" y="0"/>
                  </a:cubicBezTo>
                  <a:cubicBezTo>
                    <a:pt x="522060" y="35886"/>
                    <a:pt x="555845" y="54783"/>
                    <a:pt x="620936" y="96395"/>
                  </a:cubicBezTo>
                  <a:cubicBezTo>
                    <a:pt x="567680" y="178856"/>
                    <a:pt x="539620" y="221804"/>
                    <a:pt x="483120" y="308845"/>
                  </a:cubicBezTo>
                  <a:cubicBezTo>
                    <a:pt x="359811" y="351221"/>
                    <a:pt x="296438" y="374318"/>
                    <a:pt x="169311" y="419938"/>
                  </a:cubicBezTo>
                  <a:close/>
                  <a:moveTo>
                    <a:pt x="20042" y="308845"/>
                  </a:moveTo>
                  <a:cubicBezTo>
                    <a:pt x="84179" y="346067"/>
                    <a:pt x="115865" y="365728"/>
                    <a:pt x="178664" y="406195"/>
                  </a:cubicBezTo>
                  <a:cubicBezTo>
                    <a:pt x="297774" y="363628"/>
                    <a:pt x="357138" y="341868"/>
                    <a:pt x="473194" y="301783"/>
                  </a:cubicBezTo>
                  <a:cubicBezTo>
                    <a:pt x="526259" y="220277"/>
                    <a:pt x="552601" y="180001"/>
                    <a:pt x="602802" y="102503"/>
                  </a:cubicBezTo>
                  <a:cubicBezTo>
                    <a:pt x="541529" y="63563"/>
                    <a:pt x="509843" y="46002"/>
                    <a:pt x="445516" y="11835"/>
                  </a:cubicBezTo>
                  <a:cubicBezTo>
                    <a:pt x="332133" y="50965"/>
                    <a:pt x="274296" y="71390"/>
                    <a:pt x="157477" y="113193"/>
                  </a:cubicBezTo>
                  <a:cubicBezTo>
                    <a:pt x="104030" y="189354"/>
                    <a:pt x="76352" y="228866"/>
                    <a:pt x="20042" y="308845"/>
                  </a:cubicBezTo>
                  <a:close/>
                </a:path>
              </a:pathLst>
            </a:custGeom>
            <a:grpFill/>
            <a:ln w="19088" cap="flat">
              <a:noFill/>
              <a:prstDash val="solid"/>
              <a:miter/>
            </a:ln>
          </p:spPr>
          <p:txBody>
            <a:bodyPr rtlCol="0" anchor="ctr"/>
            <a:lstStyle/>
            <a:p>
              <a:endParaRPr lang="en-US" dirty="0"/>
            </a:p>
          </p:txBody>
        </p:sp>
        <p:sp>
          <p:nvSpPr>
            <p:cNvPr id="834" name="Freeform: Shape 833">
              <a:extLst>
                <a:ext uri="{FF2B5EF4-FFF2-40B4-BE49-F238E27FC236}">
                  <a16:creationId xmlns:a16="http://schemas.microsoft.com/office/drawing/2014/main" id="{84802BA4-04F7-4A8D-B69A-A7F582F300C6}"/>
                </a:ext>
              </a:extLst>
            </p:cNvPr>
            <p:cNvSpPr/>
            <p:nvPr/>
          </p:nvSpPr>
          <p:spPr>
            <a:xfrm>
              <a:off x="2040160" y="5565960"/>
              <a:ext cx="572643" cy="419938"/>
            </a:xfrm>
            <a:custGeom>
              <a:avLst/>
              <a:gdLst>
                <a:gd name="connsiteX0" fmla="*/ 163013 w 572643"/>
                <a:gd name="connsiteY0" fmla="*/ 426619 h 419938"/>
                <a:gd name="connsiteX1" fmla="*/ 0 w 572643"/>
                <a:gd name="connsiteY1" fmla="*/ 304646 h 419938"/>
                <a:gd name="connsiteX2" fmla="*/ 138198 w 572643"/>
                <a:gd name="connsiteY2" fmla="*/ 92387 h 419938"/>
                <a:gd name="connsiteX3" fmla="*/ 425855 w 572643"/>
                <a:gd name="connsiteY3" fmla="*/ 0 h 419938"/>
                <a:gd name="connsiteX4" fmla="*/ 584287 w 572643"/>
                <a:gd name="connsiteY4" fmla="*/ 119492 h 419938"/>
                <a:gd name="connsiteX5" fmla="*/ 458114 w 572643"/>
                <a:gd name="connsiteY5" fmla="*/ 336714 h 419938"/>
                <a:gd name="connsiteX6" fmla="*/ 163013 w 572643"/>
                <a:gd name="connsiteY6" fmla="*/ 426619 h 419938"/>
                <a:gd name="connsiteX7" fmla="*/ 19088 w 572643"/>
                <a:gd name="connsiteY7" fmla="*/ 297965 h 419938"/>
                <a:gd name="connsiteX8" fmla="*/ 171602 w 572643"/>
                <a:gd name="connsiteY8" fmla="*/ 412494 h 419938"/>
                <a:gd name="connsiteX9" fmla="*/ 448380 w 572643"/>
                <a:gd name="connsiteY9" fmla="*/ 327934 h 419938"/>
                <a:gd name="connsiteX10" fmla="*/ 567108 w 572643"/>
                <a:gd name="connsiteY10" fmla="*/ 124264 h 419938"/>
                <a:gd name="connsiteX11" fmla="*/ 418411 w 572643"/>
                <a:gd name="connsiteY11" fmla="*/ 11835 h 419938"/>
                <a:gd name="connsiteX12" fmla="*/ 148315 w 572643"/>
                <a:gd name="connsiteY12" fmla="*/ 98495 h 419938"/>
                <a:gd name="connsiteX13" fmla="*/ 19088 w 572643"/>
                <a:gd name="connsiteY13" fmla="*/ 297965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419938">
                  <a:moveTo>
                    <a:pt x="163013" y="426619"/>
                  </a:moveTo>
                  <a:cubicBezTo>
                    <a:pt x="98686" y="374509"/>
                    <a:pt x="66236" y="350076"/>
                    <a:pt x="0" y="304646"/>
                  </a:cubicBezTo>
                  <a:cubicBezTo>
                    <a:pt x="56692" y="217795"/>
                    <a:pt x="84751" y="174656"/>
                    <a:pt x="138198" y="92387"/>
                  </a:cubicBezTo>
                  <a:cubicBezTo>
                    <a:pt x="255971" y="52492"/>
                    <a:pt x="313618" y="34168"/>
                    <a:pt x="425855" y="0"/>
                  </a:cubicBezTo>
                  <a:cubicBezTo>
                    <a:pt x="490373" y="44475"/>
                    <a:pt x="521869" y="68335"/>
                    <a:pt x="584287" y="119492"/>
                  </a:cubicBezTo>
                  <a:cubicBezTo>
                    <a:pt x="535612" y="203670"/>
                    <a:pt x="509844" y="247764"/>
                    <a:pt x="458114" y="336714"/>
                  </a:cubicBezTo>
                  <a:cubicBezTo>
                    <a:pt x="342250" y="370691"/>
                    <a:pt x="283267" y="388634"/>
                    <a:pt x="163013" y="426619"/>
                  </a:cubicBezTo>
                  <a:close/>
                  <a:moveTo>
                    <a:pt x="19088" y="297965"/>
                  </a:moveTo>
                  <a:cubicBezTo>
                    <a:pt x="80934" y="340723"/>
                    <a:pt x="111474" y="363819"/>
                    <a:pt x="171602" y="412494"/>
                  </a:cubicBezTo>
                  <a:cubicBezTo>
                    <a:pt x="284222" y="376799"/>
                    <a:pt x="339577" y="360001"/>
                    <a:pt x="448380" y="327934"/>
                  </a:cubicBezTo>
                  <a:cubicBezTo>
                    <a:pt x="497054" y="244519"/>
                    <a:pt x="521105" y="203479"/>
                    <a:pt x="567108" y="124264"/>
                  </a:cubicBezTo>
                  <a:cubicBezTo>
                    <a:pt x="508507" y="76352"/>
                    <a:pt x="478920" y="53829"/>
                    <a:pt x="418411" y="11835"/>
                  </a:cubicBezTo>
                  <a:cubicBezTo>
                    <a:pt x="312854" y="44094"/>
                    <a:pt x="258835" y="61273"/>
                    <a:pt x="148315" y="98495"/>
                  </a:cubicBezTo>
                  <a:cubicBezTo>
                    <a:pt x="98304" y="176183"/>
                    <a:pt x="72153" y="216650"/>
                    <a:pt x="19088" y="297965"/>
                  </a:cubicBezTo>
                  <a:close/>
                </a:path>
              </a:pathLst>
            </a:custGeom>
            <a:grpFill/>
            <a:ln w="19088" cap="flat">
              <a:noFill/>
              <a:prstDash val="solid"/>
              <a:miter/>
            </a:ln>
          </p:spPr>
          <p:txBody>
            <a:bodyPr rtlCol="0" anchor="ctr"/>
            <a:lstStyle/>
            <a:p>
              <a:endParaRPr lang="en-US" dirty="0"/>
            </a:p>
          </p:txBody>
        </p:sp>
        <p:sp>
          <p:nvSpPr>
            <p:cNvPr id="835" name="Freeform: Shape 834">
              <a:extLst>
                <a:ext uri="{FF2B5EF4-FFF2-40B4-BE49-F238E27FC236}">
                  <a16:creationId xmlns:a16="http://schemas.microsoft.com/office/drawing/2014/main" id="{027B3952-9468-4D6F-8E12-9FDD9DCA77BF}"/>
                </a:ext>
              </a:extLst>
            </p:cNvPr>
            <p:cNvSpPr/>
            <p:nvPr/>
          </p:nvSpPr>
          <p:spPr>
            <a:xfrm>
              <a:off x="2484722" y="5609481"/>
              <a:ext cx="553555" cy="439026"/>
            </a:xfrm>
            <a:custGeom>
              <a:avLst/>
              <a:gdLst>
                <a:gd name="connsiteX0" fmla="*/ 157858 w 553554"/>
                <a:gd name="connsiteY0" fmla="*/ 440362 h 439026"/>
                <a:gd name="connsiteX1" fmla="*/ 0 w 553554"/>
                <a:gd name="connsiteY1" fmla="*/ 291666 h 439026"/>
                <a:gd name="connsiteX2" fmla="*/ 126554 w 553554"/>
                <a:gd name="connsiteY2" fmla="*/ 74634 h 439026"/>
                <a:gd name="connsiteX3" fmla="*/ 397987 w 553554"/>
                <a:gd name="connsiteY3" fmla="*/ 0 h 439026"/>
                <a:gd name="connsiteX4" fmla="*/ 554128 w 553554"/>
                <a:gd name="connsiteY4" fmla="*/ 140679 h 439026"/>
                <a:gd name="connsiteX5" fmla="*/ 439408 w 553554"/>
                <a:gd name="connsiteY5" fmla="*/ 366873 h 439026"/>
                <a:gd name="connsiteX6" fmla="*/ 157858 w 553554"/>
                <a:gd name="connsiteY6" fmla="*/ 440362 h 439026"/>
                <a:gd name="connsiteX7" fmla="*/ 17752 w 553554"/>
                <a:gd name="connsiteY7" fmla="*/ 286321 h 439026"/>
                <a:gd name="connsiteX8" fmla="*/ 165685 w 553554"/>
                <a:gd name="connsiteY8" fmla="*/ 425855 h 439026"/>
                <a:gd name="connsiteX9" fmla="*/ 429673 w 553554"/>
                <a:gd name="connsiteY9" fmla="*/ 356756 h 439026"/>
                <a:gd name="connsiteX10" fmla="*/ 537712 w 553554"/>
                <a:gd name="connsiteY10" fmla="*/ 144687 h 439026"/>
                <a:gd name="connsiteX11" fmla="*/ 391115 w 553554"/>
                <a:gd name="connsiteY11" fmla="*/ 12216 h 439026"/>
                <a:gd name="connsiteX12" fmla="*/ 136098 w 553554"/>
                <a:gd name="connsiteY12" fmla="*/ 82460 h 439026"/>
                <a:gd name="connsiteX13" fmla="*/ 17752 w 553554"/>
                <a:gd name="connsiteY13" fmla="*/ 286321 h 43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439026">
                  <a:moveTo>
                    <a:pt x="157858" y="440362"/>
                  </a:moveTo>
                  <a:cubicBezTo>
                    <a:pt x="94868" y="377753"/>
                    <a:pt x="63564" y="347976"/>
                    <a:pt x="0" y="291666"/>
                  </a:cubicBezTo>
                  <a:cubicBezTo>
                    <a:pt x="51920" y="202715"/>
                    <a:pt x="77689" y="158813"/>
                    <a:pt x="126554" y="74634"/>
                  </a:cubicBezTo>
                  <a:cubicBezTo>
                    <a:pt x="237265" y="42566"/>
                    <a:pt x="291666" y="27678"/>
                    <a:pt x="397987" y="0"/>
                  </a:cubicBezTo>
                  <a:cubicBezTo>
                    <a:pt x="460978" y="53065"/>
                    <a:pt x="492091" y="81315"/>
                    <a:pt x="554128" y="140679"/>
                  </a:cubicBezTo>
                  <a:cubicBezTo>
                    <a:pt x="509843" y="228293"/>
                    <a:pt x="486555" y="274105"/>
                    <a:pt x="439408" y="366873"/>
                  </a:cubicBezTo>
                  <a:cubicBezTo>
                    <a:pt x="328316" y="394932"/>
                    <a:pt x="272005" y="409630"/>
                    <a:pt x="157858" y="440362"/>
                  </a:cubicBezTo>
                  <a:close/>
                  <a:moveTo>
                    <a:pt x="17752" y="286321"/>
                  </a:moveTo>
                  <a:cubicBezTo>
                    <a:pt x="77307" y="339195"/>
                    <a:pt x="106702" y="367255"/>
                    <a:pt x="165685" y="425855"/>
                  </a:cubicBezTo>
                  <a:cubicBezTo>
                    <a:pt x="272769" y="397032"/>
                    <a:pt x="325452" y="383289"/>
                    <a:pt x="429673" y="356756"/>
                  </a:cubicBezTo>
                  <a:cubicBezTo>
                    <a:pt x="473958" y="269906"/>
                    <a:pt x="495909" y="227148"/>
                    <a:pt x="537712" y="144687"/>
                  </a:cubicBezTo>
                  <a:cubicBezTo>
                    <a:pt x="479493" y="88950"/>
                    <a:pt x="450288" y="62418"/>
                    <a:pt x="391115" y="12216"/>
                  </a:cubicBezTo>
                  <a:cubicBezTo>
                    <a:pt x="291094" y="38558"/>
                    <a:pt x="239938" y="52492"/>
                    <a:pt x="136098" y="82460"/>
                  </a:cubicBezTo>
                  <a:cubicBezTo>
                    <a:pt x="90287" y="161676"/>
                    <a:pt x="66236" y="202906"/>
                    <a:pt x="17752" y="286321"/>
                  </a:cubicBezTo>
                  <a:close/>
                </a:path>
              </a:pathLst>
            </a:custGeom>
            <a:grpFill/>
            <a:ln w="19088" cap="flat">
              <a:noFill/>
              <a:prstDash val="solid"/>
              <a:miter/>
            </a:ln>
          </p:spPr>
          <p:txBody>
            <a:bodyPr rtlCol="0" anchor="ctr"/>
            <a:lstStyle/>
            <a:p>
              <a:endParaRPr lang="en-US" dirty="0"/>
            </a:p>
          </p:txBody>
        </p:sp>
        <p:sp>
          <p:nvSpPr>
            <p:cNvPr id="836" name="Freeform: Shape 835">
              <a:extLst>
                <a:ext uri="{FF2B5EF4-FFF2-40B4-BE49-F238E27FC236}">
                  <a16:creationId xmlns:a16="http://schemas.microsoft.com/office/drawing/2014/main" id="{447F2AF5-10CD-4E1C-ADDB-92886DC5A54D}"/>
                </a:ext>
              </a:extLst>
            </p:cNvPr>
            <p:cNvSpPr/>
            <p:nvPr/>
          </p:nvSpPr>
          <p:spPr>
            <a:xfrm>
              <a:off x="2910769" y="5683733"/>
              <a:ext cx="534467" cy="458114"/>
            </a:xfrm>
            <a:custGeom>
              <a:avLst/>
              <a:gdLst>
                <a:gd name="connsiteX0" fmla="*/ 159195 w 534466"/>
                <a:gd name="connsiteY0" fmla="*/ 461932 h 458114"/>
                <a:gd name="connsiteX1" fmla="*/ 0 w 534466"/>
                <a:gd name="connsiteY1" fmla="*/ 289566 h 458114"/>
                <a:gd name="connsiteX2" fmla="*/ 115101 w 534466"/>
                <a:gd name="connsiteY2" fmla="*/ 63563 h 458114"/>
                <a:gd name="connsiteX3" fmla="*/ 376035 w 534466"/>
                <a:gd name="connsiteY3" fmla="*/ 0 h 458114"/>
                <a:gd name="connsiteX4" fmla="*/ 535421 w 534466"/>
                <a:gd name="connsiteY4" fmla="*/ 159004 h 458114"/>
                <a:gd name="connsiteX5" fmla="*/ 432727 w 534466"/>
                <a:gd name="connsiteY5" fmla="*/ 397605 h 458114"/>
                <a:gd name="connsiteX6" fmla="*/ 159195 w 534466"/>
                <a:gd name="connsiteY6" fmla="*/ 461932 h 458114"/>
                <a:gd name="connsiteX7" fmla="*/ 16988 w 534466"/>
                <a:gd name="connsiteY7" fmla="*/ 285367 h 458114"/>
                <a:gd name="connsiteX8" fmla="*/ 166257 w 534466"/>
                <a:gd name="connsiteY8" fmla="*/ 446852 h 458114"/>
                <a:gd name="connsiteX9" fmla="*/ 422610 w 534466"/>
                <a:gd name="connsiteY9" fmla="*/ 386534 h 458114"/>
                <a:gd name="connsiteX10" fmla="*/ 519196 w 534466"/>
                <a:gd name="connsiteY10" fmla="*/ 163012 h 458114"/>
                <a:gd name="connsiteX11" fmla="*/ 369736 w 534466"/>
                <a:gd name="connsiteY11" fmla="*/ 13171 h 458114"/>
                <a:gd name="connsiteX12" fmla="*/ 124454 w 534466"/>
                <a:gd name="connsiteY12" fmla="*/ 72916 h 458114"/>
                <a:gd name="connsiteX13" fmla="*/ 16988 w 534466"/>
                <a:gd name="connsiteY13" fmla="*/ 285367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458114">
                  <a:moveTo>
                    <a:pt x="159195" y="461932"/>
                  </a:moveTo>
                  <a:cubicBezTo>
                    <a:pt x="95249" y="390160"/>
                    <a:pt x="63373" y="355420"/>
                    <a:pt x="0" y="289566"/>
                  </a:cubicBezTo>
                  <a:cubicBezTo>
                    <a:pt x="47338" y="196989"/>
                    <a:pt x="70626" y="151178"/>
                    <a:pt x="115101" y="63563"/>
                  </a:cubicBezTo>
                  <a:cubicBezTo>
                    <a:pt x="221231" y="36649"/>
                    <a:pt x="273342" y="24051"/>
                    <a:pt x="376035" y="0"/>
                  </a:cubicBezTo>
                  <a:cubicBezTo>
                    <a:pt x="439790" y="60509"/>
                    <a:pt x="471476" y="92386"/>
                    <a:pt x="535421" y="159004"/>
                  </a:cubicBezTo>
                  <a:cubicBezTo>
                    <a:pt x="495908" y="251390"/>
                    <a:pt x="474912" y="299683"/>
                    <a:pt x="432727" y="397605"/>
                  </a:cubicBezTo>
                  <a:cubicBezTo>
                    <a:pt x="324498" y="423183"/>
                    <a:pt x="269715" y="435972"/>
                    <a:pt x="159195" y="461932"/>
                  </a:cubicBezTo>
                  <a:close/>
                  <a:moveTo>
                    <a:pt x="16988" y="285367"/>
                  </a:moveTo>
                  <a:cubicBezTo>
                    <a:pt x="76543" y="347212"/>
                    <a:pt x="106321" y="379662"/>
                    <a:pt x="166257" y="446852"/>
                  </a:cubicBezTo>
                  <a:cubicBezTo>
                    <a:pt x="269905" y="422229"/>
                    <a:pt x="321062" y="410394"/>
                    <a:pt x="422610" y="386534"/>
                  </a:cubicBezTo>
                  <a:cubicBezTo>
                    <a:pt x="462314" y="294911"/>
                    <a:pt x="481975" y="249672"/>
                    <a:pt x="519196" y="163012"/>
                  </a:cubicBezTo>
                  <a:cubicBezTo>
                    <a:pt x="459260" y="100403"/>
                    <a:pt x="429482" y="70435"/>
                    <a:pt x="369736" y="13171"/>
                  </a:cubicBezTo>
                  <a:cubicBezTo>
                    <a:pt x="273151" y="35885"/>
                    <a:pt x="224094" y="47720"/>
                    <a:pt x="124454" y="72916"/>
                  </a:cubicBezTo>
                  <a:cubicBezTo>
                    <a:pt x="83033" y="155377"/>
                    <a:pt x="61082" y="198325"/>
                    <a:pt x="16988" y="285367"/>
                  </a:cubicBezTo>
                  <a:close/>
                </a:path>
              </a:pathLst>
            </a:custGeom>
            <a:grpFill/>
            <a:ln w="19088" cap="flat">
              <a:noFill/>
              <a:prstDash val="solid"/>
              <a:miter/>
            </a:ln>
          </p:spPr>
          <p:txBody>
            <a:bodyPr rtlCol="0" anchor="ctr"/>
            <a:lstStyle/>
            <a:p>
              <a:endParaRPr lang="en-US" dirty="0"/>
            </a:p>
          </p:txBody>
        </p:sp>
        <p:sp>
          <p:nvSpPr>
            <p:cNvPr id="837" name="Freeform: Shape 836">
              <a:extLst>
                <a:ext uri="{FF2B5EF4-FFF2-40B4-BE49-F238E27FC236}">
                  <a16:creationId xmlns:a16="http://schemas.microsoft.com/office/drawing/2014/main" id="{5AB76769-0E71-4BB8-A5F6-22877C422ABF}"/>
                </a:ext>
              </a:extLst>
            </p:cNvPr>
            <p:cNvSpPr/>
            <p:nvPr/>
          </p:nvSpPr>
          <p:spPr>
            <a:xfrm>
              <a:off x="3330134" y="5781464"/>
              <a:ext cx="515379" cy="477202"/>
            </a:xfrm>
            <a:custGeom>
              <a:avLst/>
              <a:gdLst>
                <a:gd name="connsiteX0" fmla="*/ 166257 w 515378"/>
                <a:gd name="connsiteY0" fmla="*/ 488846 h 477202"/>
                <a:gd name="connsiteX1" fmla="*/ 0 w 515378"/>
                <a:gd name="connsiteY1" fmla="*/ 296438 h 477202"/>
                <a:gd name="connsiteX2" fmla="*/ 103076 w 515378"/>
                <a:gd name="connsiteY2" fmla="*/ 58219 h 477202"/>
                <a:gd name="connsiteX3" fmla="*/ 358092 w 515378"/>
                <a:gd name="connsiteY3" fmla="*/ 0 h 477202"/>
                <a:gd name="connsiteX4" fmla="*/ 525304 w 515378"/>
                <a:gd name="connsiteY4" fmla="*/ 173893 h 477202"/>
                <a:gd name="connsiteX5" fmla="*/ 435972 w 515378"/>
                <a:gd name="connsiteY5" fmla="*/ 427382 h 477202"/>
                <a:gd name="connsiteX6" fmla="*/ 166257 w 515378"/>
                <a:gd name="connsiteY6" fmla="*/ 488846 h 477202"/>
                <a:gd name="connsiteX7" fmla="*/ 16607 w 515378"/>
                <a:gd name="connsiteY7" fmla="*/ 292429 h 477202"/>
                <a:gd name="connsiteX8" fmla="*/ 172366 w 515378"/>
                <a:gd name="connsiteY8" fmla="*/ 472621 h 477202"/>
                <a:gd name="connsiteX9" fmla="*/ 424901 w 515378"/>
                <a:gd name="connsiteY9" fmla="*/ 414784 h 477202"/>
                <a:gd name="connsiteX10" fmla="*/ 509270 w 515378"/>
                <a:gd name="connsiteY10" fmla="*/ 177519 h 477202"/>
                <a:gd name="connsiteX11" fmla="*/ 352366 w 515378"/>
                <a:gd name="connsiteY11" fmla="*/ 13743 h 477202"/>
                <a:gd name="connsiteX12" fmla="*/ 112811 w 515378"/>
                <a:gd name="connsiteY12" fmla="*/ 68717 h 477202"/>
                <a:gd name="connsiteX13" fmla="*/ 16607 w 515378"/>
                <a:gd name="connsiteY13" fmla="*/ 292429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477202">
                  <a:moveTo>
                    <a:pt x="166257" y="488846"/>
                  </a:moveTo>
                  <a:cubicBezTo>
                    <a:pt x="98876" y="409249"/>
                    <a:pt x="65854" y="370691"/>
                    <a:pt x="0" y="296438"/>
                  </a:cubicBezTo>
                  <a:cubicBezTo>
                    <a:pt x="42376" y="198707"/>
                    <a:pt x="63373" y="150414"/>
                    <a:pt x="103076" y="58219"/>
                  </a:cubicBezTo>
                  <a:cubicBezTo>
                    <a:pt x="206342" y="34168"/>
                    <a:pt x="257307" y="22524"/>
                    <a:pt x="358092" y="0"/>
                  </a:cubicBezTo>
                  <a:cubicBezTo>
                    <a:pt x="424519" y="66808"/>
                    <a:pt x="457923" y="101740"/>
                    <a:pt x="525304" y="173893"/>
                  </a:cubicBezTo>
                  <a:cubicBezTo>
                    <a:pt x="490946" y="271815"/>
                    <a:pt x="472621" y="323161"/>
                    <a:pt x="435972" y="427382"/>
                  </a:cubicBezTo>
                  <a:cubicBezTo>
                    <a:pt x="328888" y="452197"/>
                    <a:pt x="274869" y="464604"/>
                    <a:pt x="166257" y="488846"/>
                  </a:cubicBezTo>
                  <a:close/>
                  <a:moveTo>
                    <a:pt x="16607" y="292429"/>
                  </a:moveTo>
                  <a:cubicBezTo>
                    <a:pt x="78261" y="362101"/>
                    <a:pt x="109374" y="398368"/>
                    <a:pt x="172366" y="472621"/>
                  </a:cubicBezTo>
                  <a:cubicBezTo>
                    <a:pt x="274296" y="449715"/>
                    <a:pt x="324688" y="438262"/>
                    <a:pt x="424901" y="414784"/>
                  </a:cubicBezTo>
                  <a:cubicBezTo>
                    <a:pt x="459451" y="317435"/>
                    <a:pt x="476630" y="269333"/>
                    <a:pt x="509270" y="177519"/>
                  </a:cubicBezTo>
                  <a:cubicBezTo>
                    <a:pt x="445898" y="109566"/>
                    <a:pt x="414784" y="76734"/>
                    <a:pt x="352366" y="13743"/>
                  </a:cubicBezTo>
                  <a:cubicBezTo>
                    <a:pt x="257689" y="35122"/>
                    <a:pt x="209778" y="46002"/>
                    <a:pt x="112811" y="68717"/>
                  </a:cubicBezTo>
                  <a:cubicBezTo>
                    <a:pt x="75780" y="155377"/>
                    <a:pt x="56119" y="200807"/>
                    <a:pt x="16607" y="292429"/>
                  </a:cubicBezTo>
                  <a:close/>
                </a:path>
              </a:pathLst>
            </a:custGeom>
            <a:grpFill/>
            <a:ln w="19088" cap="flat">
              <a:noFill/>
              <a:prstDash val="solid"/>
              <a:miter/>
            </a:ln>
          </p:spPr>
          <p:txBody>
            <a:bodyPr rtlCol="0" anchor="ctr"/>
            <a:lstStyle/>
            <a:p>
              <a:endParaRPr lang="en-US" dirty="0"/>
            </a:p>
          </p:txBody>
        </p:sp>
        <p:sp>
          <p:nvSpPr>
            <p:cNvPr id="838" name="Freeform: Shape 837">
              <a:extLst>
                <a:ext uri="{FF2B5EF4-FFF2-40B4-BE49-F238E27FC236}">
                  <a16:creationId xmlns:a16="http://schemas.microsoft.com/office/drawing/2014/main" id="{C8F5BC23-403A-4501-87FB-9EE30D503C76}"/>
                </a:ext>
              </a:extLst>
            </p:cNvPr>
            <p:cNvSpPr/>
            <p:nvPr/>
          </p:nvSpPr>
          <p:spPr>
            <a:xfrm>
              <a:off x="3752363" y="5892557"/>
              <a:ext cx="515379" cy="515378"/>
            </a:xfrm>
            <a:custGeom>
              <a:avLst/>
              <a:gdLst>
                <a:gd name="connsiteX0" fmla="*/ 177901 w 515378"/>
                <a:gd name="connsiteY0" fmla="*/ 520151 h 515378"/>
                <a:gd name="connsiteX1" fmla="*/ 0 w 515378"/>
                <a:gd name="connsiteY1" fmla="*/ 311900 h 515378"/>
                <a:gd name="connsiteX2" fmla="*/ 89905 w 515378"/>
                <a:gd name="connsiteY2" fmla="*/ 58982 h 515378"/>
                <a:gd name="connsiteX3" fmla="*/ 342059 w 515378"/>
                <a:gd name="connsiteY3" fmla="*/ 0 h 515378"/>
                <a:gd name="connsiteX4" fmla="*/ 521296 w 515378"/>
                <a:gd name="connsiteY4" fmla="*/ 184391 h 515378"/>
                <a:gd name="connsiteX5" fmla="*/ 446661 w 515378"/>
                <a:gd name="connsiteY5" fmla="*/ 454106 h 515378"/>
                <a:gd name="connsiteX6" fmla="*/ 177901 w 515378"/>
                <a:gd name="connsiteY6" fmla="*/ 520151 h 515378"/>
                <a:gd name="connsiteX7" fmla="*/ 16415 w 515378"/>
                <a:gd name="connsiteY7" fmla="*/ 308082 h 515378"/>
                <a:gd name="connsiteX8" fmla="*/ 183246 w 515378"/>
                <a:gd name="connsiteY8" fmla="*/ 502971 h 515378"/>
                <a:gd name="connsiteX9" fmla="*/ 434827 w 515378"/>
                <a:gd name="connsiteY9" fmla="*/ 441126 h 515378"/>
                <a:gd name="connsiteX10" fmla="*/ 505262 w 515378"/>
                <a:gd name="connsiteY10" fmla="*/ 188590 h 515378"/>
                <a:gd name="connsiteX11" fmla="*/ 337287 w 515378"/>
                <a:gd name="connsiteY11" fmla="*/ 14698 h 515378"/>
                <a:gd name="connsiteX12" fmla="*/ 100213 w 515378"/>
                <a:gd name="connsiteY12" fmla="*/ 70435 h 515378"/>
                <a:gd name="connsiteX13" fmla="*/ 16415 w 515378"/>
                <a:gd name="connsiteY13" fmla="*/ 308082 h 51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515378">
                  <a:moveTo>
                    <a:pt x="177901" y="520151"/>
                  </a:moveTo>
                  <a:cubicBezTo>
                    <a:pt x="105366" y="434636"/>
                    <a:pt x="69863" y="392833"/>
                    <a:pt x="0" y="311900"/>
                  </a:cubicBezTo>
                  <a:cubicBezTo>
                    <a:pt x="37031" y="208060"/>
                    <a:pt x="55164" y="156713"/>
                    <a:pt x="89905" y="58982"/>
                  </a:cubicBezTo>
                  <a:cubicBezTo>
                    <a:pt x="191835" y="35122"/>
                    <a:pt x="242228" y="23287"/>
                    <a:pt x="342059" y="0"/>
                  </a:cubicBezTo>
                  <a:cubicBezTo>
                    <a:pt x="412685" y="71199"/>
                    <a:pt x="448570" y="108421"/>
                    <a:pt x="521296" y="184391"/>
                  </a:cubicBezTo>
                  <a:cubicBezTo>
                    <a:pt x="492664" y="288612"/>
                    <a:pt x="477394" y="343204"/>
                    <a:pt x="446661" y="454106"/>
                  </a:cubicBezTo>
                  <a:cubicBezTo>
                    <a:pt x="339768" y="481593"/>
                    <a:pt x="286130" y="494764"/>
                    <a:pt x="177901" y="520151"/>
                  </a:cubicBezTo>
                  <a:close/>
                  <a:moveTo>
                    <a:pt x="16415" y="308082"/>
                  </a:moveTo>
                  <a:cubicBezTo>
                    <a:pt x="82079" y="384053"/>
                    <a:pt x="115292" y="423183"/>
                    <a:pt x="183246" y="502971"/>
                  </a:cubicBezTo>
                  <a:cubicBezTo>
                    <a:pt x="284604" y="479111"/>
                    <a:pt x="334805" y="466704"/>
                    <a:pt x="434827" y="441126"/>
                  </a:cubicBezTo>
                  <a:cubicBezTo>
                    <a:pt x="463841" y="337478"/>
                    <a:pt x="478157" y="286321"/>
                    <a:pt x="505262" y="188590"/>
                  </a:cubicBezTo>
                  <a:cubicBezTo>
                    <a:pt x="437117" y="117010"/>
                    <a:pt x="403522" y="82079"/>
                    <a:pt x="337287" y="14698"/>
                  </a:cubicBezTo>
                  <a:cubicBezTo>
                    <a:pt x="243373" y="36840"/>
                    <a:pt x="196035" y="47911"/>
                    <a:pt x="100213" y="70435"/>
                  </a:cubicBezTo>
                  <a:cubicBezTo>
                    <a:pt x="67954" y="162440"/>
                    <a:pt x="50965" y="210542"/>
                    <a:pt x="16415" y="308082"/>
                  </a:cubicBezTo>
                  <a:close/>
                </a:path>
              </a:pathLst>
            </a:custGeom>
            <a:grpFill/>
            <a:ln w="19088" cap="flat">
              <a:noFill/>
              <a:prstDash val="solid"/>
              <a:miter/>
            </a:ln>
          </p:spPr>
          <p:txBody>
            <a:bodyPr rtlCol="0" anchor="ctr"/>
            <a:lstStyle/>
            <a:p>
              <a:endParaRPr lang="en-US" dirty="0"/>
            </a:p>
          </p:txBody>
        </p:sp>
        <p:sp>
          <p:nvSpPr>
            <p:cNvPr id="839" name="Freeform: Shape 838">
              <a:extLst>
                <a:ext uri="{FF2B5EF4-FFF2-40B4-BE49-F238E27FC236}">
                  <a16:creationId xmlns:a16="http://schemas.microsoft.com/office/drawing/2014/main" id="{2FC8BF8D-2420-4AD0-96D7-9239DD8AB49A}"/>
                </a:ext>
              </a:extLst>
            </p:cNvPr>
            <p:cNvSpPr/>
            <p:nvPr/>
          </p:nvSpPr>
          <p:spPr>
            <a:xfrm>
              <a:off x="4184900" y="6007467"/>
              <a:ext cx="515379" cy="534467"/>
            </a:xfrm>
            <a:custGeom>
              <a:avLst/>
              <a:gdLst>
                <a:gd name="connsiteX0" fmla="*/ 193744 w 515378"/>
                <a:gd name="connsiteY0" fmla="*/ 553173 h 534466"/>
                <a:gd name="connsiteX1" fmla="*/ 0 w 515378"/>
                <a:gd name="connsiteY1" fmla="*/ 334805 h 534466"/>
                <a:gd name="connsiteX2" fmla="*/ 75016 w 515378"/>
                <a:gd name="connsiteY2" fmla="*/ 65663 h 534466"/>
                <a:gd name="connsiteX3" fmla="*/ 326597 w 515378"/>
                <a:gd name="connsiteY3" fmla="*/ 0 h 534466"/>
                <a:gd name="connsiteX4" fmla="*/ 520914 w 515378"/>
                <a:gd name="connsiteY4" fmla="*/ 189354 h 534466"/>
                <a:gd name="connsiteX5" fmla="*/ 462886 w 515378"/>
                <a:gd name="connsiteY5" fmla="*/ 475675 h 534466"/>
                <a:gd name="connsiteX6" fmla="*/ 193744 w 515378"/>
                <a:gd name="connsiteY6" fmla="*/ 553173 h 534466"/>
                <a:gd name="connsiteX7" fmla="*/ 16415 w 515378"/>
                <a:gd name="connsiteY7" fmla="*/ 330606 h 534466"/>
                <a:gd name="connsiteX8" fmla="*/ 198135 w 515378"/>
                <a:gd name="connsiteY8" fmla="*/ 534848 h 534466"/>
                <a:gd name="connsiteX9" fmla="*/ 450097 w 515378"/>
                <a:gd name="connsiteY9" fmla="*/ 462314 h 534466"/>
                <a:gd name="connsiteX10" fmla="*/ 505071 w 515378"/>
                <a:gd name="connsiteY10" fmla="*/ 194126 h 534466"/>
                <a:gd name="connsiteX11" fmla="*/ 322780 w 515378"/>
                <a:gd name="connsiteY11" fmla="*/ 15461 h 534466"/>
                <a:gd name="connsiteX12" fmla="*/ 86278 w 515378"/>
                <a:gd name="connsiteY12" fmla="*/ 77498 h 534466"/>
                <a:gd name="connsiteX13" fmla="*/ 16415 w 515378"/>
                <a:gd name="connsiteY13" fmla="*/ 330606 h 5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534466">
                  <a:moveTo>
                    <a:pt x="193744" y="553173"/>
                  </a:moveTo>
                  <a:cubicBezTo>
                    <a:pt x="114529" y="464223"/>
                    <a:pt x="75970" y="420320"/>
                    <a:pt x="0" y="334805"/>
                  </a:cubicBezTo>
                  <a:cubicBezTo>
                    <a:pt x="30923" y="224094"/>
                    <a:pt x="46193" y="169502"/>
                    <a:pt x="75016" y="65663"/>
                  </a:cubicBezTo>
                  <a:cubicBezTo>
                    <a:pt x="176565" y="39703"/>
                    <a:pt x="226767" y="26532"/>
                    <a:pt x="326597" y="0"/>
                  </a:cubicBezTo>
                  <a:cubicBezTo>
                    <a:pt x="402950" y="73871"/>
                    <a:pt x="441698" y="111856"/>
                    <a:pt x="520914" y="189354"/>
                  </a:cubicBezTo>
                  <a:cubicBezTo>
                    <a:pt x="498581" y="299683"/>
                    <a:pt x="486747" y="357902"/>
                    <a:pt x="462886" y="475675"/>
                  </a:cubicBezTo>
                  <a:cubicBezTo>
                    <a:pt x="355802" y="508316"/>
                    <a:pt x="301974" y="523968"/>
                    <a:pt x="193744" y="553173"/>
                  </a:cubicBezTo>
                  <a:close/>
                  <a:moveTo>
                    <a:pt x="16415" y="330606"/>
                  </a:moveTo>
                  <a:cubicBezTo>
                    <a:pt x="87614" y="410776"/>
                    <a:pt x="123882" y="451815"/>
                    <a:pt x="198135" y="534848"/>
                  </a:cubicBezTo>
                  <a:cubicBezTo>
                    <a:pt x="299492" y="507362"/>
                    <a:pt x="349885" y="492664"/>
                    <a:pt x="450097" y="462314"/>
                  </a:cubicBezTo>
                  <a:cubicBezTo>
                    <a:pt x="472812" y="352175"/>
                    <a:pt x="483883" y="297774"/>
                    <a:pt x="505071" y="194126"/>
                  </a:cubicBezTo>
                  <a:cubicBezTo>
                    <a:pt x="430819" y="121210"/>
                    <a:pt x="394551" y="85133"/>
                    <a:pt x="322780" y="15461"/>
                  </a:cubicBezTo>
                  <a:cubicBezTo>
                    <a:pt x="228866" y="40658"/>
                    <a:pt x="181719" y="53065"/>
                    <a:pt x="86278" y="77498"/>
                  </a:cubicBezTo>
                  <a:cubicBezTo>
                    <a:pt x="59364" y="175420"/>
                    <a:pt x="45239" y="226576"/>
                    <a:pt x="16415" y="330606"/>
                  </a:cubicBezTo>
                  <a:close/>
                </a:path>
              </a:pathLst>
            </a:custGeom>
            <a:grpFill/>
            <a:ln w="19088" cap="flat">
              <a:noFill/>
              <a:prstDash val="solid"/>
              <a:miter/>
            </a:ln>
          </p:spPr>
          <p:txBody>
            <a:bodyPr rtlCol="0" anchor="ctr"/>
            <a:lstStyle/>
            <a:p>
              <a:endParaRPr lang="en-US" dirty="0"/>
            </a:p>
          </p:txBody>
        </p:sp>
        <p:sp>
          <p:nvSpPr>
            <p:cNvPr id="840" name="Freeform: Shape 839">
              <a:extLst>
                <a:ext uri="{FF2B5EF4-FFF2-40B4-BE49-F238E27FC236}">
                  <a16:creationId xmlns:a16="http://schemas.microsoft.com/office/drawing/2014/main" id="{FB76B0CD-2103-43D6-ABFD-ADA49FE5FE69}"/>
                </a:ext>
              </a:extLst>
            </p:cNvPr>
            <p:cNvSpPr/>
            <p:nvPr/>
          </p:nvSpPr>
          <p:spPr>
            <a:xfrm>
              <a:off x="4633279" y="6114933"/>
              <a:ext cx="515379" cy="572643"/>
            </a:xfrm>
            <a:custGeom>
              <a:avLst/>
              <a:gdLst>
                <a:gd name="connsiteX0" fmla="*/ 212260 w 515378"/>
                <a:gd name="connsiteY0" fmla="*/ 585432 h 572642"/>
                <a:gd name="connsiteX1" fmla="*/ 0 w 515378"/>
                <a:gd name="connsiteY1" fmla="*/ 364010 h 572642"/>
                <a:gd name="connsiteX2" fmla="*/ 58601 w 515378"/>
                <a:gd name="connsiteY2" fmla="*/ 78261 h 572642"/>
                <a:gd name="connsiteX3" fmla="*/ 310754 w 515378"/>
                <a:gd name="connsiteY3" fmla="*/ 0 h 572642"/>
                <a:gd name="connsiteX4" fmla="*/ 522251 w 515378"/>
                <a:gd name="connsiteY4" fmla="*/ 187636 h 572642"/>
                <a:gd name="connsiteX5" fmla="*/ 482357 w 515378"/>
                <a:gd name="connsiteY5" fmla="*/ 489228 h 572642"/>
                <a:gd name="connsiteX6" fmla="*/ 212260 w 515378"/>
                <a:gd name="connsiteY6" fmla="*/ 585432 h 572642"/>
                <a:gd name="connsiteX7" fmla="*/ 16416 w 515378"/>
                <a:gd name="connsiteY7" fmla="*/ 358856 h 572642"/>
                <a:gd name="connsiteX8" fmla="*/ 215505 w 515378"/>
                <a:gd name="connsiteY8" fmla="*/ 565771 h 572642"/>
                <a:gd name="connsiteX9" fmla="*/ 468231 w 515378"/>
                <a:gd name="connsiteY9" fmla="*/ 475866 h 572642"/>
                <a:gd name="connsiteX10" fmla="*/ 506217 w 515378"/>
                <a:gd name="connsiteY10" fmla="*/ 193362 h 572642"/>
                <a:gd name="connsiteX11" fmla="*/ 307891 w 515378"/>
                <a:gd name="connsiteY11" fmla="*/ 16225 h 572642"/>
                <a:gd name="connsiteX12" fmla="*/ 70817 w 515378"/>
                <a:gd name="connsiteY12" fmla="*/ 90287 h 572642"/>
                <a:gd name="connsiteX13" fmla="*/ 16416 w 515378"/>
                <a:gd name="connsiteY13" fmla="*/ 358856 h 57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572642">
                  <a:moveTo>
                    <a:pt x="212260" y="585432"/>
                  </a:moveTo>
                  <a:cubicBezTo>
                    <a:pt x="125409" y="496099"/>
                    <a:pt x="82842" y="451624"/>
                    <a:pt x="0" y="364010"/>
                  </a:cubicBezTo>
                  <a:cubicBezTo>
                    <a:pt x="24242" y="246427"/>
                    <a:pt x="36077" y="188399"/>
                    <a:pt x="58601" y="78261"/>
                  </a:cubicBezTo>
                  <a:cubicBezTo>
                    <a:pt x="160149" y="47720"/>
                    <a:pt x="210542" y="32068"/>
                    <a:pt x="310754" y="0"/>
                  </a:cubicBezTo>
                  <a:cubicBezTo>
                    <a:pt x="393597" y="73680"/>
                    <a:pt x="435972" y="111474"/>
                    <a:pt x="522251" y="187636"/>
                  </a:cubicBezTo>
                  <a:cubicBezTo>
                    <a:pt x="506980" y="303692"/>
                    <a:pt x="498772" y="364964"/>
                    <a:pt x="482357" y="489228"/>
                  </a:cubicBezTo>
                  <a:cubicBezTo>
                    <a:pt x="374891" y="529885"/>
                    <a:pt x="320871" y="549165"/>
                    <a:pt x="212260" y="585432"/>
                  </a:cubicBezTo>
                  <a:close/>
                  <a:moveTo>
                    <a:pt x="16416" y="358856"/>
                  </a:moveTo>
                  <a:cubicBezTo>
                    <a:pt x="94295" y="440744"/>
                    <a:pt x="134189" y="482356"/>
                    <a:pt x="215505" y="565771"/>
                  </a:cubicBezTo>
                  <a:cubicBezTo>
                    <a:pt x="317244" y="531794"/>
                    <a:pt x="367828" y="513851"/>
                    <a:pt x="468231" y="475866"/>
                  </a:cubicBezTo>
                  <a:cubicBezTo>
                    <a:pt x="483883" y="359620"/>
                    <a:pt x="491519" y="302546"/>
                    <a:pt x="506217" y="193362"/>
                  </a:cubicBezTo>
                  <a:cubicBezTo>
                    <a:pt x="425283" y="121591"/>
                    <a:pt x="385770" y="86087"/>
                    <a:pt x="307891" y="16225"/>
                  </a:cubicBezTo>
                  <a:cubicBezTo>
                    <a:pt x="213787" y="46575"/>
                    <a:pt x="166257" y="61464"/>
                    <a:pt x="70817" y="90287"/>
                  </a:cubicBezTo>
                  <a:cubicBezTo>
                    <a:pt x="49820" y="194126"/>
                    <a:pt x="38749" y="248527"/>
                    <a:pt x="16416" y="358856"/>
                  </a:cubicBezTo>
                  <a:close/>
                </a:path>
              </a:pathLst>
            </a:custGeom>
            <a:grpFill/>
            <a:ln w="19088" cap="flat">
              <a:noFill/>
              <a:prstDash val="solid"/>
              <a:miter/>
            </a:ln>
          </p:spPr>
          <p:txBody>
            <a:bodyPr rtlCol="0" anchor="ctr"/>
            <a:lstStyle/>
            <a:p>
              <a:endParaRPr lang="en-US" dirty="0"/>
            </a:p>
          </p:txBody>
        </p:sp>
        <p:sp>
          <p:nvSpPr>
            <p:cNvPr id="841" name="Freeform: Shape 840">
              <a:extLst>
                <a:ext uri="{FF2B5EF4-FFF2-40B4-BE49-F238E27FC236}">
                  <a16:creationId xmlns:a16="http://schemas.microsoft.com/office/drawing/2014/main" id="{2D3564D6-A398-4FA8-9F6D-D9D0858FD532}"/>
                </a:ext>
              </a:extLst>
            </p:cNvPr>
            <p:cNvSpPr/>
            <p:nvPr/>
          </p:nvSpPr>
          <p:spPr>
            <a:xfrm>
              <a:off x="5100174" y="6202929"/>
              <a:ext cx="515379" cy="610819"/>
            </a:xfrm>
            <a:custGeom>
              <a:avLst/>
              <a:gdLst>
                <a:gd name="connsiteX0" fmla="*/ 232302 w 515378"/>
                <a:gd name="connsiteY0" fmla="*/ 613109 h 610818"/>
                <a:gd name="connsiteX1" fmla="*/ 0 w 515378"/>
                <a:gd name="connsiteY1" fmla="*/ 397605 h 610818"/>
                <a:gd name="connsiteX2" fmla="*/ 40467 w 515378"/>
                <a:gd name="connsiteY2" fmla="*/ 96586 h 610818"/>
                <a:gd name="connsiteX3" fmla="*/ 293194 w 515378"/>
                <a:gd name="connsiteY3" fmla="*/ 0 h 610818"/>
                <a:gd name="connsiteX4" fmla="*/ 522442 w 515378"/>
                <a:gd name="connsiteY4" fmla="*/ 177710 h 610818"/>
                <a:gd name="connsiteX5" fmla="*/ 501826 w 515378"/>
                <a:gd name="connsiteY5" fmla="*/ 491327 h 610818"/>
                <a:gd name="connsiteX6" fmla="*/ 232302 w 515378"/>
                <a:gd name="connsiteY6" fmla="*/ 613109 h 610818"/>
                <a:gd name="connsiteX7" fmla="*/ 16607 w 515378"/>
                <a:gd name="connsiteY7" fmla="*/ 391306 h 610818"/>
                <a:gd name="connsiteX8" fmla="*/ 234402 w 515378"/>
                <a:gd name="connsiteY8" fmla="*/ 592494 h 610818"/>
                <a:gd name="connsiteX9" fmla="*/ 486938 w 515378"/>
                <a:gd name="connsiteY9" fmla="*/ 478729 h 610818"/>
                <a:gd name="connsiteX10" fmla="*/ 506789 w 515378"/>
                <a:gd name="connsiteY10" fmla="*/ 184773 h 610818"/>
                <a:gd name="connsiteX11" fmla="*/ 291666 w 515378"/>
                <a:gd name="connsiteY11" fmla="*/ 16797 h 610818"/>
                <a:gd name="connsiteX12" fmla="*/ 54211 w 515378"/>
                <a:gd name="connsiteY12" fmla="*/ 108420 h 610818"/>
                <a:gd name="connsiteX13" fmla="*/ 16607 w 515378"/>
                <a:gd name="connsiteY13" fmla="*/ 391306 h 6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610818">
                  <a:moveTo>
                    <a:pt x="232302" y="613109"/>
                  </a:moveTo>
                  <a:cubicBezTo>
                    <a:pt x="137243" y="527213"/>
                    <a:pt x="90860" y="483883"/>
                    <a:pt x="0" y="397605"/>
                  </a:cubicBezTo>
                  <a:cubicBezTo>
                    <a:pt x="16798" y="273532"/>
                    <a:pt x="25006" y="212450"/>
                    <a:pt x="40467" y="96586"/>
                  </a:cubicBezTo>
                  <a:cubicBezTo>
                    <a:pt x="142207" y="59173"/>
                    <a:pt x="192790" y="39703"/>
                    <a:pt x="293194" y="0"/>
                  </a:cubicBezTo>
                  <a:cubicBezTo>
                    <a:pt x="383098" y="70626"/>
                    <a:pt x="428910" y="106512"/>
                    <a:pt x="522442" y="177710"/>
                  </a:cubicBezTo>
                  <a:cubicBezTo>
                    <a:pt x="514616" y="298347"/>
                    <a:pt x="510416" y="362101"/>
                    <a:pt x="501826" y="491327"/>
                  </a:cubicBezTo>
                  <a:cubicBezTo>
                    <a:pt x="394742" y="542674"/>
                    <a:pt x="340914" y="567107"/>
                    <a:pt x="232302" y="613109"/>
                  </a:cubicBezTo>
                  <a:close/>
                  <a:moveTo>
                    <a:pt x="16607" y="391306"/>
                  </a:moveTo>
                  <a:cubicBezTo>
                    <a:pt x="101931" y="471858"/>
                    <a:pt x="145452" y="512324"/>
                    <a:pt x="234402" y="592494"/>
                  </a:cubicBezTo>
                  <a:cubicBezTo>
                    <a:pt x="336142" y="549355"/>
                    <a:pt x="386534" y="526640"/>
                    <a:pt x="486938" y="478729"/>
                  </a:cubicBezTo>
                  <a:cubicBezTo>
                    <a:pt x="495145" y="357711"/>
                    <a:pt x="499154" y="298156"/>
                    <a:pt x="506789" y="184773"/>
                  </a:cubicBezTo>
                  <a:cubicBezTo>
                    <a:pt x="419175" y="117392"/>
                    <a:pt x="376036" y="83606"/>
                    <a:pt x="291666" y="16797"/>
                  </a:cubicBezTo>
                  <a:cubicBezTo>
                    <a:pt x="197180" y="54401"/>
                    <a:pt x="149651" y="72726"/>
                    <a:pt x="54211" y="108420"/>
                  </a:cubicBezTo>
                  <a:cubicBezTo>
                    <a:pt x="39704" y="217604"/>
                    <a:pt x="32068" y="274868"/>
                    <a:pt x="16607" y="391306"/>
                  </a:cubicBezTo>
                  <a:close/>
                </a:path>
              </a:pathLst>
            </a:custGeom>
            <a:grpFill/>
            <a:ln w="19088" cap="flat">
              <a:noFill/>
              <a:prstDash val="solid"/>
              <a:miter/>
            </a:ln>
          </p:spPr>
          <p:txBody>
            <a:bodyPr rtlCol="0" anchor="ctr"/>
            <a:lstStyle/>
            <a:p>
              <a:endParaRPr lang="en-US" dirty="0"/>
            </a:p>
          </p:txBody>
        </p:sp>
        <p:sp>
          <p:nvSpPr>
            <p:cNvPr id="842" name="Freeform: Shape 841">
              <a:extLst>
                <a:ext uri="{FF2B5EF4-FFF2-40B4-BE49-F238E27FC236}">
                  <a16:creationId xmlns:a16="http://schemas.microsoft.com/office/drawing/2014/main" id="{4D83FC93-EDEA-4D7F-94A6-5525932641EE}"/>
                </a:ext>
              </a:extLst>
            </p:cNvPr>
            <p:cNvSpPr/>
            <p:nvPr/>
          </p:nvSpPr>
          <p:spPr>
            <a:xfrm>
              <a:off x="5586157" y="6258094"/>
              <a:ext cx="515379" cy="629907"/>
            </a:xfrm>
            <a:custGeom>
              <a:avLst/>
              <a:gdLst>
                <a:gd name="connsiteX0" fmla="*/ 251581 w 515378"/>
                <a:gd name="connsiteY0" fmla="*/ 632961 h 629907"/>
                <a:gd name="connsiteX1" fmla="*/ 0 w 515378"/>
                <a:gd name="connsiteY1" fmla="*/ 433872 h 629907"/>
                <a:gd name="connsiteX2" fmla="*/ 21188 w 515378"/>
                <a:gd name="connsiteY2" fmla="*/ 120446 h 629907"/>
                <a:gd name="connsiteX3" fmla="*/ 273341 w 515378"/>
                <a:gd name="connsiteY3" fmla="*/ 0 h 629907"/>
                <a:gd name="connsiteX4" fmla="*/ 519006 w 515378"/>
                <a:gd name="connsiteY4" fmla="*/ 158813 h 629907"/>
                <a:gd name="connsiteX5" fmla="*/ 518242 w 515378"/>
                <a:gd name="connsiteY5" fmla="*/ 479493 h 629907"/>
                <a:gd name="connsiteX6" fmla="*/ 251581 w 515378"/>
                <a:gd name="connsiteY6" fmla="*/ 632961 h 629907"/>
                <a:gd name="connsiteX7" fmla="*/ 16607 w 515378"/>
                <a:gd name="connsiteY7" fmla="*/ 425855 h 629907"/>
                <a:gd name="connsiteX8" fmla="*/ 252345 w 515378"/>
                <a:gd name="connsiteY8" fmla="*/ 611773 h 629907"/>
                <a:gd name="connsiteX9" fmla="*/ 502208 w 515378"/>
                <a:gd name="connsiteY9" fmla="*/ 468613 h 629907"/>
                <a:gd name="connsiteX10" fmla="*/ 503544 w 515378"/>
                <a:gd name="connsiteY10" fmla="*/ 167784 h 629907"/>
                <a:gd name="connsiteX11" fmla="*/ 272960 w 515378"/>
                <a:gd name="connsiteY11" fmla="*/ 17561 h 629907"/>
                <a:gd name="connsiteX12" fmla="*/ 35886 w 515378"/>
                <a:gd name="connsiteY12" fmla="*/ 131708 h 629907"/>
                <a:gd name="connsiteX13" fmla="*/ 16607 w 515378"/>
                <a:gd name="connsiteY13" fmla="*/ 425855 h 62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629907">
                  <a:moveTo>
                    <a:pt x="251581" y="632961"/>
                  </a:moveTo>
                  <a:cubicBezTo>
                    <a:pt x="148887" y="554891"/>
                    <a:pt x="98685" y="514615"/>
                    <a:pt x="0" y="433872"/>
                  </a:cubicBezTo>
                  <a:cubicBezTo>
                    <a:pt x="8780" y="304646"/>
                    <a:pt x="12980" y="241083"/>
                    <a:pt x="21188" y="120446"/>
                  </a:cubicBezTo>
                  <a:cubicBezTo>
                    <a:pt x="122736" y="73680"/>
                    <a:pt x="173129" y="49629"/>
                    <a:pt x="273341" y="0"/>
                  </a:cubicBezTo>
                  <a:cubicBezTo>
                    <a:pt x="369927" y="64136"/>
                    <a:pt x="418983" y="96013"/>
                    <a:pt x="519006" y="158813"/>
                  </a:cubicBezTo>
                  <a:cubicBezTo>
                    <a:pt x="518623" y="282122"/>
                    <a:pt x="518433" y="347212"/>
                    <a:pt x="518242" y="479493"/>
                  </a:cubicBezTo>
                  <a:cubicBezTo>
                    <a:pt x="412494" y="543820"/>
                    <a:pt x="359238" y="574742"/>
                    <a:pt x="251581" y="632961"/>
                  </a:cubicBezTo>
                  <a:close/>
                  <a:moveTo>
                    <a:pt x="16607" y="425855"/>
                  </a:moveTo>
                  <a:cubicBezTo>
                    <a:pt x="109184" y="501253"/>
                    <a:pt x="156332" y="538666"/>
                    <a:pt x="252345" y="611773"/>
                  </a:cubicBezTo>
                  <a:cubicBezTo>
                    <a:pt x="352939" y="557181"/>
                    <a:pt x="402950" y="528549"/>
                    <a:pt x="502208" y="468613"/>
                  </a:cubicBezTo>
                  <a:cubicBezTo>
                    <a:pt x="502780" y="344731"/>
                    <a:pt x="502972" y="283840"/>
                    <a:pt x="503544" y="167784"/>
                  </a:cubicBezTo>
                  <a:cubicBezTo>
                    <a:pt x="409822" y="108420"/>
                    <a:pt x="363628" y="78261"/>
                    <a:pt x="272960" y="17561"/>
                  </a:cubicBezTo>
                  <a:cubicBezTo>
                    <a:pt x="178664" y="64518"/>
                    <a:pt x="131326" y="87423"/>
                    <a:pt x="35886" y="131708"/>
                  </a:cubicBezTo>
                  <a:cubicBezTo>
                    <a:pt x="28441" y="245091"/>
                    <a:pt x="24623" y="304646"/>
                    <a:pt x="16607" y="425855"/>
                  </a:cubicBezTo>
                  <a:close/>
                </a:path>
              </a:pathLst>
            </a:custGeom>
            <a:grpFill/>
            <a:ln w="19088" cap="flat">
              <a:noFill/>
              <a:prstDash val="solid"/>
              <a:miter/>
            </a:ln>
          </p:spPr>
          <p:txBody>
            <a:bodyPr rtlCol="0" anchor="ctr"/>
            <a:lstStyle/>
            <a:p>
              <a:endParaRPr lang="en-US" dirty="0"/>
            </a:p>
          </p:txBody>
        </p:sp>
        <p:sp>
          <p:nvSpPr>
            <p:cNvPr id="843" name="Freeform: Shape 842">
              <a:extLst>
                <a:ext uri="{FF2B5EF4-FFF2-40B4-BE49-F238E27FC236}">
                  <a16:creationId xmlns:a16="http://schemas.microsoft.com/office/drawing/2014/main" id="{EBD10B7B-CAEA-42E7-981E-CC6C972F559D}"/>
                </a:ext>
              </a:extLst>
            </p:cNvPr>
            <p:cNvSpPr/>
            <p:nvPr/>
          </p:nvSpPr>
          <p:spPr>
            <a:xfrm>
              <a:off x="6088365" y="6268592"/>
              <a:ext cx="515379" cy="629907"/>
            </a:xfrm>
            <a:custGeom>
              <a:avLst/>
              <a:gdLst>
                <a:gd name="connsiteX0" fmla="*/ 267233 w 515378"/>
                <a:gd name="connsiteY0" fmla="*/ 639260 h 629907"/>
                <a:gd name="connsiteX1" fmla="*/ 0 w 515378"/>
                <a:gd name="connsiteY1" fmla="*/ 468422 h 629907"/>
                <a:gd name="connsiteX2" fmla="*/ 1527 w 515378"/>
                <a:gd name="connsiteY2" fmla="*/ 147742 h 629907"/>
                <a:gd name="connsiteX3" fmla="*/ 251199 w 515378"/>
                <a:gd name="connsiteY3" fmla="*/ 0 h 629907"/>
                <a:gd name="connsiteX4" fmla="*/ 508316 w 515378"/>
                <a:gd name="connsiteY4" fmla="*/ 131135 h 629907"/>
                <a:gd name="connsiteX5" fmla="*/ 525495 w 515378"/>
                <a:gd name="connsiteY5" fmla="*/ 450097 h 629907"/>
                <a:gd name="connsiteX6" fmla="*/ 267233 w 515378"/>
                <a:gd name="connsiteY6" fmla="*/ 639260 h 629907"/>
                <a:gd name="connsiteX7" fmla="*/ 16225 w 515378"/>
                <a:gd name="connsiteY7" fmla="*/ 458496 h 629907"/>
                <a:gd name="connsiteX8" fmla="*/ 266661 w 515378"/>
                <a:gd name="connsiteY8" fmla="*/ 617881 h 629907"/>
                <a:gd name="connsiteX9" fmla="*/ 508507 w 515378"/>
                <a:gd name="connsiteY9" fmla="*/ 441507 h 629907"/>
                <a:gd name="connsiteX10" fmla="*/ 493045 w 515378"/>
                <a:gd name="connsiteY10" fmla="*/ 142015 h 629907"/>
                <a:gd name="connsiteX11" fmla="*/ 251582 w 515378"/>
                <a:gd name="connsiteY11" fmla="*/ 17752 h 629907"/>
                <a:gd name="connsiteX12" fmla="*/ 16988 w 515378"/>
                <a:gd name="connsiteY12" fmla="*/ 157668 h 629907"/>
                <a:gd name="connsiteX13" fmla="*/ 16225 w 515378"/>
                <a:gd name="connsiteY13" fmla="*/ 458496 h 62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629907">
                  <a:moveTo>
                    <a:pt x="267233" y="639260"/>
                  </a:moveTo>
                  <a:cubicBezTo>
                    <a:pt x="159004" y="574361"/>
                    <a:pt x="105366" y="539429"/>
                    <a:pt x="0" y="468422"/>
                  </a:cubicBezTo>
                  <a:cubicBezTo>
                    <a:pt x="573" y="336141"/>
                    <a:pt x="954" y="271051"/>
                    <a:pt x="1527" y="147742"/>
                  </a:cubicBezTo>
                  <a:cubicBezTo>
                    <a:pt x="101930" y="89905"/>
                    <a:pt x="151941" y="60318"/>
                    <a:pt x="251199" y="0"/>
                  </a:cubicBezTo>
                  <a:cubicBezTo>
                    <a:pt x="353129" y="54210"/>
                    <a:pt x="404667" y="80552"/>
                    <a:pt x="508316" y="131135"/>
                  </a:cubicBezTo>
                  <a:cubicBezTo>
                    <a:pt x="514806" y="253871"/>
                    <a:pt x="518433" y="318580"/>
                    <a:pt x="525495" y="450097"/>
                  </a:cubicBezTo>
                  <a:cubicBezTo>
                    <a:pt x="423375" y="528167"/>
                    <a:pt x="371836" y="566344"/>
                    <a:pt x="267233" y="639260"/>
                  </a:cubicBezTo>
                  <a:close/>
                  <a:moveTo>
                    <a:pt x="16225" y="458496"/>
                  </a:moveTo>
                  <a:cubicBezTo>
                    <a:pt x="115101" y="524541"/>
                    <a:pt x="165494" y="556990"/>
                    <a:pt x="266661" y="617881"/>
                  </a:cubicBezTo>
                  <a:cubicBezTo>
                    <a:pt x="364583" y="549737"/>
                    <a:pt x="412875" y="514233"/>
                    <a:pt x="508507" y="441507"/>
                  </a:cubicBezTo>
                  <a:cubicBezTo>
                    <a:pt x="502017" y="318198"/>
                    <a:pt x="498963" y="257498"/>
                    <a:pt x="493045" y="142015"/>
                  </a:cubicBezTo>
                  <a:cubicBezTo>
                    <a:pt x="395697" y="94104"/>
                    <a:pt x="347403" y="69099"/>
                    <a:pt x="251582" y="17752"/>
                  </a:cubicBezTo>
                  <a:cubicBezTo>
                    <a:pt x="158431" y="74825"/>
                    <a:pt x="111283" y="102885"/>
                    <a:pt x="16988" y="157668"/>
                  </a:cubicBezTo>
                  <a:cubicBezTo>
                    <a:pt x="16607" y="273532"/>
                    <a:pt x="16415" y="334614"/>
                    <a:pt x="16225" y="458496"/>
                  </a:cubicBezTo>
                  <a:close/>
                </a:path>
              </a:pathLst>
            </a:custGeom>
            <a:grpFill/>
            <a:ln w="19088" cap="flat">
              <a:noFill/>
              <a:prstDash val="solid"/>
              <a:miter/>
            </a:ln>
          </p:spPr>
          <p:txBody>
            <a:bodyPr rtlCol="0" anchor="ctr"/>
            <a:lstStyle/>
            <a:p>
              <a:endParaRPr lang="en-US" dirty="0"/>
            </a:p>
          </p:txBody>
        </p:sp>
        <p:sp>
          <p:nvSpPr>
            <p:cNvPr id="844" name="Freeform: Shape 843">
              <a:extLst>
                <a:ext uri="{FF2B5EF4-FFF2-40B4-BE49-F238E27FC236}">
                  <a16:creationId xmlns:a16="http://schemas.microsoft.com/office/drawing/2014/main" id="{0F72F088-33F1-4704-B7E8-E57068267149}"/>
                </a:ext>
              </a:extLst>
            </p:cNvPr>
            <p:cNvSpPr/>
            <p:nvPr/>
          </p:nvSpPr>
          <p:spPr>
            <a:xfrm>
              <a:off x="6580838" y="6225644"/>
              <a:ext cx="515379" cy="610819"/>
            </a:xfrm>
            <a:custGeom>
              <a:avLst/>
              <a:gdLst>
                <a:gd name="connsiteX0" fmla="*/ 290329 w 515378"/>
                <a:gd name="connsiteY0" fmla="*/ 628953 h 610818"/>
                <a:gd name="connsiteX1" fmla="*/ 16607 w 515378"/>
                <a:gd name="connsiteY1" fmla="*/ 494572 h 610818"/>
                <a:gd name="connsiteX2" fmla="*/ 0 w 515378"/>
                <a:gd name="connsiteY2" fmla="*/ 175419 h 610818"/>
                <a:gd name="connsiteX3" fmla="*/ 239936 w 515378"/>
                <a:gd name="connsiteY3" fmla="*/ 0 h 610818"/>
                <a:gd name="connsiteX4" fmla="*/ 500107 w 515378"/>
                <a:gd name="connsiteY4" fmla="*/ 101930 h 610818"/>
                <a:gd name="connsiteX5" fmla="*/ 533703 w 515378"/>
                <a:gd name="connsiteY5" fmla="*/ 413257 h 610818"/>
                <a:gd name="connsiteX6" fmla="*/ 290329 w 515378"/>
                <a:gd name="connsiteY6" fmla="*/ 628953 h 610818"/>
                <a:gd name="connsiteX7" fmla="*/ 32259 w 515378"/>
                <a:gd name="connsiteY7" fmla="*/ 482738 h 610818"/>
                <a:gd name="connsiteX8" fmla="*/ 288803 w 515378"/>
                <a:gd name="connsiteY8" fmla="*/ 607956 h 610818"/>
                <a:gd name="connsiteX9" fmla="*/ 517096 w 515378"/>
                <a:gd name="connsiteY9" fmla="*/ 406576 h 610818"/>
                <a:gd name="connsiteX10" fmla="*/ 485982 w 515378"/>
                <a:gd name="connsiteY10" fmla="*/ 114147 h 610818"/>
                <a:gd name="connsiteX11" fmla="*/ 241464 w 515378"/>
                <a:gd name="connsiteY11" fmla="*/ 17561 h 610818"/>
                <a:gd name="connsiteX12" fmla="*/ 16224 w 515378"/>
                <a:gd name="connsiteY12" fmla="*/ 183437 h 610818"/>
                <a:gd name="connsiteX13" fmla="*/ 32259 w 515378"/>
                <a:gd name="connsiteY13" fmla="*/ 482738 h 6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610818">
                  <a:moveTo>
                    <a:pt x="290329" y="628953"/>
                  </a:moveTo>
                  <a:cubicBezTo>
                    <a:pt x="180192" y="578369"/>
                    <a:pt x="125408" y="551455"/>
                    <a:pt x="16607" y="494572"/>
                  </a:cubicBezTo>
                  <a:cubicBezTo>
                    <a:pt x="9734" y="362865"/>
                    <a:pt x="6298" y="298156"/>
                    <a:pt x="0" y="175419"/>
                  </a:cubicBezTo>
                  <a:cubicBezTo>
                    <a:pt x="97158" y="106130"/>
                    <a:pt x="145260" y="70817"/>
                    <a:pt x="239936" y="0"/>
                  </a:cubicBezTo>
                  <a:cubicBezTo>
                    <a:pt x="343395" y="42185"/>
                    <a:pt x="395505" y="62609"/>
                    <a:pt x="500107" y="101930"/>
                  </a:cubicBezTo>
                  <a:cubicBezTo>
                    <a:pt x="513088" y="221613"/>
                    <a:pt x="519960" y="284985"/>
                    <a:pt x="533703" y="413257"/>
                  </a:cubicBezTo>
                  <a:cubicBezTo>
                    <a:pt x="438071" y="500871"/>
                    <a:pt x="389397" y="544201"/>
                    <a:pt x="290329" y="628953"/>
                  </a:cubicBezTo>
                  <a:close/>
                  <a:moveTo>
                    <a:pt x="32259" y="482738"/>
                  </a:moveTo>
                  <a:cubicBezTo>
                    <a:pt x="134189" y="535421"/>
                    <a:pt x="185536" y="560617"/>
                    <a:pt x="288803" y="607956"/>
                  </a:cubicBezTo>
                  <a:cubicBezTo>
                    <a:pt x="381571" y="528740"/>
                    <a:pt x="427192" y="488273"/>
                    <a:pt x="517096" y="406576"/>
                  </a:cubicBezTo>
                  <a:cubicBezTo>
                    <a:pt x="504307" y="286130"/>
                    <a:pt x="498008" y="226957"/>
                    <a:pt x="485982" y="114147"/>
                  </a:cubicBezTo>
                  <a:cubicBezTo>
                    <a:pt x="387679" y="76734"/>
                    <a:pt x="338814" y="57455"/>
                    <a:pt x="241464" y="17561"/>
                  </a:cubicBezTo>
                  <a:cubicBezTo>
                    <a:pt x="152323" y="84560"/>
                    <a:pt x="107466" y="117964"/>
                    <a:pt x="16224" y="183437"/>
                  </a:cubicBezTo>
                  <a:cubicBezTo>
                    <a:pt x="22333" y="298729"/>
                    <a:pt x="25577" y="359429"/>
                    <a:pt x="32259" y="482738"/>
                  </a:cubicBezTo>
                  <a:close/>
                </a:path>
              </a:pathLst>
            </a:custGeom>
            <a:grpFill/>
            <a:ln w="19088" cap="flat">
              <a:noFill/>
              <a:prstDash val="solid"/>
              <a:miter/>
            </a:ln>
          </p:spPr>
          <p:txBody>
            <a:bodyPr rtlCol="0" anchor="ctr"/>
            <a:lstStyle/>
            <a:p>
              <a:endParaRPr lang="en-US" dirty="0"/>
            </a:p>
          </p:txBody>
        </p:sp>
        <p:sp>
          <p:nvSpPr>
            <p:cNvPr id="845" name="Freeform: Shape 844">
              <a:extLst>
                <a:ext uri="{FF2B5EF4-FFF2-40B4-BE49-F238E27FC236}">
                  <a16:creationId xmlns:a16="http://schemas.microsoft.com/office/drawing/2014/main" id="{29DEEE5D-EF93-496E-9CE6-883CF9CE9A67}"/>
                </a:ext>
              </a:extLst>
            </p:cNvPr>
            <p:cNvSpPr/>
            <p:nvPr/>
          </p:nvSpPr>
          <p:spPr>
            <a:xfrm>
              <a:off x="7065675" y="6136694"/>
              <a:ext cx="534467" cy="591731"/>
            </a:xfrm>
            <a:custGeom>
              <a:avLst/>
              <a:gdLst>
                <a:gd name="connsiteX0" fmla="*/ 308082 w 534466"/>
                <a:gd name="connsiteY0" fmla="*/ 610055 h 591730"/>
                <a:gd name="connsiteX1" fmla="*/ 33213 w 534466"/>
                <a:gd name="connsiteY1" fmla="*/ 505644 h 591730"/>
                <a:gd name="connsiteX2" fmla="*/ 0 w 534466"/>
                <a:gd name="connsiteY2" fmla="*/ 193935 h 591730"/>
                <a:gd name="connsiteX3" fmla="*/ 226195 w 534466"/>
                <a:gd name="connsiteY3" fmla="*/ 0 h 591730"/>
                <a:gd name="connsiteX4" fmla="*/ 485792 w 534466"/>
                <a:gd name="connsiteY4" fmla="*/ 79407 h 591730"/>
                <a:gd name="connsiteX5" fmla="*/ 534467 w 534466"/>
                <a:gd name="connsiteY5" fmla="*/ 379662 h 591730"/>
                <a:gd name="connsiteX6" fmla="*/ 308082 w 534466"/>
                <a:gd name="connsiteY6" fmla="*/ 610055 h 591730"/>
                <a:gd name="connsiteX7" fmla="*/ 47911 w 534466"/>
                <a:gd name="connsiteY7" fmla="*/ 492282 h 591730"/>
                <a:gd name="connsiteX8" fmla="*/ 305410 w 534466"/>
                <a:gd name="connsiteY8" fmla="*/ 589631 h 591730"/>
                <a:gd name="connsiteX9" fmla="*/ 517669 w 534466"/>
                <a:gd name="connsiteY9" fmla="*/ 374508 h 591730"/>
                <a:gd name="connsiteX10" fmla="*/ 472430 w 534466"/>
                <a:gd name="connsiteY10" fmla="*/ 92386 h 591730"/>
                <a:gd name="connsiteX11" fmla="*/ 228485 w 534466"/>
                <a:gd name="connsiteY11" fmla="*/ 16988 h 591730"/>
                <a:gd name="connsiteX12" fmla="*/ 16415 w 534466"/>
                <a:gd name="connsiteY12" fmla="*/ 200234 h 591730"/>
                <a:gd name="connsiteX13" fmla="*/ 47911 w 534466"/>
                <a:gd name="connsiteY13" fmla="*/ 492282 h 5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591730">
                  <a:moveTo>
                    <a:pt x="308082" y="610055"/>
                  </a:moveTo>
                  <a:cubicBezTo>
                    <a:pt x="197752" y="570734"/>
                    <a:pt x="142780" y="549928"/>
                    <a:pt x="33213" y="505644"/>
                  </a:cubicBezTo>
                  <a:cubicBezTo>
                    <a:pt x="19470" y="377181"/>
                    <a:pt x="12789" y="313808"/>
                    <a:pt x="0" y="193935"/>
                  </a:cubicBezTo>
                  <a:cubicBezTo>
                    <a:pt x="91623" y="116246"/>
                    <a:pt x="136861" y="77116"/>
                    <a:pt x="226195" y="0"/>
                  </a:cubicBezTo>
                  <a:cubicBezTo>
                    <a:pt x="329652" y="32640"/>
                    <a:pt x="381571" y="48484"/>
                    <a:pt x="485792" y="79407"/>
                  </a:cubicBezTo>
                  <a:cubicBezTo>
                    <a:pt x="504498" y="195080"/>
                    <a:pt x="514425" y="255971"/>
                    <a:pt x="534467" y="379662"/>
                  </a:cubicBezTo>
                  <a:cubicBezTo>
                    <a:pt x="445517" y="471858"/>
                    <a:pt x="400278" y="518242"/>
                    <a:pt x="308082" y="610055"/>
                  </a:cubicBezTo>
                  <a:close/>
                  <a:moveTo>
                    <a:pt x="47911" y="492282"/>
                  </a:moveTo>
                  <a:cubicBezTo>
                    <a:pt x="150605" y="533321"/>
                    <a:pt x="201952" y="552791"/>
                    <a:pt x="305410" y="589631"/>
                  </a:cubicBezTo>
                  <a:cubicBezTo>
                    <a:pt x="391688" y="503735"/>
                    <a:pt x="434063" y="460596"/>
                    <a:pt x="517669" y="374508"/>
                  </a:cubicBezTo>
                  <a:cubicBezTo>
                    <a:pt x="499154" y="258453"/>
                    <a:pt x="489991" y="201188"/>
                    <a:pt x="472430" y="92386"/>
                  </a:cubicBezTo>
                  <a:cubicBezTo>
                    <a:pt x="374508" y="62991"/>
                    <a:pt x="325643" y="47911"/>
                    <a:pt x="228485" y="16988"/>
                  </a:cubicBezTo>
                  <a:cubicBezTo>
                    <a:pt x="144688" y="89905"/>
                    <a:pt x="102312" y="126745"/>
                    <a:pt x="16415" y="200234"/>
                  </a:cubicBezTo>
                  <a:cubicBezTo>
                    <a:pt x="28441" y="312854"/>
                    <a:pt x="34932" y="372027"/>
                    <a:pt x="47911" y="492282"/>
                  </a:cubicBezTo>
                  <a:close/>
                </a:path>
              </a:pathLst>
            </a:custGeom>
            <a:grpFill/>
            <a:ln w="19088" cap="flat">
              <a:noFill/>
              <a:prstDash val="solid"/>
              <a:miter/>
            </a:ln>
          </p:spPr>
          <p:txBody>
            <a:bodyPr rtlCol="0" anchor="ctr"/>
            <a:lstStyle/>
            <a:p>
              <a:endParaRPr lang="en-US" dirty="0"/>
            </a:p>
          </p:txBody>
        </p:sp>
        <p:sp>
          <p:nvSpPr>
            <p:cNvPr id="846" name="Freeform: Shape 845">
              <a:extLst>
                <a:ext uri="{FF2B5EF4-FFF2-40B4-BE49-F238E27FC236}">
                  <a16:creationId xmlns:a16="http://schemas.microsoft.com/office/drawing/2014/main" id="{398F511B-992A-447E-B4D0-504D2D56AB51}"/>
                </a:ext>
              </a:extLst>
            </p:cNvPr>
            <p:cNvSpPr/>
            <p:nvPr/>
          </p:nvSpPr>
          <p:spPr>
            <a:xfrm>
              <a:off x="7536769" y="6017393"/>
              <a:ext cx="515379" cy="572643"/>
            </a:xfrm>
            <a:custGeom>
              <a:avLst/>
              <a:gdLst>
                <a:gd name="connsiteX0" fmla="*/ 320871 w 515378"/>
                <a:gd name="connsiteY0" fmla="*/ 585623 h 572642"/>
                <a:gd name="connsiteX1" fmla="*/ 48102 w 515378"/>
                <a:gd name="connsiteY1" fmla="*/ 503353 h 572642"/>
                <a:gd name="connsiteX2" fmla="*/ 0 w 515378"/>
                <a:gd name="connsiteY2" fmla="*/ 202715 h 572642"/>
                <a:gd name="connsiteX3" fmla="*/ 210924 w 515378"/>
                <a:gd name="connsiteY3" fmla="*/ 0 h 572642"/>
                <a:gd name="connsiteX4" fmla="*/ 468041 w 515378"/>
                <a:gd name="connsiteY4" fmla="*/ 64136 h 572642"/>
                <a:gd name="connsiteX5" fmla="*/ 529886 w 515378"/>
                <a:gd name="connsiteY5" fmla="*/ 351603 h 572642"/>
                <a:gd name="connsiteX6" fmla="*/ 320871 w 515378"/>
                <a:gd name="connsiteY6" fmla="*/ 585623 h 572642"/>
                <a:gd name="connsiteX7" fmla="*/ 61845 w 515378"/>
                <a:gd name="connsiteY7" fmla="*/ 489228 h 572642"/>
                <a:gd name="connsiteX8" fmla="*/ 317244 w 515378"/>
                <a:gd name="connsiteY8" fmla="*/ 566153 h 572642"/>
                <a:gd name="connsiteX9" fmla="*/ 513279 w 515378"/>
                <a:gd name="connsiteY9" fmla="*/ 347021 h 572642"/>
                <a:gd name="connsiteX10" fmla="*/ 455633 w 515378"/>
                <a:gd name="connsiteY10" fmla="*/ 76925 h 572642"/>
                <a:gd name="connsiteX11" fmla="*/ 213978 w 515378"/>
                <a:gd name="connsiteY11" fmla="*/ 16034 h 572642"/>
                <a:gd name="connsiteX12" fmla="*/ 16226 w 515378"/>
                <a:gd name="connsiteY12" fmla="*/ 207297 h 572642"/>
                <a:gd name="connsiteX13" fmla="*/ 61845 w 515378"/>
                <a:gd name="connsiteY13" fmla="*/ 489228 h 57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572642">
                  <a:moveTo>
                    <a:pt x="320871" y="585623"/>
                  </a:moveTo>
                  <a:cubicBezTo>
                    <a:pt x="211496" y="554318"/>
                    <a:pt x="157096" y="537902"/>
                    <a:pt x="48102" y="503353"/>
                  </a:cubicBezTo>
                  <a:cubicBezTo>
                    <a:pt x="28251" y="379471"/>
                    <a:pt x="18516" y="318389"/>
                    <a:pt x="0" y="202715"/>
                  </a:cubicBezTo>
                  <a:cubicBezTo>
                    <a:pt x="85515" y="120637"/>
                    <a:pt x="127699" y="79788"/>
                    <a:pt x="210924" y="0"/>
                  </a:cubicBezTo>
                  <a:cubicBezTo>
                    <a:pt x="313427" y="25769"/>
                    <a:pt x="364774" y="38749"/>
                    <a:pt x="468041" y="64136"/>
                  </a:cubicBezTo>
                  <a:cubicBezTo>
                    <a:pt x="491901" y="174847"/>
                    <a:pt x="504498" y="233257"/>
                    <a:pt x="529886" y="351603"/>
                  </a:cubicBezTo>
                  <a:cubicBezTo>
                    <a:pt x="447616" y="444180"/>
                    <a:pt x="405813" y="491328"/>
                    <a:pt x="320871" y="585623"/>
                  </a:cubicBezTo>
                  <a:close/>
                  <a:moveTo>
                    <a:pt x="61845" y="489228"/>
                  </a:moveTo>
                  <a:cubicBezTo>
                    <a:pt x="163776" y="521487"/>
                    <a:pt x="214932" y="536757"/>
                    <a:pt x="317244" y="566153"/>
                  </a:cubicBezTo>
                  <a:cubicBezTo>
                    <a:pt x="396842" y="477966"/>
                    <a:pt x="435973" y="433872"/>
                    <a:pt x="513279" y="347021"/>
                  </a:cubicBezTo>
                  <a:cubicBezTo>
                    <a:pt x="489610" y="235929"/>
                    <a:pt x="477967" y="181337"/>
                    <a:pt x="455633" y="76925"/>
                  </a:cubicBezTo>
                  <a:cubicBezTo>
                    <a:pt x="358666" y="52874"/>
                    <a:pt x="310373" y="40658"/>
                    <a:pt x="213978" y="16034"/>
                  </a:cubicBezTo>
                  <a:cubicBezTo>
                    <a:pt x="135907" y="91432"/>
                    <a:pt x="96396" y="129990"/>
                    <a:pt x="16226" y="207297"/>
                  </a:cubicBezTo>
                  <a:cubicBezTo>
                    <a:pt x="33786" y="316290"/>
                    <a:pt x="42948" y="373363"/>
                    <a:pt x="61845" y="489228"/>
                  </a:cubicBezTo>
                  <a:close/>
                </a:path>
              </a:pathLst>
            </a:custGeom>
            <a:grpFill/>
            <a:ln w="19088" cap="flat">
              <a:noFill/>
              <a:prstDash val="solid"/>
              <a:miter/>
            </a:ln>
          </p:spPr>
          <p:txBody>
            <a:bodyPr rtlCol="0" anchor="ctr"/>
            <a:lstStyle/>
            <a:p>
              <a:endParaRPr lang="en-US" dirty="0"/>
            </a:p>
          </p:txBody>
        </p:sp>
        <p:sp>
          <p:nvSpPr>
            <p:cNvPr id="847" name="Freeform: Shape 846">
              <a:extLst>
                <a:ext uri="{FF2B5EF4-FFF2-40B4-BE49-F238E27FC236}">
                  <a16:creationId xmlns:a16="http://schemas.microsoft.com/office/drawing/2014/main" id="{596C445E-23C2-4EBA-862B-E81C01025096}"/>
                </a:ext>
              </a:extLst>
            </p:cNvPr>
            <p:cNvSpPr/>
            <p:nvPr/>
          </p:nvSpPr>
          <p:spPr>
            <a:xfrm>
              <a:off x="7990494" y="5883013"/>
              <a:ext cx="515379" cy="553555"/>
            </a:xfrm>
            <a:custGeom>
              <a:avLst/>
              <a:gdLst>
                <a:gd name="connsiteX0" fmla="*/ 330797 w 515378"/>
                <a:gd name="connsiteY0" fmla="*/ 559281 h 553554"/>
                <a:gd name="connsiteX1" fmla="*/ 61463 w 515378"/>
                <a:gd name="connsiteY1" fmla="*/ 490755 h 553554"/>
                <a:gd name="connsiteX2" fmla="*/ 0 w 515378"/>
                <a:gd name="connsiteY2" fmla="*/ 202907 h 553554"/>
                <a:gd name="connsiteX3" fmla="*/ 196035 w 515378"/>
                <a:gd name="connsiteY3" fmla="*/ 0 h 553554"/>
                <a:gd name="connsiteX4" fmla="*/ 450289 w 515378"/>
                <a:gd name="connsiteY4" fmla="*/ 55928 h 553554"/>
                <a:gd name="connsiteX5" fmla="*/ 523778 w 515378"/>
                <a:gd name="connsiteY5" fmla="*/ 330033 h 553554"/>
                <a:gd name="connsiteX6" fmla="*/ 330797 w 515378"/>
                <a:gd name="connsiteY6" fmla="*/ 559281 h 553554"/>
                <a:gd name="connsiteX7" fmla="*/ 74062 w 515378"/>
                <a:gd name="connsiteY7" fmla="*/ 476630 h 553554"/>
                <a:gd name="connsiteX8" fmla="*/ 326406 w 515378"/>
                <a:gd name="connsiteY8" fmla="*/ 540766 h 553554"/>
                <a:gd name="connsiteX9" fmla="*/ 507362 w 515378"/>
                <a:gd name="connsiteY9" fmla="*/ 326216 h 553554"/>
                <a:gd name="connsiteX10" fmla="*/ 438644 w 515378"/>
                <a:gd name="connsiteY10" fmla="*/ 68717 h 553554"/>
                <a:gd name="connsiteX11" fmla="*/ 199662 w 515378"/>
                <a:gd name="connsiteY11" fmla="*/ 15652 h 553554"/>
                <a:gd name="connsiteX12" fmla="*/ 15843 w 515378"/>
                <a:gd name="connsiteY12" fmla="*/ 206915 h 553554"/>
                <a:gd name="connsiteX13" fmla="*/ 74062 w 515378"/>
                <a:gd name="connsiteY13" fmla="*/ 476630 h 55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553554">
                  <a:moveTo>
                    <a:pt x="330797" y="559281"/>
                  </a:moveTo>
                  <a:cubicBezTo>
                    <a:pt x="222949" y="532749"/>
                    <a:pt x="168929" y="519005"/>
                    <a:pt x="61463" y="490755"/>
                  </a:cubicBezTo>
                  <a:cubicBezTo>
                    <a:pt x="36077" y="372218"/>
                    <a:pt x="23669" y="313808"/>
                    <a:pt x="0" y="202907"/>
                  </a:cubicBezTo>
                  <a:cubicBezTo>
                    <a:pt x="79406" y="120064"/>
                    <a:pt x="118538" y="79216"/>
                    <a:pt x="196035" y="0"/>
                  </a:cubicBezTo>
                  <a:cubicBezTo>
                    <a:pt x="297202" y="21951"/>
                    <a:pt x="348167" y="33213"/>
                    <a:pt x="450289" y="55928"/>
                  </a:cubicBezTo>
                  <a:cubicBezTo>
                    <a:pt x="478539" y="161676"/>
                    <a:pt x="493618" y="217223"/>
                    <a:pt x="523778" y="330033"/>
                  </a:cubicBezTo>
                  <a:cubicBezTo>
                    <a:pt x="447616" y="420129"/>
                    <a:pt x="409058" y="466131"/>
                    <a:pt x="330797" y="559281"/>
                  </a:cubicBezTo>
                  <a:close/>
                  <a:moveTo>
                    <a:pt x="74062" y="476630"/>
                  </a:moveTo>
                  <a:cubicBezTo>
                    <a:pt x="174846" y="503162"/>
                    <a:pt x="225239" y="515951"/>
                    <a:pt x="326406" y="540766"/>
                  </a:cubicBezTo>
                  <a:cubicBezTo>
                    <a:pt x="399896" y="453724"/>
                    <a:pt x="435973" y="410585"/>
                    <a:pt x="507362" y="326216"/>
                  </a:cubicBezTo>
                  <a:cubicBezTo>
                    <a:pt x="479111" y="220277"/>
                    <a:pt x="465177" y="168166"/>
                    <a:pt x="438644" y="68717"/>
                  </a:cubicBezTo>
                  <a:cubicBezTo>
                    <a:pt x="342632" y="47148"/>
                    <a:pt x="294911" y="36458"/>
                    <a:pt x="199662" y="15652"/>
                  </a:cubicBezTo>
                  <a:cubicBezTo>
                    <a:pt x="126936" y="90478"/>
                    <a:pt x="90286" y="128845"/>
                    <a:pt x="15843" y="206915"/>
                  </a:cubicBezTo>
                  <a:cubicBezTo>
                    <a:pt x="38367" y="311136"/>
                    <a:pt x="50202" y="365728"/>
                    <a:pt x="74062" y="476630"/>
                  </a:cubicBezTo>
                  <a:close/>
                </a:path>
              </a:pathLst>
            </a:custGeom>
            <a:grpFill/>
            <a:ln w="19088" cap="flat">
              <a:noFill/>
              <a:prstDash val="solid"/>
              <a:miter/>
            </a:ln>
          </p:spPr>
          <p:txBody>
            <a:bodyPr rtlCol="0" anchor="ctr"/>
            <a:lstStyle/>
            <a:p>
              <a:endParaRPr lang="en-US" dirty="0"/>
            </a:p>
          </p:txBody>
        </p:sp>
        <p:sp>
          <p:nvSpPr>
            <p:cNvPr id="848" name="Freeform: Shape 847">
              <a:extLst>
                <a:ext uri="{FF2B5EF4-FFF2-40B4-BE49-F238E27FC236}">
                  <a16:creationId xmlns:a16="http://schemas.microsoft.com/office/drawing/2014/main" id="{37A9972C-77A8-49CF-BCC8-D69A64C6A7BA}"/>
                </a:ext>
              </a:extLst>
            </p:cNvPr>
            <p:cNvSpPr/>
            <p:nvPr/>
          </p:nvSpPr>
          <p:spPr>
            <a:xfrm>
              <a:off x="8427039" y="5747487"/>
              <a:ext cx="515379" cy="515378"/>
            </a:xfrm>
            <a:custGeom>
              <a:avLst/>
              <a:gdLst>
                <a:gd name="connsiteX0" fmla="*/ 339768 w 515378"/>
                <a:gd name="connsiteY0" fmla="*/ 533321 h 515378"/>
                <a:gd name="connsiteX1" fmla="*/ 73108 w 515378"/>
                <a:gd name="connsiteY1" fmla="*/ 470521 h 515378"/>
                <a:gd name="connsiteX2" fmla="*/ 0 w 515378"/>
                <a:gd name="connsiteY2" fmla="*/ 196035 h 515378"/>
                <a:gd name="connsiteX3" fmla="*/ 183055 w 515378"/>
                <a:gd name="connsiteY3" fmla="*/ 0 h 515378"/>
                <a:gd name="connsiteX4" fmla="*/ 435591 w 515378"/>
                <a:gd name="connsiteY4" fmla="*/ 54592 h 515378"/>
                <a:gd name="connsiteX5" fmla="*/ 519579 w 515378"/>
                <a:gd name="connsiteY5" fmla="*/ 316290 h 515378"/>
                <a:gd name="connsiteX6" fmla="*/ 339768 w 515378"/>
                <a:gd name="connsiteY6" fmla="*/ 533321 h 515378"/>
                <a:gd name="connsiteX7" fmla="*/ 84751 w 515378"/>
                <a:gd name="connsiteY7" fmla="*/ 456778 h 515378"/>
                <a:gd name="connsiteX8" fmla="*/ 334424 w 515378"/>
                <a:gd name="connsiteY8" fmla="*/ 515760 h 515378"/>
                <a:gd name="connsiteX9" fmla="*/ 503162 w 515378"/>
                <a:gd name="connsiteY9" fmla="*/ 312472 h 515378"/>
                <a:gd name="connsiteX10" fmla="*/ 424710 w 515378"/>
                <a:gd name="connsiteY10" fmla="*/ 66617 h 515378"/>
                <a:gd name="connsiteX11" fmla="*/ 187445 w 515378"/>
                <a:gd name="connsiteY11" fmla="*/ 14889 h 515378"/>
                <a:gd name="connsiteX12" fmla="*/ 15843 w 515378"/>
                <a:gd name="connsiteY12" fmla="*/ 199661 h 515378"/>
                <a:gd name="connsiteX13" fmla="*/ 84751 w 515378"/>
                <a:gd name="connsiteY13" fmla="*/ 456778 h 51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515378">
                  <a:moveTo>
                    <a:pt x="339768" y="533321"/>
                  </a:moveTo>
                  <a:cubicBezTo>
                    <a:pt x="232875" y="508316"/>
                    <a:pt x="179620" y="495718"/>
                    <a:pt x="73108" y="470521"/>
                  </a:cubicBezTo>
                  <a:cubicBezTo>
                    <a:pt x="42948" y="357520"/>
                    <a:pt x="28060" y="301783"/>
                    <a:pt x="0" y="196035"/>
                  </a:cubicBezTo>
                  <a:cubicBezTo>
                    <a:pt x="73871" y="115292"/>
                    <a:pt x="110330" y="75971"/>
                    <a:pt x="183055" y="0"/>
                  </a:cubicBezTo>
                  <a:cubicBezTo>
                    <a:pt x="283458" y="20806"/>
                    <a:pt x="334042" y="31686"/>
                    <a:pt x="435591" y="54592"/>
                  </a:cubicBezTo>
                  <a:cubicBezTo>
                    <a:pt x="468041" y="155568"/>
                    <a:pt x="485029" y="208633"/>
                    <a:pt x="519579" y="316290"/>
                  </a:cubicBezTo>
                  <a:cubicBezTo>
                    <a:pt x="448379" y="400850"/>
                    <a:pt x="412494" y="444562"/>
                    <a:pt x="339768" y="533321"/>
                  </a:cubicBezTo>
                  <a:close/>
                  <a:moveTo>
                    <a:pt x="84751" y="456778"/>
                  </a:moveTo>
                  <a:cubicBezTo>
                    <a:pt x="184392" y="480447"/>
                    <a:pt x="234211" y="492282"/>
                    <a:pt x="334424" y="515760"/>
                  </a:cubicBezTo>
                  <a:cubicBezTo>
                    <a:pt x="402569" y="432536"/>
                    <a:pt x="436354" y="391688"/>
                    <a:pt x="503162" y="312472"/>
                  </a:cubicBezTo>
                  <a:cubicBezTo>
                    <a:pt x="470903" y="211496"/>
                    <a:pt x="455061" y="161676"/>
                    <a:pt x="424710" y="66617"/>
                  </a:cubicBezTo>
                  <a:cubicBezTo>
                    <a:pt x="329270" y="45048"/>
                    <a:pt x="281741" y="34740"/>
                    <a:pt x="187445" y="14889"/>
                  </a:cubicBezTo>
                  <a:cubicBezTo>
                    <a:pt x="119301" y="86469"/>
                    <a:pt x="85133" y="123691"/>
                    <a:pt x="15843" y="199661"/>
                  </a:cubicBezTo>
                  <a:cubicBezTo>
                    <a:pt x="42376" y="298920"/>
                    <a:pt x="56501" y="351030"/>
                    <a:pt x="84751" y="456778"/>
                  </a:cubicBezTo>
                  <a:close/>
                </a:path>
              </a:pathLst>
            </a:custGeom>
            <a:grpFill/>
            <a:ln w="19088" cap="flat">
              <a:noFill/>
              <a:prstDash val="solid"/>
              <a:miter/>
            </a:ln>
          </p:spPr>
          <p:txBody>
            <a:bodyPr rtlCol="0" anchor="ctr"/>
            <a:lstStyle/>
            <a:p>
              <a:endParaRPr lang="en-US" dirty="0"/>
            </a:p>
          </p:txBody>
        </p:sp>
        <p:sp>
          <p:nvSpPr>
            <p:cNvPr id="849" name="Freeform: Shape 848">
              <a:extLst>
                <a:ext uri="{FF2B5EF4-FFF2-40B4-BE49-F238E27FC236}">
                  <a16:creationId xmlns:a16="http://schemas.microsoft.com/office/drawing/2014/main" id="{59757BBC-1DCA-4F5B-9BEB-C5CAA9BADBBE}"/>
                </a:ext>
              </a:extLst>
            </p:cNvPr>
            <p:cNvSpPr/>
            <p:nvPr/>
          </p:nvSpPr>
          <p:spPr>
            <a:xfrm>
              <a:off x="8849267" y="5622842"/>
              <a:ext cx="515379" cy="496290"/>
            </a:xfrm>
            <a:custGeom>
              <a:avLst/>
              <a:gdLst>
                <a:gd name="connsiteX0" fmla="*/ 349694 w 515378"/>
                <a:gd name="connsiteY0" fmla="*/ 510225 h 496290"/>
                <a:gd name="connsiteX1" fmla="*/ 83606 w 515378"/>
                <a:gd name="connsiteY1" fmla="*/ 445516 h 496290"/>
                <a:gd name="connsiteX2" fmla="*/ 0 w 515378"/>
                <a:gd name="connsiteY2" fmla="*/ 183437 h 496290"/>
                <a:gd name="connsiteX3" fmla="*/ 172938 w 515378"/>
                <a:gd name="connsiteY3" fmla="*/ 0 h 496290"/>
                <a:gd name="connsiteX4" fmla="*/ 426620 w 515378"/>
                <a:gd name="connsiteY4" fmla="*/ 59746 h 496290"/>
                <a:gd name="connsiteX5" fmla="*/ 520533 w 515378"/>
                <a:gd name="connsiteY5" fmla="*/ 310754 h 496290"/>
                <a:gd name="connsiteX6" fmla="*/ 349694 w 515378"/>
                <a:gd name="connsiteY6" fmla="*/ 510225 h 496290"/>
                <a:gd name="connsiteX7" fmla="*/ 94677 w 515378"/>
                <a:gd name="connsiteY7" fmla="*/ 432536 h 496290"/>
                <a:gd name="connsiteX8" fmla="*/ 343968 w 515378"/>
                <a:gd name="connsiteY8" fmla="*/ 493236 h 496290"/>
                <a:gd name="connsiteX9" fmla="*/ 503926 w 515378"/>
                <a:gd name="connsiteY9" fmla="*/ 306555 h 496290"/>
                <a:gd name="connsiteX10" fmla="*/ 416120 w 515378"/>
                <a:gd name="connsiteY10" fmla="*/ 70817 h 496290"/>
                <a:gd name="connsiteX11" fmla="*/ 177901 w 515378"/>
                <a:gd name="connsiteY11" fmla="*/ 14316 h 496290"/>
                <a:gd name="connsiteX12" fmla="*/ 15843 w 515378"/>
                <a:gd name="connsiteY12" fmla="*/ 186872 h 496290"/>
                <a:gd name="connsiteX13" fmla="*/ 94677 w 515378"/>
                <a:gd name="connsiteY13" fmla="*/ 432536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496290">
                  <a:moveTo>
                    <a:pt x="349694" y="510225"/>
                  </a:moveTo>
                  <a:cubicBezTo>
                    <a:pt x="242801" y="483692"/>
                    <a:pt x="189545" y="470712"/>
                    <a:pt x="83606" y="445516"/>
                  </a:cubicBezTo>
                  <a:cubicBezTo>
                    <a:pt x="49248" y="337668"/>
                    <a:pt x="32259" y="284604"/>
                    <a:pt x="0" y="183437"/>
                  </a:cubicBezTo>
                  <a:cubicBezTo>
                    <a:pt x="69481" y="107275"/>
                    <a:pt x="103839" y="70435"/>
                    <a:pt x="172938" y="0"/>
                  </a:cubicBezTo>
                  <a:cubicBezTo>
                    <a:pt x="273342" y="22142"/>
                    <a:pt x="324116" y="34168"/>
                    <a:pt x="426620" y="59746"/>
                  </a:cubicBezTo>
                  <a:cubicBezTo>
                    <a:pt x="462886" y="156522"/>
                    <a:pt x="481975" y="207487"/>
                    <a:pt x="520533" y="310754"/>
                  </a:cubicBezTo>
                  <a:cubicBezTo>
                    <a:pt x="452388" y="387870"/>
                    <a:pt x="418221" y="427955"/>
                    <a:pt x="349694" y="510225"/>
                  </a:cubicBezTo>
                  <a:close/>
                  <a:moveTo>
                    <a:pt x="94677" y="432536"/>
                  </a:moveTo>
                  <a:cubicBezTo>
                    <a:pt x="193936" y="456205"/>
                    <a:pt x="243755" y="468422"/>
                    <a:pt x="343968" y="493236"/>
                  </a:cubicBezTo>
                  <a:cubicBezTo>
                    <a:pt x="408295" y="416311"/>
                    <a:pt x="440172" y="378708"/>
                    <a:pt x="503926" y="306555"/>
                  </a:cubicBezTo>
                  <a:cubicBezTo>
                    <a:pt x="467850" y="209778"/>
                    <a:pt x="450098" y="162058"/>
                    <a:pt x="416120" y="70817"/>
                  </a:cubicBezTo>
                  <a:cubicBezTo>
                    <a:pt x="319917" y="46766"/>
                    <a:pt x="272388" y="35504"/>
                    <a:pt x="177901" y="14316"/>
                  </a:cubicBezTo>
                  <a:cubicBezTo>
                    <a:pt x="113192" y="80743"/>
                    <a:pt x="80933" y="115483"/>
                    <a:pt x="15843" y="186872"/>
                  </a:cubicBezTo>
                  <a:cubicBezTo>
                    <a:pt x="46193" y="281931"/>
                    <a:pt x="62227" y="331751"/>
                    <a:pt x="94677" y="432536"/>
                  </a:cubicBezTo>
                  <a:close/>
                </a:path>
              </a:pathLst>
            </a:custGeom>
            <a:grpFill/>
            <a:ln w="19088" cap="flat">
              <a:noFill/>
              <a:prstDash val="solid"/>
              <a:miter/>
            </a:ln>
          </p:spPr>
          <p:txBody>
            <a:bodyPr rtlCol="0" anchor="ctr"/>
            <a:lstStyle/>
            <a:p>
              <a:endParaRPr lang="en-US" dirty="0"/>
            </a:p>
          </p:txBody>
        </p:sp>
        <p:sp>
          <p:nvSpPr>
            <p:cNvPr id="850" name="Freeform: Shape 849">
              <a:extLst>
                <a:ext uri="{FF2B5EF4-FFF2-40B4-BE49-F238E27FC236}">
                  <a16:creationId xmlns:a16="http://schemas.microsoft.com/office/drawing/2014/main" id="{9DAD869E-77D7-4D5B-BAFF-D77B27550780}"/>
                </a:ext>
              </a:extLst>
            </p:cNvPr>
            <p:cNvSpPr/>
            <p:nvPr/>
          </p:nvSpPr>
          <p:spPr>
            <a:xfrm>
              <a:off x="9262525" y="5520148"/>
              <a:ext cx="515379" cy="477202"/>
            </a:xfrm>
            <a:custGeom>
              <a:avLst/>
              <a:gdLst>
                <a:gd name="connsiteX0" fmla="*/ 362674 w 515378"/>
                <a:gd name="connsiteY0" fmla="*/ 490946 h 477202"/>
                <a:gd name="connsiteX1" fmla="*/ 93531 w 515378"/>
                <a:gd name="connsiteY1" fmla="*/ 417266 h 477202"/>
                <a:gd name="connsiteX2" fmla="*/ 0 w 515378"/>
                <a:gd name="connsiteY2" fmla="*/ 166066 h 477202"/>
                <a:gd name="connsiteX3" fmla="*/ 166448 w 515378"/>
                <a:gd name="connsiteY3" fmla="*/ 0 h 477202"/>
                <a:gd name="connsiteX4" fmla="*/ 425091 w 515378"/>
                <a:gd name="connsiteY4" fmla="*/ 71199 h 477202"/>
                <a:gd name="connsiteX5" fmla="*/ 528741 w 515378"/>
                <a:gd name="connsiteY5" fmla="*/ 313808 h 477202"/>
                <a:gd name="connsiteX6" fmla="*/ 362674 w 515378"/>
                <a:gd name="connsiteY6" fmla="*/ 490946 h 477202"/>
                <a:gd name="connsiteX7" fmla="*/ 104030 w 515378"/>
                <a:gd name="connsiteY7" fmla="*/ 405431 h 477202"/>
                <a:gd name="connsiteX8" fmla="*/ 356183 w 515378"/>
                <a:gd name="connsiteY8" fmla="*/ 474721 h 477202"/>
                <a:gd name="connsiteX9" fmla="*/ 511943 w 515378"/>
                <a:gd name="connsiteY9" fmla="*/ 308845 h 477202"/>
                <a:gd name="connsiteX10" fmla="*/ 414975 w 515378"/>
                <a:gd name="connsiteY10" fmla="*/ 80934 h 477202"/>
                <a:gd name="connsiteX11" fmla="*/ 171984 w 515378"/>
                <a:gd name="connsiteY11" fmla="*/ 13934 h 477202"/>
                <a:gd name="connsiteX12" fmla="*/ 16033 w 515378"/>
                <a:gd name="connsiteY12" fmla="*/ 170266 h 477202"/>
                <a:gd name="connsiteX13" fmla="*/ 104030 w 515378"/>
                <a:gd name="connsiteY13" fmla="*/ 405431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5378" h="477202">
                  <a:moveTo>
                    <a:pt x="362674" y="490946"/>
                  </a:moveTo>
                  <a:cubicBezTo>
                    <a:pt x="254063" y="460023"/>
                    <a:pt x="200234" y="445325"/>
                    <a:pt x="93531" y="417266"/>
                  </a:cubicBezTo>
                  <a:cubicBezTo>
                    <a:pt x="55165" y="313999"/>
                    <a:pt x="36077" y="263034"/>
                    <a:pt x="0" y="166066"/>
                  </a:cubicBezTo>
                  <a:cubicBezTo>
                    <a:pt x="66426" y="96586"/>
                    <a:pt x="99639" y="63182"/>
                    <a:pt x="166448" y="0"/>
                  </a:cubicBezTo>
                  <a:cubicBezTo>
                    <a:pt x="268570" y="26151"/>
                    <a:pt x="320107" y="40276"/>
                    <a:pt x="425091" y="71199"/>
                  </a:cubicBezTo>
                  <a:cubicBezTo>
                    <a:pt x="465177" y="164921"/>
                    <a:pt x="486173" y="214168"/>
                    <a:pt x="528741" y="313808"/>
                  </a:cubicBezTo>
                  <a:cubicBezTo>
                    <a:pt x="462313" y="381571"/>
                    <a:pt x="429100" y="417266"/>
                    <a:pt x="362674" y="490946"/>
                  </a:cubicBezTo>
                  <a:close/>
                  <a:moveTo>
                    <a:pt x="104030" y="405431"/>
                  </a:moveTo>
                  <a:cubicBezTo>
                    <a:pt x="204052" y="431964"/>
                    <a:pt x="254444" y="445707"/>
                    <a:pt x="356183" y="474721"/>
                  </a:cubicBezTo>
                  <a:cubicBezTo>
                    <a:pt x="418411" y="405813"/>
                    <a:pt x="449525" y="372409"/>
                    <a:pt x="511943" y="308845"/>
                  </a:cubicBezTo>
                  <a:cubicBezTo>
                    <a:pt x="472239" y="215314"/>
                    <a:pt x="452578" y="169121"/>
                    <a:pt x="414975" y="80934"/>
                  </a:cubicBezTo>
                  <a:cubicBezTo>
                    <a:pt x="316480" y="51920"/>
                    <a:pt x="267997" y="38558"/>
                    <a:pt x="171984" y="13934"/>
                  </a:cubicBezTo>
                  <a:cubicBezTo>
                    <a:pt x="109374" y="73489"/>
                    <a:pt x="78261" y="104794"/>
                    <a:pt x="16033" y="170266"/>
                  </a:cubicBezTo>
                  <a:cubicBezTo>
                    <a:pt x="50011" y="261125"/>
                    <a:pt x="67954" y="308845"/>
                    <a:pt x="104030" y="405431"/>
                  </a:cubicBezTo>
                  <a:close/>
                </a:path>
              </a:pathLst>
            </a:custGeom>
            <a:grpFill/>
            <a:ln w="19088" cap="flat">
              <a:noFill/>
              <a:prstDash val="solid"/>
              <a:miter/>
            </a:ln>
          </p:spPr>
          <p:txBody>
            <a:bodyPr rtlCol="0" anchor="ctr"/>
            <a:lstStyle/>
            <a:p>
              <a:endParaRPr lang="en-US" dirty="0"/>
            </a:p>
          </p:txBody>
        </p:sp>
        <p:sp>
          <p:nvSpPr>
            <p:cNvPr id="851" name="Freeform: Shape 850">
              <a:extLst>
                <a:ext uri="{FF2B5EF4-FFF2-40B4-BE49-F238E27FC236}">
                  <a16:creationId xmlns:a16="http://schemas.microsoft.com/office/drawing/2014/main" id="{99AEF524-46E8-438F-A691-F3E20265236A}"/>
                </a:ext>
              </a:extLst>
            </p:cNvPr>
            <p:cNvSpPr/>
            <p:nvPr/>
          </p:nvSpPr>
          <p:spPr>
            <a:xfrm>
              <a:off x="9674446" y="5448950"/>
              <a:ext cx="534467" cy="477202"/>
            </a:xfrm>
            <a:custGeom>
              <a:avLst/>
              <a:gdLst>
                <a:gd name="connsiteX0" fmla="*/ 380999 w 534466"/>
                <a:gd name="connsiteY0" fmla="*/ 477584 h 477202"/>
                <a:gd name="connsiteX1" fmla="*/ 103458 w 534466"/>
                <a:gd name="connsiteY1" fmla="*/ 387870 h 477202"/>
                <a:gd name="connsiteX2" fmla="*/ 0 w 534466"/>
                <a:gd name="connsiteY2" fmla="*/ 144879 h 477202"/>
                <a:gd name="connsiteX3" fmla="*/ 164541 w 534466"/>
                <a:gd name="connsiteY3" fmla="*/ 0 h 477202"/>
                <a:gd name="connsiteX4" fmla="*/ 433491 w 534466"/>
                <a:gd name="connsiteY4" fmla="*/ 89141 h 477202"/>
                <a:gd name="connsiteX5" fmla="*/ 547829 w 534466"/>
                <a:gd name="connsiteY5" fmla="*/ 326788 h 477202"/>
                <a:gd name="connsiteX6" fmla="*/ 380999 w 534466"/>
                <a:gd name="connsiteY6" fmla="*/ 477584 h 477202"/>
                <a:gd name="connsiteX7" fmla="*/ 113574 w 534466"/>
                <a:gd name="connsiteY7" fmla="*/ 377372 h 477202"/>
                <a:gd name="connsiteX8" fmla="*/ 373745 w 534466"/>
                <a:gd name="connsiteY8" fmla="*/ 461741 h 477202"/>
                <a:gd name="connsiteX9" fmla="*/ 530077 w 534466"/>
                <a:gd name="connsiteY9" fmla="*/ 320298 h 477202"/>
                <a:gd name="connsiteX10" fmla="*/ 423184 w 534466"/>
                <a:gd name="connsiteY10" fmla="*/ 97158 h 477202"/>
                <a:gd name="connsiteX11" fmla="*/ 170458 w 534466"/>
                <a:gd name="connsiteY11" fmla="*/ 13362 h 477202"/>
                <a:gd name="connsiteX12" fmla="*/ 16226 w 534466"/>
                <a:gd name="connsiteY12" fmla="*/ 149460 h 477202"/>
                <a:gd name="connsiteX13" fmla="*/ 113574 w 534466"/>
                <a:gd name="connsiteY13" fmla="*/ 377372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477202">
                  <a:moveTo>
                    <a:pt x="380999" y="477584"/>
                  </a:moveTo>
                  <a:cubicBezTo>
                    <a:pt x="268380" y="439408"/>
                    <a:pt x="212833" y="421465"/>
                    <a:pt x="103458" y="387870"/>
                  </a:cubicBezTo>
                  <a:cubicBezTo>
                    <a:pt x="60891" y="288039"/>
                    <a:pt x="40086" y="238792"/>
                    <a:pt x="0" y="144879"/>
                  </a:cubicBezTo>
                  <a:cubicBezTo>
                    <a:pt x="65282" y="83415"/>
                    <a:pt x="98113" y="54401"/>
                    <a:pt x="164541" y="0"/>
                  </a:cubicBezTo>
                  <a:cubicBezTo>
                    <a:pt x="270097" y="32450"/>
                    <a:pt x="323926" y="50393"/>
                    <a:pt x="433491" y="89141"/>
                  </a:cubicBezTo>
                  <a:cubicBezTo>
                    <a:pt x="477776" y="180955"/>
                    <a:pt x="500873" y="229248"/>
                    <a:pt x="547829" y="326788"/>
                  </a:cubicBezTo>
                  <a:cubicBezTo>
                    <a:pt x="480448" y="383670"/>
                    <a:pt x="447044" y="414021"/>
                    <a:pt x="380999" y="477584"/>
                  </a:cubicBezTo>
                  <a:close/>
                  <a:moveTo>
                    <a:pt x="113574" y="377372"/>
                  </a:moveTo>
                  <a:cubicBezTo>
                    <a:pt x="216269" y="409249"/>
                    <a:pt x="268189" y="426046"/>
                    <a:pt x="373745" y="461741"/>
                  </a:cubicBezTo>
                  <a:cubicBezTo>
                    <a:pt x="435782" y="402186"/>
                    <a:pt x="467086" y="373745"/>
                    <a:pt x="530077" y="320298"/>
                  </a:cubicBezTo>
                  <a:cubicBezTo>
                    <a:pt x="486175" y="228866"/>
                    <a:pt x="464605" y="183627"/>
                    <a:pt x="423184" y="97158"/>
                  </a:cubicBezTo>
                  <a:cubicBezTo>
                    <a:pt x="320299" y="60891"/>
                    <a:pt x="269906" y="44284"/>
                    <a:pt x="170458" y="13362"/>
                  </a:cubicBezTo>
                  <a:cubicBezTo>
                    <a:pt x="108230" y="64709"/>
                    <a:pt x="77308" y="92004"/>
                    <a:pt x="16226" y="149460"/>
                  </a:cubicBezTo>
                  <a:cubicBezTo>
                    <a:pt x="53829" y="237837"/>
                    <a:pt x="73681" y="284031"/>
                    <a:pt x="113574" y="377372"/>
                  </a:cubicBezTo>
                  <a:close/>
                </a:path>
              </a:pathLst>
            </a:custGeom>
            <a:grpFill/>
            <a:ln w="19088" cap="flat">
              <a:noFill/>
              <a:prstDash val="solid"/>
              <a:miter/>
            </a:ln>
          </p:spPr>
          <p:txBody>
            <a:bodyPr rtlCol="0" anchor="ctr"/>
            <a:lstStyle/>
            <a:p>
              <a:endParaRPr lang="en-US" dirty="0"/>
            </a:p>
          </p:txBody>
        </p:sp>
        <p:sp>
          <p:nvSpPr>
            <p:cNvPr id="852" name="Freeform: Shape 851">
              <a:extLst>
                <a:ext uri="{FF2B5EF4-FFF2-40B4-BE49-F238E27FC236}">
                  <a16:creationId xmlns:a16="http://schemas.microsoft.com/office/drawing/2014/main" id="{1461F3C4-29F4-4FCC-B3A8-55F30BDFDB4D}"/>
                </a:ext>
              </a:extLst>
            </p:cNvPr>
            <p:cNvSpPr/>
            <p:nvPr/>
          </p:nvSpPr>
          <p:spPr>
            <a:xfrm>
              <a:off x="10094384" y="5419172"/>
              <a:ext cx="572643" cy="458114"/>
            </a:xfrm>
            <a:custGeom>
              <a:avLst/>
              <a:gdLst>
                <a:gd name="connsiteX0" fmla="*/ 406769 w 572643"/>
                <a:gd name="connsiteY0" fmla="*/ 470903 h 458114"/>
                <a:gd name="connsiteX1" fmla="*/ 113957 w 572643"/>
                <a:gd name="connsiteY1" fmla="*/ 357711 h 458114"/>
                <a:gd name="connsiteX2" fmla="*/ 0 w 572643"/>
                <a:gd name="connsiteY2" fmla="*/ 120064 h 458114"/>
                <a:gd name="connsiteX3" fmla="*/ 167785 w 572643"/>
                <a:gd name="connsiteY3" fmla="*/ 0 h 458114"/>
                <a:gd name="connsiteX4" fmla="*/ 453725 w 572643"/>
                <a:gd name="connsiteY4" fmla="*/ 113383 h 458114"/>
                <a:gd name="connsiteX5" fmla="*/ 579516 w 572643"/>
                <a:gd name="connsiteY5" fmla="*/ 347976 h 458114"/>
                <a:gd name="connsiteX6" fmla="*/ 406769 w 572643"/>
                <a:gd name="connsiteY6" fmla="*/ 470903 h 458114"/>
                <a:gd name="connsiteX7" fmla="*/ 124264 w 572643"/>
                <a:gd name="connsiteY7" fmla="*/ 348930 h 458114"/>
                <a:gd name="connsiteX8" fmla="*/ 398942 w 572643"/>
                <a:gd name="connsiteY8" fmla="*/ 455251 h 458114"/>
                <a:gd name="connsiteX9" fmla="*/ 560809 w 572643"/>
                <a:gd name="connsiteY9" fmla="*/ 339959 h 458114"/>
                <a:gd name="connsiteX10" fmla="*/ 443035 w 572643"/>
                <a:gd name="connsiteY10" fmla="*/ 119682 h 458114"/>
                <a:gd name="connsiteX11" fmla="*/ 174466 w 572643"/>
                <a:gd name="connsiteY11" fmla="*/ 13171 h 458114"/>
                <a:gd name="connsiteX12" fmla="*/ 16989 w 572643"/>
                <a:gd name="connsiteY12" fmla="*/ 125981 h 458114"/>
                <a:gd name="connsiteX13" fmla="*/ 124264 w 572643"/>
                <a:gd name="connsiteY13" fmla="*/ 348930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458114">
                  <a:moveTo>
                    <a:pt x="406769" y="470903"/>
                  </a:moveTo>
                  <a:cubicBezTo>
                    <a:pt x="287277" y="422419"/>
                    <a:pt x="228676" y="399895"/>
                    <a:pt x="113957" y="357711"/>
                  </a:cubicBezTo>
                  <a:cubicBezTo>
                    <a:pt x="67190" y="259980"/>
                    <a:pt x="44095" y="211878"/>
                    <a:pt x="0" y="120064"/>
                  </a:cubicBezTo>
                  <a:cubicBezTo>
                    <a:pt x="66045" y="68335"/>
                    <a:pt x="99449" y="44093"/>
                    <a:pt x="167785" y="0"/>
                  </a:cubicBezTo>
                  <a:cubicBezTo>
                    <a:pt x="279641" y="41612"/>
                    <a:pt x="337288" y="65472"/>
                    <a:pt x="453725" y="113383"/>
                  </a:cubicBezTo>
                  <a:cubicBezTo>
                    <a:pt x="502399" y="204051"/>
                    <a:pt x="527978" y="251772"/>
                    <a:pt x="579516" y="347976"/>
                  </a:cubicBezTo>
                  <a:cubicBezTo>
                    <a:pt x="510035" y="394742"/>
                    <a:pt x="475294" y="418984"/>
                    <a:pt x="406769" y="470903"/>
                  </a:cubicBezTo>
                  <a:close/>
                  <a:moveTo>
                    <a:pt x="124264" y="348930"/>
                  </a:moveTo>
                  <a:cubicBezTo>
                    <a:pt x="232112" y="388824"/>
                    <a:pt x="286895" y="410012"/>
                    <a:pt x="398942" y="455251"/>
                  </a:cubicBezTo>
                  <a:cubicBezTo>
                    <a:pt x="463269" y="406767"/>
                    <a:pt x="495719" y="383862"/>
                    <a:pt x="560809" y="339959"/>
                  </a:cubicBezTo>
                  <a:cubicBezTo>
                    <a:pt x="512516" y="249672"/>
                    <a:pt x="488656" y="205006"/>
                    <a:pt x="443035" y="119682"/>
                  </a:cubicBezTo>
                  <a:cubicBezTo>
                    <a:pt x="333852" y="74825"/>
                    <a:pt x="279450" y="52492"/>
                    <a:pt x="174466" y="13171"/>
                  </a:cubicBezTo>
                  <a:cubicBezTo>
                    <a:pt x="110521" y="54783"/>
                    <a:pt x="79025" y="77498"/>
                    <a:pt x="16989" y="125981"/>
                  </a:cubicBezTo>
                  <a:cubicBezTo>
                    <a:pt x="58411" y="212259"/>
                    <a:pt x="80170" y="257498"/>
                    <a:pt x="124264" y="348930"/>
                  </a:cubicBezTo>
                  <a:close/>
                </a:path>
              </a:pathLst>
            </a:custGeom>
            <a:grpFill/>
            <a:ln w="19088" cap="flat">
              <a:noFill/>
              <a:prstDash val="solid"/>
              <a:miter/>
            </a:ln>
          </p:spPr>
          <p:txBody>
            <a:bodyPr rtlCol="0" anchor="ctr"/>
            <a:lstStyle/>
            <a:p>
              <a:endParaRPr lang="en-US" dirty="0"/>
            </a:p>
          </p:txBody>
        </p:sp>
        <p:sp>
          <p:nvSpPr>
            <p:cNvPr id="853" name="Freeform: Shape 852">
              <a:extLst>
                <a:ext uri="{FF2B5EF4-FFF2-40B4-BE49-F238E27FC236}">
                  <a16:creationId xmlns:a16="http://schemas.microsoft.com/office/drawing/2014/main" id="{88252847-30DA-4EA0-B04C-6B7D94CDB2D6}"/>
                </a:ext>
              </a:extLst>
            </p:cNvPr>
            <p:cNvSpPr/>
            <p:nvPr/>
          </p:nvSpPr>
          <p:spPr>
            <a:xfrm>
              <a:off x="10533601" y="5435397"/>
              <a:ext cx="591731" cy="458114"/>
            </a:xfrm>
            <a:custGeom>
              <a:avLst/>
              <a:gdLst>
                <a:gd name="connsiteX0" fmla="*/ 434063 w 591731"/>
                <a:gd name="connsiteY0" fmla="*/ 461359 h 458114"/>
                <a:gd name="connsiteX1" fmla="*/ 125600 w 591731"/>
                <a:gd name="connsiteY1" fmla="*/ 331179 h 458114"/>
                <a:gd name="connsiteX2" fmla="*/ 0 w 591731"/>
                <a:gd name="connsiteY2" fmla="*/ 96395 h 458114"/>
                <a:gd name="connsiteX3" fmla="*/ 173893 w 591731"/>
                <a:gd name="connsiteY3" fmla="*/ 0 h 458114"/>
                <a:gd name="connsiteX4" fmla="*/ 474149 w 591731"/>
                <a:gd name="connsiteY4" fmla="*/ 126172 h 458114"/>
                <a:gd name="connsiteX5" fmla="*/ 609102 w 591731"/>
                <a:gd name="connsiteY5" fmla="*/ 353702 h 458114"/>
                <a:gd name="connsiteX6" fmla="*/ 434063 w 591731"/>
                <a:gd name="connsiteY6" fmla="*/ 461359 h 458114"/>
                <a:gd name="connsiteX7" fmla="*/ 136289 w 591731"/>
                <a:gd name="connsiteY7" fmla="*/ 324116 h 458114"/>
                <a:gd name="connsiteX8" fmla="*/ 425475 w 591731"/>
                <a:gd name="connsiteY8" fmla="*/ 446089 h 458114"/>
                <a:gd name="connsiteX9" fmla="*/ 589632 w 591731"/>
                <a:gd name="connsiteY9" fmla="*/ 345495 h 458114"/>
                <a:gd name="connsiteX10" fmla="*/ 463269 w 591731"/>
                <a:gd name="connsiteY10" fmla="*/ 131708 h 458114"/>
                <a:gd name="connsiteX11" fmla="*/ 181337 w 591731"/>
                <a:gd name="connsiteY11" fmla="*/ 13171 h 458114"/>
                <a:gd name="connsiteX12" fmla="*/ 18134 w 591731"/>
                <a:gd name="connsiteY12" fmla="*/ 104030 h 458114"/>
                <a:gd name="connsiteX13" fmla="*/ 136289 w 591731"/>
                <a:gd name="connsiteY13" fmla="*/ 324116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458114">
                  <a:moveTo>
                    <a:pt x="434063" y="461359"/>
                  </a:moveTo>
                  <a:cubicBezTo>
                    <a:pt x="309419" y="408676"/>
                    <a:pt x="247573" y="382334"/>
                    <a:pt x="125600" y="331179"/>
                  </a:cubicBezTo>
                  <a:cubicBezTo>
                    <a:pt x="74062" y="234784"/>
                    <a:pt x="48676" y="187254"/>
                    <a:pt x="0" y="96395"/>
                  </a:cubicBezTo>
                  <a:cubicBezTo>
                    <a:pt x="68718" y="54783"/>
                    <a:pt x="103267" y="35504"/>
                    <a:pt x="173893" y="0"/>
                  </a:cubicBezTo>
                  <a:cubicBezTo>
                    <a:pt x="292239" y="48865"/>
                    <a:pt x="352367" y="74253"/>
                    <a:pt x="474149" y="126172"/>
                  </a:cubicBezTo>
                  <a:cubicBezTo>
                    <a:pt x="526450" y="214359"/>
                    <a:pt x="553746" y="260362"/>
                    <a:pt x="609102" y="353702"/>
                  </a:cubicBezTo>
                  <a:cubicBezTo>
                    <a:pt x="538476" y="394360"/>
                    <a:pt x="503544" y="416120"/>
                    <a:pt x="434063" y="461359"/>
                  </a:cubicBezTo>
                  <a:close/>
                  <a:moveTo>
                    <a:pt x="136289" y="324116"/>
                  </a:moveTo>
                  <a:cubicBezTo>
                    <a:pt x="250627" y="372027"/>
                    <a:pt x="308655" y="396651"/>
                    <a:pt x="425475" y="446089"/>
                  </a:cubicBezTo>
                  <a:cubicBezTo>
                    <a:pt x="490564" y="403713"/>
                    <a:pt x="523397" y="383480"/>
                    <a:pt x="589632" y="345495"/>
                  </a:cubicBezTo>
                  <a:cubicBezTo>
                    <a:pt x="537903" y="257880"/>
                    <a:pt x="512325" y="214741"/>
                    <a:pt x="463269" y="131708"/>
                  </a:cubicBezTo>
                  <a:cubicBezTo>
                    <a:pt x="348931" y="83033"/>
                    <a:pt x="292430" y="59173"/>
                    <a:pt x="181337" y="13171"/>
                  </a:cubicBezTo>
                  <a:cubicBezTo>
                    <a:pt x="115293" y="46766"/>
                    <a:pt x="82652" y="65090"/>
                    <a:pt x="18134" y="104030"/>
                  </a:cubicBezTo>
                  <a:cubicBezTo>
                    <a:pt x="63946" y="189354"/>
                    <a:pt x="87806" y="233829"/>
                    <a:pt x="136289" y="324116"/>
                  </a:cubicBezTo>
                  <a:close/>
                </a:path>
              </a:pathLst>
            </a:custGeom>
            <a:grpFill/>
            <a:ln w="19088" cap="flat">
              <a:noFill/>
              <a:prstDash val="solid"/>
              <a:miter/>
            </a:ln>
          </p:spPr>
          <p:txBody>
            <a:bodyPr rtlCol="0" anchor="ctr"/>
            <a:lstStyle/>
            <a:p>
              <a:endParaRPr lang="en-US" dirty="0"/>
            </a:p>
          </p:txBody>
        </p:sp>
        <p:sp>
          <p:nvSpPr>
            <p:cNvPr id="854" name="Freeform: Shape 853">
              <a:extLst>
                <a:ext uri="{FF2B5EF4-FFF2-40B4-BE49-F238E27FC236}">
                  <a16:creationId xmlns:a16="http://schemas.microsoft.com/office/drawing/2014/main" id="{CAA47527-CDB4-4F42-8983-4635260F0B64}"/>
                </a:ext>
              </a:extLst>
            </p:cNvPr>
            <p:cNvSpPr/>
            <p:nvPr/>
          </p:nvSpPr>
          <p:spPr>
            <a:xfrm>
              <a:off x="10993052" y="5480063"/>
              <a:ext cx="629907" cy="439026"/>
            </a:xfrm>
            <a:custGeom>
              <a:avLst/>
              <a:gdLst>
                <a:gd name="connsiteX0" fmla="*/ 454679 w 629907"/>
                <a:gd name="connsiteY0" fmla="*/ 444562 h 439026"/>
                <a:gd name="connsiteX1" fmla="*/ 134571 w 629907"/>
                <a:gd name="connsiteY1" fmla="*/ 308273 h 439026"/>
                <a:gd name="connsiteX2" fmla="*/ 0 w 629907"/>
                <a:gd name="connsiteY2" fmla="*/ 80361 h 439026"/>
                <a:gd name="connsiteX3" fmla="*/ 179238 w 629907"/>
                <a:gd name="connsiteY3" fmla="*/ 0 h 439026"/>
                <a:gd name="connsiteX4" fmla="*/ 492664 w 629907"/>
                <a:gd name="connsiteY4" fmla="*/ 133617 h 439026"/>
                <a:gd name="connsiteX5" fmla="*/ 633916 w 629907"/>
                <a:gd name="connsiteY5" fmla="*/ 351221 h 439026"/>
                <a:gd name="connsiteX6" fmla="*/ 454679 w 629907"/>
                <a:gd name="connsiteY6" fmla="*/ 444562 h 439026"/>
                <a:gd name="connsiteX7" fmla="*/ 145260 w 629907"/>
                <a:gd name="connsiteY7" fmla="*/ 301974 h 439026"/>
                <a:gd name="connsiteX8" fmla="*/ 445517 w 629907"/>
                <a:gd name="connsiteY8" fmla="*/ 429864 h 439026"/>
                <a:gd name="connsiteX9" fmla="*/ 613492 w 629907"/>
                <a:gd name="connsiteY9" fmla="*/ 342631 h 439026"/>
                <a:gd name="connsiteX10" fmla="*/ 481020 w 629907"/>
                <a:gd name="connsiteY10" fmla="*/ 138007 h 439026"/>
                <a:gd name="connsiteX11" fmla="*/ 186873 w 629907"/>
                <a:gd name="connsiteY11" fmla="*/ 12407 h 439026"/>
                <a:gd name="connsiteX12" fmla="*/ 18897 w 629907"/>
                <a:gd name="connsiteY12" fmla="*/ 88187 h 439026"/>
                <a:gd name="connsiteX13" fmla="*/ 145260 w 629907"/>
                <a:gd name="connsiteY13" fmla="*/ 301974 h 43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439026">
                  <a:moveTo>
                    <a:pt x="454679" y="444562"/>
                  </a:moveTo>
                  <a:cubicBezTo>
                    <a:pt x="325643" y="389970"/>
                    <a:pt x="261507" y="362483"/>
                    <a:pt x="134571" y="308273"/>
                  </a:cubicBezTo>
                  <a:cubicBezTo>
                    <a:pt x="79407" y="214932"/>
                    <a:pt x="52111" y="168739"/>
                    <a:pt x="0" y="80361"/>
                  </a:cubicBezTo>
                  <a:cubicBezTo>
                    <a:pt x="70435" y="45239"/>
                    <a:pt x="106321" y="29205"/>
                    <a:pt x="179238" y="0"/>
                  </a:cubicBezTo>
                  <a:cubicBezTo>
                    <a:pt x="303119" y="52492"/>
                    <a:pt x="365919" y="79598"/>
                    <a:pt x="492664" y="133617"/>
                  </a:cubicBezTo>
                  <a:cubicBezTo>
                    <a:pt x="547638" y="218177"/>
                    <a:pt x="576079" y="262271"/>
                    <a:pt x="633916" y="351221"/>
                  </a:cubicBezTo>
                  <a:cubicBezTo>
                    <a:pt x="561191" y="386152"/>
                    <a:pt x="525496" y="404859"/>
                    <a:pt x="454679" y="444562"/>
                  </a:cubicBezTo>
                  <a:close/>
                  <a:moveTo>
                    <a:pt x="145260" y="301974"/>
                  </a:moveTo>
                  <a:cubicBezTo>
                    <a:pt x="264371" y="352939"/>
                    <a:pt x="324498" y="378708"/>
                    <a:pt x="445517" y="429864"/>
                  </a:cubicBezTo>
                  <a:cubicBezTo>
                    <a:pt x="511943" y="392833"/>
                    <a:pt x="545538" y="375463"/>
                    <a:pt x="613492" y="342631"/>
                  </a:cubicBezTo>
                  <a:cubicBezTo>
                    <a:pt x="559281" y="259026"/>
                    <a:pt x="532558" y="217604"/>
                    <a:pt x="481020" y="138007"/>
                  </a:cubicBezTo>
                  <a:cubicBezTo>
                    <a:pt x="362102" y="87233"/>
                    <a:pt x="303119" y="61846"/>
                    <a:pt x="186873" y="12407"/>
                  </a:cubicBezTo>
                  <a:cubicBezTo>
                    <a:pt x="118538" y="40085"/>
                    <a:pt x="84942" y="55356"/>
                    <a:pt x="18897" y="88187"/>
                  </a:cubicBezTo>
                  <a:cubicBezTo>
                    <a:pt x="67954" y="171220"/>
                    <a:pt x="93532" y="214550"/>
                    <a:pt x="145260" y="301974"/>
                  </a:cubicBezTo>
                  <a:close/>
                </a:path>
              </a:pathLst>
            </a:custGeom>
            <a:grpFill/>
            <a:ln w="19088" cap="flat">
              <a:noFill/>
              <a:prstDash val="solid"/>
              <a:miter/>
            </a:ln>
          </p:spPr>
          <p:txBody>
            <a:bodyPr rtlCol="0" anchor="ctr"/>
            <a:lstStyle/>
            <a:p>
              <a:endParaRPr lang="en-US" dirty="0"/>
            </a:p>
          </p:txBody>
        </p:sp>
        <p:sp>
          <p:nvSpPr>
            <p:cNvPr id="855" name="Freeform: Shape 854">
              <a:extLst>
                <a:ext uri="{FF2B5EF4-FFF2-40B4-BE49-F238E27FC236}">
                  <a16:creationId xmlns:a16="http://schemas.microsoft.com/office/drawing/2014/main" id="{6196E236-E165-4C4A-A399-C6F52883FE5E}"/>
                </a:ext>
              </a:extLst>
            </p:cNvPr>
            <p:cNvSpPr/>
            <p:nvPr/>
          </p:nvSpPr>
          <p:spPr>
            <a:xfrm>
              <a:off x="11469873" y="5545726"/>
              <a:ext cx="648995" cy="419938"/>
            </a:xfrm>
            <a:custGeom>
              <a:avLst/>
              <a:gdLst>
                <a:gd name="connsiteX0" fmla="*/ 471666 w 648995"/>
                <a:gd name="connsiteY0" fmla="*/ 422420 h 419938"/>
                <a:gd name="connsiteX1" fmla="*/ 141251 w 648995"/>
                <a:gd name="connsiteY1" fmla="*/ 284031 h 419938"/>
                <a:gd name="connsiteX2" fmla="*/ 0 w 648995"/>
                <a:gd name="connsiteY2" fmla="*/ 66045 h 419938"/>
                <a:gd name="connsiteX3" fmla="*/ 185536 w 648995"/>
                <a:gd name="connsiteY3" fmla="*/ 0 h 419938"/>
                <a:gd name="connsiteX4" fmla="*/ 510416 w 648995"/>
                <a:gd name="connsiteY4" fmla="*/ 136671 h 419938"/>
                <a:gd name="connsiteX5" fmla="*/ 655485 w 648995"/>
                <a:gd name="connsiteY5" fmla="*/ 342250 h 419938"/>
                <a:gd name="connsiteX6" fmla="*/ 471666 w 648995"/>
                <a:gd name="connsiteY6" fmla="*/ 422420 h 419938"/>
                <a:gd name="connsiteX7" fmla="*/ 152323 w 648995"/>
                <a:gd name="connsiteY7" fmla="*/ 278686 h 419938"/>
                <a:gd name="connsiteX8" fmla="*/ 462122 w 648995"/>
                <a:gd name="connsiteY8" fmla="*/ 408676 h 419938"/>
                <a:gd name="connsiteX9" fmla="*/ 634679 w 648995"/>
                <a:gd name="connsiteY9" fmla="*/ 333660 h 419938"/>
                <a:gd name="connsiteX10" fmla="*/ 498581 w 648995"/>
                <a:gd name="connsiteY10" fmla="*/ 140488 h 419938"/>
                <a:gd name="connsiteX11" fmla="*/ 193552 w 648995"/>
                <a:gd name="connsiteY11" fmla="*/ 12026 h 419938"/>
                <a:gd name="connsiteX12" fmla="*/ 19469 w 648995"/>
                <a:gd name="connsiteY12" fmla="*/ 74444 h 419938"/>
                <a:gd name="connsiteX13" fmla="*/ 152323 w 648995"/>
                <a:gd name="connsiteY13" fmla="*/ 278686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419938">
                  <a:moveTo>
                    <a:pt x="471666" y="422420"/>
                  </a:moveTo>
                  <a:cubicBezTo>
                    <a:pt x="339004" y="367637"/>
                    <a:pt x="272769" y="339768"/>
                    <a:pt x="141251" y="284031"/>
                  </a:cubicBezTo>
                  <a:cubicBezTo>
                    <a:pt x="83415" y="194699"/>
                    <a:pt x="54973" y="150605"/>
                    <a:pt x="0" y="66045"/>
                  </a:cubicBezTo>
                  <a:cubicBezTo>
                    <a:pt x="72916" y="36840"/>
                    <a:pt x="109946" y="23669"/>
                    <a:pt x="185536" y="0"/>
                  </a:cubicBezTo>
                  <a:cubicBezTo>
                    <a:pt x="314380" y="54401"/>
                    <a:pt x="379470" y="82079"/>
                    <a:pt x="510416" y="136671"/>
                  </a:cubicBezTo>
                  <a:cubicBezTo>
                    <a:pt x="566916" y="216650"/>
                    <a:pt x="596121" y="258071"/>
                    <a:pt x="655485" y="342250"/>
                  </a:cubicBezTo>
                  <a:cubicBezTo>
                    <a:pt x="580851" y="371836"/>
                    <a:pt x="544201" y="388061"/>
                    <a:pt x="471666" y="422420"/>
                  </a:cubicBezTo>
                  <a:close/>
                  <a:moveTo>
                    <a:pt x="152323" y="278686"/>
                  </a:moveTo>
                  <a:cubicBezTo>
                    <a:pt x="275631" y="330988"/>
                    <a:pt x="337667" y="357138"/>
                    <a:pt x="462122" y="408676"/>
                  </a:cubicBezTo>
                  <a:cubicBezTo>
                    <a:pt x="530267" y="376608"/>
                    <a:pt x="564816" y="361529"/>
                    <a:pt x="634679" y="333660"/>
                  </a:cubicBezTo>
                  <a:cubicBezTo>
                    <a:pt x="579132" y="254826"/>
                    <a:pt x="551645" y="215696"/>
                    <a:pt x="498581" y="140488"/>
                  </a:cubicBezTo>
                  <a:cubicBezTo>
                    <a:pt x="375844" y="89141"/>
                    <a:pt x="314572" y="63182"/>
                    <a:pt x="193552" y="12026"/>
                  </a:cubicBezTo>
                  <a:cubicBezTo>
                    <a:pt x="122736" y="34549"/>
                    <a:pt x="87996" y="47148"/>
                    <a:pt x="19469" y="74444"/>
                  </a:cubicBezTo>
                  <a:cubicBezTo>
                    <a:pt x="71389" y="153850"/>
                    <a:pt x="98112" y="195080"/>
                    <a:pt x="152323" y="278686"/>
                  </a:cubicBezTo>
                  <a:close/>
                </a:path>
              </a:pathLst>
            </a:custGeom>
            <a:grpFill/>
            <a:ln w="19088" cap="flat">
              <a:noFill/>
              <a:prstDash val="solid"/>
              <a:miter/>
            </a:ln>
          </p:spPr>
          <p:txBody>
            <a:bodyPr rtlCol="0" anchor="ctr"/>
            <a:lstStyle/>
            <a:p>
              <a:endParaRPr lang="en-US" dirty="0"/>
            </a:p>
          </p:txBody>
        </p:sp>
        <p:sp>
          <p:nvSpPr>
            <p:cNvPr id="856" name="Freeform: Shape 855">
              <a:extLst>
                <a:ext uri="{FF2B5EF4-FFF2-40B4-BE49-F238E27FC236}">
                  <a16:creationId xmlns:a16="http://schemas.microsoft.com/office/drawing/2014/main" id="{B824CF8E-026D-41C6-88FC-B58C3029BB9B}"/>
                </a:ext>
              </a:extLst>
            </p:cNvPr>
            <p:cNvSpPr/>
            <p:nvPr/>
          </p:nvSpPr>
          <p:spPr>
            <a:xfrm>
              <a:off x="11964254" y="5625896"/>
              <a:ext cx="668084" cy="381762"/>
            </a:xfrm>
            <a:custGeom>
              <a:avLst/>
              <a:gdLst>
                <a:gd name="connsiteX0" fmla="*/ 483502 w 668083"/>
                <a:gd name="connsiteY0" fmla="*/ 396651 h 381761"/>
                <a:gd name="connsiteX1" fmla="*/ 145070 w 668083"/>
                <a:gd name="connsiteY1" fmla="*/ 259980 h 381761"/>
                <a:gd name="connsiteX2" fmla="*/ 0 w 668083"/>
                <a:gd name="connsiteY2" fmla="*/ 54019 h 381761"/>
                <a:gd name="connsiteX3" fmla="*/ 192599 w 668083"/>
                <a:gd name="connsiteY3" fmla="*/ 0 h 381761"/>
                <a:gd name="connsiteX4" fmla="*/ 526641 w 668083"/>
                <a:gd name="connsiteY4" fmla="*/ 135525 h 381761"/>
                <a:gd name="connsiteX5" fmla="*/ 672856 w 668083"/>
                <a:gd name="connsiteY5" fmla="*/ 327170 h 381761"/>
                <a:gd name="connsiteX6" fmla="*/ 483502 w 668083"/>
                <a:gd name="connsiteY6" fmla="*/ 396651 h 381761"/>
                <a:gd name="connsiteX7" fmla="*/ 156523 w 668083"/>
                <a:gd name="connsiteY7" fmla="*/ 255398 h 381761"/>
                <a:gd name="connsiteX8" fmla="*/ 473958 w 668083"/>
                <a:gd name="connsiteY8" fmla="*/ 383670 h 381761"/>
                <a:gd name="connsiteX9" fmla="*/ 651668 w 668083"/>
                <a:gd name="connsiteY9" fmla="*/ 318962 h 381761"/>
                <a:gd name="connsiteX10" fmla="*/ 514425 w 668083"/>
                <a:gd name="connsiteY10" fmla="*/ 138770 h 381761"/>
                <a:gd name="connsiteX11" fmla="*/ 200807 w 668083"/>
                <a:gd name="connsiteY11" fmla="*/ 11453 h 381761"/>
                <a:gd name="connsiteX12" fmla="*/ 20233 w 668083"/>
                <a:gd name="connsiteY12" fmla="*/ 62609 h 381761"/>
                <a:gd name="connsiteX13" fmla="*/ 156523 w 668083"/>
                <a:gd name="connsiteY13" fmla="*/ 255398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81761">
                  <a:moveTo>
                    <a:pt x="483502" y="396651"/>
                  </a:moveTo>
                  <a:cubicBezTo>
                    <a:pt x="347976" y="343013"/>
                    <a:pt x="280213" y="315526"/>
                    <a:pt x="145070" y="259980"/>
                  </a:cubicBezTo>
                  <a:cubicBezTo>
                    <a:pt x="85705" y="175801"/>
                    <a:pt x="56501" y="134189"/>
                    <a:pt x="0" y="54019"/>
                  </a:cubicBezTo>
                  <a:cubicBezTo>
                    <a:pt x="75589" y="29777"/>
                    <a:pt x="114146" y="19088"/>
                    <a:pt x="192599" y="0"/>
                  </a:cubicBezTo>
                  <a:cubicBezTo>
                    <a:pt x="325643" y="54592"/>
                    <a:pt x="392451" y="81888"/>
                    <a:pt x="526641" y="135525"/>
                  </a:cubicBezTo>
                  <a:cubicBezTo>
                    <a:pt x="583714" y="210351"/>
                    <a:pt x="613301" y="248909"/>
                    <a:pt x="672856" y="327170"/>
                  </a:cubicBezTo>
                  <a:cubicBezTo>
                    <a:pt x="595931" y="352748"/>
                    <a:pt x="558136" y="366682"/>
                    <a:pt x="483502" y="396651"/>
                  </a:cubicBezTo>
                  <a:close/>
                  <a:moveTo>
                    <a:pt x="156523" y="255398"/>
                  </a:moveTo>
                  <a:cubicBezTo>
                    <a:pt x="283268" y="307509"/>
                    <a:pt x="346830" y="333278"/>
                    <a:pt x="473958" y="383670"/>
                  </a:cubicBezTo>
                  <a:cubicBezTo>
                    <a:pt x="544011" y="355802"/>
                    <a:pt x="579514" y="343013"/>
                    <a:pt x="651668" y="318962"/>
                  </a:cubicBezTo>
                  <a:cubicBezTo>
                    <a:pt x="595740" y="245473"/>
                    <a:pt x="568062" y="209015"/>
                    <a:pt x="514425" y="138770"/>
                  </a:cubicBezTo>
                  <a:cubicBezTo>
                    <a:pt x="388633" y="88378"/>
                    <a:pt x="325834" y="62800"/>
                    <a:pt x="200807" y="11453"/>
                  </a:cubicBezTo>
                  <a:cubicBezTo>
                    <a:pt x="127317" y="29777"/>
                    <a:pt x="91242" y="39894"/>
                    <a:pt x="20233" y="62609"/>
                  </a:cubicBezTo>
                  <a:cubicBezTo>
                    <a:pt x="73490" y="137625"/>
                    <a:pt x="100976" y="176565"/>
                    <a:pt x="156523" y="255398"/>
                  </a:cubicBezTo>
                  <a:close/>
                </a:path>
              </a:pathLst>
            </a:custGeom>
            <a:grpFill/>
            <a:ln w="19088" cap="flat">
              <a:noFill/>
              <a:prstDash val="solid"/>
              <a:miter/>
            </a:ln>
          </p:spPr>
          <p:txBody>
            <a:bodyPr rtlCol="0" anchor="ctr"/>
            <a:lstStyle/>
            <a:p>
              <a:endParaRPr lang="en-US" dirty="0"/>
            </a:p>
          </p:txBody>
        </p:sp>
        <p:sp>
          <p:nvSpPr>
            <p:cNvPr id="857" name="Freeform: Shape 856">
              <a:extLst>
                <a:ext uri="{FF2B5EF4-FFF2-40B4-BE49-F238E27FC236}">
                  <a16:creationId xmlns:a16="http://schemas.microsoft.com/office/drawing/2014/main" id="{DA8B7D1F-565F-424D-856E-54C388340988}"/>
                </a:ext>
              </a:extLst>
            </p:cNvPr>
            <p:cNvSpPr/>
            <p:nvPr/>
          </p:nvSpPr>
          <p:spPr>
            <a:xfrm>
              <a:off x="12474289" y="5713892"/>
              <a:ext cx="668084" cy="362674"/>
            </a:xfrm>
            <a:custGeom>
              <a:avLst/>
              <a:gdLst>
                <a:gd name="connsiteX0" fmla="*/ 489991 w 668083"/>
                <a:gd name="connsiteY0" fmla="*/ 368209 h 362673"/>
                <a:gd name="connsiteX1" fmla="*/ 146214 w 668083"/>
                <a:gd name="connsiteY1" fmla="*/ 237074 h 362673"/>
                <a:gd name="connsiteX2" fmla="*/ 0 w 668083"/>
                <a:gd name="connsiteY2" fmla="*/ 44857 h 362673"/>
                <a:gd name="connsiteX3" fmla="*/ 198898 w 668083"/>
                <a:gd name="connsiteY3" fmla="*/ 0 h 362673"/>
                <a:gd name="connsiteX4" fmla="*/ 538857 w 668083"/>
                <a:gd name="connsiteY4" fmla="*/ 130372 h 362673"/>
                <a:gd name="connsiteX5" fmla="*/ 684117 w 668083"/>
                <a:gd name="connsiteY5" fmla="*/ 307509 h 362673"/>
                <a:gd name="connsiteX6" fmla="*/ 489991 w 668083"/>
                <a:gd name="connsiteY6" fmla="*/ 368209 h 362673"/>
                <a:gd name="connsiteX7" fmla="*/ 158240 w 668083"/>
                <a:gd name="connsiteY7" fmla="*/ 233066 h 362673"/>
                <a:gd name="connsiteX8" fmla="*/ 480638 w 668083"/>
                <a:gd name="connsiteY8" fmla="*/ 356184 h 362673"/>
                <a:gd name="connsiteX9" fmla="*/ 662738 w 668083"/>
                <a:gd name="connsiteY9" fmla="*/ 299683 h 362673"/>
                <a:gd name="connsiteX10" fmla="*/ 526449 w 668083"/>
                <a:gd name="connsiteY10" fmla="*/ 133044 h 362673"/>
                <a:gd name="connsiteX11" fmla="*/ 207296 w 668083"/>
                <a:gd name="connsiteY11" fmla="*/ 10499 h 362673"/>
                <a:gd name="connsiteX12" fmla="*/ 20805 w 668083"/>
                <a:gd name="connsiteY12" fmla="*/ 53065 h 362673"/>
                <a:gd name="connsiteX13" fmla="*/ 158240 w 668083"/>
                <a:gd name="connsiteY13" fmla="*/ 233066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62673">
                  <a:moveTo>
                    <a:pt x="489991" y="368209"/>
                  </a:moveTo>
                  <a:cubicBezTo>
                    <a:pt x="352748" y="317244"/>
                    <a:pt x="283840" y="290903"/>
                    <a:pt x="146214" y="237074"/>
                  </a:cubicBezTo>
                  <a:cubicBezTo>
                    <a:pt x="86468" y="158622"/>
                    <a:pt x="57073" y="119873"/>
                    <a:pt x="0" y="44857"/>
                  </a:cubicBezTo>
                  <a:cubicBezTo>
                    <a:pt x="78261" y="24815"/>
                    <a:pt x="117964" y="15843"/>
                    <a:pt x="198898" y="0"/>
                  </a:cubicBezTo>
                  <a:cubicBezTo>
                    <a:pt x="334805" y="53065"/>
                    <a:pt x="402950" y="79407"/>
                    <a:pt x="538857" y="130372"/>
                  </a:cubicBezTo>
                  <a:cubicBezTo>
                    <a:pt x="595548" y="199662"/>
                    <a:pt x="624944" y="235356"/>
                    <a:pt x="684117" y="307509"/>
                  </a:cubicBezTo>
                  <a:cubicBezTo>
                    <a:pt x="605474" y="330033"/>
                    <a:pt x="566726" y="342059"/>
                    <a:pt x="489991" y="368209"/>
                  </a:cubicBezTo>
                  <a:close/>
                  <a:moveTo>
                    <a:pt x="158240" y="233066"/>
                  </a:moveTo>
                  <a:cubicBezTo>
                    <a:pt x="287276" y="283649"/>
                    <a:pt x="351985" y="308273"/>
                    <a:pt x="480638" y="356184"/>
                  </a:cubicBezTo>
                  <a:cubicBezTo>
                    <a:pt x="552600" y="331942"/>
                    <a:pt x="589059" y="320680"/>
                    <a:pt x="662738" y="299683"/>
                  </a:cubicBezTo>
                  <a:cubicBezTo>
                    <a:pt x="607192" y="231920"/>
                    <a:pt x="579897" y="198326"/>
                    <a:pt x="526449" y="133044"/>
                  </a:cubicBezTo>
                  <a:cubicBezTo>
                    <a:pt x="398750" y="85133"/>
                    <a:pt x="334805" y="60510"/>
                    <a:pt x="207296" y="10499"/>
                  </a:cubicBezTo>
                  <a:cubicBezTo>
                    <a:pt x="131516" y="25578"/>
                    <a:pt x="94295" y="34168"/>
                    <a:pt x="20805" y="53065"/>
                  </a:cubicBezTo>
                  <a:cubicBezTo>
                    <a:pt x="74634" y="123500"/>
                    <a:pt x="102312" y="159768"/>
                    <a:pt x="158240" y="233066"/>
                  </a:cubicBezTo>
                  <a:close/>
                </a:path>
              </a:pathLst>
            </a:custGeom>
            <a:grpFill/>
            <a:ln w="19088" cap="flat">
              <a:noFill/>
              <a:prstDash val="solid"/>
              <a:miter/>
            </a:ln>
          </p:spPr>
          <p:txBody>
            <a:bodyPr rtlCol="0" anchor="ctr"/>
            <a:lstStyle/>
            <a:p>
              <a:endParaRPr lang="en-US" dirty="0"/>
            </a:p>
          </p:txBody>
        </p:sp>
        <p:sp>
          <p:nvSpPr>
            <p:cNvPr id="858" name="Freeform: Shape 857">
              <a:extLst>
                <a:ext uri="{FF2B5EF4-FFF2-40B4-BE49-F238E27FC236}">
                  <a16:creationId xmlns:a16="http://schemas.microsoft.com/office/drawing/2014/main" id="{CD08222A-3917-40C1-BABA-B0E7B6D197C6}"/>
                </a:ext>
              </a:extLst>
            </p:cNvPr>
            <p:cNvSpPr/>
            <p:nvPr/>
          </p:nvSpPr>
          <p:spPr>
            <a:xfrm>
              <a:off x="12996348" y="5802652"/>
              <a:ext cx="687172" cy="324498"/>
            </a:xfrm>
            <a:custGeom>
              <a:avLst/>
              <a:gdLst>
                <a:gd name="connsiteX0" fmla="*/ 491136 w 687171"/>
                <a:gd name="connsiteY0" fmla="*/ 339004 h 324497"/>
                <a:gd name="connsiteX1" fmla="*/ 145260 w 687171"/>
                <a:gd name="connsiteY1" fmla="*/ 216459 h 324497"/>
                <a:gd name="connsiteX2" fmla="*/ 0 w 687171"/>
                <a:gd name="connsiteY2" fmla="*/ 38940 h 324497"/>
                <a:gd name="connsiteX3" fmla="*/ 203670 w 687171"/>
                <a:gd name="connsiteY3" fmla="*/ 0 h 324497"/>
                <a:gd name="connsiteX4" fmla="*/ 545538 w 687171"/>
                <a:gd name="connsiteY4" fmla="*/ 121209 h 324497"/>
                <a:gd name="connsiteX5" fmla="*/ 688126 w 687171"/>
                <a:gd name="connsiteY5" fmla="*/ 283649 h 324497"/>
                <a:gd name="connsiteX6" fmla="*/ 491136 w 687171"/>
                <a:gd name="connsiteY6" fmla="*/ 339004 h 324497"/>
                <a:gd name="connsiteX7" fmla="*/ 157477 w 687171"/>
                <a:gd name="connsiteY7" fmla="*/ 213214 h 324497"/>
                <a:gd name="connsiteX8" fmla="*/ 481783 w 687171"/>
                <a:gd name="connsiteY8" fmla="*/ 328124 h 324497"/>
                <a:gd name="connsiteX9" fmla="*/ 666938 w 687171"/>
                <a:gd name="connsiteY9" fmla="*/ 276777 h 324497"/>
                <a:gd name="connsiteX10" fmla="*/ 533131 w 687171"/>
                <a:gd name="connsiteY10" fmla="*/ 123882 h 324497"/>
                <a:gd name="connsiteX11" fmla="*/ 212260 w 687171"/>
                <a:gd name="connsiteY11" fmla="*/ 10117 h 324497"/>
                <a:gd name="connsiteX12" fmla="*/ 21379 w 687171"/>
                <a:gd name="connsiteY12" fmla="*/ 47148 h 324497"/>
                <a:gd name="connsiteX13" fmla="*/ 157477 w 687171"/>
                <a:gd name="connsiteY13" fmla="*/ 213214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24497">
                  <a:moveTo>
                    <a:pt x="491136" y="339004"/>
                  </a:moveTo>
                  <a:cubicBezTo>
                    <a:pt x="353512" y="291857"/>
                    <a:pt x="284222" y="267233"/>
                    <a:pt x="145260" y="216459"/>
                  </a:cubicBezTo>
                  <a:cubicBezTo>
                    <a:pt x="86088" y="144115"/>
                    <a:pt x="56882" y="108420"/>
                    <a:pt x="0" y="38940"/>
                  </a:cubicBezTo>
                  <a:cubicBezTo>
                    <a:pt x="80361" y="21570"/>
                    <a:pt x="121209" y="13934"/>
                    <a:pt x="203670" y="0"/>
                  </a:cubicBezTo>
                  <a:cubicBezTo>
                    <a:pt x="340913" y="50011"/>
                    <a:pt x="409249" y="74253"/>
                    <a:pt x="545538" y="121209"/>
                  </a:cubicBezTo>
                  <a:cubicBezTo>
                    <a:pt x="601466" y="184964"/>
                    <a:pt x="630098" y="217604"/>
                    <a:pt x="688126" y="283649"/>
                  </a:cubicBezTo>
                  <a:cubicBezTo>
                    <a:pt x="608529" y="304455"/>
                    <a:pt x="569207" y="315526"/>
                    <a:pt x="491136" y="339004"/>
                  </a:cubicBezTo>
                  <a:close/>
                  <a:moveTo>
                    <a:pt x="157477" y="213214"/>
                  </a:moveTo>
                  <a:cubicBezTo>
                    <a:pt x="287658" y="260743"/>
                    <a:pt x="352748" y="283840"/>
                    <a:pt x="481783" y="328124"/>
                  </a:cubicBezTo>
                  <a:cubicBezTo>
                    <a:pt x="555082" y="306173"/>
                    <a:pt x="592113" y="296056"/>
                    <a:pt x="666938" y="276777"/>
                  </a:cubicBezTo>
                  <a:cubicBezTo>
                    <a:pt x="612538" y="214741"/>
                    <a:pt x="585623" y="183818"/>
                    <a:pt x="533131" y="123882"/>
                  </a:cubicBezTo>
                  <a:cubicBezTo>
                    <a:pt x="405240" y="79788"/>
                    <a:pt x="340913" y="56882"/>
                    <a:pt x="212260" y="10117"/>
                  </a:cubicBezTo>
                  <a:cubicBezTo>
                    <a:pt x="134953" y="23478"/>
                    <a:pt x="96777" y="30923"/>
                    <a:pt x="21379" y="47148"/>
                  </a:cubicBezTo>
                  <a:cubicBezTo>
                    <a:pt x="74634" y="112047"/>
                    <a:pt x="102121" y="145642"/>
                    <a:pt x="157477" y="213214"/>
                  </a:cubicBezTo>
                  <a:close/>
                </a:path>
              </a:pathLst>
            </a:custGeom>
            <a:grpFill/>
            <a:ln w="19088" cap="flat">
              <a:noFill/>
              <a:prstDash val="solid"/>
              <a:miter/>
            </a:ln>
          </p:spPr>
          <p:txBody>
            <a:bodyPr rtlCol="0" anchor="ctr"/>
            <a:lstStyle/>
            <a:p>
              <a:endParaRPr lang="en-US" dirty="0"/>
            </a:p>
          </p:txBody>
        </p:sp>
        <p:sp>
          <p:nvSpPr>
            <p:cNvPr id="859" name="Freeform: Shape 858">
              <a:extLst>
                <a:ext uri="{FF2B5EF4-FFF2-40B4-BE49-F238E27FC236}">
                  <a16:creationId xmlns:a16="http://schemas.microsoft.com/office/drawing/2014/main" id="{DFD74CDB-B02E-4057-AE23-6FC4066C40FD}"/>
                </a:ext>
              </a:extLst>
            </p:cNvPr>
            <p:cNvSpPr/>
            <p:nvPr/>
          </p:nvSpPr>
          <p:spPr>
            <a:xfrm>
              <a:off x="13524898" y="5884158"/>
              <a:ext cx="668084" cy="305409"/>
            </a:xfrm>
            <a:custGeom>
              <a:avLst/>
              <a:gdLst>
                <a:gd name="connsiteX0" fmla="*/ 486938 w 668083"/>
                <a:gd name="connsiteY0" fmla="*/ 311136 h 305409"/>
                <a:gd name="connsiteX1" fmla="*/ 142779 w 668083"/>
                <a:gd name="connsiteY1" fmla="*/ 200425 h 305409"/>
                <a:gd name="connsiteX2" fmla="*/ 0 w 668083"/>
                <a:gd name="connsiteY2" fmla="*/ 37412 h 305409"/>
                <a:gd name="connsiteX3" fmla="*/ 205197 w 668083"/>
                <a:gd name="connsiteY3" fmla="*/ 0 h 305409"/>
                <a:gd name="connsiteX4" fmla="*/ 544393 w 668083"/>
                <a:gd name="connsiteY4" fmla="*/ 108229 h 305409"/>
                <a:gd name="connsiteX5" fmla="*/ 683927 w 668083"/>
                <a:gd name="connsiteY5" fmla="*/ 257498 h 305409"/>
                <a:gd name="connsiteX6" fmla="*/ 486938 w 668083"/>
                <a:gd name="connsiteY6" fmla="*/ 311136 h 305409"/>
                <a:gd name="connsiteX7" fmla="*/ 155186 w 668083"/>
                <a:gd name="connsiteY7" fmla="*/ 197180 h 305409"/>
                <a:gd name="connsiteX8" fmla="*/ 477966 w 668083"/>
                <a:gd name="connsiteY8" fmla="*/ 301019 h 305409"/>
                <a:gd name="connsiteX9" fmla="*/ 663120 w 668083"/>
                <a:gd name="connsiteY9" fmla="*/ 251199 h 305409"/>
                <a:gd name="connsiteX10" fmla="*/ 532176 w 668083"/>
                <a:gd name="connsiteY10" fmla="*/ 110711 h 305409"/>
                <a:gd name="connsiteX11" fmla="*/ 213787 w 668083"/>
                <a:gd name="connsiteY11" fmla="*/ 8971 h 305409"/>
                <a:gd name="connsiteX12" fmla="*/ 21570 w 668083"/>
                <a:gd name="connsiteY12" fmla="*/ 44475 h 305409"/>
                <a:gd name="connsiteX13" fmla="*/ 155186 w 668083"/>
                <a:gd name="connsiteY13" fmla="*/ 197180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05409">
                  <a:moveTo>
                    <a:pt x="486938" y="311136"/>
                  </a:moveTo>
                  <a:cubicBezTo>
                    <a:pt x="350266" y="268951"/>
                    <a:pt x="281549" y="246809"/>
                    <a:pt x="142779" y="200425"/>
                  </a:cubicBezTo>
                  <a:cubicBezTo>
                    <a:pt x="84751" y="134189"/>
                    <a:pt x="56119" y="101358"/>
                    <a:pt x="0" y="37412"/>
                  </a:cubicBezTo>
                  <a:cubicBezTo>
                    <a:pt x="81315" y="21379"/>
                    <a:pt x="122545" y="13934"/>
                    <a:pt x="205197" y="0"/>
                  </a:cubicBezTo>
                  <a:cubicBezTo>
                    <a:pt x="341867" y="45239"/>
                    <a:pt x="409631" y="66808"/>
                    <a:pt x="544393" y="108229"/>
                  </a:cubicBezTo>
                  <a:cubicBezTo>
                    <a:pt x="599367" y="167021"/>
                    <a:pt x="627426" y="196989"/>
                    <a:pt x="683927" y="257498"/>
                  </a:cubicBezTo>
                  <a:cubicBezTo>
                    <a:pt x="604902" y="278113"/>
                    <a:pt x="565389" y="288612"/>
                    <a:pt x="486938" y="311136"/>
                  </a:cubicBezTo>
                  <a:close/>
                  <a:moveTo>
                    <a:pt x="155186" y="197180"/>
                  </a:moveTo>
                  <a:cubicBezTo>
                    <a:pt x="285176" y="240510"/>
                    <a:pt x="349694" y="261316"/>
                    <a:pt x="477966" y="301019"/>
                  </a:cubicBezTo>
                  <a:cubicBezTo>
                    <a:pt x="551647" y="280213"/>
                    <a:pt x="588678" y="270287"/>
                    <a:pt x="663120" y="251199"/>
                  </a:cubicBezTo>
                  <a:cubicBezTo>
                    <a:pt x="610056" y="194317"/>
                    <a:pt x="583714" y="166066"/>
                    <a:pt x="532176" y="110711"/>
                  </a:cubicBezTo>
                  <a:cubicBezTo>
                    <a:pt x="405622" y="71771"/>
                    <a:pt x="342058" y="51347"/>
                    <a:pt x="213787" y="8971"/>
                  </a:cubicBezTo>
                  <a:cubicBezTo>
                    <a:pt x="136289" y="22333"/>
                    <a:pt x="97731" y="29396"/>
                    <a:pt x="21570" y="44475"/>
                  </a:cubicBezTo>
                  <a:cubicBezTo>
                    <a:pt x="73871" y="104603"/>
                    <a:pt x="100785" y="135143"/>
                    <a:pt x="155186" y="197180"/>
                  </a:cubicBezTo>
                  <a:close/>
                </a:path>
              </a:pathLst>
            </a:custGeom>
            <a:grpFill/>
            <a:ln w="19088" cap="flat">
              <a:noFill/>
              <a:prstDash val="solid"/>
              <a:miter/>
            </a:ln>
          </p:spPr>
          <p:txBody>
            <a:bodyPr rtlCol="0" anchor="ctr"/>
            <a:lstStyle/>
            <a:p>
              <a:endParaRPr lang="en-US" dirty="0"/>
            </a:p>
          </p:txBody>
        </p:sp>
        <p:sp>
          <p:nvSpPr>
            <p:cNvPr id="860" name="Freeform: Shape 859">
              <a:extLst>
                <a:ext uri="{FF2B5EF4-FFF2-40B4-BE49-F238E27FC236}">
                  <a16:creationId xmlns:a16="http://schemas.microsoft.com/office/drawing/2014/main" id="{1A459369-BD77-4166-8E3A-A80FAC53199D}"/>
                </a:ext>
              </a:extLst>
            </p:cNvPr>
            <p:cNvSpPr/>
            <p:nvPr/>
          </p:nvSpPr>
          <p:spPr>
            <a:xfrm>
              <a:off x="14052684" y="5949630"/>
              <a:ext cx="668084" cy="286321"/>
            </a:xfrm>
            <a:custGeom>
              <a:avLst/>
              <a:gdLst>
                <a:gd name="connsiteX0" fmla="*/ 478157 w 668083"/>
                <a:gd name="connsiteY0" fmla="*/ 286894 h 286321"/>
                <a:gd name="connsiteX1" fmla="*/ 139724 w 668083"/>
                <a:gd name="connsiteY1" fmla="*/ 190499 h 286321"/>
                <a:gd name="connsiteX2" fmla="*/ 0 w 668083"/>
                <a:gd name="connsiteY2" fmla="*/ 40849 h 286321"/>
                <a:gd name="connsiteX3" fmla="*/ 201760 w 668083"/>
                <a:gd name="connsiteY3" fmla="*/ 0 h 286321"/>
                <a:gd name="connsiteX4" fmla="*/ 532939 w 668083"/>
                <a:gd name="connsiteY4" fmla="*/ 91814 h 286321"/>
                <a:gd name="connsiteX5" fmla="*/ 670374 w 668083"/>
                <a:gd name="connsiteY5" fmla="*/ 230393 h 286321"/>
                <a:gd name="connsiteX6" fmla="*/ 478157 w 668083"/>
                <a:gd name="connsiteY6" fmla="*/ 286894 h 286321"/>
                <a:gd name="connsiteX7" fmla="*/ 151941 w 668083"/>
                <a:gd name="connsiteY7" fmla="*/ 187254 h 286321"/>
                <a:gd name="connsiteX8" fmla="*/ 469376 w 668083"/>
                <a:gd name="connsiteY8" fmla="*/ 277732 h 286321"/>
                <a:gd name="connsiteX9" fmla="*/ 650141 w 668083"/>
                <a:gd name="connsiteY9" fmla="*/ 225049 h 286321"/>
                <a:gd name="connsiteX10" fmla="*/ 521105 w 668083"/>
                <a:gd name="connsiteY10" fmla="*/ 94868 h 286321"/>
                <a:gd name="connsiteX11" fmla="*/ 210159 w 668083"/>
                <a:gd name="connsiteY11" fmla="*/ 8590 h 286321"/>
                <a:gd name="connsiteX12" fmla="*/ 20996 w 668083"/>
                <a:gd name="connsiteY12" fmla="*/ 47338 h 286321"/>
                <a:gd name="connsiteX13" fmla="*/ 151941 w 668083"/>
                <a:gd name="connsiteY13" fmla="*/ 187254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86321">
                  <a:moveTo>
                    <a:pt x="478157" y="286894"/>
                  </a:moveTo>
                  <a:cubicBezTo>
                    <a:pt x="344158" y="250436"/>
                    <a:pt x="276395" y="231157"/>
                    <a:pt x="139724" y="190499"/>
                  </a:cubicBezTo>
                  <a:cubicBezTo>
                    <a:pt x="83033" y="129799"/>
                    <a:pt x="54973" y="99640"/>
                    <a:pt x="0" y="40849"/>
                  </a:cubicBezTo>
                  <a:cubicBezTo>
                    <a:pt x="80742" y="24242"/>
                    <a:pt x="121209" y="16225"/>
                    <a:pt x="201760" y="0"/>
                  </a:cubicBezTo>
                  <a:cubicBezTo>
                    <a:pt x="335568" y="38749"/>
                    <a:pt x="401804" y="57264"/>
                    <a:pt x="532939" y="91814"/>
                  </a:cubicBezTo>
                  <a:cubicBezTo>
                    <a:pt x="587149" y="146406"/>
                    <a:pt x="614827" y="174274"/>
                    <a:pt x="670374" y="230393"/>
                  </a:cubicBezTo>
                  <a:cubicBezTo>
                    <a:pt x="593831" y="252917"/>
                    <a:pt x="555272" y="263988"/>
                    <a:pt x="478157" y="286894"/>
                  </a:cubicBezTo>
                  <a:close/>
                  <a:moveTo>
                    <a:pt x="151941" y="187254"/>
                  </a:moveTo>
                  <a:cubicBezTo>
                    <a:pt x="280022" y="225430"/>
                    <a:pt x="343586" y="243373"/>
                    <a:pt x="469376" y="277732"/>
                  </a:cubicBezTo>
                  <a:cubicBezTo>
                    <a:pt x="541719" y="256544"/>
                    <a:pt x="577987" y="246046"/>
                    <a:pt x="650141" y="225049"/>
                  </a:cubicBezTo>
                  <a:cubicBezTo>
                    <a:pt x="598029" y="172365"/>
                    <a:pt x="572070" y="146215"/>
                    <a:pt x="521105" y="94868"/>
                  </a:cubicBezTo>
                  <a:cubicBezTo>
                    <a:pt x="397986" y="62227"/>
                    <a:pt x="335759" y="44857"/>
                    <a:pt x="210159" y="8590"/>
                  </a:cubicBezTo>
                  <a:cubicBezTo>
                    <a:pt x="134571" y="24051"/>
                    <a:pt x="96776" y="31495"/>
                    <a:pt x="20996" y="47338"/>
                  </a:cubicBezTo>
                  <a:cubicBezTo>
                    <a:pt x="72535" y="102312"/>
                    <a:pt x="98876" y="130562"/>
                    <a:pt x="151941" y="187254"/>
                  </a:cubicBezTo>
                  <a:close/>
                </a:path>
              </a:pathLst>
            </a:custGeom>
            <a:grpFill/>
            <a:ln w="19088" cap="flat">
              <a:noFill/>
              <a:prstDash val="solid"/>
              <a:miter/>
            </a:ln>
          </p:spPr>
          <p:txBody>
            <a:bodyPr rtlCol="0" anchor="ctr"/>
            <a:lstStyle/>
            <a:p>
              <a:endParaRPr lang="en-US" dirty="0"/>
            </a:p>
          </p:txBody>
        </p:sp>
        <p:sp>
          <p:nvSpPr>
            <p:cNvPr id="861" name="Freeform: Shape 860">
              <a:extLst>
                <a:ext uri="{FF2B5EF4-FFF2-40B4-BE49-F238E27FC236}">
                  <a16:creationId xmlns:a16="http://schemas.microsoft.com/office/drawing/2014/main" id="{2425FD43-268A-41CF-97CB-4140C45D7AAC}"/>
                </a:ext>
              </a:extLst>
            </p:cNvPr>
            <p:cNvSpPr/>
            <p:nvPr/>
          </p:nvSpPr>
          <p:spPr>
            <a:xfrm>
              <a:off x="14569398" y="5990097"/>
              <a:ext cx="629907" cy="267233"/>
            </a:xfrm>
            <a:custGeom>
              <a:avLst/>
              <a:gdLst>
                <a:gd name="connsiteX0" fmla="*/ 466323 w 629907"/>
                <a:gd name="connsiteY0" fmla="*/ 269142 h 267233"/>
                <a:gd name="connsiteX1" fmla="*/ 137435 w 629907"/>
                <a:gd name="connsiteY1" fmla="*/ 188781 h 267233"/>
                <a:gd name="connsiteX2" fmla="*/ 0 w 629907"/>
                <a:gd name="connsiteY2" fmla="*/ 50011 h 267233"/>
                <a:gd name="connsiteX3" fmla="*/ 191836 w 629907"/>
                <a:gd name="connsiteY3" fmla="*/ 0 h 267233"/>
                <a:gd name="connsiteX4" fmla="*/ 509461 w 629907"/>
                <a:gd name="connsiteY4" fmla="*/ 72535 h 267233"/>
                <a:gd name="connsiteX5" fmla="*/ 647660 w 629907"/>
                <a:gd name="connsiteY5" fmla="*/ 204243 h 267233"/>
                <a:gd name="connsiteX6" fmla="*/ 466323 w 629907"/>
                <a:gd name="connsiteY6" fmla="*/ 269142 h 267233"/>
                <a:gd name="connsiteX7" fmla="*/ 149460 w 629907"/>
                <a:gd name="connsiteY7" fmla="*/ 185346 h 267233"/>
                <a:gd name="connsiteX8" fmla="*/ 457733 w 629907"/>
                <a:gd name="connsiteY8" fmla="*/ 260553 h 267233"/>
                <a:gd name="connsiteX9" fmla="*/ 628190 w 629907"/>
                <a:gd name="connsiteY9" fmla="*/ 200043 h 267233"/>
                <a:gd name="connsiteX10" fmla="*/ 498772 w 629907"/>
                <a:gd name="connsiteY10" fmla="*/ 76352 h 267233"/>
                <a:gd name="connsiteX11" fmla="*/ 200425 w 629907"/>
                <a:gd name="connsiteY11" fmla="*/ 8017 h 267233"/>
                <a:gd name="connsiteX12" fmla="*/ 20807 w 629907"/>
                <a:gd name="connsiteY12" fmla="*/ 55356 h 267233"/>
                <a:gd name="connsiteX13" fmla="*/ 149460 w 629907"/>
                <a:gd name="connsiteY13" fmla="*/ 185346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267233">
                  <a:moveTo>
                    <a:pt x="466323" y="269142"/>
                  </a:moveTo>
                  <a:cubicBezTo>
                    <a:pt x="336333" y="238983"/>
                    <a:pt x="270479" y="223140"/>
                    <a:pt x="137435" y="188781"/>
                  </a:cubicBezTo>
                  <a:cubicBezTo>
                    <a:pt x="81889" y="132662"/>
                    <a:pt x="54211" y="104794"/>
                    <a:pt x="0" y="50011"/>
                  </a:cubicBezTo>
                  <a:cubicBezTo>
                    <a:pt x="77689" y="30541"/>
                    <a:pt x="116247" y="20806"/>
                    <a:pt x="191836" y="0"/>
                  </a:cubicBezTo>
                  <a:cubicBezTo>
                    <a:pt x="320681" y="31304"/>
                    <a:pt x="384244" y="45812"/>
                    <a:pt x="509461" y="72535"/>
                  </a:cubicBezTo>
                  <a:cubicBezTo>
                    <a:pt x="564244" y="124645"/>
                    <a:pt x="591731" y="150987"/>
                    <a:pt x="647660" y="204243"/>
                  </a:cubicBezTo>
                  <a:cubicBezTo>
                    <a:pt x="576461" y="230966"/>
                    <a:pt x="540003" y="243755"/>
                    <a:pt x="466323" y="269142"/>
                  </a:cubicBezTo>
                  <a:close/>
                  <a:moveTo>
                    <a:pt x="149460" y="185346"/>
                  </a:moveTo>
                  <a:cubicBezTo>
                    <a:pt x="274106" y="217223"/>
                    <a:pt x="335760" y="232302"/>
                    <a:pt x="457733" y="260553"/>
                  </a:cubicBezTo>
                  <a:cubicBezTo>
                    <a:pt x="526832" y="236883"/>
                    <a:pt x="561000" y="225049"/>
                    <a:pt x="628190" y="200043"/>
                  </a:cubicBezTo>
                  <a:cubicBezTo>
                    <a:pt x="575889" y="150223"/>
                    <a:pt x="550119" y="125409"/>
                    <a:pt x="498772" y="76352"/>
                  </a:cubicBezTo>
                  <a:cubicBezTo>
                    <a:pt x="380999" y="50965"/>
                    <a:pt x="321253" y="37222"/>
                    <a:pt x="200425" y="8017"/>
                  </a:cubicBezTo>
                  <a:cubicBezTo>
                    <a:pt x="129609" y="27678"/>
                    <a:pt x="93532" y="37031"/>
                    <a:pt x="20807" y="55356"/>
                  </a:cubicBezTo>
                  <a:cubicBezTo>
                    <a:pt x="71390" y="106893"/>
                    <a:pt x="97159" y="132853"/>
                    <a:pt x="149460" y="185346"/>
                  </a:cubicBezTo>
                  <a:close/>
                </a:path>
              </a:pathLst>
            </a:custGeom>
            <a:grpFill/>
            <a:ln w="19088" cap="flat">
              <a:noFill/>
              <a:prstDash val="solid"/>
              <a:miter/>
            </a:ln>
          </p:spPr>
          <p:txBody>
            <a:bodyPr rtlCol="0" anchor="ctr"/>
            <a:lstStyle/>
            <a:p>
              <a:endParaRPr lang="en-US" dirty="0"/>
            </a:p>
          </p:txBody>
        </p:sp>
        <p:sp>
          <p:nvSpPr>
            <p:cNvPr id="862" name="Freeform: Shape 861">
              <a:extLst>
                <a:ext uri="{FF2B5EF4-FFF2-40B4-BE49-F238E27FC236}">
                  <a16:creationId xmlns:a16="http://schemas.microsoft.com/office/drawing/2014/main" id="{A4DD9E2E-ADC6-4CA6-B7A0-7618B907978D}"/>
                </a:ext>
              </a:extLst>
            </p:cNvPr>
            <p:cNvSpPr/>
            <p:nvPr/>
          </p:nvSpPr>
          <p:spPr>
            <a:xfrm>
              <a:off x="-3000434" y="6184987"/>
              <a:ext cx="648995" cy="267233"/>
            </a:xfrm>
            <a:custGeom>
              <a:avLst/>
              <a:gdLst>
                <a:gd name="connsiteX0" fmla="*/ 179619 w 648995"/>
                <a:gd name="connsiteY0" fmla="*/ 280213 h 267233"/>
                <a:gd name="connsiteX1" fmla="*/ 0 w 648995"/>
                <a:gd name="connsiteY1" fmla="*/ 208251 h 267233"/>
                <a:gd name="connsiteX2" fmla="*/ 144497 w 648995"/>
                <a:gd name="connsiteY2" fmla="*/ 70435 h 267233"/>
                <a:gd name="connsiteX3" fmla="*/ 466704 w 648995"/>
                <a:gd name="connsiteY3" fmla="*/ 0 h 267233"/>
                <a:gd name="connsiteX4" fmla="*/ 654722 w 648995"/>
                <a:gd name="connsiteY4" fmla="*/ 61654 h 267233"/>
                <a:gd name="connsiteX5" fmla="*/ 510607 w 648995"/>
                <a:gd name="connsiteY5" fmla="*/ 205006 h 267233"/>
                <a:gd name="connsiteX6" fmla="*/ 179619 w 648995"/>
                <a:gd name="connsiteY6" fmla="*/ 280213 h 267233"/>
                <a:gd name="connsiteX7" fmla="*/ 20233 w 648995"/>
                <a:gd name="connsiteY7" fmla="*/ 204052 h 267233"/>
                <a:gd name="connsiteX8" fmla="*/ 188781 w 648995"/>
                <a:gd name="connsiteY8" fmla="*/ 271242 h 267233"/>
                <a:gd name="connsiteX9" fmla="*/ 499345 w 648995"/>
                <a:gd name="connsiteY9" fmla="*/ 200807 h 267233"/>
                <a:gd name="connsiteX10" fmla="*/ 634488 w 648995"/>
                <a:gd name="connsiteY10" fmla="*/ 66426 h 267233"/>
                <a:gd name="connsiteX11" fmla="*/ 458305 w 648995"/>
                <a:gd name="connsiteY11" fmla="*/ 8399 h 267233"/>
                <a:gd name="connsiteX12" fmla="*/ 155759 w 648995"/>
                <a:gd name="connsiteY12" fmla="*/ 74635 h 267233"/>
                <a:gd name="connsiteX13" fmla="*/ 20233 w 648995"/>
                <a:gd name="connsiteY13" fmla="*/ 204052 h 2672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67233">
                  <a:moveTo>
                    <a:pt x="179619" y="280213"/>
                  </a:moveTo>
                  <a:cubicBezTo>
                    <a:pt x="106893" y="251772"/>
                    <a:pt x="70817" y="237456"/>
                    <a:pt x="0" y="208251"/>
                  </a:cubicBezTo>
                  <a:cubicBezTo>
                    <a:pt x="58410" y="152705"/>
                    <a:pt x="87233" y="125027"/>
                    <a:pt x="144497" y="70435"/>
                  </a:cubicBezTo>
                  <a:cubicBezTo>
                    <a:pt x="271815" y="43712"/>
                    <a:pt x="336332" y="29587"/>
                    <a:pt x="466704" y="0"/>
                  </a:cubicBezTo>
                  <a:cubicBezTo>
                    <a:pt x="541148" y="24815"/>
                    <a:pt x="578942" y="37031"/>
                    <a:pt x="654722" y="61654"/>
                  </a:cubicBezTo>
                  <a:cubicBezTo>
                    <a:pt x="597458" y="118537"/>
                    <a:pt x="568635" y="147360"/>
                    <a:pt x="510607" y="205006"/>
                  </a:cubicBezTo>
                  <a:cubicBezTo>
                    <a:pt x="377372" y="236311"/>
                    <a:pt x="311136" y="251199"/>
                    <a:pt x="179619" y="280213"/>
                  </a:cubicBezTo>
                  <a:close/>
                  <a:moveTo>
                    <a:pt x="20233" y="204052"/>
                  </a:moveTo>
                  <a:cubicBezTo>
                    <a:pt x="86851" y="231157"/>
                    <a:pt x="120637" y="244518"/>
                    <a:pt x="188781" y="271242"/>
                  </a:cubicBezTo>
                  <a:cubicBezTo>
                    <a:pt x="312090" y="244137"/>
                    <a:pt x="374127" y="230202"/>
                    <a:pt x="499345" y="200807"/>
                  </a:cubicBezTo>
                  <a:cubicBezTo>
                    <a:pt x="553555" y="146787"/>
                    <a:pt x="580660" y="119873"/>
                    <a:pt x="634488" y="66426"/>
                  </a:cubicBezTo>
                  <a:cubicBezTo>
                    <a:pt x="563481" y="43330"/>
                    <a:pt x="528168" y="31686"/>
                    <a:pt x="458305" y="8399"/>
                  </a:cubicBezTo>
                  <a:cubicBezTo>
                    <a:pt x="335951" y="36267"/>
                    <a:pt x="275441" y="49438"/>
                    <a:pt x="155759" y="74635"/>
                  </a:cubicBezTo>
                  <a:cubicBezTo>
                    <a:pt x="101930" y="125982"/>
                    <a:pt x="74825" y="151941"/>
                    <a:pt x="20233" y="204052"/>
                  </a:cubicBezTo>
                  <a:close/>
                </a:path>
              </a:pathLst>
            </a:custGeom>
            <a:grpFill/>
            <a:ln w="19088" cap="flat">
              <a:noFill/>
              <a:prstDash val="solid"/>
              <a:miter/>
            </a:ln>
          </p:spPr>
          <p:txBody>
            <a:bodyPr rtlCol="0" anchor="ctr"/>
            <a:lstStyle/>
            <a:p>
              <a:endParaRPr lang="en-US" dirty="0"/>
            </a:p>
          </p:txBody>
        </p:sp>
        <p:sp>
          <p:nvSpPr>
            <p:cNvPr id="863" name="Freeform: Shape 862">
              <a:extLst>
                <a:ext uri="{FF2B5EF4-FFF2-40B4-BE49-F238E27FC236}">
                  <a16:creationId xmlns:a16="http://schemas.microsoft.com/office/drawing/2014/main" id="{EFB7E660-FD85-4DBE-9149-1B3CF5513375}"/>
                </a:ext>
              </a:extLst>
            </p:cNvPr>
            <p:cNvSpPr/>
            <p:nvPr/>
          </p:nvSpPr>
          <p:spPr>
            <a:xfrm>
              <a:off x="-2505480" y="6164181"/>
              <a:ext cx="668084" cy="286321"/>
            </a:xfrm>
            <a:custGeom>
              <a:avLst/>
              <a:gdLst>
                <a:gd name="connsiteX0" fmla="*/ 188400 w 668083"/>
                <a:gd name="connsiteY0" fmla="*/ 294147 h 286321"/>
                <a:gd name="connsiteX1" fmla="*/ 0 w 668083"/>
                <a:gd name="connsiteY1" fmla="*/ 226194 h 286321"/>
                <a:gd name="connsiteX2" fmla="*/ 143924 w 668083"/>
                <a:gd name="connsiteY2" fmla="*/ 83033 h 286321"/>
                <a:gd name="connsiteX3" fmla="*/ 478348 w 668083"/>
                <a:gd name="connsiteY3" fmla="*/ 0 h 286321"/>
                <a:gd name="connsiteX4" fmla="*/ 674573 w 668083"/>
                <a:gd name="connsiteY4" fmla="*/ 57455 h 286321"/>
                <a:gd name="connsiteX5" fmla="*/ 527404 w 668083"/>
                <a:gd name="connsiteY5" fmla="*/ 209587 h 286321"/>
                <a:gd name="connsiteX6" fmla="*/ 188400 w 668083"/>
                <a:gd name="connsiteY6" fmla="*/ 294147 h 286321"/>
                <a:gd name="connsiteX7" fmla="*/ 20615 w 668083"/>
                <a:gd name="connsiteY7" fmla="*/ 221422 h 286321"/>
                <a:gd name="connsiteX8" fmla="*/ 197562 w 668083"/>
                <a:gd name="connsiteY8" fmla="*/ 284985 h 286321"/>
                <a:gd name="connsiteX9" fmla="*/ 515570 w 668083"/>
                <a:gd name="connsiteY9" fmla="*/ 205579 h 286321"/>
                <a:gd name="connsiteX10" fmla="*/ 653577 w 668083"/>
                <a:gd name="connsiteY10" fmla="*/ 63182 h 286321"/>
                <a:gd name="connsiteX11" fmla="*/ 469758 w 668083"/>
                <a:gd name="connsiteY11" fmla="*/ 8971 h 286321"/>
                <a:gd name="connsiteX12" fmla="*/ 155759 w 668083"/>
                <a:gd name="connsiteY12" fmla="*/ 87042 h 286321"/>
                <a:gd name="connsiteX13" fmla="*/ 20615 w 668083"/>
                <a:gd name="connsiteY13" fmla="*/ 221422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86321">
                  <a:moveTo>
                    <a:pt x="188400" y="294147"/>
                  </a:moveTo>
                  <a:cubicBezTo>
                    <a:pt x="112811" y="266661"/>
                    <a:pt x="75016" y="253108"/>
                    <a:pt x="0" y="226194"/>
                  </a:cubicBezTo>
                  <a:cubicBezTo>
                    <a:pt x="57837" y="168548"/>
                    <a:pt x="86851" y="139916"/>
                    <a:pt x="143924" y="83033"/>
                  </a:cubicBezTo>
                  <a:cubicBezTo>
                    <a:pt x="276205" y="51347"/>
                    <a:pt x="343013" y="34740"/>
                    <a:pt x="478348" y="0"/>
                  </a:cubicBezTo>
                  <a:cubicBezTo>
                    <a:pt x="556800" y="22524"/>
                    <a:pt x="596121" y="33977"/>
                    <a:pt x="674573" y="57455"/>
                  </a:cubicBezTo>
                  <a:cubicBezTo>
                    <a:pt x="615973" y="117964"/>
                    <a:pt x="586386" y="148505"/>
                    <a:pt x="527404" y="209587"/>
                  </a:cubicBezTo>
                  <a:cubicBezTo>
                    <a:pt x="390352" y="244900"/>
                    <a:pt x="322780" y="261698"/>
                    <a:pt x="188400" y="294147"/>
                  </a:cubicBezTo>
                  <a:close/>
                  <a:moveTo>
                    <a:pt x="20615" y="221422"/>
                  </a:moveTo>
                  <a:cubicBezTo>
                    <a:pt x="91241" y="246618"/>
                    <a:pt x="126745" y="259216"/>
                    <a:pt x="197562" y="284985"/>
                  </a:cubicBezTo>
                  <a:cubicBezTo>
                    <a:pt x="323543" y="254444"/>
                    <a:pt x="387107" y="238601"/>
                    <a:pt x="515570" y="205579"/>
                  </a:cubicBezTo>
                  <a:cubicBezTo>
                    <a:pt x="570734" y="148314"/>
                    <a:pt x="598603" y="119873"/>
                    <a:pt x="653577" y="63182"/>
                  </a:cubicBezTo>
                  <a:cubicBezTo>
                    <a:pt x="580278" y="41039"/>
                    <a:pt x="543438" y="30350"/>
                    <a:pt x="469758" y="8971"/>
                  </a:cubicBezTo>
                  <a:cubicBezTo>
                    <a:pt x="342822" y="41612"/>
                    <a:pt x="280022" y="57264"/>
                    <a:pt x="155759" y="87042"/>
                  </a:cubicBezTo>
                  <a:cubicBezTo>
                    <a:pt x="101930" y="140297"/>
                    <a:pt x="74825" y="167212"/>
                    <a:pt x="20615" y="221422"/>
                  </a:cubicBezTo>
                  <a:close/>
                </a:path>
              </a:pathLst>
            </a:custGeom>
            <a:grpFill/>
            <a:ln w="19088" cap="flat">
              <a:noFill/>
              <a:prstDash val="solid"/>
              <a:miter/>
            </a:ln>
          </p:spPr>
          <p:txBody>
            <a:bodyPr rtlCol="0" anchor="ctr"/>
            <a:lstStyle/>
            <a:p>
              <a:endParaRPr lang="en-US" dirty="0"/>
            </a:p>
          </p:txBody>
        </p:sp>
        <p:sp>
          <p:nvSpPr>
            <p:cNvPr id="864" name="Freeform: Shape 863">
              <a:extLst>
                <a:ext uri="{FF2B5EF4-FFF2-40B4-BE49-F238E27FC236}">
                  <a16:creationId xmlns:a16="http://schemas.microsoft.com/office/drawing/2014/main" id="{FFB02961-83CA-47F0-99F0-5835A54248DB}"/>
                </a:ext>
              </a:extLst>
            </p:cNvPr>
            <p:cNvSpPr/>
            <p:nvPr/>
          </p:nvSpPr>
          <p:spPr>
            <a:xfrm>
              <a:off x="-1994682" y="6127722"/>
              <a:ext cx="687172" cy="305409"/>
            </a:xfrm>
            <a:custGeom>
              <a:avLst/>
              <a:gdLst>
                <a:gd name="connsiteX0" fmla="*/ 192408 w 687171"/>
                <a:gd name="connsiteY0" fmla="*/ 313999 h 305409"/>
                <a:gd name="connsiteX1" fmla="*/ 0 w 687171"/>
                <a:gd name="connsiteY1" fmla="*/ 246618 h 305409"/>
                <a:gd name="connsiteX2" fmla="*/ 146978 w 687171"/>
                <a:gd name="connsiteY2" fmla="*/ 94677 h 305409"/>
                <a:gd name="connsiteX3" fmla="*/ 490373 w 687171"/>
                <a:gd name="connsiteY3" fmla="*/ 0 h 305409"/>
                <a:gd name="connsiteX4" fmla="*/ 689080 w 687171"/>
                <a:gd name="connsiteY4" fmla="*/ 56882 h 305409"/>
                <a:gd name="connsiteX5" fmla="*/ 537139 w 687171"/>
                <a:gd name="connsiteY5" fmla="*/ 220086 h 305409"/>
                <a:gd name="connsiteX6" fmla="*/ 192408 w 687171"/>
                <a:gd name="connsiteY6" fmla="*/ 313999 h 305409"/>
                <a:gd name="connsiteX7" fmla="*/ 21188 w 687171"/>
                <a:gd name="connsiteY7" fmla="*/ 241083 h 305409"/>
                <a:gd name="connsiteX8" fmla="*/ 201761 w 687171"/>
                <a:gd name="connsiteY8" fmla="*/ 304073 h 305409"/>
                <a:gd name="connsiteX9" fmla="*/ 525305 w 687171"/>
                <a:gd name="connsiteY9" fmla="*/ 215886 h 305409"/>
                <a:gd name="connsiteX10" fmla="*/ 667702 w 687171"/>
                <a:gd name="connsiteY10" fmla="*/ 63182 h 305409"/>
                <a:gd name="connsiteX11" fmla="*/ 481402 w 687171"/>
                <a:gd name="connsiteY11" fmla="*/ 9353 h 305409"/>
                <a:gd name="connsiteX12" fmla="*/ 159195 w 687171"/>
                <a:gd name="connsiteY12" fmla="*/ 98113 h 305409"/>
                <a:gd name="connsiteX13" fmla="*/ 21188 w 687171"/>
                <a:gd name="connsiteY13" fmla="*/ 241083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05409">
                  <a:moveTo>
                    <a:pt x="192408" y="313999"/>
                  </a:moveTo>
                  <a:cubicBezTo>
                    <a:pt x="115674" y="286321"/>
                    <a:pt x="77307" y="272960"/>
                    <a:pt x="0" y="246618"/>
                  </a:cubicBezTo>
                  <a:cubicBezTo>
                    <a:pt x="58982" y="185727"/>
                    <a:pt x="88378" y="155186"/>
                    <a:pt x="146978" y="94677"/>
                  </a:cubicBezTo>
                  <a:cubicBezTo>
                    <a:pt x="283077" y="58410"/>
                    <a:pt x="351603" y="39512"/>
                    <a:pt x="490373" y="0"/>
                  </a:cubicBezTo>
                  <a:cubicBezTo>
                    <a:pt x="570543" y="21951"/>
                    <a:pt x="610438" y="33213"/>
                    <a:pt x="689080" y="56882"/>
                  </a:cubicBezTo>
                  <a:cubicBezTo>
                    <a:pt x="628380" y="121782"/>
                    <a:pt x="597839" y="154614"/>
                    <a:pt x="537139" y="220086"/>
                  </a:cubicBezTo>
                  <a:cubicBezTo>
                    <a:pt x="397987" y="259407"/>
                    <a:pt x="329079" y="278113"/>
                    <a:pt x="192408" y="313999"/>
                  </a:cubicBezTo>
                  <a:close/>
                  <a:moveTo>
                    <a:pt x="21188" y="241083"/>
                  </a:moveTo>
                  <a:cubicBezTo>
                    <a:pt x="93723" y="265706"/>
                    <a:pt x="129799" y="278304"/>
                    <a:pt x="201761" y="304073"/>
                  </a:cubicBezTo>
                  <a:cubicBezTo>
                    <a:pt x="330033" y="270096"/>
                    <a:pt x="394742" y="252535"/>
                    <a:pt x="525305" y="215886"/>
                  </a:cubicBezTo>
                  <a:cubicBezTo>
                    <a:pt x="582187" y="154614"/>
                    <a:pt x="611010" y="124073"/>
                    <a:pt x="667702" y="63182"/>
                  </a:cubicBezTo>
                  <a:cubicBezTo>
                    <a:pt x="593831" y="40849"/>
                    <a:pt x="556418" y="30159"/>
                    <a:pt x="481402" y="9353"/>
                  </a:cubicBezTo>
                  <a:cubicBezTo>
                    <a:pt x="351221" y="46193"/>
                    <a:pt x="286894" y="63945"/>
                    <a:pt x="159195" y="98113"/>
                  </a:cubicBezTo>
                  <a:cubicBezTo>
                    <a:pt x="104221" y="155186"/>
                    <a:pt x="76543" y="183818"/>
                    <a:pt x="21188" y="241083"/>
                  </a:cubicBezTo>
                  <a:close/>
                </a:path>
              </a:pathLst>
            </a:custGeom>
            <a:grpFill/>
            <a:ln w="19088" cap="flat">
              <a:noFill/>
              <a:prstDash val="solid"/>
              <a:miter/>
            </a:ln>
          </p:spPr>
          <p:txBody>
            <a:bodyPr rtlCol="0" anchor="ctr"/>
            <a:lstStyle/>
            <a:p>
              <a:endParaRPr lang="en-US" dirty="0"/>
            </a:p>
          </p:txBody>
        </p:sp>
        <p:sp>
          <p:nvSpPr>
            <p:cNvPr id="865" name="Freeform: Shape 864">
              <a:extLst>
                <a:ext uri="{FF2B5EF4-FFF2-40B4-BE49-F238E27FC236}">
                  <a16:creationId xmlns:a16="http://schemas.microsoft.com/office/drawing/2014/main" id="{93F78962-229C-4841-ADAD-CF3E034C7718}"/>
                </a:ext>
              </a:extLst>
            </p:cNvPr>
            <p:cNvSpPr/>
            <p:nvPr/>
          </p:nvSpPr>
          <p:spPr>
            <a:xfrm>
              <a:off x="-1473959" y="6081529"/>
              <a:ext cx="687172" cy="324498"/>
            </a:xfrm>
            <a:custGeom>
              <a:avLst/>
              <a:gdLst>
                <a:gd name="connsiteX0" fmla="*/ 192599 w 687171"/>
                <a:gd name="connsiteY0" fmla="*/ 337096 h 324497"/>
                <a:gd name="connsiteX1" fmla="*/ 0 w 687171"/>
                <a:gd name="connsiteY1" fmla="*/ 267424 h 324497"/>
                <a:gd name="connsiteX2" fmla="*/ 151750 w 687171"/>
                <a:gd name="connsiteY2" fmla="*/ 104603 h 324497"/>
                <a:gd name="connsiteX3" fmla="*/ 500681 w 687171"/>
                <a:gd name="connsiteY3" fmla="*/ 0 h 324497"/>
                <a:gd name="connsiteX4" fmla="*/ 698052 w 687171"/>
                <a:gd name="connsiteY4" fmla="*/ 59555 h 324497"/>
                <a:gd name="connsiteX5" fmla="*/ 540957 w 687171"/>
                <a:gd name="connsiteY5" fmla="*/ 234974 h 324497"/>
                <a:gd name="connsiteX6" fmla="*/ 192599 w 687171"/>
                <a:gd name="connsiteY6" fmla="*/ 337096 h 324497"/>
                <a:gd name="connsiteX7" fmla="*/ 21188 w 687171"/>
                <a:gd name="connsiteY7" fmla="*/ 261316 h 324497"/>
                <a:gd name="connsiteX8" fmla="*/ 201952 w 687171"/>
                <a:gd name="connsiteY8" fmla="*/ 326597 h 324497"/>
                <a:gd name="connsiteX9" fmla="*/ 528740 w 687171"/>
                <a:gd name="connsiteY9" fmla="*/ 230775 h 324497"/>
                <a:gd name="connsiteX10" fmla="*/ 675910 w 687171"/>
                <a:gd name="connsiteY10" fmla="*/ 66617 h 324497"/>
                <a:gd name="connsiteX11" fmla="*/ 490946 w 687171"/>
                <a:gd name="connsiteY11" fmla="*/ 10307 h 324497"/>
                <a:gd name="connsiteX12" fmla="*/ 163585 w 687171"/>
                <a:gd name="connsiteY12" fmla="*/ 108420 h 324497"/>
                <a:gd name="connsiteX13" fmla="*/ 21188 w 687171"/>
                <a:gd name="connsiteY13" fmla="*/ 261316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24497">
                  <a:moveTo>
                    <a:pt x="192599" y="337096"/>
                  </a:moveTo>
                  <a:cubicBezTo>
                    <a:pt x="116056" y="308273"/>
                    <a:pt x="77498" y="294338"/>
                    <a:pt x="0" y="267424"/>
                  </a:cubicBezTo>
                  <a:cubicBezTo>
                    <a:pt x="60700" y="202143"/>
                    <a:pt x="91241" y="169502"/>
                    <a:pt x="151750" y="104603"/>
                  </a:cubicBezTo>
                  <a:cubicBezTo>
                    <a:pt x="290139" y="64327"/>
                    <a:pt x="360002" y="43330"/>
                    <a:pt x="500681" y="0"/>
                  </a:cubicBezTo>
                  <a:cubicBezTo>
                    <a:pt x="580660" y="22524"/>
                    <a:pt x="620173" y="34549"/>
                    <a:pt x="698052" y="59555"/>
                  </a:cubicBezTo>
                  <a:cubicBezTo>
                    <a:pt x="635443" y="129417"/>
                    <a:pt x="603566" y="164730"/>
                    <a:pt x="540957" y="234974"/>
                  </a:cubicBezTo>
                  <a:cubicBezTo>
                    <a:pt x="400277" y="277350"/>
                    <a:pt x="330606" y="297774"/>
                    <a:pt x="192599" y="337096"/>
                  </a:cubicBezTo>
                  <a:close/>
                  <a:moveTo>
                    <a:pt x="21188" y="261316"/>
                  </a:moveTo>
                  <a:cubicBezTo>
                    <a:pt x="94104" y="286512"/>
                    <a:pt x="130181" y="299683"/>
                    <a:pt x="201952" y="326597"/>
                  </a:cubicBezTo>
                  <a:cubicBezTo>
                    <a:pt x="331751" y="289566"/>
                    <a:pt x="397033" y="270478"/>
                    <a:pt x="528740" y="230775"/>
                  </a:cubicBezTo>
                  <a:cubicBezTo>
                    <a:pt x="587532" y="165112"/>
                    <a:pt x="617118" y="132090"/>
                    <a:pt x="675910" y="66617"/>
                  </a:cubicBezTo>
                  <a:cubicBezTo>
                    <a:pt x="602802" y="42948"/>
                    <a:pt x="565771" y="31686"/>
                    <a:pt x="490946" y="10307"/>
                  </a:cubicBezTo>
                  <a:cubicBezTo>
                    <a:pt x="359047" y="50774"/>
                    <a:pt x="293575" y="70435"/>
                    <a:pt x="163585" y="108420"/>
                  </a:cubicBezTo>
                  <a:cubicBezTo>
                    <a:pt x="106893" y="169121"/>
                    <a:pt x="78261" y="200043"/>
                    <a:pt x="21188" y="261316"/>
                  </a:cubicBezTo>
                  <a:close/>
                </a:path>
              </a:pathLst>
            </a:custGeom>
            <a:grpFill/>
            <a:ln w="19088" cap="flat">
              <a:noFill/>
              <a:prstDash val="solid"/>
              <a:miter/>
            </a:ln>
          </p:spPr>
          <p:txBody>
            <a:bodyPr rtlCol="0" anchor="ctr"/>
            <a:lstStyle/>
            <a:p>
              <a:endParaRPr lang="en-US" dirty="0"/>
            </a:p>
          </p:txBody>
        </p:sp>
        <p:sp>
          <p:nvSpPr>
            <p:cNvPr id="866" name="Freeform: Shape 865">
              <a:extLst>
                <a:ext uri="{FF2B5EF4-FFF2-40B4-BE49-F238E27FC236}">
                  <a16:creationId xmlns:a16="http://schemas.microsoft.com/office/drawing/2014/main" id="{2B27E233-9B59-4337-8EFB-DDD8AA01A124}"/>
                </a:ext>
              </a:extLst>
            </p:cNvPr>
            <p:cNvSpPr/>
            <p:nvPr/>
          </p:nvSpPr>
          <p:spPr>
            <a:xfrm>
              <a:off x="-949990" y="6029991"/>
              <a:ext cx="687172" cy="343586"/>
            </a:xfrm>
            <a:custGeom>
              <a:avLst/>
              <a:gdLst>
                <a:gd name="connsiteX0" fmla="*/ 190499 w 687171"/>
                <a:gd name="connsiteY0" fmla="*/ 361910 h 343585"/>
                <a:gd name="connsiteX1" fmla="*/ 0 w 687171"/>
                <a:gd name="connsiteY1" fmla="*/ 287467 h 343585"/>
                <a:gd name="connsiteX2" fmla="*/ 156904 w 687171"/>
                <a:gd name="connsiteY2" fmla="*/ 112429 h 343585"/>
                <a:gd name="connsiteX3" fmla="*/ 507744 w 687171"/>
                <a:gd name="connsiteY3" fmla="*/ 0 h 343585"/>
                <a:gd name="connsiteX4" fmla="*/ 700915 w 687171"/>
                <a:gd name="connsiteY4" fmla="*/ 65090 h 343585"/>
                <a:gd name="connsiteX5" fmla="*/ 539811 w 687171"/>
                <a:gd name="connsiteY5" fmla="*/ 253108 h 343585"/>
                <a:gd name="connsiteX6" fmla="*/ 190499 w 687171"/>
                <a:gd name="connsiteY6" fmla="*/ 361910 h 343585"/>
                <a:gd name="connsiteX7" fmla="*/ 21760 w 687171"/>
                <a:gd name="connsiteY7" fmla="*/ 280977 h 343585"/>
                <a:gd name="connsiteX8" fmla="*/ 200425 w 687171"/>
                <a:gd name="connsiteY8" fmla="*/ 350648 h 343585"/>
                <a:gd name="connsiteX9" fmla="*/ 528168 w 687171"/>
                <a:gd name="connsiteY9" fmla="*/ 248336 h 343585"/>
                <a:gd name="connsiteX10" fmla="*/ 679346 w 687171"/>
                <a:gd name="connsiteY10" fmla="*/ 72344 h 343585"/>
                <a:gd name="connsiteX11" fmla="*/ 498200 w 687171"/>
                <a:gd name="connsiteY11" fmla="*/ 11071 h 343585"/>
                <a:gd name="connsiteX12" fmla="*/ 169121 w 687171"/>
                <a:gd name="connsiteY12" fmla="*/ 116628 h 343585"/>
                <a:gd name="connsiteX13" fmla="*/ 21760 w 687171"/>
                <a:gd name="connsiteY13" fmla="*/ 280977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43585">
                  <a:moveTo>
                    <a:pt x="190499" y="361910"/>
                  </a:moveTo>
                  <a:cubicBezTo>
                    <a:pt x="115101" y="330987"/>
                    <a:pt x="76925" y="316099"/>
                    <a:pt x="0" y="287467"/>
                  </a:cubicBezTo>
                  <a:cubicBezTo>
                    <a:pt x="62609" y="217413"/>
                    <a:pt x="94295" y="182100"/>
                    <a:pt x="156904" y="112429"/>
                  </a:cubicBezTo>
                  <a:cubicBezTo>
                    <a:pt x="296438" y="68717"/>
                    <a:pt x="366683" y="46193"/>
                    <a:pt x="507744" y="0"/>
                  </a:cubicBezTo>
                  <a:cubicBezTo>
                    <a:pt x="586386" y="24433"/>
                    <a:pt x="624945" y="37412"/>
                    <a:pt x="700915" y="65090"/>
                  </a:cubicBezTo>
                  <a:cubicBezTo>
                    <a:pt x="636588" y="139916"/>
                    <a:pt x="603948" y="177901"/>
                    <a:pt x="539811" y="253108"/>
                  </a:cubicBezTo>
                  <a:cubicBezTo>
                    <a:pt x="399323" y="298156"/>
                    <a:pt x="329270" y="319916"/>
                    <a:pt x="190499" y="361910"/>
                  </a:cubicBezTo>
                  <a:close/>
                  <a:moveTo>
                    <a:pt x="21760" y="280977"/>
                  </a:moveTo>
                  <a:cubicBezTo>
                    <a:pt x="93913" y="307700"/>
                    <a:pt x="129608" y="321634"/>
                    <a:pt x="200425" y="350648"/>
                  </a:cubicBezTo>
                  <a:cubicBezTo>
                    <a:pt x="330797" y="310945"/>
                    <a:pt x="396269" y="290521"/>
                    <a:pt x="528168" y="248336"/>
                  </a:cubicBezTo>
                  <a:cubicBezTo>
                    <a:pt x="588486" y="177901"/>
                    <a:pt x="618836" y="142588"/>
                    <a:pt x="679346" y="72344"/>
                  </a:cubicBezTo>
                  <a:cubicBezTo>
                    <a:pt x="607956" y="46384"/>
                    <a:pt x="571689" y="34168"/>
                    <a:pt x="498200" y="11071"/>
                  </a:cubicBezTo>
                  <a:cubicBezTo>
                    <a:pt x="365919" y="54401"/>
                    <a:pt x="300065" y="75589"/>
                    <a:pt x="169121" y="116628"/>
                  </a:cubicBezTo>
                  <a:cubicBezTo>
                    <a:pt x="110329" y="182100"/>
                    <a:pt x="80552" y="215123"/>
                    <a:pt x="21760" y="280977"/>
                  </a:cubicBezTo>
                  <a:close/>
                </a:path>
              </a:pathLst>
            </a:custGeom>
            <a:grpFill/>
            <a:ln w="19088" cap="flat">
              <a:noFill/>
              <a:prstDash val="solid"/>
              <a:miter/>
            </a:ln>
          </p:spPr>
          <p:txBody>
            <a:bodyPr rtlCol="0" anchor="ctr"/>
            <a:lstStyle/>
            <a:p>
              <a:endParaRPr lang="en-US" dirty="0"/>
            </a:p>
          </p:txBody>
        </p:sp>
        <p:sp>
          <p:nvSpPr>
            <p:cNvPr id="867" name="Freeform: Shape 866">
              <a:extLst>
                <a:ext uri="{FF2B5EF4-FFF2-40B4-BE49-F238E27FC236}">
                  <a16:creationId xmlns:a16="http://schemas.microsoft.com/office/drawing/2014/main" id="{AF482BA3-3678-44E6-8262-364C82EBDD1B}"/>
                </a:ext>
              </a:extLst>
            </p:cNvPr>
            <p:cNvSpPr/>
            <p:nvPr/>
          </p:nvSpPr>
          <p:spPr>
            <a:xfrm>
              <a:off x="-426786" y="5978262"/>
              <a:ext cx="687172" cy="381762"/>
            </a:xfrm>
            <a:custGeom>
              <a:avLst/>
              <a:gdLst>
                <a:gd name="connsiteX0" fmla="*/ 186682 w 687171"/>
                <a:gd name="connsiteY0" fmla="*/ 386725 h 381761"/>
                <a:gd name="connsiteX1" fmla="*/ 0 w 687171"/>
                <a:gd name="connsiteY1" fmla="*/ 305791 h 381761"/>
                <a:gd name="connsiteX2" fmla="*/ 161104 w 687171"/>
                <a:gd name="connsiteY2" fmla="*/ 118155 h 381761"/>
                <a:gd name="connsiteX3" fmla="*/ 510416 w 687171"/>
                <a:gd name="connsiteY3" fmla="*/ 0 h 381761"/>
                <a:gd name="connsiteX4" fmla="*/ 697861 w 687171"/>
                <a:gd name="connsiteY4" fmla="*/ 72535 h 381761"/>
                <a:gd name="connsiteX5" fmla="*/ 534658 w 687171"/>
                <a:gd name="connsiteY5" fmla="*/ 272578 h 381761"/>
                <a:gd name="connsiteX6" fmla="*/ 186682 w 687171"/>
                <a:gd name="connsiteY6" fmla="*/ 386725 h 381761"/>
                <a:gd name="connsiteX7" fmla="*/ 21760 w 687171"/>
                <a:gd name="connsiteY7" fmla="*/ 298920 h 381761"/>
                <a:gd name="connsiteX8" fmla="*/ 196798 w 687171"/>
                <a:gd name="connsiteY8" fmla="*/ 374508 h 381761"/>
                <a:gd name="connsiteX9" fmla="*/ 523205 w 687171"/>
                <a:gd name="connsiteY9" fmla="*/ 267424 h 381761"/>
                <a:gd name="connsiteX10" fmla="*/ 676482 w 687171"/>
                <a:gd name="connsiteY10" fmla="*/ 80170 h 381761"/>
                <a:gd name="connsiteX11" fmla="*/ 500681 w 687171"/>
                <a:gd name="connsiteY11" fmla="*/ 11835 h 381761"/>
                <a:gd name="connsiteX12" fmla="*/ 172938 w 687171"/>
                <a:gd name="connsiteY12" fmla="*/ 122546 h 381761"/>
                <a:gd name="connsiteX13" fmla="*/ 21760 w 687171"/>
                <a:gd name="connsiteY13" fmla="*/ 298920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81761">
                  <a:moveTo>
                    <a:pt x="186682" y="386725"/>
                  </a:moveTo>
                  <a:cubicBezTo>
                    <a:pt x="112620" y="353130"/>
                    <a:pt x="75398" y="336905"/>
                    <a:pt x="0" y="305791"/>
                  </a:cubicBezTo>
                  <a:cubicBezTo>
                    <a:pt x="64136" y="230775"/>
                    <a:pt x="96777" y="192981"/>
                    <a:pt x="161104" y="118155"/>
                  </a:cubicBezTo>
                  <a:cubicBezTo>
                    <a:pt x="300447" y="71962"/>
                    <a:pt x="370500" y="48293"/>
                    <a:pt x="510416" y="0"/>
                  </a:cubicBezTo>
                  <a:cubicBezTo>
                    <a:pt x="586768" y="27296"/>
                    <a:pt x="624181" y="41803"/>
                    <a:pt x="697861" y="72535"/>
                  </a:cubicBezTo>
                  <a:cubicBezTo>
                    <a:pt x="632580" y="152323"/>
                    <a:pt x="599557" y="192599"/>
                    <a:pt x="534658" y="272578"/>
                  </a:cubicBezTo>
                  <a:cubicBezTo>
                    <a:pt x="394742" y="319535"/>
                    <a:pt x="325261" y="342440"/>
                    <a:pt x="186682" y="386725"/>
                  </a:cubicBezTo>
                  <a:close/>
                  <a:moveTo>
                    <a:pt x="21760" y="298920"/>
                  </a:moveTo>
                  <a:cubicBezTo>
                    <a:pt x="92577" y="328124"/>
                    <a:pt x="127509" y="343204"/>
                    <a:pt x="196798" y="374508"/>
                  </a:cubicBezTo>
                  <a:cubicBezTo>
                    <a:pt x="326788" y="332896"/>
                    <a:pt x="392070" y="311327"/>
                    <a:pt x="523205" y="267424"/>
                  </a:cubicBezTo>
                  <a:cubicBezTo>
                    <a:pt x="584287" y="192599"/>
                    <a:pt x="615209" y="154804"/>
                    <a:pt x="676482" y="80170"/>
                  </a:cubicBezTo>
                  <a:cubicBezTo>
                    <a:pt x="607192" y="51347"/>
                    <a:pt x="572070" y="37604"/>
                    <a:pt x="500681" y="11835"/>
                  </a:cubicBezTo>
                  <a:cubicBezTo>
                    <a:pt x="369355" y="56882"/>
                    <a:pt x="303883" y="79215"/>
                    <a:pt x="172938" y="122546"/>
                  </a:cubicBezTo>
                  <a:cubicBezTo>
                    <a:pt x="112429" y="192981"/>
                    <a:pt x="81888" y="228484"/>
                    <a:pt x="21760" y="298920"/>
                  </a:cubicBezTo>
                  <a:close/>
                </a:path>
              </a:pathLst>
            </a:custGeom>
            <a:grpFill/>
            <a:ln w="19088" cap="flat">
              <a:noFill/>
              <a:prstDash val="solid"/>
              <a:miter/>
            </a:ln>
          </p:spPr>
          <p:txBody>
            <a:bodyPr rtlCol="0" anchor="ctr"/>
            <a:lstStyle/>
            <a:p>
              <a:endParaRPr lang="en-US" dirty="0"/>
            </a:p>
          </p:txBody>
        </p:sp>
        <p:sp>
          <p:nvSpPr>
            <p:cNvPr id="868" name="Freeform: Shape 867">
              <a:extLst>
                <a:ext uri="{FF2B5EF4-FFF2-40B4-BE49-F238E27FC236}">
                  <a16:creationId xmlns:a16="http://schemas.microsoft.com/office/drawing/2014/main" id="{FF6AA1F5-1A18-4A86-A33E-A44C8CA8BB3D}"/>
                </a:ext>
              </a:extLst>
            </p:cNvPr>
            <p:cNvSpPr/>
            <p:nvPr/>
          </p:nvSpPr>
          <p:spPr>
            <a:xfrm>
              <a:off x="91265" y="5931306"/>
              <a:ext cx="687172" cy="400850"/>
            </a:xfrm>
            <a:custGeom>
              <a:avLst/>
              <a:gdLst>
                <a:gd name="connsiteX0" fmla="*/ 182482 w 687171"/>
                <a:gd name="connsiteY0" fmla="*/ 409248 h 400849"/>
                <a:gd name="connsiteX1" fmla="*/ 0 w 687171"/>
                <a:gd name="connsiteY1" fmla="*/ 320680 h 400849"/>
                <a:gd name="connsiteX2" fmla="*/ 163203 w 687171"/>
                <a:gd name="connsiteY2" fmla="*/ 121018 h 400849"/>
                <a:gd name="connsiteX3" fmla="*/ 507553 w 687171"/>
                <a:gd name="connsiteY3" fmla="*/ 0 h 400849"/>
                <a:gd name="connsiteX4" fmla="*/ 688508 w 687171"/>
                <a:gd name="connsiteY4" fmla="*/ 81697 h 400849"/>
                <a:gd name="connsiteX5" fmla="*/ 525686 w 687171"/>
                <a:gd name="connsiteY5" fmla="*/ 292429 h 400849"/>
                <a:gd name="connsiteX6" fmla="*/ 182482 w 687171"/>
                <a:gd name="connsiteY6" fmla="*/ 409248 h 400849"/>
                <a:gd name="connsiteX7" fmla="*/ 21570 w 687171"/>
                <a:gd name="connsiteY7" fmla="*/ 313426 h 400849"/>
                <a:gd name="connsiteX8" fmla="*/ 192599 w 687171"/>
                <a:gd name="connsiteY8" fmla="*/ 396459 h 400849"/>
                <a:gd name="connsiteX9" fmla="*/ 514997 w 687171"/>
                <a:gd name="connsiteY9" fmla="*/ 286703 h 400849"/>
                <a:gd name="connsiteX10" fmla="*/ 667893 w 687171"/>
                <a:gd name="connsiteY10" fmla="*/ 89141 h 400849"/>
                <a:gd name="connsiteX11" fmla="*/ 498008 w 687171"/>
                <a:gd name="connsiteY11" fmla="*/ 12216 h 400849"/>
                <a:gd name="connsiteX12" fmla="*/ 174847 w 687171"/>
                <a:gd name="connsiteY12" fmla="*/ 125790 h 400849"/>
                <a:gd name="connsiteX13" fmla="*/ 21570 w 687171"/>
                <a:gd name="connsiteY13" fmla="*/ 313426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400849">
                  <a:moveTo>
                    <a:pt x="182482" y="409248"/>
                  </a:moveTo>
                  <a:cubicBezTo>
                    <a:pt x="110138" y="372599"/>
                    <a:pt x="73680" y="354848"/>
                    <a:pt x="0" y="320680"/>
                  </a:cubicBezTo>
                  <a:cubicBezTo>
                    <a:pt x="64900" y="240892"/>
                    <a:pt x="98113" y="200616"/>
                    <a:pt x="163203" y="121018"/>
                  </a:cubicBezTo>
                  <a:cubicBezTo>
                    <a:pt x="301019" y="73298"/>
                    <a:pt x="370118" y="48865"/>
                    <a:pt x="507553" y="0"/>
                  </a:cubicBezTo>
                  <a:cubicBezTo>
                    <a:pt x="581233" y="30732"/>
                    <a:pt x="617309" y="47147"/>
                    <a:pt x="688508" y="81697"/>
                  </a:cubicBezTo>
                  <a:cubicBezTo>
                    <a:pt x="623417" y="165685"/>
                    <a:pt x="590395" y="208251"/>
                    <a:pt x="525686" y="292429"/>
                  </a:cubicBezTo>
                  <a:cubicBezTo>
                    <a:pt x="388443" y="340150"/>
                    <a:pt x="319535" y="363628"/>
                    <a:pt x="182482" y="409248"/>
                  </a:cubicBezTo>
                  <a:close/>
                  <a:moveTo>
                    <a:pt x="21570" y="313426"/>
                  </a:moveTo>
                  <a:cubicBezTo>
                    <a:pt x="90668" y="345494"/>
                    <a:pt x="124645" y="362101"/>
                    <a:pt x="192599" y="396459"/>
                  </a:cubicBezTo>
                  <a:cubicBezTo>
                    <a:pt x="321253" y="353511"/>
                    <a:pt x="385771" y="331369"/>
                    <a:pt x="514997" y="286703"/>
                  </a:cubicBezTo>
                  <a:cubicBezTo>
                    <a:pt x="575697" y="207869"/>
                    <a:pt x="606811" y="167975"/>
                    <a:pt x="667893" y="89141"/>
                  </a:cubicBezTo>
                  <a:cubicBezTo>
                    <a:pt x="601084" y="56691"/>
                    <a:pt x="567108" y="41421"/>
                    <a:pt x="498008" y="12216"/>
                  </a:cubicBezTo>
                  <a:cubicBezTo>
                    <a:pt x="368973" y="58028"/>
                    <a:pt x="304264" y="80933"/>
                    <a:pt x="174847" y="125790"/>
                  </a:cubicBezTo>
                  <a:cubicBezTo>
                    <a:pt x="113574" y="200616"/>
                    <a:pt x="82461" y="238410"/>
                    <a:pt x="21570" y="313426"/>
                  </a:cubicBezTo>
                  <a:close/>
                </a:path>
              </a:pathLst>
            </a:custGeom>
            <a:grpFill/>
            <a:ln w="19088" cap="flat">
              <a:noFill/>
              <a:prstDash val="solid"/>
              <a:miter/>
            </a:ln>
          </p:spPr>
          <p:txBody>
            <a:bodyPr rtlCol="0" anchor="ctr"/>
            <a:lstStyle/>
            <a:p>
              <a:endParaRPr lang="en-US" dirty="0"/>
            </a:p>
          </p:txBody>
        </p:sp>
        <p:sp>
          <p:nvSpPr>
            <p:cNvPr id="869" name="Freeform: Shape 868">
              <a:extLst>
                <a:ext uri="{FF2B5EF4-FFF2-40B4-BE49-F238E27FC236}">
                  <a16:creationId xmlns:a16="http://schemas.microsoft.com/office/drawing/2014/main" id="{E93121E6-EB02-4DFE-8EDB-67A1D7848EC1}"/>
                </a:ext>
              </a:extLst>
            </p:cNvPr>
            <p:cNvSpPr/>
            <p:nvPr/>
          </p:nvSpPr>
          <p:spPr>
            <a:xfrm>
              <a:off x="601109" y="5892939"/>
              <a:ext cx="668084" cy="419938"/>
            </a:xfrm>
            <a:custGeom>
              <a:avLst/>
              <a:gdLst>
                <a:gd name="connsiteX0" fmla="*/ 178283 w 668083"/>
                <a:gd name="connsiteY0" fmla="*/ 428909 h 419938"/>
                <a:gd name="connsiteX1" fmla="*/ 0 w 668083"/>
                <a:gd name="connsiteY1" fmla="*/ 331560 h 419938"/>
                <a:gd name="connsiteX2" fmla="*/ 162821 w 668083"/>
                <a:gd name="connsiteY2" fmla="*/ 121018 h 419938"/>
                <a:gd name="connsiteX3" fmla="*/ 499536 w 668083"/>
                <a:gd name="connsiteY3" fmla="*/ 0 h 419938"/>
                <a:gd name="connsiteX4" fmla="*/ 674192 w 668083"/>
                <a:gd name="connsiteY4" fmla="*/ 92196 h 419938"/>
                <a:gd name="connsiteX5" fmla="*/ 514997 w 668083"/>
                <a:gd name="connsiteY5" fmla="*/ 311709 h 419938"/>
                <a:gd name="connsiteX6" fmla="*/ 178283 w 668083"/>
                <a:gd name="connsiteY6" fmla="*/ 428909 h 419938"/>
                <a:gd name="connsiteX7" fmla="*/ 21188 w 668083"/>
                <a:gd name="connsiteY7" fmla="*/ 324307 h 419938"/>
                <a:gd name="connsiteX8" fmla="*/ 188399 w 668083"/>
                <a:gd name="connsiteY8" fmla="*/ 415548 h 419938"/>
                <a:gd name="connsiteX9" fmla="*/ 504308 w 668083"/>
                <a:gd name="connsiteY9" fmla="*/ 305409 h 419938"/>
                <a:gd name="connsiteX10" fmla="*/ 653958 w 668083"/>
                <a:gd name="connsiteY10" fmla="*/ 99640 h 419938"/>
                <a:gd name="connsiteX11" fmla="*/ 489992 w 668083"/>
                <a:gd name="connsiteY11" fmla="*/ 12980 h 419938"/>
                <a:gd name="connsiteX12" fmla="*/ 174083 w 668083"/>
                <a:gd name="connsiteY12" fmla="*/ 126554 h 419938"/>
                <a:gd name="connsiteX13" fmla="*/ 21188 w 668083"/>
                <a:gd name="connsiteY13" fmla="*/ 324307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419938">
                  <a:moveTo>
                    <a:pt x="178283" y="428909"/>
                  </a:moveTo>
                  <a:cubicBezTo>
                    <a:pt x="107275" y="388824"/>
                    <a:pt x="71771" y="369355"/>
                    <a:pt x="0" y="331560"/>
                  </a:cubicBezTo>
                  <a:cubicBezTo>
                    <a:pt x="64709" y="247573"/>
                    <a:pt x="97731" y="205006"/>
                    <a:pt x="162821" y="121018"/>
                  </a:cubicBezTo>
                  <a:cubicBezTo>
                    <a:pt x="298156" y="72726"/>
                    <a:pt x="365537" y="48484"/>
                    <a:pt x="499536" y="0"/>
                  </a:cubicBezTo>
                  <a:cubicBezTo>
                    <a:pt x="570543" y="34931"/>
                    <a:pt x="605284" y="53447"/>
                    <a:pt x="674192" y="92196"/>
                  </a:cubicBezTo>
                  <a:cubicBezTo>
                    <a:pt x="610437" y="179810"/>
                    <a:pt x="578178" y="224094"/>
                    <a:pt x="514997" y="311709"/>
                  </a:cubicBezTo>
                  <a:cubicBezTo>
                    <a:pt x="380617" y="359238"/>
                    <a:pt x="313236" y="382716"/>
                    <a:pt x="178283" y="428909"/>
                  </a:cubicBezTo>
                  <a:close/>
                  <a:moveTo>
                    <a:pt x="21188" y="324307"/>
                  </a:moveTo>
                  <a:cubicBezTo>
                    <a:pt x="88378" y="359620"/>
                    <a:pt x="121782" y="377944"/>
                    <a:pt x="188399" y="415548"/>
                  </a:cubicBezTo>
                  <a:cubicBezTo>
                    <a:pt x="314954" y="372027"/>
                    <a:pt x="378135" y="350076"/>
                    <a:pt x="504308" y="305409"/>
                  </a:cubicBezTo>
                  <a:cubicBezTo>
                    <a:pt x="563672" y="223331"/>
                    <a:pt x="594022" y="181719"/>
                    <a:pt x="653958" y="99640"/>
                  </a:cubicBezTo>
                  <a:cubicBezTo>
                    <a:pt x="589250" y="63373"/>
                    <a:pt x="556609" y="46002"/>
                    <a:pt x="489992" y="12980"/>
                  </a:cubicBezTo>
                  <a:cubicBezTo>
                    <a:pt x="364201" y="58410"/>
                    <a:pt x="300828" y="81315"/>
                    <a:pt x="174083" y="126554"/>
                  </a:cubicBezTo>
                  <a:cubicBezTo>
                    <a:pt x="112810" y="205388"/>
                    <a:pt x="81888" y="245282"/>
                    <a:pt x="21188" y="324307"/>
                  </a:cubicBezTo>
                  <a:close/>
                </a:path>
              </a:pathLst>
            </a:custGeom>
            <a:grpFill/>
            <a:ln w="19088" cap="flat">
              <a:noFill/>
              <a:prstDash val="solid"/>
              <a:miter/>
            </a:ln>
          </p:spPr>
          <p:txBody>
            <a:bodyPr rtlCol="0" anchor="ctr"/>
            <a:lstStyle/>
            <a:p>
              <a:endParaRPr lang="en-US" dirty="0"/>
            </a:p>
          </p:txBody>
        </p:sp>
        <p:sp>
          <p:nvSpPr>
            <p:cNvPr id="870" name="Freeform: Shape 869">
              <a:extLst>
                <a:ext uri="{FF2B5EF4-FFF2-40B4-BE49-F238E27FC236}">
                  <a16:creationId xmlns:a16="http://schemas.microsoft.com/office/drawing/2014/main" id="{4917321D-B143-400D-8EE8-EF4EA1B344DF}"/>
                </a:ext>
              </a:extLst>
            </p:cNvPr>
            <p:cNvSpPr/>
            <p:nvPr/>
          </p:nvSpPr>
          <p:spPr>
            <a:xfrm>
              <a:off x="1100453" y="5867933"/>
              <a:ext cx="648995" cy="439026"/>
            </a:xfrm>
            <a:custGeom>
              <a:avLst/>
              <a:gdLst>
                <a:gd name="connsiteX0" fmla="*/ 175038 w 648995"/>
                <a:gd name="connsiteY0" fmla="*/ 443607 h 439026"/>
                <a:gd name="connsiteX1" fmla="*/ 0 w 648995"/>
                <a:gd name="connsiteY1" fmla="*/ 337287 h 439026"/>
                <a:gd name="connsiteX2" fmla="*/ 159386 w 648995"/>
                <a:gd name="connsiteY2" fmla="*/ 117964 h 439026"/>
                <a:gd name="connsiteX3" fmla="*/ 485792 w 648995"/>
                <a:gd name="connsiteY3" fmla="*/ 0 h 439026"/>
                <a:gd name="connsiteX4" fmla="*/ 654913 w 648995"/>
                <a:gd name="connsiteY4" fmla="*/ 103648 h 439026"/>
                <a:gd name="connsiteX5" fmla="*/ 502590 w 648995"/>
                <a:gd name="connsiteY5" fmla="*/ 329270 h 439026"/>
                <a:gd name="connsiteX6" fmla="*/ 175038 w 648995"/>
                <a:gd name="connsiteY6" fmla="*/ 443607 h 439026"/>
                <a:gd name="connsiteX7" fmla="*/ 20615 w 648995"/>
                <a:gd name="connsiteY7" fmla="*/ 330033 h 439026"/>
                <a:gd name="connsiteX8" fmla="*/ 184582 w 648995"/>
                <a:gd name="connsiteY8" fmla="*/ 429864 h 439026"/>
                <a:gd name="connsiteX9" fmla="*/ 491900 w 648995"/>
                <a:gd name="connsiteY9" fmla="*/ 322398 h 439026"/>
                <a:gd name="connsiteX10" fmla="*/ 635061 w 648995"/>
                <a:gd name="connsiteY10" fmla="*/ 110711 h 439026"/>
                <a:gd name="connsiteX11" fmla="*/ 476248 w 648995"/>
                <a:gd name="connsiteY11" fmla="*/ 13362 h 439026"/>
                <a:gd name="connsiteX12" fmla="*/ 169884 w 648995"/>
                <a:gd name="connsiteY12" fmla="*/ 124073 h 439026"/>
                <a:gd name="connsiteX13" fmla="*/ 20615 w 648995"/>
                <a:gd name="connsiteY13" fmla="*/ 330033 h 43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439026">
                  <a:moveTo>
                    <a:pt x="175038" y="443607"/>
                  </a:moveTo>
                  <a:cubicBezTo>
                    <a:pt x="104985" y="400087"/>
                    <a:pt x="70244" y="378708"/>
                    <a:pt x="0" y="337287"/>
                  </a:cubicBezTo>
                  <a:cubicBezTo>
                    <a:pt x="63373" y="249863"/>
                    <a:pt x="95632" y="205388"/>
                    <a:pt x="159386" y="117964"/>
                  </a:cubicBezTo>
                  <a:cubicBezTo>
                    <a:pt x="290903" y="70435"/>
                    <a:pt x="356375" y="46575"/>
                    <a:pt x="485792" y="0"/>
                  </a:cubicBezTo>
                  <a:cubicBezTo>
                    <a:pt x="554318" y="39512"/>
                    <a:pt x="588105" y="60509"/>
                    <a:pt x="654913" y="103648"/>
                  </a:cubicBezTo>
                  <a:cubicBezTo>
                    <a:pt x="593831" y="193744"/>
                    <a:pt x="562908" y="239365"/>
                    <a:pt x="502590" y="329270"/>
                  </a:cubicBezTo>
                  <a:cubicBezTo>
                    <a:pt x="372218" y="375081"/>
                    <a:pt x="306555" y="398178"/>
                    <a:pt x="175038" y="443607"/>
                  </a:cubicBezTo>
                  <a:close/>
                  <a:moveTo>
                    <a:pt x="20615" y="330033"/>
                  </a:moveTo>
                  <a:cubicBezTo>
                    <a:pt x="86469" y="368973"/>
                    <a:pt x="119110" y="389015"/>
                    <a:pt x="184582" y="429864"/>
                  </a:cubicBezTo>
                  <a:cubicBezTo>
                    <a:pt x="308082" y="387106"/>
                    <a:pt x="369546" y="365346"/>
                    <a:pt x="491900" y="322398"/>
                  </a:cubicBezTo>
                  <a:cubicBezTo>
                    <a:pt x="548783" y="238029"/>
                    <a:pt x="577797" y="195271"/>
                    <a:pt x="635061" y="110711"/>
                  </a:cubicBezTo>
                  <a:cubicBezTo>
                    <a:pt x="572261" y="70244"/>
                    <a:pt x="540575" y="50583"/>
                    <a:pt x="476248" y="13362"/>
                  </a:cubicBezTo>
                  <a:cubicBezTo>
                    <a:pt x="354657" y="57264"/>
                    <a:pt x="293193" y="79597"/>
                    <a:pt x="169884" y="124073"/>
                  </a:cubicBezTo>
                  <a:cubicBezTo>
                    <a:pt x="110329" y="206151"/>
                    <a:pt x="79979" y="247763"/>
                    <a:pt x="20615" y="330033"/>
                  </a:cubicBezTo>
                  <a:close/>
                </a:path>
              </a:pathLst>
            </a:custGeom>
            <a:grpFill/>
            <a:ln w="19088" cap="flat">
              <a:noFill/>
              <a:prstDash val="solid"/>
              <a:miter/>
            </a:ln>
          </p:spPr>
          <p:txBody>
            <a:bodyPr rtlCol="0" anchor="ctr"/>
            <a:lstStyle/>
            <a:p>
              <a:endParaRPr lang="en-US" dirty="0"/>
            </a:p>
          </p:txBody>
        </p:sp>
        <p:sp>
          <p:nvSpPr>
            <p:cNvPr id="871" name="Freeform: Shape 870">
              <a:extLst>
                <a:ext uri="{FF2B5EF4-FFF2-40B4-BE49-F238E27FC236}">
                  <a16:creationId xmlns:a16="http://schemas.microsoft.com/office/drawing/2014/main" id="{2897DF40-5E87-4198-BF36-5153A27F8448}"/>
                </a:ext>
              </a:extLst>
            </p:cNvPr>
            <p:cNvSpPr/>
            <p:nvPr/>
          </p:nvSpPr>
          <p:spPr>
            <a:xfrm>
              <a:off x="1587773" y="5860489"/>
              <a:ext cx="610819" cy="439026"/>
            </a:xfrm>
            <a:custGeom>
              <a:avLst/>
              <a:gdLst>
                <a:gd name="connsiteX0" fmla="*/ 173702 w 610819"/>
                <a:gd name="connsiteY0" fmla="*/ 452388 h 439026"/>
                <a:gd name="connsiteX1" fmla="*/ 0 w 610819"/>
                <a:gd name="connsiteY1" fmla="*/ 336714 h 439026"/>
                <a:gd name="connsiteX2" fmla="*/ 152514 w 610819"/>
                <a:gd name="connsiteY2" fmla="*/ 111284 h 439026"/>
                <a:gd name="connsiteX3" fmla="*/ 466322 w 610819"/>
                <a:gd name="connsiteY3" fmla="*/ 0 h 439026"/>
                <a:gd name="connsiteX4" fmla="*/ 628953 w 610819"/>
                <a:gd name="connsiteY4" fmla="*/ 122164 h 439026"/>
                <a:gd name="connsiteX5" fmla="*/ 487892 w 610819"/>
                <a:gd name="connsiteY5" fmla="*/ 351603 h 439026"/>
                <a:gd name="connsiteX6" fmla="*/ 173702 w 610819"/>
                <a:gd name="connsiteY6" fmla="*/ 452388 h 439026"/>
                <a:gd name="connsiteX7" fmla="*/ 20042 w 610819"/>
                <a:gd name="connsiteY7" fmla="*/ 329651 h 439026"/>
                <a:gd name="connsiteX8" fmla="*/ 182673 w 610819"/>
                <a:gd name="connsiteY8" fmla="*/ 438263 h 439026"/>
                <a:gd name="connsiteX9" fmla="*/ 477775 w 610819"/>
                <a:gd name="connsiteY9" fmla="*/ 343204 h 439026"/>
                <a:gd name="connsiteX10" fmla="*/ 610437 w 610819"/>
                <a:gd name="connsiteY10" fmla="*/ 128081 h 439026"/>
                <a:gd name="connsiteX11" fmla="*/ 457542 w 610819"/>
                <a:gd name="connsiteY11" fmla="*/ 13553 h 439026"/>
                <a:gd name="connsiteX12" fmla="*/ 163012 w 610819"/>
                <a:gd name="connsiteY12" fmla="*/ 117964 h 439026"/>
                <a:gd name="connsiteX13" fmla="*/ 20042 w 610819"/>
                <a:gd name="connsiteY13" fmla="*/ 329651 h 43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439026">
                  <a:moveTo>
                    <a:pt x="173702" y="452388"/>
                  </a:moveTo>
                  <a:cubicBezTo>
                    <a:pt x="103648" y="404668"/>
                    <a:pt x="69099" y="382144"/>
                    <a:pt x="0" y="336714"/>
                  </a:cubicBezTo>
                  <a:cubicBezTo>
                    <a:pt x="60509" y="246809"/>
                    <a:pt x="91432" y="201188"/>
                    <a:pt x="152514" y="111284"/>
                  </a:cubicBezTo>
                  <a:cubicBezTo>
                    <a:pt x="279641" y="65854"/>
                    <a:pt x="343013" y="42757"/>
                    <a:pt x="466322" y="0"/>
                  </a:cubicBezTo>
                  <a:cubicBezTo>
                    <a:pt x="532367" y="45430"/>
                    <a:pt x="564817" y="70053"/>
                    <a:pt x="628953" y="122164"/>
                  </a:cubicBezTo>
                  <a:cubicBezTo>
                    <a:pt x="572452" y="213787"/>
                    <a:pt x="543820" y="260362"/>
                    <a:pt x="487892" y="351603"/>
                  </a:cubicBezTo>
                  <a:cubicBezTo>
                    <a:pt x="364392" y="389779"/>
                    <a:pt x="301401" y="409631"/>
                    <a:pt x="173702" y="452388"/>
                  </a:cubicBezTo>
                  <a:close/>
                  <a:moveTo>
                    <a:pt x="20042" y="329651"/>
                  </a:moveTo>
                  <a:cubicBezTo>
                    <a:pt x="84751" y="372409"/>
                    <a:pt x="117010" y="393596"/>
                    <a:pt x="182673" y="438263"/>
                  </a:cubicBezTo>
                  <a:cubicBezTo>
                    <a:pt x="302547" y="397987"/>
                    <a:pt x="361529" y="379090"/>
                    <a:pt x="477775" y="343204"/>
                  </a:cubicBezTo>
                  <a:cubicBezTo>
                    <a:pt x="530267" y="257498"/>
                    <a:pt x="557182" y="213978"/>
                    <a:pt x="610437" y="128081"/>
                  </a:cubicBezTo>
                  <a:cubicBezTo>
                    <a:pt x="550119" y="79407"/>
                    <a:pt x="519578" y="56310"/>
                    <a:pt x="457542" y="13553"/>
                  </a:cubicBezTo>
                  <a:cubicBezTo>
                    <a:pt x="341486" y="53637"/>
                    <a:pt x="282122" y="75398"/>
                    <a:pt x="163012" y="117964"/>
                  </a:cubicBezTo>
                  <a:cubicBezTo>
                    <a:pt x="105748" y="202525"/>
                    <a:pt x="76734" y="245282"/>
                    <a:pt x="20042" y="329651"/>
                  </a:cubicBezTo>
                  <a:close/>
                </a:path>
              </a:pathLst>
            </a:custGeom>
            <a:grpFill/>
            <a:ln w="19088" cap="flat">
              <a:noFill/>
              <a:prstDash val="solid"/>
              <a:miter/>
            </a:ln>
          </p:spPr>
          <p:txBody>
            <a:bodyPr rtlCol="0" anchor="ctr"/>
            <a:lstStyle/>
            <a:p>
              <a:endParaRPr lang="en-US" dirty="0"/>
            </a:p>
          </p:txBody>
        </p:sp>
        <p:sp>
          <p:nvSpPr>
            <p:cNvPr id="872" name="Freeform: Shape 871">
              <a:extLst>
                <a:ext uri="{FF2B5EF4-FFF2-40B4-BE49-F238E27FC236}">
                  <a16:creationId xmlns:a16="http://schemas.microsoft.com/office/drawing/2014/main" id="{7E83886F-CF04-447F-90AA-0F7F685C445D}"/>
                </a:ext>
              </a:extLst>
            </p:cNvPr>
            <p:cNvSpPr/>
            <p:nvPr/>
          </p:nvSpPr>
          <p:spPr>
            <a:xfrm>
              <a:off x="2061157" y="5891603"/>
              <a:ext cx="591731" cy="458114"/>
            </a:xfrm>
            <a:custGeom>
              <a:avLst/>
              <a:gdLst>
                <a:gd name="connsiteX0" fmla="*/ 167785 w 591731"/>
                <a:gd name="connsiteY0" fmla="*/ 462886 h 458114"/>
                <a:gd name="connsiteX1" fmla="*/ 0 w 591731"/>
                <a:gd name="connsiteY1" fmla="*/ 319344 h 458114"/>
                <a:gd name="connsiteX2" fmla="*/ 141443 w 591731"/>
                <a:gd name="connsiteY2" fmla="*/ 90096 h 458114"/>
                <a:gd name="connsiteX3" fmla="*/ 436354 w 591731"/>
                <a:gd name="connsiteY3" fmla="*/ 0 h 458114"/>
                <a:gd name="connsiteX4" fmla="*/ 594213 w 591731"/>
                <a:gd name="connsiteY4" fmla="*/ 148696 h 458114"/>
                <a:gd name="connsiteX5" fmla="*/ 465177 w 591731"/>
                <a:gd name="connsiteY5" fmla="*/ 386152 h 458114"/>
                <a:gd name="connsiteX6" fmla="*/ 167785 w 591731"/>
                <a:gd name="connsiteY6" fmla="*/ 462886 h 458114"/>
                <a:gd name="connsiteX7" fmla="*/ 19088 w 591731"/>
                <a:gd name="connsiteY7" fmla="*/ 313426 h 458114"/>
                <a:gd name="connsiteX8" fmla="*/ 175992 w 591731"/>
                <a:gd name="connsiteY8" fmla="*/ 448570 h 458114"/>
                <a:gd name="connsiteX9" fmla="*/ 454870 w 591731"/>
                <a:gd name="connsiteY9" fmla="*/ 375844 h 458114"/>
                <a:gd name="connsiteX10" fmla="*/ 576270 w 591731"/>
                <a:gd name="connsiteY10" fmla="*/ 153277 h 458114"/>
                <a:gd name="connsiteX11" fmla="*/ 428146 w 591731"/>
                <a:gd name="connsiteY11" fmla="*/ 13743 h 458114"/>
                <a:gd name="connsiteX12" fmla="*/ 151369 w 591731"/>
                <a:gd name="connsiteY12" fmla="*/ 98113 h 458114"/>
                <a:gd name="connsiteX13" fmla="*/ 19088 w 591731"/>
                <a:gd name="connsiteY13" fmla="*/ 313426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458114">
                  <a:moveTo>
                    <a:pt x="167785" y="462886"/>
                  </a:moveTo>
                  <a:cubicBezTo>
                    <a:pt x="100785" y="402568"/>
                    <a:pt x="67381" y="373745"/>
                    <a:pt x="0" y="319344"/>
                  </a:cubicBezTo>
                  <a:cubicBezTo>
                    <a:pt x="55928" y="228103"/>
                    <a:pt x="84751" y="181528"/>
                    <a:pt x="141443" y="90096"/>
                  </a:cubicBezTo>
                  <a:cubicBezTo>
                    <a:pt x="261507" y="51920"/>
                    <a:pt x="320489" y="33977"/>
                    <a:pt x="436354" y="0"/>
                  </a:cubicBezTo>
                  <a:cubicBezTo>
                    <a:pt x="499917" y="56310"/>
                    <a:pt x="531222" y="86087"/>
                    <a:pt x="594213" y="148696"/>
                  </a:cubicBezTo>
                  <a:cubicBezTo>
                    <a:pt x="542484" y="243564"/>
                    <a:pt x="516333" y="291666"/>
                    <a:pt x="465177" y="386152"/>
                  </a:cubicBezTo>
                  <a:cubicBezTo>
                    <a:pt x="347594" y="415548"/>
                    <a:pt x="288039" y="430818"/>
                    <a:pt x="167785" y="462886"/>
                  </a:cubicBezTo>
                  <a:close/>
                  <a:moveTo>
                    <a:pt x="19088" y="313426"/>
                  </a:moveTo>
                  <a:cubicBezTo>
                    <a:pt x="82079" y="364773"/>
                    <a:pt x="113383" y="391879"/>
                    <a:pt x="175992" y="448570"/>
                  </a:cubicBezTo>
                  <a:cubicBezTo>
                    <a:pt x="288803" y="418220"/>
                    <a:pt x="344541" y="403904"/>
                    <a:pt x="454870" y="375844"/>
                  </a:cubicBezTo>
                  <a:cubicBezTo>
                    <a:pt x="502972" y="287276"/>
                    <a:pt x="527595" y="242228"/>
                    <a:pt x="576270" y="153277"/>
                  </a:cubicBezTo>
                  <a:cubicBezTo>
                    <a:pt x="517288" y="94677"/>
                    <a:pt x="487701" y="66617"/>
                    <a:pt x="428146" y="13743"/>
                  </a:cubicBezTo>
                  <a:cubicBezTo>
                    <a:pt x="319344" y="45621"/>
                    <a:pt x="263989" y="62418"/>
                    <a:pt x="151369" y="98113"/>
                  </a:cubicBezTo>
                  <a:cubicBezTo>
                    <a:pt x="98495" y="184009"/>
                    <a:pt x="71580" y="227721"/>
                    <a:pt x="19088" y="313426"/>
                  </a:cubicBezTo>
                  <a:close/>
                </a:path>
              </a:pathLst>
            </a:custGeom>
            <a:grpFill/>
            <a:ln w="19088" cap="flat">
              <a:noFill/>
              <a:prstDash val="solid"/>
              <a:miter/>
            </a:ln>
          </p:spPr>
          <p:txBody>
            <a:bodyPr rtlCol="0" anchor="ctr"/>
            <a:lstStyle/>
            <a:p>
              <a:endParaRPr lang="en-US" dirty="0"/>
            </a:p>
          </p:txBody>
        </p:sp>
        <p:sp>
          <p:nvSpPr>
            <p:cNvPr id="873" name="Freeform: Shape 872">
              <a:extLst>
                <a:ext uri="{FF2B5EF4-FFF2-40B4-BE49-F238E27FC236}">
                  <a16:creationId xmlns:a16="http://schemas.microsoft.com/office/drawing/2014/main" id="{5F2AA662-D4D3-4E27-9FD4-ABBFF56A4CDC}"/>
                </a:ext>
              </a:extLst>
            </p:cNvPr>
            <p:cNvSpPr/>
            <p:nvPr/>
          </p:nvSpPr>
          <p:spPr>
            <a:xfrm>
              <a:off x="2512018" y="5963946"/>
              <a:ext cx="553555" cy="477202"/>
            </a:xfrm>
            <a:custGeom>
              <a:avLst/>
              <a:gdLst>
                <a:gd name="connsiteX0" fmla="*/ 166067 w 553554"/>
                <a:gd name="connsiteY0" fmla="*/ 483120 h 477202"/>
                <a:gd name="connsiteX1" fmla="*/ 0 w 553554"/>
                <a:gd name="connsiteY1" fmla="*/ 310754 h 477202"/>
                <a:gd name="connsiteX2" fmla="*/ 129417 w 553554"/>
                <a:gd name="connsiteY2" fmla="*/ 73680 h 477202"/>
                <a:gd name="connsiteX3" fmla="*/ 410776 w 553554"/>
                <a:gd name="connsiteY3" fmla="*/ 0 h 477202"/>
                <a:gd name="connsiteX4" fmla="*/ 569971 w 553554"/>
                <a:gd name="connsiteY4" fmla="*/ 172175 h 477202"/>
                <a:gd name="connsiteX5" fmla="*/ 453152 w 553554"/>
                <a:gd name="connsiteY5" fmla="*/ 421847 h 477202"/>
                <a:gd name="connsiteX6" fmla="*/ 166067 w 553554"/>
                <a:gd name="connsiteY6" fmla="*/ 483120 h 477202"/>
                <a:gd name="connsiteX7" fmla="*/ 18325 w 553554"/>
                <a:gd name="connsiteY7" fmla="*/ 306173 h 477202"/>
                <a:gd name="connsiteX8" fmla="*/ 173702 w 553554"/>
                <a:gd name="connsiteY8" fmla="*/ 468040 h 477202"/>
                <a:gd name="connsiteX9" fmla="*/ 443035 w 553554"/>
                <a:gd name="connsiteY9" fmla="*/ 410012 h 477202"/>
                <a:gd name="connsiteX10" fmla="*/ 552982 w 553554"/>
                <a:gd name="connsiteY10" fmla="*/ 176183 h 477202"/>
                <a:gd name="connsiteX11" fmla="*/ 403523 w 553554"/>
                <a:gd name="connsiteY11" fmla="*/ 14507 h 477202"/>
                <a:gd name="connsiteX12" fmla="*/ 139343 w 553554"/>
                <a:gd name="connsiteY12" fmla="*/ 83415 h 477202"/>
                <a:gd name="connsiteX13" fmla="*/ 18325 w 553554"/>
                <a:gd name="connsiteY13" fmla="*/ 306173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477202">
                  <a:moveTo>
                    <a:pt x="166067" y="483120"/>
                  </a:moveTo>
                  <a:cubicBezTo>
                    <a:pt x="99067" y="411730"/>
                    <a:pt x="66045" y="376990"/>
                    <a:pt x="0" y="310754"/>
                  </a:cubicBezTo>
                  <a:cubicBezTo>
                    <a:pt x="51157" y="216459"/>
                    <a:pt x="77498" y="168357"/>
                    <a:pt x="129417" y="73680"/>
                  </a:cubicBezTo>
                  <a:cubicBezTo>
                    <a:pt x="243564" y="42948"/>
                    <a:pt x="299874" y="28250"/>
                    <a:pt x="410776" y="0"/>
                  </a:cubicBezTo>
                  <a:cubicBezTo>
                    <a:pt x="474339" y="65854"/>
                    <a:pt x="506026" y="100403"/>
                    <a:pt x="569971" y="172175"/>
                  </a:cubicBezTo>
                  <a:cubicBezTo>
                    <a:pt x="523205" y="271815"/>
                    <a:pt x="499345" y="322589"/>
                    <a:pt x="453152" y="421847"/>
                  </a:cubicBezTo>
                  <a:cubicBezTo>
                    <a:pt x="339196" y="446089"/>
                    <a:pt x="281932" y="458305"/>
                    <a:pt x="166067" y="483120"/>
                  </a:cubicBezTo>
                  <a:close/>
                  <a:moveTo>
                    <a:pt x="18325" y="306173"/>
                  </a:moveTo>
                  <a:cubicBezTo>
                    <a:pt x="80170" y="368591"/>
                    <a:pt x="111093" y="401041"/>
                    <a:pt x="173702" y="468040"/>
                  </a:cubicBezTo>
                  <a:cubicBezTo>
                    <a:pt x="282122" y="444562"/>
                    <a:pt x="335951" y="432918"/>
                    <a:pt x="443035" y="410012"/>
                  </a:cubicBezTo>
                  <a:cubicBezTo>
                    <a:pt x="486556" y="316862"/>
                    <a:pt x="508889" y="269524"/>
                    <a:pt x="552982" y="176183"/>
                  </a:cubicBezTo>
                  <a:cubicBezTo>
                    <a:pt x="492855" y="108993"/>
                    <a:pt x="463078" y="76543"/>
                    <a:pt x="403523" y="14507"/>
                  </a:cubicBezTo>
                  <a:cubicBezTo>
                    <a:pt x="299302" y="41039"/>
                    <a:pt x="246427" y="54783"/>
                    <a:pt x="139343" y="83415"/>
                  </a:cubicBezTo>
                  <a:cubicBezTo>
                    <a:pt x="90860" y="172365"/>
                    <a:pt x="66236" y="217604"/>
                    <a:pt x="18325" y="306173"/>
                  </a:cubicBezTo>
                  <a:close/>
                </a:path>
              </a:pathLst>
            </a:custGeom>
            <a:grpFill/>
            <a:ln w="19088" cap="flat">
              <a:noFill/>
              <a:prstDash val="solid"/>
              <a:miter/>
            </a:ln>
          </p:spPr>
          <p:txBody>
            <a:bodyPr rtlCol="0" anchor="ctr"/>
            <a:lstStyle/>
            <a:p>
              <a:endParaRPr lang="en-US" dirty="0"/>
            </a:p>
          </p:txBody>
        </p:sp>
        <p:sp>
          <p:nvSpPr>
            <p:cNvPr id="874" name="Freeform: Shape 873">
              <a:extLst>
                <a:ext uri="{FF2B5EF4-FFF2-40B4-BE49-F238E27FC236}">
                  <a16:creationId xmlns:a16="http://schemas.microsoft.com/office/drawing/2014/main" id="{B8D48B6E-04C0-4695-9C9A-FE55E97D0E68}"/>
                </a:ext>
              </a:extLst>
            </p:cNvPr>
            <p:cNvSpPr/>
            <p:nvPr/>
          </p:nvSpPr>
          <p:spPr>
            <a:xfrm>
              <a:off x="2951427" y="6068167"/>
              <a:ext cx="553555" cy="496290"/>
            </a:xfrm>
            <a:custGeom>
              <a:avLst/>
              <a:gdLst>
                <a:gd name="connsiteX0" fmla="*/ 170648 w 553554"/>
                <a:gd name="connsiteY0" fmla="*/ 510988 h 496290"/>
                <a:gd name="connsiteX1" fmla="*/ 0 w 553554"/>
                <a:gd name="connsiteY1" fmla="*/ 313617 h 496290"/>
                <a:gd name="connsiteX2" fmla="*/ 117201 w 553554"/>
                <a:gd name="connsiteY2" fmla="*/ 64327 h 496290"/>
                <a:gd name="connsiteX3" fmla="*/ 390542 w 553554"/>
                <a:gd name="connsiteY3" fmla="*/ 0 h 496290"/>
                <a:gd name="connsiteX4" fmla="*/ 556609 w 553554"/>
                <a:gd name="connsiteY4" fmla="*/ 192026 h 496290"/>
                <a:gd name="connsiteX5" fmla="*/ 452960 w 553554"/>
                <a:gd name="connsiteY5" fmla="*/ 457351 h 496290"/>
                <a:gd name="connsiteX6" fmla="*/ 170648 w 553554"/>
                <a:gd name="connsiteY6" fmla="*/ 510988 h 496290"/>
                <a:gd name="connsiteX7" fmla="*/ 17370 w 553554"/>
                <a:gd name="connsiteY7" fmla="*/ 309800 h 496290"/>
                <a:gd name="connsiteX8" fmla="*/ 177328 w 553554"/>
                <a:gd name="connsiteY8" fmla="*/ 495145 h 496290"/>
                <a:gd name="connsiteX9" fmla="*/ 441889 w 553554"/>
                <a:gd name="connsiteY9" fmla="*/ 444562 h 496290"/>
                <a:gd name="connsiteX10" fmla="*/ 539620 w 553554"/>
                <a:gd name="connsiteY10" fmla="*/ 196035 h 496290"/>
                <a:gd name="connsiteX11" fmla="*/ 383670 w 553554"/>
                <a:gd name="connsiteY11" fmla="*/ 15461 h 496290"/>
                <a:gd name="connsiteX12" fmla="*/ 126936 w 553554"/>
                <a:gd name="connsiteY12" fmla="*/ 75589 h 496290"/>
                <a:gd name="connsiteX13" fmla="*/ 17370 w 553554"/>
                <a:gd name="connsiteY13" fmla="*/ 309800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496290">
                  <a:moveTo>
                    <a:pt x="170648" y="510988"/>
                  </a:moveTo>
                  <a:cubicBezTo>
                    <a:pt x="101358" y="429864"/>
                    <a:pt x="67190" y="390160"/>
                    <a:pt x="0" y="313617"/>
                  </a:cubicBezTo>
                  <a:cubicBezTo>
                    <a:pt x="46384" y="214359"/>
                    <a:pt x="70244" y="163967"/>
                    <a:pt x="117201" y="64327"/>
                  </a:cubicBezTo>
                  <a:cubicBezTo>
                    <a:pt x="227721" y="38176"/>
                    <a:pt x="282313" y="25387"/>
                    <a:pt x="390542" y="0"/>
                  </a:cubicBezTo>
                  <a:cubicBezTo>
                    <a:pt x="456205" y="74062"/>
                    <a:pt x="489419" y="112620"/>
                    <a:pt x="556609" y="192026"/>
                  </a:cubicBezTo>
                  <a:cubicBezTo>
                    <a:pt x="515188" y="297965"/>
                    <a:pt x="494000" y="351793"/>
                    <a:pt x="452960" y="457351"/>
                  </a:cubicBezTo>
                  <a:cubicBezTo>
                    <a:pt x="340532" y="479684"/>
                    <a:pt x="284031" y="490373"/>
                    <a:pt x="170648" y="510988"/>
                  </a:cubicBezTo>
                  <a:close/>
                  <a:moveTo>
                    <a:pt x="17370" y="309800"/>
                  </a:moveTo>
                  <a:cubicBezTo>
                    <a:pt x="80552" y="381762"/>
                    <a:pt x="112429" y="418984"/>
                    <a:pt x="177328" y="495145"/>
                  </a:cubicBezTo>
                  <a:cubicBezTo>
                    <a:pt x="283649" y="475484"/>
                    <a:pt x="336523" y="465367"/>
                    <a:pt x="441889" y="444562"/>
                  </a:cubicBezTo>
                  <a:cubicBezTo>
                    <a:pt x="480638" y="345685"/>
                    <a:pt x="500490" y="295293"/>
                    <a:pt x="539620" y="196035"/>
                  </a:cubicBezTo>
                  <a:cubicBezTo>
                    <a:pt x="476439" y="121591"/>
                    <a:pt x="445516" y="85324"/>
                    <a:pt x="383670" y="15461"/>
                  </a:cubicBezTo>
                  <a:cubicBezTo>
                    <a:pt x="282122" y="39130"/>
                    <a:pt x="230775" y="51156"/>
                    <a:pt x="126936" y="75589"/>
                  </a:cubicBezTo>
                  <a:cubicBezTo>
                    <a:pt x="83224" y="169121"/>
                    <a:pt x="60891" y="216650"/>
                    <a:pt x="17370" y="309800"/>
                  </a:cubicBezTo>
                  <a:close/>
                </a:path>
              </a:pathLst>
            </a:custGeom>
            <a:grpFill/>
            <a:ln w="19088" cap="flat">
              <a:noFill/>
              <a:prstDash val="solid"/>
              <a:miter/>
            </a:ln>
          </p:spPr>
          <p:txBody>
            <a:bodyPr rtlCol="0" anchor="ctr"/>
            <a:lstStyle/>
            <a:p>
              <a:endParaRPr lang="en-US" dirty="0"/>
            </a:p>
          </p:txBody>
        </p:sp>
        <p:sp>
          <p:nvSpPr>
            <p:cNvPr id="875" name="Freeform: Shape 874">
              <a:extLst>
                <a:ext uri="{FF2B5EF4-FFF2-40B4-BE49-F238E27FC236}">
                  <a16:creationId xmlns:a16="http://schemas.microsoft.com/office/drawing/2014/main" id="{3ACAE617-07D9-493A-AC83-D735C1546A1C}"/>
                </a:ext>
              </a:extLst>
            </p:cNvPr>
            <p:cNvSpPr/>
            <p:nvPr/>
          </p:nvSpPr>
          <p:spPr>
            <a:xfrm>
              <a:off x="3390071" y="6194531"/>
              <a:ext cx="534467" cy="534467"/>
            </a:xfrm>
            <a:custGeom>
              <a:avLst/>
              <a:gdLst>
                <a:gd name="connsiteX0" fmla="*/ 181146 w 534466"/>
                <a:gd name="connsiteY0" fmla="*/ 544583 h 534466"/>
                <a:gd name="connsiteX1" fmla="*/ 0 w 534466"/>
                <a:gd name="connsiteY1" fmla="*/ 326407 h 534466"/>
                <a:gd name="connsiteX2" fmla="*/ 104030 w 534466"/>
                <a:gd name="connsiteY2" fmla="*/ 61654 h 534466"/>
                <a:gd name="connsiteX3" fmla="*/ 373363 w 534466"/>
                <a:gd name="connsiteY3" fmla="*/ 0 h 534466"/>
                <a:gd name="connsiteX4" fmla="*/ 551264 w 534466"/>
                <a:gd name="connsiteY4" fmla="*/ 207679 h 534466"/>
                <a:gd name="connsiteX5" fmla="*/ 462314 w 534466"/>
                <a:gd name="connsiteY5" fmla="*/ 491137 h 534466"/>
                <a:gd name="connsiteX6" fmla="*/ 181146 w 534466"/>
                <a:gd name="connsiteY6" fmla="*/ 544583 h 534466"/>
                <a:gd name="connsiteX7" fmla="*/ 17370 w 534466"/>
                <a:gd name="connsiteY7" fmla="*/ 322970 h 534466"/>
                <a:gd name="connsiteX8" fmla="*/ 187064 w 534466"/>
                <a:gd name="connsiteY8" fmla="*/ 527595 h 534466"/>
                <a:gd name="connsiteX9" fmla="*/ 450479 w 534466"/>
                <a:gd name="connsiteY9" fmla="*/ 477012 h 534466"/>
                <a:gd name="connsiteX10" fmla="*/ 534467 w 534466"/>
                <a:gd name="connsiteY10" fmla="*/ 211496 h 534466"/>
                <a:gd name="connsiteX11" fmla="*/ 367637 w 534466"/>
                <a:gd name="connsiteY11" fmla="*/ 16034 h 534466"/>
                <a:gd name="connsiteX12" fmla="*/ 114529 w 534466"/>
                <a:gd name="connsiteY12" fmla="*/ 73871 h 534466"/>
                <a:gd name="connsiteX13" fmla="*/ 17370 w 534466"/>
                <a:gd name="connsiteY13" fmla="*/ 322970 h 5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534466">
                  <a:moveTo>
                    <a:pt x="181146" y="544583"/>
                  </a:moveTo>
                  <a:cubicBezTo>
                    <a:pt x="107085" y="455633"/>
                    <a:pt x="71008" y="411730"/>
                    <a:pt x="0" y="326407"/>
                  </a:cubicBezTo>
                  <a:cubicBezTo>
                    <a:pt x="41230" y="221040"/>
                    <a:pt x="62418" y="167212"/>
                    <a:pt x="104030" y="61654"/>
                  </a:cubicBezTo>
                  <a:cubicBezTo>
                    <a:pt x="212642" y="37222"/>
                    <a:pt x="266470" y="25005"/>
                    <a:pt x="373363" y="0"/>
                  </a:cubicBezTo>
                  <a:cubicBezTo>
                    <a:pt x="443226" y="80743"/>
                    <a:pt x="478730" y="122546"/>
                    <a:pt x="551264" y="207679"/>
                  </a:cubicBezTo>
                  <a:cubicBezTo>
                    <a:pt x="515761" y="320680"/>
                    <a:pt x="497627" y="378326"/>
                    <a:pt x="462314" y="491137"/>
                  </a:cubicBezTo>
                  <a:cubicBezTo>
                    <a:pt x="350267" y="514233"/>
                    <a:pt x="293957" y="524732"/>
                    <a:pt x="181146" y="544583"/>
                  </a:cubicBezTo>
                  <a:close/>
                  <a:moveTo>
                    <a:pt x="17370" y="322970"/>
                  </a:moveTo>
                  <a:cubicBezTo>
                    <a:pt x="83988" y="403140"/>
                    <a:pt x="117774" y="444371"/>
                    <a:pt x="187064" y="527595"/>
                  </a:cubicBezTo>
                  <a:cubicBezTo>
                    <a:pt x="292811" y="508698"/>
                    <a:pt x="345495" y="498581"/>
                    <a:pt x="450479" y="477012"/>
                  </a:cubicBezTo>
                  <a:cubicBezTo>
                    <a:pt x="483883" y="371263"/>
                    <a:pt x="500872" y="317435"/>
                    <a:pt x="534467" y="211496"/>
                  </a:cubicBezTo>
                  <a:cubicBezTo>
                    <a:pt x="466513" y="131517"/>
                    <a:pt x="433300" y="92196"/>
                    <a:pt x="367637" y="16034"/>
                  </a:cubicBezTo>
                  <a:cubicBezTo>
                    <a:pt x="267233" y="39512"/>
                    <a:pt x="216650" y="50965"/>
                    <a:pt x="114529" y="73871"/>
                  </a:cubicBezTo>
                  <a:cubicBezTo>
                    <a:pt x="75780" y="173320"/>
                    <a:pt x="55929" y="223712"/>
                    <a:pt x="17370" y="322970"/>
                  </a:cubicBezTo>
                  <a:close/>
                </a:path>
              </a:pathLst>
            </a:custGeom>
            <a:grpFill/>
            <a:ln w="19088" cap="flat">
              <a:noFill/>
              <a:prstDash val="solid"/>
              <a:miter/>
            </a:ln>
          </p:spPr>
          <p:txBody>
            <a:bodyPr rtlCol="0" anchor="ctr"/>
            <a:lstStyle/>
            <a:p>
              <a:endParaRPr lang="en-US" dirty="0"/>
            </a:p>
          </p:txBody>
        </p:sp>
        <p:sp>
          <p:nvSpPr>
            <p:cNvPr id="876" name="Freeform: Shape 875">
              <a:extLst>
                <a:ext uri="{FF2B5EF4-FFF2-40B4-BE49-F238E27FC236}">
                  <a16:creationId xmlns:a16="http://schemas.microsoft.com/office/drawing/2014/main" id="{548CAB6F-8AFB-477F-81B4-F9EB6FD8A895}"/>
                </a:ext>
              </a:extLst>
            </p:cNvPr>
            <p:cNvSpPr/>
            <p:nvPr/>
          </p:nvSpPr>
          <p:spPr>
            <a:xfrm>
              <a:off x="3837878" y="6331392"/>
              <a:ext cx="534467" cy="572643"/>
            </a:xfrm>
            <a:custGeom>
              <a:avLst/>
              <a:gdLst>
                <a:gd name="connsiteX0" fmla="*/ 196416 w 534466"/>
                <a:gd name="connsiteY0" fmla="*/ 582187 h 572642"/>
                <a:gd name="connsiteX1" fmla="*/ 0 w 534466"/>
                <a:gd name="connsiteY1" fmla="*/ 348930 h 572642"/>
                <a:gd name="connsiteX2" fmla="*/ 89523 w 534466"/>
                <a:gd name="connsiteY2" fmla="*/ 66045 h 572642"/>
                <a:gd name="connsiteX3" fmla="*/ 357711 w 534466"/>
                <a:gd name="connsiteY3" fmla="*/ 0 h 572642"/>
                <a:gd name="connsiteX4" fmla="*/ 551455 w 534466"/>
                <a:gd name="connsiteY4" fmla="*/ 217795 h 572642"/>
                <a:gd name="connsiteX5" fmla="*/ 479111 w 534466"/>
                <a:gd name="connsiteY5" fmla="*/ 520532 h 572642"/>
                <a:gd name="connsiteX6" fmla="*/ 196416 w 534466"/>
                <a:gd name="connsiteY6" fmla="*/ 582187 h 572642"/>
                <a:gd name="connsiteX7" fmla="*/ 17370 w 534466"/>
                <a:gd name="connsiteY7" fmla="*/ 345304 h 572642"/>
                <a:gd name="connsiteX8" fmla="*/ 201379 w 534466"/>
                <a:gd name="connsiteY8" fmla="*/ 564053 h 572642"/>
                <a:gd name="connsiteX9" fmla="*/ 466131 w 534466"/>
                <a:gd name="connsiteY9" fmla="*/ 505834 h 572642"/>
                <a:gd name="connsiteX10" fmla="*/ 534467 w 534466"/>
                <a:gd name="connsiteY10" fmla="*/ 222376 h 572642"/>
                <a:gd name="connsiteX11" fmla="*/ 352748 w 534466"/>
                <a:gd name="connsiteY11" fmla="*/ 17370 h 572642"/>
                <a:gd name="connsiteX12" fmla="*/ 100785 w 534466"/>
                <a:gd name="connsiteY12" fmla="*/ 79407 h 572642"/>
                <a:gd name="connsiteX13" fmla="*/ 17370 w 534466"/>
                <a:gd name="connsiteY13" fmla="*/ 345304 h 57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572642">
                  <a:moveTo>
                    <a:pt x="196416" y="582187"/>
                  </a:moveTo>
                  <a:cubicBezTo>
                    <a:pt x="115864" y="487892"/>
                    <a:pt x="76734" y="440935"/>
                    <a:pt x="0" y="348930"/>
                  </a:cubicBezTo>
                  <a:cubicBezTo>
                    <a:pt x="35504" y="236311"/>
                    <a:pt x="53638" y="178855"/>
                    <a:pt x="89523" y="66045"/>
                  </a:cubicBezTo>
                  <a:cubicBezTo>
                    <a:pt x="197561" y="40658"/>
                    <a:pt x="251199" y="27487"/>
                    <a:pt x="357711" y="0"/>
                  </a:cubicBezTo>
                  <a:cubicBezTo>
                    <a:pt x="433491" y="85324"/>
                    <a:pt x="472239" y="129035"/>
                    <a:pt x="551455" y="217795"/>
                  </a:cubicBezTo>
                  <a:cubicBezTo>
                    <a:pt x="522632" y="338432"/>
                    <a:pt x="507743" y="399895"/>
                    <a:pt x="479111" y="520532"/>
                  </a:cubicBezTo>
                  <a:cubicBezTo>
                    <a:pt x="366301" y="547828"/>
                    <a:pt x="309800" y="560045"/>
                    <a:pt x="196416" y="582187"/>
                  </a:cubicBezTo>
                  <a:close/>
                  <a:moveTo>
                    <a:pt x="17370" y="345304"/>
                  </a:moveTo>
                  <a:cubicBezTo>
                    <a:pt x="89332" y="431582"/>
                    <a:pt x="126172" y="475675"/>
                    <a:pt x="201379" y="564053"/>
                  </a:cubicBezTo>
                  <a:cubicBezTo>
                    <a:pt x="307509" y="543056"/>
                    <a:pt x="360383" y="531412"/>
                    <a:pt x="466131" y="505834"/>
                  </a:cubicBezTo>
                  <a:cubicBezTo>
                    <a:pt x="493236" y="392833"/>
                    <a:pt x="507170" y="335378"/>
                    <a:pt x="534467" y="222376"/>
                  </a:cubicBezTo>
                  <a:cubicBezTo>
                    <a:pt x="460214" y="139152"/>
                    <a:pt x="423947" y="97922"/>
                    <a:pt x="352748" y="17370"/>
                  </a:cubicBezTo>
                  <a:cubicBezTo>
                    <a:pt x="252535" y="43139"/>
                    <a:pt x="202143" y="55546"/>
                    <a:pt x="100785" y="79407"/>
                  </a:cubicBezTo>
                  <a:cubicBezTo>
                    <a:pt x="67381" y="185536"/>
                    <a:pt x="50392" y="239365"/>
                    <a:pt x="17370" y="345304"/>
                  </a:cubicBezTo>
                  <a:close/>
                </a:path>
              </a:pathLst>
            </a:custGeom>
            <a:grpFill/>
            <a:ln w="19088" cap="flat">
              <a:noFill/>
              <a:prstDash val="solid"/>
              <a:miter/>
            </a:ln>
          </p:spPr>
          <p:txBody>
            <a:bodyPr rtlCol="0" anchor="ctr"/>
            <a:lstStyle/>
            <a:p>
              <a:endParaRPr lang="en-US" dirty="0"/>
            </a:p>
          </p:txBody>
        </p:sp>
        <p:sp>
          <p:nvSpPr>
            <p:cNvPr id="877" name="Freeform: Shape 876">
              <a:extLst>
                <a:ext uri="{FF2B5EF4-FFF2-40B4-BE49-F238E27FC236}">
                  <a16:creationId xmlns:a16="http://schemas.microsoft.com/office/drawing/2014/main" id="{F525E1DD-B1CF-463B-846D-356F5C613768}"/>
                </a:ext>
              </a:extLst>
            </p:cNvPr>
            <p:cNvSpPr/>
            <p:nvPr/>
          </p:nvSpPr>
          <p:spPr>
            <a:xfrm>
              <a:off x="4301719" y="6467299"/>
              <a:ext cx="553555" cy="610819"/>
            </a:xfrm>
            <a:custGeom>
              <a:avLst/>
              <a:gdLst>
                <a:gd name="connsiteX0" fmla="*/ 215314 w 553554"/>
                <a:gd name="connsiteY0" fmla="*/ 620363 h 610818"/>
                <a:gd name="connsiteX1" fmla="*/ 0 w 553554"/>
                <a:gd name="connsiteY1" fmla="*/ 379471 h 610818"/>
                <a:gd name="connsiteX2" fmla="*/ 72917 w 553554"/>
                <a:gd name="connsiteY2" fmla="*/ 77307 h 610818"/>
                <a:gd name="connsiteX3" fmla="*/ 341677 w 553554"/>
                <a:gd name="connsiteY3" fmla="*/ 0 h 610818"/>
                <a:gd name="connsiteX4" fmla="*/ 553936 w 553554"/>
                <a:gd name="connsiteY4" fmla="*/ 220468 h 610818"/>
                <a:gd name="connsiteX5" fmla="*/ 500299 w 553554"/>
                <a:gd name="connsiteY5" fmla="*/ 542102 h 610818"/>
                <a:gd name="connsiteX6" fmla="*/ 215314 w 553554"/>
                <a:gd name="connsiteY6" fmla="*/ 620363 h 610818"/>
                <a:gd name="connsiteX7" fmla="*/ 17370 w 553554"/>
                <a:gd name="connsiteY7" fmla="*/ 375272 h 610818"/>
                <a:gd name="connsiteX8" fmla="*/ 219322 w 553554"/>
                <a:gd name="connsiteY8" fmla="*/ 601084 h 610818"/>
                <a:gd name="connsiteX9" fmla="*/ 485983 w 553554"/>
                <a:gd name="connsiteY9" fmla="*/ 527404 h 610818"/>
                <a:gd name="connsiteX10" fmla="*/ 536948 w 553554"/>
                <a:gd name="connsiteY10" fmla="*/ 226194 h 610818"/>
                <a:gd name="connsiteX11" fmla="*/ 337860 w 553554"/>
                <a:gd name="connsiteY11" fmla="*/ 18515 h 610818"/>
                <a:gd name="connsiteX12" fmla="*/ 85324 w 553554"/>
                <a:gd name="connsiteY12" fmla="*/ 91241 h 610818"/>
                <a:gd name="connsiteX13" fmla="*/ 17370 w 553554"/>
                <a:gd name="connsiteY13" fmla="*/ 375272 h 6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610818">
                  <a:moveTo>
                    <a:pt x="215314" y="620363"/>
                  </a:moveTo>
                  <a:cubicBezTo>
                    <a:pt x="126936" y="523968"/>
                    <a:pt x="83988" y="475484"/>
                    <a:pt x="0" y="379471"/>
                  </a:cubicBezTo>
                  <a:cubicBezTo>
                    <a:pt x="29014" y="259026"/>
                    <a:pt x="43712" y="197753"/>
                    <a:pt x="72917" y="77307"/>
                  </a:cubicBezTo>
                  <a:cubicBezTo>
                    <a:pt x="180955" y="48102"/>
                    <a:pt x="234783" y="32450"/>
                    <a:pt x="341677" y="0"/>
                  </a:cubicBezTo>
                  <a:cubicBezTo>
                    <a:pt x="424710" y="87233"/>
                    <a:pt x="467086" y="131708"/>
                    <a:pt x="553936" y="220468"/>
                  </a:cubicBezTo>
                  <a:cubicBezTo>
                    <a:pt x="532558" y="348549"/>
                    <a:pt x="521487" y="413830"/>
                    <a:pt x="500299" y="542102"/>
                  </a:cubicBezTo>
                  <a:cubicBezTo>
                    <a:pt x="386534" y="576842"/>
                    <a:pt x="329651" y="592495"/>
                    <a:pt x="215314" y="620363"/>
                  </a:cubicBezTo>
                  <a:close/>
                  <a:moveTo>
                    <a:pt x="17370" y="375272"/>
                  </a:moveTo>
                  <a:cubicBezTo>
                    <a:pt x="96204" y="465177"/>
                    <a:pt x="136480" y="510606"/>
                    <a:pt x="219322" y="601084"/>
                  </a:cubicBezTo>
                  <a:cubicBezTo>
                    <a:pt x="326216" y="574552"/>
                    <a:pt x="379663" y="559854"/>
                    <a:pt x="485983" y="527404"/>
                  </a:cubicBezTo>
                  <a:cubicBezTo>
                    <a:pt x="506216" y="407149"/>
                    <a:pt x="516524" y="346067"/>
                    <a:pt x="536948" y="226194"/>
                  </a:cubicBezTo>
                  <a:cubicBezTo>
                    <a:pt x="455442" y="142397"/>
                    <a:pt x="415739" y="100785"/>
                    <a:pt x="337860" y="18515"/>
                  </a:cubicBezTo>
                  <a:cubicBezTo>
                    <a:pt x="237456" y="49247"/>
                    <a:pt x="186873" y="63754"/>
                    <a:pt x="85324" y="91241"/>
                  </a:cubicBezTo>
                  <a:cubicBezTo>
                    <a:pt x="58218" y="204434"/>
                    <a:pt x="44285" y="261889"/>
                    <a:pt x="17370" y="375272"/>
                  </a:cubicBezTo>
                  <a:close/>
                </a:path>
              </a:pathLst>
            </a:custGeom>
            <a:grpFill/>
            <a:ln w="19088" cap="flat">
              <a:noFill/>
              <a:prstDash val="solid"/>
              <a:miter/>
            </a:ln>
          </p:spPr>
          <p:txBody>
            <a:bodyPr rtlCol="0" anchor="ctr"/>
            <a:lstStyle/>
            <a:p>
              <a:endParaRPr lang="en-US" dirty="0"/>
            </a:p>
          </p:txBody>
        </p:sp>
        <p:sp>
          <p:nvSpPr>
            <p:cNvPr id="878" name="Freeform: Shape 877">
              <a:extLst>
                <a:ext uri="{FF2B5EF4-FFF2-40B4-BE49-F238E27FC236}">
                  <a16:creationId xmlns:a16="http://schemas.microsoft.com/office/drawing/2014/main" id="{D5F7204C-2D0C-45AC-8A94-719648EC7349}"/>
                </a:ext>
              </a:extLst>
            </p:cNvPr>
            <p:cNvSpPr/>
            <p:nvPr/>
          </p:nvSpPr>
          <p:spPr>
            <a:xfrm>
              <a:off x="4785984" y="6587745"/>
              <a:ext cx="553555" cy="648995"/>
            </a:xfrm>
            <a:custGeom>
              <a:avLst/>
              <a:gdLst>
                <a:gd name="connsiteX0" fmla="*/ 236502 w 553554"/>
                <a:gd name="connsiteY0" fmla="*/ 656058 h 648995"/>
                <a:gd name="connsiteX1" fmla="*/ 0 w 553554"/>
                <a:gd name="connsiteY1" fmla="*/ 416884 h 648995"/>
                <a:gd name="connsiteX2" fmla="*/ 54210 w 553554"/>
                <a:gd name="connsiteY2" fmla="*/ 95822 h 648995"/>
                <a:gd name="connsiteX3" fmla="*/ 323734 w 553554"/>
                <a:gd name="connsiteY3" fmla="*/ 0 h 648995"/>
                <a:gd name="connsiteX4" fmla="*/ 555845 w 553554"/>
                <a:gd name="connsiteY4" fmla="*/ 214550 h 648995"/>
                <a:gd name="connsiteX5" fmla="*/ 522632 w 553554"/>
                <a:gd name="connsiteY5" fmla="*/ 552600 h 648995"/>
                <a:gd name="connsiteX6" fmla="*/ 236502 w 553554"/>
                <a:gd name="connsiteY6" fmla="*/ 656058 h 648995"/>
                <a:gd name="connsiteX7" fmla="*/ 17561 w 553554"/>
                <a:gd name="connsiteY7" fmla="*/ 411539 h 648995"/>
                <a:gd name="connsiteX8" fmla="*/ 239174 w 553554"/>
                <a:gd name="connsiteY8" fmla="*/ 635442 h 648995"/>
                <a:gd name="connsiteX9" fmla="*/ 507171 w 553554"/>
                <a:gd name="connsiteY9" fmla="*/ 538284 h 648995"/>
                <a:gd name="connsiteX10" fmla="*/ 539048 w 553554"/>
                <a:gd name="connsiteY10" fmla="*/ 221613 h 648995"/>
                <a:gd name="connsiteX11" fmla="*/ 321253 w 553554"/>
                <a:gd name="connsiteY11" fmla="*/ 19470 h 648995"/>
                <a:gd name="connsiteX12" fmla="*/ 67954 w 553554"/>
                <a:gd name="connsiteY12" fmla="*/ 109757 h 648995"/>
                <a:gd name="connsiteX13" fmla="*/ 17561 w 553554"/>
                <a:gd name="connsiteY13" fmla="*/ 411539 h 64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648995">
                  <a:moveTo>
                    <a:pt x="236502" y="656058"/>
                  </a:moveTo>
                  <a:cubicBezTo>
                    <a:pt x="139534" y="561572"/>
                    <a:pt x="92196" y="513279"/>
                    <a:pt x="0" y="416884"/>
                  </a:cubicBezTo>
                  <a:cubicBezTo>
                    <a:pt x="21570" y="288803"/>
                    <a:pt x="32640" y="223712"/>
                    <a:pt x="54210" y="95822"/>
                  </a:cubicBezTo>
                  <a:cubicBezTo>
                    <a:pt x="162631" y="59746"/>
                    <a:pt x="216459" y="40467"/>
                    <a:pt x="323734" y="0"/>
                  </a:cubicBezTo>
                  <a:cubicBezTo>
                    <a:pt x="414403" y="85705"/>
                    <a:pt x="460978" y="129035"/>
                    <a:pt x="555845" y="214550"/>
                  </a:cubicBezTo>
                  <a:cubicBezTo>
                    <a:pt x="542675" y="349121"/>
                    <a:pt x="535803" y="417838"/>
                    <a:pt x="522632" y="552600"/>
                  </a:cubicBezTo>
                  <a:cubicBezTo>
                    <a:pt x="408676" y="598030"/>
                    <a:pt x="351412" y="618836"/>
                    <a:pt x="236502" y="656058"/>
                  </a:cubicBezTo>
                  <a:close/>
                  <a:moveTo>
                    <a:pt x="17561" y="411539"/>
                  </a:moveTo>
                  <a:cubicBezTo>
                    <a:pt x="104221" y="501826"/>
                    <a:pt x="148505" y="546874"/>
                    <a:pt x="239174" y="635442"/>
                  </a:cubicBezTo>
                  <a:cubicBezTo>
                    <a:pt x="346831" y="600129"/>
                    <a:pt x="400469" y="580851"/>
                    <a:pt x="507171" y="538284"/>
                  </a:cubicBezTo>
                  <a:cubicBezTo>
                    <a:pt x="519769" y="411921"/>
                    <a:pt x="526259" y="347594"/>
                    <a:pt x="539048" y="221613"/>
                  </a:cubicBezTo>
                  <a:cubicBezTo>
                    <a:pt x="450098" y="141061"/>
                    <a:pt x="406577" y="100403"/>
                    <a:pt x="321253" y="19470"/>
                  </a:cubicBezTo>
                  <a:cubicBezTo>
                    <a:pt x="220468" y="57646"/>
                    <a:pt x="169884" y="75779"/>
                    <a:pt x="67954" y="109757"/>
                  </a:cubicBezTo>
                  <a:cubicBezTo>
                    <a:pt x="47720" y="230011"/>
                    <a:pt x="37604" y="291093"/>
                    <a:pt x="17561" y="411539"/>
                  </a:cubicBezTo>
                  <a:close/>
                </a:path>
              </a:pathLst>
            </a:custGeom>
            <a:grpFill/>
            <a:ln w="19088" cap="flat">
              <a:noFill/>
              <a:prstDash val="solid"/>
              <a:miter/>
            </a:ln>
          </p:spPr>
          <p:txBody>
            <a:bodyPr rtlCol="0" anchor="ctr"/>
            <a:lstStyle/>
            <a:p>
              <a:endParaRPr lang="en-US" dirty="0"/>
            </a:p>
          </p:txBody>
        </p:sp>
        <p:sp>
          <p:nvSpPr>
            <p:cNvPr id="879" name="Freeform: Shape 878">
              <a:extLst>
                <a:ext uri="{FF2B5EF4-FFF2-40B4-BE49-F238E27FC236}">
                  <a16:creationId xmlns:a16="http://schemas.microsoft.com/office/drawing/2014/main" id="{22872237-3245-4B1C-A97C-05463C8FB6E1}"/>
                </a:ext>
              </a:extLst>
            </p:cNvPr>
            <p:cNvSpPr/>
            <p:nvPr/>
          </p:nvSpPr>
          <p:spPr>
            <a:xfrm>
              <a:off x="5292200" y="6677841"/>
              <a:ext cx="553555" cy="668083"/>
            </a:xfrm>
            <a:custGeom>
              <a:avLst/>
              <a:gdLst>
                <a:gd name="connsiteX0" fmla="*/ 257689 w 553554"/>
                <a:gd name="connsiteY0" fmla="*/ 684499 h 668083"/>
                <a:gd name="connsiteX1" fmla="*/ 0 w 553554"/>
                <a:gd name="connsiteY1" fmla="*/ 458687 h 668083"/>
                <a:gd name="connsiteX2" fmla="*/ 33977 w 553554"/>
                <a:gd name="connsiteY2" fmla="*/ 121210 h 668083"/>
                <a:gd name="connsiteX3" fmla="*/ 303119 w 553554"/>
                <a:gd name="connsiteY3" fmla="*/ 0 h 668083"/>
                <a:gd name="connsiteX4" fmla="*/ 554509 w 553554"/>
                <a:gd name="connsiteY4" fmla="*/ 198134 h 668083"/>
                <a:gd name="connsiteX5" fmla="*/ 542865 w 553554"/>
                <a:gd name="connsiteY5" fmla="*/ 547829 h 668083"/>
                <a:gd name="connsiteX6" fmla="*/ 257689 w 553554"/>
                <a:gd name="connsiteY6" fmla="*/ 684499 h 668083"/>
                <a:gd name="connsiteX7" fmla="*/ 17561 w 553554"/>
                <a:gd name="connsiteY7" fmla="*/ 451815 h 668083"/>
                <a:gd name="connsiteX8" fmla="*/ 259025 w 553554"/>
                <a:gd name="connsiteY8" fmla="*/ 663120 h 668083"/>
                <a:gd name="connsiteX9" fmla="*/ 526068 w 553554"/>
                <a:gd name="connsiteY9" fmla="*/ 534848 h 668083"/>
                <a:gd name="connsiteX10" fmla="*/ 537711 w 553554"/>
                <a:gd name="connsiteY10" fmla="*/ 207106 h 668083"/>
                <a:gd name="connsiteX11" fmla="*/ 301783 w 553554"/>
                <a:gd name="connsiteY11" fmla="*/ 20234 h 668083"/>
                <a:gd name="connsiteX12" fmla="*/ 48865 w 553554"/>
                <a:gd name="connsiteY12" fmla="*/ 134571 h 668083"/>
                <a:gd name="connsiteX13" fmla="*/ 17561 w 553554"/>
                <a:gd name="connsiteY13" fmla="*/ 451815 h 66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668083">
                  <a:moveTo>
                    <a:pt x="257689" y="684499"/>
                  </a:moveTo>
                  <a:cubicBezTo>
                    <a:pt x="152323" y="596694"/>
                    <a:pt x="100785" y="551073"/>
                    <a:pt x="0" y="458687"/>
                  </a:cubicBezTo>
                  <a:cubicBezTo>
                    <a:pt x="13361" y="324116"/>
                    <a:pt x="20424" y="255399"/>
                    <a:pt x="33977" y="121210"/>
                  </a:cubicBezTo>
                  <a:cubicBezTo>
                    <a:pt x="142397" y="75589"/>
                    <a:pt x="196226" y="51156"/>
                    <a:pt x="303119" y="0"/>
                  </a:cubicBezTo>
                  <a:cubicBezTo>
                    <a:pt x="401613" y="80361"/>
                    <a:pt x="451815" y="120446"/>
                    <a:pt x="554509" y="198134"/>
                  </a:cubicBezTo>
                  <a:cubicBezTo>
                    <a:pt x="549928" y="337287"/>
                    <a:pt x="547447" y="408295"/>
                    <a:pt x="542865" y="547829"/>
                  </a:cubicBezTo>
                  <a:cubicBezTo>
                    <a:pt x="429482" y="607192"/>
                    <a:pt x="372408" y="634679"/>
                    <a:pt x="257689" y="684499"/>
                  </a:cubicBezTo>
                  <a:close/>
                  <a:moveTo>
                    <a:pt x="17561" y="451815"/>
                  </a:moveTo>
                  <a:cubicBezTo>
                    <a:pt x="112238" y="538093"/>
                    <a:pt x="160530" y="580851"/>
                    <a:pt x="259025" y="663120"/>
                  </a:cubicBezTo>
                  <a:cubicBezTo>
                    <a:pt x="366491" y="615973"/>
                    <a:pt x="419938" y="590395"/>
                    <a:pt x="526068" y="534848"/>
                  </a:cubicBezTo>
                  <a:cubicBezTo>
                    <a:pt x="530649" y="404095"/>
                    <a:pt x="533131" y="337478"/>
                    <a:pt x="537711" y="207106"/>
                  </a:cubicBezTo>
                  <a:cubicBezTo>
                    <a:pt x="441507" y="133617"/>
                    <a:pt x="394360" y="96013"/>
                    <a:pt x="301783" y="20234"/>
                  </a:cubicBezTo>
                  <a:cubicBezTo>
                    <a:pt x="201188" y="68526"/>
                    <a:pt x="150605" y="91432"/>
                    <a:pt x="48865" y="134571"/>
                  </a:cubicBezTo>
                  <a:cubicBezTo>
                    <a:pt x="36267" y="260934"/>
                    <a:pt x="29968" y="325261"/>
                    <a:pt x="17561" y="451815"/>
                  </a:cubicBezTo>
                  <a:close/>
                </a:path>
              </a:pathLst>
            </a:custGeom>
            <a:grpFill/>
            <a:ln w="19088" cap="flat">
              <a:noFill/>
              <a:prstDash val="solid"/>
              <a:miter/>
            </a:ln>
          </p:spPr>
          <p:txBody>
            <a:bodyPr rtlCol="0" anchor="ctr"/>
            <a:lstStyle/>
            <a:p>
              <a:endParaRPr lang="en-US" dirty="0"/>
            </a:p>
          </p:txBody>
        </p:sp>
        <p:sp>
          <p:nvSpPr>
            <p:cNvPr id="880" name="Freeform: Shape 879">
              <a:extLst>
                <a:ext uri="{FF2B5EF4-FFF2-40B4-BE49-F238E27FC236}">
                  <a16:creationId xmlns:a16="http://schemas.microsoft.com/office/drawing/2014/main" id="{BED4F21B-4102-42E6-825E-EEA221FBD39E}"/>
                </a:ext>
              </a:extLst>
            </p:cNvPr>
            <p:cNvSpPr/>
            <p:nvPr/>
          </p:nvSpPr>
          <p:spPr>
            <a:xfrm>
              <a:off x="5817696" y="6721553"/>
              <a:ext cx="553555" cy="687171"/>
            </a:xfrm>
            <a:custGeom>
              <a:avLst/>
              <a:gdLst>
                <a:gd name="connsiteX0" fmla="*/ 276205 w 553554"/>
                <a:gd name="connsiteY0" fmla="*/ 701297 h 687171"/>
                <a:gd name="connsiteX1" fmla="*/ 0 w 553554"/>
                <a:gd name="connsiteY1" fmla="*/ 502017 h 687171"/>
                <a:gd name="connsiteX2" fmla="*/ 12407 w 553554"/>
                <a:gd name="connsiteY2" fmla="*/ 152705 h 687171"/>
                <a:gd name="connsiteX3" fmla="*/ 278686 w 553554"/>
                <a:gd name="connsiteY3" fmla="*/ 0 h 687171"/>
                <a:gd name="connsiteX4" fmla="*/ 545729 w 553554"/>
                <a:gd name="connsiteY4" fmla="*/ 169693 h 687171"/>
                <a:gd name="connsiteX5" fmla="*/ 554891 w 553554"/>
                <a:gd name="connsiteY5" fmla="*/ 522823 h 687171"/>
                <a:gd name="connsiteX6" fmla="*/ 276205 w 553554"/>
                <a:gd name="connsiteY6" fmla="*/ 701297 h 687171"/>
                <a:gd name="connsiteX7" fmla="*/ 17561 w 553554"/>
                <a:gd name="connsiteY7" fmla="*/ 493045 h 687171"/>
                <a:gd name="connsiteX8" fmla="*/ 276395 w 553554"/>
                <a:gd name="connsiteY8" fmla="*/ 679345 h 687171"/>
                <a:gd name="connsiteX9" fmla="*/ 537712 w 553554"/>
                <a:gd name="connsiteY9" fmla="*/ 512706 h 687171"/>
                <a:gd name="connsiteX10" fmla="*/ 529694 w 553554"/>
                <a:gd name="connsiteY10" fmla="*/ 181146 h 687171"/>
                <a:gd name="connsiteX11" fmla="*/ 278877 w 553554"/>
                <a:gd name="connsiteY11" fmla="*/ 20806 h 687171"/>
                <a:gd name="connsiteX12" fmla="*/ 28632 w 553554"/>
                <a:gd name="connsiteY12" fmla="*/ 164921 h 687171"/>
                <a:gd name="connsiteX13" fmla="*/ 17561 w 553554"/>
                <a:gd name="connsiteY13" fmla="*/ 493045 h 68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687171">
                  <a:moveTo>
                    <a:pt x="276205" y="701297"/>
                  </a:moveTo>
                  <a:cubicBezTo>
                    <a:pt x="163967" y="625708"/>
                    <a:pt x="108611" y="585432"/>
                    <a:pt x="0" y="502017"/>
                  </a:cubicBezTo>
                  <a:cubicBezTo>
                    <a:pt x="4963" y="362674"/>
                    <a:pt x="7444" y="291666"/>
                    <a:pt x="12407" y="152705"/>
                  </a:cubicBezTo>
                  <a:cubicBezTo>
                    <a:pt x="119873" y="94868"/>
                    <a:pt x="172938" y="64136"/>
                    <a:pt x="278686" y="0"/>
                  </a:cubicBezTo>
                  <a:cubicBezTo>
                    <a:pt x="383861" y="70626"/>
                    <a:pt x="437690" y="105175"/>
                    <a:pt x="545729" y="169693"/>
                  </a:cubicBezTo>
                  <a:cubicBezTo>
                    <a:pt x="549356" y="310182"/>
                    <a:pt x="551264" y="382144"/>
                    <a:pt x="554891" y="522823"/>
                  </a:cubicBezTo>
                  <a:cubicBezTo>
                    <a:pt x="444944" y="599939"/>
                    <a:pt x="389206" y="635824"/>
                    <a:pt x="276205" y="701297"/>
                  </a:cubicBezTo>
                  <a:close/>
                  <a:moveTo>
                    <a:pt x="17561" y="493045"/>
                  </a:moveTo>
                  <a:cubicBezTo>
                    <a:pt x="119491" y="570734"/>
                    <a:pt x="171220" y="608528"/>
                    <a:pt x="276395" y="679345"/>
                  </a:cubicBezTo>
                  <a:cubicBezTo>
                    <a:pt x="382144" y="617691"/>
                    <a:pt x="434445" y="584287"/>
                    <a:pt x="537712" y="512706"/>
                  </a:cubicBezTo>
                  <a:cubicBezTo>
                    <a:pt x="534466" y="380426"/>
                    <a:pt x="532940" y="313236"/>
                    <a:pt x="529694" y="181146"/>
                  </a:cubicBezTo>
                  <a:cubicBezTo>
                    <a:pt x="428336" y="120064"/>
                    <a:pt x="377944" y="87423"/>
                    <a:pt x="278877" y="20806"/>
                  </a:cubicBezTo>
                  <a:cubicBezTo>
                    <a:pt x="179619" y="81124"/>
                    <a:pt x="129608" y="110138"/>
                    <a:pt x="28632" y="164921"/>
                  </a:cubicBezTo>
                  <a:cubicBezTo>
                    <a:pt x="24051" y="295484"/>
                    <a:pt x="21951" y="362101"/>
                    <a:pt x="17561" y="493045"/>
                  </a:cubicBezTo>
                  <a:close/>
                </a:path>
              </a:pathLst>
            </a:custGeom>
            <a:grpFill/>
            <a:ln w="19088" cap="flat">
              <a:noFill/>
              <a:prstDash val="solid"/>
              <a:miter/>
            </a:ln>
          </p:spPr>
          <p:txBody>
            <a:bodyPr rtlCol="0" anchor="ctr"/>
            <a:lstStyle/>
            <a:p>
              <a:endParaRPr lang="en-US" dirty="0"/>
            </a:p>
          </p:txBody>
        </p:sp>
        <p:sp>
          <p:nvSpPr>
            <p:cNvPr id="881" name="Freeform: Shape 880">
              <a:extLst>
                <a:ext uri="{FF2B5EF4-FFF2-40B4-BE49-F238E27FC236}">
                  <a16:creationId xmlns:a16="http://schemas.microsoft.com/office/drawing/2014/main" id="{0ACEC3B9-9118-4614-B0B1-74DC959D5110}"/>
                </a:ext>
              </a:extLst>
            </p:cNvPr>
            <p:cNvSpPr/>
            <p:nvPr/>
          </p:nvSpPr>
          <p:spPr>
            <a:xfrm>
              <a:off x="6347009" y="6703992"/>
              <a:ext cx="553555" cy="687171"/>
            </a:xfrm>
            <a:custGeom>
              <a:avLst/>
              <a:gdLst>
                <a:gd name="connsiteX0" fmla="*/ 294529 w 553554"/>
                <a:gd name="connsiteY0" fmla="*/ 697479 h 687171"/>
                <a:gd name="connsiteX1" fmla="*/ 8589 w 553554"/>
                <a:gd name="connsiteY1" fmla="*/ 541338 h 687171"/>
                <a:gd name="connsiteX2" fmla="*/ 0 w 553554"/>
                <a:gd name="connsiteY2" fmla="*/ 188018 h 687171"/>
                <a:gd name="connsiteX3" fmla="*/ 257879 w 553554"/>
                <a:gd name="connsiteY3" fmla="*/ 0 h 687171"/>
                <a:gd name="connsiteX4" fmla="*/ 531221 w 553554"/>
                <a:gd name="connsiteY4" fmla="*/ 133426 h 687171"/>
                <a:gd name="connsiteX5" fmla="*/ 559281 w 553554"/>
                <a:gd name="connsiteY5" fmla="*/ 480447 h 687171"/>
                <a:gd name="connsiteX6" fmla="*/ 294529 w 553554"/>
                <a:gd name="connsiteY6" fmla="*/ 697479 h 687171"/>
                <a:gd name="connsiteX7" fmla="*/ 25386 w 553554"/>
                <a:gd name="connsiteY7" fmla="*/ 529504 h 687171"/>
                <a:gd name="connsiteX8" fmla="*/ 293384 w 553554"/>
                <a:gd name="connsiteY8" fmla="*/ 675718 h 687171"/>
                <a:gd name="connsiteX9" fmla="*/ 541529 w 553554"/>
                <a:gd name="connsiteY9" fmla="*/ 472621 h 687171"/>
                <a:gd name="connsiteX10" fmla="*/ 515760 w 553554"/>
                <a:gd name="connsiteY10" fmla="*/ 146787 h 687171"/>
                <a:gd name="connsiteX11" fmla="*/ 258835 w 553554"/>
                <a:gd name="connsiteY11" fmla="*/ 20806 h 687171"/>
                <a:gd name="connsiteX12" fmla="*/ 16798 w 553554"/>
                <a:gd name="connsiteY12" fmla="*/ 198325 h 687171"/>
                <a:gd name="connsiteX13" fmla="*/ 25386 w 553554"/>
                <a:gd name="connsiteY13" fmla="*/ 529504 h 68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687171">
                  <a:moveTo>
                    <a:pt x="294529" y="697479"/>
                  </a:moveTo>
                  <a:cubicBezTo>
                    <a:pt x="179236" y="640215"/>
                    <a:pt x="122163" y="608910"/>
                    <a:pt x="8589" y="541338"/>
                  </a:cubicBezTo>
                  <a:cubicBezTo>
                    <a:pt x="5153" y="400468"/>
                    <a:pt x="3436" y="328697"/>
                    <a:pt x="0" y="188018"/>
                  </a:cubicBezTo>
                  <a:cubicBezTo>
                    <a:pt x="104411" y="115674"/>
                    <a:pt x="155949" y="77688"/>
                    <a:pt x="257879" y="0"/>
                  </a:cubicBezTo>
                  <a:cubicBezTo>
                    <a:pt x="366491" y="56310"/>
                    <a:pt x="421273" y="83033"/>
                    <a:pt x="531221" y="133426"/>
                  </a:cubicBezTo>
                  <a:cubicBezTo>
                    <a:pt x="542484" y="271623"/>
                    <a:pt x="548210" y="342059"/>
                    <a:pt x="559281" y="480447"/>
                  </a:cubicBezTo>
                  <a:cubicBezTo>
                    <a:pt x="455060" y="570734"/>
                    <a:pt x="401995" y="614637"/>
                    <a:pt x="294529" y="697479"/>
                  </a:cubicBezTo>
                  <a:close/>
                  <a:moveTo>
                    <a:pt x="25386" y="529504"/>
                  </a:moveTo>
                  <a:cubicBezTo>
                    <a:pt x="131898" y="592494"/>
                    <a:pt x="185345" y="621699"/>
                    <a:pt x="293384" y="675718"/>
                  </a:cubicBezTo>
                  <a:cubicBezTo>
                    <a:pt x="394169" y="597839"/>
                    <a:pt x="443798" y="556990"/>
                    <a:pt x="541529" y="472621"/>
                  </a:cubicBezTo>
                  <a:cubicBezTo>
                    <a:pt x="531221" y="342631"/>
                    <a:pt x="526068" y="276586"/>
                    <a:pt x="515760" y="146787"/>
                  </a:cubicBezTo>
                  <a:cubicBezTo>
                    <a:pt x="412494" y="99067"/>
                    <a:pt x="360955" y="73871"/>
                    <a:pt x="258835" y="20806"/>
                  </a:cubicBezTo>
                  <a:cubicBezTo>
                    <a:pt x="163203" y="93913"/>
                    <a:pt x="114719" y="129799"/>
                    <a:pt x="16798" y="198325"/>
                  </a:cubicBezTo>
                  <a:cubicBezTo>
                    <a:pt x="20233" y="330033"/>
                    <a:pt x="21951" y="397414"/>
                    <a:pt x="25386" y="529504"/>
                  </a:cubicBezTo>
                  <a:close/>
                </a:path>
              </a:pathLst>
            </a:custGeom>
            <a:grpFill/>
            <a:ln w="19088" cap="flat">
              <a:noFill/>
              <a:prstDash val="solid"/>
              <a:miter/>
            </a:ln>
          </p:spPr>
          <p:txBody>
            <a:bodyPr rtlCol="0" anchor="ctr"/>
            <a:lstStyle/>
            <a:p>
              <a:endParaRPr lang="en-US" dirty="0"/>
            </a:p>
          </p:txBody>
        </p:sp>
        <p:sp>
          <p:nvSpPr>
            <p:cNvPr id="882" name="Freeform: Shape 881">
              <a:extLst>
                <a:ext uri="{FF2B5EF4-FFF2-40B4-BE49-F238E27FC236}">
                  <a16:creationId xmlns:a16="http://schemas.microsoft.com/office/drawing/2014/main" id="{04F7D1F3-6CF9-4818-93D3-4E451456CF2E}"/>
                </a:ext>
              </a:extLst>
            </p:cNvPr>
            <p:cNvSpPr/>
            <p:nvPr/>
          </p:nvSpPr>
          <p:spPr>
            <a:xfrm>
              <a:off x="6861814" y="6625540"/>
              <a:ext cx="553555" cy="668083"/>
            </a:xfrm>
            <a:custGeom>
              <a:avLst/>
              <a:gdLst>
                <a:gd name="connsiteX0" fmla="*/ 316290 w 553554"/>
                <a:gd name="connsiteY0" fmla="*/ 679918 h 668083"/>
                <a:gd name="connsiteX1" fmla="*/ 27487 w 553554"/>
                <a:gd name="connsiteY1" fmla="*/ 561762 h 668083"/>
                <a:gd name="connsiteX2" fmla="*/ 0 w 553554"/>
                <a:gd name="connsiteY2" fmla="*/ 214550 h 668083"/>
                <a:gd name="connsiteX3" fmla="*/ 243373 w 553554"/>
                <a:gd name="connsiteY3" fmla="*/ 0 h 668083"/>
                <a:gd name="connsiteX4" fmla="*/ 517669 w 553554"/>
                <a:gd name="connsiteY4" fmla="*/ 103648 h 668083"/>
                <a:gd name="connsiteX5" fmla="*/ 563099 w 553554"/>
                <a:gd name="connsiteY5" fmla="*/ 439408 h 668083"/>
                <a:gd name="connsiteX6" fmla="*/ 316290 w 553554"/>
                <a:gd name="connsiteY6" fmla="*/ 679918 h 668083"/>
                <a:gd name="connsiteX7" fmla="*/ 43521 w 553554"/>
                <a:gd name="connsiteY7" fmla="*/ 548210 h 668083"/>
                <a:gd name="connsiteX8" fmla="*/ 313999 w 553554"/>
                <a:gd name="connsiteY8" fmla="*/ 658730 h 668083"/>
                <a:gd name="connsiteX9" fmla="*/ 545538 w 553554"/>
                <a:gd name="connsiteY9" fmla="*/ 433681 h 668083"/>
                <a:gd name="connsiteX10" fmla="*/ 503544 w 553554"/>
                <a:gd name="connsiteY10" fmla="*/ 118155 h 668083"/>
                <a:gd name="connsiteX11" fmla="*/ 245664 w 553554"/>
                <a:gd name="connsiteY11" fmla="*/ 20233 h 668083"/>
                <a:gd name="connsiteX12" fmla="*/ 17180 w 553554"/>
                <a:gd name="connsiteY12" fmla="*/ 222567 h 668083"/>
                <a:gd name="connsiteX13" fmla="*/ 43521 w 553554"/>
                <a:gd name="connsiteY13" fmla="*/ 548210 h 66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668083">
                  <a:moveTo>
                    <a:pt x="316290" y="679918"/>
                  </a:moveTo>
                  <a:cubicBezTo>
                    <a:pt x="200425" y="637161"/>
                    <a:pt x="142779" y="613491"/>
                    <a:pt x="27487" y="561762"/>
                  </a:cubicBezTo>
                  <a:cubicBezTo>
                    <a:pt x="16607" y="423374"/>
                    <a:pt x="10880" y="352748"/>
                    <a:pt x="0" y="214550"/>
                  </a:cubicBezTo>
                  <a:cubicBezTo>
                    <a:pt x="98876" y="130181"/>
                    <a:pt x="147551" y="87042"/>
                    <a:pt x="243373" y="0"/>
                  </a:cubicBezTo>
                  <a:cubicBezTo>
                    <a:pt x="352748" y="43903"/>
                    <a:pt x="407722" y="64709"/>
                    <a:pt x="517669" y="103648"/>
                  </a:cubicBezTo>
                  <a:cubicBezTo>
                    <a:pt x="535803" y="237456"/>
                    <a:pt x="544965" y="305600"/>
                    <a:pt x="563099" y="439408"/>
                  </a:cubicBezTo>
                  <a:cubicBezTo>
                    <a:pt x="466131" y="537712"/>
                    <a:pt x="416885" y="586195"/>
                    <a:pt x="316290" y="679918"/>
                  </a:cubicBezTo>
                  <a:close/>
                  <a:moveTo>
                    <a:pt x="43521" y="548210"/>
                  </a:moveTo>
                  <a:cubicBezTo>
                    <a:pt x="151369" y="596312"/>
                    <a:pt x="205579" y="618454"/>
                    <a:pt x="313999" y="658730"/>
                  </a:cubicBezTo>
                  <a:cubicBezTo>
                    <a:pt x="408295" y="570734"/>
                    <a:pt x="454488" y="525495"/>
                    <a:pt x="545538" y="433681"/>
                  </a:cubicBezTo>
                  <a:cubicBezTo>
                    <a:pt x="528741" y="307891"/>
                    <a:pt x="520151" y="243946"/>
                    <a:pt x="503544" y="118155"/>
                  </a:cubicBezTo>
                  <a:cubicBezTo>
                    <a:pt x="400087" y="81124"/>
                    <a:pt x="348549" y="61464"/>
                    <a:pt x="245664" y="20233"/>
                  </a:cubicBezTo>
                  <a:cubicBezTo>
                    <a:pt x="155568" y="102312"/>
                    <a:pt x="109948" y="142970"/>
                    <a:pt x="17180" y="222567"/>
                  </a:cubicBezTo>
                  <a:cubicBezTo>
                    <a:pt x="27678" y="352175"/>
                    <a:pt x="33022" y="418220"/>
                    <a:pt x="43521" y="548210"/>
                  </a:cubicBezTo>
                  <a:close/>
                </a:path>
              </a:pathLst>
            </a:custGeom>
            <a:grpFill/>
            <a:ln w="19088" cap="flat">
              <a:noFill/>
              <a:prstDash val="solid"/>
              <a:miter/>
            </a:ln>
          </p:spPr>
          <p:txBody>
            <a:bodyPr rtlCol="0" anchor="ctr"/>
            <a:lstStyle/>
            <a:p>
              <a:endParaRPr lang="en-US" dirty="0"/>
            </a:p>
          </p:txBody>
        </p:sp>
        <p:sp>
          <p:nvSpPr>
            <p:cNvPr id="883" name="Freeform: Shape 882">
              <a:extLst>
                <a:ext uri="{FF2B5EF4-FFF2-40B4-BE49-F238E27FC236}">
                  <a16:creationId xmlns:a16="http://schemas.microsoft.com/office/drawing/2014/main" id="{C137E695-F3C8-41B8-AC02-AB58F1BA4DD9}"/>
                </a:ext>
              </a:extLst>
            </p:cNvPr>
            <p:cNvSpPr/>
            <p:nvPr/>
          </p:nvSpPr>
          <p:spPr>
            <a:xfrm>
              <a:off x="7363831" y="6503949"/>
              <a:ext cx="553555" cy="648995"/>
            </a:xfrm>
            <a:custGeom>
              <a:avLst/>
              <a:gdLst>
                <a:gd name="connsiteX0" fmla="*/ 331751 w 553554"/>
                <a:gd name="connsiteY0" fmla="*/ 654340 h 648995"/>
                <a:gd name="connsiteX1" fmla="*/ 44858 w 553554"/>
                <a:gd name="connsiteY1" fmla="*/ 565580 h 648995"/>
                <a:gd name="connsiteX2" fmla="*/ 0 w 553554"/>
                <a:gd name="connsiteY2" fmla="*/ 229439 h 648995"/>
                <a:gd name="connsiteX3" fmla="*/ 226386 w 553554"/>
                <a:gd name="connsiteY3" fmla="*/ 0 h 648995"/>
                <a:gd name="connsiteX4" fmla="*/ 498581 w 553554"/>
                <a:gd name="connsiteY4" fmla="*/ 81888 h 648995"/>
                <a:gd name="connsiteX5" fmla="*/ 559281 w 553554"/>
                <a:gd name="connsiteY5" fmla="*/ 403522 h 648995"/>
                <a:gd name="connsiteX6" fmla="*/ 331751 w 553554"/>
                <a:gd name="connsiteY6" fmla="*/ 654340 h 648995"/>
                <a:gd name="connsiteX7" fmla="*/ 59746 w 553554"/>
                <a:gd name="connsiteY7" fmla="*/ 550691 h 648995"/>
                <a:gd name="connsiteX8" fmla="*/ 328507 w 553554"/>
                <a:gd name="connsiteY8" fmla="*/ 633915 h 648995"/>
                <a:gd name="connsiteX9" fmla="*/ 541911 w 553554"/>
                <a:gd name="connsiteY9" fmla="*/ 398941 h 648995"/>
                <a:gd name="connsiteX10" fmla="*/ 485410 w 553554"/>
                <a:gd name="connsiteY10" fmla="*/ 96776 h 648995"/>
                <a:gd name="connsiteX11" fmla="*/ 229630 w 553554"/>
                <a:gd name="connsiteY11" fmla="*/ 19470 h 648995"/>
                <a:gd name="connsiteX12" fmla="*/ 17371 w 553554"/>
                <a:gd name="connsiteY12" fmla="*/ 235547 h 648995"/>
                <a:gd name="connsiteX13" fmla="*/ 59746 w 553554"/>
                <a:gd name="connsiteY13" fmla="*/ 550691 h 64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648995">
                  <a:moveTo>
                    <a:pt x="331751" y="654340"/>
                  </a:moveTo>
                  <a:cubicBezTo>
                    <a:pt x="217032" y="622462"/>
                    <a:pt x="159577" y="604711"/>
                    <a:pt x="44858" y="565580"/>
                  </a:cubicBezTo>
                  <a:cubicBezTo>
                    <a:pt x="26915" y="431581"/>
                    <a:pt x="17943" y="363246"/>
                    <a:pt x="0" y="229439"/>
                  </a:cubicBezTo>
                  <a:cubicBezTo>
                    <a:pt x="92005" y="138007"/>
                    <a:pt x="137243" y="91814"/>
                    <a:pt x="226386" y="0"/>
                  </a:cubicBezTo>
                  <a:cubicBezTo>
                    <a:pt x="334996" y="34358"/>
                    <a:pt x="389589" y="50774"/>
                    <a:pt x="498581" y="81888"/>
                  </a:cubicBezTo>
                  <a:cubicBezTo>
                    <a:pt x="522823" y="209969"/>
                    <a:pt x="535040" y="275441"/>
                    <a:pt x="559281" y="403522"/>
                  </a:cubicBezTo>
                  <a:cubicBezTo>
                    <a:pt x="469949" y="504689"/>
                    <a:pt x="424519" y="555273"/>
                    <a:pt x="331751" y="654340"/>
                  </a:cubicBezTo>
                  <a:close/>
                  <a:moveTo>
                    <a:pt x="59746" y="550691"/>
                  </a:moveTo>
                  <a:cubicBezTo>
                    <a:pt x="167212" y="587150"/>
                    <a:pt x="221041" y="603756"/>
                    <a:pt x="328507" y="633915"/>
                  </a:cubicBezTo>
                  <a:cubicBezTo>
                    <a:pt x="415548" y="540765"/>
                    <a:pt x="458114" y="493618"/>
                    <a:pt x="541911" y="398941"/>
                  </a:cubicBezTo>
                  <a:cubicBezTo>
                    <a:pt x="519388" y="278495"/>
                    <a:pt x="507935" y="217222"/>
                    <a:pt x="485410" y="96776"/>
                  </a:cubicBezTo>
                  <a:cubicBezTo>
                    <a:pt x="382907" y="67381"/>
                    <a:pt x="331751" y="51919"/>
                    <a:pt x="229630" y="19470"/>
                  </a:cubicBezTo>
                  <a:cubicBezTo>
                    <a:pt x="146024" y="105939"/>
                    <a:pt x="103648" y="149460"/>
                    <a:pt x="17371" y="235547"/>
                  </a:cubicBezTo>
                  <a:cubicBezTo>
                    <a:pt x="34168" y="361147"/>
                    <a:pt x="42757" y="425092"/>
                    <a:pt x="59746" y="550691"/>
                  </a:cubicBezTo>
                  <a:close/>
                </a:path>
              </a:pathLst>
            </a:custGeom>
            <a:grpFill/>
            <a:ln w="19088" cap="flat">
              <a:noFill/>
              <a:prstDash val="solid"/>
              <a:miter/>
            </a:ln>
          </p:spPr>
          <p:txBody>
            <a:bodyPr rtlCol="0" anchor="ctr"/>
            <a:lstStyle/>
            <a:p>
              <a:endParaRPr lang="en-US" dirty="0"/>
            </a:p>
          </p:txBody>
        </p:sp>
        <p:sp>
          <p:nvSpPr>
            <p:cNvPr id="884" name="Freeform: Shape 883">
              <a:extLst>
                <a:ext uri="{FF2B5EF4-FFF2-40B4-BE49-F238E27FC236}">
                  <a16:creationId xmlns:a16="http://schemas.microsoft.com/office/drawing/2014/main" id="{FB813662-6778-4C7C-8F11-8D72E7421DCE}"/>
                </a:ext>
              </a:extLst>
            </p:cNvPr>
            <p:cNvSpPr/>
            <p:nvPr/>
          </p:nvSpPr>
          <p:spPr>
            <a:xfrm>
              <a:off x="7847333" y="6357543"/>
              <a:ext cx="534467" cy="610819"/>
            </a:xfrm>
            <a:custGeom>
              <a:avLst/>
              <a:gdLst>
                <a:gd name="connsiteX0" fmla="*/ 342823 w 534466"/>
                <a:gd name="connsiteY0" fmla="*/ 624372 h 610818"/>
                <a:gd name="connsiteX1" fmla="*/ 60128 w 534466"/>
                <a:gd name="connsiteY1" fmla="*/ 555464 h 610818"/>
                <a:gd name="connsiteX2" fmla="*/ 0 w 534466"/>
                <a:gd name="connsiteY2" fmla="*/ 233448 h 610818"/>
                <a:gd name="connsiteX3" fmla="*/ 209015 w 534466"/>
                <a:gd name="connsiteY3" fmla="*/ 0 h 610818"/>
                <a:gd name="connsiteX4" fmla="*/ 477966 w 534466"/>
                <a:gd name="connsiteY4" fmla="*/ 68335 h 610818"/>
                <a:gd name="connsiteX5" fmla="*/ 552028 w 534466"/>
                <a:gd name="connsiteY5" fmla="*/ 374509 h 610818"/>
                <a:gd name="connsiteX6" fmla="*/ 342823 w 534466"/>
                <a:gd name="connsiteY6" fmla="*/ 624372 h 610818"/>
                <a:gd name="connsiteX7" fmla="*/ 73871 w 534466"/>
                <a:gd name="connsiteY7" fmla="*/ 540002 h 610818"/>
                <a:gd name="connsiteX8" fmla="*/ 338623 w 534466"/>
                <a:gd name="connsiteY8" fmla="*/ 604902 h 610818"/>
                <a:gd name="connsiteX9" fmla="*/ 534658 w 534466"/>
                <a:gd name="connsiteY9" fmla="*/ 370500 h 610818"/>
                <a:gd name="connsiteX10" fmla="*/ 465559 w 534466"/>
                <a:gd name="connsiteY10" fmla="*/ 82651 h 610818"/>
                <a:gd name="connsiteX11" fmla="*/ 212833 w 534466"/>
                <a:gd name="connsiteY11" fmla="*/ 18325 h 610818"/>
                <a:gd name="connsiteX12" fmla="*/ 16798 w 534466"/>
                <a:gd name="connsiteY12" fmla="*/ 238029 h 610818"/>
                <a:gd name="connsiteX13" fmla="*/ 73871 w 534466"/>
                <a:gd name="connsiteY13" fmla="*/ 540002 h 6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610818">
                  <a:moveTo>
                    <a:pt x="342823" y="624372"/>
                  </a:moveTo>
                  <a:cubicBezTo>
                    <a:pt x="230011" y="599366"/>
                    <a:pt x="173320" y="585623"/>
                    <a:pt x="60128" y="555464"/>
                  </a:cubicBezTo>
                  <a:cubicBezTo>
                    <a:pt x="36077" y="427192"/>
                    <a:pt x="23860" y="361720"/>
                    <a:pt x="0" y="233448"/>
                  </a:cubicBezTo>
                  <a:cubicBezTo>
                    <a:pt x="84942" y="139343"/>
                    <a:pt x="126745" y="92387"/>
                    <a:pt x="209015" y="0"/>
                  </a:cubicBezTo>
                  <a:cubicBezTo>
                    <a:pt x="316481" y="28251"/>
                    <a:pt x="370119" y="41994"/>
                    <a:pt x="477966" y="68335"/>
                  </a:cubicBezTo>
                  <a:cubicBezTo>
                    <a:pt x="507553" y="190308"/>
                    <a:pt x="522441" y="252536"/>
                    <a:pt x="552028" y="374509"/>
                  </a:cubicBezTo>
                  <a:cubicBezTo>
                    <a:pt x="469758" y="474148"/>
                    <a:pt x="428146" y="524541"/>
                    <a:pt x="342823" y="624372"/>
                  </a:cubicBezTo>
                  <a:close/>
                  <a:moveTo>
                    <a:pt x="73871" y="540002"/>
                  </a:moveTo>
                  <a:cubicBezTo>
                    <a:pt x="179810" y="568253"/>
                    <a:pt x="232875" y="581233"/>
                    <a:pt x="338623" y="604902"/>
                  </a:cubicBezTo>
                  <a:cubicBezTo>
                    <a:pt x="418411" y="511179"/>
                    <a:pt x="457732" y="464032"/>
                    <a:pt x="534658" y="370500"/>
                  </a:cubicBezTo>
                  <a:cubicBezTo>
                    <a:pt x="507171" y="255781"/>
                    <a:pt x="493046" y="197371"/>
                    <a:pt x="465559" y="82651"/>
                  </a:cubicBezTo>
                  <a:cubicBezTo>
                    <a:pt x="364392" y="57646"/>
                    <a:pt x="313808" y="44857"/>
                    <a:pt x="212833" y="18325"/>
                  </a:cubicBezTo>
                  <a:cubicBezTo>
                    <a:pt x="135716" y="105366"/>
                    <a:pt x="96586" y="149651"/>
                    <a:pt x="16798" y="238029"/>
                  </a:cubicBezTo>
                  <a:cubicBezTo>
                    <a:pt x="39704" y="358474"/>
                    <a:pt x="51156" y="419747"/>
                    <a:pt x="73871" y="540002"/>
                  </a:cubicBezTo>
                  <a:close/>
                </a:path>
              </a:pathLst>
            </a:custGeom>
            <a:grpFill/>
            <a:ln w="19088" cap="flat">
              <a:noFill/>
              <a:prstDash val="solid"/>
              <a:miter/>
            </a:ln>
          </p:spPr>
          <p:txBody>
            <a:bodyPr rtlCol="0" anchor="ctr"/>
            <a:lstStyle/>
            <a:p>
              <a:endParaRPr lang="en-US" dirty="0"/>
            </a:p>
          </p:txBody>
        </p:sp>
        <p:sp>
          <p:nvSpPr>
            <p:cNvPr id="885" name="Freeform: Shape 884">
              <a:extLst>
                <a:ext uri="{FF2B5EF4-FFF2-40B4-BE49-F238E27FC236}">
                  <a16:creationId xmlns:a16="http://schemas.microsoft.com/office/drawing/2014/main" id="{59B8F361-CDAB-408E-908C-F497C7DD46BD}"/>
                </a:ext>
              </a:extLst>
            </p:cNvPr>
            <p:cNvSpPr/>
            <p:nvPr/>
          </p:nvSpPr>
          <p:spPr>
            <a:xfrm>
              <a:off x="8310793" y="6202166"/>
              <a:ext cx="534467" cy="591731"/>
            </a:xfrm>
            <a:custGeom>
              <a:avLst/>
              <a:gdLst>
                <a:gd name="connsiteX0" fmla="*/ 351794 w 534466"/>
                <a:gd name="connsiteY0" fmla="*/ 594022 h 591730"/>
                <a:gd name="connsiteX1" fmla="*/ 73680 w 534466"/>
                <a:gd name="connsiteY1" fmla="*/ 535421 h 591730"/>
                <a:gd name="connsiteX2" fmla="*/ 0 w 534466"/>
                <a:gd name="connsiteY2" fmla="*/ 228676 h 591730"/>
                <a:gd name="connsiteX3" fmla="*/ 192980 w 534466"/>
                <a:gd name="connsiteY3" fmla="*/ 0 h 591730"/>
                <a:gd name="connsiteX4" fmla="*/ 459069 w 534466"/>
                <a:gd name="connsiteY4" fmla="*/ 62800 h 591730"/>
                <a:gd name="connsiteX5" fmla="*/ 544965 w 534466"/>
                <a:gd name="connsiteY5" fmla="*/ 354084 h 591730"/>
                <a:gd name="connsiteX6" fmla="*/ 351794 w 534466"/>
                <a:gd name="connsiteY6" fmla="*/ 594022 h 591730"/>
                <a:gd name="connsiteX7" fmla="*/ 86086 w 534466"/>
                <a:gd name="connsiteY7" fmla="*/ 520342 h 591730"/>
                <a:gd name="connsiteX8" fmla="*/ 346830 w 534466"/>
                <a:gd name="connsiteY8" fmla="*/ 575697 h 591730"/>
                <a:gd name="connsiteX9" fmla="*/ 527976 w 534466"/>
                <a:gd name="connsiteY9" fmla="*/ 350648 h 591730"/>
                <a:gd name="connsiteX10" fmla="*/ 447806 w 534466"/>
                <a:gd name="connsiteY10" fmla="*/ 76925 h 591730"/>
                <a:gd name="connsiteX11" fmla="*/ 197752 w 534466"/>
                <a:gd name="connsiteY11" fmla="*/ 17943 h 591730"/>
                <a:gd name="connsiteX12" fmla="*/ 16796 w 534466"/>
                <a:gd name="connsiteY12" fmla="*/ 233066 h 591730"/>
                <a:gd name="connsiteX13" fmla="*/ 86086 w 534466"/>
                <a:gd name="connsiteY13" fmla="*/ 520342 h 5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591730">
                  <a:moveTo>
                    <a:pt x="351794" y="594022"/>
                  </a:moveTo>
                  <a:cubicBezTo>
                    <a:pt x="240701" y="572261"/>
                    <a:pt x="184963" y="560617"/>
                    <a:pt x="73680" y="535421"/>
                  </a:cubicBezTo>
                  <a:cubicBezTo>
                    <a:pt x="44283" y="413257"/>
                    <a:pt x="29395" y="351030"/>
                    <a:pt x="0" y="228676"/>
                  </a:cubicBezTo>
                  <a:cubicBezTo>
                    <a:pt x="78261" y="135716"/>
                    <a:pt x="116819" y="89714"/>
                    <a:pt x="192980" y="0"/>
                  </a:cubicBezTo>
                  <a:cubicBezTo>
                    <a:pt x="299110" y="25196"/>
                    <a:pt x="352366" y="37795"/>
                    <a:pt x="459069" y="62800"/>
                  </a:cubicBezTo>
                  <a:cubicBezTo>
                    <a:pt x="493236" y="178856"/>
                    <a:pt x="510797" y="238029"/>
                    <a:pt x="544965" y="354084"/>
                  </a:cubicBezTo>
                  <a:cubicBezTo>
                    <a:pt x="468804" y="448952"/>
                    <a:pt x="430245" y="497245"/>
                    <a:pt x="351794" y="594022"/>
                  </a:cubicBezTo>
                  <a:close/>
                  <a:moveTo>
                    <a:pt x="86086" y="520342"/>
                  </a:moveTo>
                  <a:cubicBezTo>
                    <a:pt x="190499" y="544011"/>
                    <a:pt x="242609" y="554891"/>
                    <a:pt x="346830" y="575697"/>
                  </a:cubicBezTo>
                  <a:cubicBezTo>
                    <a:pt x="420510" y="484838"/>
                    <a:pt x="456587" y="439599"/>
                    <a:pt x="527976" y="350648"/>
                  </a:cubicBezTo>
                  <a:cubicBezTo>
                    <a:pt x="496100" y="241655"/>
                    <a:pt x="479683" y="186109"/>
                    <a:pt x="447806" y="76925"/>
                  </a:cubicBezTo>
                  <a:cubicBezTo>
                    <a:pt x="347594" y="53447"/>
                    <a:pt x="297583" y="41612"/>
                    <a:pt x="197752" y="17943"/>
                  </a:cubicBezTo>
                  <a:cubicBezTo>
                    <a:pt x="126363" y="102503"/>
                    <a:pt x="90095" y="145833"/>
                    <a:pt x="16796" y="233066"/>
                  </a:cubicBezTo>
                  <a:cubicBezTo>
                    <a:pt x="44283" y="347594"/>
                    <a:pt x="58410" y="405813"/>
                    <a:pt x="86086" y="520342"/>
                  </a:cubicBezTo>
                  <a:close/>
                </a:path>
              </a:pathLst>
            </a:custGeom>
            <a:grpFill/>
            <a:ln w="19088" cap="flat">
              <a:noFill/>
              <a:prstDash val="solid"/>
              <a:miter/>
            </a:ln>
          </p:spPr>
          <p:txBody>
            <a:bodyPr rtlCol="0" anchor="ctr"/>
            <a:lstStyle/>
            <a:p>
              <a:endParaRPr lang="en-US" dirty="0"/>
            </a:p>
          </p:txBody>
        </p:sp>
        <p:sp>
          <p:nvSpPr>
            <p:cNvPr id="886" name="Freeform: Shape 885">
              <a:extLst>
                <a:ext uri="{FF2B5EF4-FFF2-40B4-BE49-F238E27FC236}">
                  <a16:creationId xmlns:a16="http://schemas.microsoft.com/office/drawing/2014/main" id="{DEA20EF2-5727-412E-8543-32E89CE81445}"/>
                </a:ext>
              </a:extLst>
            </p:cNvPr>
            <p:cNvSpPr/>
            <p:nvPr/>
          </p:nvSpPr>
          <p:spPr>
            <a:xfrm>
              <a:off x="8755926" y="6053279"/>
              <a:ext cx="534467" cy="553555"/>
            </a:xfrm>
            <a:custGeom>
              <a:avLst/>
              <a:gdLst>
                <a:gd name="connsiteX0" fmla="*/ 360957 w 534466"/>
                <a:gd name="connsiteY0" fmla="*/ 565389 h 553554"/>
                <a:gd name="connsiteX1" fmla="*/ 85515 w 534466"/>
                <a:gd name="connsiteY1" fmla="*/ 508316 h 553554"/>
                <a:gd name="connsiteX2" fmla="*/ 0 w 534466"/>
                <a:gd name="connsiteY2" fmla="*/ 216650 h 553554"/>
                <a:gd name="connsiteX3" fmla="*/ 179811 w 534466"/>
                <a:gd name="connsiteY3" fmla="*/ 0 h 553554"/>
                <a:gd name="connsiteX4" fmla="*/ 445517 w 534466"/>
                <a:gd name="connsiteY4" fmla="*/ 64709 h 553554"/>
                <a:gd name="connsiteX5" fmla="*/ 542103 w 534466"/>
                <a:gd name="connsiteY5" fmla="*/ 342440 h 553554"/>
                <a:gd name="connsiteX6" fmla="*/ 360957 w 534466"/>
                <a:gd name="connsiteY6" fmla="*/ 565389 h 553554"/>
                <a:gd name="connsiteX7" fmla="*/ 96968 w 534466"/>
                <a:gd name="connsiteY7" fmla="*/ 494000 h 553554"/>
                <a:gd name="connsiteX8" fmla="*/ 355230 w 534466"/>
                <a:gd name="connsiteY8" fmla="*/ 548019 h 553554"/>
                <a:gd name="connsiteX9" fmla="*/ 524923 w 534466"/>
                <a:gd name="connsiteY9" fmla="*/ 338814 h 553554"/>
                <a:gd name="connsiteX10" fmla="*/ 434636 w 534466"/>
                <a:gd name="connsiteY10" fmla="*/ 77879 h 553554"/>
                <a:gd name="connsiteX11" fmla="*/ 185155 w 534466"/>
                <a:gd name="connsiteY11" fmla="*/ 17179 h 553554"/>
                <a:gd name="connsiteX12" fmla="*/ 16417 w 534466"/>
                <a:gd name="connsiteY12" fmla="*/ 220849 h 553554"/>
                <a:gd name="connsiteX13" fmla="*/ 96968 w 534466"/>
                <a:gd name="connsiteY13" fmla="*/ 494000 h 55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553554">
                  <a:moveTo>
                    <a:pt x="360957" y="565389"/>
                  </a:moveTo>
                  <a:cubicBezTo>
                    <a:pt x="250627" y="543247"/>
                    <a:pt x="195653" y="531985"/>
                    <a:pt x="85515" y="508316"/>
                  </a:cubicBezTo>
                  <a:cubicBezTo>
                    <a:pt x="51538" y="392260"/>
                    <a:pt x="34168" y="332896"/>
                    <a:pt x="0" y="216650"/>
                  </a:cubicBezTo>
                  <a:cubicBezTo>
                    <a:pt x="72726" y="127890"/>
                    <a:pt x="108611" y="84369"/>
                    <a:pt x="179811" y="0"/>
                  </a:cubicBezTo>
                  <a:cubicBezTo>
                    <a:pt x="285558" y="25196"/>
                    <a:pt x="338624" y="38176"/>
                    <a:pt x="445517" y="64709"/>
                  </a:cubicBezTo>
                  <a:cubicBezTo>
                    <a:pt x="484075" y="175610"/>
                    <a:pt x="503544" y="231920"/>
                    <a:pt x="542103" y="342440"/>
                  </a:cubicBezTo>
                  <a:cubicBezTo>
                    <a:pt x="470331" y="430055"/>
                    <a:pt x="434254" y="474721"/>
                    <a:pt x="360957" y="565389"/>
                  </a:cubicBezTo>
                  <a:close/>
                  <a:moveTo>
                    <a:pt x="96968" y="494000"/>
                  </a:moveTo>
                  <a:cubicBezTo>
                    <a:pt x="200235" y="516142"/>
                    <a:pt x="251772" y="527022"/>
                    <a:pt x="355230" y="548019"/>
                  </a:cubicBezTo>
                  <a:cubicBezTo>
                    <a:pt x="423947" y="462886"/>
                    <a:pt x="457925" y="420892"/>
                    <a:pt x="524923" y="338814"/>
                  </a:cubicBezTo>
                  <a:cubicBezTo>
                    <a:pt x="489037" y="234974"/>
                    <a:pt x="470713" y="181910"/>
                    <a:pt x="434636" y="77879"/>
                  </a:cubicBezTo>
                  <a:cubicBezTo>
                    <a:pt x="334233" y="53065"/>
                    <a:pt x="284413" y="40849"/>
                    <a:pt x="185155" y="17179"/>
                  </a:cubicBezTo>
                  <a:cubicBezTo>
                    <a:pt x="118346" y="96586"/>
                    <a:pt x="84561" y="137625"/>
                    <a:pt x="16417" y="220849"/>
                  </a:cubicBezTo>
                  <a:cubicBezTo>
                    <a:pt x="48676" y="329651"/>
                    <a:pt x="64900" y="385198"/>
                    <a:pt x="96968" y="494000"/>
                  </a:cubicBezTo>
                  <a:close/>
                </a:path>
              </a:pathLst>
            </a:custGeom>
            <a:grpFill/>
            <a:ln w="19088" cap="flat">
              <a:noFill/>
              <a:prstDash val="solid"/>
              <a:miter/>
            </a:ln>
          </p:spPr>
          <p:txBody>
            <a:bodyPr rtlCol="0" anchor="ctr"/>
            <a:lstStyle/>
            <a:p>
              <a:endParaRPr lang="en-US" dirty="0"/>
            </a:p>
          </p:txBody>
        </p:sp>
        <p:sp>
          <p:nvSpPr>
            <p:cNvPr id="887" name="Freeform: Shape 886">
              <a:extLst>
                <a:ext uri="{FF2B5EF4-FFF2-40B4-BE49-F238E27FC236}">
                  <a16:creationId xmlns:a16="http://schemas.microsoft.com/office/drawing/2014/main" id="{A3CB9D04-D0B2-4D14-B27A-C01AD6DA9571}"/>
                </a:ext>
              </a:extLst>
            </p:cNvPr>
            <p:cNvSpPr/>
            <p:nvPr/>
          </p:nvSpPr>
          <p:spPr>
            <a:xfrm>
              <a:off x="9187699" y="5923480"/>
              <a:ext cx="534467" cy="534467"/>
            </a:xfrm>
            <a:custGeom>
              <a:avLst/>
              <a:gdLst>
                <a:gd name="connsiteX0" fmla="*/ 372409 w 534466"/>
                <a:gd name="connsiteY0" fmla="*/ 540766 h 534466"/>
                <a:gd name="connsiteX1" fmla="*/ 96205 w 534466"/>
                <a:gd name="connsiteY1" fmla="*/ 477202 h 534466"/>
                <a:gd name="connsiteX2" fmla="*/ 0 w 534466"/>
                <a:gd name="connsiteY2" fmla="*/ 199089 h 534466"/>
                <a:gd name="connsiteX3" fmla="*/ 170648 w 534466"/>
                <a:gd name="connsiteY3" fmla="*/ 0 h 534466"/>
                <a:gd name="connsiteX4" fmla="*/ 439600 w 534466"/>
                <a:gd name="connsiteY4" fmla="*/ 73871 h 534466"/>
                <a:gd name="connsiteX5" fmla="*/ 546492 w 534466"/>
                <a:gd name="connsiteY5" fmla="*/ 340722 h 534466"/>
                <a:gd name="connsiteX6" fmla="*/ 372409 w 534466"/>
                <a:gd name="connsiteY6" fmla="*/ 540766 h 534466"/>
                <a:gd name="connsiteX7" fmla="*/ 107276 w 534466"/>
                <a:gd name="connsiteY7" fmla="*/ 463650 h 534466"/>
                <a:gd name="connsiteX8" fmla="*/ 366301 w 534466"/>
                <a:gd name="connsiteY8" fmla="*/ 523968 h 534466"/>
                <a:gd name="connsiteX9" fmla="*/ 529314 w 534466"/>
                <a:gd name="connsiteY9" fmla="*/ 335950 h 534466"/>
                <a:gd name="connsiteX10" fmla="*/ 429292 w 534466"/>
                <a:gd name="connsiteY10" fmla="*/ 85324 h 534466"/>
                <a:gd name="connsiteX11" fmla="*/ 176756 w 534466"/>
                <a:gd name="connsiteY11" fmla="*/ 16225 h 534466"/>
                <a:gd name="connsiteX12" fmla="*/ 16798 w 534466"/>
                <a:gd name="connsiteY12" fmla="*/ 203288 h 534466"/>
                <a:gd name="connsiteX13" fmla="*/ 107276 w 534466"/>
                <a:gd name="connsiteY13" fmla="*/ 463650 h 5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34466" h="534466">
                  <a:moveTo>
                    <a:pt x="372409" y="540766"/>
                  </a:moveTo>
                  <a:cubicBezTo>
                    <a:pt x="261507" y="515187"/>
                    <a:pt x="206152" y="502398"/>
                    <a:pt x="96205" y="477202"/>
                  </a:cubicBezTo>
                  <a:cubicBezTo>
                    <a:pt x="57838" y="366491"/>
                    <a:pt x="38367" y="309990"/>
                    <a:pt x="0" y="199089"/>
                  </a:cubicBezTo>
                  <a:cubicBezTo>
                    <a:pt x="68527" y="116819"/>
                    <a:pt x="102694" y="76925"/>
                    <a:pt x="170648" y="0"/>
                  </a:cubicBezTo>
                  <a:cubicBezTo>
                    <a:pt x="277160" y="28060"/>
                    <a:pt x="330988" y="42757"/>
                    <a:pt x="439600" y="73871"/>
                  </a:cubicBezTo>
                  <a:cubicBezTo>
                    <a:pt x="482166" y="180382"/>
                    <a:pt x="503926" y="234593"/>
                    <a:pt x="546492" y="340722"/>
                  </a:cubicBezTo>
                  <a:cubicBezTo>
                    <a:pt x="477203" y="418411"/>
                    <a:pt x="442463" y="458687"/>
                    <a:pt x="372409" y="540766"/>
                  </a:cubicBezTo>
                  <a:close/>
                  <a:moveTo>
                    <a:pt x="107276" y="463650"/>
                  </a:moveTo>
                  <a:cubicBezTo>
                    <a:pt x="210542" y="487510"/>
                    <a:pt x="262271" y="499535"/>
                    <a:pt x="366301" y="523968"/>
                  </a:cubicBezTo>
                  <a:cubicBezTo>
                    <a:pt x="431964" y="446852"/>
                    <a:pt x="464414" y="409058"/>
                    <a:pt x="529314" y="335950"/>
                  </a:cubicBezTo>
                  <a:cubicBezTo>
                    <a:pt x="489610" y="236310"/>
                    <a:pt x="469186" y="185345"/>
                    <a:pt x="429292" y="85324"/>
                  </a:cubicBezTo>
                  <a:cubicBezTo>
                    <a:pt x="327361" y="56501"/>
                    <a:pt x="276969" y="42566"/>
                    <a:pt x="176756" y="16225"/>
                  </a:cubicBezTo>
                  <a:cubicBezTo>
                    <a:pt x="113002" y="88569"/>
                    <a:pt x="81124" y="126172"/>
                    <a:pt x="16798" y="203288"/>
                  </a:cubicBezTo>
                  <a:cubicBezTo>
                    <a:pt x="52683" y="307127"/>
                    <a:pt x="71199" y="360001"/>
                    <a:pt x="107276" y="463650"/>
                  </a:cubicBezTo>
                  <a:close/>
                </a:path>
              </a:pathLst>
            </a:custGeom>
            <a:grpFill/>
            <a:ln w="19088" cap="flat">
              <a:noFill/>
              <a:prstDash val="solid"/>
              <a:miter/>
            </a:ln>
          </p:spPr>
          <p:txBody>
            <a:bodyPr rtlCol="0" anchor="ctr"/>
            <a:lstStyle/>
            <a:p>
              <a:endParaRPr lang="en-US" dirty="0"/>
            </a:p>
          </p:txBody>
        </p:sp>
        <p:sp>
          <p:nvSpPr>
            <p:cNvPr id="888" name="Freeform: Shape 887">
              <a:extLst>
                <a:ext uri="{FF2B5EF4-FFF2-40B4-BE49-F238E27FC236}">
                  <a16:creationId xmlns:a16="http://schemas.microsoft.com/office/drawing/2014/main" id="{A1FEFE0B-682A-4052-BC6F-783B4FEDEF6D}"/>
                </a:ext>
              </a:extLst>
            </p:cNvPr>
            <p:cNvSpPr/>
            <p:nvPr/>
          </p:nvSpPr>
          <p:spPr>
            <a:xfrm>
              <a:off x="9613556" y="5823649"/>
              <a:ext cx="553555" cy="515378"/>
            </a:xfrm>
            <a:custGeom>
              <a:avLst/>
              <a:gdLst>
                <a:gd name="connsiteX0" fmla="*/ 388633 w 553554"/>
                <a:gd name="connsiteY0" fmla="*/ 522059 h 515378"/>
                <a:gd name="connsiteX1" fmla="*/ 106511 w 553554"/>
                <a:gd name="connsiteY1" fmla="*/ 443989 h 515378"/>
                <a:gd name="connsiteX2" fmla="*/ 0 w 553554"/>
                <a:gd name="connsiteY2" fmla="*/ 176947 h 515378"/>
                <a:gd name="connsiteX3" fmla="*/ 166066 w 553554"/>
                <a:gd name="connsiteY3" fmla="*/ 0 h 515378"/>
                <a:gd name="connsiteX4" fmla="*/ 443416 w 553554"/>
                <a:gd name="connsiteY4" fmla="*/ 89905 h 515378"/>
                <a:gd name="connsiteX5" fmla="*/ 561189 w 553554"/>
                <a:gd name="connsiteY5" fmla="*/ 348931 h 515378"/>
                <a:gd name="connsiteX6" fmla="*/ 388633 w 553554"/>
                <a:gd name="connsiteY6" fmla="*/ 522059 h 515378"/>
                <a:gd name="connsiteX7" fmla="*/ 117200 w 553554"/>
                <a:gd name="connsiteY7" fmla="*/ 431964 h 515378"/>
                <a:gd name="connsiteX8" fmla="*/ 381762 w 553554"/>
                <a:gd name="connsiteY8" fmla="*/ 505834 h 515378"/>
                <a:gd name="connsiteX9" fmla="*/ 543056 w 553554"/>
                <a:gd name="connsiteY9" fmla="*/ 343204 h 515378"/>
                <a:gd name="connsiteX10" fmla="*/ 432918 w 553554"/>
                <a:gd name="connsiteY10" fmla="*/ 99831 h 515378"/>
                <a:gd name="connsiteX11" fmla="*/ 172556 w 553554"/>
                <a:gd name="connsiteY11" fmla="*/ 15652 h 515378"/>
                <a:gd name="connsiteX12" fmla="*/ 16796 w 553554"/>
                <a:gd name="connsiteY12" fmla="*/ 181719 h 515378"/>
                <a:gd name="connsiteX13" fmla="*/ 117200 w 553554"/>
                <a:gd name="connsiteY13" fmla="*/ 431964 h 51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515378">
                  <a:moveTo>
                    <a:pt x="388633" y="522059"/>
                  </a:moveTo>
                  <a:cubicBezTo>
                    <a:pt x="274868" y="489801"/>
                    <a:pt x="218367" y="474148"/>
                    <a:pt x="106511" y="443989"/>
                  </a:cubicBezTo>
                  <a:cubicBezTo>
                    <a:pt x="64136" y="337859"/>
                    <a:pt x="42566" y="283458"/>
                    <a:pt x="0" y="176947"/>
                  </a:cubicBezTo>
                  <a:cubicBezTo>
                    <a:pt x="66235" y="103267"/>
                    <a:pt x="99448" y="67763"/>
                    <a:pt x="166066" y="0"/>
                  </a:cubicBezTo>
                  <a:cubicBezTo>
                    <a:pt x="275441" y="33786"/>
                    <a:pt x="330796" y="51729"/>
                    <a:pt x="443416" y="89905"/>
                  </a:cubicBezTo>
                  <a:cubicBezTo>
                    <a:pt x="490372" y="193362"/>
                    <a:pt x="514232" y="246046"/>
                    <a:pt x="561189" y="348931"/>
                  </a:cubicBezTo>
                  <a:cubicBezTo>
                    <a:pt x="492091" y="415548"/>
                    <a:pt x="457732" y="450479"/>
                    <a:pt x="388633" y="522059"/>
                  </a:cubicBezTo>
                  <a:close/>
                  <a:moveTo>
                    <a:pt x="117200" y="431964"/>
                  </a:moveTo>
                  <a:cubicBezTo>
                    <a:pt x="222185" y="460596"/>
                    <a:pt x="275059" y="475294"/>
                    <a:pt x="381762" y="505834"/>
                  </a:cubicBezTo>
                  <a:cubicBezTo>
                    <a:pt x="446279" y="438454"/>
                    <a:pt x="478538" y="405813"/>
                    <a:pt x="543056" y="343204"/>
                  </a:cubicBezTo>
                  <a:cubicBezTo>
                    <a:pt x="499153" y="246427"/>
                    <a:pt x="477011" y="196989"/>
                    <a:pt x="432918" y="99831"/>
                  </a:cubicBezTo>
                  <a:cubicBezTo>
                    <a:pt x="327360" y="64136"/>
                    <a:pt x="275250" y="47339"/>
                    <a:pt x="172556" y="15652"/>
                  </a:cubicBezTo>
                  <a:cubicBezTo>
                    <a:pt x="110138" y="79407"/>
                    <a:pt x="79024" y="112620"/>
                    <a:pt x="16796" y="181719"/>
                  </a:cubicBezTo>
                  <a:cubicBezTo>
                    <a:pt x="56882" y="281740"/>
                    <a:pt x="77307" y="332515"/>
                    <a:pt x="117200" y="431964"/>
                  </a:cubicBezTo>
                  <a:close/>
                </a:path>
              </a:pathLst>
            </a:custGeom>
            <a:grpFill/>
            <a:ln w="19088" cap="flat">
              <a:noFill/>
              <a:prstDash val="solid"/>
              <a:miter/>
            </a:ln>
          </p:spPr>
          <p:txBody>
            <a:bodyPr rtlCol="0" anchor="ctr"/>
            <a:lstStyle/>
            <a:p>
              <a:endParaRPr lang="en-US" dirty="0"/>
            </a:p>
          </p:txBody>
        </p:sp>
        <p:sp>
          <p:nvSpPr>
            <p:cNvPr id="889" name="Freeform: Shape 888">
              <a:extLst>
                <a:ext uri="{FF2B5EF4-FFF2-40B4-BE49-F238E27FC236}">
                  <a16:creationId xmlns:a16="http://schemas.microsoft.com/office/drawing/2014/main" id="{3B33DEE1-ECA2-4927-ACF0-5E6D627BBF67}"/>
                </a:ext>
              </a:extLst>
            </p:cNvPr>
            <p:cNvSpPr/>
            <p:nvPr/>
          </p:nvSpPr>
          <p:spPr>
            <a:xfrm>
              <a:off x="10042847" y="5764858"/>
              <a:ext cx="572643" cy="496290"/>
            </a:xfrm>
            <a:custGeom>
              <a:avLst/>
              <a:gdLst>
                <a:gd name="connsiteX0" fmla="*/ 412111 w 572643"/>
                <a:gd name="connsiteY0" fmla="*/ 510415 h 496290"/>
                <a:gd name="connsiteX1" fmla="*/ 117391 w 572643"/>
                <a:gd name="connsiteY1" fmla="*/ 410012 h 496290"/>
                <a:gd name="connsiteX2" fmla="*/ 0 w 572643"/>
                <a:gd name="connsiteY2" fmla="*/ 150796 h 496290"/>
                <a:gd name="connsiteX3" fmla="*/ 166639 w 572643"/>
                <a:gd name="connsiteY3" fmla="*/ 0 h 496290"/>
                <a:gd name="connsiteX4" fmla="*/ 459451 w 572643"/>
                <a:gd name="connsiteY4" fmla="*/ 113383 h 496290"/>
                <a:gd name="connsiteX5" fmla="*/ 589441 w 572643"/>
                <a:gd name="connsiteY5" fmla="*/ 368782 h 496290"/>
                <a:gd name="connsiteX6" fmla="*/ 412111 w 572643"/>
                <a:gd name="connsiteY6" fmla="*/ 510415 h 496290"/>
                <a:gd name="connsiteX7" fmla="*/ 128080 w 572643"/>
                <a:gd name="connsiteY7" fmla="*/ 399704 h 496290"/>
                <a:gd name="connsiteX8" fmla="*/ 404477 w 572643"/>
                <a:gd name="connsiteY8" fmla="*/ 494572 h 496290"/>
                <a:gd name="connsiteX9" fmla="*/ 570353 w 572643"/>
                <a:gd name="connsiteY9" fmla="*/ 361147 h 496290"/>
                <a:gd name="connsiteX10" fmla="*/ 448761 w 572643"/>
                <a:gd name="connsiteY10" fmla="*/ 121400 h 496290"/>
                <a:gd name="connsiteX11" fmla="*/ 174083 w 572643"/>
                <a:gd name="connsiteY11" fmla="*/ 15270 h 496290"/>
                <a:gd name="connsiteX12" fmla="*/ 17561 w 572643"/>
                <a:gd name="connsiteY12" fmla="*/ 156713 h 496290"/>
                <a:gd name="connsiteX13" fmla="*/ 128080 w 572643"/>
                <a:gd name="connsiteY13" fmla="*/ 399704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496290">
                  <a:moveTo>
                    <a:pt x="412111" y="510415"/>
                  </a:moveTo>
                  <a:cubicBezTo>
                    <a:pt x="292620" y="468231"/>
                    <a:pt x="233638" y="448188"/>
                    <a:pt x="117391" y="410012"/>
                  </a:cubicBezTo>
                  <a:cubicBezTo>
                    <a:pt x="70625" y="306936"/>
                    <a:pt x="46956" y="254253"/>
                    <a:pt x="0" y="150796"/>
                  </a:cubicBezTo>
                  <a:cubicBezTo>
                    <a:pt x="66044" y="87232"/>
                    <a:pt x="99448" y="56882"/>
                    <a:pt x="166639" y="0"/>
                  </a:cubicBezTo>
                  <a:cubicBezTo>
                    <a:pt x="281358" y="42185"/>
                    <a:pt x="339959" y="64899"/>
                    <a:pt x="459451" y="113383"/>
                  </a:cubicBezTo>
                  <a:cubicBezTo>
                    <a:pt x="511370" y="215314"/>
                    <a:pt x="537711" y="267233"/>
                    <a:pt x="589441" y="368782"/>
                  </a:cubicBezTo>
                  <a:cubicBezTo>
                    <a:pt x="518050" y="422419"/>
                    <a:pt x="482547" y="450861"/>
                    <a:pt x="412111" y="510415"/>
                  </a:cubicBezTo>
                  <a:close/>
                  <a:moveTo>
                    <a:pt x="128080" y="399704"/>
                  </a:moveTo>
                  <a:cubicBezTo>
                    <a:pt x="237265" y="435781"/>
                    <a:pt x="292430" y="454678"/>
                    <a:pt x="404477" y="494572"/>
                  </a:cubicBezTo>
                  <a:cubicBezTo>
                    <a:pt x="470330" y="438644"/>
                    <a:pt x="503544" y="411730"/>
                    <a:pt x="570353" y="361147"/>
                  </a:cubicBezTo>
                  <a:cubicBezTo>
                    <a:pt x="522059" y="265706"/>
                    <a:pt x="497436" y="217222"/>
                    <a:pt x="448761" y="121400"/>
                  </a:cubicBezTo>
                  <a:cubicBezTo>
                    <a:pt x="336713" y="76161"/>
                    <a:pt x="281930" y="54974"/>
                    <a:pt x="174083" y="15270"/>
                  </a:cubicBezTo>
                  <a:cubicBezTo>
                    <a:pt x="110902" y="68717"/>
                    <a:pt x="79597" y="97158"/>
                    <a:pt x="17561" y="156713"/>
                  </a:cubicBezTo>
                  <a:cubicBezTo>
                    <a:pt x="61845" y="253681"/>
                    <a:pt x="84178" y="303119"/>
                    <a:pt x="128080" y="399704"/>
                  </a:cubicBezTo>
                  <a:close/>
                </a:path>
              </a:pathLst>
            </a:custGeom>
            <a:grpFill/>
            <a:ln w="19088" cap="flat">
              <a:noFill/>
              <a:prstDash val="solid"/>
              <a:miter/>
            </a:ln>
          </p:spPr>
          <p:txBody>
            <a:bodyPr rtlCol="0" anchor="ctr"/>
            <a:lstStyle/>
            <a:p>
              <a:endParaRPr lang="en-US" dirty="0"/>
            </a:p>
          </p:txBody>
        </p:sp>
        <p:sp>
          <p:nvSpPr>
            <p:cNvPr id="890" name="Freeform: Shape 889">
              <a:extLst>
                <a:ext uri="{FF2B5EF4-FFF2-40B4-BE49-F238E27FC236}">
                  <a16:creationId xmlns:a16="http://schemas.microsoft.com/office/drawing/2014/main" id="{FCEA14F1-1397-409F-BF27-73E60DD09C29}"/>
                </a:ext>
              </a:extLst>
            </p:cNvPr>
            <p:cNvSpPr/>
            <p:nvPr/>
          </p:nvSpPr>
          <p:spPr>
            <a:xfrm>
              <a:off x="10487981" y="5755695"/>
              <a:ext cx="610819" cy="496290"/>
            </a:xfrm>
            <a:custGeom>
              <a:avLst/>
              <a:gdLst>
                <a:gd name="connsiteX0" fmla="*/ 442462 w 610819"/>
                <a:gd name="connsiteY0" fmla="*/ 503735 h 496290"/>
                <a:gd name="connsiteX1" fmla="*/ 129417 w 610819"/>
                <a:gd name="connsiteY1" fmla="*/ 378326 h 496290"/>
                <a:gd name="connsiteX2" fmla="*/ 0 w 610819"/>
                <a:gd name="connsiteY2" fmla="*/ 122927 h 496290"/>
                <a:gd name="connsiteX3" fmla="*/ 172556 w 610819"/>
                <a:gd name="connsiteY3" fmla="*/ 0 h 496290"/>
                <a:gd name="connsiteX4" fmla="*/ 480829 w 610819"/>
                <a:gd name="connsiteY4" fmla="*/ 130181 h 496290"/>
                <a:gd name="connsiteX5" fmla="*/ 621889 w 610819"/>
                <a:gd name="connsiteY5" fmla="*/ 379853 h 496290"/>
                <a:gd name="connsiteX6" fmla="*/ 442462 w 610819"/>
                <a:gd name="connsiteY6" fmla="*/ 503735 h 496290"/>
                <a:gd name="connsiteX7" fmla="*/ 140488 w 610819"/>
                <a:gd name="connsiteY7" fmla="*/ 370118 h 496290"/>
                <a:gd name="connsiteX8" fmla="*/ 434063 w 610819"/>
                <a:gd name="connsiteY8" fmla="*/ 488083 h 496290"/>
                <a:gd name="connsiteX9" fmla="*/ 602038 w 610819"/>
                <a:gd name="connsiteY9" fmla="*/ 371645 h 496290"/>
                <a:gd name="connsiteX10" fmla="*/ 469949 w 610819"/>
                <a:gd name="connsiteY10" fmla="*/ 137053 h 496290"/>
                <a:gd name="connsiteX11" fmla="*/ 180573 w 610819"/>
                <a:gd name="connsiteY11" fmla="*/ 15080 h 496290"/>
                <a:gd name="connsiteX12" fmla="*/ 18515 w 610819"/>
                <a:gd name="connsiteY12" fmla="*/ 130563 h 496290"/>
                <a:gd name="connsiteX13" fmla="*/ 140488 w 610819"/>
                <a:gd name="connsiteY13" fmla="*/ 370118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496290">
                  <a:moveTo>
                    <a:pt x="442462" y="503735"/>
                  </a:moveTo>
                  <a:cubicBezTo>
                    <a:pt x="316480" y="453724"/>
                    <a:pt x="253298" y="427764"/>
                    <a:pt x="129417" y="378326"/>
                  </a:cubicBezTo>
                  <a:cubicBezTo>
                    <a:pt x="77879" y="276777"/>
                    <a:pt x="51537" y="224858"/>
                    <a:pt x="0" y="122927"/>
                  </a:cubicBezTo>
                  <a:cubicBezTo>
                    <a:pt x="68335" y="71008"/>
                    <a:pt x="103075" y="46766"/>
                    <a:pt x="172556" y="0"/>
                  </a:cubicBezTo>
                  <a:cubicBezTo>
                    <a:pt x="294338" y="50965"/>
                    <a:pt x="356183" y="77307"/>
                    <a:pt x="480829" y="130181"/>
                  </a:cubicBezTo>
                  <a:cubicBezTo>
                    <a:pt x="537138" y="229821"/>
                    <a:pt x="565579" y="280404"/>
                    <a:pt x="621889" y="379853"/>
                  </a:cubicBezTo>
                  <a:cubicBezTo>
                    <a:pt x="550118" y="428146"/>
                    <a:pt x="514423" y="453151"/>
                    <a:pt x="442462" y="503735"/>
                  </a:cubicBezTo>
                  <a:close/>
                  <a:moveTo>
                    <a:pt x="140488" y="370118"/>
                  </a:moveTo>
                  <a:cubicBezTo>
                    <a:pt x="256925" y="416884"/>
                    <a:pt x="315908" y="441126"/>
                    <a:pt x="434063" y="488083"/>
                  </a:cubicBezTo>
                  <a:cubicBezTo>
                    <a:pt x="501444" y="440553"/>
                    <a:pt x="535039" y="417075"/>
                    <a:pt x="602038" y="371645"/>
                  </a:cubicBezTo>
                  <a:cubicBezTo>
                    <a:pt x="549355" y="278114"/>
                    <a:pt x="522631" y="230775"/>
                    <a:pt x="469949" y="137053"/>
                  </a:cubicBezTo>
                  <a:cubicBezTo>
                    <a:pt x="353130" y="87615"/>
                    <a:pt x="295101" y="62991"/>
                    <a:pt x="180573" y="15080"/>
                  </a:cubicBezTo>
                  <a:cubicBezTo>
                    <a:pt x="115483" y="59173"/>
                    <a:pt x="82842" y="82079"/>
                    <a:pt x="18515" y="130563"/>
                  </a:cubicBezTo>
                  <a:cubicBezTo>
                    <a:pt x="67189" y="226003"/>
                    <a:pt x="91814" y="274678"/>
                    <a:pt x="140488" y="370118"/>
                  </a:cubicBezTo>
                  <a:close/>
                </a:path>
              </a:pathLst>
            </a:custGeom>
            <a:grpFill/>
            <a:ln w="19088" cap="flat">
              <a:noFill/>
              <a:prstDash val="solid"/>
              <a:miter/>
            </a:ln>
          </p:spPr>
          <p:txBody>
            <a:bodyPr rtlCol="0" anchor="ctr"/>
            <a:lstStyle/>
            <a:p>
              <a:endParaRPr lang="en-US" dirty="0"/>
            </a:p>
          </p:txBody>
        </p:sp>
        <p:sp>
          <p:nvSpPr>
            <p:cNvPr id="891" name="Freeform: Shape 890">
              <a:extLst>
                <a:ext uri="{FF2B5EF4-FFF2-40B4-BE49-F238E27FC236}">
                  <a16:creationId xmlns:a16="http://schemas.microsoft.com/office/drawing/2014/main" id="{383650E2-E2D3-48C0-B5B4-FCBA2F720AA5}"/>
                </a:ext>
              </a:extLst>
            </p:cNvPr>
            <p:cNvSpPr/>
            <p:nvPr/>
          </p:nvSpPr>
          <p:spPr>
            <a:xfrm>
              <a:off x="10953730" y="5777647"/>
              <a:ext cx="629907" cy="477202"/>
            </a:xfrm>
            <a:custGeom>
              <a:avLst/>
              <a:gdLst>
                <a:gd name="connsiteX0" fmla="*/ 464032 w 629907"/>
                <a:gd name="connsiteY0" fmla="*/ 488273 h 477202"/>
                <a:gd name="connsiteX1" fmla="*/ 140679 w 629907"/>
                <a:gd name="connsiteY1" fmla="*/ 357329 h 477202"/>
                <a:gd name="connsiteX2" fmla="*/ 0 w 629907"/>
                <a:gd name="connsiteY2" fmla="*/ 107275 h 477202"/>
                <a:gd name="connsiteX3" fmla="*/ 175038 w 629907"/>
                <a:gd name="connsiteY3" fmla="*/ 0 h 477202"/>
                <a:gd name="connsiteX4" fmla="*/ 495145 w 629907"/>
                <a:gd name="connsiteY4" fmla="*/ 136480 h 477202"/>
                <a:gd name="connsiteX5" fmla="*/ 644032 w 629907"/>
                <a:gd name="connsiteY5" fmla="*/ 376226 h 477202"/>
                <a:gd name="connsiteX6" fmla="*/ 464032 w 629907"/>
                <a:gd name="connsiteY6" fmla="*/ 488273 h 477202"/>
                <a:gd name="connsiteX7" fmla="*/ 151560 w 629907"/>
                <a:gd name="connsiteY7" fmla="*/ 349885 h 477202"/>
                <a:gd name="connsiteX8" fmla="*/ 454870 w 629907"/>
                <a:gd name="connsiteY8" fmla="*/ 473003 h 477202"/>
                <a:gd name="connsiteX9" fmla="*/ 623418 w 629907"/>
                <a:gd name="connsiteY9" fmla="*/ 368018 h 477202"/>
                <a:gd name="connsiteX10" fmla="*/ 483884 w 629907"/>
                <a:gd name="connsiteY10" fmla="*/ 142588 h 477202"/>
                <a:gd name="connsiteX11" fmla="*/ 183436 w 629907"/>
                <a:gd name="connsiteY11" fmla="*/ 14698 h 477202"/>
                <a:gd name="connsiteX12" fmla="*/ 19088 w 629907"/>
                <a:gd name="connsiteY12" fmla="*/ 115674 h 477202"/>
                <a:gd name="connsiteX13" fmla="*/ 151560 w 629907"/>
                <a:gd name="connsiteY13" fmla="*/ 349885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477202">
                  <a:moveTo>
                    <a:pt x="464032" y="488273"/>
                  </a:moveTo>
                  <a:cubicBezTo>
                    <a:pt x="334233" y="436545"/>
                    <a:pt x="269333" y="410203"/>
                    <a:pt x="140679" y="357329"/>
                  </a:cubicBezTo>
                  <a:cubicBezTo>
                    <a:pt x="84560" y="257689"/>
                    <a:pt x="56119" y="207106"/>
                    <a:pt x="0" y="107275"/>
                  </a:cubicBezTo>
                  <a:cubicBezTo>
                    <a:pt x="69481" y="62036"/>
                    <a:pt x="104413" y="40467"/>
                    <a:pt x="175038" y="0"/>
                  </a:cubicBezTo>
                  <a:cubicBezTo>
                    <a:pt x="301974" y="54210"/>
                    <a:pt x="366110" y="81888"/>
                    <a:pt x="495145" y="136480"/>
                  </a:cubicBezTo>
                  <a:cubicBezTo>
                    <a:pt x="554509" y="232111"/>
                    <a:pt x="584669" y="280786"/>
                    <a:pt x="644032" y="376226"/>
                  </a:cubicBezTo>
                  <a:cubicBezTo>
                    <a:pt x="571880" y="419556"/>
                    <a:pt x="535994" y="442271"/>
                    <a:pt x="464032" y="488273"/>
                  </a:cubicBezTo>
                  <a:close/>
                  <a:moveTo>
                    <a:pt x="151560" y="349885"/>
                  </a:moveTo>
                  <a:cubicBezTo>
                    <a:pt x="272197" y="399514"/>
                    <a:pt x="333088" y="424328"/>
                    <a:pt x="454870" y="473003"/>
                  </a:cubicBezTo>
                  <a:cubicBezTo>
                    <a:pt x="522250" y="429864"/>
                    <a:pt x="555845" y="408676"/>
                    <a:pt x="623418" y="368018"/>
                  </a:cubicBezTo>
                  <a:cubicBezTo>
                    <a:pt x="567680" y="278113"/>
                    <a:pt x="539430" y="232493"/>
                    <a:pt x="483884" y="142588"/>
                  </a:cubicBezTo>
                  <a:cubicBezTo>
                    <a:pt x="362865" y="91432"/>
                    <a:pt x="302737" y="65663"/>
                    <a:pt x="183436" y="14698"/>
                  </a:cubicBezTo>
                  <a:cubicBezTo>
                    <a:pt x="117201" y="52874"/>
                    <a:pt x="84369" y="73298"/>
                    <a:pt x="19088" y="115674"/>
                  </a:cubicBezTo>
                  <a:cubicBezTo>
                    <a:pt x="72154" y="209205"/>
                    <a:pt x="98876" y="256544"/>
                    <a:pt x="151560" y="349885"/>
                  </a:cubicBezTo>
                  <a:close/>
                </a:path>
              </a:pathLst>
            </a:custGeom>
            <a:grpFill/>
            <a:ln w="19088" cap="flat">
              <a:noFill/>
              <a:prstDash val="solid"/>
              <a:miter/>
            </a:ln>
          </p:spPr>
          <p:txBody>
            <a:bodyPr rtlCol="0" anchor="ctr"/>
            <a:lstStyle/>
            <a:p>
              <a:endParaRPr lang="en-US" dirty="0"/>
            </a:p>
          </p:txBody>
        </p:sp>
        <p:sp>
          <p:nvSpPr>
            <p:cNvPr id="892" name="Freeform: Shape 891">
              <a:extLst>
                <a:ext uri="{FF2B5EF4-FFF2-40B4-BE49-F238E27FC236}">
                  <a16:creationId xmlns:a16="http://schemas.microsoft.com/office/drawing/2014/main" id="{296014BE-873E-4A67-BD4E-9E38241FF694}"/>
                </a:ext>
              </a:extLst>
            </p:cNvPr>
            <p:cNvSpPr/>
            <p:nvPr/>
          </p:nvSpPr>
          <p:spPr>
            <a:xfrm>
              <a:off x="11433223" y="5820213"/>
              <a:ext cx="648995" cy="458114"/>
            </a:xfrm>
            <a:custGeom>
              <a:avLst/>
              <a:gdLst>
                <a:gd name="connsiteX0" fmla="*/ 480829 w 648995"/>
                <a:gd name="connsiteY0" fmla="*/ 465559 h 458114"/>
                <a:gd name="connsiteX1" fmla="*/ 148697 w 648995"/>
                <a:gd name="connsiteY1" fmla="*/ 333087 h 458114"/>
                <a:gd name="connsiteX2" fmla="*/ 0 w 648995"/>
                <a:gd name="connsiteY2" fmla="*/ 92959 h 458114"/>
                <a:gd name="connsiteX3" fmla="*/ 179046 w 648995"/>
                <a:gd name="connsiteY3" fmla="*/ 0 h 458114"/>
                <a:gd name="connsiteX4" fmla="*/ 509270 w 648995"/>
                <a:gd name="connsiteY4" fmla="*/ 138579 h 458114"/>
                <a:gd name="connsiteX5" fmla="*/ 663120 w 648995"/>
                <a:gd name="connsiteY5" fmla="*/ 365537 h 458114"/>
                <a:gd name="connsiteX6" fmla="*/ 480829 w 648995"/>
                <a:gd name="connsiteY6" fmla="*/ 465559 h 458114"/>
                <a:gd name="connsiteX7" fmla="*/ 159767 w 648995"/>
                <a:gd name="connsiteY7" fmla="*/ 326407 h 458114"/>
                <a:gd name="connsiteX8" fmla="*/ 471476 w 648995"/>
                <a:gd name="connsiteY8" fmla="*/ 451052 h 458114"/>
                <a:gd name="connsiteX9" fmla="*/ 642124 w 648995"/>
                <a:gd name="connsiteY9" fmla="*/ 357138 h 458114"/>
                <a:gd name="connsiteX10" fmla="*/ 498009 w 648995"/>
                <a:gd name="connsiteY10" fmla="*/ 143733 h 458114"/>
                <a:gd name="connsiteX11" fmla="*/ 188018 w 648995"/>
                <a:gd name="connsiteY11" fmla="*/ 13743 h 458114"/>
                <a:gd name="connsiteX12" fmla="*/ 20042 w 648995"/>
                <a:gd name="connsiteY12" fmla="*/ 101167 h 458114"/>
                <a:gd name="connsiteX13" fmla="*/ 159767 w 648995"/>
                <a:gd name="connsiteY13" fmla="*/ 326407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458114">
                  <a:moveTo>
                    <a:pt x="480829" y="465559"/>
                  </a:moveTo>
                  <a:cubicBezTo>
                    <a:pt x="347786" y="413830"/>
                    <a:pt x="281169" y="387106"/>
                    <a:pt x="148697" y="333087"/>
                  </a:cubicBezTo>
                  <a:cubicBezTo>
                    <a:pt x="89332" y="237265"/>
                    <a:pt x="59174" y="188590"/>
                    <a:pt x="0" y="92959"/>
                  </a:cubicBezTo>
                  <a:cubicBezTo>
                    <a:pt x="70817" y="53447"/>
                    <a:pt x="106512" y="34740"/>
                    <a:pt x="179046" y="0"/>
                  </a:cubicBezTo>
                  <a:cubicBezTo>
                    <a:pt x="310373" y="55737"/>
                    <a:pt x="376609" y="83606"/>
                    <a:pt x="509270" y="138579"/>
                  </a:cubicBezTo>
                  <a:cubicBezTo>
                    <a:pt x="570544" y="229057"/>
                    <a:pt x="601657" y="275059"/>
                    <a:pt x="663120" y="365537"/>
                  </a:cubicBezTo>
                  <a:cubicBezTo>
                    <a:pt x="589632" y="403713"/>
                    <a:pt x="553364" y="423947"/>
                    <a:pt x="480829" y="465559"/>
                  </a:cubicBezTo>
                  <a:close/>
                  <a:moveTo>
                    <a:pt x="159767" y="326407"/>
                  </a:moveTo>
                  <a:cubicBezTo>
                    <a:pt x="284222" y="377181"/>
                    <a:pt x="346641" y="402186"/>
                    <a:pt x="471476" y="451052"/>
                  </a:cubicBezTo>
                  <a:cubicBezTo>
                    <a:pt x="539430" y="412112"/>
                    <a:pt x="573597" y="393215"/>
                    <a:pt x="642124" y="357138"/>
                  </a:cubicBezTo>
                  <a:cubicBezTo>
                    <a:pt x="584478" y="272005"/>
                    <a:pt x="555464" y="228866"/>
                    <a:pt x="498009" y="143733"/>
                  </a:cubicBezTo>
                  <a:cubicBezTo>
                    <a:pt x="373554" y="92196"/>
                    <a:pt x="311327" y="66236"/>
                    <a:pt x="188018" y="13743"/>
                  </a:cubicBezTo>
                  <a:cubicBezTo>
                    <a:pt x="120065" y="46575"/>
                    <a:pt x="86470" y="64136"/>
                    <a:pt x="20042" y="101167"/>
                  </a:cubicBezTo>
                  <a:cubicBezTo>
                    <a:pt x="75780" y="191072"/>
                    <a:pt x="104030" y="236501"/>
                    <a:pt x="159767" y="326407"/>
                  </a:cubicBezTo>
                  <a:close/>
                </a:path>
              </a:pathLst>
            </a:custGeom>
            <a:grpFill/>
            <a:ln w="19088" cap="flat">
              <a:noFill/>
              <a:prstDash val="solid"/>
              <a:miter/>
            </a:ln>
          </p:spPr>
          <p:txBody>
            <a:bodyPr rtlCol="0" anchor="ctr"/>
            <a:lstStyle/>
            <a:p>
              <a:endParaRPr lang="en-US" dirty="0"/>
            </a:p>
          </p:txBody>
        </p:sp>
        <p:sp>
          <p:nvSpPr>
            <p:cNvPr id="893" name="Freeform: Shape 892">
              <a:extLst>
                <a:ext uri="{FF2B5EF4-FFF2-40B4-BE49-F238E27FC236}">
                  <a16:creationId xmlns:a16="http://schemas.microsoft.com/office/drawing/2014/main" id="{F7CDE429-2EE7-472C-BF2E-7158CE14F1F7}"/>
                </a:ext>
              </a:extLst>
            </p:cNvPr>
            <p:cNvSpPr/>
            <p:nvPr/>
          </p:nvSpPr>
          <p:spPr>
            <a:xfrm>
              <a:off x="11926460" y="5877095"/>
              <a:ext cx="668084" cy="419938"/>
            </a:xfrm>
            <a:custGeom>
              <a:avLst/>
              <a:gdLst>
                <a:gd name="connsiteX0" fmla="*/ 492664 w 668083"/>
                <a:gd name="connsiteY0" fmla="*/ 437690 h 419938"/>
                <a:gd name="connsiteX1" fmla="*/ 153659 w 668083"/>
                <a:gd name="connsiteY1" fmla="*/ 307318 h 419938"/>
                <a:gd name="connsiteX2" fmla="*/ 0 w 668083"/>
                <a:gd name="connsiteY2" fmla="*/ 79979 h 419938"/>
                <a:gd name="connsiteX3" fmla="*/ 184010 w 668083"/>
                <a:gd name="connsiteY3" fmla="*/ 0 h 419938"/>
                <a:gd name="connsiteX4" fmla="*/ 522441 w 668083"/>
                <a:gd name="connsiteY4" fmla="*/ 136671 h 419938"/>
                <a:gd name="connsiteX5" fmla="*/ 678009 w 668083"/>
                <a:gd name="connsiteY5" fmla="*/ 348549 h 419938"/>
                <a:gd name="connsiteX6" fmla="*/ 492664 w 668083"/>
                <a:gd name="connsiteY6" fmla="*/ 437690 h 419938"/>
                <a:gd name="connsiteX7" fmla="*/ 164921 w 668083"/>
                <a:gd name="connsiteY7" fmla="*/ 301401 h 419938"/>
                <a:gd name="connsiteX8" fmla="*/ 483120 w 668083"/>
                <a:gd name="connsiteY8" fmla="*/ 424137 h 419938"/>
                <a:gd name="connsiteX9" fmla="*/ 656821 w 668083"/>
                <a:gd name="connsiteY9" fmla="*/ 340532 h 419938"/>
                <a:gd name="connsiteX10" fmla="*/ 510798 w 668083"/>
                <a:gd name="connsiteY10" fmla="*/ 141252 h 419938"/>
                <a:gd name="connsiteX11" fmla="*/ 193363 w 668083"/>
                <a:gd name="connsiteY11" fmla="*/ 12980 h 419938"/>
                <a:gd name="connsiteX12" fmla="*/ 20805 w 668083"/>
                <a:gd name="connsiteY12" fmla="*/ 88378 h 419938"/>
                <a:gd name="connsiteX13" fmla="*/ 164921 w 668083"/>
                <a:gd name="connsiteY13" fmla="*/ 301401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419938">
                  <a:moveTo>
                    <a:pt x="492664" y="437690"/>
                  </a:moveTo>
                  <a:cubicBezTo>
                    <a:pt x="357138" y="387106"/>
                    <a:pt x="289375" y="360956"/>
                    <a:pt x="153659" y="307318"/>
                  </a:cubicBezTo>
                  <a:cubicBezTo>
                    <a:pt x="92386" y="216650"/>
                    <a:pt x="61272" y="170648"/>
                    <a:pt x="0" y="79979"/>
                  </a:cubicBezTo>
                  <a:cubicBezTo>
                    <a:pt x="72535" y="45621"/>
                    <a:pt x="109374" y="29587"/>
                    <a:pt x="184010" y="0"/>
                  </a:cubicBezTo>
                  <a:cubicBezTo>
                    <a:pt x="319152" y="55546"/>
                    <a:pt x="386915" y="83033"/>
                    <a:pt x="522441" y="136671"/>
                  </a:cubicBezTo>
                  <a:cubicBezTo>
                    <a:pt x="584478" y="221231"/>
                    <a:pt x="615972" y="263988"/>
                    <a:pt x="678009" y="348549"/>
                  </a:cubicBezTo>
                  <a:cubicBezTo>
                    <a:pt x="603375" y="382526"/>
                    <a:pt x="566344" y="400468"/>
                    <a:pt x="492664" y="437690"/>
                  </a:cubicBezTo>
                  <a:close/>
                  <a:moveTo>
                    <a:pt x="164921" y="301401"/>
                  </a:moveTo>
                  <a:cubicBezTo>
                    <a:pt x="292239" y="351794"/>
                    <a:pt x="355992" y="376417"/>
                    <a:pt x="483120" y="424137"/>
                  </a:cubicBezTo>
                  <a:cubicBezTo>
                    <a:pt x="552219" y="389206"/>
                    <a:pt x="586768" y="372409"/>
                    <a:pt x="656821" y="340532"/>
                  </a:cubicBezTo>
                  <a:cubicBezTo>
                    <a:pt x="598603" y="260934"/>
                    <a:pt x="569016" y="220658"/>
                    <a:pt x="510798" y="141252"/>
                  </a:cubicBezTo>
                  <a:cubicBezTo>
                    <a:pt x="383670" y="90860"/>
                    <a:pt x="320107" y="65090"/>
                    <a:pt x="193363" y="12980"/>
                  </a:cubicBezTo>
                  <a:cubicBezTo>
                    <a:pt x="123308" y="41040"/>
                    <a:pt x="88950" y="56119"/>
                    <a:pt x="20805" y="88378"/>
                  </a:cubicBezTo>
                  <a:cubicBezTo>
                    <a:pt x="78261" y="173320"/>
                    <a:pt x="107275" y="216459"/>
                    <a:pt x="164921" y="301401"/>
                  </a:cubicBezTo>
                  <a:close/>
                </a:path>
              </a:pathLst>
            </a:custGeom>
            <a:grpFill/>
            <a:ln w="19088" cap="flat">
              <a:noFill/>
              <a:prstDash val="solid"/>
              <a:miter/>
            </a:ln>
          </p:spPr>
          <p:txBody>
            <a:bodyPr rtlCol="0" anchor="ctr"/>
            <a:lstStyle/>
            <a:p>
              <a:endParaRPr lang="en-US" dirty="0"/>
            </a:p>
          </p:txBody>
        </p:sp>
        <p:sp>
          <p:nvSpPr>
            <p:cNvPr id="894" name="Freeform: Shape 893">
              <a:extLst>
                <a:ext uri="{FF2B5EF4-FFF2-40B4-BE49-F238E27FC236}">
                  <a16:creationId xmlns:a16="http://schemas.microsoft.com/office/drawing/2014/main" id="{C51C04D4-D3B1-40BE-AF46-C5E0D5A32903}"/>
                </a:ext>
              </a:extLst>
            </p:cNvPr>
            <p:cNvSpPr/>
            <p:nvPr/>
          </p:nvSpPr>
          <p:spPr>
            <a:xfrm>
              <a:off x="12432676" y="5942949"/>
              <a:ext cx="687172" cy="400850"/>
            </a:xfrm>
            <a:custGeom>
              <a:avLst/>
              <a:gdLst>
                <a:gd name="connsiteX0" fmla="*/ 499154 w 687171"/>
                <a:gd name="connsiteY0" fmla="*/ 406576 h 400849"/>
                <a:gd name="connsiteX1" fmla="*/ 155568 w 687171"/>
                <a:gd name="connsiteY1" fmla="*/ 281359 h 400849"/>
                <a:gd name="connsiteX2" fmla="*/ 0 w 687171"/>
                <a:gd name="connsiteY2" fmla="*/ 68908 h 400849"/>
                <a:gd name="connsiteX3" fmla="*/ 189355 w 687171"/>
                <a:gd name="connsiteY3" fmla="*/ 0 h 400849"/>
                <a:gd name="connsiteX4" fmla="*/ 533132 w 687171"/>
                <a:gd name="connsiteY4" fmla="*/ 131326 h 400849"/>
                <a:gd name="connsiteX5" fmla="*/ 687936 w 687171"/>
                <a:gd name="connsiteY5" fmla="*/ 326979 h 400849"/>
                <a:gd name="connsiteX6" fmla="*/ 499154 w 687171"/>
                <a:gd name="connsiteY6" fmla="*/ 406576 h 400849"/>
                <a:gd name="connsiteX7" fmla="*/ 167021 w 687171"/>
                <a:gd name="connsiteY7" fmla="*/ 276014 h 400849"/>
                <a:gd name="connsiteX8" fmla="*/ 489419 w 687171"/>
                <a:gd name="connsiteY8" fmla="*/ 393787 h 400849"/>
                <a:gd name="connsiteX9" fmla="*/ 666366 w 687171"/>
                <a:gd name="connsiteY9" fmla="*/ 319153 h 400849"/>
                <a:gd name="connsiteX10" fmla="*/ 521106 w 687171"/>
                <a:gd name="connsiteY10" fmla="*/ 135144 h 400849"/>
                <a:gd name="connsiteX11" fmla="*/ 198517 w 687171"/>
                <a:gd name="connsiteY11" fmla="*/ 12026 h 400849"/>
                <a:gd name="connsiteX12" fmla="*/ 20998 w 687171"/>
                <a:gd name="connsiteY12" fmla="*/ 77116 h 400849"/>
                <a:gd name="connsiteX13" fmla="*/ 167021 w 687171"/>
                <a:gd name="connsiteY13" fmla="*/ 276014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400849">
                  <a:moveTo>
                    <a:pt x="499154" y="406576"/>
                  </a:moveTo>
                  <a:cubicBezTo>
                    <a:pt x="362293" y="358284"/>
                    <a:pt x="293385" y="333278"/>
                    <a:pt x="155568" y="281359"/>
                  </a:cubicBezTo>
                  <a:cubicBezTo>
                    <a:pt x="93532" y="196607"/>
                    <a:pt x="62036" y="153659"/>
                    <a:pt x="0" y="68908"/>
                  </a:cubicBezTo>
                  <a:cubicBezTo>
                    <a:pt x="74635" y="39131"/>
                    <a:pt x="112429" y="25387"/>
                    <a:pt x="189355" y="0"/>
                  </a:cubicBezTo>
                  <a:cubicBezTo>
                    <a:pt x="326979" y="53829"/>
                    <a:pt x="395888" y="80361"/>
                    <a:pt x="533132" y="131326"/>
                  </a:cubicBezTo>
                  <a:cubicBezTo>
                    <a:pt x="594786" y="209396"/>
                    <a:pt x="626091" y="248909"/>
                    <a:pt x="687936" y="326979"/>
                  </a:cubicBezTo>
                  <a:cubicBezTo>
                    <a:pt x="611584" y="357138"/>
                    <a:pt x="573979" y="373172"/>
                    <a:pt x="499154" y="406576"/>
                  </a:cubicBezTo>
                  <a:close/>
                  <a:moveTo>
                    <a:pt x="167021" y="276014"/>
                  </a:moveTo>
                  <a:cubicBezTo>
                    <a:pt x="296439" y="324689"/>
                    <a:pt x="360957" y="348358"/>
                    <a:pt x="489419" y="393787"/>
                  </a:cubicBezTo>
                  <a:cubicBezTo>
                    <a:pt x="559663" y="362674"/>
                    <a:pt x="594977" y="347594"/>
                    <a:pt x="666366" y="319153"/>
                  </a:cubicBezTo>
                  <a:cubicBezTo>
                    <a:pt x="608339" y="245664"/>
                    <a:pt x="578942" y="208442"/>
                    <a:pt x="521106" y="135144"/>
                  </a:cubicBezTo>
                  <a:cubicBezTo>
                    <a:pt x="392261" y="87233"/>
                    <a:pt x="327744" y="62609"/>
                    <a:pt x="198517" y="12026"/>
                  </a:cubicBezTo>
                  <a:cubicBezTo>
                    <a:pt x="126554" y="36077"/>
                    <a:pt x="91051" y="49247"/>
                    <a:pt x="20998" y="77116"/>
                  </a:cubicBezTo>
                  <a:cubicBezTo>
                    <a:pt x="79216" y="156523"/>
                    <a:pt x="108611" y="196607"/>
                    <a:pt x="167021" y="276014"/>
                  </a:cubicBezTo>
                  <a:close/>
                </a:path>
              </a:pathLst>
            </a:custGeom>
            <a:grpFill/>
            <a:ln w="19088" cap="flat">
              <a:noFill/>
              <a:prstDash val="solid"/>
              <a:miter/>
            </a:ln>
          </p:spPr>
          <p:txBody>
            <a:bodyPr rtlCol="0" anchor="ctr"/>
            <a:lstStyle/>
            <a:p>
              <a:endParaRPr lang="en-US" dirty="0"/>
            </a:p>
          </p:txBody>
        </p:sp>
        <p:sp>
          <p:nvSpPr>
            <p:cNvPr id="895" name="Freeform: Shape 894">
              <a:extLst>
                <a:ext uri="{FF2B5EF4-FFF2-40B4-BE49-F238E27FC236}">
                  <a16:creationId xmlns:a16="http://schemas.microsoft.com/office/drawing/2014/main" id="{C7C409D2-052D-4A7E-BB97-C73C447FBD0A}"/>
                </a:ext>
              </a:extLst>
            </p:cNvPr>
            <p:cNvSpPr/>
            <p:nvPr/>
          </p:nvSpPr>
          <p:spPr>
            <a:xfrm>
              <a:off x="12949010" y="6011857"/>
              <a:ext cx="687172" cy="362674"/>
            </a:xfrm>
            <a:custGeom>
              <a:avLst/>
              <a:gdLst>
                <a:gd name="connsiteX0" fmla="*/ 500489 w 687171"/>
                <a:gd name="connsiteY0" fmla="*/ 373936 h 362673"/>
                <a:gd name="connsiteX1" fmla="*/ 154804 w 687171"/>
                <a:gd name="connsiteY1" fmla="*/ 256544 h 362673"/>
                <a:gd name="connsiteX2" fmla="*/ 0 w 687171"/>
                <a:gd name="connsiteY2" fmla="*/ 60318 h 362673"/>
                <a:gd name="connsiteX3" fmla="*/ 194126 w 687171"/>
                <a:gd name="connsiteY3" fmla="*/ 0 h 362673"/>
                <a:gd name="connsiteX4" fmla="*/ 539811 w 687171"/>
                <a:gd name="connsiteY4" fmla="*/ 122546 h 362673"/>
                <a:gd name="connsiteX5" fmla="*/ 691944 w 687171"/>
                <a:gd name="connsiteY5" fmla="*/ 301592 h 362673"/>
                <a:gd name="connsiteX6" fmla="*/ 500489 w 687171"/>
                <a:gd name="connsiteY6" fmla="*/ 373936 h 362673"/>
                <a:gd name="connsiteX7" fmla="*/ 166639 w 687171"/>
                <a:gd name="connsiteY7" fmla="*/ 251772 h 362673"/>
                <a:gd name="connsiteX8" fmla="*/ 490945 w 687171"/>
                <a:gd name="connsiteY8" fmla="*/ 362101 h 362673"/>
                <a:gd name="connsiteX9" fmla="*/ 670565 w 687171"/>
                <a:gd name="connsiteY9" fmla="*/ 294529 h 362673"/>
                <a:gd name="connsiteX10" fmla="*/ 527785 w 687171"/>
                <a:gd name="connsiteY10" fmla="*/ 125982 h 362673"/>
                <a:gd name="connsiteX11" fmla="*/ 203288 w 687171"/>
                <a:gd name="connsiteY11" fmla="*/ 11071 h 362673"/>
                <a:gd name="connsiteX12" fmla="*/ 21188 w 687171"/>
                <a:gd name="connsiteY12" fmla="*/ 68145 h 362673"/>
                <a:gd name="connsiteX13" fmla="*/ 166639 w 687171"/>
                <a:gd name="connsiteY13" fmla="*/ 251772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62673">
                  <a:moveTo>
                    <a:pt x="500489" y="373936"/>
                  </a:moveTo>
                  <a:cubicBezTo>
                    <a:pt x="363055" y="329079"/>
                    <a:pt x="293956" y="305601"/>
                    <a:pt x="154804" y="256544"/>
                  </a:cubicBezTo>
                  <a:cubicBezTo>
                    <a:pt x="92959" y="178283"/>
                    <a:pt x="61654" y="138580"/>
                    <a:pt x="0" y="60318"/>
                  </a:cubicBezTo>
                  <a:cubicBezTo>
                    <a:pt x="76543" y="34359"/>
                    <a:pt x="115483" y="22333"/>
                    <a:pt x="194126" y="0"/>
                  </a:cubicBezTo>
                  <a:cubicBezTo>
                    <a:pt x="333086" y="50774"/>
                    <a:pt x="402186" y="75398"/>
                    <a:pt x="539811" y="122546"/>
                  </a:cubicBezTo>
                  <a:cubicBezTo>
                    <a:pt x="600320" y="193935"/>
                    <a:pt x="631053" y="230012"/>
                    <a:pt x="691944" y="301592"/>
                  </a:cubicBezTo>
                  <a:cubicBezTo>
                    <a:pt x="614636" y="329270"/>
                    <a:pt x="576460" y="343777"/>
                    <a:pt x="500489" y="373936"/>
                  </a:cubicBezTo>
                  <a:close/>
                  <a:moveTo>
                    <a:pt x="166639" y="251772"/>
                  </a:moveTo>
                  <a:cubicBezTo>
                    <a:pt x="297011" y="297774"/>
                    <a:pt x="361910" y="319917"/>
                    <a:pt x="490945" y="362101"/>
                  </a:cubicBezTo>
                  <a:cubicBezTo>
                    <a:pt x="562335" y="333851"/>
                    <a:pt x="598220" y="320298"/>
                    <a:pt x="670565" y="294529"/>
                  </a:cubicBezTo>
                  <a:cubicBezTo>
                    <a:pt x="613491" y="227148"/>
                    <a:pt x="584669" y="193172"/>
                    <a:pt x="527785" y="125982"/>
                  </a:cubicBezTo>
                  <a:cubicBezTo>
                    <a:pt x="398560" y="81697"/>
                    <a:pt x="333660" y="58601"/>
                    <a:pt x="203288" y="11071"/>
                  </a:cubicBezTo>
                  <a:cubicBezTo>
                    <a:pt x="129608" y="32259"/>
                    <a:pt x="93150" y="43521"/>
                    <a:pt x="21188" y="68145"/>
                  </a:cubicBezTo>
                  <a:cubicBezTo>
                    <a:pt x="79215" y="141443"/>
                    <a:pt x="108611" y="178474"/>
                    <a:pt x="166639" y="251772"/>
                  </a:cubicBezTo>
                  <a:close/>
                </a:path>
              </a:pathLst>
            </a:custGeom>
            <a:grpFill/>
            <a:ln w="19088" cap="flat">
              <a:noFill/>
              <a:prstDash val="solid"/>
              <a:miter/>
            </a:ln>
          </p:spPr>
          <p:txBody>
            <a:bodyPr rtlCol="0" anchor="ctr"/>
            <a:lstStyle/>
            <a:p>
              <a:endParaRPr lang="en-US" dirty="0"/>
            </a:p>
          </p:txBody>
        </p:sp>
        <p:sp>
          <p:nvSpPr>
            <p:cNvPr id="896" name="Freeform: Shape 895">
              <a:extLst>
                <a:ext uri="{FF2B5EF4-FFF2-40B4-BE49-F238E27FC236}">
                  <a16:creationId xmlns:a16="http://schemas.microsoft.com/office/drawing/2014/main" id="{7690ACCD-DE1B-4BF0-B8D1-1F538998DE72}"/>
                </a:ext>
              </a:extLst>
            </p:cNvPr>
            <p:cNvSpPr/>
            <p:nvPr/>
          </p:nvSpPr>
          <p:spPr>
            <a:xfrm>
              <a:off x="13472214" y="6077712"/>
              <a:ext cx="687172" cy="324498"/>
            </a:xfrm>
            <a:custGeom>
              <a:avLst/>
              <a:gdLst>
                <a:gd name="connsiteX0" fmla="*/ 496864 w 687171"/>
                <a:gd name="connsiteY0" fmla="*/ 341868 h 324497"/>
                <a:gd name="connsiteX1" fmla="*/ 152133 w 687171"/>
                <a:gd name="connsiteY1" fmla="*/ 234402 h 324497"/>
                <a:gd name="connsiteX2" fmla="*/ 0 w 687171"/>
                <a:gd name="connsiteY2" fmla="*/ 54783 h 324497"/>
                <a:gd name="connsiteX3" fmla="*/ 197371 w 687171"/>
                <a:gd name="connsiteY3" fmla="*/ 0 h 324497"/>
                <a:gd name="connsiteX4" fmla="*/ 541338 w 687171"/>
                <a:gd name="connsiteY4" fmla="*/ 110711 h 324497"/>
                <a:gd name="connsiteX5" fmla="*/ 689653 w 687171"/>
                <a:gd name="connsiteY5" fmla="*/ 274296 h 324497"/>
                <a:gd name="connsiteX6" fmla="*/ 496864 w 687171"/>
                <a:gd name="connsiteY6" fmla="*/ 341868 h 324497"/>
                <a:gd name="connsiteX7" fmla="*/ 163967 w 687171"/>
                <a:gd name="connsiteY7" fmla="*/ 230202 h 324497"/>
                <a:gd name="connsiteX8" fmla="*/ 487510 w 687171"/>
                <a:gd name="connsiteY8" fmla="*/ 331178 h 324497"/>
                <a:gd name="connsiteX9" fmla="*/ 668275 w 687171"/>
                <a:gd name="connsiteY9" fmla="*/ 268187 h 324497"/>
                <a:gd name="connsiteX10" fmla="*/ 529123 w 687171"/>
                <a:gd name="connsiteY10" fmla="*/ 114147 h 324497"/>
                <a:gd name="connsiteX11" fmla="*/ 206342 w 687171"/>
                <a:gd name="connsiteY11" fmla="*/ 10307 h 324497"/>
                <a:gd name="connsiteX12" fmla="*/ 21379 w 687171"/>
                <a:gd name="connsiteY12" fmla="*/ 62227 h 324497"/>
                <a:gd name="connsiteX13" fmla="*/ 163967 w 687171"/>
                <a:gd name="connsiteY13" fmla="*/ 230202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24497">
                  <a:moveTo>
                    <a:pt x="496864" y="341868"/>
                  </a:moveTo>
                  <a:cubicBezTo>
                    <a:pt x="360001" y="301019"/>
                    <a:pt x="291094" y="279640"/>
                    <a:pt x="152133" y="234402"/>
                  </a:cubicBezTo>
                  <a:cubicBezTo>
                    <a:pt x="91242" y="162630"/>
                    <a:pt x="60700" y="126363"/>
                    <a:pt x="0" y="54783"/>
                  </a:cubicBezTo>
                  <a:cubicBezTo>
                    <a:pt x="78071" y="31304"/>
                    <a:pt x="117583" y="20424"/>
                    <a:pt x="197371" y="0"/>
                  </a:cubicBezTo>
                  <a:cubicBezTo>
                    <a:pt x="335951" y="46384"/>
                    <a:pt x="404859" y="68526"/>
                    <a:pt x="541338" y="110711"/>
                  </a:cubicBezTo>
                  <a:cubicBezTo>
                    <a:pt x="600321" y="175801"/>
                    <a:pt x="630289" y="208823"/>
                    <a:pt x="689653" y="274296"/>
                  </a:cubicBezTo>
                  <a:cubicBezTo>
                    <a:pt x="611964" y="300446"/>
                    <a:pt x="573406" y="313808"/>
                    <a:pt x="496864" y="341868"/>
                  </a:cubicBezTo>
                  <a:close/>
                  <a:moveTo>
                    <a:pt x="163967" y="230202"/>
                  </a:moveTo>
                  <a:cubicBezTo>
                    <a:pt x="294338" y="272578"/>
                    <a:pt x="359047" y="292620"/>
                    <a:pt x="487510" y="331178"/>
                  </a:cubicBezTo>
                  <a:cubicBezTo>
                    <a:pt x="559472" y="305028"/>
                    <a:pt x="595549" y="292429"/>
                    <a:pt x="668275" y="268187"/>
                  </a:cubicBezTo>
                  <a:cubicBezTo>
                    <a:pt x="612538" y="206533"/>
                    <a:pt x="584478" y="175610"/>
                    <a:pt x="529123" y="114147"/>
                  </a:cubicBezTo>
                  <a:cubicBezTo>
                    <a:pt x="400850" y="74443"/>
                    <a:pt x="336332" y="53637"/>
                    <a:pt x="206342" y="10307"/>
                  </a:cubicBezTo>
                  <a:cubicBezTo>
                    <a:pt x="131708" y="29777"/>
                    <a:pt x="94677" y="40085"/>
                    <a:pt x="21379" y="62227"/>
                  </a:cubicBezTo>
                  <a:cubicBezTo>
                    <a:pt x="78262" y="129226"/>
                    <a:pt x="106894" y="163012"/>
                    <a:pt x="163967" y="230202"/>
                  </a:cubicBezTo>
                  <a:close/>
                </a:path>
              </a:pathLst>
            </a:custGeom>
            <a:grpFill/>
            <a:ln w="19088" cap="flat">
              <a:noFill/>
              <a:prstDash val="solid"/>
              <a:miter/>
            </a:ln>
          </p:spPr>
          <p:txBody>
            <a:bodyPr rtlCol="0" anchor="ctr"/>
            <a:lstStyle/>
            <a:p>
              <a:endParaRPr lang="en-US" dirty="0"/>
            </a:p>
          </p:txBody>
        </p:sp>
        <p:sp>
          <p:nvSpPr>
            <p:cNvPr id="897" name="Freeform: Shape 896">
              <a:extLst>
                <a:ext uri="{FF2B5EF4-FFF2-40B4-BE49-F238E27FC236}">
                  <a16:creationId xmlns:a16="http://schemas.microsoft.com/office/drawing/2014/main" id="{EA8624A7-E76A-4886-AA01-345F07AEE52A}"/>
                </a:ext>
              </a:extLst>
            </p:cNvPr>
            <p:cNvSpPr/>
            <p:nvPr/>
          </p:nvSpPr>
          <p:spPr>
            <a:xfrm>
              <a:off x="13996755" y="6133449"/>
              <a:ext cx="668084" cy="305409"/>
            </a:xfrm>
            <a:custGeom>
              <a:avLst/>
              <a:gdLst>
                <a:gd name="connsiteX0" fmla="*/ 489610 w 668083"/>
                <a:gd name="connsiteY0" fmla="*/ 313236 h 305409"/>
                <a:gd name="connsiteX1" fmla="*/ 148315 w 668083"/>
                <a:gd name="connsiteY1" fmla="*/ 217413 h 305409"/>
                <a:gd name="connsiteX2" fmla="*/ 0 w 668083"/>
                <a:gd name="connsiteY2" fmla="*/ 53256 h 305409"/>
                <a:gd name="connsiteX3" fmla="*/ 197371 w 668083"/>
                <a:gd name="connsiteY3" fmla="*/ 0 h 305409"/>
                <a:gd name="connsiteX4" fmla="*/ 535612 w 668083"/>
                <a:gd name="connsiteY4" fmla="*/ 96395 h 305409"/>
                <a:gd name="connsiteX5" fmla="*/ 680491 w 668083"/>
                <a:gd name="connsiteY5" fmla="*/ 246809 h 305409"/>
                <a:gd name="connsiteX6" fmla="*/ 489610 w 668083"/>
                <a:gd name="connsiteY6" fmla="*/ 313236 h 305409"/>
                <a:gd name="connsiteX7" fmla="*/ 160341 w 668083"/>
                <a:gd name="connsiteY7" fmla="*/ 213596 h 305409"/>
                <a:gd name="connsiteX8" fmla="*/ 480448 w 668083"/>
                <a:gd name="connsiteY8" fmla="*/ 303501 h 305409"/>
                <a:gd name="connsiteX9" fmla="*/ 659685 w 668083"/>
                <a:gd name="connsiteY9" fmla="*/ 241655 h 305409"/>
                <a:gd name="connsiteX10" fmla="*/ 523588 w 668083"/>
                <a:gd name="connsiteY10" fmla="*/ 100212 h 305409"/>
                <a:gd name="connsiteX11" fmla="*/ 206152 w 668083"/>
                <a:gd name="connsiteY11" fmla="*/ 9735 h 305409"/>
                <a:gd name="connsiteX12" fmla="*/ 21380 w 668083"/>
                <a:gd name="connsiteY12" fmla="*/ 60127 h 305409"/>
                <a:gd name="connsiteX13" fmla="*/ 160341 w 668083"/>
                <a:gd name="connsiteY13" fmla="*/ 213596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05409">
                  <a:moveTo>
                    <a:pt x="489610" y="313236"/>
                  </a:moveTo>
                  <a:cubicBezTo>
                    <a:pt x="354275" y="276968"/>
                    <a:pt x="286132" y="257880"/>
                    <a:pt x="148315" y="217413"/>
                  </a:cubicBezTo>
                  <a:cubicBezTo>
                    <a:pt x="88951" y="151750"/>
                    <a:pt x="58983" y="118728"/>
                    <a:pt x="0" y="53256"/>
                  </a:cubicBezTo>
                  <a:cubicBezTo>
                    <a:pt x="78453" y="31113"/>
                    <a:pt x="117965" y="20615"/>
                    <a:pt x="197371" y="0"/>
                  </a:cubicBezTo>
                  <a:cubicBezTo>
                    <a:pt x="334042" y="40657"/>
                    <a:pt x="401614" y="59937"/>
                    <a:pt x="535612" y="96395"/>
                  </a:cubicBezTo>
                  <a:cubicBezTo>
                    <a:pt x="593259" y="156140"/>
                    <a:pt x="622273" y="186490"/>
                    <a:pt x="680491" y="246809"/>
                  </a:cubicBezTo>
                  <a:cubicBezTo>
                    <a:pt x="604139" y="272960"/>
                    <a:pt x="565963" y="286130"/>
                    <a:pt x="489610" y="313236"/>
                  </a:cubicBezTo>
                  <a:close/>
                  <a:moveTo>
                    <a:pt x="160341" y="213596"/>
                  </a:moveTo>
                  <a:cubicBezTo>
                    <a:pt x="289567" y="251390"/>
                    <a:pt x="353512" y="269333"/>
                    <a:pt x="480448" y="303501"/>
                  </a:cubicBezTo>
                  <a:cubicBezTo>
                    <a:pt x="552029" y="278304"/>
                    <a:pt x="587914" y="265897"/>
                    <a:pt x="659685" y="241655"/>
                  </a:cubicBezTo>
                  <a:cubicBezTo>
                    <a:pt x="605093" y="184964"/>
                    <a:pt x="577797" y="156522"/>
                    <a:pt x="523588" y="100212"/>
                  </a:cubicBezTo>
                  <a:cubicBezTo>
                    <a:pt x="397797" y="65854"/>
                    <a:pt x="334233" y="47720"/>
                    <a:pt x="206152" y="9735"/>
                  </a:cubicBezTo>
                  <a:cubicBezTo>
                    <a:pt x="131899" y="29205"/>
                    <a:pt x="94868" y="39131"/>
                    <a:pt x="21380" y="60127"/>
                  </a:cubicBezTo>
                  <a:cubicBezTo>
                    <a:pt x="76735" y="121209"/>
                    <a:pt x="104604" y="152132"/>
                    <a:pt x="160341" y="213596"/>
                  </a:cubicBezTo>
                  <a:close/>
                </a:path>
              </a:pathLst>
            </a:custGeom>
            <a:grpFill/>
            <a:ln w="19088" cap="flat">
              <a:noFill/>
              <a:prstDash val="solid"/>
              <a:miter/>
            </a:ln>
          </p:spPr>
          <p:txBody>
            <a:bodyPr rtlCol="0" anchor="ctr"/>
            <a:lstStyle/>
            <a:p>
              <a:endParaRPr lang="en-US" dirty="0"/>
            </a:p>
          </p:txBody>
        </p:sp>
        <p:sp>
          <p:nvSpPr>
            <p:cNvPr id="898" name="Freeform: Shape 897">
              <a:extLst>
                <a:ext uri="{FF2B5EF4-FFF2-40B4-BE49-F238E27FC236}">
                  <a16:creationId xmlns:a16="http://schemas.microsoft.com/office/drawing/2014/main" id="{16335619-7F36-4F91-B1BB-B09682291B04}"/>
                </a:ext>
              </a:extLst>
            </p:cNvPr>
            <p:cNvSpPr/>
            <p:nvPr/>
          </p:nvSpPr>
          <p:spPr>
            <a:xfrm>
              <a:off x="14515760" y="6172770"/>
              <a:ext cx="648995" cy="286321"/>
            </a:xfrm>
            <a:custGeom>
              <a:avLst/>
              <a:gdLst>
                <a:gd name="connsiteX0" fmla="*/ 480257 w 648995"/>
                <a:gd name="connsiteY0" fmla="*/ 290139 h 286321"/>
                <a:gd name="connsiteX1" fmla="*/ 145070 w 648995"/>
                <a:gd name="connsiteY1" fmla="*/ 206915 h 286321"/>
                <a:gd name="connsiteX2" fmla="*/ 0 w 648995"/>
                <a:gd name="connsiteY2" fmla="*/ 56119 h 286321"/>
                <a:gd name="connsiteX3" fmla="*/ 192599 w 648995"/>
                <a:gd name="connsiteY3" fmla="*/ 0 h 286321"/>
                <a:gd name="connsiteX4" fmla="*/ 521106 w 648995"/>
                <a:gd name="connsiteY4" fmla="*/ 80170 h 286321"/>
                <a:gd name="connsiteX5" fmla="*/ 664839 w 648995"/>
                <a:gd name="connsiteY5" fmla="*/ 220849 h 286321"/>
                <a:gd name="connsiteX6" fmla="*/ 480257 w 648995"/>
                <a:gd name="connsiteY6" fmla="*/ 290139 h 286321"/>
                <a:gd name="connsiteX7" fmla="*/ 156905 w 648995"/>
                <a:gd name="connsiteY7" fmla="*/ 203097 h 286321"/>
                <a:gd name="connsiteX8" fmla="*/ 471285 w 648995"/>
                <a:gd name="connsiteY8" fmla="*/ 280977 h 286321"/>
                <a:gd name="connsiteX9" fmla="*/ 644797 w 648995"/>
                <a:gd name="connsiteY9" fmla="*/ 216459 h 286321"/>
                <a:gd name="connsiteX10" fmla="*/ 510035 w 648995"/>
                <a:gd name="connsiteY10" fmla="*/ 84179 h 286321"/>
                <a:gd name="connsiteX11" fmla="*/ 201570 w 648995"/>
                <a:gd name="connsiteY11" fmla="*/ 8780 h 286321"/>
                <a:gd name="connsiteX12" fmla="*/ 21189 w 648995"/>
                <a:gd name="connsiteY12" fmla="*/ 61846 h 286321"/>
                <a:gd name="connsiteX13" fmla="*/ 156905 w 648995"/>
                <a:gd name="connsiteY13" fmla="*/ 203097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86321">
                  <a:moveTo>
                    <a:pt x="480257" y="290139"/>
                  </a:moveTo>
                  <a:cubicBezTo>
                    <a:pt x="347404" y="258644"/>
                    <a:pt x="280404" y="242228"/>
                    <a:pt x="145070" y="206915"/>
                  </a:cubicBezTo>
                  <a:cubicBezTo>
                    <a:pt x="86852" y="146406"/>
                    <a:pt x="57838" y="116056"/>
                    <a:pt x="0" y="56119"/>
                  </a:cubicBezTo>
                  <a:cubicBezTo>
                    <a:pt x="77117" y="33404"/>
                    <a:pt x="115865" y="22333"/>
                    <a:pt x="192599" y="0"/>
                  </a:cubicBezTo>
                  <a:cubicBezTo>
                    <a:pt x="325643" y="34168"/>
                    <a:pt x="391116" y="50202"/>
                    <a:pt x="521106" y="80170"/>
                  </a:cubicBezTo>
                  <a:cubicBezTo>
                    <a:pt x="578179" y="136098"/>
                    <a:pt x="606811" y="164158"/>
                    <a:pt x="664839" y="220849"/>
                  </a:cubicBezTo>
                  <a:cubicBezTo>
                    <a:pt x="591731" y="248909"/>
                    <a:pt x="554700" y="262461"/>
                    <a:pt x="480257" y="290139"/>
                  </a:cubicBezTo>
                  <a:close/>
                  <a:moveTo>
                    <a:pt x="156905" y="203097"/>
                  </a:moveTo>
                  <a:cubicBezTo>
                    <a:pt x="283650" y="235929"/>
                    <a:pt x="346449" y="251390"/>
                    <a:pt x="471285" y="280977"/>
                  </a:cubicBezTo>
                  <a:cubicBezTo>
                    <a:pt x="541148" y="255208"/>
                    <a:pt x="575889" y="242419"/>
                    <a:pt x="644797" y="216459"/>
                  </a:cubicBezTo>
                  <a:cubicBezTo>
                    <a:pt x="590586" y="163203"/>
                    <a:pt x="563481" y="136671"/>
                    <a:pt x="510035" y="84179"/>
                  </a:cubicBezTo>
                  <a:cubicBezTo>
                    <a:pt x="387870" y="55928"/>
                    <a:pt x="326216" y="40849"/>
                    <a:pt x="201570" y="8780"/>
                  </a:cubicBezTo>
                  <a:cubicBezTo>
                    <a:pt x="129609" y="29968"/>
                    <a:pt x="93532" y="40467"/>
                    <a:pt x="21189" y="61846"/>
                  </a:cubicBezTo>
                  <a:cubicBezTo>
                    <a:pt x="75017" y="118155"/>
                    <a:pt x="102313" y="146406"/>
                    <a:pt x="156905" y="203097"/>
                  </a:cubicBezTo>
                  <a:close/>
                </a:path>
              </a:pathLst>
            </a:custGeom>
            <a:grpFill/>
            <a:ln w="19088" cap="flat">
              <a:noFill/>
              <a:prstDash val="solid"/>
              <a:miter/>
            </a:ln>
          </p:spPr>
          <p:txBody>
            <a:bodyPr rtlCol="0" anchor="ctr"/>
            <a:lstStyle/>
            <a:p>
              <a:endParaRPr lang="en-US" dirty="0"/>
            </a:p>
          </p:txBody>
        </p:sp>
        <p:sp>
          <p:nvSpPr>
            <p:cNvPr id="899" name="Freeform: Shape 898">
              <a:extLst>
                <a:ext uri="{FF2B5EF4-FFF2-40B4-BE49-F238E27FC236}">
                  <a16:creationId xmlns:a16="http://schemas.microsoft.com/office/drawing/2014/main" id="{E71C303F-5056-4A53-8814-2A47651AC6D1}"/>
                </a:ext>
              </a:extLst>
            </p:cNvPr>
            <p:cNvSpPr/>
            <p:nvPr/>
          </p:nvSpPr>
          <p:spPr>
            <a:xfrm>
              <a:off x="-2971038" y="6383694"/>
              <a:ext cx="668084" cy="286321"/>
            </a:xfrm>
            <a:custGeom>
              <a:avLst/>
              <a:gdLst>
                <a:gd name="connsiteX0" fmla="*/ 184773 w 668083"/>
                <a:gd name="connsiteY0" fmla="*/ 295484 h 286321"/>
                <a:gd name="connsiteX1" fmla="*/ 0 w 668083"/>
                <a:gd name="connsiteY1" fmla="*/ 220468 h 286321"/>
                <a:gd name="connsiteX2" fmla="*/ 149078 w 668083"/>
                <a:gd name="connsiteY2" fmla="*/ 75016 h 286321"/>
                <a:gd name="connsiteX3" fmla="*/ 480257 w 668083"/>
                <a:gd name="connsiteY3" fmla="*/ 0 h 286321"/>
                <a:gd name="connsiteX4" fmla="*/ 668847 w 668083"/>
                <a:gd name="connsiteY4" fmla="*/ 67763 h 286321"/>
                <a:gd name="connsiteX5" fmla="*/ 520914 w 668083"/>
                <a:gd name="connsiteY5" fmla="*/ 218940 h 286321"/>
                <a:gd name="connsiteX6" fmla="*/ 184773 w 668083"/>
                <a:gd name="connsiteY6" fmla="*/ 295484 h 286321"/>
                <a:gd name="connsiteX7" fmla="*/ 20615 w 668083"/>
                <a:gd name="connsiteY7" fmla="*/ 216077 h 286321"/>
                <a:gd name="connsiteX8" fmla="*/ 193935 w 668083"/>
                <a:gd name="connsiteY8" fmla="*/ 286321 h 286321"/>
                <a:gd name="connsiteX9" fmla="*/ 509270 w 668083"/>
                <a:gd name="connsiteY9" fmla="*/ 214550 h 286321"/>
                <a:gd name="connsiteX10" fmla="*/ 648041 w 668083"/>
                <a:gd name="connsiteY10" fmla="*/ 72916 h 286321"/>
                <a:gd name="connsiteX11" fmla="*/ 471285 w 668083"/>
                <a:gd name="connsiteY11" fmla="*/ 9162 h 286321"/>
                <a:gd name="connsiteX12" fmla="*/ 160531 w 668083"/>
                <a:gd name="connsiteY12" fmla="*/ 79597 h 286321"/>
                <a:gd name="connsiteX13" fmla="*/ 20615 w 668083"/>
                <a:gd name="connsiteY13" fmla="*/ 216077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86321">
                  <a:moveTo>
                    <a:pt x="184773" y="295484"/>
                  </a:moveTo>
                  <a:cubicBezTo>
                    <a:pt x="110138" y="265515"/>
                    <a:pt x="73298" y="250626"/>
                    <a:pt x="0" y="220468"/>
                  </a:cubicBezTo>
                  <a:cubicBezTo>
                    <a:pt x="59746" y="161867"/>
                    <a:pt x="89714" y="132853"/>
                    <a:pt x="149078" y="75016"/>
                  </a:cubicBezTo>
                  <a:cubicBezTo>
                    <a:pt x="280404" y="46193"/>
                    <a:pt x="346449" y="31304"/>
                    <a:pt x="480257" y="0"/>
                  </a:cubicBezTo>
                  <a:cubicBezTo>
                    <a:pt x="555464" y="26914"/>
                    <a:pt x="593258" y="40276"/>
                    <a:pt x="668847" y="67763"/>
                  </a:cubicBezTo>
                  <a:cubicBezTo>
                    <a:pt x="609483" y="128272"/>
                    <a:pt x="579706" y="158622"/>
                    <a:pt x="520914" y="218940"/>
                  </a:cubicBezTo>
                  <a:cubicBezTo>
                    <a:pt x="385771" y="250436"/>
                    <a:pt x="318771" y="265515"/>
                    <a:pt x="184773" y="295484"/>
                  </a:cubicBezTo>
                  <a:close/>
                  <a:moveTo>
                    <a:pt x="20615" y="216077"/>
                  </a:moveTo>
                  <a:cubicBezTo>
                    <a:pt x="89332" y="244328"/>
                    <a:pt x="124073" y="258262"/>
                    <a:pt x="193935" y="286321"/>
                  </a:cubicBezTo>
                  <a:cubicBezTo>
                    <a:pt x="319535" y="258262"/>
                    <a:pt x="382526" y="244137"/>
                    <a:pt x="509270" y="214550"/>
                  </a:cubicBezTo>
                  <a:cubicBezTo>
                    <a:pt x="564435" y="158049"/>
                    <a:pt x="592304" y="129608"/>
                    <a:pt x="648041" y="72916"/>
                  </a:cubicBezTo>
                  <a:cubicBezTo>
                    <a:pt x="577224" y="47148"/>
                    <a:pt x="541720" y="34549"/>
                    <a:pt x="471285" y="9162"/>
                  </a:cubicBezTo>
                  <a:cubicBezTo>
                    <a:pt x="345876" y="38558"/>
                    <a:pt x="283840" y="52492"/>
                    <a:pt x="160531" y="79597"/>
                  </a:cubicBezTo>
                  <a:cubicBezTo>
                    <a:pt x="104794" y="133617"/>
                    <a:pt x="76734" y="161104"/>
                    <a:pt x="20615" y="216077"/>
                  </a:cubicBezTo>
                  <a:close/>
                </a:path>
              </a:pathLst>
            </a:custGeom>
            <a:grpFill/>
            <a:ln w="19088" cap="flat">
              <a:noFill/>
              <a:prstDash val="solid"/>
              <a:miter/>
            </a:ln>
          </p:spPr>
          <p:txBody>
            <a:bodyPr rtlCol="0" anchor="ctr"/>
            <a:lstStyle/>
            <a:p>
              <a:endParaRPr lang="en-US" dirty="0"/>
            </a:p>
          </p:txBody>
        </p:sp>
        <p:sp>
          <p:nvSpPr>
            <p:cNvPr id="900" name="Freeform: Shape 899">
              <a:extLst>
                <a:ext uri="{FF2B5EF4-FFF2-40B4-BE49-F238E27FC236}">
                  <a16:creationId xmlns:a16="http://schemas.microsoft.com/office/drawing/2014/main" id="{051F24DF-05C1-4046-A3AF-784116177A27}"/>
                </a:ext>
              </a:extLst>
            </p:cNvPr>
            <p:cNvSpPr/>
            <p:nvPr/>
          </p:nvSpPr>
          <p:spPr>
            <a:xfrm>
              <a:off x="-2466158" y="6366896"/>
              <a:ext cx="668084" cy="305409"/>
            </a:xfrm>
            <a:custGeom>
              <a:avLst/>
              <a:gdLst>
                <a:gd name="connsiteX0" fmla="*/ 190118 w 668083"/>
                <a:gd name="connsiteY0" fmla="*/ 309609 h 305409"/>
                <a:gd name="connsiteX1" fmla="*/ 0 w 668083"/>
                <a:gd name="connsiteY1" fmla="*/ 235738 h 305409"/>
                <a:gd name="connsiteX2" fmla="*/ 147742 w 668083"/>
                <a:gd name="connsiteY2" fmla="*/ 84751 h 305409"/>
                <a:gd name="connsiteX3" fmla="*/ 486556 w 668083"/>
                <a:gd name="connsiteY3" fmla="*/ 0 h 305409"/>
                <a:gd name="connsiteX4" fmla="*/ 679155 w 668083"/>
                <a:gd name="connsiteY4" fmla="*/ 67190 h 305409"/>
                <a:gd name="connsiteX5" fmla="*/ 529122 w 668083"/>
                <a:gd name="connsiteY5" fmla="*/ 226957 h 305409"/>
                <a:gd name="connsiteX6" fmla="*/ 190118 w 668083"/>
                <a:gd name="connsiteY6" fmla="*/ 309609 h 305409"/>
                <a:gd name="connsiteX7" fmla="*/ 20615 w 668083"/>
                <a:gd name="connsiteY7" fmla="*/ 230966 h 305409"/>
                <a:gd name="connsiteX8" fmla="*/ 199089 w 668083"/>
                <a:gd name="connsiteY8" fmla="*/ 300065 h 305409"/>
                <a:gd name="connsiteX9" fmla="*/ 517288 w 668083"/>
                <a:gd name="connsiteY9" fmla="*/ 222567 h 305409"/>
                <a:gd name="connsiteX10" fmla="*/ 657967 w 668083"/>
                <a:gd name="connsiteY10" fmla="*/ 72917 h 305409"/>
                <a:gd name="connsiteX11" fmla="*/ 477393 w 668083"/>
                <a:gd name="connsiteY11" fmla="*/ 9544 h 305409"/>
                <a:gd name="connsiteX12" fmla="*/ 159386 w 668083"/>
                <a:gd name="connsiteY12" fmla="*/ 88951 h 305409"/>
                <a:gd name="connsiteX13" fmla="*/ 20615 w 668083"/>
                <a:gd name="connsiteY13" fmla="*/ 230966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05409">
                  <a:moveTo>
                    <a:pt x="190118" y="309609"/>
                  </a:moveTo>
                  <a:cubicBezTo>
                    <a:pt x="113765" y="279832"/>
                    <a:pt x="75780" y="265134"/>
                    <a:pt x="0" y="235738"/>
                  </a:cubicBezTo>
                  <a:cubicBezTo>
                    <a:pt x="58791" y="175610"/>
                    <a:pt x="88378" y="145260"/>
                    <a:pt x="147742" y="84751"/>
                  </a:cubicBezTo>
                  <a:cubicBezTo>
                    <a:pt x="281931" y="52301"/>
                    <a:pt x="349694" y="35504"/>
                    <a:pt x="486556" y="0"/>
                  </a:cubicBezTo>
                  <a:cubicBezTo>
                    <a:pt x="563863" y="26342"/>
                    <a:pt x="602420" y="39703"/>
                    <a:pt x="679155" y="67190"/>
                  </a:cubicBezTo>
                  <a:cubicBezTo>
                    <a:pt x="618454" y="131517"/>
                    <a:pt x="588104" y="163776"/>
                    <a:pt x="529122" y="226957"/>
                  </a:cubicBezTo>
                  <a:cubicBezTo>
                    <a:pt x="392451" y="261507"/>
                    <a:pt x="324689" y="277732"/>
                    <a:pt x="190118" y="309609"/>
                  </a:cubicBezTo>
                  <a:close/>
                  <a:moveTo>
                    <a:pt x="20615" y="230966"/>
                  </a:moveTo>
                  <a:cubicBezTo>
                    <a:pt x="91814" y="258453"/>
                    <a:pt x="127509" y="272196"/>
                    <a:pt x="199089" y="300065"/>
                  </a:cubicBezTo>
                  <a:cubicBezTo>
                    <a:pt x="325452" y="270096"/>
                    <a:pt x="389016" y="254635"/>
                    <a:pt x="517288" y="222567"/>
                  </a:cubicBezTo>
                  <a:cubicBezTo>
                    <a:pt x="572643" y="163203"/>
                    <a:pt x="601084" y="133235"/>
                    <a:pt x="657967" y="72917"/>
                  </a:cubicBezTo>
                  <a:cubicBezTo>
                    <a:pt x="586005" y="46957"/>
                    <a:pt x="549928" y="34359"/>
                    <a:pt x="477393" y="9544"/>
                  </a:cubicBezTo>
                  <a:cubicBezTo>
                    <a:pt x="348931" y="42566"/>
                    <a:pt x="285558" y="58410"/>
                    <a:pt x="159386" y="88951"/>
                  </a:cubicBezTo>
                  <a:cubicBezTo>
                    <a:pt x="103648" y="145833"/>
                    <a:pt x="75780" y="174274"/>
                    <a:pt x="20615" y="230966"/>
                  </a:cubicBezTo>
                  <a:close/>
                </a:path>
              </a:pathLst>
            </a:custGeom>
            <a:grpFill/>
            <a:ln w="19088" cap="flat">
              <a:noFill/>
              <a:prstDash val="solid"/>
              <a:miter/>
            </a:ln>
          </p:spPr>
          <p:txBody>
            <a:bodyPr rtlCol="0" anchor="ctr"/>
            <a:lstStyle/>
            <a:p>
              <a:endParaRPr lang="en-US" dirty="0"/>
            </a:p>
          </p:txBody>
        </p:sp>
        <p:sp>
          <p:nvSpPr>
            <p:cNvPr id="901" name="Freeform: Shape 900">
              <a:extLst>
                <a:ext uri="{FF2B5EF4-FFF2-40B4-BE49-F238E27FC236}">
                  <a16:creationId xmlns:a16="http://schemas.microsoft.com/office/drawing/2014/main" id="{DBAEBFF1-8CBD-45CE-AA23-83D8D08093D4}"/>
                </a:ext>
              </a:extLst>
            </p:cNvPr>
            <p:cNvSpPr/>
            <p:nvPr/>
          </p:nvSpPr>
          <p:spPr>
            <a:xfrm>
              <a:off x="-1953452" y="6340936"/>
              <a:ext cx="687172" cy="324498"/>
            </a:xfrm>
            <a:custGeom>
              <a:avLst/>
              <a:gdLst>
                <a:gd name="connsiteX0" fmla="*/ 192408 w 687171"/>
                <a:gd name="connsiteY0" fmla="*/ 328697 h 324497"/>
                <a:gd name="connsiteX1" fmla="*/ 0 w 687171"/>
                <a:gd name="connsiteY1" fmla="*/ 253490 h 324497"/>
                <a:gd name="connsiteX2" fmla="*/ 149842 w 687171"/>
                <a:gd name="connsiteY2" fmla="*/ 93913 h 324497"/>
                <a:gd name="connsiteX3" fmla="*/ 494573 w 687171"/>
                <a:gd name="connsiteY3" fmla="*/ 0 h 324497"/>
                <a:gd name="connsiteX4" fmla="*/ 687362 w 687171"/>
                <a:gd name="connsiteY4" fmla="*/ 69481 h 324497"/>
                <a:gd name="connsiteX5" fmla="*/ 533703 w 687171"/>
                <a:gd name="connsiteY5" fmla="*/ 239937 h 324497"/>
                <a:gd name="connsiteX6" fmla="*/ 192408 w 687171"/>
                <a:gd name="connsiteY6" fmla="*/ 328697 h 324497"/>
                <a:gd name="connsiteX7" fmla="*/ 20997 w 687171"/>
                <a:gd name="connsiteY7" fmla="*/ 248145 h 324497"/>
                <a:gd name="connsiteX8" fmla="*/ 201379 w 687171"/>
                <a:gd name="connsiteY8" fmla="*/ 318580 h 324497"/>
                <a:gd name="connsiteX9" fmla="*/ 521869 w 687171"/>
                <a:gd name="connsiteY9" fmla="*/ 235165 h 324497"/>
                <a:gd name="connsiteX10" fmla="*/ 665984 w 687171"/>
                <a:gd name="connsiteY10" fmla="*/ 75589 h 324497"/>
                <a:gd name="connsiteX11" fmla="*/ 485219 w 687171"/>
                <a:gd name="connsiteY11" fmla="*/ 10117 h 324497"/>
                <a:gd name="connsiteX12" fmla="*/ 161867 w 687171"/>
                <a:gd name="connsiteY12" fmla="*/ 98113 h 324497"/>
                <a:gd name="connsiteX13" fmla="*/ 20997 w 687171"/>
                <a:gd name="connsiteY13" fmla="*/ 248145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24497">
                  <a:moveTo>
                    <a:pt x="192408" y="328697"/>
                  </a:moveTo>
                  <a:cubicBezTo>
                    <a:pt x="115292" y="298156"/>
                    <a:pt x="76925" y="283076"/>
                    <a:pt x="0" y="253490"/>
                  </a:cubicBezTo>
                  <a:cubicBezTo>
                    <a:pt x="58982" y="190308"/>
                    <a:pt x="89141" y="158240"/>
                    <a:pt x="149842" y="93913"/>
                  </a:cubicBezTo>
                  <a:cubicBezTo>
                    <a:pt x="286512" y="57837"/>
                    <a:pt x="355420" y="39131"/>
                    <a:pt x="494573" y="0"/>
                  </a:cubicBezTo>
                  <a:cubicBezTo>
                    <a:pt x="572261" y="26914"/>
                    <a:pt x="610819" y="40658"/>
                    <a:pt x="687362" y="69481"/>
                  </a:cubicBezTo>
                  <a:cubicBezTo>
                    <a:pt x="624753" y="138389"/>
                    <a:pt x="593831" y="172747"/>
                    <a:pt x="533703" y="239937"/>
                  </a:cubicBezTo>
                  <a:cubicBezTo>
                    <a:pt x="395887" y="276968"/>
                    <a:pt x="327743" y="294720"/>
                    <a:pt x="192408" y="328697"/>
                  </a:cubicBezTo>
                  <a:close/>
                  <a:moveTo>
                    <a:pt x="20997" y="248145"/>
                  </a:moveTo>
                  <a:cubicBezTo>
                    <a:pt x="93150" y="276014"/>
                    <a:pt x="129226" y="290139"/>
                    <a:pt x="201379" y="318580"/>
                  </a:cubicBezTo>
                  <a:cubicBezTo>
                    <a:pt x="328506" y="286512"/>
                    <a:pt x="392642" y="269906"/>
                    <a:pt x="521869" y="235165"/>
                  </a:cubicBezTo>
                  <a:cubicBezTo>
                    <a:pt x="578178" y="172175"/>
                    <a:pt x="607383" y="140107"/>
                    <a:pt x="665984" y="75589"/>
                  </a:cubicBezTo>
                  <a:cubicBezTo>
                    <a:pt x="594213" y="48484"/>
                    <a:pt x="558136" y="35504"/>
                    <a:pt x="485219" y="10117"/>
                  </a:cubicBezTo>
                  <a:cubicBezTo>
                    <a:pt x="354657" y="46766"/>
                    <a:pt x="289948" y="64327"/>
                    <a:pt x="161867" y="98113"/>
                  </a:cubicBezTo>
                  <a:cubicBezTo>
                    <a:pt x="104794" y="158622"/>
                    <a:pt x="76543" y="188781"/>
                    <a:pt x="20997" y="248145"/>
                  </a:cubicBezTo>
                  <a:close/>
                </a:path>
              </a:pathLst>
            </a:custGeom>
            <a:grpFill/>
            <a:ln w="19088" cap="flat">
              <a:noFill/>
              <a:prstDash val="solid"/>
              <a:miter/>
            </a:ln>
          </p:spPr>
          <p:txBody>
            <a:bodyPr rtlCol="0" anchor="ctr"/>
            <a:lstStyle/>
            <a:p>
              <a:endParaRPr lang="en-US" dirty="0"/>
            </a:p>
          </p:txBody>
        </p:sp>
        <p:sp>
          <p:nvSpPr>
            <p:cNvPr id="902" name="Freeform: Shape 901">
              <a:extLst>
                <a:ext uri="{FF2B5EF4-FFF2-40B4-BE49-F238E27FC236}">
                  <a16:creationId xmlns:a16="http://schemas.microsoft.com/office/drawing/2014/main" id="{B5D7DF4A-B755-4180-978C-4D52877FC53F}"/>
                </a:ext>
              </a:extLst>
            </p:cNvPr>
            <p:cNvSpPr/>
            <p:nvPr/>
          </p:nvSpPr>
          <p:spPr>
            <a:xfrm>
              <a:off x="-1436355" y="6309059"/>
              <a:ext cx="687172" cy="343586"/>
            </a:xfrm>
            <a:custGeom>
              <a:avLst/>
              <a:gdLst>
                <a:gd name="connsiteX0" fmla="*/ 192408 w 687171"/>
                <a:gd name="connsiteY0" fmla="*/ 351030 h 343585"/>
                <a:gd name="connsiteX1" fmla="*/ 0 w 687171"/>
                <a:gd name="connsiteY1" fmla="*/ 272387 h 343585"/>
                <a:gd name="connsiteX2" fmla="*/ 153468 w 687171"/>
                <a:gd name="connsiteY2" fmla="*/ 102312 h 343585"/>
                <a:gd name="connsiteX3" fmla="*/ 501826 w 687171"/>
                <a:gd name="connsiteY3" fmla="*/ 0 h 343585"/>
                <a:gd name="connsiteX4" fmla="*/ 692325 w 687171"/>
                <a:gd name="connsiteY4" fmla="*/ 74253 h 343585"/>
                <a:gd name="connsiteX5" fmla="*/ 535039 w 687171"/>
                <a:gd name="connsiteY5" fmla="*/ 256544 h 343585"/>
                <a:gd name="connsiteX6" fmla="*/ 192408 w 687171"/>
                <a:gd name="connsiteY6" fmla="*/ 351030 h 343585"/>
                <a:gd name="connsiteX7" fmla="*/ 21379 w 687171"/>
                <a:gd name="connsiteY7" fmla="*/ 266661 h 343585"/>
                <a:gd name="connsiteX8" fmla="*/ 201761 w 687171"/>
                <a:gd name="connsiteY8" fmla="*/ 340341 h 343585"/>
                <a:gd name="connsiteX9" fmla="*/ 523587 w 687171"/>
                <a:gd name="connsiteY9" fmla="*/ 251199 h 343585"/>
                <a:gd name="connsiteX10" fmla="*/ 670947 w 687171"/>
                <a:gd name="connsiteY10" fmla="*/ 80552 h 343585"/>
                <a:gd name="connsiteX11" fmla="*/ 492282 w 687171"/>
                <a:gd name="connsiteY11" fmla="*/ 10689 h 343585"/>
                <a:gd name="connsiteX12" fmla="*/ 165494 w 687171"/>
                <a:gd name="connsiteY12" fmla="*/ 106512 h 343585"/>
                <a:gd name="connsiteX13" fmla="*/ 21379 w 687171"/>
                <a:gd name="connsiteY13" fmla="*/ 266661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43585">
                  <a:moveTo>
                    <a:pt x="192408" y="351030"/>
                  </a:moveTo>
                  <a:cubicBezTo>
                    <a:pt x="115483" y="318962"/>
                    <a:pt x="77116" y="303310"/>
                    <a:pt x="0" y="272387"/>
                  </a:cubicBezTo>
                  <a:cubicBezTo>
                    <a:pt x="59937" y="205388"/>
                    <a:pt x="91050" y="171029"/>
                    <a:pt x="153468" y="102312"/>
                  </a:cubicBezTo>
                  <a:cubicBezTo>
                    <a:pt x="291666" y="62991"/>
                    <a:pt x="361338" y="42566"/>
                    <a:pt x="501826" y="0"/>
                  </a:cubicBezTo>
                  <a:cubicBezTo>
                    <a:pt x="578751" y="28441"/>
                    <a:pt x="616928" y="43330"/>
                    <a:pt x="692325" y="74253"/>
                  </a:cubicBezTo>
                  <a:cubicBezTo>
                    <a:pt x="627998" y="148315"/>
                    <a:pt x="596121" y="184964"/>
                    <a:pt x="535039" y="256544"/>
                  </a:cubicBezTo>
                  <a:cubicBezTo>
                    <a:pt x="396842" y="295865"/>
                    <a:pt x="328315" y="314763"/>
                    <a:pt x="192408" y="351030"/>
                  </a:cubicBezTo>
                  <a:close/>
                  <a:moveTo>
                    <a:pt x="21379" y="266661"/>
                  </a:moveTo>
                  <a:cubicBezTo>
                    <a:pt x="93532" y="295675"/>
                    <a:pt x="129608" y="310372"/>
                    <a:pt x="201761" y="340341"/>
                  </a:cubicBezTo>
                  <a:cubicBezTo>
                    <a:pt x="329461" y="306173"/>
                    <a:pt x="393787" y="288421"/>
                    <a:pt x="523587" y="251199"/>
                  </a:cubicBezTo>
                  <a:cubicBezTo>
                    <a:pt x="581042" y="184200"/>
                    <a:pt x="610819" y="149842"/>
                    <a:pt x="670947" y="80552"/>
                  </a:cubicBezTo>
                  <a:cubicBezTo>
                    <a:pt x="600130" y="51729"/>
                    <a:pt x="564435" y="37604"/>
                    <a:pt x="492282" y="10689"/>
                  </a:cubicBezTo>
                  <a:cubicBezTo>
                    <a:pt x="360574" y="50393"/>
                    <a:pt x="295102" y="69481"/>
                    <a:pt x="165494" y="106512"/>
                  </a:cubicBezTo>
                  <a:cubicBezTo>
                    <a:pt x="106893" y="171411"/>
                    <a:pt x="77689" y="203479"/>
                    <a:pt x="21379" y="266661"/>
                  </a:cubicBezTo>
                  <a:close/>
                </a:path>
              </a:pathLst>
            </a:custGeom>
            <a:grpFill/>
            <a:ln w="19088" cap="flat">
              <a:noFill/>
              <a:prstDash val="solid"/>
              <a:miter/>
            </a:ln>
          </p:spPr>
          <p:txBody>
            <a:bodyPr rtlCol="0" anchor="ctr"/>
            <a:lstStyle/>
            <a:p>
              <a:endParaRPr lang="en-US" dirty="0"/>
            </a:p>
          </p:txBody>
        </p:sp>
        <p:sp>
          <p:nvSpPr>
            <p:cNvPr id="903" name="Freeform: Shape 902">
              <a:extLst>
                <a:ext uri="{FF2B5EF4-FFF2-40B4-BE49-F238E27FC236}">
                  <a16:creationId xmlns:a16="http://schemas.microsoft.com/office/drawing/2014/main" id="{E32DF93D-669E-40EF-9FC2-26407FD9154F}"/>
                </a:ext>
              </a:extLst>
            </p:cNvPr>
            <p:cNvSpPr/>
            <p:nvPr/>
          </p:nvSpPr>
          <p:spPr>
            <a:xfrm>
              <a:off x="-917540" y="6274892"/>
              <a:ext cx="687172" cy="362674"/>
            </a:xfrm>
            <a:custGeom>
              <a:avLst/>
              <a:gdLst>
                <a:gd name="connsiteX0" fmla="*/ 191072 w 687171"/>
                <a:gd name="connsiteY0" fmla="*/ 374508 h 362673"/>
                <a:gd name="connsiteX1" fmla="*/ 0 w 687171"/>
                <a:gd name="connsiteY1" fmla="*/ 291093 h 362673"/>
                <a:gd name="connsiteX2" fmla="*/ 157095 w 687171"/>
                <a:gd name="connsiteY2" fmla="*/ 109184 h 362673"/>
                <a:gd name="connsiteX3" fmla="*/ 506598 w 687171"/>
                <a:gd name="connsiteY3" fmla="*/ 0 h 362673"/>
                <a:gd name="connsiteX4" fmla="*/ 693280 w 687171"/>
                <a:gd name="connsiteY4" fmla="*/ 80743 h 362673"/>
                <a:gd name="connsiteX5" fmla="*/ 533703 w 687171"/>
                <a:gd name="connsiteY5" fmla="*/ 274678 h 362673"/>
                <a:gd name="connsiteX6" fmla="*/ 191072 w 687171"/>
                <a:gd name="connsiteY6" fmla="*/ 374508 h 362673"/>
                <a:gd name="connsiteX7" fmla="*/ 21188 w 687171"/>
                <a:gd name="connsiteY7" fmla="*/ 284985 h 362673"/>
                <a:gd name="connsiteX8" fmla="*/ 200234 w 687171"/>
                <a:gd name="connsiteY8" fmla="*/ 363246 h 362673"/>
                <a:gd name="connsiteX9" fmla="*/ 521869 w 687171"/>
                <a:gd name="connsiteY9" fmla="*/ 269333 h 362673"/>
                <a:gd name="connsiteX10" fmla="*/ 671519 w 687171"/>
                <a:gd name="connsiteY10" fmla="*/ 87614 h 362673"/>
                <a:gd name="connsiteX11" fmla="*/ 496291 w 687171"/>
                <a:gd name="connsiteY11" fmla="*/ 11835 h 362673"/>
                <a:gd name="connsiteX12" fmla="*/ 168548 w 687171"/>
                <a:gd name="connsiteY12" fmla="*/ 113956 h 362673"/>
                <a:gd name="connsiteX13" fmla="*/ 21188 w 687171"/>
                <a:gd name="connsiteY13" fmla="*/ 284985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62673">
                  <a:moveTo>
                    <a:pt x="191072" y="374508"/>
                  </a:moveTo>
                  <a:cubicBezTo>
                    <a:pt x="114529" y="340722"/>
                    <a:pt x="76352" y="323925"/>
                    <a:pt x="0" y="291093"/>
                  </a:cubicBezTo>
                  <a:cubicBezTo>
                    <a:pt x="61082" y="219704"/>
                    <a:pt x="92768" y="183055"/>
                    <a:pt x="157095" y="109184"/>
                  </a:cubicBezTo>
                  <a:cubicBezTo>
                    <a:pt x="295866" y="66999"/>
                    <a:pt x="365919" y="45239"/>
                    <a:pt x="506598" y="0"/>
                  </a:cubicBezTo>
                  <a:cubicBezTo>
                    <a:pt x="581996" y="30923"/>
                    <a:pt x="619409" y="47147"/>
                    <a:pt x="693280" y="80743"/>
                  </a:cubicBezTo>
                  <a:cubicBezTo>
                    <a:pt x="627808" y="159767"/>
                    <a:pt x="595358" y="198898"/>
                    <a:pt x="533703" y="274678"/>
                  </a:cubicBezTo>
                  <a:cubicBezTo>
                    <a:pt x="395505" y="316290"/>
                    <a:pt x="326979" y="336332"/>
                    <a:pt x="191072" y="374508"/>
                  </a:cubicBezTo>
                  <a:close/>
                  <a:moveTo>
                    <a:pt x="21188" y="284985"/>
                  </a:moveTo>
                  <a:cubicBezTo>
                    <a:pt x="92959" y="315717"/>
                    <a:pt x="128654" y="331560"/>
                    <a:pt x="200234" y="363246"/>
                  </a:cubicBezTo>
                  <a:cubicBezTo>
                    <a:pt x="327933" y="327170"/>
                    <a:pt x="392260" y="308273"/>
                    <a:pt x="521869" y="269333"/>
                  </a:cubicBezTo>
                  <a:cubicBezTo>
                    <a:pt x="579896" y="198325"/>
                    <a:pt x="610056" y="161676"/>
                    <a:pt x="671519" y="87614"/>
                  </a:cubicBezTo>
                  <a:cubicBezTo>
                    <a:pt x="602039" y="56119"/>
                    <a:pt x="567107" y="41039"/>
                    <a:pt x="496291" y="11835"/>
                  </a:cubicBezTo>
                  <a:cubicBezTo>
                    <a:pt x="364392" y="54019"/>
                    <a:pt x="298729" y="74443"/>
                    <a:pt x="168548" y="113956"/>
                  </a:cubicBezTo>
                  <a:cubicBezTo>
                    <a:pt x="108420" y="183436"/>
                    <a:pt x="78643" y="217795"/>
                    <a:pt x="21188" y="284985"/>
                  </a:cubicBezTo>
                  <a:close/>
                </a:path>
              </a:pathLst>
            </a:custGeom>
            <a:grpFill/>
            <a:ln w="19088" cap="flat">
              <a:noFill/>
              <a:prstDash val="solid"/>
              <a:miter/>
            </a:ln>
          </p:spPr>
          <p:txBody>
            <a:bodyPr rtlCol="0" anchor="ctr"/>
            <a:lstStyle/>
            <a:p>
              <a:endParaRPr lang="en-US" dirty="0"/>
            </a:p>
          </p:txBody>
        </p:sp>
        <p:sp>
          <p:nvSpPr>
            <p:cNvPr id="904" name="Freeform: Shape 903">
              <a:extLst>
                <a:ext uri="{FF2B5EF4-FFF2-40B4-BE49-F238E27FC236}">
                  <a16:creationId xmlns:a16="http://schemas.microsoft.com/office/drawing/2014/main" id="{C50C27B1-1234-4CAB-A551-B7A96B192B19}"/>
                </a:ext>
              </a:extLst>
            </p:cNvPr>
            <p:cNvSpPr/>
            <p:nvPr/>
          </p:nvSpPr>
          <p:spPr>
            <a:xfrm>
              <a:off x="-400444" y="6242442"/>
              <a:ext cx="687172" cy="381762"/>
            </a:xfrm>
            <a:custGeom>
              <a:avLst/>
              <a:gdLst>
                <a:gd name="connsiteX0" fmla="*/ 189545 w 687171"/>
                <a:gd name="connsiteY0" fmla="*/ 396842 h 381761"/>
                <a:gd name="connsiteX1" fmla="*/ 0 w 687171"/>
                <a:gd name="connsiteY1" fmla="*/ 307700 h 381761"/>
                <a:gd name="connsiteX2" fmla="*/ 159385 w 687171"/>
                <a:gd name="connsiteY2" fmla="*/ 114147 h 381761"/>
                <a:gd name="connsiteX3" fmla="*/ 507171 w 687171"/>
                <a:gd name="connsiteY3" fmla="*/ 0 h 381761"/>
                <a:gd name="connsiteX4" fmla="*/ 689462 w 687171"/>
                <a:gd name="connsiteY4" fmla="*/ 88569 h 381761"/>
                <a:gd name="connsiteX5" fmla="*/ 529886 w 687171"/>
                <a:gd name="connsiteY5" fmla="*/ 293384 h 381761"/>
                <a:gd name="connsiteX6" fmla="*/ 189545 w 687171"/>
                <a:gd name="connsiteY6" fmla="*/ 396842 h 381761"/>
                <a:gd name="connsiteX7" fmla="*/ 21379 w 687171"/>
                <a:gd name="connsiteY7" fmla="*/ 301210 h 381761"/>
                <a:gd name="connsiteX8" fmla="*/ 198707 w 687171"/>
                <a:gd name="connsiteY8" fmla="*/ 385007 h 381761"/>
                <a:gd name="connsiteX9" fmla="*/ 518624 w 687171"/>
                <a:gd name="connsiteY9" fmla="*/ 287467 h 381761"/>
                <a:gd name="connsiteX10" fmla="*/ 668465 w 687171"/>
                <a:gd name="connsiteY10" fmla="*/ 95632 h 381761"/>
                <a:gd name="connsiteX11" fmla="*/ 497245 w 687171"/>
                <a:gd name="connsiteY11" fmla="*/ 12407 h 381761"/>
                <a:gd name="connsiteX12" fmla="*/ 171029 w 687171"/>
                <a:gd name="connsiteY12" fmla="*/ 119301 h 381761"/>
                <a:gd name="connsiteX13" fmla="*/ 21379 w 687171"/>
                <a:gd name="connsiteY13" fmla="*/ 301210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81761">
                  <a:moveTo>
                    <a:pt x="189545" y="396842"/>
                  </a:moveTo>
                  <a:cubicBezTo>
                    <a:pt x="113574" y="360765"/>
                    <a:pt x="75780" y="342822"/>
                    <a:pt x="0" y="307700"/>
                  </a:cubicBezTo>
                  <a:cubicBezTo>
                    <a:pt x="61654" y="232111"/>
                    <a:pt x="93913" y="192981"/>
                    <a:pt x="159385" y="114147"/>
                  </a:cubicBezTo>
                  <a:cubicBezTo>
                    <a:pt x="297965" y="69862"/>
                    <a:pt x="367446" y="46957"/>
                    <a:pt x="507171" y="0"/>
                  </a:cubicBezTo>
                  <a:cubicBezTo>
                    <a:pt x="580851" y="33977"/>
                    <a:pt x="617118" y="51920"/>
                    <a:pt x="689462" y="88569"/>
                  </a:cubicBezTo>
                  <a:cubicBezTo>
                    <a:pt x="623608" y="172175"/>
                    <a:pt x="591349" y="213596"/>
                    <a:pt x="529886" y="293384"/>
                  </a:cubicBezTo>
                  <a:cubicBezTo>
                    <a:pt x="393024" y="336141"/>
                    <a:pt x="324879" y="356948"/>
                    <a:pt x="189545" y="396842"/>
                  </a:cubicBezTo>
                  <a:close/>
                  <a:moveTo>
                    <a:pt x="21379" y="301210"/>
                  </a:moveTo>
                  <a:cubicBezTo>
                    <a:pt x="92196" y="334233"/>
                    <a:pt x="127699" y="351030"/>
                    <a:pt x="198707" y="385007"/>
                  </a:cubicBezTo>
                  <a:cubicBezTo>
                    <a:pt x="325834" y="347404"/>
                    <a:pt x="389779" y="327743"/>
                    <a:pt x="518624" y="287467"/>
                  </a:cubicBezTo>
                  <a:cubicBezTo>
                    <a:pt x="576461" y="212641"/>
                    <a:pt x="606811" y="173893"/>
                    <a:pt x="668465" y="95632"/>
                  </a:cubicBezTo>
                  <a:cubicBezTo>
                    <a:pt x="600511" y="61273"/>
                    <a:pt x="566344" y="44666"/>
                    <a:pt x="497245" y="12407"/>
                  </a:cubicBezTo>
                  <a:cubicBezTo>
                    <a:pt x="366301" y="56310"/>
                    <a:pt x="301019" y="77689"/>
                    <a:pt x="171029" y="119301"/>
                  </a:cubicBezTo>
                  <a:cubicBezTo>
                    <a:pt x="109566" y="193362"/>
                    <a:pt x="79407" y="230012"/>
                    <a:pt x="21379" y="301210"/>
                  </a:cubicBezTo>
                  <a:close/>
                </a:path>
              </a:pathLst>
            </a:custGeom>
            <a:grpFill/>
            <a:ln w="19088" cap="flat">
              <a:noFill/>
              <a:prstDash val="solid"/>
              <a:miter/>
            </a:ln>
          </p:spPr>
          <p:txBody>
            <a:bodyPr rtlCol="0" anchor="ctr"/>
            <a:lstStyle/>
            <a:p>
              <a:endParaRPr lang="en-US" dirty="0"/>
            </a:p>
          </p:txBody>
        </p:sp>
        <p:sp>
          <p:nvSpPr>
            <p:cNvPr id="905" name="Freeform: Shape 904">
              <a:extLst>
                <a:ext uri="{FF2B5EF4-FFF2-40B4-BE49-F238E27FC236}">
                  <a16:creationId xmlns:a16="http://schemas.microsoft.com/office/drawing/2014/main" id="{18A19536-2EA5-4A19-95BE-9BFD63EAFBA2}"/>
                </a:ext>
              </a:extLst>
            </p:cNvPr>
            <p:cNvSpPr/>
            <p:nvPr/>
          </p:nvSpPr>
          <p:spPr>
            <a:xfrm>
              <a:off x="113217" y="6214573"/>
              <a:ext cx="668084" cy="400850"/>
            </a:xfrm>
            <a:custGeom>
              <a:avLst/>
              <a:gdLst>
                <a:gd name="connsiteX0" fmla="*/ 188208 w 668083"/>
                <a:gd name="connsiteY0" fmla="*/ 416693 h 400849"/>
                <a:gd name="connsiteX1" fmla="*/ 0 w 668083"/>
                <a:gd name="connsiteY1" fmla="*/ 321443 h 400849"/>
                <a:gd name="connsiteX2" fmla="*/ 159576 w 668083"/>
                <a:gd name="connsiteY2" fmla="*/ 117010 h 400849"/>
                <a:gd name="connsiteX3" fmla="*/ 503162 w 668083"/>
                <a:gd name="connsiteY3" fmla="*/ 0 h 400849"/>
                <a:gd name="connsiteX4" fmla="*/ 681254 w 668083"/>
                <a:gd name="connsiteY4" fmla="*/ 97158 h 400849"/>
                <a:gd name="connsiteX5" fmla="*/ 524541 w 668083"/>
                <a:gd name="connsiteY5" fmla="*/ 310945 h 400849"/>
                <a:gd name="connsiteX6" fmla="*/ 188208 w 668083"/>
                <a:gd name="connsiteY6" fmla="*/ 416693 h 400849"/>
                <a:gd name="connsiteX7" fmla="*/ 21379 w 668083"/>
                <a:gd name="connsiteY7" fmla="*/ 314954 h 400849"/>
                <a:gd name="connsiteX8" fmla="*/ 197371 w 668083"/>
                <a:gd name="connsiteY8" fmla="*/ 404477 h 400849"/>
                <a:gd name="connsiteX9" fmla="*/ 513470 w 668083"/>
                <a:gd name="connsiteY9" fmla="*/ 304837 h 400849"/>
                <a:gd name="connsiteX10" fmla="*/ 660639 w 668083"/>
                <a:gd name="connsiteY10" fmla="*/ 104412 h 400849"/>
                <a:gd name="connsiteX11" fmla="*/ 493236 w 668083"/>
                <a:gd name="connsiteY11" fmla="*/ 13171 h 400849"/>
                <a:gd name="connsiteX12" fmla="*/ 171029 w 668083"/>
                <a:gd name="connsiteY12" fmla="*/ 122736 h 400849"/>
                <a:gd name="connsiteX13" fmla="*/ 21379 w 668083"/>
                <a:gd name="connsiteY13" fmla="*/ 314954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400849">
                  <a:moveTo>
                    <a:pt x="188208" y="416693"/>
                  </a:moveTo>
                  <a:cubicBezTo>
                    <a:pt x="112429" y="378517"/>
                    <a:pt x="75016" y="359238"/>
                    <a:pt x="0" y="321443"/>
                  </a:cubicBezTo>
                  <a:cubicBezTo>
                    <a:pt x="61463" y="241846"/>
                    <a:pt x="93722" y="200425"/>
                    <a:pt x="159576" y="117010"/>
                  </a:cubicBezTo>
                  <a:cubicBezTo>
                    <a:pt x="296820" y="71199"/>
                    <a:pt x="365537" y="47720"/>
                    <a:pt x="503162" y="0"/>
                  </a:cubicBezTo>
                  <a:cubicBezTo>
                    <a:pt x="574934" y="37604"/>
                    <a:pt x="610437" y="57264"/>
                    <a:pt x="681254" y="97158"/>
                  </a:cubicBezTo>
                  <a:cubicBezTo>
                    <a:pt x="616355" y="184773"/>
                    <a:pt x="584478" y="228103"/>
                    <a:pt x="524541" y="310945"/>
                  </a:cubicBezTo>
                  <a:cubicBezTo>
                    <a:pt x="389588" y="354657"/>
                    <a:pt x="322207" y="375845"/>
                    <a:pt x="188208" y="416693"/>
                  </a:cubicBezTo>
                  <a:close/>
                  <a:moveTo>
                    <a:pt x="21379" y="314954"/>
                  </a:moveTo>
                  <a:cubicBezTo>
                    <a:pt x="91432" y="350457"/>
                    <a:pt x="126554" y="368591"/>
                    <a:pt x="197371" y="404477"/>
                  </a:cubicBezTo>
                  <a:cubicBezTo>
                    <a:pt x="323161" y="365919"/>
                    <a:pt x="386534" y="345876"/>
                    <a:pt x="513470" y="304837"/>
                  </a:cubicBezTo>
                  <a:cubicBezTo>
                    <a:pt x="569970" y="226957"/>
                    <a:pt x="599939" y="186300"/>
                    <a:pt x="660639" y="104412"/>
                  </a:cubicBezTo>
                  <a:cubicBezTo>
                    <a:pt x="594022" y="66999"/>
                    <a:pt x="560617" y="48484"/>
                    <a:pt x="493236" y="13171"/>
                  </a:cubicBezTo>
                  <a:cubicBezTo>
                    <a:pt x="364201" y="57837"/>
                    <a:pt x="299683" y="79788"/>
                    <a:pt x="171029" y="122736"/>
                  </a:cubicBezTo>
                  <a:cubicBezTo>
                    <a:pt x="109375" y="201188"/>
                    <a:pt x="79025" y="239937"/>
                    <a:pt x="21379" y="314954"/>
                  </a:cubicBezTo>
                  <a:close/>
                </a:path>
              </a:pathLst>
            </a:custGeom>
            <a:grpFill/>
            <a:ln w="19088" cap="flat">
              <a:noFill/>
              <a:prstDash val="solid"/>
              <a:miter/>
            </a:ln>
          </p:spPr>
          <p:txBody>
            <a:bodyPr rtlCol="0" anchor="ctr"/>
            <a:lstStyle/>
            <a:p>
              <a:endParaRPr lang="en-US" dirty="0"/>
            </a:p>
          </p:txBody>
        </p:sp>
        <p:sp>
          <p:nvSpPr>
            <p:cNvPr id="906" name="Freeform: Shape 905">
              <a:extLst>
                <a:ext uri="{FF2B5EF4-FFF2-40B4-BE49-F238E27FC236}">
                  <a16:creationId xmlns:a16="http://schemas.microsoft.com/office/drawing/2014/main" id="{368F1B6E-4160-433A-BA9B-741E95B18FE9}"/>
                </a:ext>
              </a:extLst>
            </p:cNvPr>
            <p:cNvSpPr/>
            <p:nvPr/>
          </p:nvSpPr>
          <p:spPr>
            <a:xfrm>
              <a:off x="621915" y="6195103"/>
              <a:ext cx="668084" cy="419938"/>
            </a:xfrm>
            <a:custGeom>
              <a:avLst/>
              <a:gdLst>
                <a:gd name="connsiteX0" fmla="*/ 187636 w 668083"/>
                <a:gd name="connsiteY0" fmla="*/ 431964 h 419938"/>
                <a:gd name="connsiteX1" fmla="*/ 0 w 668083"/>
                <a:gd name="connsiteY1" fmla="*/ 330797 h 419938"/>
                <a:gd name="connsiteX2" fmla="*/ 156904 w 668083"/>
                <a:gd name="connsiteY2" fmla="*/ 117201 h 419938"/>
                <a:gd name="connsiteX3" fmla="*/ 493809 w 668083"/>
                <a:gd name="connsiteY3" fmla="*/ 0 h 419938"/>
                <a:gd name="connsiteX4" fmla="*/ 668656 w 668083"/>
                <a:gd name="connsiteY4" fmla="*/ 106321 h 419938"/>
                <a:gd name="connsiteX5" fmla="*/ 518242 w 668083"/>
                <a:gd name="connsiteY5" fmla="*/ 326597 h 419938"/>
                <a:gd name="connsiteX6" fmla="*/ 187636 w 668083"/>
                <a:gd name="connsiteY6" fmla="*/ 431964 h 419938"/>
                <a:gd name="connsiteX7" fmla="*/ 20806 w 668083"/>
                <a:gd name="connsiteY7" fmla="*/ 324116 h 419938"/>
                <a:gd name="connsiteX8" fmla="*/ 196416 w 668083"/>
                <a:gd name="connsiteY8" fmla="*/ 419365 h 419938"/>
                <a:gd name="connsiteX9" fmla="*/ 506598 w 668083"/>
                <a:gd name="connsiteY9" fmla="*/ 319916 h 419938"/>
                <a:gd name="connsiteX10" fmla="*/ 648041 w 668083"/>
                <a:gd name="connsiteY10" fmla="*/ 113383 h 419938"/>
                <a:gd name="connsiteX11" fmla="*/ 483692 w 668083"/>
                <a:gd name="connsiteY11" fmla="*/ 13553 h 419938"/>
                <a:gd name="connsiteX12" fmla="*/ 167784 w 668083"/>
                <a:gd name="connsiteY12" fmla="*/ 123309 h 419938"/>
                <a:gd name="connsiteX13" fmla="*/ 20806 w 668083"/>
                <a:gd name="connsiteY13" fmla="*/ 324116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419938">
                  <a:moveTo>
                    <a:pt x="187636" y="431964"/>
                  </a:moveTo>
                  <a:cubicBezTo>
                    <a:pt x="111666" y="391688"/>
                    <a:pt x="74253" y="371263"/>
                    <a:pt x="0" y="330797"/>
                  </a:cubicBezTo>
                  <a:cubicBezTo>
                    <a:pt x="60127" y="247954"/>
                    <a:pt x="92004" y="204624"/>
                    <a:pt x="156904" y="117201"/>
                  </a:cubicBezTo>
                  <a:cubicBezTo>
                    <a:pt x="291666" y="71008"/>
                    <a:pt x="359238" y="47338"/>
                    <a:pt x="493809" y="0"/>
                  </a:cubicBezTo>
                  <a:cubicBezTo>
                    <a:pt x="563862" y="41421"/>
                    <a:pt x="598794" y="62800"/>
                    <a:pt x="668656" y="106321"/>
                  </a:cubicBezTo>
                  <a:cubicBezTo>
                    <a:pt x="606047" y="196798"/>
                    <a:pt x="575506" y="241464"/>
                    <a:pt x="518242" y="326597"/>
                  </a:cubicBezTo>
                  <a:cubicBezTo>
                    <a:pt x="385580" y="369736"/>
                    <a:pt x="319535" y="390924"/>
                    <a:pt x="187636" y="431964"/>
                  </a:cubicBezTo>
                  <a:close/>
                  <a:moveTo>
                    <a:pt x="20806" y="324116"/>
                  </a:moveTo>
                  <a:cubicBezTo>
                    <a:pt x="90478" y="362101"/>
                    <a:pt x="125409" y="381380"/>
                    <a:pt x="196416" y="419365"/>
                  </a:cubicBezTo>
                  <a:cubicBezTo>
                    <a:pt x="320108" y="380617"/>
                    <a:pt x="382335" y="360574"/>
                    <a:pt x="506598" y="319916"/>
                  </a:cubicBezTo>
                  <a:cubicBezTo>
                    <a:pt x="560617" y="239937"/>
                    <a:pt x="589250" y="198134"/>
                    <a:pt x="648041" y="113383"/>
                  </a:cubicBezTo>
                  <a:cubicBezTo>
                    <a:pt x="582378" y="72726"/>
                    <a:pt x="549546" y="52492"/>
                    <a:pt x="483692" y="13553"/>
                  </a:cubicBezTo>
                  <a:cubicBezTo>
                    <a:pt x="357520" y="58028"/>
                    <a:pt x="294338" y="79979"/>
                    <a:pt x="167784" y="123309"/>
                  </a:cubicBezTo>
                  <a:cubicBezTo>
                    <a:pt x="107084" y="205388"/>
                    <a:pt x="77307" y="246046"/>
                    <a:pt x="20806" y="324116"/>
                  </a:cubicBezTo>
                  <a:close/>
                </a:path>
              </a:pathLst>
            </a:custGeom>
            <a:grpFill/>
            <a:ln w="19088" cap="flat">
              <a:noFill/>
              <a:prstDash val="solid"/>
              <a:miter/>
            </a:ln>
          </p:spPr>
          <p:txBody>
            <a:bodyPr rtlCol="0" anchor="ctr"/>
            <a:lstStyle/>
            <a:p>
              <a:endParaRPr lang="en-US" dirty="0"/>
            </a:p>
          </p:txBody>
        </p:sp>
        <p:sp>
          <p:nvSpPr>
            <p:cNvPr id="907" name="Freeform: Shape 906">
              <a:extLst>
                <a:ext uri="{FF2B5EF4-FFF2-40B4-BE49-F238E27FC236}">
                  <a16:creationId xmlns:a16="http://schemas.microsoft.com/office/drawing/2014/main" id="{499311F9-DEF8-4D72-8263-513C9FE85B61}"/>
                </a:ext>
              </a:extLst>
            </p:cNvPr>
            <p:cNvSpPr/>
            <p:nvPr/>
          </p:nvSpPr>
          <p:spPr>
            <a:xfrm>
              <a:off x="1124123" y="6186895"/>
              <a:ext cx="648995" cy="439026"/>
            </a:xfrm>
            <a:custGeom>
              <a:avLst/>
              <a:gdLst>
                <a:gd name="connsiteX0" fmla="*/ 188591 w 648995"/>
                <a:gd name="connsiteY0" fmla="*/ 441317 h 439026"/>
                <a:gd name="connsiteX1" fmla="*/ 0 w 648995"/>
                <a:gd name="connsiteY1" fmla="*/ 334805 h 439026"/>
                <a:gd name="connsiteX2" fmla="*/ 150605 w 648995"/>
                <a:gd name="connsiteY2" fmla="*/ 114719 h 439026"/>
                <a:gd name="connsiteX3" fmla="*/ 478348 w 648995"/>
                <a:gd name="connsiteY3" fmla="*/ 0 h 439026"/>
                <a:gd name="connsiteX4" fmla="*/ 651668 w 648995"/>
                <a:gd name="connsiteY4" fmla="*/ 115865 h 439026"/>
                <a:gd name="connsiteX5" fmla="*/ 511370 w 648995"/>
                <a:gd name="connsiteY5" fmla="*/ 338814 h 439026"/>
                <a:gd name="connsiteX6" fmla="*/ 188591 w 648995"/>
                <a:gd name="connsiteY6" fmla="*/ 441317 h 439026"/>
                <a:gd name="connsiteX7" fmla="*/ 20233 w 648995"/>
                <a:gd name="connsiteY7" fmla="*/ 327933 h 439026"/>
                <a:gd name="connsiteX8" fmla="*/ 196607 w 648995"/>
                <a:gd name="connsiteY8" fmla="*/ 428337 h 439026"/>
                <a:gd name="connsiteX9" fmla="*/ 499536 w 648995"/>
                <a:gd name="connsiteY9" fmla="*/ 331751 h 439026"/>
                <a:gd name="connsiteX10" fmla="*/ 631625 w 648995"/>
                <a:gd name="connsiteY10" fmla="*/ 122546 h 439026"/>
                <a:gd name="connsiteX11" fmla="*/ 468804 w 648995"/>
                <a:gd name="connsiteY11" fmla="*/ 14125 h 439026"/>
                <a:gd name="connsiteX12" fmla="*/ 161485 w 648995"/>
                <a:gd name="connsiteY12" fmla="*/ 121400 h 439026"/>
                <a:gd name="connsiteX13" fmla="*/ 20233 w 648995"/>
                <a:gd name="connsiteY13" fmla="*/ 327933 h 43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439026">
                  <a:moveTo>
                    <a:pt x="188591" y="441317"/>
                  </a:moveTo>
                  <a:cubicBezTo>
                    <a:pt x="111856" y="399323"/>
                    <a:pt x="74253" y="377753"/>
                    <a:pt x="0" y="334805"/>
                  </a:cubicBezTo>
                  <a:cubicBezTo>
                    <a:pt x="57264" y="249863"/>
                    <a:pt x="87996" y="205197"/>
                    <a:pt x="150605" y="114719"/>
                  </a:cubicBezTo>
                  <a:cubicBezTo>
                    <a:pt x="282122" y="69099"/>
                    <a:pt x="347785" y="46002"/>
                    <a:pt x="478348" y="0"/>
                  </a:cubicBezTo>
                  <a:cubicBezTo>
                    <a:pt x="547256" y="45429"/>
                    <a:pt x="581806" y="67954"/>
                    <a:pt x="651668" y="115865"/>
                  </a:cubicBezTo>
                  <a:cubicBezTo>
                    <a:pt x="593067" y="207869"/>
                    <a:pt x="564435" y="253108"/>
                    <a:pt x="511370" y="338814"/>
                  </a:cubicBezTo>
                  <a:cubicBezTo>
                    <a:pt x="382144" y="379471"/>
                    <a:pt x="317435" y="401041"/>
                    <a:pt x="188591" y="441317"/>
                  </a:cubicBezTo>
                  <a:close/>
                  <a:moveTo>
                    <a:pt x="20233" y="327933"/>
                  </a:moveTo>
                  <a:cubicBezTo>
                    <a:pt x="89714" y="368400"/>
                    <a:pt x="124836" y="388634"/>
                    <a:pt x="196607" y="428337"/>
                  </a:cubicBezTo>
                  <a:cubicBezTo>
                    <a:pt x="317626" y="390351"/>
                    <a:pt x="378135" y="370118"/>
                    <a:pt x="499536" y="331751"/>
                  </a:cubicBezTo>
                  <a:cubicBezTo>
                    <a:pt x="549737" y="251008"/>
                    <a:pt x="576461" y="208633"/>
                    <a:pt x="631625" y="122546"/>
                  </a:cubicBezTo>
                  <a:cubicBezTo>
                    <a:pt x="565772" y="78070"/>
                    <a:pt x="533513" y="56691"/>
                    <a:pt x="468804" y="14125"/>
                  </a:cubicBezTo>
                  <a:cubicBezTo>
                    <a:pt x="346449" y="57073"/>
                    <a:pt x="284794" y="78834"/>
                    <a:pt x="161485" y="121400"/>
                  </a:cubicBezTo>
                  <a:cubicBezTo>
                    <a:pt x="102885" y="206151"/>
                    <a:pt x="74253" y="247954"/>
                    <a:pt x="20233" y="327933"/>
                  </a:cubicBezTo>
                  <a:close/>
                </a:path>
              </a:pathLst>
            </a:custGeom>
            <a:grpFill/>
            <a:ln w="19088" cap="flat">
              <a:noFill/>
              <a:prstDash val="solid"/>
              <a:miter/>
            </a:ln>
          </p:spPr>
          <p:txBody>
            <a:bodyPr rtlCol="0" anchor="ctr"/>
            <a:lstStyle/>
            <a:p>
              <a:endParaRPr lang="en-US" dirty="0"/>
            </a:p>
          </p:txBody>
        </p:sp>
        <p:sp>
          <p:nvSpPr>
            <p:cNvPr id="908" name="Freeform: Shape 907">
              <a:extLst>
                <a:ext uri="{FF2B5EF4-FFF2-40B4-BE49-F238E27FC236}">
                  <a16:creationId xmlns:a16="http://schemas.microsoft.com/office/drawing/2014/main" id="{82B4CDC9-E4FC-43D0-A953-8660D59A0AE0}"/>
                </a:ext>
              </a:extLst>
            </p:cNvPr>
            <p:cNvSpPr/>
            <p:nvPr/>
          </p:nvSpPr>
          <p:spPr>
            <a:xfrm>
              <a:off x="1619649" y="6201211"/>
              <a:ext cx="610819" cy="439026"/>
            </a:xfrm>
            <a:custGeom>
              <a:avLst/>
              <a:gdLst>
                <a:gd name="connsiteX0" fmla="*/ 188591 w 610819"/>
                <a:gd name="connsiteY0" fmla="*/ 445898 h 439026"/>
                <a:gd name="connsiteX1" fmla="*/ 0 w 610819"/>
                <a:gd name="connsiteY1" fmla="*/ 324307 h 439026"/>
                <a:gd name="connsiteX2" fmla="*/ 140679 w 610819"/>
                <a:gd name="connsiteY2" fmla="*/ 101358 h 439026"/>
                <a:gd name="connsiteX3" fmla="*/ 455442 w 610819"/>
                <a:gd name="connsiteY3" fmla="*/ 0 h 439026"/>
                <a:gd name="connsiteX4" fmla="*/ 622845 w 610819"/>
                <a:gd name="connsiteY4" fmla="*/ 143924 h 439026"/>
                <a:gd name="connsiteX5" fmla="*/ 494191 w 610819"/>
                <a:gd name="connsiteY5" fmla="*/ 371645 h 439026"/>
                <a:gd name="connsiteX6" fmla="*/ 188591 w 610819"/>
                <a:gd name="connsiteY6" fmla="*/ 445898 h 439026"/>
                <a:gd name="connsiteX7" fmla="*/ 19852 w 610819"/>
                <a:gd name="connsiteY7" fmla="*/ 318007 h 439026"/>
                <a:gd name="connsiteX8" fmla="*/ 196035 w 610819"/>
                <a:gd name="connsiteY8" fmla="*/ 433109 h 439026"/>
                <a:gd name="connsiteX9" fmla="*/ 482929 w 610819"/>
                <a:gd name="connsiteY9" fmla="*/ 362292 h 439026"/>
                <a:gd name="connsiteX10" fmla="*/ 604139 w 610819"/>
                <a:gd name="connsiteY10" fmla="*/ 148887 h 439026"/>
                <a:gd name="connsiteX11" fmla="*/ 446662 w 610819"/>
                <a:gd name="connsiteY11" fmla="*/ 14125 h 439026"/>
                <a:gd name="connsiteX12" fmla="*/ 151560 w 610819"/>
                <a:gd name="connsiteY12" fmla="*/ 108611 h 439026"/>
                <a:gd name="connsiteX13" fmla="*/ 19852 w 610819"/>
                <a:gd name="connsiteY13" fmla="*/ 318007 h 43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439026">
                  <a:moveTo>
                    <a:pt x="188591" y="445898"/>
                  </a:moveTo>
                  <a:cubicBezTo>
                    <a:pt x="113002" y="394932"/>
                    <a:pt x="75589" y="370309"/>
                    <a:pt x="0" y="324307"/>
                  </a:cubicBezTo>
                  <a:cubicBezTo>
                    <a:pt x="53256" y="238601"/>
                    <a:pt x="81888" y="193362"/>
                    <a:pt x="140679" y="101358"/>
                  </a:cubicBezTo>
                  <a:cubicBezTo>
                    <a:pt x="268570" y="58410"/>
                    <a:pt x="331560" y="38176"/>
                    <a:pt x="455442" y="0"/>
                  </a:cubicBezTo>
                  <a:cubicBezTo>
                    <a:pt x="522632" y="54592"/>
                    <a:pt x="555845" y="83606"/>
                    <a:pt x="622845" y="143924"/>
                  </a:cubicBezTo>
                  <a:cubicBezTo>
                    <a:pt x="569016" y="238028"/>
                    <a:pt x="542675" y="284222"/>
                    <a:pt x="494191" y="371645"/>
                  </a:cubicBezTo>
                  <a:cubicBezTo>
                    <a:pt x="372791" y="399895"/>
                    <a:pt x="311709" y="414593"/>
                    <a:pt x="188591" y="445898"/>
                  </a:cubicBezTo>
                  <a:close/>
                  <a:moveTo>
                    <a:pt x="19852" y="318007"/>
                  </a:moveTo>
                  <a:cubicBezTo>
                    <a:pt x="90287" y="361719"/>
                    <a:pt x="125409" y="385007"/>
                    <a:pt x="196035" y="433109"/>
                  </a:cubicBezTo>
                  <a:cubicBezTo>
                    <a:pt x="311709" y="403331"/>
                    <a:pt x="369164" y="389397"/>
                    <a:pt x="482929" y="362292"/>
                  </a:cubicBezTo>
                  <a:cubicBezTo>
                    <a:pt x="528932" y="280213"/>
                    <a:pt x="553555" y="236883"/>
                    <a:pt x="604139" y="148887"/>
                  </a:cubicBezTo>
                  <a:cubicBezTo>
                    <a:pt x="541339" y="92577"/>
                    <a:pt x="509844" y="65472"/>
                    <a:pt x="446662" y="14125"/>
                  </a:cubicBezTo>
                  <a:cubicBezTo>
                    <a:pt x="330415" y="49820"/>
                    <a:pt x="271433" y="68717"/>
                    <a:pt x="151560" y="108611"/>
                  </a:cubicBezTo>
                  <a:cubicBezTo>
                    <a:pt x="96586" y="194698"/>
                    <a:pt x="69863" y="237265"/>
                    <a:pt x="19852" y="318007"/>
                  </a:cubicBezTo>
                  <a:close/>
                </a:path>
              </a:pathLst>
            </a:custGeom>
            <a:grpFill/>
            <a:ln w="19088" cap="flat">
              <a:noFill/>
              <a:prstDash val="solid"/>
              <a:miter/>
            </a:ln>
          </p:spPr>
          <p:txBody>
            <a:bodyPr rtlCol="0" anchor="ctr"/>
            <a:lstStyle/>
            <a:p>
              <a:endParaRPr lang="en-US" dirty="0"/>
            </a:p>
          </p:txBody>
        </p:sp>
        <p:sp>
          <p:nvSpPr>
            <p:cNvPr id="909" name="Freeform: Shape 908">
              <a:extLst>
                <a:ext uri="{FF2B5EF4-FFF2-40B4-BE49-F238E27FC236}">
                  <a16:creationId xmlns:a16="http://schemas.microsoft.com/office/drawing/2014/main" id="{39CF7AC1-AACF-4460-8460-5086C5640149}"/>
                </a:ext>
              </a:extLst>
            </p:cNvPr>
            <p:cNvSpPr/>
            <p:nvPr/>
          </p:nvSpPr>
          <p:spPr>
            <a:xfrm>
              <a:off x="2098761" y="6265538"/>
              <a:ext cx="591731" cy="458114"/>
            </a:xfrm>
            <a:custGeom>
              <a:avLst/>
              <a:gdLst>
                <a:gd name="connsiteX0" fmla="*/ 182101 w 591731"/>
                <a:gd name="connsiteY0" fmla="*/ 460023 h 458114"/>
                <a:gd name="connsiteX1" fmla="*/ 0 w 591731"/>
                <a:gd name="connsiteY1" fmla="*/ 304837 h 458114"/>
                <a:gd name="connsiteX2" fmla="*/ 129036 w 591731"/>
                <a:gd name="connsiteY2" fmla="*/ 77498 h 458114"/>
                <a:gd name="connsiteX3" fmla="*/ 426428 w 591731"/>
                <a:gd name="connsiteY3" fmla="*/ 0 h 458114"/>
                <a:gd name="connsiteX4" fmla="*/ 592113 w 591731"/>
                <a:gd name="connsiteY4" fmla="*/ 172556 h 458114"/>
                <a:gd name="connsiteX5" fmla="*/ 474721 w 591731"/>
                <a:gd name="connsiteY5" fmla="*/ 410012 h 458114"/>
                <a:gd name="connsiteX6" fmla="*/ 182101 w 591731"/>
                <a:gd name="connsiteY6" fmla="*/ 460023 h 458114"/>
                <a:gd name="connsiteX7" fmla="*/ 18707 w 591731"/>
                <a:gd name="connsiteY7" fmla="*/ 300256 h 458114"/>
                <a:gd name="connsiteX8" fmla="*/ 188782 w 591731"/>
                <a:gd name="connsiteY8" fmla="*/ 446661 h 458114"/>
                <a:gd name="connsiteX9" fmla="*/ 463459 w 591731"/>
                <a:gd name="connsiteY9" fmla="*/ 398559 h 458114"/>
                <a:gd name="connsiteX10" fmla="*/ 573979 w 591731"/>
                <a:gd name="connsiteY10" fmla="*/ 176183 h 458114"/>
                <a:gd name="connsiteX11" fmla="*/ 418220 w 591731"/>
                <a:gd name="connsiteY11" fmla="*/ 14507 h 458114"/>
                <a:gd name="connsiteX12" fmla="*/ 139343 w 591731"/>
                <a:gd name="connsiteY12" fmla="*/ 86660 h 458114"/>
                <a:gd name="connsiteX13" fmla="*/ 18707 w 591731"/>
                <a:gd name="connsiteY13" fmla="*/ 300256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458114">
                  <a:moveTo>
                    <a:pt x="182101" y="460023"/>
                  </a:moveTo>
                  <a:cubicBezTo>
                    <a:pt x="108611" y="395887"/>
                    <a:pt x="72344" y="364773"/>
                    <a:pt x="0" y="304837"/>
                  </a:cubicBezTo>
                  <a:cubicBezTo>
                    <a:pt x="48675" y="217604"/>
                    <a:pt x="75016" y="171411"/>
                    <a:pt x="129036" y="77498"/>
                  </a:cubicBezTo>
                  <a:cubicBezTo>
                    <a:pt x="249291" y="45048"/>
                    <a:pt x="308845" y="29777"/>
                    <a:pt x="426428" y="0"/>
                  </a:cubicBezTo>
                  <a:cubicBezTo>
                    <a:pt x="492282" y="66236"/>
                    <a:pt x="525304" y="100976"/>
                    <a:pt x="592113" y="172556"/>
                  </a:cubicBezTo>
                  <a:cubicBezTo>
                    <a:pt x="543057" y="270860"/>
                    <a:pt x="519006" y="319153"/>
                    <a:pt x="474721" y="410012"/>
                  </a:cubicBezTo>
                  <a:cubicBezTo>
                    <a:pt x="357902" y="429673"/>
                    <a:pt x="299492" y="439599"/>
                    <a:pt x="182101" y="460023"/>
                  </a:cubicBezTo>
                  <a:close/>
                  <a:moveTo>
                    <a:pt x="18707" y="300256"/>
                  </a:moveTo>
                  <a:cubicBezTo>
                    <a:pt x="86278" y="356947"/>
                    <a:pt x="120255" y="386343"/>
                    <a:pt x="188782" y="446661"/>
                  </a:cubicBezTo>
                  <a:cubicBezTo>
                    <a:pt x="299111" y="427001"/>
                    <a:pt x="353894" y="417648"/>
                    <a:pt x="463459" y="398559"/>
                  </a:cubicBezTo>
                  <a:cubicBezTo>
                    <a:pt x="505453" y="313045"/>
                    <a:pt x="527786" y="267997"/>
                    <a:pt x="573979" y="176183"/>
                  </a:cubicBezTo>
                  <a:cubicBezTo>
                    <a:pt x="511179" y="109184"/>
                    <a:pt x="480257" y="76734"/>
                    <a:pt x="418220" y="14507"/>
                  </a:cubicBezTo>
                  <a:cubicBezTo>
                    <a:pt x="307891" y="42376"/>
                    <a:pt x="252154" y="56692"/>
                    <a:pt x="139343" y="86660"/>
                  </a:cubicBezTo>
                  <a:cubicBezTo>
                    <a:pt x="89142" y="174847"/>
                    <a:pt x="64518" y="218177"/>
                    <a:pt x="18707" y="300256"/>
                  </a:cubicBezTo>
                  <a:close/>
                </a:path>
              </a:pathLst>
            </a:custGeom>
            <a:grpFill/>
            <a:ln w="19088" cap="flat">
              <a:noFill/>
              <a:prstDash val="solid"/>
              <a:miter/>
            </a:ln>
          </p:spPr>
          <p:txBody>
            <a:bodyPr rtlCol="0" anchor="ctr"/>
            <a:lstStyle/>
            <a:p>
              <a:endParaRPr lang="en-US" dirty="0"/>
            </a:p>
          </p:txBody>
        </p:sp>
        <p:sp>
          <p:nvSpPr>
            <p:cNvPr id="910" name="Freeform: Shape 909">
              <a:extLst>
                <a:ext uri="{FF2B5EF4-FFF2-40B4-BE49-F238E27FC236}">
                  <a16:creationId xmlns:a16="http://schemas.microsoft.com/office/drawing/2014/main" id="{C29C6DF5-69FE-445F-BF85-4B99672E4F31}"/>
                </a:ext>
              </a:extLst>
            </p:cNvPr>
            <p:cNvSpPr/>
            <p:nvPr/>
          </p:nvSpPr>
          <p:spPr>
            <a:xfrm>
              <a:off x="2558784" y="6372241"/>
              <a:ext cx="572643" cy="477202"/>
            </a:xfrm>
            <a:custGeom>
              <a:avLst/>
              <a:gdLst>
                <a:gd name="connsiteX0" fmla="*/ 183246 w 572643"/>
                <a:gd name="connsiteY0" fmla="*/ 483692 h 477202"/>
                <a:gd name="connsiteX1" fmla="*/ 0 w 572643"/>
                <a:gd name="connsiteY1" fmla="*/ 298920 h 477202"/>
                <a:gd name="connsiteX2" fmla="*/ 117773 w 572643"/>
                <a:gd name="connsiteY2" fmla="*/ 61846 h 477202"/>
                <a:gd name="connsiteX3" fmla="*/ 404858 w 572643"/>
                <a:gd name="connsiteY3" fmla="*/ 0 h 477202"/>
                <a:gd name="connsiteX4" fmla="*/ 575315 w 572643"/>
                <a:gd name="connsiteY4" fmla="*/ 197562 h 477202"/>
                <a:gd name="connsiteX5" fmla="*/ 469758 w 572643"/>
                <a:gd name="connsiteY5" fmla="*/ 448952 h 477202"/>
                <a:gd name="connsiteX6" fmla="*/ 183246 w 572643"/>
                <a:gd name="connsiteY6" fmla="*/ 483692 h 477202"/>
                <a:gd name="connsiteX7" fmla="*/ 18134 w 572643"/>
                <a:gd name="connsiteY7" fmla="*/ 295865 h 477202"/>
                <a:gd name="connsiteX8" fmla="*/ 189354 w 572643"/>
                <a:gd name="connsiteY8" fmla="*/ 469949 h 477202"/>
                <a:gd name="connsiteX9" fmla="*/ 458305 w 572643"/>
                <a:gd name="connsiteY9" fmla="*/ 436354 h 477202"/>
                <a:gd name="connsiteX10" fmla="*/ 557754 w 572643"/>
                <a:gd name="connsiteY10" fmla="*/ 200998 h 477202"/>
                <a:gd name="connsiteX11" fmla="*/ 397605 w 572643"/>
                <a:gd name="connsiteY11" fmla="*/ 15843 h 477202"/>
                <a:gd name="connsiteX12" fmla="*/ 128272 w 572643"/>
                <a:gd name="connsiteY12" fmla="*/ 73298 h 477202"/>
                <a:gd name="connsiteX13" fmla="*/ 18134 w 572643"/>
                <a:gd name="connsiteY13" fmla="*/ 295865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477202">
                  <a:moveTo>
                    <a:pt x="183246" y="483692"/>
                  </a:moveTo>
                  <a:cubicBezTo>
                    <a:pt x="108611" y="408294"/>
                    <a:pt x="72153" y="371073"/>
                    <a:pt x="0" y="298920"/>
                  </a:cubicBezTo>
                  <a:cubicBezTo>
                    <a:pt x="44475" y="208251"/>
                    <a:pt x="68526" y="159958"/>
                    <a:pt x="117773" y="61846"/>
                  </a:cubicBezTo>
                  <a:cubicBezTo>
                    <a:pt x="233448" y="36840"/>
                    <a:pt x="290902" y="24433"/>
                    <a:pt x="404858" y="0"/>
                  </a:cubicBezTo>
                  <a:cubicBezTo>
                    <a:pt x="472049" y="76543"/>
                    <a:pt x="506026" y="116246"/>
                    <a:pt x="575315" y="197562"/>
                  </a:cubicBezTo>
                  <a:cubicBezTo>
                    <a:pt x="531031" y="301592"/>
                    <a:pt x="509461" y="352748"/>
                    <a:pt x="469758" y="448952"/>
                  </a:cubicBezTo>
                  <a:cubicBezTo>
                    <a:pt x="355039" y="463841"/>
                    <a:pt x="297774" y="470712"/>
                    <a:pt x="183246" y="483692"/>
                  </a:cubicBezTo>
                  <a:close/>
                  <a:moveTo>
                    <a:pt x="18134" y="295865"/>
                  </a:moveTo>
                  <a:cubicBezTo>
                    <a:pt x="85705" y="364010"/>
                    <a:pt x="119873" y="398941"/>
                    <a:pt x="189354" y="469949"/>
                  </a:cubicBezTo>
                  <a:cubicBezTo>
                    <a:pt x="296820" y="457160"/>
                    <a:pt x="350648" y="450479"/>
                    <a:pt x="458305" y="436354"/>
                  </a:cubicBezTo>
                  <a:cubicBezTo>
                    <a:pt x="496100" y="346067"/>
                    <a:pt x="516333" y="298347"/>
                    <a:pt x="557754" y="200998"/>
                  </a:cubicBezTo>
                  <a:cubicBezTo>
                    <a:pt x="492664" y="125027"/>
                    <a:pt x="460786" y="87805"/>
                    <a:pt x="397605" y="15843"/>
                  </a:cubicBezTo>
                  <a:cubicBezTo>
                    <a:pt x="290712" y="38749"/>
                    <a:pt x="236692" y="50011"/>
                    <a:pt x="128272" y="73298"/>
                  </a:cubicBezTo>
                  <a:cubicBezTo>
                    <a:pt x="82270" y="165112"/>
                    <a:pt x="59746" y="210351"/>
                    <a:pt x="18134" y="295865"/>
                  </a:cubicBezTo>
                  <a:close/>
                </a:path>
              </a:pathLst>
            </a:custGeom>
            <a:grpFill/>
            <a:ln w="19088" cap="flat">
              <a:noFill/>
              <a:prstDash val="solid"/>
              <a:miter/>
            </a:ln>
          </p:spPr>
          <p:txBody>
            <a:bodyPr rtlCol="0" anchor="ctr"/>
            <a:lstStyle/>
            <a:p>
              <a:endParaRPr lang="en-US" dirty="0"/>
            </a:p>
          </p:txBody>
        </p:sp>
        <p:sp>
          <p:nvSpPr>
            <p:cNvPr id="911" name="Freeform: Shape 910">
              <a:extLst>
                <a:ext uri="{FF2B5EF4-FFF2-40B4-BE49-F238E27FC236}">
                  <a16:creationId xmlns:a16="http://schemas.microsoft.com/office/drawing/2014/main" id="{BCDA0D18-5720-478F-9C79-BF359872EEDE}"/>
                </a:ext>
              </a:extLst>
            </p:cNvPr>
            <p:cNvSpPr/>
            <p:nvPr/>
          </p:nvSpPr>
          <p:spPr>
            <a:xfrm>
              <a:off x="3013844" y="6511202"/>
              <a:ext cx="553555" cy="496290"/>
            </a:xfrm>
            <a:custGeom>
              <a:avLst/>
              <a:gdLst>
                <a:gd name="connsiteX0" fmla="*/ 190881 w 553554"/>
                <a:gd name="connsiteY0" fmla="*/ 514424 h 496290"/>
                <a:gd name="connsiteX1" fmla="*/ 0 w 553554"/>
                <a:gd name="connsiteY1" fmla="*/ 304837 h 496290"/>
                <a:gd name="connsiteX2" fmla="*/ 105939 w 553554"/>
                <a:gd name="connsiteY2" fmla="*/ 54019 h 496290"/>
                <a:gd name="connsiteX3" fmla="*/ 387870 w 553554"/>
                <a:gd name="connsiteY3" fmla="*/ 0 h 496290"/>
                <a:gd name="connsiteX4" fmla="*/ 568825 w 553554"/>
                <a:gd name="connsiteY4" fmla="*/ 218177 h 496290"/>
                <a:gd name="connsiteX5" fmla="*/ 476248 w 553554"/>
                <a:gd name="connsiteY5" fmla="*/ 486556 h 496290"/>
                <a:gd name="connsiteX6" fmla="*/ 190881 w 553554"/>
                <a:gd name="connsiteY6" fmla="*/ 514424 h 496290"/>
                <a:gd name="connsiteX7" fmla="*/ 17752 w 553554"/>
                <a:gd name="connsiteY7" fmla="*/ 302546 h 496290"/>
                <a:gd name="connsiteX8" fmla="*/ 196417 w 553554"/>
                <a:gd name="connsiteY8" fmla="*/ 499917 h 496290"/>
                <a:gd name="connsiteX9" fmla="*/ 464223 w 553554"/>
                <a:gd name="connsiteY9" fmla="*/ 472812 h 496290"/>
                <a:gd name="connsiteX10" fmla="*/ 551456 w 553554"/>
                <a:gd name="connsiteY10" fmla="*/ 221422 h 496290"/>
                <a:gd name="connsiteX11" fmla="*/ 381571 w 553554"/>
                <a:gd name="connsiteY11" fmla="*/ 16798 h 496290"/>
                <a:gd name="connsiteX12" fmla="*/ 116819 w 553554"/>
                <a:gd name="connsiteY12" fmla="*/ 66999 h 496290"/>
                <a:gd name="connsiteX13" fmla="*/ 17752 w 553554"/>
                <a:gd name="connsiteY13" fmla="*/ 302546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496290">
                  <a:moveTo>
                    <a:pt x="190881" y="514424"/>
                  </a:moveTo>
                  <a:cubicBezTo>
                    <a:pt x="112811" y="429673"/>
                    <a:pt x="74635" y="387488"/>
                    <a:pt x="0" y="304837"/>
                  </a:cubicBezTo>
                  <a:cubicBezTo>
                    <a:pt x="40085" y="208824"/>
                    <a:pt x="61655" y="157859"/>
                    <a:pt x="105939" y="54019"/>
                  </a:cubicBezTo>
                  <a:cubicBezTo>
                    <a:pt x="219322" y="33022"/>
                    <a:pt x="275632" y="22333"/>
                    <a:pt x="387870" y="0"/>
                  </a:cubicBezTo>
                  <a:cubicBezTo>
                    <a:pt x="458878" y="85324"/>
                    <a:pt x="494954" y="129226"/>
                    <a:pt x="568825" y="218177"/>
                  </a:cubicBezTo>
                  <a:cubicBezTo>
                    <a:pt x="530076" y="329461"/>
                    <a:pt x="511179" y="384053"/>
                    <a:pt x="476248" y="486556"/>
                  </a:cubicBezTo>
                  <a:cubicBezTo>
                    <a:pt x="361910" y="499726"/>
                    <a:pt x="304837" y="505262"/>
                    <a:pt x="190881" y="514424"/>
                  </a:cubicBezTo>
                  <a:close/>
                  <a:moveTo>
                    <a:pt x="17752" y="302546"/>
                  </a:moveTo>
                  <a:cubicBezTo>
                    <a:pt x="87805" y="380426"/>
                    <a:pt x="123309" y="420129"/>
                    <a:pt x="196417" y="499917"/>
                  </a:cubicBezTo>
                  <a:cubicBezTo>
                    <a:pt x="303310" y="490755"/>
                    <a:pt x="356948" y="485410"/>
                    <a:pt x="464223" y="472812"/>
                  </a:cubicBezTo>
                  <a:cubicBezTo>
                    <a:pt x="497245" y="376417"/>
                    <a:pt x="515188" y="325261"/>
                    <a:pt x="551456" y="221422"/>
                  </a:cubicBezTo>
                  <a:cubicBezTo>
                    <a:pt x="482166" y="138007"/>
                    <a:pt x="448189" y="96968"/>
                    <a:pt x="381571" y="16798"/>
                  </a:cubicBezTo>
                  <a:cubicBezTo>
                    <a:pt x="276205" y="37604"/>
                    <a:pt x="223140" y="47529"/>
                    <a:pt x="116819" y="66999"/>
                  </a:cubicBezTo>
                  <a:cubicBezTo>
                    <a:pt x="75589" y="164158"/>
                    <a:pt x="55355" y="212069"/>
                    <a:pt x="17752" y="302546"/>
                  </a:cubicBezTo>
                  <a:close/>
                </a:path>
              </a:pathLst>
            </a:custGeom>
            <a:grpFill/>
            <a:ln w="19088" cap="flat">
              <a:noFill/>
              <a:prstDash val="solid"/>
              <a:miter/>
            </a:ln>
          </p:spPr>
          <p:txBody>
            <a:bodyPr rtlCol="0" anchor="ctr"/>
            <a:lstStyle/>
            <a:p>
              <a:endParaRPr lang="en-US" dirty="0"/>
            </a:p>
          </p:txBody>
        </p:sp>
        <p:sp>
          <p:nvSpPr>
            <p:cNvPr id="912" name="Freeform: Shape 911">
              <a:extLst>
                <a:ext uri="{FF2B5EF4-FFF2-40B4-BE49-F238E27FC236}">
                  <a16:creationId xmlns:a16="http://schemas.microsoft.com/office/drawing/2014/main" id="{8914EB31-9D86-4CEF-9E57-F1DD2EE51B29}"/>
                </a:ext>
              </a:extLst>
            </p:cNvPr>
            <p:cNvSpPr/>
            <p:nvPr/>
          </p:nvSpPr>
          <p:spPr>
            <a:xfrm>
              <a:off x="3475395" y="6670015"/>
              <a:ext cx="553555" cy="534467"/>
            </a:xfrm>
            <a:custGeom>
              <a:avLst/>
              <a:gdLst>
                <a:gd name="connsiteX0" fmla="*/ 204243 w 553554"/>
                <a:gd name="connsiteY0" fmla="*/ 550691 h 534466"/>
                <a:gd name="connsiteX1" fmla="*/ 0 w 553554"/>
                <a:gd name="connsiteY1" fmla="*/ 321825 h 534466"/>
                <a:gd name="connsiteX2" fmla="*/ 92959 w 553554"/>
                <a:gd name="connsiteY2" fmla="*/ 54019 h 534466"/>
                <a:gd name="connsiteX3" fmla="*/ 373745 w 553554"/>
                <a:gd name="connsiteY3" fmla="*/ 0 h 534466"/>
                <a:gd name="connsiteX4" fmla="*/ 569971 w 553554"/>
                <a:gd name="connsiteY4" fmla="*/ 233065 h 534466"/>
                <a:gd name="connsiteX5" fmla="*/ 492282 w 553554"/>
                <a:gd name="connsiteY5" fmla="*/ 520723 h 534466"/>
                <a:gd name="connsiteX6" fmla="*/ 204243 w 553554"/>
                <a:gd name="connsiteY6" fmla="*/ 550691 h 534466"/>
                <a:gd name="connsiteX7" fmla="*/ 17561 w 553554"/>
                <a:gd name="connsiteY7" fmla="*/ 319726 h 534466"/>
                <a:gd name="connsiteX8" fmla="*/ 208824 w 553554"/>
                <a:gd name="connsiteY8" fmla="*/ 535039 h 534466"/>
                <a:gd name="connsiteX9" fmla="*/ 479111 w 553554"/>
                <a:gd name="connsiteY9" fmla="*/ 506025 h 534466"/>
                <a:gd name="connsiteX10" fmla="*/ 552601 w 553554"/>
                <a:gd name="connsiteY10" fmla="*/ 236692 h 534466"/>
                <a:gd name="connsiteX11" fmla="*/ 368401 w 553554"/>
                <a:gd name="connsiteY11" fmla="*/ 17752 h 534466"/>
                <a:gd name="connsiteX12" fmla="*/ 104603 w 553554"/>
                <a:gd name="connsiteY12" fmla="*/ 67954 h 534466"/>
                <a:gd name="connsiteX13" fmla="*/ 17561 w 553554"/>
                <a:gd name="connsiteY13" fmla="*/ 319726 h 5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534466">
                  <a:moveTo>
                    <a:pt x="204243" y="550691"/>
                  </a:moveTo>
                  <a:cubicBezTo>
                    <a:pt x="120446" y="459069"/>
                    <a:pt x="79598" y="413066"/>
                    <a:pt x="0" y="321825"/>
                  </a:cubicBezTo>
                  <a:cubicBezTo>
                    <a:pt x="35122" y="219322"/>
                    <a:pt x="54020" y="164921"/>
                    <a:pt x="92959" y="54019"/>
                  </a:cubicBezTo>
                  <a:cubicBezTo>
                    <a:pt x="205579" y="33977"/>
                    <a:pt x="261889" y="23287"/>
                    <a:pt x="373745" y="0"/>
                  </a:cubicBezTo>
                  <a:cubicBezTo>
                    <a:pt x="450288" y="92004"/>
                    <a:pt x="489610" y="138770"/>
                    <a:pt x="569971" y="233065"/>
                  </a:cubicBezTo>
                  <a:cubicBezTo>
                    <a:pt x="537330" y="352175"/>
                    <a:pt x="521487" y="410776"/>
                    <a:pt x="492282" y="520723"/>
                  </a:cubicBezTo>
                  <a:cubicBezTo>
                    <a:pt x="376800" y="535994"/>
                    <a:pt x="318963" y="541911"/>
                    <a:pt x="204243" y="550691"/>
                  </a:cubicBezTo>
                  <a:close/>
                  <a:moveTo>
                    <a:pt x="17561" y="319726"/>
                  </a:moveTo>
                  <a:cubicBezTo>
                    <a:pt x="92196" y="405431"/>
                    <a:pt x="130372" y="448761"/>
                    <a:pt x="208824" y="535039"/>
                  </a:cubicBezTo>
                  <a:cubicBezTo>
                    <a:pt x="316672" y="526068"/>
                    <a:pt x="370691" y="520341"/>
                    <a:pt x="479111" y="506025"/>
                  </a:cubicBezTo>
                  <a:cubicBezTo>
                    <a:pt x="506980" y="402759"/>
                    <a:pt x="521869" y="347976"/>
                    <a:pt x="552601" y="236692"/>
                  </a:cubicBezTo>
                  <a:cubicBezTo>
                    <a:pt x="477203" y="148314"/>
                    <a:pt x="440363" y="104221"/>
                    <a:pt x="368401" y="17752"/>
                  </a:cubicBezTo>
                  <a:cubicBezTo>
                    <a:pt x="263225" y="39321"/>
                    <a:pt x="210351" y="49247"/>
                    <a:pt x="104603" y="67954"/>
                  </a:cubicBezTo>
                  <a:cubicBezTo>
                    <a:pt x="68336" y="171984"/>
                    <a:pt x="50583" y="223140"/>
                    <a:pt x="17561" y="319726"/>
                  </a:cubicBezTo>
                  <a:close/>
                </a:path>
              </a:pathLst>
            </a:custGeom>
            <a:grpFill/>
            <a:ln w="19088" cap="flat">
              <a:noFill/>
              <a:prstDash val="solid"/>
              <a:miter/>
            </a:ln>
          </p:spPr>
          <p:txBody>
            <a:bodyPr rtlCol="0" anchor="ctr"/>
            <a:lstStyle/>
            <a:p>
              <a:endParaRPr lang="en-US" dirty="0"/>
            </a:p>
          </p:txBody>
        </p:sp>
        <p:sp>
          <p:nvSpPr>
            <p:cNvPr id="913" name="Freeform: Shape 912">
              <a:extLst>
                <a:ext uri="{FF2B5EF4-FFF2-40B4-BE49-F238E27FC236}">
                  <a16:creationId xmlns:a16="http://schemas.microsoft.com/office/drawing/2014/main" id="{A2825B1A-0F2E-4881-BE25-ECC01DD66CDD}"/>
                </a:ext>
              </a:extLst>
            </p:cNvPr>
            <p:cNvSpPr/>
            <p:nvPr/>
          </p:nvSpPr>
          <p:spPr>
            <a:xfrm>
              <a:off x="3952216" y="6835509"/>
              <a:ext cx="572643" cy="572643"/>
            </a:xfrm>
            <a:custGeom>
              <a:avLst/>
              <a:gdLst>
                <a:gd name="connsiteX0" fmla="*/ 221995 w 572643"/>
                <a:gd name="connsiteY0" fmla="*/ 589631 h 572642"/>
                <a:gd name="connsiteX1" fmla="*/ 0 w 572643"/>
                <a:gd name="connsiteY1" fmla="*/ 349121 h 572642"/>
                <a:gd name="connsiteX2" fmla="*/ 78261 w 572643"/>
                <a:gd name="connsiteY2" fmla="*/ 62036 h 572642"/>
                <a:gd name="connsiteX3" fmla="*/ 360383 w 572643"/>
                <a:gd name="connsiteY3" fmla="*/ 0 h 572642"/>
                <a:gd name="connsiteX4" fmla="*/ 575697 w 572643"/>
                <a:gd name="connsiteY4" fmla="*/ 240701 h 572642"/>
                <a:gd name="connsiteX5" fmla="*/ 514806 w 572643"/>
                <a:gd name="connsiteY5" fmla="*/ 548019 h 572642"/>
                <a:gd name="connsiteX6" fmla="*/ 221995 w 572643"/>
                <a:gd name="connsiteY6" fmla="*/ 589631 h 572642"/>
                <a:gd name="connsiteX7" fmla="*/ 17752 w 572643"/>
                <a:gd name="connsiteY7" fmla="*/ 346640 h 572642"/>
                <a:gd name="connsiteX8" fmla="*/ 225812 w 572643"/>
                <a:gd name="connsiteY8" fmla="*/ 572643 h 572642"/>
                <a:gd name="connsiteX9" fmla="*/ 500108 w 572643"/>
                <a:gd name="connsiteY9" fmla="*/ 532749 h 572642"/>
                <a:gd name="connsiteX10" fmla="*/ 557754 w 572643"/>
                <a:gd name="connsiteY10" fmla="*/ 244900 h 572642"/>
                <a:gd name="connsiteX11" fmla="*/ 355802 w 572643"/>
                <a:gd name="connsiteY11" fmla="*/ 18897 h 572642"/>
                <a:gd name="connsiteX12" fmla="*/ 90668 w 572643"/>
                <a:gd name="connsiteY12" fmla="*/ 76734 h 572642"/>
                <a:gd name="connsiteX13" fmla="*/ 17752 w 572643"/>
                <a:gd name="connsiteY13" fmla="*/ 346640 h 572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572642">
                  <a:moveTo>
                    <a:pt x="221995" y="589631"/>
                  </a:moveTo>
                  <a:cubicBezTo>
                    <a:pt x="130754" y="494381"/>
                    <a:pt x="86278" y="445898"/>
                    <a:pt x="0" y="349121"/>
                  </a:cubicBezTo>
                  <a:cubicBezTo>
                    <a:pt x="29586" y="239365"/>
                    <a:pt x="45430" y="180955"/>
                    <a:pt x="78261" y="62036"/>
                  </a:cubicBezTo>
                  <a:cubicBezTo>
                    <a:pt x="191454" y="39703"/>
                    <a:pt x="247764" y="27296"/>
                    <a:pt x="360383" y="0"/>
                  </a:cubicBezTo>
                  <a:cubicBezTo>
                    <a:pt x="444371" y="95822"/>
                    <a:pt x="487319" y="144306"/>
                    <a:pt x="575697" y="240701"/>
                  </a:cubicBezTo>
                  <a:cubicBezTo>
                    <a:pt x="550119" y="368018"/>
                    <a:pt x="537711" y="430627"/>
                    <a:pt x="514806" y="548019"/>
                  </a:cubicBezTo>
                  <a:cubicBezTo>
                    <a:pt x="397223" y="569016"/>
                    <a:pt x="338814" y="577224"/>
                    <a:pt x="221995" y="589631"/>
                  </a:cubicBezTo>
                  <a:close/>
                  <a:moveTo>
                    <a:pt x="17752" y="346640"/>
                  </a:moveTo>
                  <a:cubicBezTo>
                    <a:pt x="98876" y="437690"/>
                    <a:pt x="140488" y="483120"/>
                    <a:pt x="225812" y="572643"/>
                  </a:cubicBezTo>
                  <a:cubicBezTo>
                    <a:pt x="335187" y="560426"/>
                    <a:pt x="390161" y="552409"/>
                    <a:pt x="500108" y="532749"/>
                  </a:cubicBezTo>
                  <a:cubicBezTo>
                    <a:pt x="521869" y="422420"/>
                    <a:pt x="533703" y="363819"/>
                    <a:pt x="557754" y="244900"/>
                  </a:cubicBezTo>
                  <a:cubicBezTo>
                    <a:pt x="474912" y="154423"/>
                    <a:pt x="434636" y="108993"/>
                    <a:pt x="355802" y="18897"/>
                  </a:cubicBezTo>
                  <a:cubicBezTo>
                    <a:pt x="250054" y="44284"/>
                    <a:pt x="196989" y="55737"/>
                    <a:pt x="90668" y="76734"/>
                  </a:cubicBezTo>
                  <a:cubicBezTo>
                    <a:pt x="60318" y="188209"/>
                    <a:pt x="45430" y="243182"/>
                    <a:pt x="17752" y="346640"/>
                  </a:cubicBezTo>
                  <a:close/>
                </a:path>
              </a:pathLst>
            </a:custGeom>
            <a:grpFill/>
            <a:ln w="19088" cap="flat">
              <a:noFill/>
              <a:prstDash val="solid"/>
              <a:miter/>
            </a:ln>
          </p:spPr>
          <p:txBody>
            <a:bodyPr rtlCol="0" anchor="ctr"/>
            <a:lstStyle/>
            <a:p>
              <a:endParaRPr lang="en-US" dirty="0"/>
            </a:p>
          </p:txBody>
        </p:sp>
        <p:sp>
          <p:nvSpPr>
            <p:cNvPr id="914" name="Freeform: Shape 913">
              <a:extLst>
                <a:ext uri="{FF2B5EF4-FFF2-40B4-BE49-F238E27FC236}">
                  <a16:creationId xmlns:a16="http://schemas.microsoft.com/office/drawing/2014/main" id="{C62062DB-5A15-48D9-94EA-79A6C2DAD281}"/>
                </a:ext>
              </a:extLst>
            </p:cNvPr>
            <p:cNvSpPr/>
            <p:nvPr/>
          </p:nvSpPr>
          <p:spPr>
            <a:xfrm>
              <a:off x="4450606" y="6992413"/>
              <a:ext cx="572643" cy="610819"/>
            </a:xfrm>
            <a:custGeom>
              <a:avLst/>
              <a:gdLst>
                <a:gd name="connsiteX0" fmla="*/ 242801 w 572643"/>
                <a:gd name="connsiteY0" fmla="*/ 627616 h 610818"/>
                <a:gd name="connsiteX1" fmla="*/ 0 w 572643"/>
                <a:gd name="connsiteY1" fmla="*/ 385198 h 610818"/>
                <a:gd name="connsiteX2" fmla="*/ 61464 w 572643"/>
                <a:gd name="connsiteY2" fmla="*/ 78452 h 610818"/>
                <a:gd name="connsiteX3" fmla="*/ 345686 w 572643"/>
                <a:gd name="connsiteY3" fmla="*/ 0 h 610818"/>
                <a:gd name="connsiteX4" fmla="*/ 581997 w 572643"/>
                <a:gd name="connsiteY4" fmla="*/ 238601 h 610818"/>
                <a:gd name="connsiteX5" fmla="*/ 540003 w 572643"/>
                <a:gd name="connsiteY5" fmla="*/ 564244 h 610818"/>
                <a:gd name="connsiteX6" fmla="*/ 242801 w 572643"/>
                <a:gd name="connsiteY6" fmla="*/ 627616 h 610818"/>
                <a:gd name="connsiteX7" fmla="*/ 18134 w 572643"/>
                <a:gd name="connsiteY7" fmla="*/ 381953 h 610818"/>
                <a:gd name="connsiteX8" fmla="*/ 245664 w 572643"/>
                <a:gd name="connsiteY8" fmla="*/ 609674 h 610818"/>
                <a:gd name="connsiteX9" fmla="*/ 524160 w 572643"/>
                <a:gd name="connsiteY9" fmla="*/ 549546 h 610818"/>
                <a:gd name="connsiteX10" fmla="*/ 564244 w 572643"/>
                <a:gd name="connsiteY10" fmla="*/ 244518 h 610818"/>
                <a:gd name="connsiteX11" fmla="*/ 342441 w 572643"/>
                <a:gd name="connsiteY11" fmla="*/ 20043 h 610818"/>
                <a:gd name="connsiteX12" fmla="*/ 75207 w 572643"/>
                <a:gd name="connsiteY12" fmla="*/ 93532 h 610818"/>
                <a:gd name="connsiteX13" fmla="*/ 18134 w 572643"/>
                <a:gd name="connsiteY13" fmla="*/ 381953 h 6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610818">
                  <a:moveTo>
                    <a:pt x="242801" y="627616"/>
                  </a:moveTo>
                  <a:cubicBezTo>
                    <a:pt x="143161" y="532940"/>
                    <a:pt x="94486" y="484074"/>
                    <a:pt x="0" y="385198"/>
                  </a:cubicBezTo>
                  <a:cubicBezTo>
                    <a:pt x="23097" y="267997"/>
                    <a:pt x="35695" y="205579"/>
                    <a:pt x="61464" y="78452"/>
                  </a:cubicBezTo>
                  <a:cubicBezTo>
                    <a:pt x="175420" y="50393"/>
                    <a:pt x="232302" y="34740"/>
                    <a:pt x="345686" y="0"/>
                  </a:cubicBezTo>
                  <a:cubicBezTo>
                    <a:pt x="437881" y="96204"/>
                    <a:pt x="485029" y="144306"/>
                    <a:pt x="581997" y="238601"/>
                  </a:cubicBezTo>
                  <a:cubicBezTo>
                    <a:pt x="564435" y="373554"/>
                    <a:pt x="555846" y="439981"/>
                    <a:pt x="540003" y="564244"/>
                  </a:cubicBezTo>
                  <a:cubicBezTo>
                    <a:pt x="421083" y="594976"/>
                    <a:pt x="361529" y="607574"/>
                    <a:pt x="242801" y="627616"/>
                  </a:cubicBezTo>
                  <a:close/>
                  <a:moveTo>
                    <a:pt x="18134" y="381953"/>
                  </a:moveTo>
                  <a:cubicBezTo>
                    <a:pt x="106893" y="474721"/>
                    <a:pt x="152323" y="520532"/>
                    <a:pt x="245664" y="609674"/>
                  </a:cubicBezTo>
                  <a:cubicBezTo>
                    <a:pt x="356948" y="590395"/>
                    <a:pt x="412685" y="578369"/>
                    <a:pt x="524160" y="549546"/>
                  </a:cubicBezTo>
                  <a:cubicBezTo>
                    <a:pt x="539239" y="432727"/>
                    <a:pt x="547447" y="370691"/>
                    <a:pt x="564244" y="244518"/>
                  </a:cubicBezTo>
                  <a:cubicBezTo>
                    <a:pt x="473385" y="155759"/>
                    <a:pt x="429101" y="110520"/>
                    <a:pt x="342441" y="20043"/>
                  </a:cubicBezTo>
                  <a:cubicBezTo>
                    <a:pt x="235929" y="52492"/>
                    <a:pt x="182482" y="67190"/>
                    <a:pt x="75207" y="93532"/>
                  </a:cubicBezTo>
                  <a:cubicBezTo>
                    <a:pt x="51347" y="212641"/>
                    <a:pt x="39704" y="271242"/>
                    <a:pt x="18134" y="381953"/>
                  </a:cubicBezTo>
                  <a:close/>
                </a:path>
              </a:pathLst>
            </a:custGeom>
            <a:grpFill/>
            <a:ln w="19088" cap="flat">
              <a:noFill/>
              <a:prstDash val="solid"/>
              <a:miter/>
            </a:ln>
          </p:spPr>
          <p:txBody>
            <a:bodyPr rtlCol="0" anchor="ctr"/>
            <a:lstStyle/>
            <a:p>
              <a:endParaRPr lang="en-US" dirty="0"/>
            </a:p>
          </p:txBody>
        </p:sp>
        <p:sp>
          <p:nvSpPr>
            <p:cNvPr id="915" name="Freeform: Shape 914">
              <a:extLst>
                <a:ext uri="{FF2B5EF4-FFF2-40B4-BE49-F238E27FC236}">
                  <a16:creationId xmlns:a16="http://schemas.microsoft.com/office/drawing/2014/main" id="{C234E3A2-C7FD-46C2-9A36-EBBDA54EA92F}"/>
                </a:ext>
              </a:extLst>
            </p:cNvPr>
            <p:cNvSpPr/>
            <p:nvPr/>
          </p:nvSpPr>
          <p:spPr>
            <a:xfrm>
              <a:off x="4973620" y="7122975"/>
              <a:ext cx="572643" cy="648995"/>
            </a:xfrm>
            <a:custGeom>
              <a:avLst/>
              <a:gdLst>
                <a:gd name="connsiteX0" fmla="*/ 264370 w 572643"/>
                <a:gd name="connsiteY0" fmla="*/ 660448 h 648995"/>
                <a:gd name="connsiteX1" fmla="*/ 0 w 572643"/>
                <a:gd name="connsiteY1" fmla="*/ 428528 h 648995"/>
                <a:gd name="connsiteX2" fmla="*/ 42757 w 572643"/>
                <a:gd name="connsiteY2" fmla="*/ 103457 h 648995"/>
                <a:gd name="connsiteX3" fmla="*/ 328506 w 572643"/>
                <a:gd name="connsiteY3" fmla="*/ 0 h 648995"/>
                <a:gd name="connsiteX4" fmla="*/ 586004 w 572643"/>
                <a:gd name="connsiteY4" fmla="*/ 225240 h 648995"/>
                <a:gd name="connsiteX5" fmla="*/ 564244 w 572643"/>
                <a:gd name="connsiteY5" fmla="*/ 565198 h 648995"/>
                <a:gd name="connsiteX6" fmla="*/ 264370 w 572643"/>
                <a:gd name="connsiteY6" fmla="*/ 660448 h 648995"/>
                <a:gd name="connsiteX7" fmla="*/ 18324 w 572643"/>
                <a:gd name="connsiteY7" fmla="*/ 423756 h 648995"/>
                <a:gd name="connsiteX8" fmla="*/ 266088 w 572643"/>
                <a:gd name="connsiteY8" fmla="*/ 641551 h 648995"/>
                <a:gd name="connsiteX9" fmla="*/ 546874 w 572643"/>
                <a:gd name="connsiteY9" fmla="*/ 551455 h 648995"/>
                <a:gd name="connsiteX10" fmla="*/ 567871 w 572643"/>
                <a:gd name="connsiteY10" fmla="*/ 232875 h 648995"/>
                <a:gd name="connsiteX11" fmla="*/ 326216 w 572643"/>
                <a:gd name="connsiteY11" fmla="*/ 20997 h 648995"/>
                <a:gd name="connsiteX12" fmla="*/ 57646 w 572643"/>
                <a:gd name="connsiteY12" fmla="*/ 118155 h 648995"/>
                <a:gd name="connsiteX13" fmla="*/ 18324 w 572643"/>
                <a:gd name="connsiteY13" fmla="*/ 423756 h 64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648995">
                  <a:moveTo>
                    <a:pt x="264370" y="660448"/>
                  </a:moveTo>
                  <a:cubicBezTo>
                    <a:pt x="156141" y="571688"/>
                    <a:pt x="103266" y="524923"/>
                    <a:pt x="0" y="428528"/>
                  </a:cubicBezTo>
                  <a:cubicBezTo>
                    <a:pt x="16034" y="304455"/>
                    <a:pt x="24814" y="238219"/>
                    <a:pt x="42757" y="103457"/>
                  </a:cubicBezTo>
                  <a:cubicBezTo>
                    <a:pt x="157477" y="66236"/>
                    <a:pt x="214741" y="45430"/>
                    <a:pt x="328506" y="0"/>
                  </a:cubicBezTo>
                  <a:cubicBezTo>
                    <a:pt x="429291" y="92196"/>
                    <a:pt x="480638" y="137625"/>
                    <a:pt x="586004" y="225240"/>
                  </a:cubicBezTo>
                  <a:cubicBezTo>
                    <a:pt x="576842" y="366109"/>
                    <a:pt x="572452" y="435399"/>
                    <a:pt x="564244" y="565198"/>
                  </a:cubicBezTo>
                  <a:cubicBezTo>
                    <a:pt x="444371" y="609674"/>
                    <a:pt x="384434" y="628762"/>
                    <a:pt x="264370" y="660448"/>
                  </a:cubicBezTo>
                  <a:close/>
                  <a:moveTo>
                    <a:pt x="18324" y="423756"/>
                  </a:moveTo>
                  <a:cubicBezTo>
                    <a:pt x="115292" y="513851"/>
                    <a:pt x="164921" y="557945"/>
                    <a:pt x="266088" y="641551"/>
                  </a:cubicBezTo>
                  <a:cubicBezTo>
                    <a:pt x="378708" y="611201"/>
                    <a:pt x="434827" y="593067"/>
                    <a:pt x="546874" y="551455"/>
                  </a:cubicBezTo>
                  <a:cubicBezTo>
                    <a:pt x="554891" y="429482"/>
                    <a:pt x="559090" y="364773"/>
                    <a:pt x="567871" y="232875"/>
                  </a:cubicBezTo>
                  <a:cubicBezTo>
                    <a:pt x="469185" y="150414"/>
                    <a:pt x="420892" y="107657"/>
                    <a:pt x="326216" y="20997"/>
                  </a:cubicBezTo>
                  <a:cubicBezTo>
                    <a:pt x="219322" y="63563"/>
                    <a:pt x="165494" y="83033"/>
                    <a:pt x="57646" y="118155"/>
                  </a:cubicBezTo>
                  <a:cubicBezTo>
                    <a:pt x="41230" y="244709"/>
                    <a:pt x="33213" y="306746"/>
                    <a:pt x="18324" y="423756"/>
                  </a:cubicBezTo>
                  <a:close/>
                </a:path>
              </a:pathLst>
            </a:custGeom>
            <a:grpFill/>
            <a:ln w="19088" cap="flat">
              <a:noFill/>
              <a:prstDash val="solid"/>
              <a:miter/>
            </a:ln>
          </p:spPr>
          <p:txBody>
            <a:bodyPr rtlCol="0" anchor="ctr"/>
            <a:lstStyle/>
            <a:p>
              <a:endParaRPr lang="en-US" dirty="0"/>
            </a:p>
          </p:txBody>
        </p:sp>
        <p:sp>
          <p:nvSpPr>
            <p:cNvPr id="916" name="Freeform: Shape 915">
              <a:extLst>
                <a:ext uri="{FF2B5EF4-FFF2-40B4-BE49-F238E27FC236}">
                  <a16:creationId xmlns:a16="http://schemas.microsoft.com/office/drawing/2014/main" id="{41B10D84-7AF3-4120-8E40-C14AD9524FFC}"/>
                </a:ext>
              </a:extLst>
            </p:cNvPr>
            <p:cNvSpPr/>
            <p:nvPr/>
          </p:nvSpPr>
          <p:spPr>
            <a:xfrm>
              <a:off x="5519921" y="7208490"/>
              <a:ext cx="572643" cy="668083"/>
            </a:xfrm>
            <a:custGeom>
              <a:avLst/>
              <a:gdLst>
                <a:gd name="connsiteX0" fmla="*/ 283840 w 572643"/>
                <a:gd name="connsiteY0" fmla="*/ 682972 h 668083"/>
                <a:gd name="connsiteX1" fmla="*/ 0 w 572643"/>
                <a:gd name="connsiteY1" fmla="*/ 476248 h 668083"/>
                <a:gd name="connsiteX2" fmla="*/ 22333 w 572643"/>
                <a:gd name="connsiteY2" fmla="*/ 136671 h 668083"/>
                <a:gd name="connsiteX3" fmla="*/ 306936 w 572643"/>
                <a:gd name="connsiteY3" fmla="*/ 0 h 668083"/>
                <a:gd name="connsiteX4" fmla="*/ 582760 w 572643"/>
                <a:gd name="connsiteY4" fmla="*/ 198516 h 668083"/>
                <a:gd name="connsiteX5" fmla="*/ 581614 w 572643"/>
                <a:gd name="connsiteY5" fmla="*/ 545920 h 668083"/>
                <a:gd name="connsiteX6" fmla="*/ 283840 w 572643"/>
                <a:gd name="connsiteY6" fmla="*/ 682972 h 668083"/>
                <a:gd name="connsiteX7" fmla="*/ 18324 w 572643"/>
                <a:gd name="connsiteY7" fmla="*/ 469376 h 668083"/>
                <a:gd name="connsiteX8" fmla="*/ 284413 w 572643"/>
                <a:gd name="connsiteY8" fmla="*/ 663502 h 668083"/>
                <a:gd name="connsiteX9" fmla="*/ 563672 w 572643"/>
                <a:gd name="connsiteY9" fmla="*/ 534848 h 668083"/>
                <a:gd name="connsiteX10" fmla="*/ 565389 w 572643"/>
                <a:gd name="connsiteY10" fmla="*/ 208824 h 668083"/>
                <a:gd name="connsiteX11" fmla="*/ 306364 w 572643"/>
                <a:gd name="connsiteY11" fmla="*/ 21951 h 668083"/>
                <a:gd name="connsiteX12" fmla="*/ 38939 w 572643"/>
                <a:gd name="connsiteY12" fmla="*/ 150414 h 668083"/>
                <a:gd name="connsiteX13" fmla="*/ 18324 w 572643"/>
                <a:gd name="connsiteY13" fmla="*/ 469376 h 66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668083">
                  <a:moveTo>
                    <a:pt x="283840" y="682972"/>
                  </a:moveTo>
                  <a:cubicBezTo>
                    <a:pt x="168357" y="606238"/>
                    <a:pt x="111474" y="564244"/>
                    <a:pt x="0" y="476248"/>
                  </a:cubicBezTo>
                  <a:cubicBezTo>
                    <a:pt x="8399" y="346831"/>
                    <a:pt x="12980" y="277541"/>
                    <a:pt x="22333" y="136671"/>
                  </a:cubicBezTo>
                  <a:cubicBezTo>
                    <a:pt x="136861" y="86851"/>
                    <a:pt x="193935" y="59364"/>
                    <a:pt x="306936" y="0"/>
                  </a:cubicBezTo>
                  <a:cubicBezTo>
                    <a:pt x="415357" y="83033"/>
                    <a:pt x="470522" y="123309"/>
                    <a:pt x="582760" y="198516"/>
                  </a:cubicBezTo>
                  <a:cubicBezTo>
                    <a:pt x="582378" y="342822"/>
                    <a:pt x="582187" y="413639"/>
                    <a:pt x="581614" y="545920"/>
                  </a:cubicBezTo>
                  <a:cubicBezTo>
                    <a:pt x="463268" y="607956"/>
                    <a:pt x="403713" y="635442"/>
                    <a:pt x="283840" y="682972"/>
                  </a:cubicBezTo>
                  <a:close/>
                  <a:moveTo>
                    <a:pt x="18324" y="469376"/>
                  </a:moveTo>
                  <a:cubicBezTo>
                    <a:pt x="122927" y="551646"/>
                    <a:pt x="176183" y="590967"/>
                    <a:pt x="284413" y="663502"/>
                  </a:cubicBezTo>
                  <a:cubicBezTo>
                    <a:pt x="396841" y="618454"/>
                    <a:pt x="452579" y="592685"/>
                    <a:pt x="563672" y="534848"/>
                  </a:cubicBezTo>
                  <a:cubicBezTo>
                    <a:pt x="564244" y="410394"/>
                    <a:pt x="564626" y="343968"/>
                    <a:pt x="565389" y="208824"/>
                  </a:cubicBezTo>
                  <a:cubicBezTo>
                    <a:pt x="460214" y="137625"/>
                    <a:pt x="408294" y="100022"/>
                    <a:pt x="306364" y="21951"/>
                  </a:cubicBezTo>
                  <a:cubicBezTo>
                    <a:pt x="200043" y="77498"/>
                    <a:pt x="146596" y="103267"/>
                    <a:pt x="38939" y="150414"/>
                  </a:cubicBezTo>
                  <a:cubicBezTo>
                    <a:pt x="30159" y="282313"/>
                    <a:pt x="26151" y="347212"/>
                    <a:pt x="18324" y="469376"/>
                  </a:cubicBezTo>
                  <a:close/>
                </a:path>
              </a:pathLst>
            </a:custGeom>
            <a:grpFill/>
            <a:ln w="19088" cap="flat">
              <a:noFill/>
              <a:prstDash val="solid"/>
              <a:miter/>
            </a:ln>
          </p:spPr>
          <p:txBody>
            <a:bodyPr rtlCol="0" anchor="ctr"/>
            <a:lstStyle/>
            <a:p>
              <a:endParaRPr lang="en-US" dirty="0"/>
            </a:p>
          </p:txBody>
        </p:sp>
        <p:sp>
          <p:nvSpPr>
            <p:cNvPr id="917" name="Freeform: Shape 916">
              <a:extLst>
                <a:ext uri="{FF2B5EF4-FFF2-40B4-BE49-F238E27FC236}">
                  <a16:creationId xmlns:a16="http://schemas.microsoft.com/office/drawing/2014/main" id="{5C3B3C6D-F280-490B-BA11-DE522B6A861E}"/>
                </a:ext>
              </a:extLst>
            </p:cNvPr>
            <p:cNvSpPr/>
            <p:nvPr/>
          </p:nvSpPr>
          <p:spPr>
            <a:xfrm>
              <a:off x="6083593" y="7228723"/>
              <a:ext cx="572643" cy="687171"/>
            </a:xfrm>
            <a:custGeom>
              <a:avLst/>
              <a:gdLst>
                <a:gd name="connsiteX0" fmla="*/ 296820 w 572643"/>
                <a:gd name="connsiteY0" fmla="*/ 688698 h 687171"/>
                <a:gd name="connsiteX1" fmla="*/ 0 w 572643"/>
                <a:gd name="connsiteY1" fmla="*/ 524923 h 687171"/>
                <a:gd name="connsiteX2" fmla="*/ 1718 w 572643"/>
                <a:gd name="connsiteY2" fmla="*/ 177519 h 687171"/>
                <a:gd name="connsiteX3" fmla="*/ 280214 w 572643"/>
                <a:gd name="connsiteY3" fmla="*/ 0 h 687171"/>
                <a:gd name="connsiteX4" fmla="*/ 565771 w 572643"/>
                <a:gd name="connsiteY4" fmla="*/ 155759 h 687171"/>
                <a:gd name="connsiteX5" fmla="*/ 584096 w 572643"/>
                <a:gd name="connsiteY5" fmla="*/ 501253 h 687171"/>
                <a:gd name="connsiteX6" fmla="*/ 296820 w 572643"/>
                <a:gd name="connsiteY6" fmla="*/ 688698 h 687171"/>
                <a:gd name="connsiteX7" fmla="*/ 18133 w 572643"/>
                <a:gd name="connsiteY7" fmla="*/ 515570 h 687171"/>
                <a:gd name="connsiteX8" fmla="*/ 296438 w 572643"/>
                <a:gd name="connsiteY8" fmla="*/ 669419 h 687171"/>
                <a:gd name="connsiteX9" fmla="*/ 565580 w 572643"/>
                <a:gd name="connsiteY9" fmla="*/ 493237 h 687171"/>
                <a:gd name="connsiteX10" fmla="*/ 548973 w 572643"/>
                <a:gd name="connsiteY10" fmla="*/ 168930 h 687171"/>
                <a:gd name="connsiteX11" fmla="*/ 280595 w 572643"/>
                <a:gd name="connsiteY11" fmla="*/ 22333 h 687171"/>
                <a:gd name="connsiteX12" fmla="*/ 19088 w 572643"/>
                <a:gd name="connsiteY12" fmla="*/ 189545 h 687171"/>
                <a:gd name="connsiteX13" fmla="*/ 18133 w 572643"/>
                <a:gd name="connsiteY13" fmla="*/ 515570 h 6871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687171">
                  <a:moveTo>
                    <a:pt x="296820" y="688698"/>
                  </a:moveTo>
                  <a:cubicBezTo>
                    <a:pt x="177329" y="631625"/>
                    <a:pt x="117773" y="598412"/>
                    <a:pt x="0" y="524923"/>
                  </a:cubicBezTo>
                  <a:cubicBezTo>
                    <a:pt x="764" y="392642"/>
                    <a:pt x="1145" y="321825"/>
                    <a:pt x="1718" y="177519"/>
                  </a:cubicBezTo>
                  <a:cubicBezTo>
                    <a:pt x="114529" y="112238"/>
                    <a:pt x="170266" y="76543"/>
                    <a:pt x="280214" y="0"/>
                  </a:cubicBezTo>
                  <a:cubicBezTo>
                    <a:pt x="393596" y="67381"/>
                    <a:pt x="450670" y="98495"/>
                    <a:pt x="565771" y="155759"/>
                  </a:cubicBezTo>
                  <a:cubicBezTo>
                    <a:pt x="573407" y="299301"/>
                    <a:pt x="577225" y="369737"/>
                    <a:pt x="584096" y="501253"/>
                  </a:cubicBezTo>
                  <a:cubicBezTo>
                    <a:pt x="470713" y="582950"/>
                    <a:pt x="413257" y="620936"/>
                    <a:pt x="296820" y="688698"/>
                  </a:cubicBezTo>
                  <a:close/>
                  <a:moveTo>
                    <a:pt x="18133" y="515570"/>
                  </a:moveTo>
                  <a:cubicBezTo>
                    <a:pt x="128654" y="584287"/>
                    <a:pt x="184582" y="615209"/>
                    <a:pt x="296438" y="669419"/>
                  </a:cubicBezTo>
                  <a:cubicBezTo>
                    <a:pt x="405432" y="605092"/>
                    <a:pt x="459259" y="569589"/>
                    <a:pt x="565580" y="493237"/>
                  </a:cubicBezTo>
                  <a:cubicBezTo>
                    <a:pt x="559282" y="369355"/>
                    <a:pt x="555845" y="303310"/>
                    <a:pt x="548973" y="168930"/>
                  </a:cubicBezTo>
                  <a:cubicBezTo>
                    <a:pt x="440935" y="114910"/>
                    <a:pt x="387298" y="85515"/>
                    <a:pt x="280595" y="22333"/>
                  </a:cubicBezTo>
                  <a:cubicBezTo>
                    <a:pt x="177329" y="94104"/>
                    <a:pt x="125027" y="127890"/>
                    <a:pt x="19088" y="189545"/>
                  </a:cubicBezTo>
                  <a:cubicBezTo>
                    <a:pt x="18706" y="324498"/>
                    <a:pt x="18515" y="390924"/>
                    <a:pt x="18133" y="515570"/>
                  </a:cubicBezTo>
                  <a:close/>
                </a:path>
              </a:pathLst>
            </a:custGeom>
            <a:grpFill/>
            <a:ln w="19088" cap="flat">
              <a:noFill/>
              <a:prstDash val="solid"/>
              <a:miter/>
            </a:ln>
          </p:spPr>
          <p:txBody>
            <a:bodyPr rtlCol="0" anchor="ctr"/>
            <a:lstStyle/>
            <a:p>
              <a:endParaRPr lang="en-US" dirty="0"/>
            </a:p>
          </p:txBody>
        </p:sp>
        <p:sp>
          <p:nvSpPr>
            <p:cNvPr id="918" name="Freeform: Shape 917">
              <a:extLst>
                <a:ext uri="{FF2B5EF4-FFF2-40B4-BE49-F238E27FC236}">
                  <a16:creationId xmlns:a16="http://schemas.microsoft.com/office/drawing/2014/main" id="{808D5F6B-037C-49DD-9BAA-D324107C6792}"/>
                </a:ext>
              </a:extLst>
            </p:cNvPr>
            <p:cNvSpPr/>
            <p:nvPr/>
          </p:nvSpPr>
          <p:spPr>
            <a:xfrm>
              <a:off x="6631994" y="7169932"/>
              <a:ext cx="572643" cy="668083"/>
            </a:xfrm>
            <a:custGeom>
              <a:avLst/>
              <a:gdLst>
                <a:gd name="connsiteX0" fmla="*/ 318198 w 572643"/>
                <a:gd name="connsiteY0" fmla="*/ 677437 h 668083"/>
                <a:gd name="connsiteX1" fmla="*/ 17561 w 572643"/>
                <a:gd name="connsiteY1" fmla="*/ 562144 h 668083"/>
                <a:gd name="connsiteX2" fmla="*/ 0 w 572643"/>
                <a:gd name="connsiteY2" fmla="*/ 216459 h 668083"/>
                <a:gd name="connsiteX3" fmla="*/ 264561 w 572643"/>
                <a:gd name="connsiteY3" fmla="*/ 0 h 668083"/>
                <a:gd name="connsiteX4" fmla="*/ 552982 w 572643"/>
                <a:gd name="connsiteY4" fmla="*/ 117773 h 668083"/>
                <a:gd name="connsiteX5" fmla="*/ 589059 w 572643"/>
                <a:gd name="connsiteY5" fmla="*/ 454296 h 668083"/>
                <a:gd name="connsiteX6" fmla="*/ 318198 w 572643"/>
                <a:gd name="connsiteY6" fmla="*/ 677437 h 668083"/>
                <a:gd name="connsiteX7" fmla="*/ 34930 w 572643"/>
                <a:gd name="connsiteY7" fmla="*/ 549546 h 668083"/>
                <a:gd name="connsiteX8" fmla="*/ 316671 w 572643"/>
                <a:gd name="connsiteY8" fmla="*/ 658157 h 668083"/>
                <a:gd name="connsiteX9" fmla="*/ 570542 w 572643"/>
                <a:gd name="connsiteY9" fmla="*/ 448761 h 668083"/>
                <a:gd name="connsiteX10" fmla="*/ 537138 w 572643"/>
                <a:gd name="connsiteY10" fmla="*/ 132662 h 668083"/>
                <a:gd name="connsiteX11" fmla="*/ 266279 w 572643"/>
                <a:gd name="connsiteY11" fmla="*/ 21951 h 668083"/>
                <a:gd name="connsiteX12" fmla="*/ 17943 w 572643"/>
                <a:gd name="connsiteY12" fmla="*/ 225621 h 668083"/>
                <a:gd name="connsiteX13" fmla="*/ 34930 w 572643"/>
                <a:gd name="connsiteY13" fmla="*/ 549546 h 668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668083">
                  <a:moveTo>
                    <a:pt x="318198" y="677437"/>
                  </a:moveTo>
                  <a:cubicBezTo>
                    <a:pt x="197752" y="638306"/>
                    <a:pt x="137624" y="615209"/>
                    <a:pt x="17561" y="562144"/>
                  </a:cubicBezTo>
                  <a:cubicBezTo>
                    <a:pt x="10880" y="430627"/>
                    <a:pt x="7254" y="360001"/>
                    <a:pt x="0" y="216459"/>
                  </a:cubicBezTo>
                  <a:cubicBezTo>
                    <a:pt x="107466" y="133807"/>
                    <a:pt x="160339" y="90096"/>
                    <a:pt x="264561" y="0"/>
                  </a:cubicBezTo>
                  <a:cubicBezTo>
                    <a:pt x="379472" y="51538"/>
                    <a:pt x="437308" y="75016"/>
                    <a:pt x="552982" y="117773"/>
                  </a:cubicBezTo>
                  <a:cubicBezTo>
                    <a:pt x="568062" y="257498"/>
                    <a:pt x="575506" y="326024"/>
                    <a:pt x="589059" y="454296"/>
                  </a:cubicBezTo>
                  <a:cubicBezTo>
                    <a:pt x="482738" y="548592"/>
                    <a:pt x="428528" y="593640"/>
                    <a:pt x="318198" y="677437"/>
                  </a:cubicBezTo>
                  <a:close/>
                  <a:moveTo>
                    <a:pt x="34930" y="549546"/>
                  </a:moveTo>
                  <a:cubicBezTo>
                    <a:pt x="147360" y="598984"/>
                    <a:pt x="203670" y="620745"/>
                    <a:pt x="316671" y="658157"/>
                  </a:cubicBezTo>
                  <a:cubicBezTo>
                    <a:pt x="419938" y="578942"/>
                    <a:pt x="470712" y="536757"/>
                    <a:pt x="570542" y="448761"/>
                  </a:cubicBezTo>
                  <a:cubicBezTo>
                    <a:pt x="557754" y="327933"/>
                    <a:pt x="551073" y="263607"/>
                    <a:pt x="537138" y="132662"/>
                  </a:cubicBezTo>
                  <a:cubicBezTo>
                    <a:pt x="428528" y="92195"/>
                    <a:pt x="374317" y="70053"/>
                    <a:pt x="266279" y="21951"/>
                  </a:cubicBezTo>
                  <a:cubicBezTo>
                    <a:pt x="168357" y="106511"/>
                    <a:pt x="118727" y="147551"/>
                    <a:pt x="17943" y="225621"/>
                  </a:cubicBezTo>
                  <a:cubicBezTo>
                    <a:pt x="25005" y="359810"/>
                    <a:pt x="28441" y="425855"/>
                    <a:pt x="34930" y="549546"/>
                  </a:cubicBezTo>
                  <a:close/>
                </a:path>
              </a:pathLst>
            </a:custGeom>
            <a:grpFill/>
            <a:ln w="19088" cap="flat">
              <a:noFill/>
              <a:prstDash val="solid"/>
              <a:miter/>
            </a:ln>
          </p:spPr>
          <p:txBody>
            <a:bodyPr rtlCol="0" anchor="ctr"/>
            <a:lstStyle/>
            <a:p>
              <a:endParaRPr lang="en-US" dirty="0"/>
            </a:p>
          </p:txBody>
        </p:sp>
        <p:sp>
          <p:nvSpPr>
            <p:cNvPr id="919" name="Freeform: Shape 918">
              <a:extLst>
                <a:ext uri="{FF2B5EF4-FFF2-40B4-BE49-F238E27FC236}">
                  <a16:creationId xmlns:a16="http://schemas.microsoft.com/office/drawing/2014/main" id="{430CDF7B-360C-45BE-9666-43D26639A347}"/>
                </a:ext>
              </a:extLst>
            </p:cNvPr>
            <p:cNvSpPr/>
            <p:nvPr/>
          </p:nvSpPr>
          <p:spPr>
            <a:xfrm>
              <a:off x="7167797" y="7051777"/>
              <a:ext cx="572643" cy="648995"/>
            </a:xfrm>
            <a:custGeom>
              <a:avLst/>
              <a:gdLst>
                <a:gd name="connsiteX0" fmla="*/ 334423 w 572643"/>
                <a:gd name="connsiteY0" fmla="*/ 655103 h 648995"/>
                <a:gd name="connsiteX1" fmla="*/ 35695 w 572643"/>
                <a:gd name="connsiteY1" fmla="*/ 576842 h 648995"/>
                <a:gd name="connsiteX2" fmla="*/ 0 w 572643"/>
                <a:gd name="connsiteY2" fmla="*/ 239937 h 648995"/>
                <a:gd name="connsiteX3" fmla="*/ 246809 w 572643"/>
                <a:gd name="connsiteY3" fmla="*/ 0 h 648995"/>
                <a:gd name="connsiteX4" fmla="*/ 533322 w 572643"/>
                <a:gd name="connsiteY4" fmla="*/ 88760 h 648995"/>
                <a:gd name="connsiteX5" fmla="*/ 585432 w 572643"/>
                <a:gd name="connsiteY5" fmla="*/ 411921 h 648995"/>
                <a:gd name="connsiteX6" fmla="*/ 334423 w 572643"/>
                <a:gd name="connsiteY6" fmla="*/ 655103 h 648995"/>
                <a:gd name="connsiteX7" fmla="*/ 52110 w 572643"/>
                <a:gd name="connsiteY7" fmla="*/ 562526 h 648995"/>
                <a:gd name="connsiteX8" fmla="*/ 331941 w 572643"/>
                <a:gd name="connsiteY8" fmla="*/ 636588 h 648995"/>
                <a:gd name="connsiteX9" fmla="*/ 567298 w 572643"/>
                <a:gd name="connsiteY9" fmla="*/ 408294 h 648995"/>
                <a:gd name="connsiteX10" fmla="*/ 518814 w 572643"/>
                <a:gd name="connsiteY10" fmla="*/ 104412 h 648995"/>
                <a:gd name="connsiteX11" fmla="*/ 249672 w 572643"/>
                <a:gd name="connsiteY11" fmla="*/ 21188 h 648995"/>
                <a:gd name="connsiteX12" fmla="*/ 18133 w 572643"/>
                <a:gd name="connsiteY12" fmla="*/ 246809 h 648995"/>
                <a:gd name="connsiteX13" fmla="*/ 52110 w 572643"/>
                <a:gd name="connsiteY13" fmla="*/ 562526 h 6489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648995">
                  <a:moveTo>
                    <a:pt x="334423" y="655103"/>
                  </a:moveTo>
                  <a:cubicBezTo>
                    <a:pt x="215122" y="629716"/>
                    <a:pt x="155376" y="614064"/>
                    <a:pt x="35695" y="576842"/>
                  </a:cubicBezTo>
                  <a:cubicBezTo>
                    <a:pt x="22142" y="448570"/>
                    <a:pt x="14888" y="379853"/>
                    <a:pt x="0" y="239937"/>
                  </a:cubicBezTo>
                  <a:cubicBezTo>
                    <a:pt x="100593" y="146406"/>
                    <a:pt x="149841" y="97922"/>
                    <a:pt x="246809" y="0"/>
                  </a:cubicBezTo>
                  <a:cubicBezTo>
                    <a:pt x="361338" y="38940"/>
                    <a:pt x="418602" y="56692"/>
                    <a:pt x="533322" y="88760"/>
                  </a:cubicBezTo>
                  <a:cubicBezTo>
                    <a:pt x="555081" y="222949"/>
                    <a:pt x="565581" y="288803"/>
                    <a:pt x="585432" y="411921"/>
                  </a:cubicBezTo>
                  <a:cubicBezTo>
                    <a:pt x="487319" y="512706"/>
                    <a:pt x="437117" y="561572"/>
                    <a:pt x="334423" y="655103"/>
                  </a:cubicBezTo>
                  <a:close/>
                  <a:moveTo>
                    <a:pt x="52110" y="562526"/>
                  </a:moveTo>
                  <a:cubicBezTo>
                    <a:pt x="164348" y="597266"/>
                    <a:pt x="220276" y="611964"/>
                    <a:pt x="331941" y="636588"/>
                  </a:cubicBezTo>
                  <a:cubicBezTo>
                    <a:pt x="427955" y="548401"/>
                    <a:pt x="475102" y="502398"/>
                    <a:pt x="567298" y="408294"/>
                  </a:cubicBezTo>
                  <a:cubicBezTo>
                    <a:pt x="548783" y="292239"/>
                    <a:pt x="538857" y="230393"/>
                    <a:pt x="518814" y="104412"/>
                  </a:cubicBezTo>
                  <a:cubicBezTo>
                    <a:pt x="411157" y="74253"/>
                    <a:pt x="357329" y="57646"/>
                    <a:pt x="249672" y="21188"/>
                  </a:cubicBezTo>
                  <a:cubicBezTo>
                    <a:pt x="158622" y="113192"/>
                    <a:pt x="112428" y="158622"/>
                    <a:pt x="18133" y="246809"/>
                  </a:cubicBezTo>
                  <a:cubicBezTo>
                    <a:pt x="32259" y="377562"/>
                    <a:pt x="39130" y="441889"/>
                    <a:pt x="52110" y="562526"/>
                  </a:cubicBezTo>
                  <a:close/>
                </a:path>
              </a:pathLst>
            </a:custGeom>
            <a:grpFill/>
            <a:ln w="19088" cap="flat">
              <a:noFill/>
              <a:prstDash val="solid"/>
              <a:miter/>
            </a:ln>
          </p:spPr>
          <p:txBody>
            <a:bodyPr rtlCol="0" anchor="ctr"/>
            <a:lstStyle/>
            <a:p>
              <a:endParaRPr lang="en-US" dirty="0"/>
            </a:p>
          </p:txBody>
        </p:sp>
        <p:sp>
          <p:nvSpPr>
            <p:cNvPr id="920" name="Freeform: Shape 919">
              <a:extLst>
                <a:ext uri="{FF2B5EF4-FFF2-40B4-BE49-F238E27FC236}">
                  <a16:creationId xmlns:a16="http://schemas.microsoft.com/office/drawing/2014/main" id="{DB9E57B8-1E29-4D04-BCAD-55214A6940C7}"/>
                </a:ext>
              </a:extLst>
            </p:cNvPr>
            <p:cNvSpPr/>
            <p:nvPr/>
          </p:nvSpPr>
          <p:spPr>
            <a:xfrm>
              <a:off x="7684893" y="6895445"/>
              <a:ext cx="572643" cy="610819"/>
            </a:xfrm>
            <a:custGeom>
              <a:avLst/>
              <a:gdLst>
                <a:gd name="connsiteX0" fmla="*/ 344922 w 572643"/>
                <a:gd name="connsiteY0" fmla="*/ 626280 h 610818"/>
                <a:gd name="connsiteX1" fmla="*/ 51729 w 572643"/>
                <a:gd name="connsiteY1" fmla="*/ 574170 h 610818"/>
                <a:gd name="connsiteX2" fmla="*/ 0 w 572643"/>
                <a:gd name="connsiteY2" fmla="*/ 250436 h 610818"/>
                <a:gd name="connsiteX3" fmla="*/ 227530 w 572643"/>
                <a:gd name="connsiteY3" fmla="*/ 0 h 610818"/>
                <a:gd name="connsiteX4" fmla="*/ 509844 w 572643"/>
                <a:gd name="connsiteY4" fmla="*/ 69099 h 610818"/>
                <a:gd name="connsiteX5" fmla="*/ 576079 w 572643"/>
                <a:gd name="connsiteY5" fmla="*/ 376990 h 610818"/>
                <a:gd name="connsiteX6" fmla="*/ 344922 w 572643"/>
                <a:gd name="connsiteY6" fmla="*/ 626280 h 610818"/>
                <a:gd name="connsiteX7" fmla="*/ 66999 w 572643"/>
                <a:gd name="connsiteY7" fmla="*/ 558899 h 610818"/>
                <a:gd name="connsiteX8" fmla="*/ 341677 w 572643"/>
                <a:gd name="connsiteY8" fmla="*/ 608528 h 610818"/>
                <a:gd name="connsiteX9" fmla="*/ 558327 w 572643"/>
                <a:gd name="connsiteY9" fmla="*/ 374318 h 610818"/>
                <a:gd name="connsiteX10" fmla="*/ 496673 w 572643"/>
                <a:gd name="connsiteY10" fmla="*/ 84942 h 610818"/>
                <a:gd name="connsiteX11" fmla="*/ 231539 w 572643"/>
                <a:gd name="connsiteY11" fmla="*/ 20233 h 610818"/>
                <a:gd name="connsiteX12" fmla="*/ 18134 w 572643"/>
                <a:gd name="connsiteY12" fmla="*/ 255590 h 610818"/>
                <a:gd name="connsiteX13" fmla="*/ 66999 w 572643"/>
                <a:gd name="connsiteY13" fmla="*/ 558899 h 6108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610818">
                  <a:moveTo>
                    <a:pt x="344922" y="626280"/>
                  </a:moveTo>
                  <a:cubicBezTo>
                    <a:pt x="228294" y="610246"/>
                    <a:pt x="169502" y="599939"/>
                    <a:pt x="51729" y="574170"/>
                  </a:cubicBezTo>
                  <a:cubicBezTo>
                    <a:pt x="32068" y="450861"/>
                    <a:pt x="21570" y="384816"/>
                    <a:pt x="0" y="250436"/>
                  </a:cubicBezTo>
                  <a:cubicBezTo>
                    <a:pt x="92768" y="151368"/>
                    <a:pt x="138198" y="100976"/>
                    <a:pt x="227530" y="0"/>
                  </a:cubicBezTo>
                  <a:cubicBezTo>
                    <a:pt x="340532" y="30350"/>
                    <a:pt x="397032" y="44093"/>
                    <a:pt x="509844" y="69099"/>
                  </a:cubicBezTo>
                  <a:cubicBezTo>
                    <a:pt x="537331" y="196989"/>
                    <a:pt x="550882" y="259598"/>
                    <a:pt x="576079" y="376990"/>
                  </a:cubicBezTo>
                  <a:cubicBezTo>
                    <a:pt x="485601" y="478729"/>
                    <a:pt x="439600" y="528931"/>
                    <a:pt x="344922" y="626280"/>
                  </a:cubicBezTo>
                  <a:close/>
                  <a:moveTo>
                    <a:pt x="66999" y="558899"/>
                  </a:moveTo>
                  <a:cubicBezTo>
                    <a:pt x="177329" y="582950"/>
                    <a:pt x="232302" y="592876"/>
                    <a:pt x="341677" y="608528"/>
                  </a:cubicBezTo>
                  <a:cubicBezTo>
                    <a:pt x="430247" y="516715"/>
                    <a:pt x="473385" y="469567"/>
                    <a:pt x="558327" y="374318"/>
                  </a:cubicBezTo>
                  <a:cubicBezTo>
                    <a:pt x="534658" y="263797"/>
                    <a:pt x="522250" y="204815"/>
                    <a:pt x="496673" y="84942"/>
                  </a:cubicBezTo>
                  <a:cubicBezTo>
                    <a:pt x="390734" y="61464"/>
                    <a:pt x="337669" y="48484"/>
                    <a:pt x="231539" y="20233"/>
                  </a:cubicBezTo>
                  <a:cubicBezTo>
                    <a:pt x="147742" y="115101"/>
                    <a:pt x="105176" y="162440"/>
                    <a:pt x="18134" y="255590"/>
                  </a:cubicBezTo>
                  <a:cubicBezTo>
                    <a:pt x="38176" y="381189"/>
                    <a:pt x="48293" y="442844"/>
                    <a:pt x="66999" y="558899"/>
                  </a:cubicBezTo>
                  <a:close/>
                </a:path>
              </a:pathLst>
            </a:custGeom>
            <a:grpFill/>
            <a:ln w="19088" cap="flat">
              <a:noFill/>
              <a:prstDash val="solid"/>
              <a:miter/>
            </a:ln>
          </p:spPr>
          <p:txBody>
            <a:bodyPr rtlCol="0" anchor="ctr"/>
            <a:lstStyle/>
            <a:p>
              <a:endParaRPr lang="en-US" dirty="0"/>
            </a:p>
          </p:txBody>
        </p:sp>
        <p:sp>
          <p:nvSpPr>
            <p:cNvPr id="921" name="Freeform: Shape 920">
              <a:extLst>
                <a:ext uri="{FF2B5EF4-FFF2-40B4-BE49-F238E27FC236}">
                  <a16:creationId xmlns:a16="http://schemas.microsoft.com/office/drawing/2014/main" id="{AA6F6950-8283-42EE-8C57-34AC00D9900E}"/>
                </a:ext>
              </a:extLst>
            </p:cNvPr>
            <p:cNvSpPr/>
            <p:nvPr/>
          </p:nvSpPr>
          <p:spPr>
            <a:xfrm>
              <a:off x="8179276" y="6720980"/>
              <a:ext cx="553555" cy="591731"/>
            </a:xfrm>
            <a:custGeom>
              <a:avLst/>
              <a:gdLst>
                <a:gd name="connsiteX0" fmla="*/ 352366 w 553554"/>
                <a:gd name="connsiteY0" fmla="*/ 594785 h 591730"/>
                <a:gd name="connsiteX1" fmla="*/ 65854 w 553554"/>
                <a:gd name="connsiteY1" fmla="*/ 557945 h 591730"/>
                <a:gd name="connsiteX2" fmla="*/ 0 w 553554"/>
                <a:gd name="connsiteY2" fmla="*/ 249672 h 591730"/>
                <a:gd name="connsiteX3" fmla="*/ 209015 w 553554"/>
                <a:gd name="connsiteY3" fmla="*/ 0 h 591730"/>
                <a:gd name="connsiteX4" fmla="*/ 486938 w 553554"/>
                <a:gd name="connsiteY4" fmla="*/ 58982 h 591730"/>
                <a:gd name="connsiteX5" fmla="*/ 565198 w 553554"/>
                <a:gd name="connsiteY5" fmla="*/ 351030 h 591730"/>
                <a:gd name="connsiteX6" fmla="*/ 352366 w 553554"/>
                <a:gd name="connsiteY6" fmla="*/ 594785 h 591730"/>
                <a:gd name="connsiteX7" fmla="*/ 79788 w 553554"/>
                <a:gd name="connsiteY7" fmla="*/ 542293 h 591730"/>
                <a:gd name="connsiteX8" fmla="*/ 348358 w 553554"/>
                <a:gd name="connsiteY8" fmla="*/ 577797 h 591730"/>
                <a:gd name="connsiteX9" fmla="*/ 547829 w 553554"/>
                <a:gd name="connsiteY9" fmla="*/ 348358 h 591730"/>
                <a:gd name="connsiteX10" fmla="*/ 474721 w 553554"/>
                <a:gd name="connsiteY10" fmla="*/ 73871 h 591730"/>
                <a:gd name="connsiteX11" fmla="*/ 213787 w 553554"/>
                <a:gd name="connsiteY11" fmla="*/ 18897 h 591730"/>
                <a:gd name="connsiteX12" fmla="*/ 17752 w 553554"/>
                <a:gd name="connsiteY12" fmla="*/ 253490 h 591730"/>
                <a:gd name="connsiteX13" fmla="*/ 79788 w 553554"/>
                <a:gd name="connsiteY13" fmla="*/ 542293 h 5917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591730">
                  <a:moveTo>
                    <a:pt x="352366" y="594785"/>
                  </a:moveTo>
                  <a:cubicBezTo>
                    <a:pt x="238410" y="583523"/>
                    <a:pt x="181146" y="576270"/>
                    <a:pt x="65854" y="557945"/>
                  </a:cubicBezTo>
                  <a:cubicBezTo>
                    <a:pt x="40849" y="440553"/>
                    <a:pt x="27487" y="377562"/>
                    <a:pt x="0" y="249672"/>
                  </a:cubicBezTo>
                  <a:cubicBezTo>
                    <a:pt x="85323" y="149841"/>
                    <a:pt x="126935" y="99449"/>
                    <a:pt x="209015" y="0"/>
                  </a:cubicBezTo>
                  <a:cubicBezTo>
                    <a:pt x="320298" y="25196"/>
                    <a:pt x="375845" y="37031"/>
                    <a:pt x="486938" y="58982"/>
                  </a:cubicBezTo>
                  <a:cubicBezTo>
                    <a:pt x="519386" y="180382"/>
                    <a:pt x="535421" y="239746"/>
                    <a:pt x="565198" y="351030"/>
                  </a:cubicBezTo>
                  <a:cubicBezTo>
                    <a:pt x="481975" y="449143"/>
                    <a:pt x="439407" y="498199"/>
                    <a:pt x="352366" y="594785"/>
                  </a:cubicBezTo>
                  <a:close/>
                  <a:moveTo>
                    <a:pt x="79788" y="542293"/>
                  </a:moveTo>
                  <a:cubicBezTo>
                    <a:pt x="187826" y="559663"/>
                    <a:pt x="241464" y="566726"/>
                    <a:pt x="348358" y="577797"/>
                  </a:cubicBezTo>
                  <a:cubicBezTo>
                    <a:pt x="429863" y="486937"/>
                    <a:pt x="469758" y="440744"/>
                    <a:pt x="547829" y="348358"/>
                  </a:cubicBezTo>
                  <a:cubicBezTo>
                    <a:pt x="519960" y="243373"/>
                    <a:pt x="505070" y="187636"/>
                    <a:pt x="474721" y="73871"/>
                  </a:cubicBezTo>
                  <a:cubicBezTo>
                    <a:pt x="370500" y="53447"/>
                    <a:pt x="318198" y="42376"/>
                    <a:pt x="213787" y="18897"/>
                  </a:cubicBezTo>
                  <a:cubicBezTo>
                    <a:pt x="136670" y="112429"/>
                    <a:pt x="97540" y="159576"/>
                    <a:pt x="17752" y="253490"/>
                  </a:cubicBezTo>
                  <a:cubicBezTo>
                    <a:pt x="43329" y="373172"/>
                    <a:pt x="55928" y="431964"/>
                    <a:pt x="79788" y="542293"/>
                  </a:cubicBezTo>
                  <a:close/>
                </a:path>
              </a:pathLst>
            </a:custGeom>
            <a:grpFill/>
            <a:ln w="19088" cap="flat">
              <a:noFill/>
              <a:prstDash val="solid"/>
              <a:miter/>
            </a:ln>
          </p:spPr>
          <p:txBody>
            <a:bodyPr rtlCol="0" anchor="ctr"/>
            <a:lstStyle/>
            <a:p>
              <a:endParaRPr lang="en-US" dirty="0"/>
            </a:p>
          </p:txBody>
        </p:sp>
        <p:sp>
          <p:nvSpPr>
            <p:cNvPr id="922" name="Freeform: Shape 921">
              <a:extLst>
                <a:ext uri="{FF2B5EF4-FFF2-40B4-BE49-F238E27FC236}">
                  <a16:creationId xmlns:a16="http://schemas.microsoft.com/office/drawing/2014/main" id="{F8BEEEAD-8B55-4627-AECD-5C5AFB951AE2}"/>
                </a:ext>
              </a:extLst>
            </p:cNvPr>
            <p:cNvSpPr/>
            <p:nvPr/>
          </p:nvSpPr>
          <p:spPr>
            <a:xfrm>
              <a:off x="8651515" y="6545561"/>
              <a:ext cx="553555" cy="553555"/>
            </a:xfrm>
            <a:custGeom>
              <a:avLst/>
              <a:gdLst>
                <a:gd name="connsiteX0" fmla="*/ 358856 w 553554"/>
                <a:gd name="connsiteY0" fmla="*/ 564626 h 553554"/>
                <a:gd name="connsiteX1" fmla="*/ 77880 w 553554"/>
                <a:gd name="connsiteY1" fmla="*/ 532558 h 553554"/>
                <a:gd name="connsiteX2" fmla="*/ 0 w 553554"/>
                <a:gd name="connsiteY2" fmla="*/ 239937 h 553554"/>
                <a:gd name="connsiteX3" fmla="*/ 192980 w 553554"/>
                <a:gd name="connsiteY3" fmla="*/ 0 h 553554"/>
                <a:gd name="connsiteX4" fmla="*/ 468231 w 553554"/>
                <a:gd name="connsiteY4" fmla="*/ 57455 h 553554"/>
                <a:gd name="connsiteX5" fmla="*/ 557373 w 553554"/>
                <a:gd name="connsiteY5" fmla="*/ 334805 h 553554"/>
                <a:gd name="connsiteX6" fmla="*/ 358856 w 553554"/>
                <a:gd name="connsiteY6" fmla="*/ 564626 h 553554"/>
                <a:gd name="connsiteX7" fmla="*/ 90668 w 553554"/>
                <a:gd name="connsiteY7" fmla="*/ 517478 h 553554"/>
                <a:gd name="connsiteX8" fmla="*/ 354084 w 553554"/>
                <a:gd name="connsiteY8" fmla="*/ 548592 h 553554"/>
                <a:gd name="connsiteX9" fmla="*/ 540002 w 553554"/>
                <a:gd name="connsiteY9" fmla="*/ 332515 h 553554"/>
                <a:gd name="connsiteX10" fmla="*/ 456778 w 553554"/>
                <a:gd name="connsiteY10" fmla="*/ 71771 h 553554"/>
                <a:gd name="connsiteX11" fmla="*/ 198326 w 553554"/>
                <a:gd name="connsiteY11" fmla="*/ 18325 h 553554"/>
                <a:gd name="connsiteX12" fmla="*/ 17180 w 553554"/>
                <a:gd name="connsiteY12" fmla="*/ 243564 h 553554"/>
                <a:gd name="connsiteX13" fmla="*/ 90668 w 553554"/>
                <a:gd name="connsiteY13" fmla="*/ 517478 h 55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553554">
                  <a:moveTo>
                    <a:pt x="358856" y="564626"/>
                  </a:moveTo>
                  <a:cubicBezTo>
                    <a:pt x="247000" y="554318"/>
                    <a:pt x="190881" y="547828"/>
                    <a:pt x="77880" y="532558"/>
                  </a:cubicBezTo>
                  <a:cubicBezTo>
                    <a:pt x="48292" y="421083"/>
                    <a:pt x="32259" y="361529"/>
                    <a:pt x="0" y="239937"/>
                  </a:cubicBezTo>
                  <a:cubicBezTo>
                    <a:pt x="78643" y="143161"/>
                    <a:pt x="117010" y="94868"/>
                    <a:pt x="192980" y="0"/>
                  </a:cubicBezTo>
                  <a:cubicBezTo>
                    <a:pt x="302928" y="23669"/>
                    <a:pt x="358093" y="35122"/>
                    <a:pt x="468231" y="57455"/>
                  </a:cubicBezTo>
                  <a:cubicBezTo>
                    <a:pt x="505261" y="172747"/>
                    <a:pt x="523395" y="229248"/>
                    <a:pt x="557373" y="334805"/>
                  </a:cubicBezTo>
                  <a:cubicBezTo>
                    <a:pt x="479493" y="426619"/>
                    <a:pt x="439789" y="472812"/>
                    <a:pt x="358856" y="564626"/>
                  </a:cubicBezTo>
                  <a:close/>
                  <a:moveTo>
                    <a:pt x="90668" y="517478"/>
                  </a:moveTo>
                  <a:cubicBezTo>
                    <a:pt x="196607" y="531985"/>
                    <a:pt x="249291" y="538284"/>
                    <a:pt x="354084" y="548592"/>
                  </a:cubicBezTo>
                  <a:cubicBezTo>
                    <a:pt x="429864" y="462314"/>
                    <a:pt x="466895" y="418793"/>
                    <a:pt x="540002" y="332515"/>
                  </a:cubicBezTo>
                  <a:cubicBezTo>
                    <a:pt x="508125" y="232875"/>
                    <a:pt x="491328" y="179810"/>
                    <a:pt x="456778" y="71771"/>
                  </a:cubicBezTo>
                  <a:cubicBezTo>
                    <a:pt x="353321" y="50965"/>
                    <a:pt x="301592" y="40276"/>
                    <a:pt x="198326" y="18325"/>
                  </a:cubicBezTo>
                  <a:cubicBezTo>
                    <a:pt x="126936" y="107466"/>
                    <a:pt x="90860" y="152705"/>
                    <a:pt x="17180" y="243564"/>
                  </a:cubicBezTo>
                  <a:cubicBezTo>
                    <a:pt x="47720" y="357138"/>
                    <a:pt x="62608" y="412876"/>
                    <a:pt x="90668" y="517478"/>
                  </a:cubicBezTo>
                  <a:close/>
                </a:path>
              </a:pathLst>
            </a:custGeom>
            <a:grpFill/>
            <a:ln w="19088" cap="flat">
              <a:noFill/>
              <a:prstDash val="solid"/>
              <a:miter/>
            </a:ln>
          </p:spPr>
          <p:txBody>
            <a:bodyPr rtlCol="0" anchor="ctr"/>
            <a:lstStyle/>
            <a:p>
              <a:endParaRPr lang="en-US" dirty="0"/>
            </a:p>
          </p:txBody>
        </p:sp>
        <p:sp>
          <p:nvSpPr>
            <p:cNvPr id="923" name="Freeform: Shape 922">
              <a:extLst>
                <a:ext uri="{FF2B5EF4-FFF2-40B4-BE49-F238E27FC236}">
                  <a16:creationId xmlns:a16="http://schemas.microsoft.com/office/drawing/2014/main" id="{93C040D5-E06B-41DA-90C6-A976F02A711B}"/>
                </a:ext>
              </a:extLst>
            </p:cNvPr>
            <p:cNvSpPr/>
            <p:nvPr/>
          </p:nvSpPr>
          <p:spPr>
            <a:xfrm>
              <a:off x="9105429" y="6385602"/>
              <a:ext cx="553555" cy="534467"/>
            </a:xfrm>
            <a:custGeom>
              <a:avLst/>
              <a:gdLst>
                <a:gd name="connsiteX0" fmla="*/ 367446 w 553554"/>
                <a:gd name="connsiteY0" fmla="*/ 537139 h 534466"/>
                <a:gd name="connsiteX1" fmla="*/ 88760 w 553554"/>
                <a:gd name="connsiteY1" fmla="*/ 500681 h 534466"/>
                <a:gd name="connsiteX2" fmla="*/ 0 w 553554"/>
                <a:gd name="connsiteY2" fmla="*/ 222949 h 534466"/>
                <a:gd name="connsiteX3" fmla="*/ 180956 w 553554"/>
                <a:gd name="connsiteY3" fmla="*/ 0 h 534466"/>
                <a:gd name="connsiteX4" fmla="*/ 456969 w 553554"/>
                <a:gd name="connsiteY4" fmla="*/ 64136 h 534466"/>
                <a:gd name="connsiteX5" fmla="*/ 556036 w 553554"/>
                <a:gd name="connsiteY5" fmla="*/ 329079 h 534466"/>
                <a:gd name="connsiteX6" fmla="*/ 367446 w 553554"/>
                <a:gd name="connsiteY6" fmla="*/ 537139 h 534466"/>
                <a:gd name="connsiteX7" fmla="*/ 100786 w 553554"/>
                <a:gd name="connsiteY7" fmla="*/ 486556 h 534466"/>
                <a:gd name="connsiteX8" fmla="*/ 362102 w 553554"/>
                <a:gd name="connsiteY8" fmla="*/ 521869 h 534466"/>
                <a:gd name="connsiteX9" fmla="*/ 538858 w 553554"/>
                <a:gd name="connsiteY9" fmla="*/ 325643 h 534466"/>
                <a:gd name="connsiteX10" fmla="*/ 446090 w 553554"/>
                <a:gd name="connsiteY10" fmla="*/ 76734 h 534466"/>
                <a:gd name="connsiteX11" fmla="*/ 186873 w 553554"/>
                <a:gd name="connsiteY11" fmla="*/ 16988 h 534466"/>
                <a:gd name="connsiteX12" fmla="*/ 16989 w 553554"/>
                <a:gd name="connsiteY12" fmla="*/ 226194 h 534466"/>
                <a:gd name="connsiteX13" fmla="*/ 100786 w 553554"/>
                <a:gd name="connsiteY13" fmla="*/ 486556 h 5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534466">
                  <a:moveTo>
                    <a:pt x="367446" y="537139"/>
                  </a:moveTo>
                  <a:cubicBezTo>
                    <a:pt x="256163" y="523968"/>
                    <a:pt x="200616" y="516715"/>
                    <a:pt x="88760" y="500681"/>
                  </a:cubicBezTo>
                  <a:cubicBezTo>
                    <a:pt x="54974" y="394933"/>
                    <a:pt x="36841" y="338241"/>
                    <a:pt x="0" y="222949"/>
                  </a:cubicBezTo>
                  <a:cubicBezTo>
                    <a:pt x="73299" y="132281"/>
                    <a:pt x="109376" y="87423"/>
                    <a:pt x="180956" y="0"/>
                  </a:cubicBezTo>
                  <a:cubicBezTo>
                    <a:pt x="290904" y="25578"/>
                    <a:pt x="346067" y="38367"/>
                    <a:pt x="456969" y="64136"/>
                  </a:cubicBezTo>
                  <a:cubicBezTo>
                    <a:pt x="498200" y="174274"/>
                    <a:pt x="518433" y="228103"/>
                    <a:pt x="556036" y="329079"/>
                  </a:cubicBezTo>
                  <a:cubicBezTo>
                    <a:pt x="481785" y="411348"/>
                    <a:pt x="444180" y="453342"/>
                    <a:pt x="367446" y="537139"/>
                  </a:cubicBezTo>
                  <a:close/>
                  <a:moveTo>
                    <a:pt x="100786" y="486556"/>
                  </a:moveTo>
                  <a:cubicBezTo>
                    <a:pt x="205579" y="501826"/>
                    <a:pt x="257880" y="508889"/>
                    <a:pt x="362102" y="521869"/>
                  </a:cubicBezTo>
                  <a:cubicBezTo>
                    <a:pt x="433873" y="442844"/>
                    <a:pt x="468995" y="403331"/>
                    <a:pt x="538858" y="325643"/>
                  </a:cubicBezTo>
                  <a:cubicBezTo>
                    <a:pt x="503354" y="230584"/>
                    <a:pt x="484647" y="180001"/>
                    <a:pt x="446090" y="76734"/>
                  </a:cubicBezTo>
                  <a:cubicBezTo>
                    <a:pt x="342060" y="52683"/>
                    <a:pt x="290139" y="40849"/>
                    <a:pt x="186873" y="16988"/>
                  </a:cubicBezTo>
                  <a:cubicBezTo>
                    <a:pt x="119683" y="99067"/>
                    <a:pt x="85707" y="141061"/>
                    <a:pt x="16989" y="226194"/>
                  </a:cubicBezTo>
                  <a:cubicBezTo>
                    <a:pt x="51920" y="334233"/>
                    <a:pt x="68909" y="387106"/>
                    <a:pt x="100786" y="486556"/>
                  </a:cubicBezTo>
                  <a:close/>
                </a:path>
              </a:pathLst>
            </a:custGeom>
            <a:grpFill/>
            <a:ln w="19088" cap="flat">
              <a:noFill/>
              <a:prstDash val="solid"/>
              <a:miter/>
            </a:ln>
          </p:spPr>
          <p:txBody>
            <a:bodyPr rtlCol="0" anchor="ctr"/>
            <a:lstStyle/>
            <a:p>
              <a:endParaRPr lang="en-US" dirty="0"/>
            </a:p>
          </p:txBody>
        </p:sp>
        <p:sp>
          <p:nvSpPr>
            <p:cNvPr id="924" name="Freeform: Shape 923">
              <a:extLst>
                <a:ext uri="{FF2B5EF4-FFF2-40B4-BE49-F238E27FC236}">
                  <a16:creationId xmlns:a16="http://schemas.microsoft.com/office/drawing/2014/main" id="{BC0FE3B9-BA4F-4AA1-8A2B-B9B4B7939339}"/>
                </a:ext>
              </a:extLst>
            </p:cNvPr>
            <p:cNvSpPr/>
            <p:nvPr/>
          </p:nvSpPr>
          <p:spPr>
            <a:xfrm>
              <a:off x="9548465" y="6253704"/>
              <a:ext cx="553555" cy="515378"/>
            </a:xfrm>
            <a:custGeom>
              <a:avLst/>
              <a:gdLst>
                <a:gd name="connsiteX0" fmla="*/ 380045 w 553554"/>
                <a:gd name="connsiteY0" fmla="*/ 515378 h 515378"/>
                <a:gd name="connsiteX1" fmla="*/ 98876 w 553554"/>
                <a:gd name="connsiteY1" fmla="*/ 465749 h 515378"/>
                <a:gd name="connsiteX2" fmla="*/ 0 w 553554"/>
                <a:gd name="connsiteY2" fmla="*/ 200425 h 515378"/>
                <a:gd name="connsiteX3" fmla="*/ 173701 w 553554"/>
                <a:gd name="connsiteY3" fmla="*/ 0 h 515378"/>
                <a:gd name="connsiteX4" fmla="*/ 455633 w 553554"/>
                <a:gd name="connsiteY4" fmla="*/ 78643 h 515378"/>
                <a:gd name="connsiteX5" fmla="*/ 565007 w 553554"/>
                <a:gd name="connsiteY5" fmla="*/ 334042 h 515378"/>
                <a:gd name="connsiteX6" fmla="*/ 380045 w 553554"/>
                <a:gd name="connsiteY6" fmla="*/ 515378 h 515378"/>
                <a:gd name="connsiteX7" fmla="*/ 110330 w 553554"/>
                <a:gd name="connsiteY7" fmla="*/ 452960 h 515378"/>
                <a:gd name="connsiteX8" fmla="*/ 374126 w 553554"/>
                <a:gd name="connsiteY8" fmla="*/ 500681 h 515378"/>
                <a:gd name="connsiteX9" fmla="*/ 547256 w 553554"/>
                <a:gd name="connsiteY9" fmla="*/ 329842 h 515378"/>
                <a:gd name="connsiteX10" fmla="*/ 444944 w 553554"/>
                <a:gd name="connsiteY10" fmla="*/ 89905 h 515378"/>
                <a:gd name="connsiteX11" fmla="*/ 180383 w 553554"/>
                <a:gd name="connsiteY11" fmla="*/ 16607 h 515378"/>
                <a:gd name="connsiteX12" fmla="*/ 17180 w 553554"/>
                <a:gd name="connsiteY12" fmla="*/ 204433 h 515378"/>
                <a:gd name="connsiteX13" fmla="*/ 110330 w 553554"/>
                <a:gd name="connsiteY13" fmla="*/ 452960 h 51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515378">
                  <a:moveTo>
                    <a:pt x="380045" y="515378"/>
                  </a:moveTo>
                  <a:cubicBezTo>
                    <a:pt x="267424" y="495717"/>
                    <a:pt x="211114" y="485983"/>
                    <a:pt x="98876" y="465749"/>
                  </a:cubicBezTo>
                  <a:cubicBezTo>
                    <a:pt x="61273" y="364773"/>
                    <a:pt x="41040" y="310754"/>
                    <a:pt x="0" y="200425"/>
                  </a:cubicBezTo>
                  <a:cubicBezTo>
                    <a:pt x="70053" y="118155"/>
                    <a:pt x="104602" y="77879"/>
                    <a:pt x="173701" y="0"/>
                  </a:cubicBezTo>
                  <a:cubicBezTo>
                    <a:pt x="285558" y="30350"/>
                    <a:pt x="341869" y="46002"/>
                    <a:pt x="455633" y="78643"/>
                  </a:cubicBezTo>
                  <a:cubicBezTo>
                    <a:pt x="501063" y="184773"/>
                    <a:pt x="523205" y="236883"/>
                    <a:pt x="565007" y="334042"/>
                  </a:cubicBezTo>
                  <a:cubicBezTo>
                    <a:pt x="491519" y="405049"/>
                    <a:pt x="454679" y="441507"/>
                    <a:pt x="380045" y="515378"/>
                  </a:cubicBezTo>
                  <a:close/>
                  <a:moveTo>
                    <a:pt x="110330" y="452960"/>
                  </a:moveTo>
                  <a:cubicBezTo>
                    <a:pt x="215695" y="472239"/>
                    <a:pt x="268379" y="481783"/>
                    <a:pt x="374126" y="500681"/>
                  </a:cubicBezTo>
                  <a:cubicBezTo>
                    <a:pt x="443989" y="431200"/>
                    <a:pt x="478539" y="396841"/>
                    <a:pt x="547256" y="329842"/>
                  </a:cubicBezTo>
                  <a:cubicBezTo>
                    <a:pt x="508125" y="238219"/>
                    <a:pt x="487320" y="189354"/>
                    <a:pt x="444944" y="89905"/>
                  </a:cubicBezTo>
                  <a:cubicBezTo>
                    <a:pt x="338242" y="59555"/>
                    <a:pt x="285367" y="45048"/>
                    <a:pt x="180383" y="16607"/>
                  </a:cubicBezTo>
                  <a:cubicBezTo>
                    <a:pt x="115483" y="89714"/>
                    <a:pt x="82843" y="127508"/>
                    <a:pt x="17180" y="204433"/>
                  </a:cubicBezTo>
                  <a:cubicBezTo>
                    <a:pt x="55928" y="307509"/>
                    <a:pt x="74825" y="358093"/>
                    <a:pt x="110330" y="452960"/>
                  </a:cubicBezTo>
                  <a:close/>
                </a:path>
              </a:pathLst>
            </a:custGeom>
            <a:grpFill/>
            <a:ln w="19088" cap="flat">
              <a:noFill/>
              <a:prstDash val="solid"/>
              <a:miter/>
            </a:ln>
          </p:spPr>
          <p:txBody>
            <a:bodyPr rtlCol="0" anchor="ctr"/>
            <a:lstStyle/>
            <a:p>
              <a:endParaRPr lang="en-US" dirty="0"/>
            </a:p>
          </p:txBody>
        </p:sp>
        <p:sp>
          <p:nvSpPr>
            <p:cNvPr id="925" name="Freeform: Shape 924">
              <a:extLst>
                <a:ext uri="{FF2B5EF4-FFF2-40B4-BE49-F238E27FC236}">
                  <a16:creationId xmlns:a16="http://schemas.microsoft.com/office/drawing/2014/main" id="{2BED3484-69CC-4638-A563-D8658FB4BE5A}"/>
                </a:ext>
              </a:extLst>
            </p:cNvPr>
            <p:cNvSpPr/>
            <p:nvPr/>
          </p:nvSpPr>
          <p:spPr>
            <a:xfrm>
              <a:off x="9989972" y="6161699"/>
              <a:ext cx="572643" cy="496290"/>
            </a:xfrm>
            <a:custGeom>
              <a:avLst/>
              <a:gdLst>
                <a:gd name="connsiteX0" fmla="*/ 399323 w 572643"/>
                <a:gd name="connsiteY0" fmla="*/ 500490 h 496290"/>
                <a:gd name="connsiteX1" fmla="*/ 108993 w 572643"/>
                <a:gd name="connsiteY1" fmla="*/ 429291 h 496290"/>
                <a:gd name="connsiteX2" fmla="*/ 0 w 572643"/>
                <a:gd name="connsiteY2" fmla="*/ 173511 h 496290"/>
                <a:gd name="connsiteX3" fmla="*/ 171984 w 572643"/>
                <a:gd name="connsiteY3" fmla="*/ 0 h 496290"/>
                <a:gd name="connsiteX4" fmla="*/ 466704 w 572643"/>
                <a:gd name="connsiteY4" fmla="*/ 100976 h 496290"/>
                <a:gd name="connsiteX5" fmla="*/ 587150 w 572643"/>
                <a:gd name="connsiteY5" fmla="*/ 350839 h 496290"/>
                <a:gd name="connsiteX6" fmla="*/ 399323 w 572643"/>
                <a:gd name="connsiteY6" fmla="*/ 500490 h 496290"/>
                <a:gd name="connsiteX7" fmla="*/ 120255 w 572643"/>
                <a:gd name="connsiteY7" fmla="*/ 418411 h 496290"/>
                <a:gd name="connsiteX8" fmla="*/ 392833 w 572643"/>
                <a:gd name="connsiteY8" fmla="*/ 486365 h 496290"/>
                <a:gd name="connsiteX9" fmla="*/ 568634 w 572643"/>
                <a:gd name="connsiteY9" fmla="*/ 345304 h 496290"/>
                <a:gd name="connsiteX10" fmla="*/ 455824 w 572643"/>
                <a:gd name="connsiteY10" fmla="*/ 110711 h 496290"/>
                <a:gd name="connsiteX11" fmla="*/ 179429 w 572643"/>
                <a:gd name="connsiteY11" fmla="*/ 16607 h 496290"/>
                <a:gd name="connsiteX12" fmla="*/ 17752 w 572643"/>
                <a:gd name="connsiteY12" fmla="*/ 178855 h 496290"/>
                <a:gd name="connsiteX13" fmla="*/ 120255 w 572643"/>
                <a:gd name="connsiteY13" fmla="*/ 418411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496290">
                  <a:moveTo>
                    <a:pt x="399323" y="500490"/>
                  </a:moveTo>
                  <a:cubicBezTo>
                    <a:pt x="282313" y="471285"/>
                    <a:pt x="224285" y="457160"/>
                    <a:pt x="108993" y="429291"/>
                  </a:cubicBezTo>
                  <a:cubicBezTo>
                    <a:pt x="67382" y="331942"/>
                    <a:pt x="45239" y="279832"/>
                    <a:pt x="0" y="173511"/>
                  </a:cubicBezTo>
                  <a:cubicBezTo>
                    <a:pt x="68908" y="101549"/>
                    <a:pt x="103076" y="66808"/>
                    <a:pt x="171984" y="0"/>
                  </a:cubicBezTo>
                  <a:cubicBezTo>
                    <a:pt x="288230" y="38367"/>
                    <a:pt x="347022" y="58410"/>
                    <a:pt x="466704" y="100976"/>
                  </a:cubicBezTo>
                  <a:cubicBezTo>
                    <a:pt x="516715" y="204815"/>
                    <a:pt x="541147" y="255590"/>
                    <a:pt x="587150" y="350839"/>
                  </a:cubicBezTo>
                  <a:cubicBezTo>
                    <a:pt x="512134" y="408867"/>
                    <a:pt x="474721" y="439026"/>
                    <a:pt x="399323" y="500490"/>
                  </a:cubicBezTo>
                  <a:close/>
                  <a:moveTo>
                    <a:pt x="120255" y="418411"/>
                  </a:moveTo>
                  <a:cubicBezTo>
                    <a:pt x="228484" y="444943"/>
                    <a:pt x="282886" y="458305"/>
                    <a:pt x="392833" y="486365"/>
                  </a:cubicBezTo>
                  <a:cubicBezTo>
                    <a:pt x="463269" y="428337"/>
                    <a:pt x="498199" y="399895"/>
                    <a:pt x="568634" y="345304"/>
                  </a:cubicBezTo>
                  <a:cubicBezTo>
                    <a:pt x="525496" y="255590"/>
                    <a:pt x="502590" y="207869"/>
                    <a:pt x="455824" y="110711"/>
                  </a:cubicBezTo>
                  <a:cubicBezTo>
                    <a:pt x="343777" y="71199"/>
                    <a:pt x="288421" y="52492"/>
                    <a:pt x="179429" y="16607"/>
                  </a:cubicBezTo>
                  <a:cubicBezTo>
                    <a:pt x="114720" y="79215"/>
                    <a:pt x="82461" y="111856"/>
                    <a:pt x="17752" y="178855"/>
                  </a:cubicBezTo>
                  <a:cubicBezTo>
                    <a:pt x="60318" y="278114"/>
                    <a:pt x="81124" y="326788"/>
                    <a:pt x="120255" y="418411"/>
                  </a:cubicBezTo>
                  <a:close/>
                </a:path>
              </a:pathLst>
            </a:custGeom>
            <a:grpFill/>
            <a:ln w="19088" cap="flat">
              <a:noFill/>
              <a:prstDash val="solid"/>
              <a:miter/>
            </a:ln>
          </p:spPr>
          <p:txBody>
            <a:bodyPr rtlCol="0" anchor="ctr"/>
            <a:lstStyle/>
            <a:p>
              <a:endParaRPr lang="en-US" dirty="0"/>
            </a:p>
          </p:txBody>
        </p:sp>
        <p:sp>
          <p:nvSpPr>
            <p:cNvPr id="926" name="Freeform: Shape 925">
              <a:extLst>
                <a:ext uri="{FF2B5EF4-FFF2-40B4-BE49-F238E27FC236}">
                  <a16:creationId xmlns:a16="http://schemas.microsoft.com/office/drawing/2014/main" id="{723737B6-0AC6-4BBD-8055-B1ADEE89851B}"/>
                </a:ext>
              </a:extLst>
            </p:cNvPr>
            <p:cNvSpPr/>
            <p:nvPr/>
          </p:nvSpPr>
          <p:spPr>
            <a:xfrm>
              <a:off x="10441978" y="6122187"/>
              <a:ext cx="610819" cy="477202"/>
            </a:xfrm>
            <a:custGeom>
              <a:avLst/>
              <a:gdLst>
                <a:gd name="connsiteX0" fmla="*/ 428146 w 610819"/>
                <a:gd name="connsiteY0" fmla="*/ 493618 h 477202"/>
                <a:gd name="connsiteX1" fmla="*/ 120064 w 610819"/>
                <a:gd name="connsiteY1" fmla="*/ 392260 h 477202"/>
                <a:gd name="connsiteX2" fmla="*/ 0 w 610819"/>
                <a:gd name="connsiteY2" fmla="*/ 142206 h 477202"/>
                <a:gd name="connsiteX3" fmla="*/ 176947 w 610819"/>
                <a:gd name="connsiteY3" fmla="*/ 0 h 477202"/>
                <a:gd name="connsiteX4" fmla="*/ 489991 w 610819"/>
                <a:gd name="connsiteY4" fmla="*/ 125790 h 477202"/>
                <a:gd name="connsiteX5" fmla="*/ 623227 w 610819"/>
                <a:gd name="connsiteY5" fmla="*/ 373363 h 477202"/>
                <a:gd name="connsiteX6" fmla="*/ 428146 w 610819"/>
                <a:gd name="connsiteY6" fmla="*/ 493618 h 477202"/>
                <a:gd name="connsiteX7" fmla="*/ 131708 w 610819"/>
                <a:gd name="connsiteY7" fmla="*/ 383289 h 477202"/>
                <a:gd name="connsiteX8" fmla="*/ 421083 w 610819"/>
                <a:gd name="connsiteY8" fmla="*/ 479493 h 477202"/>
                <a:gd name="connsiteX9" fmla="*/ 603375 w 610819"/>
                <a:gd name="connsiteY9" fmla="*/ 366109 h 477202"/>
                <a:gd name="connsiteX10" fmla="*/ 478730 w 610819"/>
                <a:gd name="connsiteY10" fmla="*/ 133617 h 477202"/>
                <a:gd name="connsiteX11" fmla="*/ 184964 w 610819"/>
                <a:gd name="connsiteY11" fmla="*/ 15843 h 477202"/>
                <a:gd name="connsiteX12" fmla="*/ 18516 w 610819"/>
                <a:gd name="connsiteY12" fmla="*/ 148696 h 477202"/>
                <a:gd name="connsiteX13" fmla="*/ 131708 w 610819"/>
                <a:gd name="connsiteY13" fmla="*/ 383289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10819" h="477202">
                  <a:moveTo>
                    <a:pt x="428146" y="493618"/>
                  </a:moveTo>
                  <a:cubicBezTo>
                    <a:pt x="303119" y="451051"/>
                    <a:pt x="241656" y="431009"/>
                    <a:pt x="120064" y="392260"/>
                  </a:cubicBezTo>
                  <a:cubicBezTo>
                    <a:pt x="74253" y="297011"/>
                    <a:pt x="49820" y="246046"/>
                    <a:pt x="0" y="142206"/>
                  </a:cubicBezTo>
                  <a:cubicBezTo>
                    <a:pt x="70244" y="82460"/>
                    <a:pt x="105558" y="53828"/>
                    <a:pt x="176947" y="0"/>
                  </a:cubicBezTo>
                  <a:cubicBezTo>
                    <a:pt x="300829" y="49629"/>
                    <a:pt x="363819" y="75589"/>
                    <a:pt x="489991" y="125790"/>
                  </a:cubicBezTo>
                  <a:cubicBezTo>
                    <a:pt x="545156" y="228293"/>
                    <a:pt x="572261" y="278686"/>
                    <a:pt x="623227" y="373363"/>
                  </a:cubicBezTo>
                  <a:cubicBezTo>
                    <a:pt x="546492" y="422419"/>
                    <a:pt x="507362" y="446279"/>
                    <a:pt x="428146" y="493618"/>
                  </a:cubicBezTo>
                  <a:close/>
                  <a:moveTo>
                    <a:pt x="131708" y="383289"/>
                  </a:moveTo>
                  <a:cubicBezTo>
                    <a:pt x="245855" y="420129"/>
                    <a:pt x="303692" y="439217"/>
                    <a:pt x="421083" y="479493"/>
                  </a:cubicBezTo>
                  <a:cubicBezTo>
                    <a:pt x="494954" y="434827"/>
                    <a:pt x="531604" y="412303"/>
                    <a:pt x="603375" y="366109"/>
                  </a:cubicBezTo>
                  <a:cubicBezTo>
                    <a:pt x="555464" y="276968"/>
                    <a:pt x="530268" y="229821"/>
                    <a:pt x="478730" y="133617"/>
                  </a:cubicBezTo>
                  <a:cubicBezTo>
                    <a:pt x="360575" y="86660"/>
                    <a:pt x="301401" y="62418"/>
                    <a:pt x="184964" y="15843"/>
                  </a:cubicBezTo>
                  <a:cubicBezTo>
                    <a:pt x="117773" y="66235"/>
                    <a:pt x="84560" y="92959"/>
                    <a:pt x="18516" y="148696"/>
                  </a:cubicBezTo>
                  <a:cubicBezTo>
                    <a:pt x="65472" y="245854"/>
                    <a:pt x="88378" y="293575"/>
                    <a:pt x="131708" y="383289"/>
                  </a:cubicBezTo>
                  <a:close/>
                </a:path>
              </a:pathLst>
            </a:custGeom>
            <a:grpFill/>
            <a:ln w="19088" cap="flat">
              <a:noFill/>
              <a:prstDash val="solid"/>
              <a:miter/>
            </a:ln>
          </p:spPr>
          <p:txBody>
            <a:bodyPr rtlCol="0" anchor="ctr"/>
            <a:lstStyle/>
            <a:p>
              <a:endParaRPr lang="en-US" dirty="0"/>
            </a:p>
          </p:txBody>
        </p:sp>
        <p:sp>
          <p:nvSpPr>
            <p:cNvPr id="927" name="Freeform: Shape 926">
              <a:extLst>
                <a:ext uri="{FF2B5EF4-FFF2-40B4-BE49-F238E27FC236}">
                  <a16:creationId xmlns:a16="http://schemas.microsoft.com/office/drawing/2014/main" id="{2875DFB7-D52B-4371-8279-909B478D6E52}"/>
                </a:ext>
              </a:extLst>
            </p:cNvPr>
            <p:cNvSpPr/>
            <p:nvPr/>
          </p:nvSpPr>
          <p:spPr>
            <a:xfrm>
              <a:off x="10916318" y="6123714"/>
              <a:ext cx="629907" cy="477202"/>
            </a:xfrm>
            <a:custGeom>
              <a:avLst/>
              <a:gdLst>
                <a:gd name="connsiteX0" fmla="*/ 454105 w 629907"/>
                <a:gd name="connsiteY0" fmla="*/ 486556 h 477202"/>
                <a:gd name="connsiteX1" fmla="*/ 132852 w 629907"/>
                <a:gd name="connsiteY1" fmla="*/ 372027 h 477202"/>
                <a:gd name="connsiteX2" fmla="*/ 0 w 629907"/>
                <a:gd name="connsiteY2" fmla="*/ 124264 h 477202"/>
                <a:gd name="connsiteX3" fmla="*/ 179045 w 629907"/>
                <a:gd name="connsiteY3" fmla="*/ 0 h 477202"/>
                <a:gd name="connsiteX4" fmla="*/ 502398 w 629907"/>
                <a:gd name="connsiteY4" fmla="*/ 131135 h 477202"/>
                <a:gd name="connsiteX5" fmla="*/ 645750 w 629907"/>
                <a:gd name="connsiteY5" fmla="*/ 372409 h 477202"/>
                <a:gd name="connsiteX6" fmla="*/ 454105 w 629907"/>
                <a:gd name="connsiteY6" fmla="*/ 486556 h 477202"/>
                <a:gd name="connsiteX7" fmla="*/ 144878 w 629907"/>
                <a:gd name="connsiteY7" fmla="*/ 364392 h 477202"/>
                <a:gd name="connsiteX8" fmla="*/ 446279 w 629907"/>
                <a:gd name="connsiteY8" fmla="*/ 472621 h 477202"/>
                <a:gd name="connsiteX9" fmla="*/ 625707 w 629907"/>
                <a:gd name="connsiteY9" fmla="*/ 365155 h 477202"/>
                <a:gd name="connsiteX10" fmla="*/ 491519 w 629907"/>
                <a:gd name="connsiteY10" fmla="*/ 138580 h 477202"/>
                <a:gd name="connsiteX11" fmla="*/ 188208 w 629907"/>
                <a:gd name="connsiteY11" fmla="*/ 15843 h 477202"/>
                <a:gd name="connsiteX12" fmla="*/ 20042 w 629907"/>
                <a:gd name="connsiteY12" fmla="*/ 132281 h 477202"/>
                <a:gd name="connsiteX13" fmla="*/ 144878 w 629907"/>
                <a:gd name="connsiteY13" fmla="*/ 364392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477202">
                  <a:moveTo>
                    <a:pt x="454105" y="486556"/>
                  </a:moveTo>
                  <a:cubicBezTo>
                    <a:pt x="325643" y="442080"/>
                    <a:pt x="261315" y="418984"/>
                    <a:pt x="132852" y="372027"/>
                  </a:cubicBezTo>
                  <a:cubicBezTo>
                    <a:pt x="82079" y="277350"/>
                    <a:pt x="54973" y="226957"/>
                    <a:pt x="0" y="124264"/>
                  </a:cubicBezTo>
                  <a:cubicBezTo>
                    <a:pt x="71961" y="73489"/>
                    <a:pt x="107656" y="48484"/>
                    <a:pt x="179045" y="0"/>
                  </a:cubicBezTo>
                  <a:cubicBezTo>
                    <a:pt x="307700" y="52874"/>
                    <a:pt x="372408" y="79407"/>
                    <a:pt x="502398" y="131135"/>
                  </a:cubicBezTo>
                  <a:cubicBezTo>
                    <a:pt x="561381" y="230584"/>
                    <a:pt x="590585" y="279641"/>
                    <a:pt x="645750" y="372409"/>
                  </a:cubicBezTo>
                  <a:cubicBezTo>
                    <a:pt x="570161" y="418411"/>
                    <a:pt x="531985" y="441508"/>
                    <a:pt x="454105" y="486556"/>
                  </a:cubicBezTo>
                  <a:close/>
                  <a:moveTo>
                    <a:pt x="144878" y="364392"/>
                  </a:moveTo>
                  <a:cubicBezTo>
                    <a:pt x="265324" y="408676"/>
                    <a:pt x="325643" y="430437"/>
                    <a:pt x="446279" y="472621"/>
                  </a:cubicBezTo>
                  <a:cubicBezTo>
                    <a:pt x="519004" y="430055"/>
                    <a:pt x="554700" y="408294"/>
                    <a:pt x="625707" y="365155"/>
                  </a:cubicBezTo>
                  <a:cubicBezTo>
                    <a:pt x="573978" y="277923"/>
                    <a:pt x="546682" y="231920"/>
                    <a:pt x="491519" y="138580"/>
                  </a:cubicBezTo>
                  <a:cubicBezTo>
                    <a:pt x="369736" y="90096"/>
                    <a:pt x="309035" y="65282"/>
                    <a:pt x="188208" y="15843"/>
                  </a:cubicBezTo>
                  <a:cubicBezTo>
                    <a:pt x="121018" y="61273"/>
                    <a:pt x="87614" y="84751"/>
                    <a:pt x="20042" y="132281"/>
                  </a:cubicBezTo>
                  <a:cubicBezTo>
                    <a:pt x="71389" y="228103"/>
                    <a:pt x="96776" y="275251"/>
                    <a:pt x="144878" y="364392"/>
                  </a:cubicBezTo>
                  <a:close/>
                </a:path>
              </a:pathLst>
            </a:custGeom>
            <a:grpFill/>
            <a:ln w="19088" cap="flat">
              <a:noFill/>
              <a:prstDash val="solid"/>
              <a:miter/>
            </a:ln>
          </p:spPr>
          <p:txBody>
            <a:bodyPr rtlCol="0" anchor="ctr"/>
            <a:lstStyle/>
            <a:p>
              <a:endParaRPr lang="en-US" dirty="0"/>
            </a:p>
          </p:txBody>
        </p:sp>
        <p:sp>
          <p:nvSpPr>
            <p:cNvPr id="928" name="Freeform: Shape 927">
              <a:extLst>
                <a:ext uri="{FF2B5EF4-FFF2-40B4-BE49-F238E27FC236}">
                  <a16:creationId xmlns:a16="http://schemas.microsoft.com/office/drawing/2014/main" id="{4A89EE4A-FBC4-42F3-917B-41CC227066F9}"/>
                </a:ext>
              </a:extLst>
            </p:cNvPr>
            <p:cNvSpPr/>
            <p:nvPr/>
          </p:nvSpPr>
          <p:spPr>
            <a:xfrm>
              <a:off x="11403255" y="6142802"/>
              <a:ext cx="648995" cy="458114"/>
            </a:xfrm>
            <a:custGeom>
              <a:avLst/>
              <a:gdLst>
                <a:gd name="connsiteX0" fmla="*/ 471667 w 648995"/>
                <a:gd name="connsiteY0" fmla="*/ 469949 h 458114"/>
                <a:gd name="connsiteX1" fmla="*/ 142971 w 648995"/>
                <a:gd name="connsiteY1" fmla="*/ 353321 h 458114"/>
                <a:gd name="connsiteX2" fmla="*/ 0 w 648995"/>
                <a:gd name="connsiteY2" fmla="*/ 111856 h 458114"/>
                <a:gd name="connsiteX3" fmla="*/ 179811 w 648995"/>
                <a:gd name="connsiteY3" fmla="*/ 0 h 458114"/>
                <a:gd name="connsiteX4" fmla="*/ 511943 w 648995"/>
                <a:gd name="connsiteY4" fmla="*/ 132853 h 458114"/>
                <a:gd name="connsiteX5" fmla="*/ 661975 w 648995"/>
                <a:gd name="connsiteY5" fmla="*/ 363628 h 458114"/>
                <a:gd name="connsiteX6" fmla="*/ 471667 w 648995"/>
                <a:gd name="connsiteY6" fmla="*/ 469949 h 458114"/>
                <a:gd name="connsiteX7" fmla="*/ 154614 w 648995"/>
                <a:gd name="connsiteY7" fmla="*/ 346258 h 458114"/>
                <a:gd name="connsiteX8" fmla="*/ 463269 w 648995"/>
                <a:gd name="connsiteY8" fmla="*/ 456396 h 458114"/>
                <a:gd name="connsiteX9" fmla="*/ 641361 w 648995"/>
                <a:gd name="connsiteY9" fmla="*/ 356184 h 458114"/>
                <a:gd name="connsiteX10" fmla="*/ 500682 w 648995"/>
                <a:gd name="connsiteY10" fmla="*/ 139152 h 458114"/>
                <a:gd name="connsiteX11" fmla="*/ 188973 w 648995"/>
                <a:gd name="connsiteY11" fmla="*/ 14889 h 458114"/>
                <a:gd name="connsiteX12" fmla="*/ 20233 w 648995"/>
                <a:gd name="connsiteY12" fmla="*/ 119873 h 458114"/>
                <a:gd name="connsiteX13" fmla="*/ 154614 w 648995"/>
                <a:gd name="connsiteY13" fmla="*/ 346258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458114">
                  <a:moveTo>
                    <a:pt x="471667" y="469949"/>
                  </a:moveTo>
                  <a:cubicBezTo>
                    <a:pt x="340341" y="425092"/>
                    <a:pt x="274487" y="401614"/>
                    <a:pt x="142971" y="353321"/>
                  </a:cubicBezTo>
                  <a:cubicBezTo>
                    <a:pt x="87997" y="260553"/>
                    <a:pt x="58983" y="211496"/>
                    <a:pt x="0" y="111856"/>
                  </a:cubicBezTo>
                  <a:cubicBezTo>
                    <a:pt x="71771" y="65663"/>
                    <a:pt x="107657" y="43139"/>
                    <a:pt x="179811" y="0"/>
                  </a:cubicBezTo>
                  <a:cubicBezTo>
                    <a:pt x="312282" y="54019"/>
                    <a:pt x="378899" y="80743"/>
                    <a:pt x="511943" y="132853"/>
                  </a:cubicBezTo>
                  <a:cubicBezTo>
                    <a:pt x="573598" y="227721"/>
                    <a:pt x="604139" y="274678"/>
                    <a:pt x="661975" y="363628"/>
                  </a:cubicBezTo>
                  <a:cubicBezTo>
                    <a:pt x="586578" y="405813"/>
                    <a:pt x="548593" y="427382"/>
                    <a:pt x="471667" y="469949"/>
                  </a:cubicBezTo>
                  <a:close/>
                  <a:moveTo>
                    <a:pt x="154614" y="346258"/>
                  </a:moveTo>
                  <a:cubicBezTo>
                    <a:pt x="278114" y="391688"/>
                    <a:pt x="339959" y="413830"/>
                    <a:pt x="463269" y="456396"/>
                  </a:cubicBezTo>
                  <a:cubicBezTo>
                    <a:pt x="535231" y="416312"/>
                    <a:pt x="570544" y="396078"/>
                    <a:pt x="641361" y="356184"/>
                  </a:cubicBezTo>
                  <a:cubicBezTo>
                    <a:pt x="586959" y="272196"/>
                    <a:pt x="558327" y="228294"/>
                    <a:pt x="500682" y="139152"/>
                  </a:cubicBezTo>
                  <a:cubicBezTo>
                    <a:pt x="375845" y="90478"/>
                    <a:pt x="313427" y="65472"/>
                    <a:pt x="188973" y="14889"/>
                  </a:cubicBezTo>
                  <a:cubicBezTo>
                    <a:pt x="121401" y="55546"/>
                    <a:pt x="87615" y="76734"/>
                    <a:pt x="20233" y="119873"/>
                  </a:cubicBezTo>
                  <a:cubicBezTo>
                    <a:pt x="75398" y="213023"/>
                    <a:pt x="102694" y="259026"/>
                    <a:pt x="154614" y="346258"/>
                  </a:cubicBezTo>
                  <a:close/>
                </a:path>
              </a:pathLst>
            </a:custGeom>
            <a:grpFill/>
            <a:ln w="19088" cap="flat">
              <a:noFill/>
              <a:prstDash val="solid"/>
              <a:miter/>
            </a:ln>
          </p:spPr>
          <p:txBody>
            <a:bodyPr rtlCol="0" anchor="ctr"/>
            <a:lstStyle/>
            <a:p>
              <a:endParaRPr lang="en-US" dirty="0"/>
            </a:p>
          </p:txBody>
        </p:sp>
        <p:sp>
          <p:nvSpPr>
            <p:cNvPr id="929" name="Freeform: Shape 928">
              <a:extLst>
                <a:ext uri="{FF2B5EF4-FFF2-40B4-BE49-F238E27FC236}">
                  <a16:creationId xmlns:a16="http://schemas.microsoft.com/office/drawing/2014/main" id="{8E7D5E9C-3ECE-422F-A36E-0DA0163A289F}"/>
                </a:ext>
              </a:extLst>
            </p:cNvPr>
            <p:cNvSpPr/>
            <p:nvPr/>
          </p:nvSpPr>
          <p:spPr>
            <a:xfrm>
              <a:off x="11899165" y="6174679"/>
              <a:ext cx="668084" cy="439026"/>
            </a:xfrm>
            <a:custGeom>
              <a:avLst/>
              <a:gdLst>
                <a:gd name="connsiteX0" fmla="*/ 484646 w 668083"/>
                <a:gd name="connsiteY0" fmla="*/ 446470 h 439026"/>
                <a:gd name="connsiteX1" fmla="*/ 150032 w 668083"/>
                <a:gd name="connsiteY1" fmla="*/ 331178 h 439026"/>
                <a:gd name="connsiteX2" fmla="*/ 0 w 668083"/>
                <a:gd name="connsiteY2" fmla="*/ 100021 h 439026"/>
                <a:gd name="connsiteX3" fmla="*/ 181909 w 668083"/>
                <a:gd name="connsiteY3" fmla="*/ 0 h 439026"/>
                <a:gd name="connsiteX4" fmla="*/ 521105 w 668083"/>
                <a:gd name="connsiteY4" fmla="*/ 130753 h 439026"/>
                <a:gd name="connsiteX5" fmla="*/ 674955 w 668083"/>
                <a:gd name="connsiteY5" fmla="*/ 348167 h 439026"/>
                <a:gd name="connsiteX6" fmla="*/ 484646 w 668083"/>
                <a:gd name="connsiteY6" fmla="*/ 446470 h 439026"/>
                <a:gd name="connsiteX7" fmla="*/ 161485 w 668083"/>
                <a:gd name="connsiteY7" fmla="*/ 324498 h 439026"/>
                <a:gd name="connsiteX8" fmla="*/ 475675 w 668083"/>
                <a:gd name="connsiteY8" fmla="*/ 433300 h 439026"/>
                <a:gd name="connsiteX9" fmla="*/ 653767 w 668083"/>
                <a:gd name="connsiteY9" fmla="*/ 340913 h 439026"/>
                <a:gd name="connsiteX10" fmla="*/ 509461 w 668083"/>
                <a:gd name="connsiteY10" fmla="*/ 136480 h 439026"/>
                <a:gd name="connsiteX11" fmla="*/ 191453 w 668083"/>
                <a:gd name="connsiteY11" fmla="*/ 14125 h 439026"/>
                <a:gd name="connsiteX12" fmla="*/ 20614 w 668083"/>
                <a:gd name="connsiteY12" fmla="*/ 108038 h 439026"/>
                <a:gd name="connsiteX13" fmla="*/ 161485 w 668083"/>
                <a:gd name="connsiteY13" fmla="*/ 324498 h 4390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439026">
                  <a:moveTo>
                    <a:pt x="484646" y="446470"/>
                  </a:moveTo>
                  <a:cubicBezTo>
                    <a:pt x="351220" y="402377"/>
                    <a:pt x="284221" y="379280"/>
                    <a:pt x="150032" y="331178"/>
                  </a:cubicBezTo>
                  <a:cubicBezTo>
                    <a:pt x="92195" y="242037"/>
                    <a:pt x="61654" y="195080"/>
                    <a:pt x="0" y="100021"/>
                  </a:cubicBezTo>
                  <a:cubicBezTo>
                    <a:pt x="72535" y="58410"/>
                    <a:pt x="108801" y="38367"/>
                    <a:pt x="181909" y="0"/>
                  </a:cubicBezTo>
                  <a:cubicBezTo>
                    <a:pt x="317625" y="53828"/>
                    <a:pt x="385579" y="79979"/>
                    <a:pt x="521105" y="130753"/>
                  </a:cubicBezTo>
                  <a:cubicBezTo>
                    <a:pt x="584095" y="219895"/>
                    <a:pt x="615209" y="263988"/>
                    <a:pt x="674955" y="348167"/>
                  </a:cubicBezTo>
                  <a:cubicBezTo>
                    <a:pt x="598985" y="386915"/>
                    <a:pt x="561189" y="406767"/>
                    <a:pt x="484646" y="446470"/>
                  </a:cubicBezTo>
                  <a:close/>
                  <a:moveTo>
                    <a:pt x="161485" y="324498"/>
                  </a:moveTo>
                  <a:cubicBezTo>
                    <a:pt x="287658" y="369736"/>
                    <a:pt x="350457" y="391497"/>
                    <a:pt x="475675" y="433300"/>
                  </a:cubicBezTo>
                  <a:cubicBezTo>
                    <a:pt x="547256" y="395887"/>
                    <a:pt x="582759" y="377371"/>
                    <a:pt x="653767" y="340913"/>
                  </a:cubicBezTo>
                  <a:cubicBezTo>
                    <a:pt x="597839" y="261507"/>
                    <a:pt x="568634" y="220276"/>
                    <a:pt x="509461" y="136480"/>
                  </a:cubicBezTo>
                  <a:cubicBezTo>
                    <a:pt x="382334" y="88950"/>
                    <a:pt x="318770" y="64327"/>
                    <a:pt x="191453" y="14125"/>
                  </a:cubicBezTo>
                  <a:cubicBezTo>
                    <a:pt x="122736" y="50201"/>
                    <a:pt x="88759" y="69099"/>
                    <a:pt x="20614" y="108038"/>
                  </a:cubicBezTo>
                  <a:cubicBezTo>
                    <a:pt x="78452" y="196989"/>
                    <a:pt x="107084" y="240892"/>
                    <a:pt x="161485" y="324498"/>
                  </a:cubicBezTo>
                  <a:close/>
                </a:path>
              </a:pathLst>
            </a:custGeom>
            <a:grpFill/>
            <a:ln w="19088" cap="flat">
              <a:noFill/>
              <a:prstDash val="solid"/>
              <a:miter/>
            </a:ln>
          </p:spPr>
          <p:txBody>
            <a:bodyPr rtlCol="0" anchor="ctr"/>
            <a:lstStyle/>
            <a:p>
              <a:endParaRPr lang="en-US" dirty="0"/>
            </a:p>
          </p:txBody>
        </p:sp>
        <p:sp>
          <p:nvSpPr>
            <p:cNvPr id="930" name="Freeform: Shape 929">
              <a:extLst>
                <a:ext uri="{FF2B5EF4-FFF2-40B4-BE49-F238E27FC236}">
                  <a16:creationId xmlns:a16="http://schemas.microsoft.com/office/drawing/2014/main" id="{7514D87A-A545-48F0-8560-26EF8FEFB5CD}"/>
                </a:ext>
              </a:extLst>
            </p:cNvPr>
            <p:cNvSpPr/>
            <p:nvPr/>
          </p:nvSpPr>
          <p:spPr>
            <a:xfrm>
              <a:off x="12404044" y="6214955"/>
              <a:ext cx="668084" cy="400850"/>
            </a:xfrm>
            <a:custGeom>
              <a:avLst/>
              <a:gdLst>
                <a:gd name="connsiteX0" fmla="*/ 492474 w 668083"/>
                <a:gd name="connsiteY0" fmla="*/ 418411 h 400849"/>
                <a:gd name="connsiteX1" fmla="*/ 153660 w 668083"/>
                <a:gd name="connsiteY1" fmla="*/ 307128 h 400849"/>
                <a:gd name="connsiteX2" fmla="*/ 0 w 668083"/>
                <a:gd name="connsiteY2" fmla="*/ 89142 h 400849"/>
                <a:gd name="connsiteX3" fmla="*/ 185155 w 668083"/>
                <a:gd name="connsiteY3" fmla="*/ 0 h 400849"/>
                <a:gd name="connsiteX4" fmla="*/ 528932 w 668083"/>
                <a:gd name="connsiteY4" fmla="*/ 125600 h 400849"/>
                <a:gd name="connsiteX5" fmla="*/ 683546 w 668083"/>
                <a:gd name="connsiteY5" fmla="*/ 327934 h 400849"/>
                <a:gd name="connsiteX6" fmla="*/ 492474 w 668083"/>
                <a:gd name="connsiteY6" fmla="*/ 418411 h 400849"/>
                <a:gd name="connsiteX7" fmla="*/ 165304 w 668083"/>
                <a:gd name="connsiteY7" fmla="*/ 301210 h 400849"/>
                <a:gd name="connsiteX8" fmla="*/ 483311 w 668083"/>
                <a:gd name="connsiteY8" fmla="*/ 406195 h 400849"/>
                <a:gd name="connsiteX9" fmla="*/ 662166 w 668083"/>
                <a:gd name="connsiteY9" fmla="*/ 321253 h 400849"/>
                <a:gd name="connsiteX10" fmla="*/ 517097 w 668083"/>
                <a:gd name="connsiteY10" fmla="*/ 130944 h 400849"/>
                <a:gd name="connsiteX11" fmla="*/ 194699 w 668083"/>
                <a:gd name="connsiteY11" fmla="*/ 13362 h 400849"/>
                <a:gd name="connsiteX12" fmla="*/ 20998 w 668083"/>
                <a:gd name="connsiteY12" fmla="*/ 97159 h 400849"/>
                <a:gd name="connsiteX13" fmla="*/ 165304 w 668083"/>
                <a:gd name="connsiteY13" fmla="*/ 301210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400849">
                  <a:moveTo>
                    <a:pt x="492474" y="418411"/>
                  </a:moveTo>
                  <a:cubicBezTo>
                    <a:pt x="357712" y="376036"/>
                    <a:pt x="289948" y="353893"/>
                    <a:pt x="153660" y="307128"/>
                  </a:cubicBezTo>
                  <a:cubicBezTo>
                    <a:pt x="94105" y="222758"/>
                    <a:pt x="62992" y="178665"/>
                    <a:pt x="0" y="89142"/>
                  </a:cubicBezTo>
                  <a:cubicBezTo>
                    <a:pt x="73490" y="51920"/>
                    <a:pt x="110521" y="33977"/>
                    <a:pt x="185155" y="0"/>
                  </a:cubicBezTo>
                  <a:cubicBezTo>
                    <a:pt x="323163" y="52111"/>
                    <a:pt x="391879" y="77307"/>
                    <a:pt x="528932" y="125600"/>
                  </a:cubicBezTo>
                  <a:cubicBezTo>
                    <a:pt x="592113" y="208442"/>
                    <a:pt x="623418" y="249291"/>
                    <a:pt x="683546" y="327934"/>
                  </a:cubicBezTo>
                  <a:cubicBezTo>
                    <a:pt x="607003" y="363628"/>
                    <a:pt x="569017" y="381762"/>
                    <a:pt x="492474" y="418411"/>
                  </a:cubicBezTo>
                  <a:close/>
                  <a:moveTo>
                    <a:pt x="165304" y="301210"/>
                  </a:moveTo>
                  <a:cubicBezTo>
                    <a:pt x="293194" y="345113"/>
                    <a:pt x="356757" y="366110"/>
                    <a:pt x="483311" y="406195"/>
                  </a:cubicBezTo>
                  <a:cubicBezTo>
                    <a:pt x="555082" y="371645"/>
                    <a:pt x="590777" y="354657"/>
                    <a:pt x="662166" y="321253"/>
                  </a:cubicBezTo>
                  <a:cubicBezTo>
                    <a:pt x="605666" y="247191"/>
                    <a:pt x="576270" y="208633"/>
                    <a:pt x="517097" y="130944"/>
                  </a:cubicBezTo>
                  <a:cubicBezTo>
                    <a:pt x="388635" y="85515"/>
                    <a:pt x="324117" y="62036"/>
                    <a:pt x="194699" y="13362"/>
                  </a:cubicBezTo>
                  <a:cubicBezTo>
                    <a:pt x="124646" y="45430"/>
                    <a:pt x="89905" y="62227"/>
                    <a:pt x="20998" y="97159"/>
                  </a:cubicBezTo>
                  <a:cubicBezTo>
                    <a:pt x="80170" y="180764"/>
                    <a:pt x="109185" y="221995"/>
                    <a:pt x="165304" y="301210"/>
                  </a:cubicBezTo>
                  <a:close/>
                </a:path>
              </a:pathLst>
            </a:custGeom>
            <a:grpFill/>
            <a:ln w="19088" cap="flat">
              <a:noFill/>
              <a:prstDash val="solid"/>
              <a:miter/>
            </a:ln>
          </p:spPr>
          <p:txBody>
            <a:bodyPr rtlCol="0" anchor="ctr"/>
            <a:lstStyle/>
            <a:p>
              <a:endParaRPr lang="en-US" dirty="0"/>
            </a:p>
          </p:txBody>
        </p:sp>
        <p:sp>
          <p:nvSpPr>
            <p:cNvPr id="931" name="Freeform: Shape 930">
              <a:extLst>
                <a:ext uri="{FF2B5EF4-FFF2-40B4-BE49-F238E27FC236}">
                  <a16:creationId xmlns:a16="http://schemas.microsoft.com/office/drawing/2014/main" id="{03C2B18C-175B-449C-A4C2-BFC898CB8B57}"/>
                </a:ext>
              </a:extLst>
            </p:cNvPr>
            <p:cNvSpPr/>
            <p:nvPr/>
          </p:nvSpPr>
          <p:spPr>
            <a:xfrm>
              <a:off x="12916369" y="6260194"/>
              <a:ext cx="687172" cy="381762"/>
            </a:xfrm>
            <a:custGeom>
              <a:avLst/>
              <a:gdLst>
                <a:gd name="connsiteX0" fmla="*/ 495528 w 687171"/>
                <a:gd name="connsiteY0" fmla="*/ 387488 h 381761"/>
                <a:gd name="connsiteX1" fmla="*/ 154613 w 687171"/>
                <a:gd name="connsiteY1" fmla="*/ 282313 h 381761"/>
                <a:gd name="connsiteX2" fmla="*/ 0 w 687171"/>
                <a:gd name="connsiteY2" fmla="*/ 79407 h 381761"/>
                <a:gd name="connsiteX3" fmla="*/ 188591 w 687171"/>
                <a:gd name="connsiteY3" fmla="*/ 0 h 381761"/>
                <a:gd name="connsiteX4" fmla="*/ 534276 w 687171"/>
                <a:gd name="connsiteY4" fmla="*/ 117773 h 381761"/>
                <a:gd name="connsiteX5" fmla="*/ 687554 w 687171"/>
                <a:gd name="connsiteY5" fmla="*/ 304264 h 381761"/>
                <a:gd name="connsiteX6" fmla="*/ 495528 w 687171"/>
                <a:gd name="connsiteY6" fmla="*/ 387488 h 381761"/>
                <a:gd name="connsiteX7" fmla="*/ 166449 w 687171"/>
                <a:gd name="connsiteY7" fmla="*/ 276777 h 381761"/>
                <a:gd name="connsiteX8" fmla="*/ 486364 w 687171"/>
                <a:gd name="connsiteY8" fmla="*/ 376035 h 381761"/>
                <a:gd name="connsiteX9" fmla="*/ 666365 w 687171"/>
                <a:gd name="connsiteY9" fmla="*/ 297965 h 381761"/>
                <a:gd name="connsiteX10" fmla="*/ 522632 w 687171"/>
                <a:gd name="connsiteY10" fmla="*/ 122355 h 381761"/>
                <a:gd name="connsiteX11" fmla="*/ 198326 w 687171"/>
                <a:gd name="connsiteY11" fmla="*/ 12216 h 381761"/>
                <a:gd name="connsiteX12" fmla="*/ 21379 w 687171"/>
                <a:gd name="connsiteY12" fmla="*/ 87042 h 381761"/>
                <a:gd name="connsiteX13" fmla="*/ 166449 w 687171"/>
                <a:gd name="connsiteY13" fmla="*/ 276777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87171" h="381761">
                  <a:moveTo>
                    <a:pt x="495528" y="387488"/>
                  </a:moveTo>
                  <a:cubicBezTo>
                    <a:pt x="360192" y="347594"/>
                    <a:pt x="292048" y="326597"/>
                    <a:pt x="154613" y="282313"/>
                  </a:cubicBezTo>
                  <a:cubicBezTo>
                    <a:pt x="94486" y="203479"/>
                    <a:pt x="63182" y="162440"/>
                    <a:pt x="0" y="79407"/>
                  </a:cubicBezTo>
                  <a:cubicBezTo>
                    <a:pt x="74825" y="46002"/>
                    <a:pt x="112429" y="30159"/>
                    <a:pt x="188591" y="0"/>
                  </a:cubicBezTo>
                  <a:cubicBezTo>
                    <a:pt x="327742" y="49056"/>
                    <a:pt x="396841" y="72726"/>
                    <a:pt x="534276" y="117773"/>
                  </a:cubicBezTo>
                  <a:cubicBezTo>
                    <a:pt x="596694" y="193744"/>
                    <a:pt x="627617" y="231538"/>
                    <a:pt x="687554" y="304264"/>
                  </a:cubicBezTo>
                  <a:cubicBezTo>
                    <a:pt x="610628" y="336714"/>
                    <a:pt x="572261" y="353512"/>
                    <a:pt x="495528" y="387488"/>
                  </a:cubicBezTo>
                  <a:close/>
                  <a:moveTo>
                    <a:pt x="166449" y="276777"/>
                  </a:moveTo>
                  <a:cubicBezTo>
                    <a:pt x="295294" y="318389"/>
                    <a:pt x="359238" y="338241"/>
                    <a:pt x="486364" y="376035"/>
                  </a:cubicBezTo>
                  <a:cubicBezTo>
                    <a:pt x="558327" y="344158"/>
                    <a:pt x="594404" y="328506"/>
                    <a:pt x="666365" y="297965"/>
                  </a:cubicBezTo>
                  <a:cubicBezTo>
                    <a:pt x="610056" y="229439"/>
                    <a:pt x="581042" y="193935"/>
                    <a:pt x="522632" y="122355"/>
                  </a:cubicBezTo>
                  <a:cubicBezTo>
                    <a:pt x="393597" y="80170"/>
                    <a:pt x="328888" y="58028"/>
                    <a:pt x="198326" y="12216"/>
                  </a:cubicBezTo>
                  <a:cubicBezTo>
                    <a:pt x="126936" y="40657"/>
                    <a:pt x="91623" y="55737"/>
                    <a:pt x="21379" y="87042"/>
                  </a:cubicBezTo>
                  <a:cubicBezTo>
                    <a:pt x="80552" y="164539"/>
                    <a:pt x="109948" y="202906"/>
                    <a:pt x="166449" y="276777"/>
                  </a:cubicBezTo>
                  <a:close/>
                </a:path>
              </a:pathLst>
            </a:custGeom>
            <a:grpFill/>
            <a:ln w="19088" cap="flat">
              <a:noFill/>
              <a:prstDash val="solid"/>
              <a:miter/>
            </a:ln>
          </p:spPr>
          <p:txBody>
            <a:bodyPr rtlCol="0" anchor="ctr"/>
            <a:lstStyle/>
            <a:p>
              <a:endParaRPr lang="en-US" dirty="0"/>
            </a:p>
          </p:txBody>
        </p:sp>
        <p:sp>
          <p:nvSpPr>
            <p:cNvPr id="932" name="Freeform: Shape 931">
              <a:extLst>
                <a:ext uri="{FF2B5EF4-FFF2-40B4-BE49-F238E27FC236}">
                  <a16:creationId xmlns:a16="http://schemas.microsoft.com/office/drawing/2014/main" id="{6991A44D-B3C0-4F58-AD62-0682AA3A52F6}"/>
                </a:ext>
              </a:extLst>
            </p:cNvPr>
            <p:cNvSpPr/>
            <p:nvPr/>
          </p:nvSpPr>
          <p:spPr>
            <a:xfrm>
              <a:off x="13434229" y="6304669"/>
              <a:ext cx="668084" cy="343586"/>
            </a:xfrm>
            <a:custGeom>
              <a:avLst/>
              <a:gdLst>
                <a:gd name="connsiteX0" fmla="*/ 494382 w 668083"/>
                <a:gd name="connsiteY0" fmla="*/ 356756 h 343585"/>
                <a:gd name="connsiteX1" fmla="*/ 153277 w 668083"/>
                <a:gd name="connsiteY1" fmla="*/ 259025 h 343585"/>
                <a:gd name="connsiteX2" fmla="*/ 0 w 668083"/>
                <a:gd name="connsiteY2" fmla="*/ 71962 h 343585"/>
                <a:gd name="connsiteX3" fmla="*/ 191453 w 668083"/>
                <a:gd name="connsiteY3" fmla="*/ 0 h 343585"/>
                <a:gd name="connsiteX4" fmla="*/ 536375 w 668083"/>
                <a:gd name="connsiteY4" fmla="*/ 107657 h 343585"/>
                <a:gd name="connsiteX5" fmla="*/ 686981 w 668083"/>
                <a:gd name="connsiteY5" fmla="*/ 279259 h 343585"/>
                <a:gd name="connsiteX6" fmla="*/ 494382 w 668083"/>
                <a:gd name="connsiteY6" fmla="*/ 356756 h 343585"/>
                <a:gd name="connsiteX7" fmla="*/ 165113 w 668083"/>
                <a:gd name="connsiteY7" fmla="*/ 254062 h 343585"/>
                <a:gd name="connsiteX8" fmla="*/ 485219 w 668083"/>
                <a:gd name="connsiteY8" fmla="*/ 346258 h 343585"/>
                <a:gd name="connsiteX9" fmla="*/ 665793 w 668083"/>
                <a:gd name="connsiteY9" fmla="*/ 273341 h 343585"/>
                <a:gd name="connsiteX10" fmla="*/ 524350 w 668083"/>
                <a:gd name="connsiteY10" fmla="*/ 112047 h 343585"/>
                <a:gd name="connsiteX11" fmla="*/ 200807 w 668083"/>
                <a:gd name="connsiteY11" fmla="*/ 11262 h 343585"/>
                <a:gd name="connsiteX12" fmla="*/ 21188 w 668083"/>
                <a:gd name="connsiteY12" fmla="*/ 79025 h 343585"/>
                <a:gd name="connsiteX13" fmla="*/ 165113 w 668083"/>
                <a:gd name="connsiteY13" fmla="*/ 254062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43585">
                  <a:moveTo>
                    <a:pt x="494382" y="356756"/>
                  </a:moveTo>
                  <a:cubicBezTo>
                    <a:pt x="359047" y="319726"/>
                    <a:pt x="290902" y="300256"/>
                    <a:pt x="153277" y="259025"/>
                  </a:cubicBezTo>
                  <a:cubicBezTo>
                    <a:pt x="93341" y="186109"/>
                    <a:pt x="62418" y="148123"/>
                    <a:pt x="0" y="71962"/>
                  </a:cubicBezTo>
                  <a:cubicBezTo>
                    <a:pt x="75970" y="41803"/>
                    <a:pt x="114338" y="27296"/>
                    <a:pt x="191453" y="0"/>
                  </a:cubicBezTo>
                  <a:cubicBezTo>
                    <a:pt x="330415" y="45239"/>
                    <a:pt x="399514" y="66617"/>
                    <a:pt x="536375" y="107657"/>
                  </a:cubicBezTo>
                  <a:cubicBezTo>
                    <a:pt x="597457" y="177328"/>
                    <a:pt x="627808" y="211878"/>
                    <a:pt x="686981" y="279259"/>
                  </a:cubicBezTo>
                  <a:cubicBezTo>
                    <a:pt x="609865" y="309609"/>
                    <a:pt x="571307" y="325070"/>
                    <a:pt x="494382" y="356756"/>
                  </a:cubicBezTo>
                  <a:close/>
                  <a:moveTo>
                    <a:pt x="165113" y="254062"/>
                  </a:moveTo>
                  <a:cubicBezTo>
                    <a:pt x="294147" y="292811"/>
                    <a:pt x="358093" y="311136"/>
                    <a:pt x="485219" y="346258"/>
                  </a:cubicBezTo>
                  <a:cubicBezTo>
                    <a:pt x="557373" y="316481"/>
                    <a:pt x="593450" y="301973"/>
                    <a:pt x="665793" y="273341"/>
                  </a:cubicBezTo>
                  <a:cubicBezTo>
                    <a:pt x="610246" y="209969"/>
                    <a:pt x="581614" y="177328"/>
                    <a:pt x="524350" y="112047"/>
                  </a:cubicBezTo>
                  <a:cubicBezTo>
                    <a:pt x="395887" y="73680"/>
                    <a:pt x="331178" y="53446"/>
                    <a:pt x="200807" y="11262"/>
                  </a:cubicBezTo>
                  <a:cubicBezTo>
                    <a:pt x="128463" y="37222"/>
                    <a:pt x="92577" y="50774"/>
                    <a:pt x="21188" y="79025"/>
                  </a:cubicBezTo>
                  <a:cubicBezTo>
                    <a:pt x="79788" y="150223"/>
                    <a:pt x="108802" y="185536"/>
                    <a:pt x="165113" y="254062"/>
                  </a:cubicBezTo>
                  <a:close/>
                </a:path>
              </a:pathLst>
            </a:custGeom>
            <a:grpFill/>
            <a:ln w="19088" cap="flat">
              <a:noFill/>
              <a:prstDash val="solid"/>
              <a:miter/>
            </a:ln>
          </p:spPr>
          <p:txBody>
            <a:bodyPr rtlCol="0" anchor="ctr"/>
            <a:lstStyle/>
            <a:p>
              <a:endParaRPr lang="en-US" dirty="0"/>
            </a:p>
          </p:txBody>
        </p:sp>
        <p:sp>
          <p:nvSpPr>
            <p:cNvPr id="933" name="Freeform: Shape 932">
              <a:extLst>
                <a:ext uri="{FF2B5EF4-FFF2-40B4-BE49-F238E27FC236}">
                  <a16:creationId xmlns:a16="http://schemas.microsoft.com/office/drawing/2014/main" id="{3F4CC742-B9EC-4D35-A40D-3C24E45D06F7}"/>
                </a:ext>
              </a:extLst>
            </p:cNvPr>
            <p:cNvSpPr/>
            <p:nvPr/>
          </p:nvSpPr>
          <p:spPr>
            <a:xfrm>
              <a:off x="13953807" y="6344181"/>
              <a:ext cx="668084" cy="324498"/>
            </a:xfrm>
            <a:custGeom>
              <a:avLst/>
              <a:gdLst>
                <a:gd name="connsiteX0" fmla="*/ 490755 w 668083"/>
                <a:gd name="connsiteY0" fmla="*/ 328697 h 324497"/>
                <a:gd name="connsiteX1" fmla="*/ 150796 w 668083"/>
                <a:gd name="connsiteY1" fmla="*/ 239174 h 324497"/>
                <a:gd name="connsiteX2" fmla="*/ 0 w 668083"/>
                <a:gd name="connsiteY2" fmla="*/ 67190 h 324497"/>
                <a:gd name="connsiteX3" fmla="*/ 192791 w 668083"/>
                <a:gd name="connsiteY3" fmla="*/ 0 h 324497"/>
                <a:gd name="connsiteX4" fmla="*/ 534086 w 668083"/>
                <a:gd name="connsiteY4" fmla="*/ 95822 h 324497"/>
                <a:gd name="connsiteX5" fmla="*/ 682400 w 668083"/>
                <a:gd name="connsiteY5" fmla="*/ 254444 h 324497"/>
                <a:gd name="connsiteX6" fmla="*/ 490755 w 668083"/>
                <a:gd name="connsiteY6" fmla="*/ 328697 h 324497"/>
                <a:gd name="connsiteX7" fmla="*/ 162822 w 668083"/>
                <a:gd name="connsiteY7" fmla="*/ 234402 h 324497"/>
                <a:gd name="connsiteX8" fmla="*/ 481785 w 668083"/>
                <a:gd name="connsiteY8" fmla="*/ 318771 h 324497"/>
                <a:gd name="connsiteX9" fmla="*/ 661594 w 668083"/>
                <a:gd name="connsiteY9" fmla="*/ 249100 h 324497"/>
                <a:gd name="connsiteX10" fmla="*/ 522442 w 668083"/>
                <a:gd name="connsiteY10" fmla="*/ 100022 h 324497"/>
                <a:gd name="connsiteX11" fmla="*/ 202335 w 668083"/>
                <a:gd name="connsiteY11" fmla="*/ 10117 h 324497"/>
                <a:gd name="connsiteX12" fmla="*/ 21570 w 668083"/>
                <a:gd name="connsiteY12" fmla="*/ 73489 h 324497"/>
                <a:gd name="connsiteX13" fmla="*/ 162822 w 668083"/>
                <a:gd name="connsiteY13" fmla="*/ 234402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24497">
                  <a:moveTo>
                    <a:pt x="490755" y="328697"/>
                  </a:moveTo>
                  <a:cubicBezTo>
                    <a:pt x="355802" y="294720"/>
                    <a:pt x="287849" y="276968"/>
                    <a:pt x="150796" y="239174"/>
                  </a:cubicBezTo>
                  <a:cubicBezTo>
                    <a:pt x="91624" y="171602"/>
                    <a:pt x="61273" y="137053"/>
                    <a:pt x="0" y="67190"/>
                  </a:cubicBezTo>
                  <a:cubicBezTo>
                    <a:pt x="76543" y="39321"/>
                    <a:pt x="115102" y="25769"/>
                    <a:pt x="192791" y="0"/>
                  </a:cubicBezTo>
                  <a:cubicBezTo>
                    <a:pt x="330606" y="40467"/>
                    <a:pt x="398751" y="59555"/>
                    <a:pt x="534086" y="95822"/>
                  </a:cubicBezTo>
                  <a:cubicBezTo>
                    <a:pt x="593832" y="159768"/>
                    <a:pt x="623800" y="191645"/>
                    <a:pt x="682400" y="254444"/>
                  </a:cubicBezTo>
                  <a:cubicBezTo>
                    <a:pt x="605857" y="283649"/>
                    <a:pt x="567490" y="298538"/>
                    <a:pt x="490755" y="328697"/>
                  </a:cubicBezTo>
                  <a:close/>
                  <a:moveTo>
                    <a:pt x="162822" y="234402"/>
                  </a:moveTo>
                  <a:cubicBezTo>
                    <a:pt x="291285" y="269906"/>
                    <a:pt x="355039" y="286703"/>
                    <a:pt x="481785" y="318771"/>
                  </a:cubicBezTo>
                  <a:cubicBezTo>
                    <a:pt x="553746" y="290521"/>
                    <a:pt x="589632" y="276587"/>
                    <a:pt x="661594" y="249100"/>
                  </a:cubicBezTo>
                  <a:cubicBezTo>
                    <a:pt x="606429" y="190118"/>
                    <a:pt x="578560" y="160149"/>
                    <a:pt x="522442" y="100022"/>
                  </a:cubicBezTo>
                  <a:cubicBezTo>
                    <a:pt x="395506" y="65854"/>
                    <a:pt x="331370" y="47911"/>
                    <a:pt x="202335" y="10117"/>
                  </a:cubicBezTo>
                  <a:cubicBezTo>
                    <a:pt x="129609" y="34549"/>
                    <a:pt x="93532" y="47148"/>
                    <a:pt x="21570" y="73489"/>
                  </a:cubicBezTo>
                  <a:cubicBezTo>
                    <a:pt x="78644" y="138580"/>
                    <a:pt x="107085" y="171029"/>
                    <a:pt x="162822" y="234402"/>
                  </a:cubicBezTo>
                  <a:close/>
                </a:path>
              </a:pathLst>
            </a:custGeom>
            <a:grpFill/>
            <a:ln w="19088" cap="flat">
              <a:noFill/>
              <a:prstDash val="solid"/>
              <a:miter/>
            </a:ln>
          </p:spPr>
          <p:txBody>
            <a:bodyPr rtlCol="0" anchor="ctr"/>
            <a:lstStyle/>
            <a:p>
              <a:endParaRPr lang="en-US" dirty="0"/>
            </a:p>
          </p:txBody>
        </p:sp>
        <p:sp>
          <p:nvSpPr>
            <p:cNvPr id="934" name="Freeform: Shape 933">
              <a:extLst>
                <a:ext uri="{FF2B5EF4-FFF2-40B4-BE49-F238E27FC236}">
                  <a16:creationId xmlns:a16="http://schemas.microsoft.com/office/drawing/2014/main" id="{2C812327-845C-4623-9EA7-7F556FCAD5B7}"/>
                </a:ext>
              </a:extLst>
            </p:cNvPr>
            <p:cNvSpPr/>
            <p:nvPr/>
          </p:nvSpPr>
          <p:spPr>
            <a:xfrm>
              <a:off x="14471667" y="6373386"/>
              <a:ext cx="668084" cy="305409"/>
            </a:xfrm>
            <a:custGeom>
              <a:avLst/>
              <a:gdLst>
                <a:gd name="connsiteX0" fmla="*/ 485792 w 668083"/>
                <a:gd name="connsiteY0" fmla="*/ 305982 h 305409"/>
                <a:gd name="connsiteX1" fmla="*/ 148315 w 668083"/>
                <a:gd name="connsiteY1" fmla="*/ 224667 h 305409"/>
                <a:gd name="connsiteX2" fmla="*/ 0 w 668083"/>
                <a:gd name="connsiteY2" fmla="*/ 65854 h 305409"/>
                <a:gd name="connsiteX3" fmla="*/ 191072 w 668083"/>
                <a:gd name="connsiteY3" fmla="*/ 0 h 305409"/>
                <a:gd name="connsiteX4" fmla="*/ 526068 w 668083"/>
                <a:gd name="connsiteY4" fmla="*/ 83033 h 305409"/>
                <a:gd name="connsiteX5" fmla="*/ 674001 w 668083"/>
                <a:gd name="connsiteY5" fmla="*/ 232111 h 305409"/>
                <a:gd name="connsiteX6" fmla="*/ 485792 w 668083"/>
                <a:gd name="connsiteY6" fmla="*/ 305982 h 305409"/>
                <a:gd name="connsiteX7" fmla="*/ 159958 w 668083"/>
                <a:gd name="connsiteY7" fmla="*/ 220086 h 305409"/>
                <a:gd name="connsiteX8" fmla="*/ 476630 w 668083"/>
                <a:gd name="connsiteY8" fmla="*/ 296629 h 305409"/>
                <a:gd name="connsiteX9" fmla="*/ 653004 w 668083"/>
                <a:gd name="connsiteY9" fmla="*/ 227339 h 305409"/>
                <a:gd name="connsiteX10" fmla="*/ 514233 w 668083"/>
                <a:gd name="connsiteY10" fmla="*/ 87423 h 305409"/>
                <a:gd name="connsiteX11" fmla="*/ 199853 w 668083"/>
                <a:gd name="connsiteY11" fmla="*/ 9353 h 305409"/>
                <a:gd name="connsiteX12" fmla="*/ 20807 w 668083"/>
                <a:gd name="connsiteY12" fmla="*/ 71580 h 305409"/>
                <a:gd name="connsiteX13" fmla="*/ 159958 w 668083"/>
                <a:gd name="connsiteY13" fmla="*/ 220086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05409">
                  <a:moveTo>
                    <a:pt x="485792" y="305982"/>
                  </a:moveTo>
                  <a:cubicBezTo>
                    <a:pt x="351604" y="274869"/>
                    <a:pt x="284222" y="258644"/>
                    <a:pt x="148315" y="224667"/>
                  </a:cubicBezTo>
                  <a:cubicBezTo>
                    <a:pt x="89714" y="161867"/>
                    <a:pt x="59746" y="129799"/>
                    <a:pt x="0" y="65854"/>
                  </a:cubicBezTo>
                  <a:cubicBezTo>
                    <a:pt x="76352" y="38940"/>
                    <a:pt x="114529" y="25769"/>
                    <a:pt x="191072" y="0"/>
                  </a:cubicBezTo>
                  <a:cubicBezTo>
                    <a:pt x="326407" y="35122"/>
                    <a:pt x="393216" y="51729"/>
                    <a:pt x="526068" y="83033"/>
                  </a:cubicBezTo>
                  <a:cubicBezTo>
                    <a:pt x="585242" y="142588"/>
                    <a:pt x="614828" y="172557"/>
                    <a:pt x="674001" y="232111"/>
                  </a:cubicBezTo>
                  <a:cubicBezTo>
                    <a:pt x="598985" y="261507"/>
                    <a:pt x="561382" y="276396"/>
                    <a:pt x="485792" y="305982"/>
                  </a:cubicBezTo>
                  <a:close/>
                  <a:moveTo>
                    <a:pt x="159958" y="220086"/>
                  </a:moveTo>
                  <a:cubicBezTo>
                    <a:pt x="287467" y="252154"/>
                    <a:pt x="350648" y="267233"/>
                    <a:pt x="476630" y="296629"/>
                  </a:cubicBezTo>
                  <a:cubicBezTo>
                    <a:pt x="547638" y="268760"/>
                    <a:pt x="582760" y="255017"/>
                    <a:pt x="653004" y="227339"/>
                  </a:cubicBezTo>
                  <a:cubicBezTo>
                    <a:pt x="597648" y="171411"/>
                    <a:pt x="569781" y="143352"/>
                    <a:pt x="514233" y="87423"/>
                  </a:cubicBezTo>
                  <a:cubicBezTo>
                    <a:pt x="389398" y="57837"/>
                    <a:pt x="326598" y="42376"/>
                    <a:pt x="199853" y="9353"/>
                  </a:cubicBezTo>
                  <a:cubicBezTo>
                    <a:pt x="128273" y="33786"/>
                    <a:pt x="92387" y="46193"/>
                    <a:pt x="20807" y="71580"/>
                  </a:cubicBezTo>
                  <a:cubicBezTo>
                    <a:pt x="76926" y="131326"/>
                    <a:pt x="104795" y="161294"/>
                    <a:pt x="159958" y="220086"/>
                  </a:cubicBezTo>
                  <a:close/>
                </a:path>
              </a:pathLst>
            </a:custGeom>
            <a:grpFill/>
            <a:ln w="19088" cap="flat">
              <a:noFill/>
              <a:prstDash val="solid"/>
              <a:miter/>
            </a:ln>
          </p:spPr>
          <p:txBody>
            <a:bodyPr rtlCol="0" anchor="ctr"/>
            <a:lstStyle/>
            <a:p>
              <a:endParaRPr lang="en-US" dirty="0"/>
            </a:p>
          </p:txBody>
        </p:sp>
        <p:sp>
          <p:nvSpPr>
            <p:cNvPr id="935" name="Freeform: Shape 934">
              <a:extLst>
                <a:ext uri="{FF2B5EF4-FFF2-40B4-BE49-F238E27FC236}">
                  <a16:creationId xmlns:a16="http://schemas.microsoft.com/office/drawing/2014/main" id="{9EC7B288-7341-446B-A915-B6B7D3F8FB1E}"/>
                </a:ext>
              </a:extLst>
            </p:cNvPr>
            <p:cNvSpPr/>
            <p:nvPr/>
          </p:nvSpPr>
          <p:spPr>
            <a:xfrm>
              <a:off x="14981319" y="6387320"/>
              <a:ext cx="648995" cy="286321"/>
            </a:xfrm>
            <a:custGeom>
              <a:avLst/>
              <a:gdLst>
                <a:gd name="connsiteX0" fmla="*/ 482739 w 648995"/>
                <a:gd name="connsiteY0" fmla="*/ 291857 h 286321"/>
                <a:gd name="connsiteX1" fmla="*/ 147933 w 648995"/>
                <a:gd name="connsiteY1" fmla="*/ 217986 h 286321"/>
                <a:gd name="connsiteX2" fmla="*/ 0 w 648995"/>
                <a:gd name="connsiteY2" fmla="*/ 68717 h 286321"/>
                <a:gd name="connsiteX3" fmla="*/ 184964 w 648995"/>
                <a:gd name="connsiteY3" fmla="*/ 0 h 286321"/>
                <a:gd name="connsiteX4" fmla="*/ 511561 w 648995"/>
                <a:gd name="connsiteY4" fmla="*/ 70053 h 286321"/>
                <a:gd name="connsiteX5" fmla="*/ 662929 w 648995"/>
                <a:gd name="connsiteY5" fmla="*/ 214359 h 286321"/>
                <a:gd name="connsiteX6" fmla="*/ 482739 w 648995"/>
                <a:gd name="connsiteY6" fmla="*/ 291857 h 286321"/>
                <a:gd name="connsiteX7" fmla="*/ 159386 w 648995"/>
                <a:gd name="connsiteY7" fmla="*/ 213405 h 286321"/>
                <a:gd name="connsiteX8" fmla="*/ 473385 w 648995"/>
                <a:gd name="connsiteY8" fmla="*/ 282695 h 286321"/>
                <a:gd name="connsiteX9" fmla="*/ 642506 w 648995"/>
                <a:gd name="connsiteY9" fmla="*/ 210160 h 286321"/>
                <a:gd name="connsiteX10" fmla="*/ 500681 w 648995"/>
                <a:gd name="connsiteY10" fmla="*/ 74634 h 286321"/>
                <a:gd name="connsiteX11" fmla="*/ 193936 w 648995"/>
                <a:gd name="connsiteY11" fmla="*/ 8780 h 286321"/>
                <a:gd name="connsiteX12" fmla="*/ 20615 w 648995"/>
                <a:gd name="connsiteY12" fmla="*/ 73680 h 286321"/>
                <a:gd name="connsiteX13" fmla="*/ 159386 w 648995"/>
                <a:gd name="connsiteY13" fmla="*/ 213405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286321">
                  <a:moveTo>
                    <a:pt x="482739" y="291857"/>
                  </a:moveTo>
                  <a:cubicBezTo>
                    <a:pt x="349122" y="263034"/>
                    <a:pt x="282314" y="248527"/>
                    <a:pt x="147933" y="217986"/>
                  </a:cubicBezTo>
                  <a:cubicBezTo>
                    <a:pt x="88951" y="158431"/>
                    <a:pt x="59174" y="128463"/>
                    <a:pt x="0" y="68717"/>
                  </a:cubicBezTo>
                  <a:cubicBezTo>
                    <a:pt x="74444" y="41230"/>
                    <a:pt x="111475" y="27487"/>
                    <a:pt x="184964" y="0"/>
                  </a:cubicBezTo>
                  <a:cubicBezTo>
                    <a:pt x="316672" y="29586"/>
                    <a:pt x="381953" y="43521"/>
                    <a:pt x="511561" y="70053"/>
                  </a:cubicBezTo>
                  <a:cubicBezTo>
                    <a:pt x="571498" y="127318"/>
                    <a:pt x="601848" y="156140"/>
                    <a:pt x="662929" y="214359"/>
                  </a:cubicBezTo>
                  <a:cubicBezTo>
                    <a:pt x="591922" y="245854"/>
                    <a:pt x="555845" y="261316"/>
                    <a:pt x="482739" y="291857"/>
                  </a:cubicBezTo>
                  <a:close/>
                  <a:moveTo>
                    <a:pt x="159386" y="213405"/>
                  </a:moveTo>
                  <a:cubicBezTo>
                    <a:pt x="285367" y="242037"/>
                    <a:pt x="347976" y="255780"/>
                    <a:pt x="473385" y="282695"/>
                  </a:cubicBezTo>
                  <a:cubicBezTo>
                    <a:pt x="541911" y="254062"/>
                    <a:pt x="575888" y="239555"/>
                    <a:pt x="642506" y="210160"/>
                  </a:cubicBezTo>
                  <a:cubicBezTo>
                    <a:pt x="585242" y="155568"/>
                    <a:pt x="556800" y="128463"/>
                    <a:pt x="500681" y="74634"/>
                  </a:cubicBezTo>
                  <a:cubicBezTo>
                    <a:pt x="378708" y="49438"/>
                    <a:pt x="317626" y="36458"/>
                    <a:pt x="193936" y="8780"/>
                  </a:cubicBezTo>
                  <a:cubicBezTo>
                    <a:pt x="125218" y="34740"/>
                    <a:pt x="90477" y="47720"/>
                    <a:pt x="20615" y="73680"/>
                  </a:cubicBezTo>
                  <a:cubicBezTo>
                    <a:pt x="76161" y="129608"/>
                    <a:pt x="104030" y="157477"/>
                    <a:pt x="159386" y="213405"/>
                  </a:cubicBezTo>
                  <a:close/>
                </a:path>
              </a:pathLst>
            </a:custGeom>
            <a:grpFill/>
            <a:ln w="19088" cap="flat">
              <a:noFill/>
              <a:prstDash val="solid"/>
              <a:miter/>
            </a:ln>
          </p:spPr>
          <p:txBody>
            <a:bodyPr rtlCol="0" anchor="ctr"/>
            <a:lstStyle/>
            <a:p>
              <a:endParaRPr lang="en-US" dirty="0"/>
            </a:p>
          </p:txBody>
        </p:sp>
        <p:sp>
          <p:nvSpPr>
            <p:cNvPr id="936" name="Freeform: Shape 935">
              <a:extLst>
                <a:ext uri="{FF2B5EF4-FFF2-40B4-BE49-F238E27FC236}">
                  <a16:creationId xmlns:a16="http://schemas.microsoft.com/office/drawing/2014/main" id="{96657E6F-BE97-462D-8AB0-300A3DA6F315}"/>
                </a:ext>
              </a:extLst>
            </p:cNvPr>
            <p:cNvSpPr/>
            <p:nvPr/>
          </p:nvSpPr>
          <p:spPr>
            <a:xfrm>
              <a:off x="-3448050" y="6597289"/>
              <a:ext cx="668084" cy="286321"/>
            </a:xfrm>
            <a:custGeom>
              <a:avLst/>
              <a:gdLst>
                <a:gd name="connsiteX0" fmla="*/ 186491 w 668083"/>
                <a:gd name="connsiteY0" fmla="*/ 300446 h 286321"/>
                <a:gd name="connsiteX1" fmla="*/ 0 w 668083"/>
                <a:gd name="connsiteY1" fmla="*/ 222758 h 286321"/>
                <a:gd name="connsiteX2" fmla="*/ 158813 w 668083"/>
                <a:gd name="connsiteY2" fmla="*/ 71389 h 286321"/>
                <a:gd name="connsiteX3" fmla="*/ 492091 w 668083"/>
                <a:gd name="connsiteY3" fmla="*/ 0 h 286321"/>
                <a:gd name="connsiteX4" fmla="*/ 676864 w 668083"/>
                <a:gd name="connsiteY4" fmla="*/ 74825 h 286321"/>
                <a:gd name="connsiteX5" fmla="*/ 528168 w 668083"/>
                <a:gd name="connsiteY5" fmla="*/ 225048 h 286321"/>
                <a:gd name="connsiteX6" fmla="*/ 186491 w 668083"/>
                <a:gd name="connsiteY6" fmla="*/ 300446 h 286321"/>
                <a:gd name="connsiteX7" fmla="*/ 21188 w 668083"/>
                <a:gd name="connsiteY7" fmla="*/ 218177 h 286321"/>
                <a:gd name="connsiteX8" fmla="*/ 196035 w 668083"/>
                <a:gd name="connsiteY8" fmla="*/ 290902 h 286321"/>
                <a:gd name="connsiteX9" fmla="*/ 516333 w 668083"/>
                <a:gd name="connsiteY9" fmla="*/ 220467 h 286321"/>
                <a:gd name="connsiteX10" fmla="*/ 656058 w 668083"/>
                <a:gd name="connsiteY10" fmla="*/ 79597 h 286321"/>
                <a:gd name="connsiteX11" fmla="*/ 482738 w 668083"/>
                <a:gd name="connsiteY11" fmla="*/ 9353 h 286321"/>
                <a:gd name="connsiteX12" fmla="*/ 169884 w 668083"/>
                <a:gd name="connsiteY12" fmla="*/ 76352 h 286321"/>
                <a:gd name="connsiteX13" fmla="*/ 21188 w 668083"/>
                <a:gd name="connsiteY13" fmla="*/ 218177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86321">
                  <a:moveTo>
                    <a:pt x="186491" y="300446"/>
                  </a:moveTo>
                  <a:cubicBezTo>
                    <a:pt x="110520" y="269906"/>
                    <a:pt x="73298" y="254444"/>
                    <a:pt x="0" y="222758"/>
                  </a:cubicBezTo>
                  <a:cubicBezTo>
                    <a:pt x="64136" y="161676"/>
                    <a:pt x="96013" y="131326"/>
                    <a:pt x="158813" y="71389"/>
                  </a:cubicBezTo>
                  <a:cubicBezTo>
                    <a:pt x="292239" y="43139"/>
                    <a:pt x="358475" y="29014"/>
                    <a:pt x="492091" y="0"/>
                  </a:cubicBezTo>
                  <a:cubicBezTo>
                    <a:pt x="565199" y="29968"/>
                    <a:pt x="602230" y="44857"/>
                    <a:pt x="676864" y="74825"/>
                  </a:cubicBezTo>
                  <a:cubicBezTo>
                    <a:pt x="616927" y="135143"/>
                    <a:pt x="587150" y="165303"/>
                    <a:pt x="528168" y="225048"/>
                  </a:cubicBezTo>
                  <a:cubicBezTo>
                    <a:pt x="392070" y="255017"/>
                    <a:pt x="324116" y="269906"/>
                    <a:pt x="186491" y="300446"/>
                  </a:cubicBezTo>
                  <a:close/>
                  <a:moveTo>
                    <a:pt x="21188" y="218177"/>
                  </a:moveTo>
                  <a:cubicBezTo>
                    <a:pt x="89905" y="247763"/>
                    <a:pt x="124836" y="262270"/>
                    <a:pt x="196035" y="290902"/>
                  </a:cubicBezTo>
                  <a:cubicBezTo>
                    <a:pt x="325070" y="262461"/>
                    <a:pt x="388825" y="248527"/>
                    <a:pt x="516333" y="220467"/>
                  </a:cubicBezTo>
                  <a:cubicBezTo>
                    <a:pt x="571689" y="164348"/>
                    <a:pt x="599748" y="136098"/>
                    <a:pt x="656058" y="79597"/>
                  </a:cubicBezTo>
                  <a:cubicBezTo>
                    <a:pt x="586196" y="51538"/>
                    <a:pt x="551455" y="37603"/>
                    <a:pt x="482738" y="9353"/>
                  </a:cubicBezTo>
                  <a:cubicBezTo>
                    <a:pt x="357329" y="36649"/>
                    <a:pt x="295102" y="49820"/>
                    <a:pt x="169884" y="76352"/>
                  </a:cubicBezTo>
                  <a:cubicBezTo>
                    <a:pt x="110902" y="132471"/>
                    <a:pt x="81124" y="160912"/>
                    <a:pt x="21188" y="218177"/>
                  </a:cubicBezTo>
                  <a:close/>
                </a:path>
              </a:pathLst>
            </a:custGeom>
            <a:grpFill/>
            <a:ln w="19088" cap="flat">
              <a:noFill/>
              <a:prstDash val="solid"/>
              <a:miter/>
            </a:ln>
          </p:spPr>
          <p:txBody>
            <a:bodyPr rtlCol="0" anchor="ctr"/>
            <a:lstStyle/>
            <a:p>
              <a:endParaRPr lang="en-US" dirty="0"/>
            </a:p>
          </p:txBody>
        </p:sp>
        <p:sp>
          <p:nvSpPr>
            <p:cNvPr id="937" name="Freeform: Shape 936">
              <a:extLst>
                <a:ext uri="{FF2B5EF4-FFF2-40B4-BE49-F238E27FC236}">
                  <a16:creationId xmlns:a16="http://schemas.microsoft.com/office/drawing/2014/main" id="{74D67425-E1D6-407E-8EA2-7AA2FDA88D20}"/>
                </a:ext>
              </a:extLst>
            </p:cNvPr>
            <p:cNvSpPr/>
            <p:nvPr/>
          </p:nvSpPr>
          <p:spPr>
            <a:xfrm>
              <a:off x="-2936298" y="6595762"/>
              <a:ext cx="668084" cy="286321"/>
            </a:xfrm>
            <a:custGeom>
              <a:avLst/>
              <a:gdLst>
                <a:gd name="connsiteX0" fmla="*/ 193744 w 668083"/>
                <a:gd name="connsiteY0" fmla="*/ 301973 h 286321"/>
                <a:gd name="connsiteX1" fmla="*/ 0 w 668083"/>
                <a:gd name="connsiteY1" fmla="*/ 226766 h 286321"/>
                <a:gd name="connsiteX2" fmla="*/ 148887 w 668083"/>
                <a:gd name="connsiteY2" fmla="*/ 76543 h 286321"/>
                <a:gd name="connsiteX3" fmla="*/ 485029 w 668083"/>
                <a:gd name="connsiteY3" fmla="*/ 0 h 286321"/>
                <a:gd name="connsiteX4" fmla="*/ 675146 w 668083"/>
                <a:gd name="connsiteY4" fmla="*/ 73680 h 286321"/>
                <a:gd name="connsiteX5" fmla="*/ 531222 w 668083"/>
                <a:gd name="connsiteY5" fmla="*/ 226957 h 286321"/>
                <a:gd name="connsiteX6" fmla="*/ 193744 w 668083"/>
                <a:gd name="connsiteY6" fmla="*/ 301973 h 286321"/>
                <a:gd name="connsiteX7" fmla="*/ 20997 w 668083"/>
                <a:gd name="connsiteY7" fmla="*/ 221994 h 286321"/>
                <a:gd name="connsiteX8" fmla="*/ 202525 w 668083"/>
                <a:gd name="connsiteY8" fmla="*/ 292620 h 286321"/>
                <a:gd name="connsiteX9" fmla="*/ 519005 w 668083"/>
                <a:gd name="connsiteY9" fmla="*/ 222185 h 286321"/>
                <a:gd name="connsiteX10" fmla="*/ 654149 w 668083"/>
                <a:gd name="connsiteY10" fmla="*/ 78452 h 286321"/>
                <a:gd name="connsiteX11" fmla="*/ 475675 w 668083"/>
                <a:gd name="connsiteY11" fmla="*/ 9162 h 286321"/>
                <a:gd name="connsiteX12" fmla="*/ 160340 w 668083"/>
                <a:gd name="connsiteY12" fmla="*/ 80933 h 286321"/>
                <a:gd name="connsiteX13" fmla="*/ 20997 w 668083"/>
                <a:gd name="connsiteY13" fmla="*/ 221994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86321">
                  <a:moveTo>
                    <a:pt x="193744" y="301973"/>
                  </a:moveTo>
                  <a:cubicBezTo>
                    <a:pt x="115101" y="272196"/>
                    <a:pt x="76543" y="257117"/>
                    <a:pt x="0" y="226766"/>
                  </a:cubicBezTo>
                  <a:cubicBezTo>
                    <a:pt x="58982" y="167021"/>
                    <a:pt x="88951" y="136862"/>
                    <a:pt x="148887" y="76543"/>
                  </a:cubicBezTo>
                  <a:cubicBezTo>
                    <a:pt x="282695" y="46766"/>
                    <a:pt x="349694" y="31495"/>
                    <a:pt x="485029" y="0"/>
                  </a:cubicBezTo>
                  <a:cubicBezTo>
                    <a:pt x="560808" y="29205"/>
                    <a:pt x="598985" y="43902"/>
                    <a:pt x="675146" y="73680"/>
                  </a:cubicBezTo>
                  <a:cubicBezTo>
                    <a:pt x="616164" y="135907"/>
                    <a:pt x="587150" y="166830"/>
                    <a:pt x="531222" y="226957"/>
                  </a:cubicBezTo>
                  <a:cubicBezTo>
                    <a:pt x="396078" y="257307"/>
                    <a:pt x="328888" y="272196"/>
                    <a:pt x="193744" y="301973"/>
                  </a:cubicBezTo>
                  <a:close/>
                  <a:moveTo>
                    <a:pt x="20997" y="221994"/>
                  </a:moveTo>
                  <a:cubicBezTo>
                    <a:pt x="92768" y="250626"/>
                    <a:pt x="129036" y="264752"/>
                    <a:pt x="202525" y="292620"/>
                  </a:cubicBezTo>
                  <a:cubicBezTo>
                    <a:pt x="329079" y="264752"/>
                    <a:pt x="392260" y="250818"/>
                    <a:pt x="519005" y="222185"/>
                  </a:cubicBezTo>
                  <a:cubicBezTo>
                    <a:pt x="571689" y="165685"/>
                    <a:pt x="598985" y="136862"/>
                    <a:pt x="654149" y="78452"/>
                  </a:cubicBezTo>
                  <a:cubicBezTo>
                    <a:pt x="582569" y="50583"/>
                    <a:pt x="546874" y="36649"/>
                    <a:pt x="475675" y="9162"/>
                  </a:cubicBezTo>
                  <a:cubicBezTo>
                    <a:pt x="348930" y="38749"/>
                    <a:pt x="285940" y="53065"/>
                    <a:pt x="160340" y="80933"/>
                  </a:cubicBezTo>
                  <a:cubicBezTo>
                    <a:pt x="104221" y="137625"/>
                    <a:pt x="76352" y="165876"/>
                    <a:pt x="20997" y="221994"/>
                  </a:cubicBezTo>
                  <a:close/>
                </a:path>
              </a:pathLst>
            </a:custGeom>
            <a:grpFill/>
            <a:ln w="19088" cap="flat">
              <a:noFill/>
              <a:prstDash val="solid"/>
              <a:miter/>
            </a:ln>
          </p:spPr>
          <p:txBody>
            <a:bodyPr rtlCol="0" anchor="ctr"/>
            <a:lstStyle/>
            <a:p>
              <a:endParaRPr lang="en-US" dirty="0"/>
            </a:p>
          </p:txBody>
        </p:sp>
        <p:sp>
          <p:nvSpPr>
            <p:cNvPr id="938" name="Freeform: Shape 937">
              <a:extLst>
                <a:ext uri="{FF2B5EF4-FFF2-40B4-BE49-F238E27FC236}">
                  <a16:creationId xmlns:a16="http://schemas.microsoft.com/office/drawing/2014/main" id="{0238075A-E4D3-4607-AFFC-F19BBC1EC4EE}"/>
                </a:ext>
              </a:extLst>
            </p:cNvPr>
            <p:cNvSpPr/>
            <p:nvPr/>
          </p:nvSpPr>
          <p:spPr>
            <a:xfrm>
              <a:off x="-2421683" y="6586982"/>
              <a:ext cx="668084" cy="305409"/>
            </a:xfrm>
            <a:custGeom>
              <a:avLst/>
              <a:gdLst>
                <a:gd name="connsiteX0" fmla="*/ 198325 w 668083"/>
                <a:gd name="connsiteY0" fmla="*/ 310754 h 305409"/>
                <a:gd name="connsiteX1" fmla="*/ 0 w 668083"/>
                <a:gd name="connsiteY1" fmla="*/ 235738 h 305409"/>
                <a:gd name="connsiteX2" fmla="*/ 144115 w 668083"/>
                <a:gd name="connsiteY2" fmla="*/ 82651 h 305409"/>
                <a:gd name="connsiteX3" fmla="*/ 483311 w 668083"/>
                <a:gd name="connsiteY3" fmla="*/ 0 h 305409"/>
                <a:gd name="connsiteX4" fmla="*/ 675719 w 668083"/>
                <a:gd name="connsiteY4" fmla="*/ 75207 h 305409"/>
                <a:gd name="connsiteX5" fmla="*/ 533322 w 668083"/>
                <a:gd name="connsiteY5" fmla="*/ 234402 h 305409"/>
                <a:gd name="connsiteX6" fmla="*/ 198325 w 668083"/>
                <a:gd name="connsiteY6" fmla="*/ 310754 h 305409"/>
                <a:gd name="connsiteX7" fmla="*/ 20997 w 668083"/>
                <a:gd name="connsiteY7" fmla="*/ 230966 h 305409"/>
                <a:gd name="connsiteX8" fmla="*/ 206724 w 668083"/>
                <a:gd name="connsiteY8" fmla="*/ 301401 h 305409"/>
                <a:gd name="connsiteX9" fmla="*/ 520914 w 668083"/>
                <a:gd name="connsiteY9" fmla="*/ 229439 h 305409"/>
                <a:gd name="connsiteX10" fmla="*/ 654531 w 668083"/>
                <a:gd name="connsiteY10" fmla="*/ 80170 h 305409"/>
                <a:gd name="connsiteX11" fmla="*/ 473958 w 668083"/>
                <a:gd name="connsiteY11" fmla="*/ 9544 h 305409"/>
                <a:gd name="connsiteX12" fmla="*/ 155950 w 668083"/>
                <a:gd name="connsiteY12" fmla="*/ 87042 h 305409"/>
                <a:gd name="connsiteX13" fmla="*/ 20997 w 668083"/>
                <a:gd name="connsiteY13" fmla="*/ 230966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05409">
                  <a:moveTo>
                    <a:pt x="198325" y="310754"/>
                  </a:moveTo>
                  <a:cubicBezTo>
                    <a:pt x="118155" y="280977"/>
                    <a:pt x="78452" y="265897"/>
                    <a:pt x="0" y="235738"/>
                  </a:cubicBezTo>
                  <a:cubicBezTo>
                    <a:pt x="56119" y="175610"/>
                    <a:pt x="85133" y="144879"/>
                    <a:pt x="144115" y="82651"/>
                  </a:cubicBezTo>
                  <a:cubicBezTo>
                    <a:pt x="278877" y="50774"/>
                    <a:pt x="346449" y="34359"/>
                    <a:pt x="483311" y="0"/>
                  </a:cubicBezTo>
                  <a:cubicBezTo>
                    <a:pt x="560236" y="29587"/>
                    <a:pt x="598603" y="44666"/>
                    <a:pt x="675719" y="75207"/>
                  </a:cubicBezTo>
                  <a:cubicBezTo>
                    <a:pt x="616546" y="140679"/>
                    <a:pt x="587723" y="172747"/>
                    <a:pt x="533322" y="234402"/>
                  </a:cubicBezTo>
                  <a:cubicBezTo>
                    <a:pt x="398560" y="265897"/>
                    <a:pt x="331751" y="280977"/>
                    <a:pt x="198325" y="310754"/>
                  </a:cubicBezTo>
                  <a:close/>
                  <a:moveTo>
                    <a:pt x="20997" y="230966"/>
                  </a:moveTo>
                  <a:cubicBezTo>
                    <a:pt x="94677" y="259407"/>
                    <a:pt x="131708" y="273532"/>
                    <a:pt x="206724" y="301401"/>
                  </a:cubicBezTo>
                  <a:cubicBezTo>
                    <a:pt x="331942" y="273342"/>
                    <a:pt x="394551" y="259026"/>
                    <a:pt x="520914" y="229439"/>
                  </a:cubicBezTo>
                  <a:cubicBezTo>
                    <a:pt x="572261" y="171411"/>
                    <a:pt x="599176" y="141443"/>
                    <a:pt x="654531" y="80170"/>
                  </a:cubicBezTo>
                  <a:cubicBezTo>
                    <a:pt x="582378" y="51538"/>
                    <a:pt x="546301" y="37413"/>
                    <a:pt x="473958" y="9544"/>
                  </a:cubicBezTo>
                  <a:cubicBezTo>
                    <a:pt x="345685" y="41612"/>
                    <a:pt x="282313" y="57074"/>
                    <a:pt x="155950" y="87042"/>
                  </a:cubicBezTo>
                  <a:cubicBezTo>
                    <a:pt x="100785" y="145451"/>
                    <a:pt x="73489" y="174465"/>
                    <a:pt x="20997" y="230966"/>
                  </a:cubicBezTo>
                  <a:close/>
                </a:path>
              </a:pathLst>
            </a:custGeom>
            <a:grpFill/>
            <a:ln w="19088" cap="flat">
              <a:noFill/>
              <a:prstDash val="solid"/>
              <a:miter/>
            </a:ln>
          </p:spPr>
          <p:txBody>
            <a:bodyPr rtlCol="0" anchor="ctr"/>
            <a:lstStyle/>
            <a:p>
              <a:endParaRPr lang="en-US" dirty="0"/>
            </a:p>
          </p:txBody>
        </p:sp>
        <p:sp>
          <p:nvSpPr>
            <p:cNvPr id="939" name="Freeform: Shape 938">
              <a:extLst>
                <a:ext uri="{FF2B5EF4-FFF2-40B4-BE49-F238E27FC236}">
                  <a16:creationId xmlns:a16="http://schemas.microsoft.com/office/drawing/2014/main" id="{F669F2EE-A054-48B8-B84E-3CB678931F60}"/>
                </a:ext>
              </a:extLst>
            </p:cNvPr>
            <p:cNvSpPr/>
            <p:nvPr/>
          </p:nvSpPr>
          <p:spPr>
            <a:xfrm>
              <a:off x="-1904968" y="6573429"/>
              <a:ext cx="668084" cy="305409"/>
            </a:xfrm>
            <a:custGeom>
              <a:avLst/>
              <a:gdLst>
                <a:gd name="connsiteX0" fmla="*/ 200807 w 668083"/>
                <a:gd name="connsiteY0" fmla="*/ 324307 h 305409"/>
                <a:gd name="connsiteX1" fmla="*/ 0 w 668083"/>
                <a:gd name="connsiteY1" fmla="*/ 247954 h 305409"/>
                <a:gd name="connsiteX2" fmla="*/ 142588 w 668083"/>
                <a:gd name="connsiteY2" fmla="*/ 88950 h 305409"/>
                <a:gd name="connsiteX3" fmla="*/ 484265 w 668083"/>
                <a:gd name="connsiteY3" fmla="*/ 0 h 305409"/>
                <a:gd name="connsiteX4" fmla="*/ 676482 w 668083"/>
                <a:gd name="connsiteY4" fmla="*/ 78643 h 305409"/>
                <a:gd name="connsiteX5" fmla="*/ 534085 w 668083"/>
                <a:gd name="connsiteY5" fmla="*/ 245664 h 305409"/>
                <a:gd name="connsiteX6" fmla="*/ 200807 w 668083"/>
                <a:gd name="connsiteY6" fmla="*/ 324307 h 305409"/>
                <a:gd name="connsiteX7" fmla="*/ 20615 w 668083"/>
                <a:gd name="connsiteY7" fmla="*/ 242991 h 305409"/>
                <a:gd name="connsiteX8" fmla="*/ 208633 w 668083"/>
                <a:gd name="connsiteY8" fmla="*/ 314762 h 305409"/>
                <a:gd name="connsiteX9" fmla="*/ 521487 w 668083"/>
                <a:gd name="connsiteY9" fmla="*/ 240510 h 305409"/>
                <a:gd name="connsiteX10" fmla="*/ 655104 w 668083"/>
                <a:gd name="connsiteY10" fmla="*/ 84178 h 305409"/>
                <a:gd name="connsiteX11" fmla="*/ 474721 w 668083"/>
                <a:gd name="connsiteY11" fmla="*/ 10307 h 305409"/>
                <a:gd name="connsiteX12" fmla="*/ 154423 w 668083"/>
                <a:gd name="connsiteY12" fmla="*/ 93532 h 305409"/>
                <a:gd name="connsiteX13" fmla="*/ 20615 w 668083"/>
                <a:gd name="connsiteY13" fmla="*/ 242991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05409">
                  <a:moveTo>
                    <a:pt x="200807" y="324307"/>
                  </a:moveTo>
                  <a:cubicBezTo>
                    <a:pt x="119492" y="293957"/>
                    <a:pt x="79407" y="278686"/>
                    <a:pt x="0" y="247954"/>
                  </a:cubicBezTo>
                  <a:cubicBezTo>
                    <a:pt x="54592" y="186300"/>
                    <a:pt x="83224" y="154232"/>
                    <a:pt x="142588" y="88950"/>
                  </a:cubicBezTo>
                  <a:cubicBezTo>
                    <a:pt x="278114" y="54783"/>
                    <a:pt x="346258" y="37031"/>
                    <a:pt x="484265" y="0"/>
                  </a:cubicBezTo>
                  <a:cubicBezTo>
                    <a:pt x="561190" y="30923"/>
                    <a:pt x="599557" y="46575"/>
                    <a:pt x="676482" y="78643"/>
                  </a:cubicBezTo>
                  <a:cubicBezTo>
                    <a:pt x="616546" y="147933"/>
                    <a:pt x="587723" y="181528"/>
                    <a:pt x="534085" y="245664"/>
                  </a:cubicBezTo>
                  <a:cubicBezTo>
                    <a:pt x="399514" y="278304"/>
                    <a:pt x="333087" y="293957"/>
                    <a:pt x="200807" y="324307"/>
                  </a:cubicBezTo>
                  <a:close/>
                  <a:moveTo>
                    <a:pt x="20615" y="242991"/>
                  </a:moveTo>
                  <a:cubicBezTo>
                    <a:pt x="95250" y="271814"/>
                    <a:pt x="132662" y="286321"/>
                    <a:pt x="208633" y="314762"/>
                  </a:cubicBezTo>
                  <a:cubicBezTo>
                    <a:pt x="332897" y="286130"/>
                    <a:pt x="395315" y="271432"/>
                    <a:pt x="521487" y="240510"/>
                  </a:cubicBezTo>
                  <a:cubicBezTo>
                    <a:pt x="572070" y="180382"/>
                    <a:pt x="598985" y="148887"/>
                    <a:pt x="655104" y="84178"/>
                  </a:cubicBezTo>
                  <a:cubicBezTo>
                    <a:pt x="582951" y="54210"/>
                    <a:pt x="546874" y="39321"/>
                    <a:pt x="474721" y="10307"/>
                  </a:cubicBezTo>
                  <a:cubicBezTo>
                    <a:pt x="345495" y="44857"/>
                    <a:pt x="281549" y="61463"/>
                    <a:pt x="154423" y="93532"/>
                  </a:cubicBezTo>
                  <a:cubicBezTo>
                    <a:pt x="98876" y="154804"/>
                    <a:pt x="71962" y="184963"/>
                    <a:pt x="20615" y="242991"/>
                  </a:cubicBezTo>
                  <a:close/>
                </a:path>
              </a:pathLst>
            </a:custGeom>
            <a:grpFill/>
            <a:ln w="19088" cap="flat">
              <a:noFill/>
              <a:prstDash val="solid"/>
              <a:miter/>
            </a:ln>
          </p:spPr>
          <p:txBody>
            <a:bodyPr rtlCol="0" anchor="ctr"/>
            <a:lstStyle/>
            <a:p>
              <a:endParaRPr lang="en-US" dirty="0"/>
            </a:p>
          </p:txBody>
        </p:sp>
        <p:sp>
          <p:nvSpPr>
            <p:cNvPr id="940" name="Freeform: Shape 939">
              <a:extLst>
                <a:ext uri="{FF2B5EF4-FFF2-40B4-BE49-F238E27FC236}">
                  <a16:creationId xmlns:a16="http://schemas.microsoft.com/office/drawing/2014/main" id="{802494C9-58AA-470F-88FC-D4861516F2B2}"/>
                </a:ext>
              </a:extLst>
            </p:cNvPr>
            <p:cNvSpPr/>
            <p:nvPr/>
          </p:nvSpPr>
          <p:spPr>
            <a:xfrm>
              <a:off x="-1387490" y="6557586"/>
              <a:ext cx="668084" cy="324498"/>
            </a:xfrm>
            <a:custGeom>
              <a:avLst/>
              <a:gdLst>
                <a:gd name="connsiteX0" fmla="*/ 202525 w 668083"/>
                <a:gd name="connsiteY0" fmla="*/ 340150 h 324497"/>
                <a:gd name="connsiteX1" fmla="*/ 0 w 668083"/>
                <a:gd name="connsiteY1" fmla="*/ 261507 h 324497"/>
                <a:gd name="connsiteX2" fmla="*/ 142397 w 668083"/>
                <a:gd name="connsiteY2" fmla="*/ 94868 h 324497"/>
                <a:gd name="connsiteX3" fmla="*/ 485411 w 668083"/>
                <a:gd name="connsiteY3" fmla="*/ 0 h 324497"/>
                <a:gd name="connsiteX4" fmla="*/ 676292 w 668083"/>
                <a:gd name="connsiteY4" fmla="*/ 83415 h 324497"/>
                <a:gd name="connsiteX5" fmla="*/ 534276 w 668083"/>
                <a:gd name="connsiteY5" fmla="*/ 258834 h 324497"/>
                <a:gd name="connsiteX6" fmla="*/ 202525 w 668083"/>
                <a:gd name="connsiteY6" fmla="*/ 340150 h 324497"/>
                <a:gd name="connsiteX7" fmla="*/ 20615 w 668083"/>
                <a:gd name="connsiteY7" fmla="*/ 256353 h 324497"/>
                <a:gd name="connsiteX8" fmla="*/ 210160 w 668083"/>
                <a:gd name="connsiteY8" fmla="*/ 330415 h 324497"/>
                <a:gd name="connsiteX9" fmla="*/ 521678 w 668083"/>
                <a:gd name="connsiteY9" fmla="*/ 253490 h 324497"/>
                <a:gd name="connsiteX10" fmla="*/ 655104 w 668083"/>
                <a:gd name="connsiteY10" fmla="*/ 89141 h 324497"/>
                <a:gd name="connsiteX11" fmla="*/ 475867 w 668083"/>
                <a:gd name="connsiteY11" fmla="*/ 10880 h 324497"/>
                <a:gd name="connsiteX12" fmla="*/ 154232 w 668083"/>
                <a:gd name="connsiteY12" fmla="*/ 99640 h 324497"/>
                <a:gd name="connsiteX13" fmla="*/ 20615 w 668083"/>
                <a:gd name="connsiteY13" fmla="*/ 256353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24497">
                  <a:moveTo>
                    <a:pt x="202525" y="340150"/>
                  </a:moveTo>
                  <a:cubicBezTo>
                    <a:pt x="120446" y="309036"/>
                    <a:pt x="80170" y="293193"/>
                    <a:pt x="0" y="261507"/>
                  </a:cubicBezTo>
                  <a:cubicBezTo>
                    <a:pt x="53638" y="197562"/>
                    <a:pt x="82461" y="163967"/>
                    <a:pt x="142397" y="94868"/>
                  </a:cubicBezTo>
                  <a:cubicBezTo>
                    <a:pt x="278495" y="58600"/>
                    <a:pt x="347022" y="39512"/>
                    <a:pt x="485411" y="0"/>
                  </a:cubicBezTo>
                  <a:cubicBezTo>
                    <a:pt x="561763" y="32832"/>
                    <a:pt x="599939" y="49629"/>
                    <a:pt x="676292" y="83415"/>
                  </a:cubicBezTo>
                  <a:cubicBezTo>
                    <a:pt x="615973" y="156713"/>
                    <a:pt x="586959" y="192217"/>
                    <a:pt x="534276" y="258834"/>
                  </a:cubicBezTo>
                  <a:cubicBezTo>
                    <a:pt x="400087" y="292811"/>
                    <a:pt x="333851" y="309036"/>
                    <a:pt x="202525" y="340150"/>
                  </a:cubicBezTo>
                  <a:close/>
                  <a:moveTo>
                    <a:pt x="20615" y="256353"/>
                  </a:moveTo>
                  <a:cubicBezTo>
                    <a:pt x="95631" y="286321"/>
                    <a:pt x="133426" y="301210"/>
                    <a:pt x="210160" y="330415"/>
                  </a:cubicBezTo>
                  <a:cubicBezTo>
                    <a:pt x="333660" y="301019"/>
                    <a:pt x="395887" y="285749"/>
                    <a:pt x="521678" y="253490"/>
                  </a:cubicBezTo>
                  <a:cubicBezTo>
                    <a:pt x="571498" y="190881"/>
                    <a:pt x="598603" y="157668"/>
                    <a:pt x="655104" y="89141"/>
                  </a:cubicBezTo>
                  <a:cubicBezTo>
                    <a:pt x="583332" y="57455"/>
                    <a:pt x="547638" y="41612"/>
                    <a:pt x="475867" y="10880"/>
                  </a:cubicBezTo>
                  <a:cubicBezTo>
                    <a:pt x="346067" y="47911"/>
                    <a:pt x="281931" y="65472"/>
                    <a:pt x="154232" y="99640"/>
                  </a:cubicBezTo>
                  <a:cubicBezTo>
                    <a:pt x="98113" y="164348"/>
                    <a:pt x="71199" y="196035"/>
                    <a:pt x="20615" y="256353"/>
                  </a:cubicBezTo>
                  <a:close/>
                </a:path>
              </a:pathLst>
            </a:custGeom>
            <a:grpFill/>
            <a:ln w="19088" cap="flat">
              <a:noFill/>
              <a:prstDash val="solid"/>
              <a:miter/>
            </a:ln>
          </p:spPr>
          <p:txBody>
            <a:bodyPr rtlCol="0" anchor="ctr"/>
            <a:lstStyle/>
            <a:p>
              <a:endParaRPr lang="en-US" dirty="0"/>
            </a:p>
          </p:txBody>
        </p:sp>
        <p:sp>
          <p:nvSpPr>
            <p:cNvPr id="941" name="Freeform: Shape 940">
              <a:extLst>
                <a:ext uri="{FF2B5EF4-FFF2-40B4-BE49-F238E27FC236}">
                  <a16:creationId xmlns:a16="http://schemas.microsoft.com/office/drawing/2014/main" id="{F7DAE91F-8292-42F5-B0E6-2609906A9169}"/>
                </a:ext>
              </a:extLst>
            </p:cNvPr>
            <p:cNvSpPr/>
            <p:nvPr/>
          </p:nvSpPr>
          <p:spPr>
            <a:xfrm>
              <a:off x="-870011" y="6540979"/>
              <a:ext cx="668084" cy="343586"/>
            </a:xfrm>
            <a:custGeom>
              <a:avLst/>
              <a:gdLst>
                <a:gd name="connsiteX0" fmla="*/ 204052 w 668083"/>
                <a:gd name="connsiteY0" fmla="*/ 356756 h 343585"/>
                <a:gd name="connsiteX1" fmla="*/ 0 w 668083"/>
                <a:gd name="connsiteY1" fmla="*/ 275250 h 343585"/>
                <a:gd name="connsiteX2" fmla="*/ 142016 w 668083"/>
                <a:gd name="connsiteY2" fmla="*/ 100212 h 343585"/>
                <a:gd name="connsiteX3" fmla="*/ 485029 w 668083"/>
                <a:gd name="connsiteY3" fmla="*/ 0 h 343585"/>
                <a:gd name="connsiteX4" fmla="*/ 674192 w 668083"/>
                <a:gd name="connsiteY4" fmla="*/ 89332 h 343585"/>
                <a:gd name="connsiteX5" fmla="*/ 533703 w 668083"/>
                <a:gd name="connsiteY5" fmla="*/ 272769 h 343585"/>
                <a:gd name="connsiteX6" fmla="*/ 204052 w 668083"/>
                <a:gd name="connsiteY6" fmla="*/ 356756 h 343585"/>
                <a:gd name="connsiteX7" fmla="*/ 20806 w 668083"/>
                <a:gd name="connsiteY7" fmla="*/ 269906 h 343585"/>
                <a:gd name="connsiteX8" fmla="*/ 211687 w 668083"/>
                <a:gd name="connsiteY8" fmla="*/ 346640 h 343585"/>
                <a:gd name="connsiteX9" fmla="*/ 521487 w 668083"/>
                <a:gd name="connsiteY9" fmla="*/ 267233 h 343585"/>
                <a:gd name="connsiteX10" fmla="*/ 653386 w 668083"/>
                <a:gd name="connsiteY10" fmla="*/ 95440 h 343585"/>
                <a:gd name="connsiteX11" fmla="*/ 475675 w 668083"/>
                <a:gd name="connsiteY11" fmla="*/ 11835 h 343585"/>
                <a:gd name="connsiteX12" fmla="*/ 154232 w 668083"/>
                <a:gd name="connsiteY12" fmla="*/ 105366 h 343585"/>
                <a:gd name="connsiteX13" fmla="*/ 20806 w 668083"/>
                <a:gd name="connsiteY13" fmla="*/ 269906 h 3435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43585">
                  <a:moveTo>
                    <a:pt x="204052" y="356756"/>
                  </a:moveTo>
                  <a:cubicBezTo>
                    <a:pt x="121018" y="324879"/>
                    <a:pt x="80552" y="308464"/>
                    <a:pt x="0" y="275250"/>
                  </a:cubicBezTo>
                  <a:cubicBezTo>
                    <a:pt x="52874" y="208633"/>
                    <a:pt x="81697" y="173320"/>
                    <a:pt x="142016" y="100212"/>
                  </a:cubicBezTo>
                  <a:cubicBezTo>
                    <a:pt x="278114" y="61846"/>
                    <a:pt x="346640" y="41803"/>
                    <a:pt x="485029" y="0"/>
                  </a:cubicBezTo>
                  <a:cubicBezTo>
                    <a:pt x="560617" y="35122"/>
                    <a:pt x="598221" y="53065"/>
                    <a:pt x="674192" y="89332"/>
                  </a:cubicBezTo>
                  <a:cubicBezTo>
                    <a:pt x="613873" y="166448"/>
                    <a:pt x="585241" y="203670"/>
                    <a:pt x="533703" y="272769"/>
                  </a:cubicBezTo>
                  <a:cubicBezTo>
                    <a:pt x="400659" y="308082"/>
                    <a:pt x="334805" y="324879"/>
                    <a:pt x="204052" y="356756"/>
                  </a:cubicBezTo>
                  <a:close/>
                  <a:moveTo>
                    <a:pt x="20806" y="269906"/>
                  </a:moveTo>
                  <a:cubicBezTo>
                    <a:pt x="96204" y="301019"/>
                    <a:pt x="134189" y="316481"/>
                    <a:pt x="211687" y="346640"/>
                  </a:cubicBezTo>
                  <a:cubicBezTo>
                    <a:pt x="334424" y="316481"/>
                    <a:pt x="396460" y="300637"/>
                    <a:pt x="521487" y="267233"/>
                  </a:cubicBezTo>
                  <a:cubicBezTo>
                    <a:pt x="570161" y="202143"/>
                    <a:pt x="597076" y="167403"/>
                    <a:pt x="653386" y="95440"/>
                  </a:cubicBezTo>
                  <a:cubicBezTo>
                    <a:pt x="581996" y="61655"/>
                    <a:pt x="546683" y="44857"/>
                    <a:pt x="475675" y="11835"/>
                  </a:cubicBezTo>
                  <a:cubicBezTo>
                    <a:pt x="346067" y="50774"/>
                    <a:pt x="281741" y="69481"/>
                    <a:pt x="154232" y="105366"/>
                  </a:cubicBezTo>
                  <a:cubicBezTo>
                    <a:pt x="97540" y="174084"/>
                    <a:pt x="70626" y="207297"/>
                    <a:pt x="20806" y="269906"/>
                  </a:cubicBezTo>
                  <a:close/>
                </a:path>
              </a:pathLst>
            </a:custGeom>
            <a:grpFill/>
            <a:ln w="19088" cap="flat">
              <a:noFill/>
              <a:prstDash val="solid"/>
              <a:miter/>
            </a:ln>
          </p:spPr>
          <p:txBody>
            <a:bodyPr rtlCol="0" anchor="ctr"/>
            <a:lstStyle/>
            <a:p>
              <a:endParaRPr lang="en-US" dirty="0"/>
            </a:p>
          </p:txBody>
        </p:sp>
        <p:sp>
          <p:nvSpPr>
            <p:cNvPr id="942" name="Freeform: Shape 941">
              <a:extLst>
                <a:ext uri="{FF2B5EF4-FFF2-40B4-BE49-F238E27FC236}">
                  <a16:creationId xmlns:a16="http://schemas.microsoft.com/office/drawing/2014/main" id="{07D8B1F4-F741-4BE5-9122-0AF5CE2BE3A0}"/>
                </a:ext>
              </a:extLst>
            </p:cNvPr>
            <p:cNvSpPr/>
            <p:nvPr/>
          </p:nvSpPr>
          <p:spPr>
            <a:xfrm>
              <a:off x="-352724" y="6526663"/>
              <a:ext cx="668084" cy="362674"/>
            </a:xfrm>
            <a:custGeom>
              <a:avLst/>
              <a:gdLst>
                <a:gd name="connsiteX0" fmla="*/ 205960 w 668083"/>
                <a:gd name="connsiteY0" fmla="*/ 371073 h 362673"/>
                <a:gd name="connsiteX1" fmla="*/ 0 w 668083"/>
                <a:gd name="connsiteY1" fmla="*/ 287085 h 362673"/>
                <a:gd name="connsiteX2" fmla="*/ 140488 w 668083"/>
                <a:gd name="connsiteY2" fmla="*/ 104030 h 362673"/>
                <a:gd name="connsiteX3" fmla="*/ 481402 w 668083"/>
                <a:gd name="connsiteY3" fmla="*/ 0 h 362673"/>
                <a:gd name="connsiteX4" fmla="*/ 669038 w 668083"/>
                <a:gd name="connsiteY4" fmla="*/ 95440 h 362673"/>
                <a:gd name="connsiteX5" fmla="*/ 532558 w 668083"/>
                <a:gd name="connsiteY5" fmla="*/ 285367 h 362673"/>
                <a:gd name="connsiteX6" fmla="*/ 205960 w 668083"/>
                <a:gd name="connsiteY6" fmla="*/ 371073 h 362673"/>
                <a:gd name="connsiteX7" fmla="*/ 20424 w 668083"/>
                <a:gd name="connsiteY7" fmla="*/ 281549 h 362673"/>
                <a:gd name="connsiteX8" fmla="*/ 213023 w 668083"/>
                <a:gd name="connsiteY8" fmla="*/ 360765 h 362673"/>
                <a:gd name="connsiteX9" fmla="*/ 519960 w 668083"/>
                <a:gd name="connsiteY9" fmla="*/ 279641 h 362673"/>
                <a:gd name="connsiteX10" fmla="*/ 648232 w 668083"/>
                <a:gd name="connsiteY10" fmla="*/ 101549 h 362673"/>
                <a:gd name="connsiteX11" fmla="*/ 471858 w 668083"/>
                <a:gd name="connsiteY11" fmla="*/ 12216 h 362673"/>
                <a:gd name="connsiteX12" fmla="*/ 152323 w 668083"/>
                <a:gd name="connsiteY12" fmla="*/ 109375 h 362673"/>
                <a:gd name="connsiteX13" fmla="*/ 20424 w 668083"/>
                <a:gd name="connsiteY13" fmla="*/ 281549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62673">
                  <a:moveTo>
                    <a:pt x="205960" y="371073"/>
                  </a:moveTo>
                  <a:cubicBezTo>
                    <a:pt x="121782" y="338623"/>
                    <a:pt x="80933" y="321444"/>
                    <a:pt x="0" y="287085"/>
                  </a:cubicBezTo>
                  <a:cubicBezTo>
                    <a:pt x="51729" y="218177"/>
                    <a:pt x="80170" y="180955"/>
                    <a:pt x="140488" y="104030"/>
                  </a:cubicBezTo>
                  <a:cubicBezTo>
                    <a:pt x="275823" y="63945"/>
                    <a:pt x="344158" y="43139"/>
                    <a:pt x="481402" y="0"/>
                  </a:cubicBezTo>
                  <a:cubicBezTo>
                    <a:pt x="556036" y="37795"/>
                    <a:pt x="593449" y="57074"/>
                    <a:pt x="669038" y="95440"/>
                  </a:cubicBezTo>
                  <a:cubicBezTo>
                    <a:pt x="609865" y="175992"/>
                    <a:pt x="581996" y="214550"/>
                    <a:pt x="532558" y="285367"/>
                  </a:cubicBezTo>
                  <a:cubicBezTo>
                    <a:pt x="400659" y="321253"/>
                    <a:pt x="335378" y="338432"/>
                    <a:pt x="205960" y="371073"/>
                  </a:cubicBezTo>
                  <a:close/>
                  <a:moveTo>
                    <a:pt x="20424" y="281549"/>
                  </a:moveTo>
                  <a:cubicBezTo>
                    <a:pt x="96204" y="313999"/>
                    <a:pt x="134571" y="330033"/>
                    <a:pt x="213023" y="360765"/>
                  </a:cubicBezTo>
                  <a:cubicBezTo>
                    <a:pt x="334805" y="329842"/>
                    <a:pt x="396078" y="313618"/>
                    <a:pt x="519960" y="279641"/>
                  </a:cubicBezTo>
                  <a:cubicBezTo>
                    <a:pt x="566726" y="212832"/>
                    <a:pt x="592876" y="176756"/>
                    <a:pt x="648232" y="101549"/>
                  </a:cubicBezTo>
                  <a:cubicBezTo>
                    <a:pt x="577224" y="65663"/>
                    <a:pt x="542102" y="47720"/>
                    <a:pt x="471858" y="12216"/>
                  </a:cubicBezTo>
                  <a:cubicBezTo>
                    <a:pt x="343204" y="52492"/>
                    <a:pt x="279259" y="71962"/>
                    <a:pt x="152323" y="109375"/>
                  </a:cubicBezTo>
                  <a:cubicBezTo>
                    <a:pt x="96013" y="181719"/>
                    <a:pt x="69290" y="216459"/>
                    <a:pt x="20424" y="281549"/>
                  </a:cubicBezTo>
                  <a:close/>
                </a:path>
              </a:pathLst>
            </a:custGeom>
            <a:grpFill/>
            <a:ln w="19088" cap="flat">
              <a:noFill/>
              <a:prstDash val="solid"/>
              <a:miter/>
            </a:ln>
          </p:spPr>
          <p:txBody>
            <a:bodyPr rtlCol="0" anchor="ctr"/>
            <a:lstStyle/>
            <a:p>
              <a:endParaRPr lang="en-US" dirty="0"/>
            </a:p>
          </p:txBody>
        </p:sp>
        <p:sp>
          <p:nvSpPr>
            <p:cNvPr id="943" name="Freeform: Shape 942">
              <a:extLst>
                <a:ext uri="{FF2B5EF4-FFF2-40B4-BE49-F238E27FC236}">
                  <a16:creationId xmlns:a16="http://schemas.microsoft.com/office/drawing/2014/main" id="{3FCC2644-5DEA-4C22-A28D-953FCE4E2531}"/>
                </a:ext>
              </a:extLst>
            </p:cNvPr>
            <p:cNvSpPr/>
            <p:nvPr/>
          </p:nvSpPr>
          <p:spPr>
            <a:xfrm>
              <a:off x="163418" y="6516165"/>
              <a:ext cx="648995" cy="362674"/>
            </a:xfrm>
            <a:custGeom>
              <a:avLst/>
              <a:gdLst>
                <a:gd name="connsiteX0" fmla="*/ 209015 w 648995"/>
                <a:gd name="connsiteY0" fmla="*/ 381571 h 362673"/>
                <a:gd name="connsiteX1" fmla="*/ 0 w 648995"/>
                <a:gd name="connsiteY1" fmla="*/ 295865 h 362673"/>
                <a:gd name="connsiteX2" fmla="*/ 136671 w 648995"/>
                <a:gd name="connsiteY2" fmla="*/ 106130 h 362673"/>
                <a:gd name="connsiteX3" fmla="*/ 473576 w 648995"/>
                <a:gd name="connsiteY3" fmla="*/ 0 h 362673"/>
                <a:gd name="connsiteX4" fmla="*/ 660830 w 648995"/>
                <a:gd name="connsiteY4" fmla="*/ 101549 h 362673"/>
                <a:gd name="connsiteX5" fmla="*/ 531222 w 648995"/>
                <a:gd name="connsiteY5" fmla="*/ 295484 h 362673"/>
                <a:gd name="connsiteX6" fmla="*/ 209015 w 648995"/>
                <a:gd name="connsiteY6" fmla="*/ 381571 h 362673"/>
                <a:gd name="connsiteX7" fmla="*/ 20233 w 648995"/>
                <a:gd name="connsiteY7" fmla="*/ 290139 h 362673"/>
                <a:gd name="connsiteX8" fmla="*/ 215505 w 648995"/>
                <a:gd name="connsiteY8" fmla="*/ 371263 h 362673"/>
                <a:gd name="connsiteX9" fmla="*/ 518242 w 648995"/>
                <a:gd name="connsiteY9" fmla="*/ 289757 h 362673"/>
                <a:gd name="connsiteX10" fmla="*/ 640215 w 648995"/>
                <a:gd name="connsiteY10" fmla="*/ 107848 h 362673"/>
                <a:gd name="connsiteX11" fmla="*/ 464223 w 648995"/>
                <a:gd name="connsiteY11" fmla="*/ 12980 h 362673"/>
                <a:gd name="connsiteX12" fmla="*/ 148505 w 648995"/>
                <a:gd name="connsiteY12" fmla="*/ 112047 h 362673"/>
                <a:gd name="connsiteX13" fmla="*/ 20233 w 648995"/>
                <a:gd name="connsiteY13" fmla="*/ 290139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362673">
                  <a:moveTo>
                    <a:pt x="209015" y="381571"/>
                  </a:moveTo>
                  <a:cubicBezTo>
                    <a:pt x="123309" y="348930"/>
                    <a:pt x="81697" y="331369"/>
                    <a:pt x="0" y="295865"/>
                  </a:cubicBezTo>
                  <a:cubicBezTo>
                    <a:pt x="49629" y="225048"/>
                    <a:pt x="77498" y="186490"/>
                    <a:pt x="136671" y="106130"/>
                  </a:cubicBezTo>
                  <a:cubicBezTo>
                    <a:pt x="270669" y="65090"/>
                    <a:pt x="338241" y="43712"/>
                    <a:pt x="473576" y="0"/>
                  </a:cubicBezTo>
                  <a:cubicBezTo>
                    <a:pt x="547828" y="40467"/>
                    <a:pt x="585050" y="61082"/>
                    <a:pt x="660830" y="101549"/>
                  </a:cubicBezTo>
                  <a:cubicBezTo>
                    <a:pt x="603948" y="184391"/>
                    <a:pt x="577415" y="223712"/>
                    <a:pt x="531222" y="295484"/>
                  </a:cubicBezTo>
                  <a:cubicBezTo>
                    <a:pt x="401232" y="331560"/>
                    <a:pt x="336714" y="348739"/>
                    <a:pt x="209015" y="381571"/>
                  </a:cubicBezTo>
                  <a:close/>
                  <a:moveTo>
                    <a:pt x="20233" y="290139"/>
                  </a:moveTo>
                  <a:cubicBezTo>
                    <a:pt x="96777" y="323734"/>
                    <a:pt x="135526" y="340150"/>
                    <a:pt x="215505" y="371263"/>
                  </a:cubicBezTo>
                  <a:cubicBezTo>
                    <a:pt x="335760" y="340150"/>
                    <a:pt x="396269" y="323734"/>
                    <a:pt x="518242" y="289757"/>
                  </a:cubicBezTo>
                  <a:cubicBezTo>
                    <a:pt x="562145" y="222185"/>
                    <a:pt x="586959" y="185154"/>
                    <a:pt x="640215" y="107848"/>
                  </a:cubicBezTo>
                  <a:cubicBezTo>
                    <a:pt x="569016" y="70053"/>
                    <a:pt x="533894" y="50774"/>
                    <a:pt x="464223" y="12980"/>
                  </a:cubicBezTo>
                  <a:cubicBezTo>
                    <a:pt x="337478" y="53828"/>
                    <a:pt x="274105" y="73680"/>
                    <a:pt x="148505" y="112047"/>
                  </a:cubicBezTo>
                  <a:cubicBezTo>
                    <a:pt x="93150" y="187254"/>
                    <a:pt x="67190" y="223331"/>
                    <a:pt x="20233" y="290139"/>
                  </a:cubicBezTo>
                  <a:close/>
                </a:path>
              </a:pathLst>
            </a:custGeom>
            <a:grpFill/>
            <a:ln w="19088" cap="flat">
              <a:noFill/>
              <a:prstDash val="solid"/>
              <a:miter/>
            </a:ln>
          </p:spPr>
          <p:txBody>
            <a:bodyPr rtlCol="0" anchor="ctr"/>
            <a:lstStyle/>
            <a:p>
              <a:endParaRPr lang="en-US" dirty="0"/>
            </a:p>
          </p:txBody>
        </p:sp>
        <p:sp>
          <p:nvSpPr>
            <p:cNvPr id="944" name="Freeform: Shape 943">
              <a:extLst>
                <a:ext uri="{FF2B5EF4-FFF2-40B4-BE49-F238E27FC236}">
                  <a16:creationId xmlns:a16="http://schemas.microsoft.com/office/drawing/2014/main" id="{A0767020-71A1-48AC-9190-7D8A3780F2A1}"/>
                </a:ext>
              </a:extLst>
            </p:cNvPr>
            <p:cNvSpPr/>
            <p:nvPr/>
          </p:nvSpPr>
          <p:spPr>
            <a:xfrm>
              <a:off x="678034" y="6511584"/>
              <a:ext cx="629907" cy="381762"/>
            </a:xfrm>
            <a:custGeom>
              <a:avLst/>
              <a:gdLst>
                <a:gd name="connsiteX0" fmla="*/ 213405 w 629907"/>
                <a:gd name="connsiteY0" fmla="*/ 386152 h 381761"/>
                <a:gd name="connsiteX1" fmla="*/ 0 w 629907"/>
                <a:gd name="connsiteY1" fmla="*/ 299874 h 381761"/>
                <a:gd name="connsiteX2" fmla="*/ 129799 w 629907"/>
                <a:gd name="connsiteY2" fmla="*/ 105939 h 381761"/>
                <a:gd name="connsiteX3" fmla="*/ 460405 w 629907"/>
                <a:gd name="connsiteY3" fmla="*/ 0 h 381761"/>
                <a:gd name="connsiteX4" fmla="*/ 648423 w 629907"/>
                <a:gd name="connsiteY4" fmla="*/ 107084 h 381761"/>
                <a:gd name="connsiteX5" fmla="*/ 529313 w 629907"/>
                <a:gd name="connsiteY5" fmla="*/ 301401 h 381761"/>
                <a:gd name="connsiteX6" fmla="*/ 213405 w 629907"/>
                <a:gd name="connsiteY6" fmla="*/ 386152 h 381761"/>
                <a:gd name="connsiteX7" fmla="*/ 20233 w 629907"/>
                <a:gd name="connsiteY7" fmla="*/ 294338 h 381761"/>
                <a:gd name="connsiteX8" fmla="*/ 219513 w 629907"/>
                <a:gd name="connsiteY8" fmla="*/ 376035 h 381761"/>
                <a:gd name="connsiteX9" fmla="*/ 516524 w 629907"/>
                <a:gd name="connsiteY9" fmla="*/ 295865 h 381761"/>
                <a:gd name="connsiteX10" fmla="*/ 628762 w 629907"/>
                <a:gd name="connsiteY10" fmla="*/ 113383 h 381761"/>
                <a:gd name="connsiteX11" fmla="*/ 451815 w 629907"/>
                <a:gd name="connsiteY11" fmla="*/ 13362 h 381761"/>
                <a:gd name="connsiteX12" fmla="*/ 141824 w 629907"/>
                <a:gd name="connsiteY12" fmla="*/ 112429 h 381761"/>
                <a:gd name="connsiteX13" fmla="*/ 20233 w 629907"/>
                <a:gd name="connsiteY13" fmla="*/ 294338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381761">
                  <a:moveTo>
                    <a:pt x="213405" y="386152"/>
                  </a:moveTo>
                  <a:cubicBezTo>
                    <a:pt x="125409" y="353893"/>
                    <a:pt x="83033" y="336332"/>
                    <a:pt x="0" y="299874"/>
                  </a:cubicBezTo>
                  <a:cubicBezTo>
                    <a:pt x="46384" y="228103"/>
                    <a:pt x="72916" y="188781"/>
                    <a:pt x="129799" y="105939"/>
                  </a:cubicBezTo>
                  <a:cubicBezTo>
                    <a:pt x="261698" y="64709"/>
                    <a:pt x="327933" y="43330"/>
                    <a:pt x="460405" y="0"/>
                  </a:cubicBezTo>
                  <a:cubicBezTo>
                    <a:pt x="534467" y="43139"/>
                    <a:pt x="571879" y="64899"/>
                    <a:pt x="648423" y="107084"/>
                  </a:cubicBezTo>
                  <a:cubicBezTo>
                    <a:pt x="595358" y="190881"/>
                    <a:pt x="570925" y="230393"/>
                    <a:pt x="529313" y="301401"/>
                  </a:cubicBezTo>
                  <a:cubicBezTo>
                    <a:pt x="402377" y="336714"/>
                    <a:pt x="339005" y="353702"/>
                    <a:pt x="213405" y="386152"/>
                  </a:cubicBezTo>
                  <a:close/>
                  <a:moveTo>
                    <a:pt x="20233" y="294338"/>
                  </a:moveTo>
                  <a:cubicBezTo>
                    <a:pt x="97922" y="328697"/>
                    <a:pt x="137625" y="345304"/>
                    <a:pt x="219513" y="376035"/>
                  </a:cubicBezTo>
                  <a:cubicBezTo>
                    <a:pt x="337669" y="345304"/>
                    <a:pt x="397033" y="329270"/>
                    <a:pt x="516524" y="295865"/>
                  </a:cubicBezTo>
                  <a:cubicBezTo>
                    <a:pt x="556227" y="228866"/>
                    <a:pt x="579133" y="191644"/>
                    <a:pt x="628762" y="113383"/>
                  </a:cubicBezTo>
                  <a:cubicBezTo>
                    <a:pt x="556800" y="73871"/>
                    <a:pt x="521678" y="53637"/>
                    <a:pt x="451815" y="13362"/>
                  </a:cubicBezTo>
                  <a:cubicBezTo>
                    <a:pt x="327552" y="53828"/>
                    <a:pt x="265516" y="73680"/>
                    <a:pt x="141824" y="112429"/>
                  </a:cubicBezTo>
                  <a:cubicBezTo>
                    <a:pt x="88760" y="189736"/>
                    <a:pt x="63945" y="226576"/>
                    <a:pt x="20233" y="294338"/>
                  </a:cubicBezTo>
                  <a:close/>
                </a:path>
              </a:pathLst>
            </a:custGeom>
            <a:grpFill/>
            <a:ln w="19088" cap="flat">
              <a:noFill/>
              <a:prstDash val="solid"/>
              <a:miter/>
            </a:ln>
          </p:spPr>
          <p:txBody>
            <a:bodyPr rtlCol="0" anchor="ctr"/>
            <a:lstStyle/>
            <a:p>
              <a:endParaRPr lang="en-US" dirty="0"/>
            </a:p>
          </p:txBody>
        </p:sp>
        <p:sp>
          <p:nvSpPr>
            <p:cNvPr id="945" name="Freeform: Shape 944">
              <a:extLst>
                <a:ext uri="{FF2B5EF4-FFF2-40B4-BE49-F238E27FC236}">
                  <a16:creationId xmlns:a16="http://schemas.microsoft.com/office/drawing/2014/main" id="{30DDEA0C-235D-4752-9A31-9C54CF531D6B}"/>
                </a:ext>
              </a:extLst>
            </p:cNvPr>
            <p:cNvSpPr/>
            <p:nvPr/>
          </p:nvSpPr>
          <p:spPr>
            <a:xfrm>
              <a:off x="1191122" y="6515401"/>
              <a:ext cx="629907" cy="381762"/>
            </a:xfrm>
            <a:custGeom>
              <a:avLst/>
              <a:gdLst>
                <a:gd name="connsiteX0" fmla="*/ 219132 w 629907"/>
                <a:gd name="connsiteY0" fmla="*/ 382907 h 381761"/>
                <a:gd name="connsiteX1" fmla="*/ 0 w 629907"/>
                <a:gd name="connsiteY1" fmla="*/ 297393 h 381761"/>
                <a:gd name="connsiteX2" fmla="*/ 119492 w 629907"/>
                <a:gd name="connsiteY2" fmla="*/ 102885 h 381761"/>
                <a:gd name="connsiteX3" fmla="*/ 442462 w 629907"/>
                <a:gd name="connsiteY3" fmla="*/ 0 h 381761"/>
                <a:gd name="connsiteX4" fmla="*/ 630098 w 629907"/>
                <a:gd name="connsiteY4" fmla="*/ 122737 h 381761"/>
                <a:gd name="connsiteX5" fmla="*/ 522060 w 629907"/>
                <a:gd name="connsiteY5" fmla="*/ 316099 h 381761"/>
                <a:gd name="connsiteX6" fmla="*/ 219132 w 629907"/>
                <a:gd name="connsiteY6" fmla="*/ 382907 h 381761"/>
                <a:gd name="connsiteX7" fmla="*/ 19852 w 629907"/>
                <a:gd name="connsiteY7" fmla="*/ 292048 h 381761"/>
                <a:gd name="connsiteX8" fmla="*/ 224285 w 629907"/>
                <a:gd name="connsiteY8" fmla="*/ 373363 h 381761"/>
                <a:gd name="connsiteX9" fmla="*/ 509652 w 629907"/>
                <a:gd name="connsiteY9" fmla="*/ 309227 h 381761"/>
                <a:gd name="connsiteX10" fmla="*/ 611201 w 629907"/>
                <a:gd name="connsiteY10" fmla="*/ 127699 h 381761"/>
                <a:gd name="connsiteX11" fmla="*/ 434255 w 629907"/>
                <a:gd name="connsiteY11" fmla="*/ 13553 h 381761"/>
                <a:gd name="connsiteX12" fmla="*/ 131517 w 629907"/>
                <a:gd name="connsiteY12" fmla="*/ 109566 h 381761"/>
                <a:gd name="connsiteX13" fmla="*/ 19852 w 629907"/>
                <a:gd name="connsiteY13" fmla="*/ 292048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381761">
                  <a:moveTo>
                    <a:pt x="219132" y="382907"/>
                  </a:moveTo>
                  <a:cubicBezTo>
                    <a:pt x="129608" y="349503"/>
                    <a:pt x="85133" y="333851"/>
                    <a:pt x="0" y="297393"/>
                  </a:cubicBezTo>
                  <a:cubicBezTo>
                    <a:pt x="41803" y="226385"/>
                    <a:pt x="66427" y="186682"/>
                    <a:pt x="119492" y="102885"/>
                  </a:cubicBezTo>
                  <a:cubicBezTo>
                    <a:pt x="248527" y="62418"/>
                    <a:pt x="313045" y="40849"/>
                    <a:pt x="442462" y="0"/>
                  </a:cubicBezTo>
                  <a:cubicBezTo>
                    <a:pt x="517669" y="46575"/>
                    <a:pt x="555082" y="71199"/>
                    <a:pt x="630098" y="122737"/>
                  </a:cubicBezTo>
                  <a:cubicBezTo>
                    <a:pt x="581615" y="206724"/>
                    <a:pt x="559472" y="246237"/>
                    <a:pt x="522060" y="316099"/>
                  </a:cubicBezTo>
                  <a:cubicBezTo>
                    <a:pt x="401614" y="341104"/>
                    <a:pt x="341105" y="354084"/>
                    <a:pt x="219132" y="382907"/>
                  </a:cubicBezTo>
                  <a:close/>
                  <a:moveTo>
                    <a:pt x="19852" y="292048"/>
                  </a:moveTo>
                  <a:cubicBezTo>
                    <a:pt x="99258" y="326407"/>
                    <a:pt x="140870" y="341486"/>
                    <a:pt x="224285" y="373363"/>
                  </a:cubicBezTo>
                  <a:cubicBezTo>
                    <a:pt x="339005" y="345876"/>
                    <a:pt x="396078" y="333278"/>
                    <a:pt x="509652" y="309227"/>
                  </a:cubicBezTo>
                  <a:cubicBezTo>
                    <a:pt x="545156" y="243182"/>
                    <a:pt x="565962" y="206151"/>
                    <a:pt x="611201" y="127699"/>
                  </a:cubicBezTo>
                  <a:cubicBezTo>
                    <a:pt x="540384" y="79979"/>
                    <a:pt x="505071" y="56882"/>
                    <a:pt x="434255" y="13553"/>
                  </a:cubicBezTo>
                  <a:cubicBezTo>
                    <a:pt x="313045" y="51729"/>
                    <a:pt x="252345" y="71771"/>
                    <a:pt x="131517" y="109566"/>
                  </a:cubicBezTo>
                  <a:cubicBezTo>
                    <a:pt x="82079" y="188018"/>
                    <a:pt x="59173" y="225049"/>
                    <a:pt x="19852" y="292048"/>
                  </a:cubicBezTo>
                  <a:close/>
                </a:path>
              </a:pathLst>
            </a:custGeom>
            <a:grpFill/>
            <a:ln w="19088" cap="flat">
              <a:noFill/>
              <a:prstDash val="solid"/>
              <a:miter/>
            </a:ln>
          </p:spPr>
          <p:txBody>
            <a:bodyPr rtlCol="0" anchor="ctr"/>
            <a:lstStyle/>
            <a:p>
              <a:endParaRPr lang="en-US" dirty="0"/>
            </a:p>
          </p:txBody>
        </p:sp>
        <p:sp>
          <p:nvSpPr>
            <p:cNvPr id="946" name="Freeform: Shape 945">
              <a:extLst>
                <a:ext uri="{FF2B5EF4-FFF2-40B4-BE49-F238E27FC236}">
                  <a16:creationId xmlns:a16="http://schemas.microsoft.com/office/drawing/2014/main" id="{8626A298-4D70-43EF-A60E-924BE81FEEB8}"/>
                </a:ext>
              </a:extLst>
            </p:cNvPr>
            <p:cNvSpPr/>
            <p:nvPr/>
          </p:nvSpPr>
          <p:spPr>
            <a:xfrm>
              <a:off x="1697720" y="6561213"/>
              <a:ext cx="591731" cy="381762"/>
            </a:xfrm>
            <a:custGeom>
              <a:avLst/>
              <a:gdLst>
                <a:gd name="connsiteX0" fmla="*/ 210160 w 591731"/>
                <a:gd name="connsiteY0" fmla="*/ 385961 h 381761"/>
                <a:gd name="connsiteX1" fmla="*/ 0 w 591731"/>
                <a:gd name="connsiteY1" fmla="*/ 268760 h 381761"/>
                <a:gd name="connsiteX2" fmla="*/ 108230 w 591731"/>
                <a:gd name="connsiteY2" fmla="*/ 75398 h 381761"/>
                <a:gd name="connsiteX3" fmla="*/ 414021 w 591731"/>
                <a:gd name="connsiteY3" fmla="*/ 0 h 381761"/>
                <a:gd name="connsiteX4" fmla="*/ 595358 w 591731"/>
                <a:gd name="connsiteY4" fmla="*/ 156140 h 381761"/>
                <a:gd name="connsiteX5" fmla="*/ 496673 w 591731"/>
                <a:gd name="connsiteY5" fmla="*/ 354084 h 381761"/>
                <a:gd name="connsiteX6" fmla="*/ 210160 w 591731"/>
                <a:gd name="connsiteY6" fmla="*/ 385961 h 381761"/>
                <a:gd name="connsiteX7" fmla="*/ 18707 w 591731"/>
                <a:gd name="connsiteY7" fmla="*/ 264943 h 381761"/>
                <a:gd name="connsiteX8" fmla="*/ 214741 w 591731"/>
                <a:gd name="connsiteY8" fmla="*/ 376417 h 381761"/>
                <a:gd name="connsiteX9" fmla="*/ 484456 w 591731"/>
                <a:gd name="connsiteY9" fmla="*/ 344922 h 381761"/>
                <a:gd name="connsiteX10" fmla="*/ 577225 w 591731"/>
                <a:gd name="connsiteY10" fmla="*/ 159385 h 381761"/>
                <a:gd name="connsiteX11" fmla="*/ 406386 w 591731"/>
                <a:gd name="connsiteY11" fmla="*/ 13743 h 381761"/>
                <a:gd name="connsiteX12" fmla="*/ 119873 w 591731"/>
                <a:gd name="connsiteY12" fmla="*/ 83415 h 381761"/>
                <a:gd name="connsiteX13" fmla="*/ 18707 w 591731"/>
                <a:gd name="connsiteY13" fmla="*/ 264943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381761">
                  <a:moveTo>
                    <a:pt x="210160" y="385961"/>
                  </a:moveTo>
                  <a:cubicBezTo>
                    <a:pt x="125218" y="338050"/>
                    <a:pt x="83415" y="314381"/>
                    <a:pt x="0" y="268760"/>
                  </a:cubicBezTo>
                  <a:cubicBezTo>
                    <a:pt x="37413" y="198898"/>
                    <a:pt x="59746" y="159385"/>
                    <a:pt x="108230" y="75398"/>
                  </a:cubicBezTo>
                  <a:cubicBezTo>
                    <a:pt x="231539" y="43521"/>
                    <a:pt x="292812" y="28632"/>
                    <a:pt x="414021" y="0"/>
                  </a:cubicBezTo>
                  <a:cubicBezTo>
                    <a:pt x="485983" y="60318"/>
                    <a:pt x="522060" y="91623"/>
                    <a:pt x="595358" y="156140"/>
                  </a:cubicBezTo>
                  <a:cubicBezTo>
                    <a:pt x="551074" y="242419"/>
                    <a:pt x="530841" y="282885"/>
                    <a:pt x="496673" y="354084"/>
                  </a:cubicBezTo>
                  <a:cubicBezTo>
                    <a:pt x="382144" y="366300"/>
                    <a:pt x="324689" y="372409"/>
                    <a:pt x="210160" y="385961"/>
                  </a:cubicBezTo>
                  <a:close/>
                  <a:moveTo>
                    <a:pt x="18707" y="264943"/>
                  </a:moveTo>
                  <a:cubicBezTo>
                    <a:pt x="96395" y="308273"/>
                    <a:pt x="135526" y="330796"/>
                    <a:pt x="214741" y="376417"/>
                  </a:cubicBezTo>
                  <a:cubicBezTo>
                    <a:pt x="322589" y="363246"/>
                    <a:pt x="376417" y="356947"/>
                    <a:pt x="484456" y="344922"/>
                  </a:cubicBezTo>
                  <a:cubicBezTo>
                    <a:pt x="516906" y="277732"/>
                    <a:pt x="535803" y="239937"/>
                    <a:pt x="577225" y="159385"/>
                  </a:cubicBezTo>
                  <a:cubicBezTo>
                    <a:pt x="508316" y="99449"/>
                    <a:pt x="474339" y="70053"/>
                    <a:pt x="406386" y="13743"/>
                  </a:cubicBezTo>
                  <a:cubicBezTo>
                    <a:pt x="292621" y="40467"/>
                    <a:pt x="235357" y="54210"/>
                    <a:pt x="119873" y="83415"/>
                  </a:cubicBezTo>
                  <a:cubicBezTo>
                    <a:pt x="74826" y="161867"/>
                    <a:pt x="54020" y="198898"/>
                    <a:pt x="18707" y="264943"/>
                  </a:cubicBezTo>
                  <a:close/>
                </a:path>
              </a:pathLst>
            </a:custGeom>
            <a:grpFill/>
            <a:ln w="19088" cap="flat">
              <a:noFill/>
              <a:prstDash val="solid"/>
              <a:miter/>
            </a:ln>
          </p:spPr>
          <p:txBody>
            <a:bodyPr rtlCol="0" anchor="ctr"/>
            <a:lstStyle/>
            <a:p>
              <a:endParaRPr lang="en-US" dirty="0"/>
            </a:p>
          </p:txBody>
        </p:sp>
        <p:sp>
          <p:nvSpPr>
            <p:cNvPr id="947" name="Freeform: Shape 946">
              <a:extLst>
                <a:ext uri="{FF2B5EF4-FFF2-40B4-BE49-F238E27FC236}">
                  <a16:creationId xmlns:a16="http://schemas.microsoft.com/office/drawing/2014/main" id="{545598F3-8CE3-4FED-B152-AE72106CB4A7}"/>
                </a:ext>
              </a:extLst>
            </p:cNvPr>
            <p:cNvSpPr/>
            <p:nvPr/>
          </p:nvSpPr>
          <p:spPr>
            <a:xfrm>
              <a:off x="2179504" y="6662761"/>
              <a:ext cx="572643" cy="381762"/>
            </a:xfrm>
            <a:custGeom>
              <a:avLst/>
              <a:gdLst>
                <a:gd name="connsiteX0" fmla="*/ 205960 w 572643"/>
                <a:gd name="connsiteY0" fmla="*/ 398941 h 381761"/>
                <a:gd name="connsiteX1" fmla="*/ 0 w 572643"/>
                <a:gd name="connsiteY1" fmla="*/ 248909 h 381761"/>
                <a:gd name="connsiteX2" fmla="*/ 98876 w 572643"/>
                <a:gd name="connsiteY2" fmla="*/ 51347 h 381761"/>
                <a:gd name="connsiteX3" fmla="*/ 391688 w 572643"/>
                <a:gd name="connsiteY3" fmla="*/ 0 h 381761"/>
                <a:gd name="connsiteX4" fmla="*/ 574361 w 572643"/>
                <a:gd name="connsiteY4" fmla="*/ 185536 h 381761"/>
                <a:gd name="connsiteX5" fmla="*/ 485029 w 572643"/>
                <a:gd name="connsiteY5" fmla="*/ 392260 h 381761"/>
                <a:gd name="connsiteX6" fmla="*/ 205960 w 572643"/>
                <a:gd name="connsiteY6" fmla="*/ 398941 h 381761"/>
                <a:gd name="connsiteX7" fmla="*/ 17943 w 572643"/>
                <a:gd name="connsiteY7" fmla="*/ 246809 h 381761"/>
                <a:gd name="connsiteX8" fmla="*/ 210351 w 572643"/>
                <a:gd name="connsiteY8" fmla="*/ 389015 h 381761"/>
                <a:gd name="connsiteX9" fmla="*/ 472812 w 572643"/>
                <a:gd name="connsiteY9" fmla="*/ 380998 h 381761"/>
                <a:gd name="connsiteX10" fmla="*/ 556991 w 572643"/>
                <a:gd name="connsiteY10" fmla="*/ 187254 h 381761"/>
                <a:gd name="connsiteX11" fmla="*/ 385198 w 572643"/>
                <a:gd name="connsiteY11" fmla="*/ 13934 h 381761"/>
                <a:gd name="connsiteX12" fmla="*/ 110711 w 572643"/>
                <a:gd name="connsiteY12" fmla="*/ 61082 h 381761"/>
                <a:gd name="connsiteX13" fmla="*/ 17943 w 572643"/>
                <a:gd name="connsiteY13" fmla="*/ 246809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381761">
                  <a:moveTo>
                    <a:pt x="205960" y="398941"/>
                  </a:moveTo>
                  <a:cubicBezTo>
                    <a:pt x="122164" y="338432"/>
                    <a:pt x="81124" y="308082"/>
                    <a:pt x="0" y="248909"/>
                  </a:cubicBezTo>
                  <a:cubicBezTo>
                    <a:pt x="34167" y="177901"/>
                    <a:pt x="54401" y="137434"/>
                    <a:pt x="98876" y="51347"/>
                  </a:cubicBezTo>
                  <a:cubicBezTo>
                    <a:pt x="216459" y="30350"/>
                    <a:pt x="275060" y="20233"/>
                    <a:pt x="391688" y="0"/>
                  </a:cubicBezTo>
                  <a:cubicBezTo>
                    <a:pt x="463650" y="72535"/>
                    <a:pt x="499917" y="109757"/>
                    <a:pt x="574361" y="185536"/>
                  </a:cubicBezTo>
                  <a:cubicBezTo>
                    <a:pt x="534085" y="276205"/>
                    <a:pt x="515760" y="318390"/>
                    <a:pt x="485029" y="392260"/>
                  </a:cubicBezTo>
                  <a:cubicBezTo>
                    <a:pt x="372791" y="395696"/>
                    <a:pt x="316863" y="396841"/>
                    <a:pt x="205960" y="398941"/>
                  </a:cubicBezTo>
                  <a:close/>
                  <a:moveTo>
                    <a:pt x="17943" y="246809"/>
                  </a:moveTo>
                  <a:cubicBezTo>
                    <a:pt x="93723" y="302928"/>
                    <a:pt x="132089" y="331751"/>
                    <a:pt x="210351" y="389015"/>
                  </a:cubicBezTo>
                  <a:cubicBezTo>
                    <a:pt x="314763" y="386343"/>
                    <a:pt x="367255" y="385007"/>
                    <a:pt x="472812" y="380998"/>
                  </a:cubicBezTo>
                  <a:cubicBezTo>
                    <a:pt x="502017" y="311136"/>
                    <a:pt x="519387" y="271623"/>
                    <a:pt x="556991" y="187254"/>
                  </a:cubicBezTo>
                  <a:cubicBezTo>
                    <a:pt x="487128" y="116628"/>
                    <a:pt x="452960" y="81697"/>
                    <a:pt x="385198" y="13934"/>
                  </a:cubicBezTo>
                  <a:cubicBezTo>
                    <a:pt x="275823" y="32641"/>
                    <a:pt x="220849" y="41803"/>
                    <a:pt x="110711" y="61082"/>
                  </a:cubicBezTo>
                  <a:cubicBezTo>
                    <a:pt x="69099" y="141825"/>
                    <a:pt x="50202" y="179619"/>
                    <a:pt x="17943" y="246809"/>
                  </a:cubicBezTo>
                  <a:close/>
                </a:path>
              </a:pathLst>
            </a:custGeom>
            <a:grpFill/>
            <a:ln w="19088" cap="flat">
              <a:noFill/>
              <a:prstDash val="solid"/>
              <a:miter/>
            </a:ln>
          </p:spPr>
          <p:txBody>
            <a:bodyPr rtlCol="0" anchor="ctr"/>
            <a:lstStyle/>
            <a:p>
              <a:endParaRPr lang="en-US" dirty="0"/>
            </a:p>
          </p:txBody>
        </p:sp>
        <p:sp>
          <p:nvSpPr>
            <p:cNvPr id="948" name="Freeform: Shape 947">
              <a:extLst>
                <a:ext uri="{FF2B5EF4-FFF2-40B4-BE49-F238E27FC236}">
                  <a16:creationId xmlns:a16="http://schemas.microsoft.com/office/drawing/2014/main" id="{50AC41CF-FAEB-4A3A-B5F6-3257386CC67E}"/>
                </a:ext>
              </a:extLst>
            </p:cNvPr>
            <p:cNvSpPr/>
            <p:nvPr/>
          </p:nvSpPr>
          <p:spPr>
            <a:xfrm>
              <a:off x="2649644" y="6807258"/>
              <a:ext cx="553555" cy="419938"/>
            </a:xfrm>
            <a:custGeom>
              <a:avLst/>
              <a:gdLst>
                <a:gd name="connsiteX0" fmla="*/ 209396 w 553554"/>
                <a:gd name="connsiteY0" fmla="*/ 420320 h 419938"/>
                <a:gd name="connsiteX1" fmla="*/ 0 w 553554"/>
                <a:gd name="connsiteY1" fmla="*/ 242419 h 419938"/>
                <a:gd name="connsiteX2" fmla="*/ 89714 w 553554"/>
                <a:gd name="connsiteY2" fmla="*/ 35885 h 419938"/>
                <a:gd name="connsiteX3" fmla="*/ 376417 w 553554"/>
                <a:gd name="connsiteY3" fmla="*/ 0 h 419938"/>
                <a:gd name="connsiteX4" fmla="*/ 566916 w 553554"/>
                <a:gd name="connsiteY4" fmla="*/ 210351 h 419938"/>
                <a:gd name="connsiteX5" fmla="*/ 487510 w 553554"/>
                <a:gd name="connsiteY5" fmla="*/ 429673 h 419938"/>
                <a:gd name="connsiteX6" fmla="*/ 209396 w 553554"/>
                <a:gd name="connsiteY6" fmla="*/ 420320 h 419938"/>
                <a:gd name="connsiteX7" fmla="*/ 17370 w 553554"/>
                <a:gd name="connsiteY7" fmla="*/ 241846 h 419938"/>
                <a:gd name="connsiteX8" fmla="*/ 213023 w 553554"/>
                <a:gd name="connsiteY8" fmla="*/ 410012 h 419938"/>
                <a:gd name="connsiteX9" fmla="*/ 474148 w 553554"/>
                <a:gd name="connsiteY9" fmla="*/ 417266 h 419938"/>
                <a:gd name="connsiteX10" fmla="*/ 548973 w 553554"/>
                <a:gd name="connsiteY10" fmla="*/ 211878 h 419938"/>
                <a:gd name="connsiteX11" fmla="*/ 369927 w 553554"/>
                <a:gd name="connsiteY11" fmla="*/ 15079 h 419938"/>
                <a:gd name="connsiteX12" fmla="*/ 101167 w 553554"/>
                <a:gd name="connsiteY12" fmla="*/ 47720 h 419938"/>
                <a:gd name="connsiteX13" fmla="*/ 17370 w 553554"/>
                <a:gd name="connsiteY13" fmla="*/ 241846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419938">
                  <a:moveTo>
                    <a:pt x="209396" y="420320"/>
                  </a:moveTo>
                  <a:cubicBezTo>
                    <a:pt x="123691" y="349503"/>
                    <a:pt x="81888" y="313617"/>
                    <a:pt x="0" y="242419"/>
                  </a:cubicBezTo>
                  <a:cubicBezTo>
                    <a:pt x="30923" y="168548"/>
                    <a:pt x="49247" y="126363"/>
                    <a:pt x="89714" y="35885"/>
                  </a:cubicBezTo>
                  <a:cubicBezTo>
                    <a:pt x="204433" y="22333"/>
                    <a:pt x="261698" y="15270"/>
                    <a:pt x="376417" y="0"/>
                  </a:cubicBezTo>
                  <a:cubicBezTo>
                    <a:pt x="450861" y="83033"/>
                    <a:pt x="488846" y="125218"/>
                    <a:pt x="566916" y="210351"/>
                  </a:cubicBezTo>
                  <a:cubicBezTo>
                    <a:pt x="531222" y="306746"/>
                    <a:pt x="514806" y="351603"/>
                    <a:pt x="487510" y="429673"/>
                  </a:cubicBezTo>
                  <a:cubicBezTo>
                    <a:pt x="375081" y="428146"/>
                    <a:pt x="319344" y="426046"/>
                    <a:pt x="209396" y="420320"/>
                  </a:cubicBezTo>
                  <a:close/>
                  <a:moveTo>
                    <a:pt x="17370" y="241846"/>
                  </a:moveTo>
                  <a:cubicBezTo>
                    <a:pt x="93913" y="309036"/>
                    <a:pt x="133044" y="343013"/>
                    <a:pt x="213023" y="410012"/>
                  </a:cubicBezTo>
                  <a:cubicBezTo>
                    <a:pt x="316480" y="414593"/>
                    <a:pt x="368782" y="416120"/>
                    <a:pt x="474148" y="417266"/>
                  </a:cubicBezTo>
                  <a:cubicBezTo>
                    <a:pt x="500108" y="343395"/>
                    <a:pt x="515379" y="301592"/>
                    <a:pt x="548973" y="211878"/>
                  </a:cubicBezTo>
                  <a:cubicBezTo>
                    <a:pt x="475866" y="132471"/>
                    <a:pt x="439980" y="92959"/>
                    <a:pt x="369927" y="15079"/>
                  </a:cubicBezTo>
                  <a:cubicBezTo>
                    <a:pt x="262461" y="29014"/>
                    <a:pt x="208633" y="35313"/>
                    <a:pt x="101167" y="47720"/>
                  </a:cubicBezTo>
                  <a:cubicBezTo>
                    <a:pt x="63754" y="132280"/>
                    <a:pt x="46575" y="171793"/>
                    <a:pt x="17370" y="241846"/>
                  </a:cubicBezTo>
                  <a:close/>
                </a:path>
              </a:pathLst>
            </a:custGeom>
            <a:grpFill/>
            <a:ln w="19088" cap="flat">
              <a:noFill/>
              <a:prstDash val="solid"/>
              <a:miter/>
            </a:ln>
          </p:spPr>
          <p:txBody>
            <a:bodyPr rtlCol="0" anchor="ctr"/>
            <a:lstStyle/>
            <a:p>
              <a:endParaRPr lang="en-US" dirty="0"/>
            </a:p>
          </p:txBody>
        </p:sp>
        <p:sp>
          <p:nvSpPr>
            <p:cNvPr id="949" name="Freeform: Shape 948">
              <a:extLst>
                <a:ext uri="{FF2B5EF4-FFF2-40B4-BE49-F238E27FC236}">
                  <a16:creationId xmlns:a16="http://schemas.microsoft.com/office/drawing/2014/main" id="{F67928F7-F578-4A53-A61A-B60A3E171556}"/>
                </a:ext>
              </a:extLst>
            </p:cNvPr>
            <p:cNvSpPr/>
            <p:nvPr/>
          </p:nvSpPr>
          <p:spPr>
            <a:xfrm>
              <a:off x="3121692" y="6982678"/>
              <a:ext cx="553555" cy="458114"/>
            </a:xfrm>
            <a:custGeom>
              <a:avLst/>
              <a:gdLst>
                <a:gd name="connsiteX0" fmla="*/ 219132 w 553554"/>
                <a:gd name="connsiteY0" fmla="*/ 447616 h 458114"/>
                <a:gd name="connsiteX1" fmla="*/ 0 w 553554"/>
                <a:gd name="connsiteY1" fmla="*/ 247954 h 458114"/>
                <a:gd name="connsiteX2" fmla="*/ 79788 w 553554"/>
                <a:gd name="connsiteY2" fmla="*/ 29014 h 458114"/>
                <a:gd name="connsiteX3" fmla="*/ 365347 w 553554"/>
                <a:gd name="connsiteY3" fmla="*/ 0 h 458114"/>
                <a:gd name="connsiteX4" fmla="*/ 569207 w 553554"/>
                <a:gd name="connsiteY4" fmla="*/ 229439 h 458114"/>
                <a:gd name="connsiteX5" fmla="*/ 501063 w 553554"/>
                <a:gd name="connsiteY5" fmla="*/ 463841 h 458114"/>
                <a:gd name="connsiteX6" fmla="*/ 219132 w 553554"/>
                <a:gd name="connsiteY6" fmla="*/ 447616 h 458114"/>
                <a:gd name="connsiteX7" fmla="*/ 17370 w 553554"/>
                <a:gd name="connsiteY7" fmla="*/ 248145 h 458114"/>
                <a:gd name="connsiteX8" fmla="*/ 222376 w 553554"/>
                <a:gd name="connsiteY8" fmla="*/ 436736 h 458114"/>
                <a:gd name="connsiteX9" fmla="*/ 486938 w 553554"/>
                <a:gd name="connsiteY9" fmla="*/ 450288 h 458114"/>
                <a:gd name="connsiteX10" fmla="*/ 551264 w 553554"/>
                <a:gd name="connsiteY10" fmla="*/ 230775 h 458114"/>
                <a:gd name="connsiteX11" fmla="*/ 359620 w 553554"/>
                <a:gd name="connsiteY11" fmla="*/ 16034 h 458114"/>
                <a:gd name="connsiteX12" fmla="*/ 91814 w 553554"/>
                <a:gd name="connsiteY12" fmla="*/ 42185 h 458114"/>
                <a:gd name="connsiteX13" fmla="*/ 17370 w 553554"/>
                <a:gd name="connsiteY13" fmla="*/ 248145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458114">
                  <a:moveTo>
                    <a:pt x="219132" y="447616"/>
                  </a:moveTo>
                  <a:cubicBezTo>
                    <a:pt x="129036" y="368973"/>
                    <a:pt x="85324" y="328697"/>
                    <a:pt x="0" y="247954"/>
                  </a:cubicBezTo>
                  <a:cubicBezTo>
                    <a:pt x="27296" y="169884"/>
                    <a:pt x="43712" y="125218"/>
                    <a:pt x="79788" y="29014"/>
                  </a:cubicBezTo>
                  <a:cubicBezTo>
                    <a:pt x="193744" y="19279"/>
                    <a:pt x="250818" y="13743"/>
                    <a:pt x="365347" y="0"/>
                  </a:cubicBezTo>
                  <a:cubicBezTo>
                    <a:pt x="444753" y="91432"/>
                    <a:pt x="485410" y="137625"/>
                    <a:pt x="569207" y="229439"/>
                  </a:cubicBezTo>
                  <a:cubicBezTo>
                    <a:pt x="538476" y="332515"/>
                    <a:pt x="524350" y="380617"/>
                    <a:pt x="501063" y="463841"/>
                  </a:cubicBezTo>
                  <a:cubicBezTo>
                    <a:pt x="386916" y="460978"/>
                    <a:pt x="330606" y="457542"/>
                    <a:pt x="219132" y="447616"/>
                  </a:cubicBezTo>
                  <a:close/>
                  <a:moveTo>
                    <a:pt x="17370" y="248145"/>
                  </a:moveTo>
                  <a:cubicBezTo>
                    <a:pt x="97349" y="324307"/>
                    <a:pt x="138198" y="362483"/>
                    <a:pt x="222376" y="436736"/>
                  </a:cubicBezTo>
                  <a:cubicBezTo>
                    <a:pt x="327170" y="445134"/>
                    <a:pt x="380044" y="447998"/>
                    <a:pt x="486938" y="450288"/>
                  </a:cubicBezTo>
                  <a:cubicBezTo>
                    <a:pt x="509270" y="371645"/>
                    <a:pt x="522441" y="326788"/>
                    <a:pt x="551264" y="230775"/>
                  </a:cubicBezTo>
                  <a:cubicBezTo>
                    <a:pt x="472813" y="144879"/>
                    <a:pt x="434445" y="101549"/>
                    <a:pt x="359620" y="16034"/>
                  </a:cubicBezTo>
                  <a:cubicBezTo>
                    <a:pt x="252154" y="28251"/>
                    <a:pt x="198707" y="33404"/>
                    <a:pt x="91814" y="42185"/>
                  </a:cubicBezTo>
                  <a:cubicBezTo>
                    <a:pt x="58601" y="132281"/>
                    <a:pt x="43330" y="174274"/>
                    <a:pt x="17370" y="248145"/>
                  </a:cubicBezTo>
                  <a:close/>
                </a:path>
              </a:pathLst>
            </a:custGeom>
            <a:grpFill/>
            <a:ln w="19088" cap="flat">
              <a:noFill/>
              <a:prstDash val="solid"/>
              <a:miter/>
            </a:ln>
          </p:spPr>
          <p:txBody>
            <a:bodyPr rtlCol="0" anchor="ctr"/>
            <a:lstStyle/>
            <a:p>
              <a:endParaRPr lang="en-US" dirty="0"/>
            </a:p>
          </p:txBody>
        </p:sp>
        <p:sp>
          <p:nvSpPr>
            <p:cNvPr id="950" name="Freeform: Shape 949">
              <a:extLst>
                <a:ext uri="{FF2B5EF4-FFF2-40B4-BE49-F238E27FC236}">
                  <a16:creationId xmlns:a16="http://schemas.microsoft.com/office/drawing/2014/main" id="{1D3CB615-5212-422D-9FB7-959A5BA0C4FE}"/>
                </a:ext>
              </a:extLst>
            </p:cNvPr>
            <p:cNvSpPr/>
            <p:nvPr/>
          </p:nvSpPr>
          <p:spPr>
            <a:xfrm>
              <a:off x="3606912" y="7174704"/>
              <a:ext cx="572643" cy="477202"/>
            </a:xfrm>
            <a:custGeom>
              <a:avLst/>
              <a:gdLst>
                <a:gd name="connsiteX0" fmla="*/ 234020 w 572643"/>
                <a:gd name="connsiteY0" fmla="*/ 478729 h 477202"/>
                <a:gd name="connsiteX1" fmla="*/ 0 w 572643"/>
                <a:gd name="connsiteY1" fmla="*/ 264943 h 477202"/>
                <a:gd name="connsiteX2" fmla="*/ 68526 w 572643"/>
                <a:gd name="connsiteY2" fmla="*/ 30923 h 477202"/>
                <a:gd name="connsiteX3" fmla="*/ 356566 w 572643"/>
                <a:gd name="connsiteY3" fmla="*/ 0 h 477202"/>
                <a:gd name="connsiteX4" fmla="*/ 578369 w 572643"/>
                <a:gd name="connsiteY4" fmla="*/ 240892 h 477202"/>
                <a:gd name="connsiteX5" fmla="*/ 523014 w 572643"/>
                <a:gd name="connsiteY5" fmla="*/ 491709 h 477202"/>
                <a:gd name="connsiteX6" fmla="*/ 234020 w 572643"/>
                <a:gd name="connsiteY6" fmla="*/ 478729 h 477202"/>
                <a:gd name="connsiteX7" fmla="*/ 17561 w 572643"/>
                <a:gd name="connsiteY7" fmla="*/ 265324 h 477202"/>
                <a:gd name="connsiteX8" fmla="*/ 236692 w 572643"/>
                <a:gd name="connsiteY8" fmla="*/ 467085 h 477202"/>
                <a:gd name="connsiteX9" fmla="*/ 507934 w 572643"/>
                <a:gd name="connsiteY9" fmla="*/ 477775 h 477202"/>
                <a:gd name="connsiteX10" fmla="*/ 560426 w 572643"/>
                <a:gd name="connsiteY10" fmla="*/ 242991 h 477202"/>
                <a:gd name="connsiteX11" fmla="*/ 352175 w 572643"/>
                <a:gd name="connsiteY11" fmla="*/ 17179 h 477202"/>
                <a:gd name="connsiteX12" fmla="*/ 81888 w 572643"/>
                <a:gd name="connsiteY12" fmla="*/ 45239 h 477202"/>
                <a:gd name="connsiteX13" fmla="*/ 17561 w 572643"/>
                <a:gd name="connsiteY13" fmla="*/ 265324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477202">
                  <a:moveTo>
                    <a:pt x="234020" y="478729"/>
                  </a:moveTo>
                  <a:cubicBezTo>
                    <a:pt x="137816" y="395696"/>
                    <a:pt x="91050" y="352557"/>
                    <a:pt x="0" y="264943"/>
                  </a:cubicBezTo>
                  <a:cubicBezTo>
                    <a:pt x="23478" y="181910"/>
                    <a:pt x="37604" y="133998"/>
                    <a:pt x="68526" y="30923"/>
                  </a:cubicBezTo>
                  <a:cubicBezTo>
                    <a:pt x="183436" y="21569"/>
                    <a:pt x="241083" y="15461"/>
                    <a:pt x="356566" y="0"/>
                  </a:cubicBezTo>
                  <a:cubicBezTo>
                    <a:pt x="442844" y="96967"/>
                    <a:pt x="487128" y="145642"/>
                    <a:pt x="578369" y="240892"/>
                  </a:cubicBezTo>
                  <a:cubicBezTo>
                    <a:pt x="553364" y="351412"/>
                    <a:pt x="541911" y="402759"/>
                    <a:pt x="523014" y="491709"/>
                  </a:cubicBezTo>
                  <a:cubicBezTo>
                    <a:pt x="406004" y="491518"/>
                    <a:pt x="348167" y="488655"/>
                    <a:pt x="234020" y="478729"/>
                  </a:cubicBezTo>
                  <a:close/>
                  <a:moveTo>
                    <a:pt x="17561" y="265324"/>
                  </a:moveTo>
                  <a:cubicBezTo>
                    <a:pt x="102885" y="347785"/>
                    <a:pt x="146788" y="388634"/>
                    <a:pt x="236692" y="467085"/>
                  </a:cubicBezTo>
                  <a:cubicBezTo>
                    <a:pt x="343967" y="475484"/>
                    <a:pt x="398369" y="477775"/>
                    <a:pt x="507934" y="477775"/>
                  </a:cubicBezTo>
                  <a:cubicBezTo>
                    <a:pt x="526068" y="393787"/>
                    <a:pt x="536757" y="345876"/>
                    <a:pt x="560426" y="242991"/>
                  </a:cubicBezTo>
                  <a:cubicBezTo>
                    <a:pt x="474912" y="153659"/>
                    <a:pt x="433300" y="108038"/>
                    <a:pt x="352175" y="17179"/>
                  </a:cubicBezTo>
                  <a:cubicBezTo>
                    <a:pt x="243755" y="31304"/>
                    <a:pt x="189545" y="36840"/>
                    <a:pt x="81888" y="45239"/>
                  </a:cubicBezTo>
                  <a:cubicBezTo>
                    <a:pt x="52874" y="141634"/>
                    <a:pt x="39703" y="186490"/>
                    <a:pt x="17561" y="265324"/>
                  </a:cubicBezTo>
                  <a:close/>
                </a:path>
              </a:pathLst>
            </a:custGeom>
            <a:grpFill/>
            <a:ln w="19088" cap="flat">
              <a:noFill/>
              <a:prstDash val="solid"/>
              <a:miter/>
            </a:ln>
          </p:spPr>
          <p:txBody>
            <a:bodyPr rtlCol="0" anchor="ctr"/>
            <a:lstStyle/>
            <a:p>
              <a:endParaRPr lang="en-US" dirty="0"/>
            </a:p>
          </p:txBody>
        </p:sp>
        <p:sp>
          <p:nvSpPr>
            <p:cNvPr id="951" name="Freeform: Shape 950">
              <a:extLst>
                <a:ext uri="{FF2B5EF4-FFF2-40B4-BE49-F238E27FC236}">
                  <a16:creationId xmlns:a16="http://schemas.microsoft.com/office/drawing/2014/main" id="{6B5A57A1-F3A9-47AF-A331-34AF85538775}"/>
                </a:ext>
              </a:extLst>
            </p:cNvPr>
            <p:cNvSpPr/>
            <p:nvPr/>
          </p:nvSpPr>
          <p:spPr>
            <a:xfrm>
              <a:off x="4113128" y="7366730"/>
              <a:ext cx="572643" cy="496290"/>
            </a:xfrm>
            <a:custGeom>
              <a:avLst/>
              <a:gdLst>
                <a:gd name="connsiteX0" fmla="*/ 252536 w 572643"/>
                <a:gd name="connsiteY0" fmla="*/ 510606 h 496290"/>
                <a:gd name="connsiteX1" fmla="*/ 0 w 572643"/>
                <a:gd name="connsiteY1" fmla="*/ 292811 h 496290"/>
                <a:gd name="connsiteX2" fmla="*/ 55738 w 572643"/>
                <a:gd name="connsiteY2" fmla="*/ 42566 h 496290"/>
                <a:gd name="connsiteX3" fmla="*/ 348167 w 572643"/>
                <a:gd name="connsiteY3" fmla="*/ 0 h 496290"/>
                <a:gd name="connsiteX4" fmla="*/ 590777 w 572643"/>
                <a:gd name="connsiteY4" fmla="*/ 242801 h 496290"/>
                <a:gd name="connsiteX5" fmla="*/ 549738 w 572643"/>
                <a:gd name="connsiteY5" fmla="*/ 509270 h 496290"/>
                <a:gd name="connsiteX6" fmla="*/ 252536 w 572643"/>
                <a:gd name="connsiteY6" fmla="*/ 510606 h 496290"/>
                <a:gd name="connsiteX7" fmla="*/ 18134 w 572643"/>
                <a:gd name="connsiteY7" fmla="*/ 292811 h 496290"/>
                <a:gd name="connsiteX8" fmla="*/ 254635 w 572643"/>
                <a:gd name="connsiteY8" fmla="*/ 498390 h 496290"/>
                <a:gd name="connsiteX9" fmla="*/ 533513 w 572643"/>
                <a:gd name="connsiteY9" fmla="*/ 495527 h 496290"/>
                <a:gd name="connsiteX10" fmla="*/ 572452 w 572643"/>
                <a:gd name="connsiteY10" fmla="*/ 245854 h 496290"/>
                <a:gd name="connsiteX11" fmla="*/ 344731 w 572643"/>
                <a:gd name="connsiteY11" fmla="*/ 18324 h 496290"/>
                <a:gd name="connsiteX12" fmla="*/ 70054 w 572643"/>
                <a:gd name="connsiteY12" fmla="*/ 57264 h 496290"/>
                <a:gd name="connsiteX13" fmla="*/ 18134 w 572643"/>
                <a:gd name="connsiteY13" fmla="*/ 292811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496290">
                  <a:moveTo>
                    <a:pt x="252536" y="510606"/>
                  </a:moveTo>
                  <a:cubicBezTo>
                    <a:pt x="148888" y="427573"/>
                    <a:pt x="98304" y="383480"/>
                    <a:pt x="0" y="292811"/>
                  </a:cubicBezTo>
                  <a:cubicBezTo>
                    <a:pt x="19088" y="204052"/>
                    <a:pt x="30541" y="152896"/>
                    <a:pt x="55738" y="42566"/>
                  </a:cubicBezTo>
                  <a:cubicBezTo>
                    <a:pt x="172366" y="29777"/>
                    <a:pt x="230966" y="21379"/>
                    <a:pt x="348167" y="0"/>
                  </a:cubicBezTo>
                  <a:cubicBezTo>
                    <a:pt x="442653" y="98876"/>
                    <a:pt x="491137" y="147933"/>
                    <a:pt x="590777" y="242801"/>
                  </a:cubicBezTo>
                  <a:cubicBezTo>
                    <a:pt x="572070" y="360574"/>
                    <a:pt x="563672" y="415166"/>
                    <a:pt x="549738" y="509270"/>
                  </a:cubicBezTo>
                  <a:cubicBezTo>
                    <a:pt x="430055" y="516142"/>
                    <a:pt x="370500" y="516333"/>
                    <a:pt x="252536" y="510606"/>
                  </a:cubicBezTo>
                  <a:close/>
                  <a:moveTo>
                    <a:pt x="18134" y="292811"/>
                  </a:moveTo>
                  <a:cubicBezTo>
                    <a:pt x="110520" y="378135"/>
                    <a:pt x="157668" y="419747"/>
                    <a:pt x="254635" y="498390"/>
                  </a:cubicBezTo>
                  <a:cubicBezTo>
                    <a:pt x="365155" y="502780"/>
                    <a:pt x="421083" y="502207"/>
                    <a:pt x="533513" y="495527"/>
                  </a:cubicBezTo>
                  <a:cubicBezTo>
                    <a:pt x="546874" y="406576"/>
                    <a:pt x="554891" y="355611"/>
                    <a:pt x="572452" y="245854"/>
                  </a:cubicBezTo>
                  <a:cubicBezTo>
                    <a:pt x="479111" y="156904"/>
                    <a:pt x="433491" y="111093"/>
                    <a:pt x="344731" y="18324"/>
                  </a:cubicBezTo>
                  <a:cubicBezTo>
                    <a:pt x="234593" y="37794"/>
                    <a:pt x="179619" y="45621"/>
                    <a:pt x="70054" y="57264"/>
                  </a:cubicBezTo>
                  <a:cubicBezTo>
                    <a:pt x="46766" y="160531"/>
                    <a:pt x="36077" y="208633"/>
                    <a:pt x="18134" y="292811"/>
                  </a:cubicBezTo>
                  <a:close/>
                </a:path>
              </a:pathLst>
            </a:custGeom>
            <a:grpFill/>
            <a:ln w="19088" cap="flat">
              <a:noFill/>
              <a:prstDash val="solid"/>
              <a:miter/>
            </a:ln>
          </p:spPr>
          <p:txBody>
            <a:bodyPr rtlCol="0" anchor="ctr"/>
            <a:lstStyle/>
            <a:p>
              <a:endParaRPr lang="en-US" dirty="0"/>
            </a:p>
          </p:txBody>
        </p:sp>
        <p:sp>
          <p:nvSpPr>
            <p:cNvPr id="952" name="Freeform: Shape 951">
              <a:extLst>
                <a:ext uri="{FF2B5EF4-FFF2-40B4-BE49-F238E27FC236}">
                  <a16:creationId xmlns:a16="http://schemas.microsoft.com/office/drawing/2014/main" id="{E8CA4980-A398-4730-883E-3BFD79005615}"/>
                </a:ext>
              </a:extLst>
            </p:cNvPr>
            <p:cNvSpPr/>
            <p:nvPr/>
          </p:nvSpPr>
          <p:spPr>
            <a:xfrm>
              <a:off x="4645686" y="7539668"/>
              <a:ext cx="591731" cy="534467"/>
            </a:xfrm>
            <a:custGeom>
              <a:avLst/>
              <a:gdLst>
                <a:gd name="connsiteX0" fmla="*/ 272388 w 591731"/>
                <a:gd name="connsiteY0" fmla="*/ 539048 h 534466"/>
                <a:gd name="connsiteX1" fmla="*/ 0 w 591731"/>
                <a:gd name="connsiteY1" fmla="*/ 330033 h 534466"/>
                <a:gd name="connsiteX2" fmla="*/ 41421 w 591731"/>
                <a:gd name="connsiteY2" fmla="*/ 64136 h 534466"/>
                <a:gd name="connsiteX3" fmla="*/ 338241 w 591731"/>
                <a:gd name="connsiteY3" fmla="*/ 0 h 534466"/>
                <a:gd name="connsiteX4" fmla="*/ 602420 w 591731"/>
                <a:gd name="connsiteY4" fmla="*/ 232111 h 534466"/>
                <a:gd name="connsiteX5" fmla="*/ 577225 w 591731"/>
                <a:gd name="connsiteY5" fmla="*/ 511370 h 534466"/>
                <a:gd name="connsiteX6" fmla="*/ 272388 w 591731"/>
                <a:gd name="connsiteY6" fmla="*/ 539048 h 534466"/>
                <a:gd name="connsiteX7" fmla="*/ 18515 w 591731"/>
                <a:gd name="connsiteY7" fmla="*/ 328697 h 534466"/>
                <a:gd name="connsiteX8" fmla="*/ 273914 w 591731"/>
                <a:gd name="connsiteY8" fmla="*/ 526068 h 534466"/>
                <a:gd name="connsiteX9" fmla="*/ 559663 w 591731"/>
                <a:gd name="connsiteY9" fmla="*/ 498581 h 534466"/>
                <a:gd name="connsiteX10" fmla="*/ 583905 w 591731"/>
                <a:gd name="connsiteY10" fmla="*/ 236692 h 534466"/>
                <a:gd name="connsiteX11" fmla="*/ 335951 w 591731"/>
                <a:gd name="connsiteY11" fmla="*/ 19088 h 534466"/>
                <a:gd name="connsiteX12" fmla="*/ 57074 w 591731"/>
                <a:gd name="connsiteY12" fmla="*/ 78643 h 534466"/>
                <a:gd name="connsiteX13" fmla="*/ 18515 w 591731"/>
                <a:gd name="connsiteY13" fmla="*/ 328697 h 5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534466">
                  <a:moveTo>
                    <a:pt x="272388" y="539048"/>
                  </a:moveTo>
                  <a:cubicBezTo>
                    <a:pt x="160913" y="461359"/>
                    <a:pt x="106512" y="418984"/>
                    <a:pt x="0" y="330033"/>
                  </a:cubicBezTo>
                  <a:cubicBezTo>
                    <a:pt x="14126" y="236120"/>
                    <a:pt x="22715" y="181528"/>
                    <a:pt x="41421" y="64136"/>
                  </a:cubicBezTo>
                  <a:cubicBezTo>
                    <a:pt x="160149" y="43903"/>
                    <a:pt x="219513" y="31114"/>
                    <a:pt x="338241" y="0"/>
                  </a:cubicBezTo>
                  <a:cubicBezTo>
                    <a:pt x="441508" y="96204"/>
                    <a:pt x="494382" y="143161"/>
                    <a:pt x="602420" y="232111"/>
                  </a:cubicBezTo>
                  <a:cubicBezTo>
                    <a:pt x="590968" y="355802"/>
                    <a:pt x="585623" y="413066"/>
                    <a:pt x="577225" y="511370"/>
                  </a:cubicBezTo>
                  <a:cubicBezTo>
                    <a:pt x="454679" y="530076"/>
                    <a:pt x="393597" y="535612"/>
                    <a:pt x="272388" y="539048"/>
                  </a:cubicBezTo>
                  <a:close/>
                  <a:moveTo>
                    <a:pt x="18515" y="328697"/>
                  </a:moveTo>
                  <a:cubicBezTo>
                    <a:pt x="118538" y="412303"/>
                    <a:pt x="169502" y="452197"/>
                    <a:pt x="273914" y="526068"/>
                  </a:cubicBezTo>
                  <a:cubicBezTo>
                    <a:pt x="387679" y="521678"/>
                    <a:pt x="444753" y="516333"/>
                    <a:pt x="559663" y="498581"/>
                  </a:cubicBezTo>
                  <a:cubicBezTo>
                    <a:pt x="567871" y="405622"/>
                    <a:pt x="572834" y="351984"/>
                    <a:pt x="583905" y="236692"/>
                  </a:cubicBezTo>
                  <a:cubicBezTo>
                    <a:pt x="482547" y="153087"/>
                    <a:pt x="432919" y="109184"/>
                    <a:pt x="335951" y="19088"/>
                  </a:cubicBezTo>
                  <a:cubicBezTo>
                    <a:pt x="224285" y="47720"/>
                    <a:pt x="168548" y="59555"/>
                    <a:pt x="57074" y="78643"/>
                  </a:cubicBezTo>
                  <a:cubicBezTo>
                    <a:pt x="39513" y="188590"/>
                    <a:pt x="31686" y="239746"/>
                    <a:pt x="18515" y="328697"/>
                  </a:cubicBezTo>
                  <a:close/>
                </a:path>
              </a:pathLst>
            </a:custGeom>
            <a:grpFill/>
            <a:ln w="19088" cap="flat">
              <a:noFill/>
              <a:prstDash val="solid"/>
              <a:miter/>
            </a:ln>
          </p:spPr>
          <p:txBody>
            <a:bodyPr rtlCol="0" anchor="ctr"/>
            <a:lstStyle/>
            <a:p>
              <a:endParaRPr lang="en-US" dirty="0"/>
            </a:p>
          </p:txBody>
        </p:sp>
        <p:sp>
          <p:nvSpPr>
            <p:cNvPr id="953" name="Freeform: Shape 952">
              <a:extLst>
                <a:ext uri="{FF2B5EF4-FFF2-40B4-BE49-F238E27FC236}">
                  <a16:creationId xmlns:a16="http://schemas.microsoft.com/office/drawing/2014/main" id="{E2AC8FF3-8BE7-4071-B84C-FEC52351AF2B}"/>
                </a:ext>
              </a:extLst>
            </p:cNvPr>
            <p:cNvSpPr/>
            <p:nvPr/>
          </p:nvSpPr>
          <p:spPr>
            <a:xfrm>
              <a:off x="5204585" y="7670995"/>
              <a:ext cx="591731" cy="553555"/>
            </a:xfrm>
            <a:custGeom>
              <a:avLst/>
              <a:gdLst>
                <a:gd name="connsiteX0" fmla="*/ 290903 w 591731"/>
                <a:gd name="connsiteY0" fmla="*/ 559854 h 553554"/>
                <a:gd name="connsiteX1" fmla="*/ 0 w 591731"/>
                <a:gd name="connsiteY1" fmla="*/ 374890 h 553554"/>
                <a:gd name="connsiteX2" fmla="*/ 25769 w 591731"/>
                <a:gd name="connsiteY2" fmla="*/ 96013 h 553554"/>
                <a:gd name="connsiteX3" fmla="*/ 325070 w 591731"/>
                <a:gd name="connsiteY3" fmla="*/ 0 h 553554"/>
                <a:gd name="connsiteX4" fmla="*/ 608720 w 591731"/>
                <a:gd name="connsiteY4" fmla="*/ 206915 h 553554"/>
                <a:gd name="connsiteX5" fmla="*/ 599557 w 591731"/>
                <a:gd name="connsiteY5" fmla="*/ 493809 h 553554"/>
                <a:gd name="connsiteX6" fmla="*/ 290903 w 591731"/>
                <a:gd name="connsiteY6" fmla="*/ 559854 h 553554"/>
                <a:gd name="connsiteX7" fmla="*/ 18898 w 591731"/>
                <a:gd name="connsiteY7" fmla="*/ 372027 h 553554"/>
                <a:gd name="connsiteX8" fmla="*/ 291476 w 591731"/>
                <a:gd name="connsiteY8" fmla="*/ 546683 h 553554"/>
                <a:gd name="connsiteX9" fmla="*/ 580851 w 591731"/>
                <a:gd name="connsiteY9" fmla="*/ 483310 h 553554"/>
                <a:gd name="connsiteX10" fmla="*/ 589823 w 591731"/>
                <a:gd name="connsiteY10" fmla="*/ 214168 h 553554"/>
                <a:gd name="connsiteX11" fmla="*/ 323544 w 591731"/>
                <a:gd name="connsiteY11" fmla="*/ 20233 h 553554"/>
                <a:gd name="connsiteX12" fmla="*/ 42376 w 591731"/>
                <a:gd name="connsiteY12" fmla="*/ 109757 h 553554"/>
                <a:gd name="connsiteX13" fmla="*/ 18898 w 591731"/>
                <a:gd name="connsiteY13" fmla="*/ 372027 h 55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553554">
                  <a:moveTo>
                    <a:pt x="290903" y="559854"/>
                  </a:moveTo>
                  <a:cubicBezTo>
                    <a:pt x="172748" y="493809"/>
                    <a:pt x="114529" y="456205"/>
                    <a:pt x="0" y="374890"/>
                  </a:cubicBezTo>
                  <a:cubicBezTo>
                    <a:pt x="8781" y="276777"/>
                    <a:pt x="13935" y="219513"/>
                    <a:pt x="25769" y="96013"/>
                  </a:cubicBezTo>
                  <a:cubicBezTo>
                    <a:pt x="145833" y="63945"/>
                    <a:pt x="205579" y="44857"/>
                    <a:pt x="325070" y="0"/>
                  </a:cubicBezTo>
                  <a:cubicBezTo>
                    <a:pt x="436545" y="87996"/>
                    <a:pt x="493237" y="129990"/>
                    <a:pt x="608720" y="206915"/>
                  </a:cubicBezTo>
                  <a:cubicBezTo>
                    <a:pt x="604520" y="334423"/>
                    <a:pt x="602611" y="393406"/>
                    <a:pt x="599557" y="493809"/>
                  </a:cubicBezTo>
                  <a:cubicBezTo>
                    <a:pt x="476057" y="529122"/>
                    <a:pt x="414212" y="542484"/>
                    <a:pt x="290903" y="559854"/>
                  </a:cubicBezTo>
                  <a:close/>
                  <a:moveTo>
                    <a:pt x="18898" y="372027"/>
                  </a:moveTo>
                  <a:cubicBezTo>
                    <a:pt x="126173" y="448379"/>
                    <a:pt x="180764" y="483692"/>
                    <a:pt x="291476" y="546683"/>
                  </a:cubicBezTo>
                  <a:cubicBezTo>
                    <a:pt x="407150" y="529122"/>
                    <a:pt x="465178" y="516523"/>
                    <a:pt x="580851" y="483310"/>
                  </a:cubicBezTo>
                  <a:cubicBezTo>
                    <a:pt x="583906" y="388251"/>
                    <a:pt x="585814" y="333087"/>
                    <a:pt x="589823" y="214168"/>
                  </a:cubicBezTo>
                  <a:cubicBezTo>
                    <a:pt x="481593" y="141825"/>
                    <a:pt x="428337" y="102503"/>
                    <a:pt x="323544" y="20233"/>
                  </a:cubicBezTo>
                  <a:cubicBezTo>
                    <a:pt x="211305" y="61654"/>
                    <a:pt x="154996" y="79597"/>
                    <a:pt x="42376" y="109757"/>
                  </a:cubicBezTo>
                  <a:cubicBezTo>
                    <a:pt x="31877" y="225430"/>
                    <a:pt x="27105" y="279068"/>
                    <a:pt x="18898" y="372027"/>
                  </a:cubicBezTo>
                  <a:close/>
                </a:path>
              </a:pathLst>
            </a:custGeom>
            <a:grpFill/>
            <a:ln w="19088" cap="flat">
              <a:noFill/>
              <a:prstDash val="solid"/>
              <a:miter/>
            </a:ln>
          </p:spPr>
          <p:txBody>
            <a:bodyPr rtlCol="0" anchor="ctr"/>
            <a:lstStyle/>
            <a:p>
              <a:endParaRPr lang="en-US" dirty="0"/>
            </a:p>
          </p:txBody>
        </p:sp>
        <p:sp>
          <p:nvSpPr>
            <p:cNvPr id="954" name="Freeform: Shape 953">
              <a:extLst>
                <a:ext uri="{FF2B5EF4-FFF2-40B4-BE49-F238E27FC236}">
                  <a16:creationId xmlns:a16="http://schemas.microsoft.com/office/drawing/2014/main" id="{745B4416-364D-499D-8519-1C943CB64DB6}"/>
                </a:ext>
              </a:extLst>
            </p:cNvPr>
            <p:cNvSpPr/>
            <p:nvPr/>
          </p:nvSpPr>
          <p:spPr>
            <a:xfrm>
              <a:off x="5785437" y="7738566"/>
              <a:ext cx="591731" cy="553555"/>
            </a:xfrm>
            <a:custGeom>
              <a:avLst/>
              <a:gdLst>
                <a:gd name="connsiteX0" fmla="*/ 304073 w 591731"/>
                <a:gd name="connsiteY0" fmla="*/ 567298 h 553554"/>
                <a:gd name="connsiteX1" fmla="*/ 0 w 591731"/>
                <a:gd name="connsiteY1" fmla="*/ 423756 h 553554"/>
                <a:gd name="connsiteX2" fmla="*/ 9544 w 591731"/>
                <a:gd name="connsiteY2" fmla="*/ 137052 h 553554"/>
                <a:gd name="connsiteX3" fmla="*/ 307127 w 591731"/>
                <a:gd name="connsiteY3" fmla="*/ 0 h 553554"/>
                <a:gd name="connsiteX4" fmla="*/ 603756 w 591731"/>
                <a:gd name="connsiteY4" fmla="*/ 163776 h 553554"/>
                <a:gd name="connsiteX5" fmla="*/ 610247 w 591731"/>
                <a:gd name="connsiteY5" fmla="*/ 451243 h 553554"/>
                <a:gd name="connsiteX6" fmla="*/ 304073 w 591731"/>
                <a:gd name="connsiteY6" fmla="*/ 567298 h 553554"/>
                <a:gd name="connsiteX7" fmla="*/ 18897 w 591731"/>
                <a:gd name="connsiteY7" fmla="*/ 418220 h 553554"/>
                <a:gd name="connsiteX8" fmla="*/ 304073 w 591731"/>
                <a:gd name="connsiteY8" fmla="*/ 554127 h 553554"/>
                <a:gd name="connsiteX9" fmla="*/ 591159 w 591731"/>
                <a:gd name="connsiteY9" fmla="*/ 444180 h 553554"/>
                <a:gd name="connsiteX10" fmla="*/ 585622 w 591731"/>
                <a:gd name="connsiteY10" fmla="*/ 174465 h 553554"/>
                <a:gd name="connsiteX11" fmla="*/ 307127 w 591731"/>
                <a:gd name="connsiteY11" fmla="*/ 20806 h 553554"/>
                <a:gd name="connsiteX12" fmla="*/ 27677 w 591731"/>
                <a:gd name="connsiteY12" fmla="*/ 149078 h 553554"/>
                <a:gd name="connsiteX13" fmla="*/ 18897 w 591731"/>
                <a:gd name="connsiteY13" fmla="*/ 418220 h 55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553554">
                  <a:moveTo>
                    <a:pt x="304073" y="567298"/>
                  </a:moveTo>
                  <a:cubicBezTo>
                    <a:pt x="181527" y="520151"/>
                    <a:pt x="120636" y="490755"/>
                    <a:pt x="0" y="423756"/>
                  </a:cubicBezTo>
                  <a:cubicBezTo>
                    <a:pt x="3245" y="323352"/>
                    <a:pt x="5345" y="264561"/>
                    <a:pt x="9544" y="137052"/>
                  </a:cubicBezTo>
                  <a:cubicBezTo>
                    <a:pt x="129417" y="89332"/>
                    <a:pt x="188972" y="61845"/>
                    <a:pt x="307127" y="0"/>
                  </a:cubicBezTo>
                  <a:cubicBezTo>
                    <a:pt x="424901" y="73680"/>
                    <a:pt x="484456" y="106702"/>
                    <a:pt x="603756" y="163776"/>
                  </a:cubicBezTo>
                  <a:cubicBezTo>
                    <a:pt x="606811" y="292048"/>
                    <a:pt x="608147" y="351030"/>
                    <a:pt x="610247" y="451243"/>
                  </a:cubicBezTo>
                  <a:cubicBezTo>
                    <a:pt x="488846" y="508125"/>
                    <a:pt x="427382" y="531221"/>
                    <a:pt x="304073" y="567298"/>
                  </a:cubicBezTo>
                  <a:close/>
                  <a:moveTo>
                    <a:pt x="18897" y="418220"/>
                  </a:moveTo>
                  <a:cubicBezTo>
                    <a:pt x="132089" y="481020"/>
                    <a:pt x="189163" y="508698"/>
                    <a:pt x="304073" y="554127"/>
                  </a:cubicBezTo>
                  <a:cubicBezTo>
                    <a:pt x="419747" y="519196"/>
                    <a:pt x="477203" y="497436"/>
                    <a:pt x="591159" y="444180"/>
                  </a:cubicBezTo>
                  <a:cubicBezTo>
                    <a:pt x="589249" y="349312"/>
                    <a:pt x="588104" y="293957"/>
                    <a:pt x="585622" y="174465"/>
                  </a:cubicBezTo>
                  <a:cubicBezTo>
                    <a:pt x="473576" y="120446"/>
                    <a:pt x="417838" y="89332"/>
                    <a:pt x="307127" y="20806"/>
                  </a:cubicBezTo>
                  <a:cubicBezTo>
                    <a:pt x="196035" y="78452"/>
                    <a:pt x="140107" y="104221"/>
                    <a:pt x="27677" y="149078"/>
                  </a:cubicBezTo>
                  <a:cubicBezTo>
                    <a:pt x="23669" y="268187"/>
                    <a:pt x="21951" y="323161"/>
                    <a:pt x="18897" y="418220"/>
                  </a:cubicBezTo>
                  <a:close/>
                </a:path>
              </a:pathLst>
            </a:custGeom>
            <a:grpFill/>
            <a:ln w="19088" cap="flat">
              <a:noFill/>
              <a:prstDash val="solid"/>
              <a:miter/>
            </a:ln>
          </p:spPr>
          <p:txBody>
            <a:bodyPr rtlCol="0" anchor="ctr"/>
            <a:lstStyle/>
            <a:p>
              <a:endParaRPr lang="en-US" dirty="0"/>
            </a:p>
          </p:txBody>
        </p:sp>
        <p:sp>
          <p:nvSpPr>
            <p:cNvPr id="955" name="Freeform: Shape 954">
              <a:extLst>
                <a:ext uri="{FF2B5EF4-FFF2-40B4-BE49-F238E27FC236}">
                  <a16:creationId xmlns:a16="http://schemas.microsoft.com/office/drawing/2014/main" id="{C95527E5-572C-40BA-AA00-41274D7859BB}"/>
                </a:ext>
              </a:extLst>
            </p:cNvPr>
            <p:cNvSpPr/>
            <p:nvPr/>
          </p:nvSpPr>
          <p:spPr>
            <a:xfrm>
              <a:off x="6371059" y="7715470"/>
              <a:ext cx="591731" cy="553555"/>
            </a:xfrm>
            <a:custGeom>
              <a:avLst/>
              <a:gdLst>
                <a:gd name="connsiteX0" fmla="*/ 314764 w 591731"/>
                <a:gd name="connsiteY0" fmla="*/ 564435 h 553554"/>
                <a:gd name="connsiteX1" fmla="*/ 5917 w 591731"/>
                <a:gd name="connsiteY1" fmla="*/ 475294 h 553554"/>
                <a:gd name="connsiteX2" fmla="*/ 0 w 591731"/>
                <a:gd name="connsiteY2" fmla="*/ 187827 h 553554"/>
                <a:gd name="connsiteX3" fmla="*/ 286895 w 591731"/>
                <a:gd name="connsiteY3" fmla="*/ 0 h 553554"/>
                <a:gd name="connsiteX4" fmla="*/ 587150 w 591731"/>
                <a:gd name="connsiteY4" fmla="*/ 115674 h 553554"/>
                <a:gd name="connsiteX5" fmla="*/ 609293 w 591731"/>
                <a:gd name="connsiteY5" fmla="*/ 399132 h 553554"/>
                <a:gd name="connsiteX6" fmla="*/ 314764 w 591731"/>
                <a:gd name="connsiteY6" fmla="*/ 564435 h 553554"/>
                <a:gd name="connsiteX7" fmla="*/ 24433 w 591731"/>
                <a:gd name="connsiteY7" fmla="*/ 466513 h 553554"/>
                <a:gd name="connsiteX8" fmla="*/ 313999 w 591731"/>
                <a:gd name="connsiteY8" fmla="*/ 551265 h 553554"/>
                <a:gd name="connsiteX9" fmla="*/ 590014 w 591731"/>
                <a:gd name="connsiteY9" fmla="*/ 394933 h 553554"/>
                <a:gd name="connsiteX10" fmla="*/ 569589 w 591731"/>
                <a:gd name="connsiteY10" fmla="*/ 128654 h 553554"/>
                <a:gd name="connsiteX11" fmla="*/ 287658 w 591731"/>
                <a:gd name="connsiteY11" fmla="*/ 20424 h 553554"/>
                <a:gd name="connsiteX12" fmla="*/ 18325 w 591731"/>
                <a:gd name="connsiteY12" fmla="*/ 196416 h 553554"/>
                <a:gd name="connsiteX13" fmla="*/ 24433 w 591731"/>
                <a:gd name="connsiteY13" fmla="*/ 466513 h 55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553554">
                  <a:moveTo>
                    <a:pt x="314764" y="564435"/>
                  </a:moveTo>
                  <a:cubicBezTo>
                    <a:pt x="191072" y="538475"/>
                    <a:pt x="129227" y="520723"/>
                    <a:pt x="5917" y="475294"/>
                  </a:cubicBezTo>
                  <a:cubicBezTo>
                    <a:pt x="4009" y="375081"/>
                    <a:pt x="2864" y="316099"/>
                    <a:pt x="0" y="187827"/>
                  </a:cubicBezTo>
                  <a:cubicBezTo>
                    <a:pt x="116438" y="119682"/>
                    <a:pt x="173702" y="81697"/>
                    <a:pt x="286895" y="0"/>
                  </a:cubicBezTo>
                  <a:cubicBezTo>
                    <a:pt x="406767" y="53065"/>
                    <a:pt x="466704" y="76353"/>
                    <a:pt x="587150" y="115674"/>
                  </a:cubicBezTo>
                  <a:cubicBezTo>
                    <a:pt x="597076" y="241846"/>
                    <a:pt x="601657" y="300065"/>
                    <a:pt x="609293" y="399132"/>
                  </a:cubicBezTo>
                  <a:cubicBezTo>
                    <a:pt x="493237" y="473766"/>
                    <a:pt x="434254" y="507362"/>
                    <a:pt x="314764" y="564435"/>
                  </a:cubicBezTo>
                  <a:close/>
                  <a:moveTo>
                    <a:pt x="24433" y="466513"/>
                  </a:moveTo>
                  <a:cubicBezTo>
                    <a:pt x="140107" y="508889"/>
                    <a:pt x="198135" y="525877"/>
                    <a:pt x="313999" y="551265"/>
                  </a:cubicBezTo>
                  <a:cubicBezTo>
                    <a:pt x="426047" y="496672"/>
                    <a:pt x="481211" y="464986"/>
                    <a:pt x="590014" y="394933"/>
                  </a:cubicBezTo>
                  <a:cubicBezTo>
                    <a:pt x="582951" y="301019"/>
                    <a:pt x="578751" y="246618"/>
                    <a:pt x="569589" y="128654"/>
                  </a:cubicBezTo>
                  <a:cubicBezTo>
                    <a:pt x="456588" y="91432"/>
                    <a:pt x="400087" y="69862"/>
                    <a:pt x="287658" y="20424"/>
                  </a:cubicBezTo>
                  <a:cubicBezTo>
                    <a:pt x="181337" y="96776"/>
                    <a:pt x="127318" y="132281"/>
                    <a:pt x="18325" y="196416"/>
                  </a:cubicBezTo>
                  <a:cubicBezTo>
                    <a:pt x="21189" y="316290"/>
                    <a:pt x="22525" y="371645"/>
                    <a:pt x="24433" y="466513"/>
                  </a:cubicBezTo>
                  <a:close/>
                </a:path>
              </a:pathLst>
            </a:custGeom>
            <a:grpFill/>
            <a:ln w="19088" cap="flat">
              <a:noFill/>
              <a:prstDash val="solid"/>
              <a:miter/>
            </a:ln>
          </p:spPr>
          <p:txBody>
            <a:bodyPr rtlCol="0" anchor="ctr"/>
            <a:lstStyle/>
            <a:p>
              <a:endParaRPr lang="en-US" dirty="0"/>
            </a:p>
          </p:txBody>
        </p:sp>
        <p:sp>
          <p:nvSpPr>
            <p:cNvPr id="956" name="Freeform: Shape 955">
              <a:extLst>
                <a:ext uri="{FF2B5EF4-FFF2-40B4-BE49-F238E27FC236}">
                  <a16:creationId xmlns:a16="http://schemas.microsoft.com/office/drawing/2014/main" id="{65E49D0F-FEAE-4E27-AB3B-5FC73A25EF86}"/>
                </a:ext>
              </a:extLst>
            </p:cNvPr>
            <p:cNvSpPr/>
            <p:nvPr/>
          </p:nvSpPr>
          <p:spPr>
            <a:xfrm>
              <a:off x="6940075" y="7611440"/>
              <a:ext cx="591731" cy="534467"/>
            </a:xfrm>
            <a:custGeom>
              <a:avLst/>
              <a:gdLst>
                <a:gd name="connsiteX0" fmla="*/ 328507 w 591731"/>
                <a:gd name="connsiteY0" fmla="*/ 551264 h 534466"/>
                <a:gd name="connsiteX1" fmla="*/ 21761 w 591731"/>
                <a:gd name="connsiteY1" fmla="*/ 506789 h 534466"/>
                <a:gd name="connsiteX2" fmla="*/ 0 w 591731"/>
                <a:gd name="connsiteY2" fmla="*/ 223140 h 534466"/>
                <a:gd name="connsiteX3" fmla="*/ 270670 w 591731"/>
                <a:gd name="connsiteY3" fmla="*/ 0 h 534466"/>
                <a:gd name="connsiteX4" fmla="*/ 569017 w 591731"/>
                <a:gd name="connsiteY4" fmla="*/ 78834 h 534466"/>
                <a:gd name="connsiteX5" fmla="*/ 605666 w 591731"/>
                <a:gd name="connsiteY5" fmla="*/ 353130 h 534466"/>
                <a:gd name="connsiteX6" fmla="*/ 328507 w 591731"/>
                <a:gd name="connsiteY6" fmla="*/ 551264 h 534466"/>
                <a:gd name="connsiteX7" fmla="*/ 39513 w 591731"/>
                <a:gd name="connsiteY7" fmla="*/ 495336 h 534466"/>
                <a:gd name="connsiteX8" fmla="*/ 327170 w 591731"/>
                <a:gd name="connsiteY8" fmla="*/ 538475 h 534466"/>
                <a:gd name="connsiteX9" fmla="*/ 586959 w 591731"/>
                <a:gd name="connsiteY9" fmla="*/ 351412 h 534466"/>
                <a:gd name="connsiteX10" fmla="*/ 552983 w 591731"/>
                <a:gd name="connsiteY10" fmla="*/ 93723 h 534466"/>
                <a:gd name="connsiteX11" fmla="*/ 272770 w 591731"/>
                <a:gd name="connsiteY11" fmla="*/ 20424 h 534466"/>
                <a:gd name="connsiteX12" fmla="*/ 18707 w 591731"/>
                <a:gd name="connsiteY12" fmla="*/ 229630 h 534466"/>
                <a:gd name="connsiteX13" fmla="*/ 39513 w 591731"/>
                <a:gd name="connsiteY13" fmla="*/ 495336 h 534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534466">
                  <a:moveTo>
                    <a:pt x="328507" y="551264"/>
                  </a:moveTo>
                  <a:cubicBezTo>
                    <a:pt x="206343" y="542102"/>
                    <a:pt x="145070" y="533130"/>
                    <a:pt x="21761" y="506789"/>
                  </a:cubicBezTo>
                  <a:cubicBezTo>
                    <a:pt x="14316" y="407722"/>
                    <a:pt x="9735" y="349503"/>
                    <a:pt x="0" y="223140"/>
                  </a:cubicBezTo>
                  <a:cubicBezTo>
                    <a:pt x="110330" y="139152"/>
                    <a:pt x="164349" y="94104"/>
                    <a:pt x="270670" y="0"/>
                  </a:cubicBezTo>
                  <a:cubicBezTo>
                    <a:pt x="390161" y="37413"/>
                    <a:pt x="449907" y="53065"/>
                    <a:pt x="569017" y="78834"/>
                  </a:cubicBezTo>
                  <a:cubicBezTo>
                    <a:pt x="585433" y="200807"/>
                    <a:pt x="592878" y="257117"/>
                    <a:pt x="605666" y="353130"/>
                  </a:cubicBezTo>
                  <a:cubicBezTo>
                    <a:pt x="496864" y="439026"/>
                    <a:pt x="441508" y="479111"/>
                    <a:pt x="328507" y="551264"/>
                  </a:cubicBezTo>
                  <a:close/>
                  <a:moveTo>
                    <a:pt x="39513" y="495336"/>
                  </a:moveTo>
                  <a:cubicBezTo>
                    <a:pt x="154996" y="520151"/>
                    <a:pt x="212642" y="528740"/>
                    <a:pt x="327170" y="538475"/>
                  </a:cubicBezTo>
                  <a:cubicBezTo>
                    <a:pt x="433109" y="469949"/>
                    <a:pt x="485029" y="431964"/>
                    <a:pt x="586959" y="351412"/>
                  </a:cubicBezTo>
                  <a:cubicBezTo>
                    <a:pt x="575125" y="260362"/>
                    <a:pt x="568062" y="207679"/>
                    <a:pt x="552983" y="93723"/>
                  </a:cubicBezTo>
                  <a:cubicBezTo>
                    <a:pt x="441127" y="69672"/>
                    <a:pt x="385008" y="54974"/>
                    <a:pt x="272770" y="20424"/>
                  </a:cubicBezTo>
                  <a:cubicBezTo>
                    <a:pt x="172939" y="108421"/>
                    <a:pt x="122164" y="150605"/>
                    <a:pt x="18707" y="229630"/>
                  </a:cubicBezTo>
                  <a:cubicBezTo>
                    <a:pt x="28060" y="347021"/>
                    <a:pt x="32259" y="401614"/>
                    <a:pt x="39513" y="495336"/>
                  </a:cubicBezTo>
                  <a:close/>
                </a:path>
              </a:pathLst>
            </a:custGeom>
            <a:grpFill/>
            <a:ln w="19088" cap="flat">
              <a:noFill/>
              <a:prstDash val="solid"/>
              <a:miter/>
            </a:ln>
          </p:spPr>
          <p:txBody>
            <a:bodyPr rtlCol="0" anchor="ctr"/>
            <a:lstStyle/>
            <a:p>
              <a:endParaRPr lang="en-US" dirty="0"/>
            </a:p>
          </p:txBody>
        </p:sp>
        <p:sp>
          <p:nvSpPr>
            <p:cNvPr id="957" name="Freeform: Shape 956">
              <a:extLst>
                <a:ext uri="{FF2B5EF4-FFF2-40B4-BE49-F238E27FC236}">
                  <a16:creationId xmlns:a16="http://schemas.microsoft.com/office/drawing/2014/main" id="{C44EC63D-3DEA-4E95-834F-F7DF9EDA9C18}"/>
                </a:ext>
              </a:extLst>
            </p:cNvPr>
            <p:cNvSpPr/>
            <p:nvPr/>
          </p:nvSpPr>
          <p:spPr>
            <a:xfrm>
              <a:off x="7491722" y="7452245"/>
              <a:ext cx="591731" cy="515378"/>
            </a:xfrm>
            <a:custGeom>
              <a:avLst/>
              <a:gdLst>
                <a:gd name="connsiteX0" fmla="*/ 335569 w 591731"/>
                <a:gd name="connsiteY0" fmla="*/ 530076 h 515378"/>
                <a:gd name="connsiteX1" fmla="*/ 36077 w 591731"/>
                <a:gd name="connsiteY1" fmla="*/ 518051 h 515378"/>
                <a:gd name="connsiteX2" fmla="*/ 0 w 591731"/>
                <a:gd name="connsiteY2" fmla="*/ 243373 h 515378"/>
                <a:gd name="connsiteX3" fmla="*/ 251009 w 591731"/>
                <a:gd name="connsiteY3" fmla="*/ 0 h 515378"/>
                <a:gd name="connsiteX4" fmla="*/ 543820 w 591731"/>
                <a:gd name="connsiteY4" fmla="*/ 52874 h 515378"/>
                <a:gd name="connsiteX5" fmla="*/ 593067 w 591731"/>
                <a:gd name="connsiteY5" fmla="*/ 314954 h 515378"/>
                <a:gd name="connsiteX6" fmla="*/ 335569 w 591731"/>
                <a:gd name="connsiteY6" fmla="*/ 530076 h 515378"/>
                <a:gd name="connsiteX7" fmla="*/ 52874 w 591731"/>
                <a:gd name="connsiteY7" fmla="*/ 504880 h 515378"/>
                <a:gd name="connsiteX8" fmla="*/ 333660 w 591731"/>
                <a:gd name="connsiteY8" fmla="*/ 517860 h 515378"/>
                <a:gd name="connsiteX9" fmla="*/ 574934 w 591731"/>
                <a:gd name="connsiteY9" fmla="*/ 314763 h 515378"/>
                <a:gd name="connsiteX10" fmla="*/ 529123 w 591731"/>
                <a:gd name="connsiteY10" fmla="*/ 68335 h 515378"/>
                <a:gd name="connsiteX11" fmla="*/ 254063 w 591731"/>
                <a:gd name="connsiteY11" fmla="*/ 19470 h 515378"/>
                <a:gd name="connsiteX12" fmla="*/ 18516 w 591731"/>
                <a:gd name="connsiteY12" fmla="*/ 247382 h 515378"/>
                <a:gd name="connsiteX13" fmla="*/ 52874 w 591731"/>
                <a:gd name="connsiteY13" fmla="*/ 504880 h 515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515378">
                  <a:moveTo>
                    <a:pt x="335569" y="530076"/>
                  </a:moveTo>
                  <a:cubicBezTo>
                    <a:pt x="216841" y="532367"/>
                    <a:pt x="156905" y="530076"/>
                    <a:pt x="36077" y="518051"/>
                  </a:cubicBezTo>
                  <a:cubicBezTo>
                    <a:pt x="23478" y="422037"/>
                    <a:pt x="16035" y="365537"/>
                    <a:pt x="0" y="243373"/>
                  </a:cubicBezTo>
                  <a:cubicBezTo>
                    <a:pt x="102503" y="149651"/>
                    <a:pt x="152705" y="100594"/>
                    <a:pt x="251009" y="0"/>
                  </a:cubicBezTo>
                  <a:cubicBezTo>
                    <a:pt x="368591" y="25960"/>
                    <a:pt x="427192" y="36458"/>
                    <a:pt x="543820" y="52874"/>
                  </a:cubicBezTo>
                  <a:cubicBezTo>
                    <a:pt x="565772" y="169311"/>
                    <a:pt x="575888" y="223140"/>
                    <a:pt x="593067" y="314954"/>
                  </a:cubicBezTo>
                  <a:cubicBezTo>
                    <a:pt x="492473" y="406004"/>
                    <a:pt x="440935" y="449524"/>
                    <a:pt x="335569" y="530076"/>
                  </a:cubicBezTo>
                  <a:close/>
                  <a:moveTo>
                    <a:pt x="52874" y="504880"/>
                  </a:moveTo>
                  <a:cubicBezTo>
                    <a:pt x="166067" y="516333"/>
                    <a:pt x="222186" y="518814"/>
                    <a:pt x="333660" y="517860"/>
                  </a:cubicBezTo>
                  <a:cubicBezTo>
                    <a:pt x="432346" y="441317"/>
                    <a:pt x="480447" y="400277"/>
                    <a:pt x="574934" y="314763"/>
                  </a:cubicBezTo>
                  <a:cubicBezTo>
                    <a:pt x="558709" y="227530"/>
                    <a:pt x="549356" y="177137"/>
                    <a:pt x="529123" y="68335"/>
                  </a:cubicBezTo>
                  <a:cubicBezTo>
                    <a:pt x="419556" y="53065"/>
                    <a:pt x="364582" y="43330"/>
                    <a:pt x="254063" y="19470"/>
                  </a:cubicBezTo>
                  <a:cubicBezTo>
                    <a:pt x="161677" y="113574"/>
                    <a:pt x="114720" y="159576"/>
                    <a:pt x="18516" y="247382"/>
                  </a:cubicBezTo>
                  <a:cubicBezTo>
                    <a:pt x="33786" y="361147"/>
                    <a:pt x="40849" y="413830"/>
                    <a:pt x="52874" y="504880"/>
                  </a:cubicBezTo>
                  <a:close/>
                </a:path>
              </a:pathLst>
            </a:custGeom>
            <a:grpFill/>
            <a:ln w="19088" cap="flat">
              <a:noFill/>
              <a:prstDash val="solid"/>
              <a:miter/>
            </a:ln>
          </p:spPr>
          <p:txBody>
            <a:bodyPr rtlCol="0" anchor="ctr"/>
            <a:lstStyle/>
            <a:p>
              <a:endParaRPr lang="en-US" dirty="0"/>
            </a:p>
          </p:txBody>
        </p:sp>
        <p:sp>
          <p:nvSpPr>
            <p:cNvPr id="958" name="Freeform: Shape 957">
              <a:extLst>
                <a:ext uri="{FF2B5EF4-FFF2-40B4-BE49-F238E27FC236}">
                  <a16:creationId xmlns:a16="http://schemas.microsoft.com/office/drawing/2014/main" id="{F6255DE1-05E3-4D7A-A510-E6816BAE8606}"/>
                </a:ext>
              </a:extLst>
            </p:cNvPr>
            <p:cNvSpPr/>
            <p:nvPr/>
          </p:nvSpPr>
          <p:spPr>
            <a:xfrm>
              <a:off x="8019126" y="7261746"/>
              <a:ext cx="572643" cy="496290"/>
            </a:xfrm>
            <a:custGeom>
              <a:avLst/>
              <a:gdLst>
                <a:gd name="connsiteX0" fmla="*/ 338814 w 572643"/>
                <a:gd name="connsiteY0" fmla="*/ 504880 h 496290"/>
                <a:gd name="connsiteX1" fmla="*/ 48865 w 572643"/>
                <a:gd name="connsiteY1" fmla="*/ 512324 h 496290"/>
                <a:gd name="connsiteX2" fmla="*/ 0 w 572643"/>
                <a:gd name="connsiteY2" fmla="*/ 249672 h 496290"/>
                <a:gd name="connsiteX3" fmla="*/ 230966 w 572643"/>
                <a:gd name="connsiteY3" fmla="*/ 0 h 496290"/>
                <a:gd name="connsiteX4" fmla="*/ 517287 w 572643"/>
                <a:gd name="connsiteY4" fmla="*/ 37794 h 496290"/>
                <a:gd name="connsiteX5" fmla="*/ 577224 w 572643"/>
                <a:gd name="connsiteY5" fmla="*/ 286703 h 496290"/>
                <a:gd name="connsiteX6" fmla="*/ 338814 w 572643"/>
                <a:gd name="connsiteY6" fmla="*/ 504880 h 496290"/>
                <a:gd name="connsiteX7" fmla="*/ 64327 w 572643"/>
                <a:gd name="connsiteY7" fmla="*/ 498390 h 496290"/>
                <a:gd name="connsiteX8" fmla="*/ 336332 w 572643"/>
                <a:gd name="connsiteY8" fmla="*/ 493045 h 496290"/>
                <a:gd name="connsiteX9" fmla="*/ 559854 w 572643"/>
                <a:gd name="connsiteY9" fmla="*/ 287085 h 496290"/>
                <a:gd name="connsiteX10" fmla="*/ 503735 w 572643"/>
                <a:gd name="connsiteY10" fmla="*/ 53065 h 496290"/>
                <a:gd name="connsiteX11" fmla="*/ 234974 w 572643"/>
                <a:gd name="connsiteY11" fmla="*/ 18515 h 496290"/>
                <a:gd name="connsiteX12" fmla="*/ 18325 w 572643"/>
                <a:gd name="connsiteY12" fmla="*/ 252345 h 496290"/>
                <a:gd name="connsiteX13" fmla="*/ 64327 w 572643"/>
                <a:gd name="connsiteY13" fmla="*/ 498390 h 496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72643" h="496290">
                  <a:moveTo>
                    <a:pt x="338814" y="504880"/>
                  </a:moveTo>
                  <a:cubicBezTo>
                    <a:pt x="224094" y="513660"/>
                    <a:pt x="166067" y="515187"/>
                    <a:pt x="48865" y="512324"/>
                  </a:cubicBezTo>
                  <a:cubicBezTo>
                    <a:pt x="31877" y="420320"/>
                    <a:pt x="21761" y="366491"/>
                    <a:pt x="0" y="249672"/>
                  </a:cubicBezTo>
                  <a:cubicBezTo>
                    <a:pt x="94486" y="151941"/>
                    <a:pt x="140488" y="101740"/>
                    <a:pt x="230966" y="0"/>
                  </a:cubicBezTo>
                  <a:cubicBezTo>
                    <a:pt x="346067" y="18706"/>
                    <a:pt x="403332" y="26341"/>
                    <a:pt x="517287" y="37794"/>
                  </a:cubicBezTo>
                  <a:cubicBezTo>
                    <a:pt x="544011" y="148314"/>
                    <a:pt x="556228" y="199471"/>
                    <a:pt x="577224" y="286703"/>
                  </a:cubicBezTo>
                  <a:cubicBezTo>
                    <a:pt x="484074" y="377562"/>
                    <a:pt x="436545" y="421465"/>
                    <a:pt x="338814" y="504880"/>
                  </a:cubicBezTo>
                  <a:close/>
                  <a:moveTo>
                    <a:pt x="64327" y="498390"/>
                  </a:moveTo>
                  <a:cubicBezTo>
                    <a:pt x="174274" y="501253"/>
                    <a:pt x="228484" y="500108"/>
                    <a:pt x="336332" y="493045"/>
                  </a:cubicBezTo>
                  <a:cubicBezTo>
                    <a:pt x="427764" y="414021"/>
                    <a:pt x="472430" y="372409"/>
                    <a:pt x="559854" y="287085"/>
                  </a:cubicBezTo>
                  <a:cubicBezTo>
                    <a:pt x="540002" y="204243"/>
                    <a:pt x="528550" y="156332"/>
                    <a:pt x="503735" y="53065"/>
                  </a:cubicBezTo>
                  <a:cubicBezTo>
                    <a:pt x="396841" y="42376"/>
                    <a:pt x="343013" y="35504"/>
                    <a:pt x="234974" y="18515"/>
                  </a:cubicBezTo>
                  <a:cubicBezTo>
                    <a:pt x="150032" y="113765"/>
                    <a:pt x="106893" y="160722"/>
                    <a:pt x="18325" y="252345"/>
                  </a:cubicBezTo>
                  <a:cubicBezTo>
                    <a:pt x="38558" y="361147"/>
                    <a:pt x="48102" y="411348"/>
                    <a:pt x="64327" y="498390"/>
                  </a:cubicBezTo>
                  <a:close/>
                </a:path>
              </a:pathLst>
            </a:custGeom>
            <a:grpFill/>
            <a:ln w="19088" cap="flat">
              <a:noFill/>
              <a:prstDash val="solid"/>
              <a:miter/>
            </a:ln>
          </p:spPr>
          <p:txBody>
            <a:bodyPr rtlCol="0" anchor="ctr"/>
            <a:lstStyle/>
            <a:p>
              <a:endParaRPr lang="en-US" dirty="0"/>
            </a:p>
          </p:txBody>
        </p:sp>
        <p:sp>
          <p:nvSpPr>
            <p:cNvPr id="959" name="Freeform: Shape 958">
              <a:extLst>
                <a:ext uri="{FF2B5EF4-FFF2-40B4-BE49-F238E27FC236}">
                  <a16:creationId xmlns:a16="http://schemas.microsoft.com/office/drawing/2014/main" id="{EC96A8B5-D56D-4D22-80C1-7C1EBE1B04D2}"/>
                </a:ext>
              </a:extLst>
            </p:cNvPr>
            <p:cNvSpPr/>
            <p:nvPr/>
          </p:nvSpPr>
          <p:spPr>
            <a:xfrm>
              <a:off x="8520762" y="7061893"/>
              <a:ext cx="553555" cy="477202"/>
            </a:xfrm>
            <a:custGeom>
              <a:avLst/>
              <a:gdLst>
                <a:gd name="connsiteX0" fmla="*/ 340531 w 553554"/>
                <a:gd name="connsiteY0" fmla="*/ 478538 h 477202"/>
                <a:gd name="connsiteX1" fmla="*/ 59745 w 553554"/>
                <a:gd name="connsiteY1" fmla="*/ 493809 h 477202"/>
                <a:gd name="connsiteX2" fmla="*/ 0 w 553554"/>
                <a:gd name="connsiteY2" fmla="*/ 244518 h 477202"/>
                <a:gd name="connsiteX3" fmla="*/ 212641 w 553554"/>
                <a:gd name="connsiteY3" fmla="*/ 0 h 477202"/>
                <a:gd name="connsiteX4" fmla="*/ 493427 w 553554"/>
                <a:gd name="connsiteY4" fmla="*/ 33022 h 477202"/>
                <a:gd name="connsiteX5" fmla="*/ 562908 w 553554"/>
                <a:gd name="connsiteY5" fmla="*/ 268951 h 477202"/>
                <a:gd name="connsiteX6" fmla="*/ 340531 w 553554"/>
                <a:gd name="connsiteY6" fmla="*/ 478538 h 477202"/>
                <a:gd name="connsiteX7" fmla="*/ 74061 w 553554"/>
                <a:gd name="connsiteY7" fmla="*/ 479875 h 477202"/>
                <a:gd name="connsiteX8" fmla="*/ 337667 w 553554"/>
                <a:gd name="connsiteY8" fmla="*/ 467276 h 477202"/>
                <a:gd name="connsiteX9" fmla="*/ 546110 w 553554"/>
                <a:gd name="connsiteY9" fmla="*/ 269142 h 477202"/>
                <a:gd name="connsiteX10" fmla="*/ 481210 w 553554"/>
                <a:gd name="connsiteY10" fmla="*/ 47338 h 477202"/>
                <a:gd name="connsiteX11" fmla="*/ 217604 w 553554"/>
                <a:gd name="connsiteY11" fmla="*/ 17370 h 477202"/>
                <a:gd name="connsiteX12" fmla="*/ 17942 w 553554"/>
                <a:gd name="connsiteY12" fmla="*/ 246236 h 477202"/>
                <a:gd name="connsiteX13" fmla="*/ 74061 w 553554"/>
                <a:gd name="connsiteY13" fmla="*/ 479875 h 4772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477202">
                  <a:moveTo>
                    <a:pt x="340531" y="478538"/>
                  </a:moveTo>
                  <a:cubicBezTo>
                    <a:pt x="229438" y="489037"/>
                    <a:pt x="173319" y="492091"/>
                    <a:pt x="59745" y="493809"/>
                  </a:cubicBezTo>
                  <a:cubicBezTo>
                    <a:pt x="38748" y="406385"/>
                    <a:pt x="26532" y="355229"/>
                    <a:pt x="0" y="244518"/>
                  </a:cubicBezTo>
                  <a:cubicBezTo>
                    <a:pt x="87042" y="147742"/>
                    <a:pt x="129417" y="98495"/>
                    <a:pt x="212641" y="0"/>
                  </a:cubicBezTo>
                  <a:cubicBezTo>
                    <a:pt x="325452" y="15652"/>
                    <a:pt x="381762" y="22333"/>
                    <a:pt x="493427" y="33022"/>
                  </a:cubicBezTo>
                  <a:cubicBezTo>
                    <a:pt x="524350" y="137816"/>
                    <a:pt x="538475" y="186109"/>
                    <a:pt x="562908" y="268951"/>
                  </a:cubicBezTo>
                  <a:cubicBezTo>
                    <a:pt x="476056" y="355038"/>
                    <a:pt x="431773" y="397223"/>
                    <a:pt x="340531" y="478538"/>
                  </a:cubicBezTo>
                  <a:close/>
                  <a:moveTo>
                    <a:pt x="74061" y="479875"/>
                  </a:moveTo>
                  <a:cubicBezTo>
                    <a:pt x="180573" y="478729"/>
                    <a:pt x="233256" y="476057"/>
                    <a:pt x="337667" y="467276"/>
                  </a:cubicBezTo>
                  <a:cubicBezTo>
                    <a:pt x="422801" y="390161"/>
                    <a:pt x="464413" y="350266"/>
                    <a:pt x="546110" y="269142"/>
                  </a:cubicBezTo>
                  <a:cubicBezTo>
                    <a:pt x="523013" y="190690"/>
                    <a:pt x="509842" y="145260"/>
                    <a:pt x="481210" y="47338"/>
                  </a:cubicBezTo>
                  <a:cubicBezTo>
                    <a:pt x="376226" y="37412"/>
                    <a:pt x="323542" y="31495"/>
                    <a:pt x="217604" y="17370"/>
                  </a:cubicBezTo>
                  <a:cubicBezTo>
                    <a:pt x="139343" y="109565"/>
                    <a:pt x="99448" y="155568"/>
                    <a:pt x="17942" y="246236"/>
                  </a:cubicBezTo>
                  <a:cubicBezTo>
                    <a:pt x="42566" y="349503"/>
                    <a:pt x="54018" y="397223"/>
                    <a:pt x="74061" y="479875"/>
                  </a:cubicBezTo>
                  <a:close/>
                </a:path>
              </a:pathLst>
            </a:custGeom>
            <a:grpFill/>
            <a:ln w="19088" cap="flat">
              <a:noFill/>
              <a:prstDash val="solid"/>
              <a:miter/>
            </a:ln>
          </p:spPr>
          <p:txBody>
            <a:bodyPr rtlCol="0" anchor="ctr"/>
            <a:lstStyle/>
            <a:p>
              <a:endParaRPr lang="en-US" dirty="0"/>
            </a:p>
          </p:txBody>
        </p:sp>
        <p:sp>
          <p:nvSpPr>
            <p:cNvPr id="960" name="Freeform: Shape 959">
              <a:extLst>
                <a:ext uri="{FF2B5EF4-FFF2-40B4-BE49-F238E27FC236}">
                  <a16:creationId xmlns:a16="http://schemas.microsoft.com/office/drawing/2014/main" id="{32CF3269-A9DA-4D5A-B6E2-076B601A2B66}"/>
                </a:ext>
              </a:extLst>
            </p:cNvPr>
            <p:cNvSpPr/>
            <p:nvPr/>
          </p:nvSpPr>
          <p:spPr>
            <a:xfrm>
              <a:off x="8999300" y="6871013"/>
              <a:ext cx="553555" cy="458114"/>
            </a:xfrm>
            <a:custGeom>
              <a:avLst/>
              <a:gdLst>
                <a:gd name="connsiteX0" fmla="*/ 343968 w 553554"/>
                <a:gd name="connsiteY0" fmla="*/ 454297 h 458114"/>
                <a:gd name="connsiteX1" fmla="*/ 69290 w 553554"/>
                <a:gd name="connsiteY1" fmla="*/ 466704 h 458114"/>
                <a:gd name="connsiteX2" fmla="*/ 0 w 553554"/>
                <a:gd name="connsiteY2" fmla="*/ 230393 h 458114"/>
                <a:gd name="connsiteX3" fmla="*/ 198135 w 553554"/>
                <a:gd name="connsiteY3" fmla="*/ 0 h 458114"/>
                <a:gd name="connsiteX4" fmla="*/ 476822 w 553554"/>
                <a:gd name="connsiteY4" fmla="*/ 37604 h 458114"/>
                <a:gd name="connsiteX5" fmla="*/ 554891 w 553554"/>
                <a:gd name="connsiteY5" fmla="*/ 262079 h 458114"/>
                <a:gd name="connsiteX6" fmla="*/ 343968 w 553554"/>
                <a:gd name="connsiteY6" fmla="*/ 454297 h 458114"/>
                <a:gd name="connsiteX7" fmla="*/ 82652 w 553554"/>
                <a:gd name="connsiteY7" fmla="*/ 453342 h 458114"/>
                <a:gd name="connsiteX8" fmla="*/ 340532 w 553554"/>
                <a:gd name="connsiteY8" fmla="*/ 443607 h 458114"/>
                <a:gd name="connsiteX9" fmla="*/ 538094 w 553554"/>
                <a:gd name="connsiteY9" fmla="*/ 261698 h 458114"/>
                <a:gd name="connsiteX10" fmla="*/ 464987 w 553554"/>
                <a:gd name="connsiteY10" fmla="*/ 50774 h 458114"/>
                <a:gd name="connsiteX11" fmla="*/ 203671 w 553554"/>
                <a:gd name="connsiteY11" fmla="*/ 16607 h 458114"/>
                <a:gd name="connsiteX12" fmla="*/ 17562 w 553554"/>
                <a:gd name="connsiteY12" fmla="*/ 232111 h 458114"/>
                <a:gd name="connsiteX13" fmla="*/ 82652 w 553554"/>
                <a:gd name="connsiteY13" fmla="*/ 453342 h 4581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458114">
                  <a:moveTo>
                    <a:pt x="343968" y="454297"/>
                  </a:moveTo>
                  <a:cubicBezTo>
                    <a:pt x="235166" y="462314"/>
                    <a:pt x="180192" y="464795"/>
                    <a:pt x="69290" y="466704"/>
                  </a:cubicBezTo>
                  <a:cubicBezTo>
                    <a:pt x="45049" y="383862"/>
                    <a:pt x="30733" y="335378"/>
                    <a:pt x="0" y="230393"/>
                  </a:cubicBezTo>
                  <a:cubicBezTo>
                    <a:pt x="80743" y="138389"/>
                    <a:pt x="120446" y="92004"/>
                    <a:pt x="198135" y="0"/>
                  </a:cubicBezTo>
                  <a:cubicBezTo>
                    <a:pt x="309801" y="16416"/>
                    <a:pt x="365538" y="23860"/>
                    <a:pt x="476822" y="37604"/>
                  </a:cubicBezTo>
                  <a:cubicBezTo>
                    <a:pt x="511562" y="137243"/>
                    <a:pt x="527595" y="183246"/>
                    <a:pt x="554891" y="262079"/>
                  </a:cubicBezTo>
                  <a:cubicBezTo>
                    <a:pt x="472241" y="340150"/>
                    <a:pt x="430055" y="378898"/>
                    <a:pt x="343968" y="454297"/>
                  </a:cubicBezTo>
                  <a:close/>
                  <a:moveTo>
                    <a:pt x="82652" y="453342"/>
                  </a:moveTo>
                  <a:cubicBezTo>
                    <a:pt x="186682" y="452197"/>
                    <a:pt x="238220" y="450097"/>
                    <a:pt x="340532" y="443607"/>
                  </a:cubicBezTo>
                  <a:cubicBezTo>
                    <a:pt x="421083" y="372027"/>
                    <a:pt x="460596" y="335378"/>
                    <a:pt x="538094" y="261698"/>
                  </a:cubicBezTo>
                  <a:cubicBezTo>
                    <a:pt x="512134" y="186872"/>
                    <a:pt x="497246" y="143733"/>
                    <a:pt x="464987" y="50774"/>
                  </a:cubicBezTo>
                  <a:cubicBezTo>
                    <a:pt x="360575" y="38176"/>
                    <a:pt x="308464" y="31495"/>
                    <a:pt x="203671" y="16607"/>
                  </a:cubicBezTo>
                  <a:cubicBezTo>
                    <a:pt x="130563" y="102694"/>
                    <a:pt x="93341" y="146024"/>
                    <a:pt x="17562" y="232111"/>
                  </a:cubicBezTo>
                  <a:cubicBezTo>
                    <a:pt x="46194" y="329651"/>
                    <a:pt x="59555" y="375081"/>
                    <a:pt x="82652" y="453342"/>
                  </a:cubicBezTo>
                  <a:close/>
                </a:path>
              </a:pathLst>
            </a:custGeom>
            <a:grpFill/>
            <a:ln w="19088" cap="flat">
              <a:noFill/>
              <a:prstDash val="solid"/>
              <a:miter/>
            </a:ln>
          </p:spPr>
          <p:txBody>
            <a:bodyPr rtlCol="0" anchor="ctr"/>
            <a:lstStyle/>
            <a:p>
              <a:endParaRPr lang="en-US" dirty="0"/>
            </a:p>
          </p:txBody>
        </p:sp>
        <p:sp>
          <p:nvSpPr>
            <p:cNvPr id="961" name="Freeform: Shape 960">
              <a:extLst>
                <a:ext uri="{FF2B5EF4-FFF2-40B4-BE49-F238E27FC236}">
                  <a16:creationId xmlns:a16="http://schemas.microsoft.com/office/drawing/2014/main" id="{02B67E01-7EBE-4D56-A8B4-522590A828D6}"/>
                </a:ext>
              </a:extLst>
            </p:cNvPr>
            <p:cNvSpPr/>
            <p:nvPr/>
          </p:nvSpPr>
          <p:spPr>
            <a:xfrm>
              <a:off x="9461614" y="6704946"/>
              <a:ext cx="553555" cy="419938"/>
            </a:xfrm>
            <a:custGeom>
              <a:avLst/>
              <a:gdLst>
                <a:gd name="connsiteX0" fmla="*/ 350839 w 553554"/>
                <a:gd name="connsiteY0" fmla="*/ 434063 h 419938"/>
                <a:gd name="connsiteX1" fmla="*/ 77880 w 553554"/>
                <a:gd name="connsiteY1" fmla="*/ 433872 h 419938"/>
                <a:gd name="connsiteX2" fmla="*/ 0 w 553554"/>
                <a:gd name="connsiteY2" fmla="*/ 209015 h 419938"/>
                <a:gd name="connsiteX3" fmla="*/ 188399 w 553554"/>
                <a:gd name="connsiteY3" fmla="*/ 0 h 419938"/>
                <a:gd name="connsiteX4" fmla="*/ 469567 w 553554"/>
                <a:gd name="connsiteY4" fmla="*/ 50774 h 419938"/>
                <a:gd name="connsiteX5" fmla="*/ 556228 w 553554"/>
                <a:gd name="connsiteY5" fmla="*/ 266279 h 419938"/>
                <a:gd name="connsiteX6" fmla="*/ 350839 w 553554"/>
                <a:gd name="connsiteY6" fmla="*/ 434063 h 419938"/>
                <a:gd name="connsiteX7" fmla="*/ 90668 w 553554"/>
                <a:gd name="connsiteY7" fmla="*/ 422038 h 419938"/>
                <a:gd name="connsiteX8" fmla="*/ 347213 w 553554"/>
                <a:gd name="connsiteY8" fmla="*/ 423946 h 419938"/>
                <a:gd name="connsiteX9" fmla="*/ 539239 w 553554"/>
                <a:gd name="connsiteY9" fmla="*/ 264943 h 419938"/>
                <a:gd name="connsiteX10" fmla="*/ 458114 w 553554"/>
                <a:gd name="connsiteY10" fmla="*/ 62418 h 419938"/>
                <a:gd name="connsiteX11" fmla="*/ 194317 w 553554"/>
                <a:gd name="connsiteY11" fmla="*/ 15843 h 419938"/>
                <a:gd name="connsiteX12" fmla="*/ 17179 w 553554"/>
                <a:gd name="connsiteY12" fmla="*/ 211114 h 419938"/>
                <a:gd name="connsiteX13" fmla="*/ 90668 w 553554"/>
                <a:gd name="connsiteY13" fmla="*/ 422038 h 4199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419938">
                  <a:moveTo>
                    <a:pt x="350839" y="434063"/>
                  </a:moveTo>
                  <a:cubicBezTo>
                    <a:pt x="242228" y="435781"/>
                    <a:pt x="187636" y="435972"/>
                    <a:pt x="77880" y="433872"/>
                  </a:cubicBezTo>
                  <a:cubicBezTo>
                    <a:pt x="50583" y="354848"/>
                    <a:pt x="34549" y="308845"/>
                    <a:pt x="0" y="209015"/>
                  </a:cubicBezTo>
                  <a:cubicBezTo>
                    <a:pt x="76543" y="124645"/>
                    <a:pt x="114146" y="82651"/>
                    <a:pt x="188399" y="0"/>
                  </a:cubicBezTo>
                  <a:cubicBezTo>
                    <a:pt x="300638" y="20615"/>
                    <a:pt x="356948" y="30732"/>
                    <a:pt x="469567" y="50774"/>
                  </a:cubicBezTo>
                  <a:cubicBezTo>
                    <a:pt x="507934" y="146215"/>
                    <a:pt x="525686" y="190499"/>
                    <a:pt x="556228" y="266279"/>
                  </a:cubicBezTo>
                  <a:cubicBezTo>
                    <a:pt x="475293" y="333851"/>
                    <a:pt x="434445" y="367637"/>
                    <a:pt x="350839" y="434063"/>
                  </a:cubicBezTo>
                  <a:close/>
                  <a:moveTo>
                    <a:pt x="90668" y="422038"/>
                  </a:moveTo>
                  <a:cubicBezTo>
                    <a:pt x="193744" y="424519"/>
                    <a:pt x="245091" y="424710"/>
                    <a:pt x="347213" y="423946"/>
                  </a:cubicBezTo>
                  <a:cubicBezTo>
                    <a:pt x="425282" y="360765"/>
                    <a:pt x="463458" y="328888"/>
                    <a:pt x="539239" y="264943"/>
                  </a:cubicBezTo>
                  <a:cubicBezTo>
                    <a:pt x="510416" y="193171"/>
                    <a:pt x="493809" y="151750"/>
                    <a:pt x="458114" y="62418"/>
                  </a:cubicBezTo>
                  <a:cubicBezTo>
                    <a:pt x="352367" y="44093"/>
                    <a:pt x="299683" y="34740"/>
                    <a:pt x="194317" y="15843"/>
                  </a:cubicBezTo>
                  <a:cubicBezTo>
                    <a:pt x="124264" y="93150"/>
                    <a:pt x="88950" y="132471"/>
                    <a:pt x="17179" y="211114"/>
                  </a:cubicBezTo>
                  <a:cubicBezTo>
                    <a:pt x="49629" y="304264"/>
                    <a:pt x="64518" y="347403"/>
                    <a:pt x="90668" y="422038"/>
                  </a:cubicBezTo>
                  <a:close/>
                </a:path>
              </a:pathLst>
            </a:custGeom>
            <a:grpFill/>
            <a:ln w="19088" cap="flat">
              <a:noFill/>
              <a:prstDash val="solid"/>
              <a:miter/>
            </a:ln>
          </p:spPr>
          <p:txBody>
            <a:bodyPr rtlCol="0" anchor="ctr"/>
            <a:lstStyle/>
            <a:p>
              <a:endParaRPr lang="en-US" dirty="0"/>
            </a:p>
          </p:txBody>
        </p:sp>
        <p:sp>
          <p:nvSpPr>
            <p:cNvPr id="962" name="Freeform: Shape 961">
              <a:extLst>
                <a:ext uri="{FF2B5EF4-FFF2-40B4-BE49-F238E27FC236}">
                  <a16:creationId xmlns:a16="http://schemas.microsoft.com/office/drawing/2014/main" id="{1DCE56DB-1EB0-4F5D-8408-314E7AC6DEA6}"/>
                </a:ext>
              </a:extLst>
            </p:cNvPr>
            <p:cNvSpPr/>
            <p:nvPr/>
          </p:nvSpPr>
          <p:spPr>
            <a:xfrm>
              <a:off x="9917056" y="6578201"/>
              <a:ext cx="553555" cy="400850"/>
            </a:xfrm>
            <a:custGeom>
              <a:avLst/>
              <a:gdLst>
                <a:gd name="connsiteX0" fmla="*/ 364010 w 553554"/>
                <a:gd name="connsiteY0" fmla="*/ 418984 h 400849"/>
                <a:gd name="connsiteX1" fmla="*/ 86279 w 553554"/>
                <a:gd name="connsiteY1" fmla="*/ 397796 h 400849"/>
                <a:gd name="connsiteX2" fmla="*/ 0 w 553554"/>
                <a:gd name="connsiteY2" fmla="*/ 182100 h 400849"/>
                <a:gd name="connsiteX3" fmla="*/ 184582 w 553554"/>
                <a:gd name="connsiteY3" fmla="*/ 0 h 400849"/>
                <a:gd name="connsiteX4" fmla="*/ 475103 w 553554"/>
                <a:gd name="connsiteY4" fmla="*/ 72344 h 400849"/>
                <a:gd name="connsiteX5" fmla="*/ 570926 w 553554"/>
                <a:gd name="connsiteY5" fmla="*/ 281931 h 400849"/>
                <a:gd name="connsiteX6" fmla="*/ 364010 w 553554"/>
                <a:gd name="connsiteY6" fmla="*/ 418984 h 400849"/>
                <a:gd name="connsiteX7" fmla="*/ 98495 w 553554"/>
                <a:gd name="connsiteY7" fmla="*/ 387297 h 400849"/>
                <a:gd name="connsiteX8" fmla="*/ 359620 w 553554"/>
                <a:gd name="connsiteY8" fmla="*/ 409058 h 400849"/>
                <a:gd name="connsiteX9" fmla="*/ 552601 w 553554"/>
                <a:gd name="connsiteY9" fmla="*/ 278686 h 400849"/>
                <a:gd name="connsiteX10" fmla="*/ 463078 w 553554"/>
                <a:gd name="connsiteY10" fmla="*/ 81888 h 400849"/>
                <a:gd name="connsiteX11" fmla="*/ 190690 w 553554"/>
                <a:gd name="connsiteY11" fmla="*/ 15079 h 400849"/>
                <a:gd name="connsiteX12" fmla="*/ 16989 w 553554"/>
                <a:gd name="connsiteY12" fmla="*/ 185154 h 400849"/>
                <a:gd name="connsiteX13" fmla="*/ 98495 w 553554"/>
                <a:gd name="connsiteY13" fmla="*/ 387297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53554" h="400849">
                  <a:moveTo>
                    <a:pt x="364010" y="418984"/>
                  </a:moveTo>
                  <a:cubicBezTo>
                    <a:pt x="252917" y="411157"/>
                    <a:pt x="197371" y="406958"/>
                    <a:pt x="86279" y="397796"/>
                  </a:cubicBezTo>
                  <a:cubicBezTo>
                    <a:pt x="55928" y="322016"/>
                    <a:pt x="38176" y="277732"/>
                    <a:pt x="0" y="182100"/>
                  </a:cubicBezTo>
                  <a:cubicBezTo>
                    <a:pt x="74444" y="108038"/>
                    <a:pt x="111284" y="71199"/>
                    <a:pt x="184582" y="0"/>
                  </a:cubicBezTo>
                  <a:cubicBezTo>
                    <a:pt x="299874" y="28250"/>
                    <a:pt x="357902" y="42566"/>
                    <a:pt x="475103" y="72344"/>
                  </a:cubicBezTo>
                  <a:cubicBezTo>
                    <a:pt x="517478" y="165112"/>
                    <a:pt x="536948" y="208060"/>
                    <a:pt x="570926" y="281931"/>
                  </a:cubicBezTo>
                  <a:cubicBezTo>
                    <a:pt x="488656" y="336141"/>
                    <a:pt x="447425" y="364010"/>
                    <a:pt x="364010" y="418984"/>
                  </a:cubicBezTo>
                  <a:close/>
                  <a:moveTo>
                    <a:pt x="98495" y="387297"/>
                  </a:moveTo>
                  <a:cubicBezTo>
                    <a:pt x="203098" y="396651"/>
                    <a:pt x="255208" y="400850"/>
                    <a:pt x="359620" y="409058"/>
                  </a:cubicBezTo>
                  <a:cubicBezTo>
                    <a:pt x="437499" y="356756"/>
                    <a:pt x="476057" y="330415"/>
                    <a:pt x="552601" y="278686"/>
                  </a:cubicBezTo>
                  <a:cubicBezTo>
                    <a:pt x="520724" y="208633"/>
                    <a:pt x="502399" y="168548"/>
                    <a:pt x="463078" y="81888"/>
                  </a:cubicBezTo>
                  <a:cubicBezTo>
                    <a:pt x="353321" y="54401"/>
                    <a:pt x="298920" y="41230"/>
                    <a:pt x="190690" y="15079"/>
                  </a:cubicBezTo>
                  <a:cubicBezTo>
                    <a:pt x="121782" y="81697"/>
                    <a:pt x="87042" y="116055"/>
                    <a:pt x="16989" y="185154"/>
                  </a:cubicBezTo>
                  <a:cubicBezTo>
                    <a:pt x="53065" y="274105"/>
                    <a:pt x="69672" y="315526"/>
                    <a:pt x="98495" y="387297"/>
                  </a:cubicBezTo>
                  <a:close/>
                </a:path>
              </a:pathLst>
            </a:custGeom>
            <a:grpFill/>
            <a:ln w="19088" cap="flat">
              <a:noFill/>
              <a:prstDash val="solid"/>
              <a:miter/>
            </a:ln>
          </p:spPr>
          <p:txBody>
            <a:bodyPr rtlCol="0" anchor="ctr"/>
            <a:lstStyle/>
            <a:p>
              <a:endParaRPr lang="en-US" dirty="0"/>
            </a:p>
          </p:txBody>
        </p:sp>
        <p:sp>
          <p:nvSpPr>
            <p:cNvPr id="963" name="Freeform: Shape 962">
              <a:extLst>
                <a:ext uri="{FF2B5EF4-FFF2-40B4-BE49-F238E27FC236}">
                  <a16:creationId xmlns:a16="http://schemas.microsoft.com/office/drawing/2014/main" id="{EA0125F2-8D33-48A0-B48F-5FC43473A959}"/>
                </a:ext>
              </a:extLst>
            </p:cNvPr>
            <p:cNvSpPr/>
            <p:nvPr/>
          </p:nvSpPr>
          <p:spPr>
            <a:xfrm>
              <a:off x="10377080" y="6502422"/>
              <a:ext cx="591731" cy="400850"/>
            </a:xfrm>
            <a:custGeom>
              <a:avLst/>
              <a:gdLst>
                <a:gd name="connsiteX0" fmla="*/ 386343 w 591731"/>
                <a:gd name="connsiteY0" fmla="*/ 411157 h 400849"/>
                <a:gd name="connsiteX1" fmla="*/ 95441 w 591731"/>
                <a:gd name="connsiteY1" fmla="*/ 360192 h 400849"/>
                <a:gd name="connsiteX2" fmla="*/ 0 w 591731"/>
                <a:gd name="connsiteY2" fmla="*/ 150414 h 400849"/>
                <a:gd name="connsiteX3" fmla="*/ 187444 w 591731"/>
                <a:gd name="connsiteY3" fmla="*/ 0 h 400849"/>
                <a:gd name="connsiteX4" fmla="*/ 495908 w 591731"/>
                <a:gd name="connsiteY4" fmla="*/ 102503 h 400849"/>
                <a:gd name="connsiteX5" fmla="*/ 602420 w 591731"/>
                <a:gd name="connsiteY5" fmla="*/ 310182 h 400849"/>
                <a:gd name="connsiteX6" fmla="*/ 386343 w 591731"/>
                <a:gd name="connsiteY6" fmla="*/ 411157 h 400849"/>
                <a:gd name="connsiteX7" fmla="*/ 108038 w 591731"/>
                <a:gd name="connsiteY7" fmla="*/ 351793 h 400849"/>
                <a:gd name="connsiteX8" fmla="*/ 381571 w 591731"/>
                <a:gd name="connsiteY8" fmla="*/ 401423 h 400849"/>
                <a:gd name="connsiteX9" fmla="*/ 583141 w 591731"/>
                <a:gd name="connsiteY9" fmla="*/ 304837 h 400849"/>
                <a:gd name="connsiteX10" fmla="*/ 483501 w 591731"/>
                <a:gd name="connsiteY10" fmla="*/ 109947 h 400849"/>
                <a:gd name="connsiteX11" fmla="*/ 194507 w 591731"/>
                <a:gd name="connsiteY11" fmla="*/ 14889 h 400849"/>
                <a:gd name="connsiteX12" fmla="*/ 18133 w 591731"/>
                <a:gd name="connsiteY12" fmla="*/ 154995 h 400849"/>
                <a:gd name="connsiteX13" fmla="*/ 108038 w 591731"/>
                <a:gd name="connsiteY13" fmla="*/ 351793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91731" h="400849">
                  <a:moveTo>
                    <a:pt x="386343" y="411157"/>
                  </a:moveTo>
                  <a:cubicBezTo>
                    <a:pt x="269333" y="390160"/>
                    <a:pt x="211114" y="380044"/>
                    <a:pt x="95441" y="360192"/>
                  </a:cubicBezTo>
                  <a:cubicBezTo>
                    <a:pt x="61654" y="286321"/>
                    <a:pt x="42184" y="243373"/>
                    <a:pt x="0" y="150414"/>
                  </a:cubicBezTo>
                  <a:cubicBezTo>
                    <a:pt x="75016" y="88378"/>
                    <a:pt x="112428" y="58218"/>
                    <a:pt x="187444" y="0"/>
                  </a:cubicBezTo>
                  <a:cubicBezTo>
                    <a:pt x="309035" y="39130"/>
                    <a:pt x="370691" y="59555"/>
                    <a:pt x="495908" y="102503"/>
                  </a:cubicBezTo>
                  <a:cubicBezTo>
                    <a:pt x="542864" y="194317"/>
                    <a:pt x="564625" y="236692"/>
                    <a:pt x="602420" y="310182"/>
                  </a:cubicBezTo>
                  <a:cubicBezTo>
                    <a:pt x="515760" y="349503"/>
                    <a:pt x="472811" y="370118"/>
                    <a:pt x="386343" y="411157"/>
                  </a:cubicBezTo>
                  <a:close/>
                  <a:moveTo>
                    <a:pt x="108038" y="351793"/>
                  </a:moveTo>
                  <a:cubicBezTo>
                    <a:pt x="216841" y="371263"/>
                    <a:pt x="271432" y="381189"/>
                    <a:pt x="381571" y="401423"/>
                  </a:cubicBezTo>
                  <a:cubicBezTo>
                    <a:pt x="462313" y="362101"/>
                    <a:pt x="502589" y="342440"/>
                    <a:pt x="583141" y="304837"/>
                  </a:cubicBezTo>
                  <a:cubicBezTo>
                    <a:pt x="547447" y="235356"/>
                    <a:pt x="527213" y="195462"/>
                    <a:pt x="483501" y="109947"/>
                  </a:cubicBezTo>
                  <a:cubicBezTo>
                    <a:pt x="366300" y="70244"/>
                    <a:pt x="308654" y="51347"/>
                    <a:pt x="194507" y="14889"/>
                  </a:cubicBezTo>
                  <a:cubicBezTo>
                    <a:pt x="123882" y="69099"/>
                    <a:pt x="88759" y="97349"/>
                    <a:pt x="18133" y="154995"/>
                  </a:cubicBezTo>
                  <a:cubicBezTo>
                    <a:pt x="57645" y="241655"/>
                    <a:pt x="75970" y="281740"/>
                    <a:pt x="108038" y="351793"/>
                  </a:cubicBezTo>
                  <a:close/>
                </a:path>
              </a:pathLst>
            </a:custGeom>
            <a:grpFill/>
            <a:ln w="19088" cap="flat">
              <a:noFill/>
              <a:prstDash val="solid"/>
              <a:miter/>
            </a:ln>
          </p:spPr>
          <p:txBody>
            <a:bodyPr rtlCol="0" anchor="ctr"/>
            <a:lstStyle/>
            <a:p>
              <a:endParaRPr lang="en-US" dirty="0"/>
            </a:p>
          </p:txBody>
        </p:sp>
        <p:sp>
          <p:nvSpPr>
            <p:cNvPr id="964" name="Freeform: Shape 963">
              <a:extLst>
                <a:ext uri="{FF2B5EF4-FFF2-40B4-BE49-F238E27FC236}">
                  <a16:creationId xmlns:a16="http://schemas.microsoft.com/office/drawing/2014/main" id="{750A1F3C-292F-4A40-A917-B648050AFC34}"/>
                </a:ext>
              </a:extLst>
            </p:cNvPr>
            <p:cNvSpPr/>
            <p:nvPr/>
          </p:nvSpPr>
          <p:spPr>
            <a:xfrm>
              <a:off x="10856954" y="6484479"/>
              <a:ext cx="629907" cy="400850"/>
            </a:xfrm>
            <a:custGeom>
              <a:avLst/>
              <a:gdLst>
                <a:gd name="connsiteX0" fmla="*/ 417457 w 629907"/>
                <a:gd name="connsiteY0" fmla="*/ 413257 h 400849"/>
                <a:gd name="connsiteX1" fmla="*/ 106130 w 629907"/>
                <a:gd name="connsiteY1" fmla="*/ 328697 h 400849"/>
                <a:gd name="connsiteX2" fmla="*/ 0 w 629907"/>
                <a:gd name="connsiteY2" fmla="*/ 121018 h 400849"/>
                <a:gd name="connsiteX3" fmla="*/ 194317 w 629907"/>
                <a:gd name="connsiteY3" fmla="*/ 0 h 400849"/>
                <a:gd name="connsiteX4" fmla="*/ 515570 w 629907"/>
                <a:gd name="connsiteY4" fmla="*/ 115292 h 400849"/>
                <a:gd name="connsiteX5" fmla="*/ 634679 w 629907"/>
                <a:gd name="connsiteY5" fmla="*/ 324688 h 400849"/>
                <a:gd name="connsiteX6" fmla="*/ 417457 w 629907"/>
                <a:gd name="connsiteY6" fmla="*/ 413257 h 400849"/>
                <a:gd name="connsiteX7" fmla="*/ 119301 w 629907"/>
                <a:gd name="connsiteY7" fmla="*/ 322398 h 400849"/>
                <a:gd name="connsiteX8" fmla="*/ 411922 w 629907"/>
                <a:gd name="connsiteY8" fmla="*/ 403140 h 400849"/>
                <a:gd name="connsiteX9" fmla="*/ 614828 w 629907"/>
                <a:gd name="connsiteY9" fmla="*/ 318771 h 400849"/>
                <a:gd name="connsiteX10" fmla="*/ 503353 w 629907"/>
                <a:gd name="connsiteY10" fmla="*/ 122355 h 400849"/>
                <a:gd name="connsiteX11" fmla="*/ 202143 w 629907"/>
                <a:gd name="connsiteY11" fmla="*/ 14889 h 400849"/>
                <a:gd name="connsiteX12" fmla="*/ 19279 w 629907"/>
                <a:gd name="connsiteY12" fmla="*/ 127699 h 400849"/>
                <a:gd name="connsiteX13" fmla="*/ 119301 w 629907"/>
                <a:gd name="connsiteY13" fmla="*/ 322398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9907" h="400849">
                  <a:moveTo>
                    <a:pt x="417457" y="413257"/>
                  </a:moveTo>
                  <a:cubicBezTo>
                    <a:pt x="293194" y="381380"/>
                    <a:pt x="230202" y="363056"/>
                    <a:pt x="106130" y="328697"/>
                  </a:cubicBezTo>
                  <a:cubicBezTo>
                    <a:pt x="68527" y="255398"/>
                    <a:pt x="46766" y="212832"/>
                    <a:pt x="0" y="121018"/>
                  </a:cubicBezTo>
                  <a:cubicBezTo>
                    <a:pt x="78643" y="73107"/>
                    <a:pt x="117964" y="49438"/>
                    <a:pt x="194317" y="0"/>
                  </a:cubicBezTo>
                  <a:cubicBezTo>
                    <a:pt x="322589" y="47338"/>
                    <a:pt x="387107" y="70435"/>
                    <a:pt x="515570" y="115292"/>
                  </a:cubicBezTo>
                  <a:cubicBezTo>
                    <a:pt x="567490" y="206724"/>
                    <a:pt x="591731" y="249481"/>
                    <a:pt x="634679" y="324688"/>
                  </a:cubicBezTo>
                  <a:cubicBezTo>
                    <a:pt x="549928" y="363056"/>
                    <a:pt x="506789" y="381189"/>
                    <a:pt x="417457" y="413257"/>
                  </a:cubicBezTo>
                  <a:close/>
                  <a:moveTo>
                    <a:pt x="119301" y="322398"/>
                  </a:moveTo>
                  <a:cubicBezTo>
                    <a:pt x="236120" y="355611"/>
                    <a:pt x="295294" y="372600"/>
                    <a:pt x="411922" y="403140"/>
                  </a:cubicBezTo>
                  <a:cubicBezTo>
                    <a:pt x="495336" y="372409"/>
                    <a:pt x="535612" y="355229"/>
                    <a:pt x="614828" y="318771"/>
                  </a:cubicBezTo>
                  <a:cubicBezTo>
                    <a:pt x="574553" y="247763"/>
                    <a:pt x="551838" y="207678"/>
                    <a:pt x="503353" y="122355"/>
                  </a:cubicBezTo>
                  <a:cubicBezTo>
                    <a:pt x="382716" y="80552"/>
                    <a:pt x="322398" y="58791"/>
                    <a:pt x="202143" y="14889"/>
                  </a:cubicBezTo>
                  <a:cubicBezTo>
                    <a:pt x="130181" y="60891"/>
                    <a:pt x="93532" y="83415"/>
                    <a:pt x="19279" y="127699"/>
                  </a:cubicBezTo>
                  <a:cubicBezTo>
                    <a:pt x="63182" y="213214"/>
                    <a:pt x="83606" y="252917"/>
                    <a:pt x="119301" y="322398"/>
                  </a:cubicBezTo>
                  <a:close/>
                </a:path>
              </a:pathLst>
            </a:custGeom>
            <a:grpFill/>
            <a:ln w="19088" cap="flat">
              <a:noFill/>
              <a:prstDash val="solid"/>
              <a:miter/>
            </a:ln>
          </p:spPr>
          <p:txBody>
            <a:bodyPr rtlCol="0" anchor="ctr"/>
            <a:lstStyle/>
            <a:p>
              <a:endParaRPr lang="en-US" dirty="0"/>
            </a:p>
          </p:txBody>
        </p:sp>
        <p:sp>
          <p:nvSpPr>
            <p:cNvPr id="965" name="Freeform: Shape 964">
              <a:extLst>
                <a:ext uri="{FF2B5EF4-FFF2-40B4-BE49-F238E27FC236}">
                  <a16:creationId xmlns:a16="http://schemas.microsoft.com/office/drawing/2014/main" id="{43A47900-06FB-4B04-96CF-9C2EE6E94177}"/>
                </a:ext>
              </a:extLst>
            </p:cNvPr>
            <p:cNvSpPr/>
            <p:nvPr/>
          </p:nvSpPr>
          <p:spPr>
            <a:xfrm>
              <a:off x="11356490" y="6485433"/>
              <a:ext cx="648995" cy="400850"/>
            </a:xfrm>
            <a:custGeom>
              <a:avLst/>
              <a:gdLst>
                <a:gd name="connsiteX0" fmla="*/ 436926 w 648995"/>
                <a:gd name="connsiteY0" fmla="*/ 412303 h 400849"/>
                <a:gd name="connsiteX1" fmla="*/ 118727 w 648995"/>
                <a:gd name="connsiteY1" fmla="*/ 323925 h 400849"/>
                <a:gd name="connsiteX2" fmla="*/ 0 w 648995"/>
                <a:gd name="connsiteY2" fmla="*/ 114529 h 400849"/>
                <a:gd name="connsiteX3" fmla="*/ 191262 w 648995"/>
                <a:gd name="connsiteY3" fmla="*/ 0 h 400849"/>
                <a:gd name="connsiteX4" fmla="*/ 520341 w 648995"/>
                <a:gd name="connsiteY4" fmla="*/ 117201 h 400849"/>
                <a:gd name="connsiteX5" fmla="*/ 648995 w 648995"/>
                <a:gd name="connsiteY5" fmla="*/ 323161 h 400849"/>
                <a:gd name="connsiteX6" fmla="*/ 436926 w 648995"/>
                <a:gd name="connsiteY6" fmla="*/ 412303 h 400849"/>
                <a:gd name="connsiteX7" fmla="*/ 131707 w 648995"/>
                <a:gd name="connsiteY7" fmla="*/ 317817 h 400849"/>
                <a:gd name="connsiteX8" fmla="*/ 430817 w 648995"/>
                <a:gd name="connsiteY8" fmla="*/ 401804 h 400849"/>
                <a:gd name="connsiteX9" fmla="*/ 628952 w 648995"/>
                <a:gd name="connsiteY9" fmla="*/ 317244 h 400849"/>
                <a:gd name="connsiteX10" fmla="*/ 508315 w 648995"/>
                <a:gd name="connsiteY10" fmla="*/ 123691 h 400849"/>
                <a:gd name="connsiteX11" fmla="*/ 199852 w 648995"/>
                <a:gd name="connsiteY11" fmla="*/ 14316 h 400849"/>
                <a:gd name="connsiteX12" fmla="*/ 20042 w 648995"/>
                <a:gd name="connsiteY12" fmla="*/ 121400 h 400849"/>
                <a:gd name="connsiteX13" fmla="*/ 131707 w 648995"/>
                <a:gd name="connsiteY13" fmla="*/ 317817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400849">
                  <a:moveTo>
                    <a:pt x="436926" y="412303"/>
                  </a:moveTo>
                  <a:cubicBezTo>
                    <a:pt x="310372" y="379280"/>
                    <a:pt x="246618" y="361528"/>
                    <a:pt x="118727" y="323925"/>
                  </a:cubicBezTo>
                  <a:cubicBezTo>
                    <a:pt x="75970" y="248909"/>
                    <a:pt x="51728" y="205960"/>
                    <a:pt x="0" y="114529"/>
                  </a:cubicBezTo>
                  <a:cubicBezTo>
                    <a:pt x="77498" y="69290"/>
                    <a:pt x="115674" y="46002"/>
                    <a:pt x="191262" y="0"/>
                  </a:cubicBezTo>
                  <a:cubicBezTo>
                    <a:pt x="322970" y="48484"/>
                    <a:pt x="388825" y="72153"/>
                    <a:pt x="520341" y="117201"/>
                  </a:cubicBezTo>
                  <a:cubicBezTo>
                    <a:pt x="575888" y="206342"/>
                    <a:pt x="602229" y="248336"/>
                    <a:pt x="648995" y="323161"/>
                  </a:cubicBezTo>
                  <a:cubicBezTo>
                    <a:pt x="566153" y="360956"/>
                    <a:pt x="523967" y="379090"/>
                    <a:pt x="436926" y="412303"/>
                  </a:cubicBezTo>
                  <a:close/>
                  <a:moveTo>
                    <a:pt x="131707" y="317817"/>
                  </a:moveTo>
                  <a:cubicBezTo>
                    <a:pt x="251772" y="353320"/>
                    <a:pt x="311708" y="370309"/>
                    <a:pt x="430817" y="401804"/>
                  </a:cubicBezTo>
                  <a:cubicBezTo>
                    <a:pt x="511942" y="370118"/>
                    <a:pt x="551263" y="352939"/>
                    <a:pt x="628952" y="317244"/>
                  </a:cubicBezTo>
                  <a:cubicBezTo>
                    <a:pt x="584667" y="246427"/>
                    <a:pt x="560235" y="207106"/>
                    <a:pt x="508315" y="123691"/>
                  </a:cubicBezTo>
                  <a:cubicBezTo>
                    <a:pt x="385198" y="81506"/>
                    <a:pt x="323352" y="59555"/>
                    <a:pt x="199852" y="14316"/>
                  </a:cubicBezTo>
                  <a:cubicBezTo>
                    <a:pt x="128654" y="57264"/>
                    <a:pt x="92959" y="79025"/>
                    <a:pt x="20042" y="121400"/>
                  </a:cubicBezTo>
                  <a:cubicBezTo>
                    <a:pt x="68526" y="206724"/>
                    <a:pt x="91241" y="246809"/>
                    <a:pt x="131707" y="317817"/>
                  </a:cubicBezTo>
                  <a:close/>
                </a:path>
              </a:pathLst>
            </a:custGeom>
            <a:grpFill/>
            <a:ln w="19088" cap="flat">
              <a:noFill/>
              <a:prstDash val="solid"/>
              <a:miter/>
            </a:ln>
          </p:spPr>
          <p:txBody>
            <a:bodyPr rtlCol="0" anchor="ctr"/>
            <a:lstStyle/>
            <a:p>
              <a:endParaRPr lang="en-US" dirty="0"/>
            </a:p>
          </p:txBody>
        </p:sp>
        <p:sp>
          <p:nvSpPr>
            <p:cNvPr id="966" name="Freeform: Shape 965">
              <a:extLst>
                <a:ext uri="{FF2B5EF4-FFF2-40B4-BE49-F238E27FC236}">
                  <a16:creationId xmlns:a16="http://schemas.microsoft.com/office/drawing/2014/main" id="{E53266C9-CA0C-4821-87BD-9069A91E8864}"/>
                </a:ext>
              </a:extLst>
            </p:cNvPr>
            <p:cNvSpPr/>
            <p:nvPr/>
          </p:nvSpPr>
          <p:spPr>
            <a:xfrm>
              <a:off x="11860606" y="6495741"/>
              <a:ext cx="648995" cy="400850"/>
            </a:xfrm>
            <a:custGeom>
              <a:avLst/>
              <a:gdLst>
                <a:gd name="connsiteX0" fmla="*/ 452006 w 648995"/>
                <a:gd name="connsiteY0" fmla="*/ 401995 h 400849"/>
                <a:gd name="connsiteX1" fmla="*/ 128463 w 648995"/>
                <a:gd name="connsiteY1" fmla="*/ 312854 h 400849"/>
                <a:gd name="connsiteX2" fmla="*/ 0 w 648995"/>
                <a:gd name="connsiteY2" fmla="*/ 106702 h 400849"/>
                <a:gd name="connsiteX3" fmla="*/ 189736 w 648995"/>
                <a:gd name="connsiteY3" fmla="*/ 0 h 400849"/>
                <a:gd name="connsiteX4" fmla="*/ 524732 w 648995"/>
                <a:gd name="connsiteY4" fmla="*/ 115865 h 400849"/>
                <a:gd name="connsiteX5" fmla="*/ 660067 w 648995"/>
                <a:gd name="connsiteY5" fmla="*/ 314572 h 400849"/>
                <a:gd name="connsiteX6" fmla="*/ 452006 w 648995"/>
                <a:gd name="connsiteY6" fmla="*/ 401995 h 400849"/>
                <a:gd name="connsiteX7" fmla="*/ 141252 w 648995"/>
                <a:gd name="connsiteY7" fmla="*/ 306937 h 400849"/>
                <a:gd name="connsiteX8" fmla="*/ 445326 w 648995"/>
                <a:gd name="connsiteY8" fmla="*/ 391497 h 400849"/>
                <a:gd name="connsiteX9" fmla="*/ 639834 w 648995"/>
                <a:gd name="connsiteY9" fmla="*/ 308654 h 400849"/>
                <a:gd name="connsiteX10" fmla="*/ 512897 w 648995"/>
                <a:gd name="connsiteY10" fmla="*/ 121973 h 400849"/>
                <a:gd name="connsiteX11" fmla="*/ 198898 w 648995"/>
                <a:gd name="connsiteY11" fmla="*/ 13743 h 400849"/>
                <a:gd name="connsiteX12" fmla="*/ 20424 w 648995"/>
                <a:gd name="connsiteY12" fmla="*/ 113574 h 400849"/>
                <a:gd name="connsiteX13" fmla="*/ 141252 w 648995"/>
                <a:gd name="connsiteY13" fmla="*/ 306937 h 400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48995" h="400849">
                  <a:moveTo>
                    <a:pt x="452006" y="401995"/>
                  </a:moveTo>
                  <a:cubicBezTo>
                    <a:pt x="323544" y="368782"/>
                    <a:pt x="258644" y="350839"/>
                    <a:pt x="128463" y="312854"/>
                  </a:cubicBezTo>
                  <a:cubicBezTo>
                    <a:pt x="81698" y="237838"/>
                    <a:pt x="55546" y="195844"/>
                    <a:pt x="0" y="106702"/>
                  </a:cubicBezTo>
                  <a:cubicBezTo>
                    <a:pt x="76735" y="63945"/>
                    <a:pt x="114529" y="42376"/>
                    <a:pt x="189736" y="0"/>
                  </a:cubicBezTo>
                  <a:cubicBezTo>
                    <a:pt x="324116" y="48293"/>
                    <a:pt x="391306" y="71580"/>
                    <a:pt x="524732" y="115865"/>
                  </a:cubicBezTo>
                  <a:cubicBezTo>
                    <a:pt x="582760" y="200998"/>
                    <a:pt x="610246" y="241464"/>
                    <a:pt x="660067" y="314572"/>
                  </a:cubicBezTo>
                  <a:cubicBezTo>
                    <a:pt x="578369" y="350839"/>
                    <a:pt x="536948" y="368782"/>
                    <a:pt x="452006" y="401995"/>
                  </a:cubicBezTo>
                  <a:close/>
                  <a:moveTo>
                    <a:pt x="141252" y="306937"/>
                  </a:moveTo>
                  <a:cubicBezTo>
                    <a:pt x="263607" y="342822"/>
                    <a:pt x="324498" y="359811"/>
                    <a:pt x="445326" y="391497"/>
                  </a:cubicBezTo>
                  <a:cubicBezTo>
                    <a:pt x="524732" y="359811"/>
                    <a:pt x="563290" y="343013"/>
                    <a:pt x="639834" y="308654"/>
                  </a:cubicBezTo>
                  <a:cubicBezTo>
                    <a:pt x="592876" y="239556"/>
                    <a:pt x="567108" y="201761"/>
                    <a:pt x="512897" y="121973"/>
                  </a:cubicBezTo>
                  <a:cubicBezTo>
                    <a:pt x="387679" y="80552"/>
                    <a:pt x="324880" y="58791"/>
                    <a:pt x="198898" y="13743"/>
                  </a:cubicBezTo>
                  <a:cubicBezTo>
                    <a:pt x="128082" y="53447"/>
                    <a:pt x="92387" y="73680"/>
                    <a:pt x="20424" y="113574"/>
                  </a:cubicBezTo>
                  <a:cubicBezTo>
                    <a:pt x="72343" y="196798"/>
                    <a:pt x="96777" y="236120"/>
                    <a:pt x="141252" y="306937"/>
                  </a:cubicBezTo>
                  <a:close/>
                </a:path>
              </a:pathLst>
            </a:custGeom>
            <a:grpFill/>
            <a:ln w="19088" cap="flat">
              <a:noFill/>
              <a:prstDash val="solid"/>
              <a:miter/>
            </a:ln>
          </p:spPr>
          <p:txBody>
            <a:bodyPr rtlCol="0" anchor="ctr"/>
            <a:lstStyle/>
            <a:p>
              <a:endParaRPr lang="en-US" dirty="0"/>
            </a:p>
          </p:txBody>
        </p:sp>
        <p:sp>
          <p:nvSpPr>
            <p:cNvPr id="967" name="Freeform: Shape 966">
              <a:extLst>
                <a:ext uri="{FF2B5EF4-FFF2-40B4-BE49-F238E27FC236}">
                  <a16:creationId xmlns:a16="http://schemas.microsoft.com/office/drawing/2014/main" id="{718418C5-5D79-418C-A2DB-521EA8FD086D}"/>
                </a:ext>
              </a:extLst>
            </p:cNvPr>
            <p:cNvSpPr/>
            <p:nvPr/>
          </p:nvSpPr>
          <p:spPr>
            <a:xfrm>
              <a:off x="12369113" y="6512729"/>
              <a:ext cx="668084" cy="381762"/>
            </a:xfrm>
            <a:custGeom>
              <a:avLst/>
              <a:gdLst>
                <a:gd name="connsiteX0" fmla="*/ 462695 w 668083"/>
                <a:gd name="connsiteY0" fmla="*/ 385007 h 381761"/>
                <a:gd name="connsiteX1" fmla="*/ 135143 w 668083"/>
                <a:gd name="connsiteY1" fmla="*/ 297393 h 381761"/>
                <a:gd name="connsiteX2" fmla="*/ 0 w 668083"/>
                <a:gd name="connsiteY2" fmla="*/ 98495 h 381761"/>
                <a:gd name="connsiteX3" fmla="*/ 189927 w 668083"/>
                <a:gd name="connsiteY3" fmla="*/ 0 h 381761"/>
                <a:gd name="connsiteX4" fmla="*/ 528931 w 668083"/>
                <a:gd name="connsiteY4" fmla="*/ 111856 h 381761"/>
                <a:gd name="connsiteX5" fmla="*/ 668084 w 668083"/>
                <a:gd name="connsiteY5" fmla="*/ 300637 h 381761"/>
                <a:gd name="connsiteX6" fmla="*/ 462695 w 668083"/>
                <a:gd name="connsiteY6" fmla="*/ 385007 h 381761"/>
                <a:gd name="connsiteX7" fmla="*/ 147742 w 668083"/>
                <a:gd name="connsiteY7" fmla="*/ 291666 h 381761"/>
                <a:gd name="connsiteX8" fmla="*/ 455442 w 668083"/>
                <a:gd name="connsiteY8" fmla="*/ 374699 h 381761"/>
                <a:gd name="connsiteX9" fmla="*/ 647468 w 668083"/>
                <a:gd name="connsiteY9" fmla="*/ 294720 h 381761"/>
                <a:gd name="connsiteX10" fmla="*/ 516905 w 668083"/>
                <a:gd name="connsiteY10" fmla="*/ 117392 h 381761"/>
                <a:gd name="connsiteX11" fmla="*/ 199089 w 668083"/>
                <a:gd name="connsiteY11" fmla="*/ 12980 h 381761"/>
                <a:gd name="connsiteX12" fmla="*/ 20614 w 668083"/>
                <a:gd name="connsiteY12" fmla="*/ 105175 h 381761"/>
                <a:gd name="connsiteX13" fmla="*/ 147742 w 668083"/>
                <a:gd name="connsiteY13" fmla="*/ 291666 h 3817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81761">
                  <a:moveTo>
                    <a:pt x="462695" y="385007"/>
                  </a:moveTo>
                  <a:cubicBezTo>
                    <a:pt x="332705" y="352366"/>
                    <a:pt x="267233" y="334996"/>
                    <a:pt x="135143" y="297393"/>
                  </a:cubicBezTo>
                  <a:cubicBezTo>
                    <a:pt x="85323" y="224285"/>
                    <a:pt x="57836" y="183818"/>
                    <a:pt x="0" y="98495"/>
                  </a:cubicBezTo>
                  <a:cubicBezTo>
                    <a:pt x="76352" y="58791"/>
                    <a:pt x="114146" y="38749"/>
                    <a:pt x="189927" y="0"/>
                  </a:cubicBezTo>
                  <a:cubicBezTo>
                    <a:pt x="326215" y="46957"/>
                    <a:pt x="394169" y="69290"/>
                    <a:pt x="528931" y="111856"/>
                  </a:cubicBezTo>
                  <a:cubicBezTo>
                    <a:pt x="588104" y="192217"/>
                    <a:pt x="616354" y="230393"/>
                    <a:pt x="668084" y="300637"/>
                  </a:cubicBezTo>
                  <a:cubicBezTo>
                    <a:pt x="587150" y="335187"/>
                    <a:pt x="546301" y="352366"/>
                    <a:pt x="462695" y="385007"/>
                  </a:cubicBezTo>
                  <a:close/>
                  <a:moveTo>
                    <a:pt x="147742" y="291666"/>
                  </a:moveTo>
                  <a:cubicBezTo>
                    <a:pt x="271814" y="326979"/>
                    <a:pt x="333277" y="343586"/>
                    <a:pt x="455442" y="374699"/>
                  </a:cubicBezTo>
                  <a:cubicBezTo>
                    <a:pt x="533513" y="343776"/>
                    <a:pt x="571689" y="327552"/>
                    <a:pt x="647468" y="294720"/>
                  </a:cubicBezTo>
                  <a:cubicBezTo>
                    <a:pt x="598603" y="228484"/>
                    <a:pt x="572261" y="192599"/>
                    <a:pt x="516905" y="117392"/>
                  </a:cubicBezTo>
                  <a:cubicBezTo>
                    <a:pt x="390542" y="77498"/>
                    <a:pt x="326979" y="56692"/>
                    <a:pt x="199089" y="12980"/>
                  </a:cubicBezTo>
                  <a:cubicBezTo>
                    <a:pt x="128080" y="49438"/>
                    <a:pt x="92386" y="67954"/>
                    <a:pt x="20614" y="105175"/>
                  </a:cubicBezTo>
                  <a:cubicBezTo>
                    <a:pt x="74825" y="184964"/>
                    <a:pt x="100593" y="222758"/>
                    <a:pt x="147742" y="291666"/>
                  </a:cubicBezTo>
                  <a:close/>
                </a:path>
              </a:pathLst>
            </a:custGeom>
            <a:grpFill/>
            <a:ln w="19088" cap="flat">
              <a:noFill/>
              <a:prstDash val="solid"/>
              <a:miter/>
            </a:ln>
          </p:spPr>
          <p:txBody>
            <a:bodyPr rtlCol="0" anchor="ctr"/>
            <a:lstStyle/>
            <a:p>
              <a:endParaRPr lang="en-US" dirty="0"/>
            </a:p>
          </p:txBody>
        </p:sp>
        <p:sp>
          <p:nvSpPr>
            <p:cNvPr id="968" name="Freeform: Shape 967">
              <a:extLst>
                <a:ext uri="{FF2B5EF4-FFF2-40B4-BE49-F238E27FC236}">
                  <a16:creationId xmlns:a16="http://schemas.microsoft.com/office/drawing/2014/main" id="{AC6D170B-DFBE-4112-B06E-0CF994308978}"/>
                </a:ext>
              </a:extLst>
            </p:cNvPr>
            <p:cNvSpPr/>
            <p:nvPr/>
          </p:nvSpPr>
          <p:spPr>
            <a:xfrm>
              <a:off x="12881437" y="6533726"/>
              <a:ext cx="668084" cy="362674"/>
            </a:xfrm>
            <a:custGeom>
              <a:avLst/>
              <a:gdLst>
                <a:gd name="connsiteX0" fmla="*/ 469568 w 668083"/>
                <a:gd name="connsiteY0" fmla="*/ 364010 h 362673"/>
                <a:gd name="connsiteX1" fmla="*/ 139153 w 668083"/>
                <a:gd name="connsiteY1" fmla="*/ 279450 h 362673"/>
                <a:gd name="connsiteX2" fmla="*/ 0 w 668083"/>
                <a:gd name="connsiteY2" fmla="*/ 90477 h 362673"/>
                <a:gd name="connsiteX3" fmla="*/ 190690 w 668083"/>
                <a:gd name="connsiteY3" fmla="*/ 0 h 362673"/>
                <a:gd name="connsiteX4" fmla="*/ 531795 w 668083"/>
                <a:gd name="connsiteY4" fmla="*/ 105748 h 362673"/>
                <a:gd name="connsiteX5" fmla="*/ 672856 w 668083"/>
                <a:gd name="connsiteY5" fmla="*/ 283267 h 362673"/>
                <a:gd name="connsiteX6" fmla="*/ 469568 w 668083"/>
                <a:gd name="connsiteY6" fmla="*/ 364010 h 362673"/>
                <a:gd name="connsiteX7" fmla="*/ 151560 w 668083"/>
                <a:gd name="connsiteY7" fmla="*/ 273914 h 362673"/>
                <a:gd name="connsiteX8" fmla="*/ 461932 w 668083"/>
                <a:gd name="connsiteY8" fmla="*/ 354084 h 362673"/>
                <a:gd name="connsiteX9" fmla="*/ 652241 w 668083"/>
                <a:gd name="connsiteY9" fmla="*/ 277732 h 362673"/>
                <a:gd name="connsiteX10" fmla="*/ 519960 w 668083"/>
                <a:gd name="connsiteY10" fmla="*/ 110902 h 362673"/>
                <a:gd name="connsiteX11" fmla="*/ 200234 w 668083"/>
                <a:gd name="connsiteY11" fmla="*/ 12216 h 362673"/>
                <a:gd name="connsiteX12" fmla="*/ 20998 w 668083"/>
                <a:gd name="connsiteY12" fmla="*/ 96968 h 362673"/>
                <a:gd name="connsiteX13" fmla="*/ 151560 w 668083"/>
                <a:gd name="connsiteY13" fmla="*/ 273914 h 362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62673">
                  <a:moveTo>
                    <a:pt x="469568" y="364010"/>
                  </a:moveTo>
                  <a:cubicBezTo>
                    <a:pt x="338623" y="332515"/>
                    <a:pt x="272579" y="315526"/>
                    <a:pt x="139153" y="279450"/>
                  </a:cubicBezTo>
                  <a:cubicBezTo>
                    <a:pt x="87424" y="209205"/>
                    <a:pt x="59174" y="170838"/>
                    <a:pt x="0" y="90477"/>
                  </a:cubicBezTo>
                  <a:cubicBezTo>
                    <a:pt x="76543" y="53637"/>
                    <a:pt x="114529" y="35504"/>
                    <a:pt x="190690" y="0"/>
                  </a:cubicBezTo>
                  <a:cubicBezTo>
                    <a:pt x="328125" y="44475"/>
                    <a:pt x="396269" y="65663"/>
                    <a:pt x="531795" y="105748"/>
                  </a:cubicBezTo>
                  <a:cubicBezTo>
                    <a:pt x="591159" y="180573"/>
                    <a:pt x="619791" y="216650"/>
                    <a:pt x="672856" y="283267"/>
                  </a:cubicBezTo>
                  <a:cubicBezTo>
                    <a:pt x="592495" y="315908"/>
                    <a:pt x="552029" y="332323"/>
                    <a:pt x="469568" y="364010"/>
                  </a:cubicBezTo>
                  <a:close/>
                  <a:moveTo>
                    <a:pt x="151560" y="273914"/>
                  </a:moveTo>
                  <a:cubicBezTo>
                    <a:pt x="276586" y="308082"/>
                    <a:pt x="338623" y="323925"/>
                    <a:pt x="461932" y="354084"/>
                  </a:cubicBezTo>
                  <a:cubicBezTo>
                    <a:pt x="539048" y="324116"/>
                    <a:pt x="577034" y="308654"/>
                    <a:pt x="652241" y="277732"/>
                  </a:cubicBezTo>
                  <a:cubicBezTo>
                    <a:pt x="602231" y="214741"/>
                    <a:pt x="575507" y="181146"/>
                    <a:pt x="519960" y="110902"/>
                  </a:cubicBezTo>
                  <a:cubicBezTo>
                    <a:pt x="392833" y="73489"/>
                    <a:pt x="328889" y="53637"/>
                    <a:pt x="200234" y="12216"/>
                  </a:cubicBezTo>
                  <a:cubicBezTo>
                    <a:pt x="128654" y="45429"/>
                    <a:pt x="92959" y="62609"/>
                    <a:pt x="20998" y="96968"/>
                  </a:cubicBezTo>
                  <a:cubicBezTo>
                    <a:pt x="76352" y="171984"/>
                    <a:pt x="102694" y="207869"/>
                    <a:pt x="151560" y="273914"/>
                  </a:cubicBezTo>
                  <a:close/>
                </a:path>
              </a:pathLst>
            </a:custGeom>
            <a:grpFill/>
            <a:ln w="19088" cap="flat">
              <a:noFill/>
              <a:prstDash val="solid"/>
              <a:miter/>
            </a:ln>
          </p:spPr>
          <p:txBody>
            <a:bodyPr rtlCol="0" anchor="ctr"/>
            <a:lstStyle/>
            <a:p>
              <a:endParaRPr lang="en-US" dirty="0"/>
            </a:p>
          </p:txBody>
        </p:sp>
        <p:sp>
          <p:nvSpPr>
            <p:cNvPr id="969" name="Freeform: Shape 968">
              <a:extLst>
                <a:ext uri="{FF2B5EF4-FFF2-40B4-BE49-F238E27FC236}">
                  <a16:creationId xmlns:a16="http://schemas.microsoft.com/office/drawing/2014/main" id="{BED9147E-4024-4652-996D-76BBF5428B51}"/>
                </a:ext>
              </a:extLst>
            </p:cNvPr>
            <p:cNvSpPr/>
            <p:nvPr/>
          </p:nvSpPr>
          <p:spPr>
            <a:xfrm>
              <a:off x="13396625" y="6555677"/>
              <a:ext cx="668084" cy="324498"/>
            </a:xfrm>
            <a:custGeom>
              <a:avLst/>
              <a:gdLst>
                <a:gd name="connsiteX0" fmla="*/ 473386 w 668083"/>
                <a:gd name="connsiteY0" fmla="*/ 342059 h 324497"/>
                <a:gd name="connsiteX1" fmla="*/ 141061 w 668083"/>
                <a:gd name="connsiteY1" fmla="*/ 261125 h 324497"/>
                <a:gd name="connsiteX2" fmla="*/ 0 w 668083"/>
                <a:gd name="connsiteY2" fmla="*/ 83224 h 324497"/>
                <a:gd name="connsiteX3" fmla="*/ 191836 w 668083"/>
                <a:gd name="connsiteY3" fmla="*/ 0 h 324497"/>
                <a:gd name="connsiteX4" fmla="*/ 533132 w 668083"/>
                <a:gd name="connsiteY4" fmla="*/ 98113 h 324497"/>
                <a:gd name="connsiteX5" fmla="*/ 674956 w 668083"/>
                <a:gd name="connsiteY5" fmla="*/ 264561 h 324497"/>
                <a:gd name="connsiteX6" fmla="*/ 473386 w 668083"/>
                <a:gd name="connsiteY6" fmla="*/ 342059 h 324497"/>
                <a:gd name="connsiteX7" fmla="*/ 153469 w 668083"/>
                <a:gd name="connsiteY7" fmla="*/ 255971 h 324497"/>
                <a:gd name="connsiteX8" fmla="*/ 465559 w 668083"/>
                <a:gd name="connsiteY8" fmla="*/ 332515 h 324497"/>
                <a:gd name="connsiteX9" fmla="*/ 654341 w 668083"/>
                <a:gd name="connsiteY9" fmla="*/ 259598 h 324497"/>
                <a:gd name="connsiteX10" fmla="*/ 521297 w 668083"/>
                <a:gd name="connsiteY10" fmla="*/ 103076 h 324497"/>
                <a:gd name="connsiteX11" fmla="*/ 201189 w 668083"/>
                <a:gd name="connsiteY11" fmla="*/ 11262 h 324497"/>
                <a:gd name="connsiteX12" fmla="*/ 20998 w 668083"/>
                <a:gd name="connsiteY12" fmla="*/ 89332 h 324497"/>
                <a:gd name="connsiteX13" fmla="*/ 153469 w 668083"/>
                <a:gd name="connsiteY13" fmla="*/ 255971 h 3244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24497">
                  <a:moveTo>
                    <a:pt x="473386" y="342059"/>
                  </a:moveTo>
                  <a:cubicBezTo>
                    <a:pt x="341486" y="311709"/>
                    <a:pt x="275060" y="295484"/>
                    <a:pt x="141061" y="261125"/>
                  </a:cubicBezTo>
                  <a:cubicBezTo>
                    <a:pt x="87997" y="194317"/>
                    <a:pt x="59556" y="158240"/>
                    <a:pt x="0" y="83224"/>
                  </a:cubicBezTo>
                  <a:cubicBezTo>
                    <a:pt x="76735" y="49247"/>
                    <a:pt x="115102" y="32450"/>
                    <a:pt x="191836" y="0"/>
                  </a:cubicBezTo>
                  <a:cubicBezTo>
                    <a:pt x="329461" y="41421"/>
                    <a:pt x="397605" y="61082"/>
                    <a:pt x="533132" y="98113"/>
                  </a:cubicBezTo>
                  <a:cubicBezTo>
                    <a:pt x="592304" y="167593"/>
                    <a:pt x="620936" y="201379"/>
                    <a:pt x="674956" y="264561"/>
                  </a:cubicBezTo>
                  <a:cubicBezTo>
                    <a:pt x="595358" y="295865"/>
                    <a:pt x="555082" y="311518"/>
                    <a:pt x="473386" y="342059"/>
                  </a:cubicBezTo>
                  <a:close/>
                  <a:moveTo>
                    <a:pt x="153469" y="255971"/>
                  </a:moveTo>
                  <a:cubicBezTo>
                    <a:pt x="279259" y="288421"/>
                    <a:pt x="341677" y="303692"/>
                    <a:pt x="465559" y="332515"/>
                  </a:cubicBezTo>
                  <a:cubicBezTo>
                    <a:pt x="541911" y="303692"/>
                    <a:pt x="579516" y="288994"/>
                    <a:pt x="654341" y="259598"/>
                  </a:cubicBezTo>
                  <a:cubicBezTo>
                    <a:pt x="603567" y="199852"/>
                    <a:pt x="576652" y="168357"/>
                    <a:pt x="521297" y="103076"/>
                  </a:cubicBezTo>
                  <a:cubicBezTo>
                    <a:pt x="394170" y="68335"/>
                    <a:pt x="330225" y="50011"/>
                    <a:pt x="201189" y="11262"/>
                  </a:cubicBezTo>
                  <a:cubicBezTo>
                    <a:pt x="129036" y="41803"/>
                    <a:pt x="93150" y="57646"/>
                    <a:pt x="20998" y="89332"/>
                  </a:cubicBezTo>
                  <a:cubicBezTo>
                    <a:pt x="76735" y="159386"/>
                    <a:pt x="103649" y="193171"/>
                    <a:pt x="153469" y="255971"/>
                  </a:cubicBezTo>
                  <a:close/>
                </a:path>
              </a:pathLst>
            </a:custGeom>
            <a:grpFill/>
            <a:ln w="19088" cap="flat">
              <a:noFill/>
              <a:prstDash val="solid"/>
              <a:miter/>
            </a:ln>
          </p:spPr>
          <p:txBody>
            <a:bodyPr rtlCol="0" anchor="ctr"/>
            <a:lstStyle/>
            <a:p>
              <a:endParaRPr lang="en-US" dirty="0"/>
            </a:p>
          </p:txBody>
        </p:sp>
        <p:sp>
          <p:nvSpPr>
            <p:cNvPr id="970" name="Freeform: Shape 969">
              <a:extLst>
                <a:ext uri="{FF2B5EF4-FFF2-40B4-BE49-F238E27FC236}">
                  <a16:creationId xmlns:a16="http://schemas.microsoft.com/office/drawing/2014/main" id="{8A8FF968-175A-4CC9-885F-B42DECC7492B}"/>
                </a:ext>
              </a:extLst>
            </p:cNvPr>
            <p:cNvSpPr/>
            <p:nvPr/>
          </p:nvSpPr>
          <p:spPr>
            <a:xfrm>
              <a:off x="13913531" y="6575720"/>
              <a:ext cx="668084" cy="305409"/>
            </a:xfrm>
            <a:custGeom>
              <a:avLst/>
              <a:gdLst>
                <a:gd name="connsiteX0" fmla="*/ 475675 w 668083"/>
                <a:gd name="connsiteY0" fmla="*/ 322016 h 305409"/>
                <a:gd name="connsiteX1" fmla="*/ 141824 w 668083"/>
                <a:gd name="connsiteY1" fmla="*/ 244518 h 305409"/>
                <a:gd name="connsiteX2" fmla="*/ 0 w 668083"/>
                <a:gd name="connsiteY2" fmla="*/ 77688 h 305409"/>
                <a:gd name="connsiteX3" fmla="*/ 192599 w 668083"/>
                <a:gd name="connsiteY3" fmla="*/ 0 h 305409"/>
                <a:gd name="connsiteX4" fmla="*/ 532558 w 668083"/>
                <a:gd name="connsiteY4" fmla="*/ 89905 h 305409"/>
                <a:gd name="connsiteX5" fmla="*/ 675528 w 668083"/>
                <a:gd name="connsiteY5" fmla="*/ 247191 h 305409"/>
                <a:gd name="connsiteX6" fmla="*/ 475675 w 668083"/>
                <a:gd name="connsiteY6" fmla="*/ 322016 h 305409"/>
                <a:gd name="connsiteX7" fmla="*/ 154041 w 668083"/>
                <a:gd name="connsiteY7" fmla="*/ 239556 h 305409"/>
                <a:gd name="connsiteX8" fmla="*/ 467467 w 668083"/>
                <a:gd name="connsiteY8" fmla="*/ 312663 h 305409"/>
                <a:gd name="connsiteX9" fmla="*/ 654532 w 668083"/>
                <a:gd name="connsiteY9" fmla="*/ 242228 h 305409"/>
                <a:gd name="connsiteX10" fmla="*/ 520533 w 668083"/>
                <a:gd name="connsiteY10" fmla="*/ 94486 h 305409"/>
                <a:gd name="connsiteX11" fmla="*/ 201761 w 668083"/>
                <a:gd name="connsiteY11" fmla="*/ 10499 h 305409"/>
                <a:gd name="connsiteX12" fmla="*/ 20998 w 668083"/>
                <a:gd name="connsiteY12" fmla="*/ 83415 h 305409"/>
                <a:gd name="connsiteX13" fmla="*/ 154041 w 668083"/>
                <a:gd name="connsiteY13" fmla="*/ 239556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05409">
                  <a:moveTo>
                    <a:pt x="475675" y="322016"/>
                  </a:moveTo>
                  <a:cubicBezTo>
                    <a:pt x="342823" y="292429"/>
                    <a:pt x="276205" y="277159"/>
                    <a:pt x="141824" y="244518"/>
                  </a:cubicBezTo>
                  <a:cubicBezTo>
                    <a:pt x="87806" y="181146"/>
                    <a:pt x="59174" y="147360"/>
                    <a:pt x="0" y="77688"/>
                  </a:cubicBezTo>
                  <a:cubicBezTo>
                    <a:pt x="76926" y="46002"/>
                    <a:pt x="115483" y="30350"/>
                    <a:pt x="192599" y="0"/>
                  </a:cubicBezTo>
                  <a:cubicBezTo>
                    <a:pt x="329652" y="37985"/>
                    <a:pt x="397605" y="55737"/>
                    <a:pt x="532558" y="89905"/>
                  </a:cubicBezTo>
                  <a:cubicBezTo>
                    <a:pt x="591540" y="154804"/>
                    <a:pt x="620363" y="186491"/>
                    <a:pt x="675528" y="247191"/>
                  </a:cubicBezTo>
                  <a:cubicBezTo>
                    <a:pt x="596312" y="277350"/>
                    <a:pt x="556419" y="292429"/>
                    <a:pt x="475675" y="322016"/>
                  </a:cubicBezTo>
                  <a:close/>
                  <a:moveTo>
                    <a:pt x="154041" y="239556"/>
                  </a:moveTo>
                  <a:cubicBezTo>
                    <a:pt x="280213" y="270287"/>
                    <a:pt x="342823" y="284794"/>
                    <a:pt x="467467" y="312663"/>
                  </a:cubicBezTo>
                  <a:cubicBezTo>
                    <a:pt x="543057" y="284794"/>
                    <a:pt x="580279" y="270669"/>
                    <a:pt x="654532" y="242228"/>
                  </a:cubicBezTo>
                  <a:cubicBezTo>
                    <a:pt x="602611" y="185154"/>
                    <a:pt x="575698" y="155377"/>
                    <a:pt x="520533" y="94486"/>
                  </a:cubicBezTo>
                  <a:cubicBezTo>
                    <a:pt x="393788" y="62418"/>
                    <a:pt x="330224" y="45811"/>
                    <a:pt x="201761" y="10499"/>
                  </a:cubicBezTo>
                  <a:cubicBezTo>
                    <a:pt x="129418" y="39131"/>
                    <a:pt x="93341" y="53637"/>
                    <a:pt x="20998" y="83415"/>
                  </a:cubicBezTo>
                  <a:cubicBezTo>
                    <a:pt x="76352" y="148505"/>
                    <a:pt x="103267" y="180001"/>
                    <a:pt x="154041" y="239556"/>
                  </a:cubicBezTo>
                  <a:close/>
                </a:path>
              </a:pathLst>
            </a:custGeom>
            <a:grpFill/>
            <a:ln w="19088" cap="flat">
              <a:noFill/>
              <a:prstDash val="solid"/>
              <a:miter/>
            </a:ln>
          </p:spPr>
          <p:txBody>
            <a:bodyPr rtlCol="0" anchor="ctr"/>
            <a:lstStyle/>
            <a:p>
              <a:endParaRPr lang="en-US" dirty="0"/>
            </a:p>
          </p:txBody>
        </p:sp>
        <p:sp>
          <p:nvSpPr>
            <p:cNvPr id="971" name="Freeform: Shape 970">
              <a:extLst>
                <a:ext uri="{FF2B5EF4-FFF2-40B4-BE49-F238E27FC236}">
                  <a16:creationId xmlns:a16="http://schemas.microsoft.com/office/drawing/2014/main" id="{53FC5962-68B3-4DD6-A1A5-FF2A06CBE2C8}"/>
                </a:ext>
              </a:extLst>
            </p:cNvPr>
            <p:cNvSpPr/>
            <p:nvPr/>
          </p:nvSpPr>
          <p:spPr>
            <a:xfrm>
              <a:off x="14429674" y="6590990"/>
              <a:ext cx="668084" cy="305409"/>
            </a:xfrm>
            <a:custGeom>
              <a:avLst/>
              <a:gdLst>
                <a:gd name="connsiteX0" fmla="*/ 478729 w 668083"/>
                <a:gd name="connsiteY0" fmla="*/ 306746 h 305409"/>
                <a:gd name="connsiteX1" fmla="*/ 142779 w 668083"/>
                <a:gd name="connsiteY1" fmla="*/ 231729 h 305409"/>
                <a:gd name="connsiteX2" fmla="*/ 0 w 668083"/>
                <a:gd name="connsiteY2" fmla="*/ 74253 h 305409"/>
                <a:gd name="connsiteX3" fmla="*/ 191644 w 668083"/>
                <a:gd name="connsiteY3" fmla="*/ 0 h 305409"/>
                <a:gd name="connsiteX4" fmla="*/ 529122 w 668083"/>
                <a:gd name="connsiteY4" fmla="*/ 81506 h 305409"/>
                <a:gd name="connsiteX5" fmla="*/ 675146 w 668083"/>
                <a:gd name="connsiteY5" fmla="*/ 232684 h 305409"/>
                <a:gd name="connsiteX6" fmla="*/ 478729 w 668083"/>
                <a:gd name="connsiteY6" fmla="*/ 306746 h 305409"/>
                <a:gd name="connsiteX7" fmla="*/ 154995 w 668083"/>
                <a:gd name="connsiteY7" fmla="*/ 227148 h 305409"/>
                <a:gd name="connsiteX8" fmla="*/ 470139 w 668083"/>
                <a:gd name="connsiteY8" fmla="*/ 297774 h 305409"/>
                <a:gd name="connsiteX9" fmla="*/ 654148 w 668083"/>
                <a:gd name="connsiteY9" fmla="*/ 228103 h 305409"/>
                <a:gd name="connsiteX10" fmla="*/ 517287 w 668083"/>
                <a:gd name="connsiteY10" fmla="*/ 86087 h 305409"/>
                <a:gd name="connsiteX11" fmla="*/ 200615 w 668083"/>
                <a:gd name="connsiteY11" fmla="*/ 9735 h 305409"/>
                <a:gd name="connsiteX12" fmla="*/ 20805 w 668083"/>
                <a:gd name="connsiteY12" fmla="*/ 79597 h 305409"/>
                <a:gd name="connsiteX13" fmla="*/ 154995 w 668083"/>
                <a:gd name="connsiteY13" fmla="*/ 227148 h 3054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305409">
                  <a:moveTo>
                    <a:pt x="478729" y="306746"/>
                  </a:moveTo>
                  <a:cubicBezTo>
                    <a:pt x="344540" y="277541"/>
                    <a:pt x="277541" y="262843"/>
                    <a:pt x="142779" y="231729"/>
                  </a:cubicBezTo>
                  <a:cubicBezTo>
                    <a:pt x="87614" y="171029"/>
                    <a:pt x="58791" y="139152"/>
                    <a:pt x="0" y="74253"/>
                  </a:cubicBezTo>
                  <a:cubicBezTo>
                    <a:pt x="76733" y="44093"/>
                    <a:pt x="115101" y="29205"/>
                    <a:pt x="191644" y="0"/>
                  </a:cubicBezTo>
                  <a:cubicBezTo>
                    <a:pt x="327551" y="34168"/>
                    <a:pt x="394933" y="50393"/>
                    <a:pt x="529122" y="81506"/>
                  </a:cubicBezTo>
                  <a:cubicBezTo>
                    <a:pt x="588485" y="142970"/>
                    <a:pt x="617691" y="173320"/>
                    <a:pt x="675146" y="232684"/>
                  </a:cubicBezTo>
                  <a:cubicBezTo>
                    <a:pt x="597266" y="262652"/>
                    <a:pt x="558136" y="277541"/>
                    <a:pt x="478729" y="306746"/>
                  </a:cubicBezTo>
                  <a:close/>
                  <a:moveTo>
                    <a:pt x="154995" y="227148"/>
                  </a:moveTo>
                  <a:cubicBezTo>
                    <a:pt x="281549" y="256353"/>
                    <a:pt x="344349" y="270287"/>
                    <a:pt x="470139" y="297774"/>
                  </a:cubicBezTo>
                  <a:cubicBezTo>
                    <a:pt x="544583" y="270287"/>
                    <a:pt x="581232" y="256353"/>
                    <a:pt x="654148" y="228103"/>
                  </a:cubicBezTo>
                  <a:cubicBezTo>
                    <a:pt x="600320" y="172365"/>
                    <a:pt x="572833" y="143733"/>
                    <a:pt x="517287" y="86087"/>
                  </a:cubicBezTo>
                  <a:cubicBezTo>
                    <a:pt x="391306" y="56882"/>
                    <a:pt x="328125" y="41612"/>
                    <a:pt x="200615" y="9735"/>
                  </a:cubicBezTo>
                  <a:cubicBezTo>
                    <a:pt x="128845" y="37222"/>
                    <a:pt x="92959" y="51347"/>
                    <a:pt x="20805" y="79597"/>
                  </a:cubicBezTo>
                  <a:cubicBezTo>
                    <a:pt x="75970" y="140297"/>
                    <a:pt x="103075" y="170075"/>
                    <a:pt x="154995" y="227148"/>
                  </a:cubicBezTo>
                  <a:close/>
                </a:path>
              </a:pathLst>
            </a:custGeom>
            <a:grpFill/>
            <a:ln w="19088" cap="flat">
              <a:noFill/>
              <a:prstDash val="solid"/>
              <a:miter/>
            </a:ln>
          </p:spPr>
          <p:txBody>
            <a:bodyPr rtlCol="0" anchor="ctr"/>
            <a:lstStyle/>
            <a:p>
              <a:endParaRPr lang="en-US" dirty="0"/>
            </a:p>
          </p:txBody>
        </p:sp>
        <p:sp>
          <p:nvSpPr>
            <p:cNvPr id="972" name="Freeform: Shape 971">
              <a:extLst>
                <a:ext uri="{FF2B5EF4-FFF2-40B4-BE49-F238E27FC236}">
                  <a16:creationId xmlns:a16="http://schemas.microsoft.com/office/drawing/2014/main" id="{0487FB3F-EEC2-4B95-9FC7-26248BFDA267}"/>
                </a:ext>
              </a:extLst>
            </p:cNvPr>
            <p:cNvSpPr/>
            <p:nvPr/>
          </p:nvSpPr>
          <p:spPr>
            <a:xfrm>
              <a:off x="14942380" y="6598435"/>
              <a:ext cx="668084" cy="286321"/>
            </a:xfrm>
            <a:custGeom>
              <a:avLst/>
              <a:gdLst>
                <a:gd name="connsiteX0" fmla="*/ 485028 w 668083"/>
                <a:gd name="connsiteY0" fmla="*/ 299301 h 286321"/>
                <a:gd name="connsiteX1" fmla="*/ 145833 w 668083"/>
                <a:gd name="connsiteY1" fmla="*/ 225240 h 286321"/>
                <a:gd name="connsiteX2" fmla="*/ 0 w 668083"/>
                <a:gd name="connsiteY2" fmla="*/ 73871 h 286321"/>
                <a:gd name="connsiteX3" fmla="*/ 188017 w 668083"/>
                <a:gd name="connsiteY3" fmla="*/ 0 h 286321"/>
                <a:gd name="connsiteX4" fmla="*/ 522632 w 668083"/>
                <a:gd name="connsiteY4" fmla="*/ 73871 h 286321"/>
                <a:gd name="connsiteX5" fmla="*/ 675718 w 668083"/>
                <a:gd name="connsiteY5" fmla="*/ 223712 h 286321"/>
                <a:gd name="connsiteX6" fmla="*/ 485028 w 668083"/>
                <a:gd name="connsiteY6" fmla="*/ 299301 h 286321"/>
                <a:gd name="connsiteX7" fmla="*/ 157858 w 668083"/>
                <a:gd name="connsiteY7" fmla="*/ 220658 h 286321"/>
                <a:gd name="connsiteX8" fmla="*/ 476057 w 668083"/>
                <a:gd name="connsiteY8" fmla="*/ 290139 h 286321"/>
                <a:gd name="connsiteX9" fmla="*/ 654722 w 668083"/>
                <a:gd name="connsiteY9" fmla="*/ 219131 h 286321"/>
                <a:gd name="connsiteX10" fmla="*/ 511370 w 668083"/>
                <a:gd name="connsiteY10" fmla="*/ 78643 h 286321"/>
                <a:gd name="connsiteX11" fmla="*/ 197370 w 668083"/>
                <a:gd name="connsiteY11" fmla="*/ 9353 h 286321"/>
                <a:gd name="connsiteX12" fmla="*/ 20996 w 668083"/>
                <a:gd name="connsiteY12" fmla="*/ 78834 h 286321"/>
                <a:gd name="connsiteX13" fmla="*/ 157858 w 668083"/>
                <a:gd name="connsiteY13" fmla="*/ 220658 h 2863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68083" h="286321">
                  <a:moveTo>
                    <a:pt x="485028" y="299301"/>
                  </a:moveTo>
                  <a:cubicBezTo>
                    <a:pt x="348930" y="269715"/>
                    <a:pt x="281358" y="255208"/>
                    <a:pt x="145833" y="225240"/>
                  </a:cubicBezTo>
                  <a:cubicBezTo>
                    <a:pt x="88569" y="165876"/>
                    <a:pt x="59364" y="135525"/>
                    <a:pt x="0" y="73871"/>
                  </a:cubicBezTo>
                  <a:cubicBezTo>
                    <a:pt x="75588" y="44284"/>
                    <a:pt x="113192" y="29396"/>
                    <a:pt x="188017" y="0"/>
                  </a:cubicBezTo>
                  <a:cubicBezTo>
                    <a:pt x="322398" y="30541"/>
                    <a:pt x="389016" y="45048"/>
                    <a:pt x="522632" y="73871"/>
                  </a:cubicBezTo>
                  <a:cubicBezTo>
                    <a:pt x="583714" y="133807"/>
                    <a:pt x="614446" y="163776"/>
                    <a:pt x="675718" y="223712"/>
                  </a:cubicBezTo>
                  <a:cubicBezTo>
                    <a:pt x="600702" y="254444"/>
                    <a:pt x="562526" y="269715"/>
                    <a:pt x="485028" y="299301"/>
                  </a:cubicBezTo>
                  <a:close/>
                  <a:moveTo>
                    <a:pt x="157858" y="220658"/>
                  </a:moveTo>
                  <a:cubicBezTo>
                    <a:pt x="284985" y="248718"/>
                    <a:pt x="348358" y="262461"/>
                    <a:pt x="476057" y="290139"/>
                  </a:cubicBezTo>
                  <a:cubicBezTo>
                    <a:pt x="548592" y="262270"/>
                    <a:pt x="584286" y="248145"/>
                    <a:pt x="654722" y="219131"/>
                  </a:cubicBezTo>
                  <a:cubicBezTo>
                    <a:pt x="597457" y="163012"/>
                    <a:pt x="568634" y="134762"/>
                    <a:pt x="511370" y="78643"/>
                  </a:cubicBezTo>
                  <a:cubicBezTo>
                    <a:pt x="385961" y="51538"/>
                    <a:pt x="323352" y="37985"/>
                    <a:pt x="197370" y="9353"/>
                  </a:cubicBezTo>
                  <a:cubicBezTo>
                    <a:pt x="127317" y="37222"/>
                    <a:pt x="92005" y="50965"/>
                    <a:pt x="20996" y="78834"/>
                  </a:cubicBezTo>
                  <a:cubicBezTo>
                    <a:pt x="76543" y="136289"/>
                    <a:pt x="104030" y="164921"/>
                    <a:pt x="157858" y="220658"/>
                  </a:cubicBezTo>
                  <a:close/>
                </a:path>
              </a:pathLst>
            </a:custGeom>
            <a:grpFill/>
            <a:ln w="19088" cap="flat">
              <a:noFill/>
              <a:prstDash val="solid"/>
              <a:miter/>
            </a:ln>
          </p:spPr>
          <p:txBody>
            <a:bodyPr rtlCol="0" anchor="ctr"/>
            <a:lstStyle/>
            <a:p>
              <a:endParaRPr lang="en-US" dirty="0"/>
            </a:p>
          </p:txBody>
        </p:sp>
      </p:grpSp>
      <p:sp>
        <p:nvSpPr>
          <p:cNvPr id="5" name="Rectangle 4">
            <a:extLst>
              <a:ext uri="{FF2B5EF4-FFF2-40B4-BE49-F238E27FC236}">
                <a16:creationId xmlns:a16="http://schemas.microsoft.com/office/drawing/2014/main" id="{9A227394-14BF-413E-9DC0-2F4A5A39F9A9}"/>
              </a:ext>
            </a:extLst>
          </p:cNvPr>
          <p:cNvSpPr/>
          <p:nvPr userDrawn="1"/>
        </p:nvSpPr>
        <p:spPr>
          <a:xfrm>
            <a:off x="0" y="6424612"/>
            <a:ext cx="12192000" cy="4333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Date Placeholder 1">
            <a:extLst>
              <a:ext uri="{FF2B5EF4-FFF2-40B4-BE49-F238E27FC236}">
                <a16:creationId xmlns:a16="http://schemas.microsoft.com/office/drawing/2014/main" id="{E96889D8-BF7B-A542-B1CC-7E7921E9D6C6}"/>
              </a:ext>
            </a:extLst>
          </p:cNvPr>
          <p:cNvSpPr>
            <a:spLocks noGrp="1"/>
          </p:cNvSpPr>
          <p:nvPr>
            <p:ph type="dt" sz="half" idx="10"/>
          </p:nvPr>
        </p:nvSpPr>
        <p:spPr>
          <a:xfrm>
            <a:off x="533990" y="6458744"/>
            <a:ext cx="781050" cy="365125"/>
          </a:xfrm>
        </p:spPr>
        <p:txBody>
          <a:bodyPr/>
          <a:lstStyle>
            <a:lvl1pPr>
              <a:defRPr b="0">
                <a:solidFill>
                  <a:schemeClr val="tx2"/>
                </a:solidFill>
              </a:defRPr>
            </a:lvl1pPr>
          </a:lstStyle>
          <a:p>
            <a:r>
              <a:rPr lang="en-US" dirty="0"/>
              <a:t>Triaging</a:t>
            </a:r>
          </a:p>
        </p:txBody>
      </p:sp>
      <p:sp>
        <p:nvSpPr>
          <p:cNvPr id="4" name="Slide Number Placeholder 3">
            <a:extLst>
              <a:ext uri="{FF2B5EF4-FFF2-40B4-BE49-F238E27FC236}">
                <a16:creationId xmlns:a16="http://schemas.microsoft.com/office/drawing/2014/main" id="{25E13B86-EC05-5E40-868B-7B36AD700AE8}"/>
              </a:ext>
            </a:extLst>
          </p:cNvPr>
          <p:cNvSpPr>
            <a:spLocks noGrp="1"/>
          </p:cNvSpPr>
          <p:nvPr>
            <p:ph type="sldNum" sz="quarter" idx="12"/>
          </p:nvPr>
        </p:nvSpPr>
        <p:spPr>
          <a:xfrm>
            <a:off x="11238910" y="6458744"/>
            <a:ext cx="419100" cy="365125"/>
          </a:xfrm>
        </p:spPr>
        <p:txBody>
          <a:bodyPr/>
          <a:lstStyle>
            <a:lvl1pPr>
              <a:defRPr b="0">
                <a:solidFill>
                  <a:schemeClr val="tx2"/>
                </a:solidFill>
              </a:defRPr>
            </a:lvl1pPr>
          </a:lstStyle>
          <a:p>
            <a:fld id="{97258C20-7D93-6E45-922D-1BC1DF7C6973}" type="slidenum">
              <a:rPr lang="en-US" smtClean="0"/>
              <a:pPr/>
              <a:t>‹#›</a:t>
            </a:fld>
            <a:endParaRPr lang="en-US" dirty="0"/>
          </a:p>
        </p:txBody>
      </p:sp>
    </p:spTree>
    <p:extLst>
      <p:ext uri="{BB962C8B-B14F-4D97-AF65-F5344CB8AC3E}">
        <p14:creationId xmlns:p14="http://schemas.microsoft.com/office/powerpoint/2010/main" val="722634458"/>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ype Left + Chart Right">
    <p:spTree>
      <p:nvGrpSpPr>
        <p:cNvPr id="1" name=""/>
        <p:cNvGrpSpPr/>
        <p:nvPr/>
      </p:nvGrpSpPr>
      <p:grpSpPr>
        <a:xfrm>
          <a:off x="0" y="0"/>
          <a:ext cx="0" cy="0"/>
          <a:chOff x="0" y="0"/>
          <a:chExt cx="0" cy="0"/>
        </a:xfrm>
      </p:grpSpPr>
      <p:sp>
        <p:nvSpPr>
          <p:cNvPr id="18" name="Slide Number Placeholder 5">
            <a:extLst>
              <a:ext uri="{FF2B5EF4-FFF2-40B4-BE49-F238E27FC236}">
                <a16:creationId xmlns:a16="http://schemas.microsoft.com/office/drawing/2014/main" id="{8EC5E0D1-9E41-CB4E-92AB-3D5C78E85634}"/>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B7B1E959-CA4B-3C46-840C-831F77002487}"/>
              </a:ext>
            </a:extLst>
          </p:cNvPr>
          <p:cNvSpPr>
            <a:spLocks noGrp="1"/>
          </p:cNvSpPr>
          <p:nvPr>
            <p:ph type="ftr" sz="quarter" idx="19"/>
          </p:nvPr>
        </p:nvSpPr>
        <p:spPr/>
        <p:txBody>
          <a:bodyPr/>
          <a:lstStyle/>
          <a:p>
            <a:pPr algn="l"/>
            <a:r>
              <a:rPr lang="en-US"/>
              <a:t>|  Confidential</a:t>
            </a:r>
          </a:p>
        </p:txBody>
      </p:sp>
      <p:sp>
        <p:nvSpPr>
          <p:cNvPr id="14" name="Chart Placeholder 10"/>
          <p:cNvSpPr>
            <a:spLocks noGrp="1"/>
          </p:cNvSpPr>
          <p:nvPr>
            <p:ph type="chart" sz="quarter" idx="16"/>
          </p:nvPr>
        </p:nvSpPr>
        <p:spPr>
          <a:xfrm>
            <a:off x="4712873" y="1706794"/>
            <a:ext cx="6977104" cy="4190628"/>
          </a:xfrm>
          <a:prstGeom prst="rect">
            <a:avLst/>
          </a:prstGeom>
        </p:spPr>
        <p:txBody>
          <a:bodyPr anchor="ctr" anchorCtr="0"/>
          <a:lstStyle>
            <a:lvl1pPr marL="0" indent="0" algn="ctr">
              <a:buNone/>
              <a:defRPr lang="en-US"/>
            </a:lvl1pPr>
          </a:lstStyle>
          <a:p>
            <a:r>
              <a:rPr lang="en-US"/>
              <a:t>Click icon to add chart</a:t>
            </a:r>
          </a:p>
        </p:txBody>
      </p:sp>
      <p:sp>
        <p:nvSpPr>
          <p:cNvPr id="15" name="Text Placeholder 9">
            <a:extLst>
              <a:ext uri="{FF2B5EF4-FFF2-40B4-BE49-F238E27FC236}">
                <a16:creationId xmlns:a16="http://schemas.microsoft.com/office/drawing/2014/main" id="{C5249871-32F7-A146-BEE8-953CD22983B1}"/>
              </a:ext>
            </a:extLst>
          </p:cNvPr>
          <p:cNvSpPr>
            <a:spLocks noGrp="1"/>
          </p:cNvSpPr>
          <p:nvPr>
            <p:ph type="body" sz="quarter" idx="18" hasCustomPrompt="1"/>
          </p:nvPr>
        </p:nvSpPr>
        <p:spPr>
          <a:xfrm>
            <a:off x="679607" y="1706795"/>
            <a:ext cx="3822095" cy="4190628"/>
          </a:xfrm>
          <a:prstGeom prst="rect">
            <a:avLst/>
          </a:prstGeom>
        </p:spPr>
        <p:txBody>
          <a:bodyPr/>
          <a:lstStyle>
            <a:lvl1pPr marL="0" indent="0">
              <a:buFontTx/>
              <a:buNone/>
              <a:defRPr b="1"/>
            </a:lvl1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6" name="Title Placeholder 1">
            <a:extLst>
              <a:ext uri="{FF2B5EF4-FFF2-40B4-BE49-F238E27FC236}">
                <a16:creationId xmlns:a16="http://schemas.microsoft.com/office/drawing/2014/main" id="{0F729960-5864-6049-81B0-71A416F5D090}"/>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82898605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2-Object w/Blue Titles + Gradient Signoff">
    <p:spTree>
      <p:nvGrpSpPr>
        <p:cNvPr id="1" name=""/>
        <p:cNvGrpSpPr/>
        <p:nvPr/>
      </p:nvGrpSpPr>
      <p:grpSpPr>
        <a:xfrm>
          <a:off x="0" y="0"/>
          <a:ext cx="0" cy="0"/>
          <a:chOff x="0" y="0"/>
          <a:chExt cx="0" cy="0"/>
        </a:xfrm>
      </p:grpSpPr>
      <p:sp>
        <p:nvSpPr>
          <p:cNvPr id="24" name="Slide Number Placeholder 5">
            <a:extLst>
              <a:ext uri="{FF2B5EF4-FFF2-40B4-BE49-F238E27FC236}">
                <a16:creationId xmlns:a16="http://schemas.microsoft.com/office/drawing/2014/main" id="{F30B763E-1DD1-5A44-AAF7-5142521D9231}"/>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1FDFBFBB-D486-A849-A1DF-63C27AF12C43}"/>
              </a:ext>
            </a:extLst>
          </p:cNvPr>
          <p:cNvSpPr>
            <a:spLocks noGrp="1"/>
          </p:cNvSpPr>
          <p:nvPr>
            <p:ph type="ftr" sz="quarter" idx="19"/>
          </p:nvPr>
        </p:nvSpPr>
        <p:spPr/>
        <p:txBody>
          <a:bodyPr/>
          <a:lstStyle/>
          <a:p>
            <a:pPr algn="l"/>
            <a:r>
              <a:rPr lang="en-US"/>
              <a:t>|  Confidential</a:t>
            </a:r>
          </a:p>
        </p:txBody>
      </p:sp>
      <p:sp>
        <p:nvSpPr>
          <p:cNvPr id="13" name="Text Placeholder 34">
            <a:extLst>
              <a:ext uri="{FF2B5EF4-FFF2-40B4-BE49-F238E27FC236}">
                <a16:creationId xmlns:a16="http://schemas.microsoft.com/office/drawing/2014/main" id="{46F29166-D1C9-324A-83F1-264AD1A3846F}"/>
              </a:ext>
            </a:extLst>
          </p:cNvPr>
          <p:cNvSpPr>
            <a:spLocks noGrp="1"/>
          </p:cNvSpPr>
          <p:nvPr>
            <p:ph type="body" sz="quarter" idx="4294967295"/>
          </p:nvPr>
        </p:nvSpPr>
        <p:spPr>
          <a:xfrm>
            <a:off x="8855356" y="5748273"/>
            <a:ext cx="3322581" cy="312655"/>
          </a:xfrm>
        </p:spPr>
        <p:txBody>
          <a:bodyPr/>
          <a:lstStyle>
            <a:lvl1pPr marL="0" indent="0">
              <a:buNone/>
              <a:defRPr/>
            </a:lvl1pPr>
          </a:lstStyle>
          <a:p>
            <a:pPr marL="0" indent="0">
              <a:buNone/>
            </a:pPr>
            <a:r>
              <a:rPr lang="en-US" spc="400"/>
              <a:t>Highlight Text Here. </a:t>
            </a:r>
          </a:p>
        </p:txBody>
      </p:sp>
      <p:sp>
        <p:nvSpPr>
          <p:cNvPr id="18" name="Chart Placeholder 10"/>
          <p:cNvSpPr>
            <a:spLocks noGrp="1"/>
          </p:cNvSpPr>
          <p:nvPr>
            <p:ph type="chart" sz="quarter" idx="17"/>
          </p:nvPr>
        </p:nvSpPr>
        <p:spPr>
          <a:xfrm>
            <a:off x="6267051" y="2281281"/>
            <a:ext cx="5285567" cy="3037780"/>
          </a:xfrm>
          <a:prstGeom prst="rect">
            <a:avLst/>
          </a:prstGeom>
        </p:spPr>
        <p:txBody>
          <a:bodyPr anchor="ctr" anchorCtr="0"/>
          <a:lstStyle>
            <a:lvl1pPr marL="0" indent="0" algn="ctr">
              <a:buNone/>
              <a:defRPr lang="en-US"/>
            </a:lvl1pPr>
          </a:lstStyle>
          <a:p>
            <a:r>
              <a:rPr lang="en-US"/>
              <a:t>Click icon to add chart</a:t>
            </a:r>
          </a:p>
        </p:txBody>
      </p:sp>
      <p:sp>
        <p:nvSpPr>
          <p:cNvPr id="19" name="Text Placeholder 2"/>
          <p:cNvSpPr>
            <a:spLocks noGrp="1"/>
          </p:cNvSpPr>
          <p:nvPr>
            <p:ph type="body" idx="18" hasCustomPrompt="1"/>
          </p:nvPr>
        </p:nvSpPr>
        <p:spPr>
          <a:xfrm>
            <a:off x="6267051" y="1841834"/>
            <a:ext cx="5285567" cy="312653"/>
          </a:xfrm>
          <a:prstGeom prst="rect">
            <a:avLst/>
          </a:prstGeom>
        </p:spPr>
        <p:txBody>
          <a:bodyPr anchor="b"/>
          <a:lstStyle>
            <a:lvl1pPr marL="0" indent="0" algn="ctr">
              <a:buNone/>
              <a:defRPr sz="1867" b="0">
                <a:solidFill>
                  <a:schemeClr val="tx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Subtitle Copy</a:t>
            </a:r>
          </a:p>
        </p:txBody>
      </p:sp>
      <p:sp>
        <p:nvSpPr>
          <p:cNvPr id="17" name="Chart Placeholder 10"/>
          <p:cNvSpPr>
            <a:spLocks noGrp="1"/>
          </p:cNvSpPr>
          <p:nvPr>
            <p:ph type="chart" sz="quarter" idx="16"/>
          </p:nvPr>
        </p:nvSpPr>
        <p:spPr>
          <a:xfrm>
            <a:off x="659030" y="2281281"/>
            <a:ext cx="5214221" cy="3037780"/>
          </a:xfrm>
          <a:prstGeom prst="rect">
            <a:avLst/>
          </a:prstGeom>
        </p:spPr>
        <p:txBody>
          <a:bodyPr anchor="ctr" anchorCtr="0"/>
          <a:lstStyle>
            <a:lvl1pPr marL="0" indent="0" algn="ctr">
              <a:buNone/>
              <a:defRPr lang="en-US" baseline="0"/>
            </a:lvl1pPr>
          </a:lstStyle>
          <a:p>
            <a:r>
              <a:rPr lang="en-US"/>
              <a:t>Click icon to add chart</a:t>
            </a:r>
          </a:p>
        </p:txBody>
      </p:sp>
      <p:sp>
        <p:nvSpPr>
          <p:cNvPr id="15" name="Text Placeholder 2"/>
          <p:cNvSpPr>
            <a:spLocks noGrp="1"/>
          </p:cNvSpPr>
          <p:nvPr>
            <p:ph type="body" idx="1" hasCustomPrompt="1"/>
          </p:nvPr>
        </p:nvSpPr>
        <p:spPr>
          <a:xfrm>
            <a:off x="659030" y="1841834"/>
            <a:ext cx="5214221" cy="312653"/>
          </a:xfrm>
          <a:prstGeom prst="rect">
            <a:avLst/>
          </a:prstGeom>
        </p:spPr>
        <p:txBody>
          <a:bodyPr anchor="b"/>
          <a:lstStyle>
            <a:lvl1pPr marL="0" indent="0" algn="ctr">
              <a:buNone/>
              <a:defRPr sz="1867" b="0">
                <a:solidFill>
                  <a:schemeClr val="tx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Subtitle Copy</a:t>
            </a:r>
          </a:p>
        </p:txBody>
      </p:sp>
      <p:sp>
        <p:nvSpPr>
          <p:cNvPr id="22" name="Title Placeholder 1">
            <a:extLst>
              <a:ext uri="{FF2B5EF4-FFF2-40B4-BE49-F238E27FC236}">
                <a16:creationId xmlns:a16="http://schemas.microsoft.com/office/drawing/2014/main" id="{E763D20B-8B6E-9547-B41D-F7E104699D8B}"/>
              </a:ext>
            </a:extLst>
          </p:cNvPr>
          <p:cNvSpPr>
            <a:spLocks noGrp="1"/>
          </p:cNvSpPr>
          <p:nvPr>
            <p:ph type="title" hasCustomPrompt="1"/>
          </p:nvPr>
        </p:nvSpPr>
        <p:spPr>
          <a:xfrm>
            <a:off x="659029" y="35861"/>
            <a:ext cx="10108863"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56218300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ue Subhead + Table + Gradient Signoff">
    <p:spTree>
      <p:nvGrpSpPr>
        <p:cNvPr id="1" name=""/>
        <p:cNvGrpSpPr/>
        <p:nvPr/>
      </p:nvGrpSpPr>
      <p:grpSpPr>
        <a:xfrm>
          <a:off x="0" y="0"/>
          <a:ext cx="0" cy="0"/>
          <a:chOff x="0" y="0"/>
          <a:chExt cx="0" cy="0"/>
        </a:xfrm>
      </p:grpSpPr>
      <p:sp>
        <p:nvSpPr>
          <p:cNvPr id="22" name="Slide Number Placeholder 5">
            <a:extLst>
              <a:ext uri="{FF2B5EF4-FFF2-40B4-BE49-F238E27FC236}">
                <a16:creationId xmlns:a16="http://schemas.microsoft.com/office/drawing/2014/main" id="{ECC526EC-33CC-D145-A61A-E93AC02744BE}"/>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7DC9D3A4-8295-2148-8B67-B3D8C88A2B52}"/>
              </a:ext>
            </a:extLst>
          </p:cNvPr>
          <p:cNvSpPr>
            <a:spLocks noGrp="1"/>
          </p:cNvSpPr>
          <p:nvPr>
            <p:ph type="ftr" sz="quarter" idx="17"/>
          </p:nvPr>
        </p:nvSpPr>
        <p:spPr/>
        <p:txBody>
          <a:bodyPr/>
          <a:lstStyle/>
          <a:p>
            <a:pPr algn="l"/>
            <a:r>
              <a:rPr lang="en-US"/>
              <a:t>|  Confidential</a:t>
            </a:r>
          </a:p>
        </p:txBody>
      </p:sp>
      <p:sp>
        <p:nvSpPr>
          <p:cNvPr id="15" name="Text Placeholder 9">
            <a:extLst>
              <a:ext uri="{FF2B5EF4-FFF2-40B4-BE49-F238E27FC236}">
                <a16:creationId xmlns:a16="http://schemas.microsoft.com/office/drawing/2014/main" id="{CF17CD14-0070-2F43-A11A-CD33C1103E10}"/>
              </a:ext>
            </a:extLst>
          </p:cNvPr>
          <p:cNvSpPr>
            <a:spLocks noGrp="1"/>
          </p:cNvSpPr>
          <p:nvPr>
            <p:ph type="body" sz="quarter" idx="15" hasCustomPrompt="1"/>
          </p:nvPr>
        </p:nvSpPr>
        <p:spPr>
          <a:xfrm>
            <a:off x="8646250" y="5732912"/>
            <a:ext cx="3322581" cy="452725"/>
          </a:xfrm>
          <a:prstGeom prst="rect">
            <a:avLst/>
          </a:prstGeom>
        </p:spPr>
        <p:txBody>
          <a:bodyPr anchor="ctr" anchorCtr="0"/>
          <a:lstStyle>
            <a:lvl1pPr marL="0" indent="0">
              <a:buFontTx/>
              <a:buNone/>
              <a:defRPr sz="1600" spc="400"/>
            </a:lvl1pPr>
          </a:lstStyle>
          <a:p>
            <a:pPr marL="0" indent="0">
              <a:buNone/>
            </a:pPr>
            <a:r>
              <a:rPr lang="en-US" spc="400"/>
              <a:t>Highlight Text Here. </a:t>
            </a:r>
          </a:p>
        </p:txBody>
      </p:sp>
      <p:sp>
        <p:nvSpPr>
          <p:cNvPr id="12" name="Table Placeholder 3"/>
          <p:cNvSpPr>
            <a:spLocks noGrp="1"/>
          </p:cNvSpPr>
          <p:nvPr>
            <p:ph type="tbl" sz="quarter" idx="16" hasCustomPrompt="1"/>
          </p:nvPr>
        </p:nvSpPr>
        <p:spPr>
          <a:xfrm>
            <a:off x="687736" y="1797683"/>
            <a:ext cx="10816528" cy="3743597"/>
          </a:xfrm>
          <a:prstGeom prst="rect">
            <a:avLst/>
          </a:prstGeom>
          <a:solidFill>
            <a:srgbClr val="EAEAEA"/>
          </a:solidFill>
        </p:spPr>
        <p:txBody>
          <a:bodyPr anchor="ctr"/>
          <a:lstStyle>
            <a:lvl1pPr marL="0" indent="0" algn="ctr">
              <a:buNone/>
              <a:defRPr/>
            </a:lvl1pPr>
          </a:lstStyle>
          <a:p>
            <a:r>
              <a:rPr lang="en-US"/>
              <a:t>Click icon to </a:t>
            </a:r>
            <a:br>
              <a:rPr lang="en-US"/>
            </a:br>
            <a:br>
              <a:rPr lang="en-US"/>
            </a:br>
            <a:r>
              <a:rPr lang="en-US"/>
              <a:t>add a table graphic.</a:t>
            </a:r>
          </a:p>
        </p:txBody>
      </p:sp>
      <p:sp>
        <p:nvSpPr>
          <p:cNvPr id="8" name="Text Placeholder 6"/>
          <p:cNvSpPr>
            <a:spLocks noGrp="1"/>
          </p:cNvSpPr>
          <p:nvPr>
            <p:ph type="body" sz="quarter" idx="13" hasCustomPrompt="1"/>
          </p:nvPr>
        </p:nvSpPr>
        <p:spPr>
          <a:xfrm>
            <a:off x="670869" y="1316721"/>
            <a:ext cx="10158344" cy="314327"/>
          </a:xfrm>
          <a:prstGeom prst="rect">
            <a:avLst/>
          </a:prstGeom>
        </p:spPr>
        <p:txBody>
          <a:bodyPr anchor="b" anchorCtr="0"/>
          <a:lstStyle>
            <a:lvl1pPr marL="0" indent="0">
              <a:buNone/>
              <a:defRPr sz="1600" spc="400">
                <a:solidFill>
                  <a:schemeClr val="tx2"/>
                </a:solidFill>
                <a:latin typeface="+mj-lt"/>
              </a:defRPr>
            </a:lvl1pPr>
          </a:lstStyle>
          <a:p>
            <a:pPr lvl="0"/>
            <a:r>
              <a:rPr lang="en-US"/>
              <a:t>Edit Page Subtitle</a:t>
            </a:r>
          </a:p>
        </p:txBody>
      </p:sp>
      <p:sp>
        <p:nvSpPr>
          <p:cNvPr id="26" name="Title Placeholder 1">
            <a:extLst>
              <a:ext uri="{FF2B5EF4-FFF2-40B4-BE49-F238E27FC236}">
                <a16:creationId xmlns:a16="http://schemas.microsoft.com/office/drawing/2014/main" id="{69F7A160-D455-9C4A-88C4-DAB17F95CE14}"/>
              </a:ext>
            </a:extLst>
          </p:cNvPr>
          <p:cNvSpPr>
            <a:spLocks noGrp="1"/>
          </p:cNvSpPr>
          <p:nvPr>
            <p:ph type="title" hasCustomPrompt="1"/>
          </p:nvPr>
        </p:nvSpPr>
        <p:spPr>
          <a:xfrm>
            <a:off x="659029" y="35861"/>
            <a:ext cx="10170184"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04222531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2-Column Type">
    <p:spTree>
      <p:nvGrpSpPr>
        <p:cNvPr id="1" name=""/>
        <p:cNvGrpSpPr/>
        <p:nvPr/>
      </p:nvGrpSpPr>
      <p:grpSpPr>
        <a:xfrm>
          <a:off x="0" y="0"/>
          <a:ext cx="0" cy="0"/>
          <a:chOff x="0" y="0"/>
          <a:chExt cx="0" cy="0"/>
        </a:xfrm>
      </p:grpSpPr>
      <p:sp>
        <p:nvSpPr>
          <p:cNvPr id="8" name="Slide Number Placeholder 5">
            <a:extLst>
              <a:ext uri="{FF2B5EF4-FFF2-40B4-BE49-F238E27FC236}">
                <a16:creationId xmlns:a16="http://schemas.microsoft.com/office/drawing/2014/main" id="{1EAC3A01-BA72-8E4B-9CDA-9DC1B459C4BC}"/>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FA1CCC8E-D7DA-F743-8964-2DBD59782FD8}"/>
              </a:ext>
            </a:extLst>
          </p:cNvPr>
          <p:cNvSpPr>
            <a:spLocks noGrp="1"/>
          </p:cNvSpPr>
          <p:nvPr>
            <p:ph type="ftr" sz="quarter" idx="10"/>
          </p:nvPr>
        </p:nvSpPr>
        <p:spPr/>
        <p:txBody>
          <a:bodyPr/>
          <a:lstStyle/>
          <a:p>
            <a:pPr algn="l"/>
            <a:r>
              <a:rPr lang="en-US"/>
              <a:t>|  Confidential</a:t>
            </a:r>
          </a:p>
        </p:txBody>
      </p:sp>
      <p:sp>
        <p:nvSpPr>
          <p:cNvPr id="3" name="Content Placeholder 2"/>
          <p:cNvSpPr>
            <a:spLocks noGrp="1"/>
          </p:cNvSpPr>
          <p:nvPr>
            <p:ph sz="half" idx="1" hasCustomPrompt="1"/>
          </p:nvPr>
        </p:nvSpPr>
        <p:spPr>
          <a:xfrm>
            <a:off x="679607" y="1405181"/>
            <a:ext cx="5121621" cy="4398185"/>
          </a:xfrm>
          <a:prstGeom prst="rect">
            <a:avLst/>
          </a:prstGeom>
        </p:spPr>
        <p:txBody>
          <a:bodyPr/>
          <a:lstStyle>
            <a:lvl2pPr marL="539737" indent="-228594">
              <a:tabLst/>
              <a:defRPr/>
            </a:lvl2pPr>
            <a:lvl3pPr marL="685783" indent="-228594">
              <a:tabLst/>
              <a:defRPr/>
            </a:lvl3pPr>
            <a:lvl4pPr marL="914377" indent="-228594">
              <a:tabLst/>
              <a:defRPr/>
            </a:lvl4pPr>
            <a:lvl5pPr marL="1142971" indent="-228594">
              <a:tabLst/>
              <a:defRPr/>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135440" y="1405181"/>
            <a:ext cx="5136561" cy="4398185"/>
          </a:xfrm>
          <a:prstGeom prst="rect">
            <a:avLst/>
          </a:prstGeom>
        </p:spPr>
        <p:txBody>
          <a:body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3" name="Title Placeholder 1">
            <a:extLst>
              <a:ext uri="{FF2B5EF4-FFF2-40B4-BE49-F238E27FC236}">
                <a16:creationId xmlns:a16="http://schemas.microsoft.com/office/drawing/2014/main" id="{A9587575-902D-B14D-B9C5-02F2FA1466C6}"/>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53217326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2-Column Type + Light Blue Subheads">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43E4986-A84D-714B-9DAE-D0C88AD38422}"/>
              </a:ext>
            </a:extLst>
          </p:cNvPr>
          <p:cNvSpPr>
            <a:spLocks noGrp="1"/>
          </p:cNvSpPr>
          <p:nvPr>
            <p:ph type="ftr" sz="quarter" idx="14"/>
          </p:nvPr>
        </p:nvSpPr>
        <p:spPr/>
        <p:txBody>
          <a:bodyPr/>
          <a:lstStyle/>
          <a:p>
            <a:pPr algn="l"/>
            <a:r>
              <a:rPr lang="en-US"/>
              <a:t>|  Confidential</a:t>
            </a:r>
          </a:p>
        </p:txBody>
      </p:sp>
      <p:sp>
        <p:nvSpPr>
          <p:cNvPr id="17" name="Slide Number Placeholder 5">
            <a:extLst>
              <a:ext uri="{FF2B5EF4-FFF2-40B4-BE49-F238E27FC236}">
                <a16:creationId xmlns:a16="http://schemas.microsoft.com/office/drawing/2014/main" id="{FFA46FD4-7E93-FC42-A189-B0A930D4C66A}"/>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15" name="Content Placeholder 2">
            <a:extLst>
              <a:ext uri="{FF2B5EF4-FFF2-40B4-BE49-F238E27FC236}">
                <a16:creationId xmlns:a16="http://schemas.microsoft.com/office/drawing/2014/main" id="{83FD20AE-9522-DF4F-BDB3-EF5CF0A9BB9E}"/>
              </a:ext>
            </a:extLst>
          </p:cNvPr>
          <p:cNvSpPr>
            <a:spLocks noGrp="1"/>
          </p:cNvSpPr>
          <p:nvPr>
            <p:ph sz="half" idx="1" hasCustomPrompt="1"/>
          </p:nvPr>
        </p:nvSpPr>
        <p:spPr>
          <a:xfrm>
            <a:off x="687524" y="1881077"/>
            <a:ext cx="5121621" cy="4170256"/>
          </a:xfrm>
          <a:prstGeom prst="rect">
            <a:avLst/>
          </a:prstGeom>
        </p:spPr>
        <p:txBody>
          <a:bodyPr/>
          <a:lstStyle>
            <a:lvl2pPr marL="539737" indent="-228594">
              <a:tabLst/>
              <a:defRPr/>
            </a:lvl2pPr>
            <a:lvl3pPr marL="685783" indent="-228594">
              <a:tabLst/>
              <a:defRPr/>
            </a:lvl3pPr>
            <a:lvl4pPr marL="914377" indent="-228594">
              <a:tabLst/>
              <a:defRPr/>
            </a:lvl4pPr>
            <a:lvl5pPr marL="1142971" indent="-228594">
              <a:tabLst/>
              <a:defRPr/>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6" name="Content Placeholder 3">
            <a:extLst>
              <a:ext uri="{FF2B5EF4-FFF2-40B4-BE49-F238E27FC236}">
                <a16:creationId xmlns:a16="http://schemas.microsoft.com/office/drawing/2014/main" id="{FFFB7C09-1600-6F4C-B5D8-6D4054AA289B}"/>
              </a:ext>
            </a:extLst>
          </p:cNvPr>
          <p:cNvSpPr>
            <a:spLocks noGrp="1"/>
          </p:cNvSpPr>
          <p:nvPr>
            <p:ph sz="half" idx="2" hasCustomPrompt="1"/>
          </p:nvPr>
        </p:nvSpPr>
        <p:spPr>
          <a:xfrm>
            <a:off x="6109277" y="1881077"/>
            <a:ext cx="5136561" cy="4170256"/>
          </a:xfrm>
          <a:prstGeom prst="rect">
            <a:avLst/>
          </a:prstGeom>
        </p:spPr>
        <p:txBody>
          <a:body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0" name="Text Placeholder 2"/>
          <p:cNvSpPr>
            <a:spLocks noGrp="1"/>
          </p:cNvSpPr>
          <p:nvPr>
            <p:ph type="body" idx="13" hasCustomPrompt="1"/>
          </p:nvPr>
        </p:nvSpPr>
        <p:spPr>
          <a:xfrm>
            <a:off x="672584" y="1394263"/>
            <a:ext cx="4760504" cy="312653"/>
          </a:xfrm>
          <a:prstGeom prst="rect">
            <a:avLst/>
          </a:prstGeom>
        </p:spPr>
        <p:txBody>
          <a:bodyPr anchor="b"/>
          <a:lstStyle>
            <a:lvl1pPr marL="0" indent="0">
              <a:buNone/>
              <a:defRPr sz="1867" b="0">
                <a:solidFill>
                  <a:schemeClr val="accent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Topic Title</a:t>
            </a:r>
          </a:p>
        </p:txBody>
      </p:sp>
      <p:sp>
        <p:nvSpPr>
          <p:cNvPr id="11" name="Text Placeholder 4"/>
          <p:cNvSpPr>
            <a:spLocks noGrp="1"/>
          </p:cNvSpPr>
          <p:nvPr>
            <p:ph type="body" sz="quarter" idx="3" hasCustomPrompt="1"/>
          </p:nvPr>
        </p:nvSpPr>
        <p:spPr>
          <a:xfrm>
            <a:off x="6109277" y="1394263"/>
            <a:ext cx="4760503" cy="312653"/>
          </a:xfrm>
          <a:prstGeom prst="rect">
            <a:avLst/>
          </a:prstGeom>
        </p:spPr>
        <p:txBody>
          <a:bodyPr anchor="b"/>
          <a:lstStyle>
            <a:lvl1pPr marL="0" indent="0">
              <a:buNone/>
              <a:defRPr sz="1867" b="0">
                <a:solidFill>
                  <a:schemeClr val="accent2"/>
                </a:solidFill>
                <a:latin typeface="+mj-lt"/>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Topic Title</a:t>
            </a:r>
          </a:p>
        </p:txBody>
      </p:sp>
      <p:sp>
        <p:nvSpPr>
          <p:cNvPr id="20" name="Title Placeholder 1">
            <a:extLst>
              <a:ext uri="{FF2B5EF4-FFF2-40B4-BE49-F238E27FC236}">
                <a16:creationId xmlns:a16="http://schemas.microsoft.com/office/drawing/2014/main" id="{956F922F-2D69-6748-9923-B746A20961B3}"/>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258784451"/>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3-Column Type">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2D22C3D5-00D3-F94C-9F75-DDA5340E129D}"/>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2" name="Footer Placeholder 1">
            <a:extLst>
              <a:ext uri="{FF2B5EF4-FFF2-40B4-BE49-F238E27FC236}">
                <a16:creationId xmlns:a16="http://schemas.microsoft.com/office/drawing/2014/main" id="{45AE4305-A599-AC4A-8E45-336CDFA6A390}"/>
              </a:ext>
            </a:extLst>
          </p:cNvPr>
          <p:cNvSpPr>
            <a:spLocks noGrp="1"/>
          </p:cNvSpPr>
          <p:nvPr>
            <p:ph type="ftr" sz="quarter" idx="11"/>
          </p:nvPr>
        </p:nvSpPr>
        <p:spPr/>
        <p:txBody>
          <a:bodyPr/>
          <a:lstStyle/>
          <a:p>
            <a:pPr algn="l"/>
            <a:r>
              <a:rPr lang="en-US"/>
              <a:t>|  Confidential</a:t>
            </a:r>
          </a:p>
        </p:txBody>
      </p:sp>
      <p:sp>
        <p:nvSpPr>
          <p:cNvPr id="9" name="Content Placeholder 3">
            <a:extLst>
              <a:ext uri="{FF2B5EF4-FFF2-40B4-BE49-F238E27FC236}">
                <a16:creationId xmlns:a16="http://schemas.microsoft.com/office/drawing/2014/main" id="{1D77A6A8-6386-A045-8D12-E416D7289792}"/>
              </a:ext>
            </a:extLst>
          </p:cNvPr>
          <p:cNvSpPr>
            <a:spLocks noGrp="1"/>
          </p:cNvSpPr>
          <p:nvPr>
            <p:ph sz="half" idx="10" hasCustomPrompt="1"/>
          </p:nvPr>
        </p:nvSpPr>
        <p:spPr>
          <a:xfrm>
            <a:off x="8155100" y="1425844"/>
            <a:ext cx="3488899" cy="4589483"/>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4413841" y="1425844"/>
            <a:ext cx="3488899" cy="4589483"/>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3" name="Content Placeholder 2"/>
          <p:cNvSpPr>
            <a:spLocks noGrp="1"/>
          </p:cNvSpPr>
          <p:nvPr>
            <p:ph sz="half" idx="1" hasCustomPrompt="1"/>
          </p:nvPr>
        </p:nvSpPr>
        <p:spPr>
          <a:xfrm>
            <a:off x="687523" y="1425845"/>
            <a:ext cx="3473959" cy="4589483"/>
          </a:xfrm>
          <a:prstGeom prst="rect">
            <a:avLst/>
          </a:prstGeom>
        </p:spPr>
        <p:txBody>
          <a:bodyPr/>
          <a:lstStyle>
            <a:lvl1pPr>
              <a:defRPr sz="1400"/>
            </a:lvl1pPr>
            <a:lvl2pPr>
              <a:defRPr sz="1400"/>
            </a:lvl2pPr>
            <a:lvl3pPr>
              <a:defRPr sz="1400"/>
            </a:lvl3pPr>
            <a:lvl4pPr>
              <a:defRPr sz="1400"/>
            </a:lvl4pPr>
            <a:lvl5pPr>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16" name="Title Placeholder 1">
            <a:extLst>
              <a:ext uri="{FF2B5EF4-FFF2-40B4-BE49-F238E27FC236}">
                <a16:creationId xmlns:a16="http://schemas.microsoft.com/office/drawing/2014/main" id="{22A6006F-2849-F94A-B26D-4DA8CFA42745}"/>
              </a:ext>
            </a:extLst>
          </p:cNvPr>
          <p:cNvSpPr>
            <a:spLocks noGrp="1"/>
          </p:cNvSpPr>
          <p:nvPr>
            <p:ph type="title" hasCustomPrompt="1"/>
          </p:nvPr>
        </p:nvSpPr>
        <p:spPr>
          <a:xfrm>
            <a:off x="659029" y="35861"/>
            <a:ext cx="7784096"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3903113638"/>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4-Grouping + Right Image">
    <p:spTree>
      <p:nvGrpSpPr>
        <p:cNvPr id="1" name=""/>
        <p:cNvGrpSpPr/>
        <p:nvPr/>
      </p:nvGrpSpPr>
      <p:grpSpPr>
        <a:xfrm>
          <a:off x="0" y="0"/>
          <a:ext cx="0" cy="0"/>
          <a:chOff x="0" y="0"/>
          <a:chExt cx="0" cy="0"/>
        </a:xfrm>
      </p:grpSpPr>
      <p:sp>
        <p:nvSpPr>
          <p:cNvPr id="25" name="Picture Placeholder 4">
            <a:extLst>
              <a:ext uri="{FF2B5EF4-FFF2-40B4-BE49-F238E27FC236}">
                <a16:creationId xmlns:a16="http://schemas.microsoft.com/office/drawing/2014/main" id="{20B90AAF-27CD-D440-9F31-106E7CE7F118}"/>
              </a:ext>
            </a:extLst>
          </p:cNvPr>
          <p:cNvSpPr>
            <a:spLocks noGrp="1"/>
          </p:cNvSpPr>
          <p:nvPr>
            <p:ph type="pic" sz="quarter" idx="25" hasCustomPrompt="1"/>
          </p:nvPr>
        </p:nvSpPr>
        <p:spPr>
          <a:xfrm>
            <a:off x="8375738" y="196851"/>
            <a:ext cx="3583927" cy="6449483"/>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a:t>Click Icon to Insert </a:t>
            </a:r>
            <a:br>
              <a:rPr lang="en-US"/>
            </a:br>
            <a:r>
              <a:rPr lang="en-US"/>
              <a:t>Background Image.</a:t>
            </a:r>
            <a:br>
              <a:rPr lang="en-US"/>
            </a:br>
            <a:endParaRPr lang="en-US"/>
          </a:p>
          <a:p>
            <a:br>
              <a:rPr lang="en-US"/>
            </a:br>
            <a:r>
              <a:rPr lang="en-US"/>
              <a:t>Remember the </a:t>
            </a:r>
            <a:br>
              <a:rPr lang="en-US"/>
            </a:br>
            <a:r>
              <a:rPr lang="en-US"/>
              <a:t>Image Layer</a:t>
            </a:r>
            <a:br>
              <a:rPr lang="en-US"/>
            </a:br>
            <a:r>
              <a:rPr lang="en-US"/>
              <a:t>Gets Sent to the Back.</a:t>
            </a:r>
          </a:p>
        </p:txBody>
      </p:sp>
      <p:sp>
        <p:nvSpPr>
          <p:cNvPr id="24" name="Slide Number Placeholder 5">
            <a:extLst>
              <a:ext uri="{FF2B5EF4-FFF2-40B4-BE49-F238E27FC236}">
                <a16:creationId xmlns:a16="http://schemas.microsoft.com/office/drawing/2014/main" id="{6A5ECBAE-110B-7F49-A653-88DACB76ADBF}"/>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a:p>
        </p:txBody>
      </p:sp>
      <p:pic>
        <p:nvPicPr>
          <p:cNvPr id="30" name="Picture 30">
            <a:extLst>
              <a:ext uri="{FF2B5EF4-FFF2-40B4-BE49-F238E27FC236}">
                <a16:creationId xmlns:a16="http://schemas.microsoft.com/office/drawing/2014/main" id="{C12199DC-4D07-F84E-BC92-ACEC812467FF}"/>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198974" y="336250"/>
            <a:ext cx="660933" cy="660933"/>
          </a:xfrm>
          <a:prstGeom prst="rect">
            <a:avLst/>
          </a:prstGeom>
        </p:spPr>
      </p:pic>
      <p:sp>
        <p:nvSpPr>
          <p:cNvPr id="2" name="Footer Placeholder 1">
            <a:extLst>
              <a:ext uri="{FF2B5EF4-FFF2-40B4-BE49-F238E27FC236}">
                <a16:creationId xmlns:a16="http://schemas.microsoft.com/office/drawing/2014/main" id="{94490EE9-D477-F34C-B444-3C6A0C86345D}"/>
              </a:ext>
            </a:extLst>
          </p:cNvPr>
          <p:cNvSpPr>
            <a:spLocks noGrp="1"/>
          </p:cNvSpPr>
          <p:nvPr>
            <p:ph type="ftr" sz="quarter" idx="24"/>
          </p:nvPr>
        </p:nvSpPr>
        <p:spPr/>
        <p:txBody>
          <a:bodyPr/>
          <a:lstStyle/>
          <a:p>
            <a:pPr algn="l"/>
            <a:r>
              <a:rPr lang="en-US"/>
              <a:t>|  Confidential</a:t>
            </a:r>
          </a:p>
        </p:txBody>
      </p:sp>
      <p:sp>
        <p:nvSpPr>
          <p:cNvPr id="22" name="Text Placeholder 15"/>
          <p:cNvSpPr>
            <a:spLocks noGrp="1"/>
          </p:cNvSpPr>
          <p:nvPr>
            <p:ph type="body" sz="quarter" idx="21" hasCustomPrompt="1"/>
          </p:nvPr>
        </p:nvSpPr>
        <p:spPr>
          <a:xfrm>
            <a:off x="4274530" y="4142197"/>
            <a:ext cx="3309847" cy="1629212"/>
          </a:xfrm>
          <a:prstGeom prst="rect">
            <a:avLst/>
          </a:prstGeom>
        </p:spPr>
        <p:txBody>
          <a:bodyPr/>
          <a:lstStyle>
            <a:lvl1pPr marL="0" indent="0" defTabSz="609570">
              <a:buNone/>
              <a:defRPr sz="1467"/>
            </a:lvl1pPr>
          </a:lstStyle>
          <a:p>
            <a:pPr lvl="0" defTabSz="609570">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colore</a:t>
            </a:r>
            <a:r>
              <a:rPr lang="en-US">
                <a:latin typeface="Overpass Light" panose="00000400000000000000" pitchFamily="2" charset="0"/>
              </a:rPr>
              <a:t> </a:t>
            </a:r>
            <a:r>
              <a:rPr lang="en-US" err="1">
                <a:latin typeface="Overpass Light" panose="00000400000000000000" pitchFamily="2" charset="0"/>
              </a:rPr>
              <a:t>consectetur</a:t>
            </a:r>
            <a:r>
              <a:rPr lang="en-US">
                <a:latin typeface="Overpass Light" panose="00000400000000000000" pitchFamily="2" charset="0"/>
              </a:rPr>
              <a:t> </a:t>
            </a:r>
            <a:r>
              <a:rPr lang="en-US" err="1">
                <a:latin typeface="Overpass Light" panose="00000400000000000000" pitchFamily="2" charset="0"/>
              </a:rPr>
              <a:t>adipiscing</a:t>
            </a:r>
            <a:r>
              <a:rPr lang="en-US">
                <a:latin typeface="Overpass Light" panose="00000400000000000000" pitchFamily="2" charset="0"/>
              </a:rPr>
              <a:t> </a:t>
            </a:r>
            <a:r>
              <a:rPr lang="en-US" err="1">
                <a:latin typeface="Overpass Light" panose="00000400000000000000" pitchFamily="2" charset="0"/>
              </a:rPr>
              <a:t>elit</a:t>
            </a:r>
            <a:r>
              <a:rPr lang="en-US">
                <a:latin typeface="Overpass Light" panose="00000400000000000000" pitchFamily="2" charset="0"/>
              </a:rPr>
              <a:t>, sed do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p>
          <a:p>
            <a:pPr defTabSz="457189">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endParaRPr lang="en-US">
              <a:latin typeface="Overpass ExtraBold"/>
            </a:endParaRPr>
          </a:p>
        </p:txBody>
      </p:sp>
      <p:sp>
        <p:nvSpPr>
          <p:cNvPr id="21" name="Text Placeholder 13"/>
          <p:cNvSpPr>
            <a:spLocks noGrp="1"/>
          </p:cNvSpPr>
          <p:nvPr>
            <p:ph type="body" sz="quarter" idx="20" hasCustomPrompt="1"/>
          </p:nvPr>
        </p:nvSpPr>
        <p:spPr>
          <a:xfrm>
            <a:off x="4274530" y="3791338"/>
            <a:ext cx="3309847" cy="284820"/>
          </a:xfrm>
          <a:prstGeom prst="rect">
            <a:avLst/>
          </a:prstGeom>
        </p:spPr>
        <p:txBody>
          <a:bodyPr/>
          <a:lstStyle>
            <a:lvl1pPr marL="0" indent="0">
              <a:buNone/>
              <a:defRPr sz="1467">
                <a:solidFill>
                  <a:schemeClr val="bg2"/>
                </a:solidFill>
                <a:latin typeface="+mj-lt"/>
              </a:defRPr>
            </a:lvl1pPr>
          </a:lstStyle>
          <a:p>
            <a:r>
              <a:rPr lang="en-US"/>
              <a:t>Topic Four Title </a:t>
            </a:r>
          </a:p>
        </p:txBody>
      </p:sp>
      <p:sp>
        <p:nvSpPr>
          <p:cNvPr id="20" name="Text Placeholder 15"/>
          <p:cNvSpPr>
            <a:spLocks noGrp="1"/>
          </p:cNvSpPr>
          <p:nvPr>
            <p:ph type="body" sz="quarter" idx="19" hasCustomPrompt="1"/>
          </p:nvPr>
        </p:nvSpPr>
        <p:spPr>
          <a:xfrm>
            <a:off x="674522" y="4142198"/>
            <a:ext cx="3309847" cy="1629212"/>
          </a:xfrm>
          <a:prstGeom prst="rect">
            <a:avLst/>
          </a:prstGeom>
        </p:spPr>
        <p:txBody>
          <a:bodyPr/>
          <a:lstStyle>
            <a:lvl1pPr marL="0" indent="0" defTabSz="609570">
              <a:buNone/>
              <a:defRPr sz="1467"/>
            </a:lvl1pPr>
          </a:lstStyle>
          <a:p>
            <a:pPr lvl="0" defTabSz="609570">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colore</a:t>
            </a:r>
            <a:r>
              <a:rPr lang="en-US">
                <a:latin typeface="Overpass Light" panose="00000400000000000000" pitchFamily="2" charset="0"/>
              </a:rPr>
              <a:t> </a:t>
            </a:r>
            <a:r>
              <a:rPr lang="en-US" err="1">
                <a:latin typeface="Overpass Light" panose="00000400000000000000" pitchFamily="2" charset="0"/>
              </a:rPr>
              <a:t>consectetur</a:t>
            </a:r>
            <a:r>
              <a:rPr lang="en-US">
                <a:latin typeface="Overpass Light" panose="00000400000000000000" pitchFamily="2" charset="0"/>
              </a:rPr>
              <a:t> </a:t>
            </a:r>
            <a:r>
              <a:rPr lang="en-US" err="1">
                <a:latin typeface="Overpass Light" panose="00000400000000000000" pitchFamily="2" charset="0"/>
              </a:rPr>
              <a:t>adipiscing</a:t>
            </a:r>
            <a:r>
              <a:rPr lang="en-US">
                <a:latin typeface="Overpass Light" panose="00000400000000000000" pitchFamily="2" charset="0"/>
              </a:rPr>
              <a:t> </a:t>
            </a:r>
            <a:r>
              <a:rPr lang="en-US" err="1">
                <a:latin typeface="Overpass Light" panose="00000400000000000000" pitchFamily="2" charset="0"/>
              </a:rPr>
              <a:t>elit</a:t>
            </a:r>
            <a:r>
              <a:rPr lang="en-US">
                <a:latin typeface="Overpass Light" panose="00000400000000000000" pitchFamily="2" charset="0"/>
              </a:rPr>
              <a:t>, sed do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p>
          <a:p>
            <a:pPr defTabSz="457189">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endParaRPr lang="en-US">
              <a:latin typeface="Overpass ExtraBold"/>
            </a:endParaRPr>
          </a:p>
        </p:txBody>
      </p:sp>
      <p:sp>
        <p:nvSpPr>
          <p:cNvPr id="19" name="Text Placeholder 13"/>
          <p:cNvSpPr>
            <a:spLocks noGrp="1"/>
          </p:cNvSpPr>
          <p:nvPr>
            <p:ph type="body" sz="quarter" idx="18" hasCustomPrompt="1"/>
          </p:nvPr>
        </p:nvSpPr>
        <p:spPr>
          <a:xfrm>
            <a:off x="674522" y="3791338"/>
            <a:ext cx="3309847" cy="284820"/>
          </a:xfrm>
          <a:prstGeom prst="rect">
            <a:avLst/>
          </a:prstGeom>
        </p:spPr>
        <p:txBody>
          <a:bodyPr/>
          <a:lstStyle>
            <a:lvl1pPr marL="0" indent="0">
              <a:buNone/>
              <a:defRPr sz="1467">
                <a:solidFill>
                  <a:schemeClr val="bg2"/>
                </a:solidFill>
                <a:latin typeface="+mj-lt"/>
              </a:defRPr>
            </a:lvl1pPr>
          </a:lstStyle>
          <a:p>
            <a:r>
              <a:rPr lang="en-US"/>
              <a:t>Topic Three Title </a:t>
            </a:r>
          </a:p>
        </p:txBody>
      </p:sp>
      <p:sp>
        <p:nvSpPr>
          <p:cNvPr id="18" name="Text Placeholder 15"/>
          <p:cNvSpPr>
            <a:spLocks noGrp="1"/>
          </p:cNvSpPr>
          <p:nvPr>
            <p:ph type="body" sz="quarter" idx="17" hasCustomPrompt="1"/>
          </p:nvPr>
        </p:nvSpPr>
        <p:spPr>
          <a:xfrm>
            <a:off x="4274530" y="1880231"/>
            <a:ext cx="3309847" cy="1629212"/>
          </a:xfrm>
          <a:prstGeom prst="rect">
            <a:avLst/>
          </a:prstGeom>
        </p:spPr>
        <p:txBody>
          <a:bodyPr/>
          <a:lstStyle>
            <a:lvl1pPr marL="0" indent="0" defTabSz="609570">
              <a:buNone/>
              <a:defRPr sz="1467"/>
            </a:lvl1pPr>
          </a:lstStyle>
          <a:p>
            <a:pPr lvl="0" defTabSz="609570">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colore</a:t>
            </a:r>
            <a:r>
              <a:rPr lang="en-US">
                <a:latin typeface="Overpass Light" panose="00000400000000000000" pitchFamily="2" charset="0"/>
              </a:rPr>
              <a:t> </a:t>
            </a:r>
            <a:r>
              <a:rPr lang="en-US" err="1">
                <a:latin typeface="Overpass Light" panose="00000400000000000000" pitchFamily="2" charset="0"/>
              </a:rPr>
              <a:t>consectetur</a:t>
            </a:r>
            <a:r>
              <a:rPr lang="en-US">
                <a:latin typeface="Overpass Light" panose="00000400000000000000" pitchFamily="2" charset="0"/>
              </a:rPr>
              <a:t> </a:t>
            </a:r>
            <a:r>
              <a:rPr lang="en-US" err="1">
                <a:latin typeface="Overpass Light" panose="00000400000000000000" pitchFamily="2" charset="0"/>
              </a:rPr>
              <a:t>adipiscing</a:t>
            </a:r>
            <a:r>
              <a:rPr lang="en-US">
                <a:latin typeface="Overpass Light" panose="00000400000000000000" pitchFamily="2" charset="0"/>
              </a:rPr>
              <a:t> </a:t>
            </a:r>
            <a:r>
              <a:rPr lang="en-US" err="1">
                <a:latin typeface="Overpass Light" panose="00000400000000000000" pitchFamily="2" charset="0"/>
              </a:rPr>
              <a:t>elit</a:t>
            </a:r>
            <a:r>
              <a:rPr lang="en-US">
                <a:latin typeface="Overpass Light" panose="00000400000000000000" pitchFamily="2" charset="0"/>
              </a:rPr>
              <a:t>, sed do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p>
          <a:p>
            <a:pPr defTabSz="457189">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endParaRPr lang="en-US">
              <a:latin typeface="Overpass ExtraBold"/>
            </a:endParaRPr>
          </a:p>
        </p:txBody>
      </p:sp>
      <p:sp>
        <p:nvSpPr>
          <p:cNvPr id="17" name="Text Placeholder 13"/>
          <p:cNvSpPr>
            <a:spLocks noGrp="1"/>
          </p:cNvSpPr>
          <p:nvPr>
            <p:ph type="body" sz="quarter" idx="16" hasCustomPrompt="1"/>
          </p:nvPr>
        </p:nvSpPr>
        <p:spPr>
          <a:xfrm>
            <a:off x="4274530" y="1529373"/>
            <a:ext cx="3309847" cy="284820"/>
          </a:xfrm>
          <a:prstGeom prst="rect">
            <a:avLst/>
          </a:prstGeom>
        </p:spPr>
        <p:txBody>
          <a:bodyPr/>
          <a:lstStyle>
            <a:lvl1pPr marL="0" indent="0">
              <a:buNone/>
              <a:defRPr sz="1467">
                <a:solidFill>
                  <a:schemeClr val="bg2"/>
                </a:solidFill>
                <a:latin typeface="+mj-lt"/>
              </a:defRPr>
            </a:lvl1pPr>
          </a:lstStyle>
          <a:p>
            <a:r>
              <a:rPr lang="en-US"/>
              <a:t>Topic Two Title </a:t>
            </a:r>
          </a:p>
        </p:txBody>
      </p:sp>
      <p:sp>
        <p:nvSpPr>
          <p:cNvPr id="16" name="Text Placeholder 15"/>
          <p:cNvSpPr>
            <a:spLocks noGrp="1"/>
          </p:cNvSpPr>
          <p:nvPr>
            <p:ph type="body" sz="quarter" idx="15" hasCustomPrompt="1"/>
          </p:nvPr>
        </p:nvSpPr>
        <p:spPr>
          <a:xfrm>
            <a:off x="674522" y="1880231"/>
            <a:ext cx="3309847" cy="1629212"/>
          </a:xfrm>
          <a:prstGeom prst="rect">
            <a:avLst/>
          </a:prstGeom>
        </p:spPr>
        <p:txBody>
          <a:bodyPr/>
          <a:lstStyle>
            <a:lvl1pPr marL="0" indent="0" defTabSz="609570">
              <a:buNone/>
              <a:defRPr sz="1467"/>
            </a:lvl1pPr>
          </a:lstStyle>
          <a:p>
            <a:pPr lvl="0" defTabSz="609570">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colore</a:t>
            </a:r>
            <a:r>
              <a:rPr lang="en-US">
                <a:latin typeface="Overpass Light" panose="00000400000000000000" pitchFamily="2" charset="0"/>
              </a:rPr>
              <a:t> </a:t>
            </a:r>
            <a:r>
              <a:rPr lang="en-US" err="1">
                <a:latin typeface="Overpass Light" panose="00000400000000000000" pitchFamily="2" charset="0"/>
              </a:rPr>
              <a:t>consectetur</a:t>
            </a:r>
            <a:r>
              <a:rPr lang="en-US">
                <a:latin typeface="Overpass Light" panose="00000400000000000000" pitchFamily="2" charset="0"/>
              </a:rPr>
              <a:t> </a:t>
            </a:r>
            <a:r>
              <a:rPr lang="en-US" err="1">
                <a:latin typeface="Overpass Light" panose="00000400000000000000" pitchFamily="2" charset="0"/>
              </a:rPr>
              <a:t>adipiscing</a:t>
            </a:r>
            <a:r>
              <a:rPr lang="en-US">
                <a:latin typeface="Overpass Light" panose="00000400000000000000" pitchFamily="2" charset="0"/>
              </a:rPr>
              <a:t> </a:t>
            </a:r>
            <a:r>
              <a:rPr lang="en-US" err="1">
                <a:latin typeface="Overpass Light" panose="00000400000000000000" pitchFamily="2" charset="0"/>
              </a:rPr>
              <a:t>elit</a:t>
            </a:r>
            <a:r>
              <a:rPr lang="en-US">
                <a:latin typeface="Overpass Light" panose="00000400000000000000" pitchFamily="2" charset="0"/>
              </a:rPr>
              <a:t>, sed do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p>
          <a:p>
            <a:pPr defTabSz="457189">
              <a:defRPr/>
            </a:pPr>
            <a:r>
              <a:rPr lang="en-US">
                <a:latin typeface="Overpass Light" panose="00000400000000000000" pitchFamily="2" charset="0"/>
              </a:rPr>
              <a:t>Lorem ipsum dolor sit </a:t>
            </a:r>
            <a:r>
              <a:rPr lang="en-US" err="1">
                <a:latin typeface="Overpass Light" panose="00000400000000000000" pitchFamily="2" charset="0"/>
              </a:rPr>
              <a:t>amet</a:t>
            </a:r>
            <a:r>
              <a:rPr lang="en-US">
                <a:latin typeface="Overpass Light" panose="00000400000000000000" pitchFamily="2" charset="0"/>
              </a:rPr>
              <a:t> </a:t>
            </a:r>
            <a:r>
              <a:rPr lang="en-US" err="1">
                <a:latin typeface="Overpass Light" panose="00000400000000000000" pitchFamily="2" charset="0"/>
              </a:rPr>
              <a:t>eiusmod</a:t>
            </a:r>
            <a:r>
              <a:rPr lang="en-US">
                <a:latin typeface="Overpass Light" panose="00000400000000000000" pitchFamily="2" charset="0"/>
              </a:rPr>
              <a:t> </a:t>
            </a:r>
            <a:r>
              <a:rPr lang="en-US" err="1">
                <a:latin typeface="Overpass Light" panose="00000400000000000000" pitchFamily="2" charset="0"/>
              </a:rPr>
              <a:t>tempor</a:t>
            </a:r>
            <a:r>
              <a:rPr lang="en-US">
                <a:latin typeface="Overpass Light" panose="00000400000000000000" pitchFamily="2" charset="0"/>
              </a:rPr>
              <a:t> dolore magna </a:t>
            </a:r>
            <a:r>
              <a:rPr lang="en-US" err="1">
                <a:latin typeface="Overpass Light" panose="00000400000000000000" pitchFamily="2" charset="0"/>
              </a:rPr>
              <a:t>aliqua</a:t>
            </a:r>
            <a:r>
              <a:rPr lang="en-US">
                <a:latin typeface="Overpass Light" panose="00000400000000000000" pitchFamily="2" charset="0"/>
              </a:rPr>
              <a:t>.</a:t>
            </a:r>
            <a:endParaRPr lang="en-US">
              <a:latin typeface="Overpass ExtraBold"/>
            </a:endParaRPr>
          </a:p>
        </p:txBody>
      </p:sp>
      <p:sp>
        <p:nvSpPr>
          <p:cNvPr id="15" name="Text Placeholder 13"/>
          <p:cNvSpPr>
            <a:spLocks noGrp="1"/>
          </p:cNvSpPr>
          <p:nvPr>
            <p:ph type="body" sz="quarter" idx="14" hasCustomPrompt="1"/>
          </p:nvPr>
        </p:nvSpPr>
        <p:spPr>
          <a:xfrm>
            <a:off x="674522" y="1529373"/>
            <a:ext cx="3309847" cy="284820"/>
          </a:xfrm>
          <a:prstGeom prst="rect">
            <a:avLst/>
          </a:prstGeom>
        </p:spPr>
        <p:txBody>
          <a:bodyPr/>
          <a:lstStyle>
            <a:lvl1pPr marL="0" indent="0">
              <a:buNone/>
              <a:defRPr sz="1467">
                <a:solidFill>
                  <a:schemeClr val="bg2"/>
                </a:solidFill>
                <a:latin typeface="+mj-lt"/>
              </a:defRPr>
            </a:lvl1pPr>
          </a:lstStyle>
          <a:p>
            <a:r>
              <a:rPr lang="en-US"/>
              <a:t>Topic One Title </a:t>
            </a:r>
          </a:p>
        </p:txBody>
      </p:sp>
      <p:sp>
        <p:nvSpPr>
          <p:cNvPr id="31" name="Title Placeholder 1">
            <a:extLst>
              <a:ext uri="{FF2B5EF4-FFF2-40B4-BE49-F238E27FC236}">
                <a16:creationId xmlns:a16="http://schemas.microsoft.com/office/drawing/2014/main" id="{91AA2501-2595-6A46-853E-822D616A8F60}"/>
              </a:ext>
            </a:extLst>
          </p:cNvPr>
          <p:cNvSpPr>
            <a:spLocks noGrp="1"/>
          </p:cNvSpPr>
          <p:nvPr>
            <p:ph type="title" hasCustomPrompt="1"/>
          </p:nvPr>
        </p:nvSpPr>
        <p:spPr>
          <a:xfrm>
            <a:off x="659029" y="35861"/>
            <a:ext cx="6273792"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476911314"/>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6-Grouping + Slim Right Image">
    <p:spTree>
      <p:nvGrpSpPr>
        <p:cNvPr id="1" name=""/>
        <p:cNvGrpSpPr/>
        <p:nvPr/>
      </p:nvGrpSpPr>
      <p:grpSpPr>
        <a:xfrm>
          <a:off x="0" y="0"/>
          <a:ext cx="0" cy="0"/>
          <a:chOff x="0" y="0"/>
          <a:chExt cx="0" cy="0"/>
        </a:xfrm>
      </p:grpSpPr>
      <p:sp>
        <p:nvSpPr>
          <p:cNvPr id="23" name="Picture Placeholder 4"/>
          <p:cNvSpPr>
            <a:spLocks noGrp="1"/>
          </p:cNvSpPr>
          <p:nvPr>
            <p:ph type="pic" sz="quarter" idx="27" hasCustomPrompt="1"/>
          </p:nvPr>
        </p:nvSpPr>
        <p:spPr>
          <a:xfrm>
            <a:off x="9701049" y="196851"/>
            <a:ext cx="2258616" cy="6449483"/>
          </a:xfrm>
          <a:prstGeom prst="rect">
            <a:avLst/>
          </a:prstGeom>
          <a:solidFill>
            <a:schemeClr val="tx1">
              <a:lumMod val="20000"/>
              <a:lumOff val="80000"/>
            </a:schemeClr>
          </a:solidFill>
        </p:spPr>
        <p:txBody>
          <a:bodyPr anchor="ctr" anchorCtr="0"/>
          <a:lstStyle>
            <a:lvl1pPr marL="0" indent="0" algn="ctr">
              <a:buFontTx/>
              <a:buNone/>
              <a:defRPr sz="1400">
                <a:solidFill>
                  <a:srgbClr val="FF33CC"/>
                </a:solidFill>
              </a:defRPr>
            </a:lvl1pPr>
          </a:lstStyle>
          <a:p>
            <a:r>
              <a:rPr lang="en-US"/>
              <a:t>Click Icon to Insert </a:t>
            </a:r>
            <a:br>
              <a:rPr lang="en-US"/>
            </a:br>
            <a:r>
              <a:rPr lang="en-US"/>
              <a:t>Background Image.</a:t>
            </a:r>
            <a:br>
              <a:rPr lang="en-US"/>
            </a:br>
            <a:endParaRPr lang="en-US"/>
          </a:p>
          <a:p>
            <a:br>
              <a:rPr lang="en-US"/>
            </a:br>
            <a:r>
              <a:rPr lang="en-US"/>
              <a:t>Remember the </a:t>
            </a:r>
            <a:br>
              <a:rPr lang="en-US"/>
            </a:br>
            <a:r>
              <a:rPr lang="en-US"/>
              <a:t>Image Layer</a:t>
            </a:r>
            <a:br>
              <a:rPr lang="en-US"/>
            </a:br>
            <a:r>
              <a:rPr lang="en-US"/>
              <a:t>Gets Sent to the Back.</a:t>
            </a:r>
          </a:p>
        </p:txBody>
      </p:sp>
      <p:sp>
        <p:nvSpPr>
          <p:cNvPr id="35" name="Slide Number Placeholder 5">
            <a:extLst>
              <a:ext uri="{FF2B5EF4-FFF2-40B4-BE49-F238E27FC236}">
                <a16:creationId xmlns:a16="http://schemas.microsoft.com/office/drawing/2014/main" id="{E3FFD89F-674C-374E-B4B1-487A01DF5723}"/>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bg1"/>
                </a:solidFill>
              </a:defRPr>
            </a:lvl1pPr>
          </a:lstStyle>
          <a:p>
            <a:fld id="{77E42F99-047F-453F-A85C-58D0648A1D53}" type="slidenum">
              <a:rPr lang="en-US" smtClean="0"/>
              <a:pPr/>
              <a:t>‹#›</a:t>
            </a:fld>
            <a:endParaRPr lang="en-US"/>
          </a:p>
        </p:txBody>
      </p:sp>
      <p:pic>
        <p:nvPicPr>
          <p:cNvPr id="29" name="Picture 30">
            <a:extLst>
              <a:ext uri="{FF2B5EF4-FFF2-40B4-BE49-F238E27FC236}">
                <a16:creationId xmlns:a16="http://schemas.microsoft.com/office/drawing/2014/main" id="{BF32FEB5-6404-8646-BBC4-A461494FCBE6}"/>
              </a:ext>
              <a:ext uri="{C183D7F6-B498-43B3-948B-1728B52AA6E4}">
                <adec:decorative xmlns:adec="http://schemas.microsoft.com/office/drawing/2017/decorative" val="1"/>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11198974" y="336250"/>
            <a:ext cx="660933" cy="660933"/>
          </a:xfrm>
          <a:prstGeom prst="rect">
            <a:avLst/>
          </a:prstGeom>
        </p:spPr>
      </p:pic>
      <p:sp>
        <p:nvSpPr>
          <p:cNvPr id="2" name="Footer Placeholder 1">
            <a:extLst>
              <a:ext uri="{FF2B5EF4-FFF2-40B4-BE49-F238E27FC236}">
                <a16:creationId xmlns:a16="http://schemas.microsoft.com/office/drawing/2014/main" id="{C9A555B0-DE95-074C-9099-60D2894B6C45}"/>
              </a:ext>
            </a:extLst>
          </p:cNvPr>
          <p:cNvSpPr>
            <a:spLocks noGrp="1"/>
          </p:cNvSpPr>
          <p:nvPr>
            <p:ph type="ftr" sz="quarter" idx="28"/>
          </p:nvPr>
        </p:nvSpPr>
        <p:spPr/>
        <p:txBody>
          <a:bodyPr/>
          <a:lstStyle/>
          <a:p>
            <a:pPr algn="l"/>
            <a:r>
              <a:rPr lang="en-US"/>
              <a:t>|  Confidential</a:t>
            </a:r>
          </a:p>
        </p:txBody>
      </p:sp>
      <p:sp>
        <p:nvSpPr>
          <p:cNvPr id="28" name="Text Placeholder 15"/>
          <p:cNvSpPr>
            <a:spLocks noGrp="1"/>
          </p:cNvSpPr>
          <p:nvPr>
            <p:ph type="body" sz="quarter" idx="25" hasCustomPrompt="1"/>
          </p:nvPr>
        </p:nvSpPr>
        <p:spPr>
          <a:xfrm>
            <a:off x="6658585" y="4423711"/>
            <a:ext cx="2749385" cy="1511220"/>
          </a:xfrm>
          <a:prstGeom prst="rect">
            <a:avLst/>
          </a:prstGeom>
        </p:spPr>
        <p:txBody>
          <a:bodyPr/>
          <a:lstStyle>
            <a:lvl1pPr marL="0" indent="0">
              <a:buNone/>
              <a:defRPr sz="1467"/>
            </a:lvl1pPr>
          </a:lstStyle>
          <a:p>
            <a:pPr lvl="0"/>
            <a:r>
              <a:rPr lang="en-US"/>
              <a:t>Click to edit this copy.</a:t>
            </a:r>
          </a:p>
        </p:txBody>
      </p:sp>
      <p:sp>
        <p:nvSpPr>
          <p:cNvPr id="27" name="Text Placeholder 13"/>
          <p:cNvSpPr>
            <a:spLocks noGrp="1"/>
          </p:cNvSpPr>
          <p:nvPr>
            <p:ph type="body" sz="quarter" idx="24" hasCustomPrompt="1"/>
          </p:nvPr>
        </p:nvSpPr>
        <p:spPr>
          <a:xfrm>
            <a:off x="6658585" y="4047799"/>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22" name="Text Placeholder 15"/>
          <p:cNvSpPr>
            <a:spLocks noGrp="1"/>
          </p:cNvSpPr>
          <p:nvPr>
            <p:ph type="body" sz="quarter" idx="21" hasCustomPrompt="1"/>
          </p:nvPr>
        </p:nvSpPr>
        <p:spPr>
          <a:xfrm>
            <a:off x="3661432" y="4423711"/>
            <a:ext cx="2749385" cy="1511220"/>
          </a:xfrm>
          <a:prstGeom prst="rect">
            <a:avLst/>
          </a:prstGeom>
        </p:spPr>
        <p:txBody>
          <a:bodyPr/>
          <a:lstStyle>
            <a:lvl1pPr marL="0" indent="0">
              <a:buNone/>
              <a:defRPr sz="1467"/>
            </a:lvl1pPr>
          </a:lstStyle>
          <a:p>
            <a:pPr lvl="0"/>
            <a:r>
              <a:rPr lang="en-US"/>
              <a:t>Click to edit this copy.</a:t>
            </a:r>
          </a:p>
        </p:txBody>
      </p:sp>
      <p:sp>
        <p:nvSpPr>
          <p:cNvPr id="21" name="Text Placeholder 13"/>
          <p:cNvSpPr>
            <a:spLocks noGrp="1"/>
          </p:cNvSpPr>
          <p:nvPr>
            <p:ph type="body" sz="quarter" idx="20" hasCustomPrompt="1"/>
          </p:nvPr>
        </p:nvSpPr>
        <p:spPr>
          <a:xfrm>
            <a:off x="3661432" y="4047799"/>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20" name="Text Placeholder 15"/>
          <p:cNvSpPr>
            <a:spLocks noGrp="1"/>
          </p:cNvSpPr>
          <p:nvPr>
            <p:ph type="body" sz="quarter" idx="19" hasCustomPrompt="1"/>
          </p:nvPr>
        </p:nvSpPr>
        <p:spPr>
          <a:xfrm>
            <a:off x="674522" y="4423711"/>
            <a:ext cx="2749385" cy="1511220"/>
          </a:xfrm>
          <a:prstGeom prst="rect">
            <a:avLst/>
          </a:prstGeom>
        </p:spPr>
        <p:txBody>
          <a:bodyPr/>
          <a:lstStyle>
            <a:lvl1pPr marL="0" indent="0">
              <a:buNone/>
              <a:defRPr sz="1467"/>
            </a:lvl1pPr>
          </a:lstStyle>
          <a:p>
            <a:pPr lvl="0"/>
            <a:r>
              <a:rPr lang="en-US"/>
              <a:t>Click to edit this copy.</a:t>
            </a:r>
          </a:p>
        </p:txBody>
      </p:sp>
      <p:sp>
        <p:nvSpPr>
          <p:cNvPr id="19" name="Text Placeholder 13"/>
          <p:cNvSpPr>
            <a:spLocks noGrp="1"/>
          </p:cNvSpPr>
          <p:nvPr>
            <p:ph type="body" sz="quarter" idx="18" hasCustomPrompt="1"/>
          </p:nvPr>
        </p:nvSpPr>
        <p:spPr>
          <a:xfrm>
            <a:off x="674522" y="4047799"/>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26" name="Text Placeholder 15"/>
          <p:cNvSpPr>
            <a:spLocks noGrp="1"/>
          </p:cNvSpPr>
          <p:nvPr>
            <p:ph type="body" sz="quarter" idx="23" hasCustomPrompt="1"/>
          </p:nvPr>
        </p:nvSpPr>
        <p:spPr>
          <a:xfrm>
            <a:off x="6658585" y="2062947"/>
            <a:ext cx="2749385" cy="1511220"/>
          </a:xfrm>
          <a:prstGeom prst="rect">
            <a:avLst/>
          </a:prstGeom>
        </p:spPr>
        <p:txBody>
          <a:bodyPr/>
          <a:lstStyle>
            <a:lvl1pPr marL="0" indent="0">
              <a:buNone/>
              <a:defRPr sz="1467"/>
            </a:lvl1pPr>
          </a:lstStyle>
          <a:p>
            <a:pPr lvl="0"/>
            <a:r>
              <a:rPr lang="en-US"/>
              <a:t>Click to edit this copy.</a:t>
            </a:r>
          </a:p>
        </p:txBody>
      </p:sp>
      <p:sp>
        <p:nvSpPr>
          <p:cNvPr id="25" name="Text Placeholder 13"/>
          <p:cNvSpPr>
            <a:spLocks noGrp="1"/>
          </p:cNvSpPr>
          <p:nvPr>
            <p:ph type="body" sz="quarter" idx="22" hasCustomPrompt="1"/>
          </p:nvPr>
        </p:nvSpPr>
        <p:spPr>
          <a:xfrm>
            <a:off x="6658585" y="1687037"/>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18" name="Text Placeholder 15"/>
          <p:cNvSpPr>
            <a:spLocks noGrp="1"/>
          </p:cNvSpPr>
          <p:nvPr>
            <p:ph type="body" sz="quarter" idx="17" hasCustomPrompt="1"/>
          </p:nvPr>
        </p:nvSpPr>
        <p:spPr>
          <a:xfrm>
            <a:off x="3661432" y="2062947"/>
            <a:ext cx="2749385" cy="1511220"/>
          </a:xfrm>
          <a:prstGeom prst="rect">
            <a:avLst/>
          </a:prstGeom>
        </p:spPr>
        <p:txBody>
          <a:bodyPr/>
          <a:lstStyle>
            <a:lvl1pPr marL="0" indent="0">
              <a:buNone/>
              <a:defRPr sz="1467"/>
            </a:lvl1pPr>
          </a:lstStyle>
          <a:p>
            <a:pPr lvl="0"/>
            <a:r>
              <a:rPr lang="en-US"/>
              <a:t>Click to edit this copy.</a:t>
            </a:r>
          </a:p>
        </p:txBody>
      </p:sp>
      <p:sp>
        <p:nvSpPr>
          <p:cNvPr id="17" name="Text Placeholder 13"/>
          <p:cNvSpPr>
            <a:spLocks noGrp="1"/>
          </p:cNvSpPr>
          <p:nvPr>
            <p:ph type="body" sz="quarter" idx="16" hasCustomPrompt="1"/>
          </p:nvPr>
        </p:nvSpPr>
        <p:spPr>
          <a:xfrm>
            <a:off x="3661432" y="1687037"/>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16" name="Text Placeholder 15"/>
          <p:cNvSpPr>
            <a:spLocks noGrp="1"/>
          </p:cNvSpPr>
          <p:nvPr>
            <p:ph type="body" sz="quarter" idx="15" hasCustomPrompt="1"/>
          </p:nvPr>
        </p:nvSpPr>
        <p:spPr>
          <a:xfrm>
            <a:off x="674522" y="2062947"/>
            <a:ext cx="2749385" cy="1511220"/>
          </a:xfrm>
          <a:prstGeom prst="rect">
            <a:avLst/>
          </a:prstGeom>
        </p:spPr>
        <p:txBody>
          <a:bodyPr/>
          <a:lstStyle>
            <a:lvl1pPr marL="0" indent="0">
              <a:buNone/>
              <a:defRPr sz="1467"/>
            </a:lvl1pPr>
          </a:lstStyle>
          <a:p>
            <a:pPr lvl="0"/>
            <a:r>
              <a:rPr lang="en-US"/>
              <a:t>Click to edit this copy.</a:t>
            </a:r>
          </a:p>
        </p:txBody>
      </p:sp>
      <p:sp>
        <p:nvSpPr>
          <p:cNvPr id="15" name="Text Placeholder 13"/>
          <p:cNvSpPr>
            <a:spLocks noGrp="1"/>
          </p:cNvSpPr>
          <p:nvPr>
            <p:ph type="body" sz="quarter" idx="14" hasCustomPrompt="1"/>
          </p:nvPr>
        </p:nvSpPr>
        <p:spPr>
          <a:xfrm>
            <a:off x="674522" y="1687037"/>
            <a:ext cx="2749385" cy="266700"/>
          </a:xfrm>
          <a:prstGeom prst="rect">
            <a:avLst/>
          </a:prstGeom>
        </p:spPr>
        <p:txBody>
          <a:bodyPr/>
          <a:lstStyle>
            <a:lvl1pPr marL="0" indent="0">
              <a:buNone/>
              <a:defRPr sz="1467">
                <a:solidFill>
                  <a:schemeClr val="bg2"/>
                </a:solidFill>
                <a:latin typeface="+mj-lt"/>
              </a:defRPr>
            </a:lvl1pPr>
          </a:lstStyle>
          <a:p>
            <a:pPr lvl="0"/>
            <a:r>
              <a:rPr lang="en-US"/>
              <a:t>Edit Topic Copy</a:t>
            </a:r>
          </a:p>
        </p:txBody>
      </p:sp>
      <p:sp>
        <p:nvSpPr>
          <p:cNvPr id="37" name="Title Placeholder 1">
            <a:extLst>
              <a:ext uri="{FF2B5EF4-FFF2-40B4-BE49-F238E27FC236}">
                <a16:creationId xmlns:a16="http://schemas.microsoft.com/office/drawing/2014/main" id="{FFA32EA3-FE08-CA40-B63E-80F940C75DE8}"/>
              </a:ext>
            </a:extLst>
          </p:cNvPr>
          <p:cNvSpPr>
            <a:spLocks noGrp="1"/>
          </p:cNvSpPr>
          <p:nvPr>
            <p:ph type="title" hasCustomPrompt="1"/>
          </p:nvPr>
        </p:nvSpPr>
        <p:spPr>
          <a:xfrm>
            <a:off x="659029" y="35861"/>
            <a:ext cx="6273792"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221909787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Agenda/Content">
    <p:spTree>
      <p:nvGrpSpPr>
        <p:cNvPr id="1" name=""/>
        <p:cNvGrpSpPr/>
        <p:nvPr/>
      </p:nvGrpSpPr>
      <p:grpSpPr>
        <a:xfrm>
          <a:off x="0" y="0"/>
          <a:ext cx="0" cy="0"/>
          <a:chOff x="0" y="0"/>
          <a:chExt cx="0" cy="0"/>
        </a:xfrm>
      </p:grpSpPr>
      <p:sp>
        <p:nvSpPr>
          <p:cNvPr id="5" name="Picture Placeholder 4"/>
          <p:cNvSpPr>
            <a:spLocks noGrp="1"/>
          </p:cNvSpPr>
          <p:nvPr>
            <p:ph type="pic" sz="quarter" idx="14" hasCustomPrompt="1"/>
          </p:nvPr>
        </p:nvSpPr>
        <p:spPr>
          <a:xfrm>
            <a:off x="9165167" y="203208"/>
            <a:ext cx="2794000" cy="6466417"/>
          </a:xfrm>
          <a:solidFill>
            <a:srgbClr val="EAEAEA"/>
          </a:solidFill>
        </p:spPr>
        <p:txBody>
          <a:bodyPr anchor="ctr" anchorCtr="0"/>
          <a:lstStyle>
            <a:lvl1pPr marL="0" indent="0" algn="ctr">
              <a:buFontTx/>
              <a:buNone/>
              <a:defRPr baseline="0"/>
            </a:lvl1pPr>
          </a:lstStyle>
          <a:p>
            <a:r>
              <a:rPr lang="en-US" dirty="0"/>
              <a:t>Click icon</a:t>
            </a:r>
            <a:br>
              <a:rPr lang="en-US" dirty="0"/>
            </a:br>
            <a:br>
              <a:rPr lang="en-US" dirty="0"/>
            </a:br>
            <a:r>
              <a:rPr lang="en-US" dirty="0"/>
              <a:t>to insert photo</a:t>
            </a:r>
          </a:p>
        </p:txBody>
      </p:sp>
      <p:cxnSp>
        <p:nvCxnSpPr>
          <p:cNvPr id="8" name="Straight Connector 7"/>
          <p:cNvCxnSpPr/>
          <p:nvPr/>
        </p:nvCxnSpPr>
        <p:spPr bwMode="gray">
          <a:xfrm>
            <a:off x="660406" y="1161495"/>
            <a:ext cx="1846263"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660403" y="35861"/>
            <a:ext cx="7792720" cy="960513"/>
          </a:xfrm>
        </p:spPr>
        <p:txBody>
          <a:bodyPr/>
          <a:lstStyle/>
          <a:p>
            <a:r>
              <a:rPr lang="en-US"/>
              <a:t>Click to edit Master title style</a:t>
            </a:r>
            <a:endParaRPr lang="en-US" dirty="0"/>
          </a:p>
        </p:txBody>
      </p:sp>
      <p:sp>
        <p:nvSpPr>
          <p:cNvPr id="6" name="Slide Number Placeholder 5"/>
          <p:cNvSpPr>
            <a:spLocks noGrp="1"/>
          </p:cNvSpPr>
          <p:nvPr>
            <p:ph type="sldNum" sz="quarter" idx="12"/>
          </p:nvPr>
        </p:nvSpPr>
        <p:spPr/>
        <p:txBody>
          <a:bodyPr/>
          <a:lstStyle/>
          <a:p>
            <a:fld id="{77E42F99-047F-453F-A85C-58D0648A1D53}" type="slidenum">
              <a:rPr lang="en-US" smtClean="0"/>
              <a:t>‹#›</a:t>
            </a:fld>
            <a:endParaRPr lang="en-US"/>
          </a:p>
        </p:txBody>
      </p:sp>
      <p:sp>
        <p:nvSpPr>
          <p:cNvPr id="9" name="Text Placeholder 11"/>
          <p:cNvSpPr>
            <a:spLocks noGrp="1"/>
          </p:cNvSpPr>
          <p:nvPr>
            <p:ph type="body" sz="quarter" idx="13" hasCustomPrompt="1"/>
          </p:nvPr>
        </p:nvSpPr>
        <p:spPr>
          <a:xfrm>
            <a:off x="660406" y="1386785"/>
            <a:ext cx="7793057" cy="4468671"/>
          </a:xfrm>
        </p:spPr>
        <p:txBody>
          <a:bodyPr/>
          <a:lstStyle>
            <a:lvl1pPr marL="606734" indent="-606734">
              <a:spcBef>
                <a:spcPts val="2401"/>
              </a:spcBef>
              <a:buNone/>
              <a:tabLst>
                <a:tab pos="609554" algn="l"/>
                <a:tab pos="8333398" algn="l"/>
              </a:tabLst>
              <a:defRPr sz="2489">
                <a:latin typeface="+mj-lt"/>
              </a:defRPr>
            </a:lvl1pPr>
            <a:lvl2pPr marL="1066720" indent="0">
              <a:spcBef>
                <a:spcPts val="801"/>
              </a:spcBef>
              <a:buNone/>
              <a:defRPr sz="2133"/>
            </a:lvl2pPr>
            <a:lvl3pPr marL="1219108" indent="0">
              <a:buNone/>
              <a:defRPr/>
            </a:lvl3pPr>
            <a:lvl4pPr marL="1828662" indent="0">
              <a:buNone/>
              <a:defRPr/>
            </a:lvl4pPr>
            <a:lvl5pPr marL="2438218" indent="0">
              <a:buNone/>
              <a:defRPr/>
            </a:lvl5pPr>
          </a:lstStyle>
          <a:p>
            <a:pPr lvl="0"/>
            <a:r>
              <a:rPr lang="en-US" dirty="0"/>
              <a:t>#	Edit Master text	##:##</a:t>
            </a:r>
          </a:p>
          <a:p>
            <a:pPr lvl="1"/>
            <a:r>
              <a:rPr lang="en-US" dirty="0"/>
              <a:t>Sub agenda item</a:t>
            </a:r>
          </a:p>
        </p:txBody>
      </p:sp>
    </p:spTree>
    <p:extLst>
      <p:ext uri="{BB962C8B-B14F-4D97-AF65-F5344CB8AC3E}">
        <p14:creationId xmlns:p14="http://schemas.microsoft.com/office/powerpoint/2010/main" val="496948095"/>
      </p:ext>
    </p:extLst>
  </p:cSld>
  <p:clrMapOvr>
    <a:masterClrMapping/>
  </p:clrMapOvr>
  <p:extLst>
    <p:ext uri="{DCECCB84-F9BA-43D5-87BE-67443E8EF086}">
      <p15:sldGuideLst xmlns:p15="http://schemas.microsoft.com/office/powerpoint/2012/main">
        <p15:guide id="1" orient="horz" pos="3149">
          <p15:clr>
            <a:srgbClr val="5ACBF0"/>
          </p15:clr>
        </p15:guide>
        <p15:guide id="2" orient="horz" pos="96">
          <p15:clr>
            <a:srgbClr val="5ACBF0"/>
          </p15:clr>
        </p15:guide>
        <p15:guide id="5" pos="4331">
          <p15:clr>
            <a:srgbClr val="5ACBF0"/>
          </p15:clr>
        </p15:guide>
        <p15:guide id="6" pos="5643">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cSld name="No 1st Bullet Title, Sub and Content w Accent Bar">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660743" y="1821821"/>
            <a:ext cx="10604500" cy="4025911"/>
          </a:xfrm>
        </p:spPr>
        <p:txBody>
          <a:bodyPr/>
          <a:lstStyle>
            <a:lvl1pPr marL="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60740" y="35515"/>
            <a:ext cx="10604501" cy="96051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77E42F99-047F-453F-A85C-58D0648A1D53}" type="slidenum">
              <a:rPr lang="en-US" smtClean="0"/>
              <a:pPr/>
              <a:t>‹#›</a:t>
            </a:fld>
            <a:endParaRPr lang="en-US" dirty="0"/>
          </a:p>
        </p:txBody>
      </p:sp>
      <p:sp>
        <p:nvSpPr>
          <p:cNvPr id="9" name="Text Placeholder 6"/>
          <p:cNvSpPr>
            <a:spLocks noGrp="1"/>
          </p:cNvSpPr>
          <p:nvPr>
            <p:ph type="body" sz="quarter" idx="13" hasCustomPrompt="1"/>
          </p:nvPr>
        </p:nvSpPr>
        <p:spPr>
          <a:xfrm>
            <a:off x="670901" y="1394403"/>
            <a:ext cx="10593844" cy="314327"/>
          </a:xfrm>
        </p:spPr>
        <p:txBody>
          <a:bodyPr anchor="b" anchorCtr="0"/>
          <a:lstStyle>
            <a:lvl1pPr marL="0" indent="0">
              <a:buNone/>
              <a:defRPr sz="2844">
                <a:latin typeface="+mj-lt"/>
              </a:defRPr>
            </a:lvl1pPr>
          </a:lstStyle>
          <a:p>
            <a:pPr lvl="0"/>
            <a:r>
              <a:rPr lang="en-US" dirty="0"/>
              <a:t>Edit Master subtitle</a:t>
            </a:r>
          </a:p>
        </p:txBody>
      </p:sp>
      <p:cxnSp>
        <p:nvCxnSpPr>
          <p:cNvPr id="8" name="Straight Connector 7"/>
          <p:cNvCxnSpPr/>
          <p:nvPr/>
        </p:nvCxnSpPr>
        <p:spPr bwMode="gray">
          <a:xfrm>
            <a:off x="660406" y="1161149"/>
            <a:ext cx="1846263"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68532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ype/Test Box (no subhea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DA4241A-B2AD-EB42-8192-7BD9071B4FA5}"/>
              </a:ext>
            </a:extLst>
          </p:cNvPr>
          <p:cNvSpPr>
            <a:spLocks noGrp="1"/>
          </p:cNvSpPr>
          <p:nvPr>
            <p:ph type="ftr" sz="quarter" idx="13"/>
          </p:nvPr>
        </p:nvSpPr>
        <p:spPr/>
        <p:txBody>
          <a:bodyPr/>
          <a:lstStyle/>
          <a:p>
            <a:pPr algn="l"/>
            <a:r>
              <a:rPr lang="en-US" dirty="0"/>
              <a:t>|  Confidential</a:t>
            </a:r>
          </a:p>
        </p:txBody>
      </p:sp>
      <p:sp>
        <p:nvSpPr>
          <p:cNvPr id="9" name="Title Placeholder 1">
            <a:extLst>
              <a:ext uri="{FF2B5EF4-FFF2-40B4-BE49-F238E27FC236}">
                <a16:creationId xmlns:a16="http://schemas.microsoft.com/office/drawing/2014/main" id="{09D0A884-2939-6045-86D0-A38D4D7DCE21}"/>
              </a:ext>
            </a:extLst>
          </p:cNvPr>
          <p:cNvSpPr>
            <a:spLocks noGrp="1"/>
          </p:cNvSpPr>
          <p:nvPr>
            <p:ph type="title" hasCustomPrompt="1"/>
          </p:nvPr>
        </p:nvSpPr>
        <p:spPr>
          <a:xfrm>
            <a:off x="659029" y="35861"/>
            <a:ext cx="10123895" cy="960513"/>
          </a:xfrm>
          <a:prstGeom prst="rect">
            <a:avLst/>
          </a:prstGeom>
        </p:spPr>
        <p:txBody>
          <a:bodyPr vert="horz" lIns="0" tIns="0" rIns="0" bIns="0" rtlCol="0" anchor="b" anchorCtr="0">
            <a:noAutofit/>
          </a:bodyPr>
          <a:lstStyle/>
          <a:p>
            <a:r>
              <a:rPr lang="en-US"/>
              <a:t>Click To Edit Page Title Copy</a:t>
            </a:r>
          </a:p>
        </p:txBody>
      </p:sp>
      <p:sp>
        <p:nvSpPr>
          <p:cNvPr id="13" name="Slide Number Placeholder 5">
            <a:extLst>
              <a:ext uri="{FF2B5EF4-FFF2-40B4-BE49-F238E27FC236}">
                <a16:creationId xmlns:a16="http://schemas.microsoft.com/office/drawing/2014/main" id="{DACA69A9-5C8E-E74D-977D-C8BD6BFACD93}"/>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5" name="Content Placeholder 2">
            <a:extLst>
              <a:ext uri="{FF2B5EF4-FFF2-40B4-BE49-F238E27FC236}">
                <a16:creationId xmlns:a16="http://schemas.microsoft.com/office/drawing/2014/main" id="{4FBA920A-446D-E141-AC07-BF9B002C7764}"/>
              </a:ext>
            </a:extLst>
          </p:cNvPr>
          <p:cNvSpPr>
            <a:spLocks noGrp="1"/>
          </p:cNvSpPr>
          <p:nvPr>
            <p:ph sz="half" idx="1" hasCustomPrompt="1"/>
          </p:nvPr>
        </p:nvSpPr>
        <p:spPr>
          <a:xfrm>
            <a:off x="680206" y="1655411"/>
            <a:ext cx="10574449" cy="4451572"/>
          </a:xfrm>
          <a:prstGeom prst="rect">
            <a:avLst/>
          </a:prstGeom>
        </p:spPr>
        <p:txBody>
          <a:bodyPr/>
          <a:lstStyle>
            <a:lvl1pPr>
              <a:defRPr sz="1600"/>
            </a:lvl1pPr>
            <a:lvl2pPr marL="539737" indent="-228594">
              <a:tabLst/>
              <a:defRPr sz="1600"/>
            </a:lvl2pPr>
            <a:lvl3pPr marL="766214" indent="-228594">
              <a:tabLst/>
              <a:defRPr sz="1600"/>
            </a:lvl3pPr>
            <a:lvl4pPr marL="994808" indent="-228594">
              <a:tabLst/>
              <a:defRPr sz="1600"/>
            </a:lvl4pPr>
            <a:lvl5pPr marL="1223403" indent="-228594">
              <a:tabLst/>
              <a:defRPr sz="16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559010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cSld name="Title, Sub and Content w Accent Bar">
    <p:spTree>
      <p:nvGrpSpPr>
        <p:cNvPr id="1" name=""/>
        <p:cNvGrpSpPr/>
        <p:nvPr/>
      </p:nvGrpSpPr>
      <p:grpSpPr>
        <a:xfrm>
          <a:off x="0" y="0"/>
          <a:ext cx="0" cy="0"/>
          <a:chOff x="0" y="0"/>
          <a:chExt cx="0" cy="0"/>
        </a:xfrm>
      </p:grpSpPr>
      <p:sp>
        <p:nvSpPr>
          <p:cNvPr id="10" name="Text Placeholder 9"/>
          <p:cNvSpPr>
            <a:spLocks noGrp="1"/>
          </p:cNvSpPr>
          <p:nvPr>
            <p:ph type="body" sz="quarter" idx="14"/>
          </p:nvPr>
        </p:nvSpPr>
        <p:spPr>
          <a:xfrm>
            <a:off x="660405" y="1826424"/>
            <a:ext cx="10604500" cy="401040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1"/>
          <p:cNvSpPr>
            <a:spLocks noGrp="1"/>
          </p:cNvSpPr>
          <p:nvPr>
            <p:ph type="title"/>
          </p:nvPr>
        </p:nvSpPr>
        <p:spPr>
          <a:xfrm>
            <a:off x="660400" y="40121"/>
            <a:ext cx="10604501" cy="96051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77E42F99-047F-453F-A85C-58D0648A1D53}" type="slidenum">
              <a:rPr lang="en-US" smtClean="0"/>
              <a:pPr/>
              <a:t>‹#›</a:t>
            </a:fld>
            <a:endParaRPr lang="en-US" dirty="0"/>
          </a:p>
        </p:txBody>
      </p:sp>
      <p:sp>
        <p:nvSpPr>
          <p:cNvPr id="9" name="Text Placeholder 6"/>
          <p:cNvSpPr>
            <a:spLocks noGrp="1"/>
          </p:cNvSpPr>
          <p:nvPr>
            <p:ph type="body" sz="quarter" idx="13" hasCustomPrompt="1"/>
          </p:nvPr>
        </p:nvSpPr>
        <p:spPr>
          <a:xfrm>
            <a:off x="670565" y="1399013"/>
            <a:ext cx="10593844" cy="314327"/>
          </a:xfrm>
        </p:spPr>
        <p:txBody>
          <a:bodyPr anchor="b" anchorCtr="0"/>
          <a:lstStyle>
            <a:lvl1pPr marL="0" indent="0">
              <a:buNone/>
              <a:defRPr sz="2844">
                <a:latin typeface="+mj-lt"/>
              </a:defRPr>
            </a:lvl1pPr>
          </a:lstStyle>
          <a:p>
            <a:pPr lvl="0"/>
            <a:r>
              <a:rPr lang="en-US" dirty="0"/>
              <a:t>Edit Master subtitle</a:t>
            </a:r>
          </a:p>
        </p:txBody>
      </p:sp>
      <p:cxnSp>
        <p:nvCxnSpPr>
          <p:cNvPr id="8" name="Straight Connector 7"/>
          <p:cNvCxnSpPr/>
          <p:nvPr/>
        </p:nvCxnSpPr>
        <p:spPr bwMode="gray">
          <a:xfrm>
            <a:off x="660067" y="1165759"/>
            <a:ext cx="1846263"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961456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cSld name="1_No 1st Bullet Title, Sub and Content w Accent Bar">
    <p:spTree>
      <p:nvGrpSpPr>
        <p:cNvPr id="1" name=""/>
        <p:cNvGrpSpPr/>
        <p:nvPr/>
      </p:nvGrpSpPr>
      <p:grpSpPr>
        <a:xfrm>
          <a:off x="0" y="0"/>
          <a:ext cx="0" cy="0"/>
          <a:chOff x="0" y="0"/>
          <a:chExt cx="0" cy="0"/>
        </a:xfrm>
      </p:grpSpPr>
      <p:sp>
        <p:nvSpPr>
          <p:cNvPr id="2" name="Title 1"/>
          <p:cNvSpPr>
            <a:spLocks noGrp="1"/>
          </p:cNvSpPr>
          <p:nvPr>
            <p:ph type="title"/>
          </p:nvPr>
        </p:nvSpPr>
        <p:spPr>
          <a:xfrm>
            <a:off x="660400" y="35004"/>
            <a:ext cx="10604501" cy="96051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77E42F99-047F-453F-A85C-58D0648A1D53}" type="slidenum">
              <a:rPr lang="en-US" smtClean="0"/>
              <a:pPr/>
              <a:t>‹#›</a:t>
            </a:fld>
            <a:endParaRPr lang="en-US" dirty="0"/>
          </a:p>
        </p:txBody>
      </p:sp>
      <p:sp>
        <p:nvSpPr>
          <p:cNvPr id="8" name="Freeform 7"/>
          <p:cNvSpPr/>
          <p:nvPr/>
        </p:nvSpPr>
        <p:spPr>
          <a:xfrm>
            <a:off x="4152902" y="4972055"/>
            <a:ext cx="8048625" cy="1028700"/>
          </a:xfrm>
          <a:custGeom>
            <a:avLst/>
            <a:gdLst>
              <a:gd name="connsiteX0" fmla="*/ 8048625 w 8048625"/>
              <a:gd name="connsiteY0" fmla="*/ 0 h 1028700"/>
              <a:gd name="connsiteX1" fmla="*/ 0 w 8048625"/>
              <a:gd name="connsiteY1" fmla="*/ 0 h 1028700"/>
              <a:gd name="connsiteX2" fmla="*/ 0 w 8048625"/>
              <a:gd name="connsiteY2" fmla="*/ 1028700 h 1028700"/>
              <a:gd name="connsiteX3" fmla="*/ 8048625 w 8048625"/>
              <a:gd name="connsiteY3" fmla="*/ 1028700 h 1028700"/>
            </a:gdLst>
            <a:ahLst/>
            <a:cxnLst>
              <a:cxn ang="0">
                <a:pos x="connsiteX0" y="connsiteY0"/>
              </a:cxn>
              <a:cxn ang="0">
                <a:pos x="connsiteX1" y="connsiteY1"/>
              </a:cxn>
              <a:cxn ang="0">
                <a:pos x="connsiteX2" y="connsiteY2"/>
              </a:cxn>
              <a:cxn ang="0">
                <a:pos x="connsiteX3" y="connsiteY3"/>
              </a:cxn>
            </a:cxnLst>
            <a:rect l="l" t="t" r="r" b="b"/>
            <a:pathLst>
              <a:path w="8048625" h="1028700">
                <a:moveTo>
                  <a:pt x="8048625" y="0"/>
                </a:moveTo>
                <a:lnTo>
                  <a:pt x="0" y="0"/>
                </a:lnTo>
                <a:lnTo>
                  <a:pt x="0" y="1028700"/>
                </a:lnTo>
                <a:lnTo>
                  <a:pt x="8048625" y="1028700"/>
                </a:lnTo>
              </a:path>
            </a:pathLst>
          </a:custGeom>
          <a:noFill/>
          <a:ln w="25400">
            <a:gradFill>
              <a:gsLst>
                <a:gs pos="0">
                  <a:schemeClr val="accent1"/>
                </a:gs>
                <a:gs pos="100000">
                  <a:schemeClr val="accent2"/>
                </a:gs>
              </a:gsLst>
              <a:lin ang="0" scaled="0"/>
            </a:gra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1"/>
          </a:p>
        </p:txBody>
      </p:sp>
      <p:sp>
        <p:nvSpPr>
          <p:cNvPr id="11" name="Text Placeholder 9"/>
          <p:cNvSpPr>
            <a:spLocks noGrp="1"/>
          </p:cNvSpPr>
          <p:nvPr>
            <p:ph type="body" sz="quarter" idx="15"/>
          </p:nvPr>
        </p:nvSpPr>
        <p:spPr>
          <a:xfrm>
            <a:off x="4667250" y="5198274"/>
            <a:ext cx="7156452" cy="576263"/>
          </a:xfrm>
        </p:spPr>
        <p:txBody>
          <a:bodyPr anchor="ctr" anchorCtr="0"/>
          <a:lstStyle>
            <a:lvl1pPr marL="0" indent="0">
              <a:buFontTx/>
              <a:buNone/>
              <a:defRPr sz="2489"/>
            </a:lvl1pPr>
          </a:lstStyle>
          <a:p>
            <a:pPr lvl="0"/>
            <a:r>
              <a:rPr lang="en-US"/>
              <a:t>Click to edit Master text styles</a:t>
            </a:r>
          </a:p>
        </p:txBody>
      </p:sp>
      <p:sp>
        <p:nvSpPr>
          <p:cNvPr id="12" name="Text Placeholder 9"/>
          <p:cNvSpPr>
            <a:spLocks noGrp="1"/>
          </p:cNvSpPr>
          <p:nvPr>
            <p:ph type="body" sz="quarter" idx="16"/>
          </p:nvPr>
        </p:nvSpPr>
        <p:spPr>
          <a:xfrm>
            <a:off x="660405" y="1821309"/>
            <a:ext cx="10604500" cy="2452169"/>
          </a:xfrm>
        </p:spPr>
        <p:txBody>
          <a:bodyPr/>
          <a:lstStyle>
            <a:lvl1pPr marL="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6"/>
          <p:cNvSpPr>
            <a:spLocks noGrp="1"/>
          </p:cNvSpPr>
          <p:nvPr>
            <p:ph type="body" sz="quarter" idx="17" hasCustomPrompt="1"/>
          </p:nvPr>
        </p:nvSpPr>
        <p:spPr>
          <a:xfrm>
            <a:off x="670565" y="1393891"/>
            <a:ext cx="10593844" cy="314327"/>
          </a:xfrm>
        </p:spPr>
        <p:txBody>
          <a:bodyPr anchor="b" anchorCtr="0"/>
          <a:lstStyle>
            <a:lvl1pPr marL="0" indent="0">
              <a:buNone/>
              <a:defRPr sz="2844">
                <a:latin typeface="+mj-lt"/>
              </a:defRPr>
            </a:lvl1pPr>
          </a:lstStyle>
          <a:p>
            <a:pPr lvl="0"/>
            <a:r>
              <a:rPr lang="en-US" dirty="0"/>
              <a:t>Edit Master subtitle</a:t>
            </a:r>
          </a:p>
        </p:txBody>
      </p:sp>
      <p:cxnSp>
        <p:nvCxnSpPr>
          <p:cNvPr id="14" name="Straight Connector 13"/>
          <p:cNvCxnSpPr/>
          <p:nvPr/>
        </p:nvCxnSpPr>
        <p:spPr bwMode="gray">
          <a:xfrm>
            <a:off x="660067" y="1160637"/>
            <a:ext cx="1846263"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841657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cSld name="Pict Right - No 1st Bullet Title, Sub and Content w Accent Bar">
    <p:spTree>
      <p:nvGrpSpPr>
        <p:cNvPr id="1" name=""/>
        <p:cNvGrpSpPr/>
        <p:nvPr/>
      </p:nvGrpSpPr>
      <p:grpSpPr>
        <a:xfrm>
          <a:off x="0" y="0"/>
          <a:ext cx="0" cy="0"/>
          <a:chOff x="0" y="0"/>
          <a:chExt cx="0" cy="0"/>
        </a:xfrm>
      </p:grpSpPr>
      <p:sp>
        <p:nvSpPr>
          <p:cNvPr id="5" name="Picture Placeholder 4"/>
          <p:cNvSpPr>
            <a:spLocks noGrp="1"/>
          </p:cNvSpPr>
          <p:nvPr>
            <p:ph type="pic" sz="quarter" idx="15" hasCustomPrompt="1"/>
          </p:nvPr>
        </p:nvSpPr>
        <p:spPr>
          <a:xfrm>
            <a:off x="7296152" y="196852"/>
            <a:ext cx="4663513" cy="6449483"/>
          </a:xfrm>
          <a:solidFill>
            <a:srgbClr val="EAEAEA"/>
          </a:solidFill>
        </p:spPr>
        <p:txBody>
          <a:bodyPr anchor="ctr" anchorCtr="0"/>
          <a:lstStyle>
            <a:lvl1pPr marL="0" indent="0" algn="ctr">
              <a:buFontTx/>
              <a:buNone/>
              <a:defRPr/>
            </a:lvl1pPr>
          </a:lstStyle>
          <a:p>
            <a:r>
              <a:rPr lang="en-US" dirty="0"/>
              <a:t>Click icon</a:t>
            </a:r>
            <a:br>
              <a:rPr lang="en-US" dirty="0"/>
            </a:br>
            <a:br>
              <a:rPr lang="en-US" dirty="0"/>
            </a:br>
            <a:r>
              <a:rPr lang="en-US" dirty="0"/>
              <a:t>to insert picture</a:t>
            </a:r>
          </a:p>
        </p:txBody>
      </p:sp>
      <p:sp>
        <p:nvSpPr>
          <p:cNvPr id="2" name="Title 1"/>
          <p:cNvSpPr>
            <a:spLocks noGrp="1"/>
          </p:cNvSpPr>
          <p:nvPr>
            <p:ph type="title"/>
          </p:nvPr>
        </p:nvSpPr>
        <p:spPr>
          <a:xfrm>
            <a:off x="660962" y="35004"/>
            <a:ext cx="5800377" cy="960513"/>
          </a:xfrm>
        </p:spPr>
        <p:txBody>
          <a:bodyPr/>
          <a:lstStyle/>
          <a:p>
            <a:r>
              <a:rPr lang="en-US"/>
              <a:t>Click to edit Master title style</a:t>
            </a:r>
            <a:endParaRPr lang="en-US" dirty="0"/>
          </a:p>
        </p:txBody>
      </p:sp>
      <p:sp>
        <p:nvSpPr>
          <p:cNvPr id="3" name="Slide Number Placeholder 2"/>
          <p:cNvSpPr>
            <a:spLocks noGrp="1"/>
          </p:cNvSpPr>
          <p:nvPr>
            <p:ph type="sldNum" sz="quarter" idx="10"/>
          </p:nvPr>
        </p:nvSpPr>
        <p:spPr/>
        <p:txBody>
          <a:bodyPr/>
          <a:lstStyle/>
          <a:p>
            <a:fld id="{77E42F99-047F-453F-A85C-58D0648A1D53}" type="slidenum">
              <a:rPr lang="en-US" smtClean="0"/>
              <a:pPr/>
              <a:t>‹#›</a:t>
            </a:fld>
            <a:endParaRPr lang="en-US" dirty="0"/>
          </a:p>
        </p:txBody>
      </p:sp>
      <p:sp>
        <p:nvSpPr>
          <p:cNvPr id="11" name="Text Placeholder 9"/>
          <p:cNvSpPr>
            <a:spLocks noGrp="1"/>
          </p:cNvSpPr>
          <p:nvPr>
            <p:ph type="body" sz="quarter" idx="14"/>
          </p:nvPr>
        </p:nvSpPr>
        <p:spPr>
          <a:xfrm>
            <a:off x="660405" y="1821309"/>
            <a:ext cx="5810537" cy="4025911"/>
          </a:xfrm>
        </p:spPr>
        <p:txBody>
          <a:bodyPr/>
          <a:lstStyle>
            <a:lvl1pPr marL="0" indent="0">
              <a:buFontTx/>
              <a:buNone/>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6"/>
          <p:cNvSpPr>
            <a:spLocks noGrp="1"/>
          </p:cNvSpPr>
          <p:nvPr>
            <p:ph type="body" sz="quarter" idx="13" hasCustomPrompt="1"/>
          </p:nvPr>
        </p:nvSpPr>
        <p:spPr>
          <a:xfrm>
            <a:off x="670563" y="1393891"/>
            <a:ext cx="5804699" cy="314327"/>
          </a:xfrm>
        </p:spPr>
        <p:txBody>
          <a:bodyPr anchor="b" anchorCtr="0"/>
          <a:lstStyle>
            <a:lvl1pPr marL="0" indent="0">
              <a:buNone/>
              <a:defRPr sz="2844">
                <a:latin typeface="+mj-lt"/>
              </a:defRPr>
            </a:lvl1pPr>
          </a:lstStyle>
          <a:p>
            <a:pPr lvl="0"/>
            <a:r>
              <a:rPr lang="en-US" dirty="0"/>
              <a:t>Edit Master subtitle</a:t>
            </a:r>
          </a:p>
        </p:txBody>
      </p:sp>
      <p:cxnSp>
        <p:nvCxnSpPr>
          <p:cNvPr id="8" name="Straight Connector 7"/>
          <p:cNvCxnSpPr/>
          <p:nvPr/>
        </p:nvCxnSpPr>
        <p:spPr bwMode="gray">
          <a:xfrm>
            <a:off x="660067" y="1160637"/>
            <a:ext cx="1846263"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1781521"/>
      </p:ext>
    </p:extLst>
  </p:cSld>
  <p:clrMapOvr>
    <a:masterClrMapping/>
  </p:clrMapOvr>
  <p:extLst>
    <p:ext uri="{DCECCB84-F9BA-43D5-87BE-67443E8EF086}">
      <p15:sldGuideLst xmlns:p15="http://schemas.microsoft.com/office/powerpoint/2012/main">
        <p15:guide id="1" orient="horz" pos="93">
          <p15:clr>
            <a:srgbClr val="5ACBF0"/>
          </p15:clr>
        </p15:guide>
        <p15:guide id="2" orient="horz" pos="3140">
          <p15:clr>
            <a:srgbClr val="5ACBF0"/>
          </p15:clr>
        </p15:guide>
        <p15:guide id="4" pos="3447">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Images">
    <p:spTree>
      <p:nvGrpSpPr>
        <p:cNvPr id="1" name=""/>
        <p:cNvGrpSpPr/>
        <p:nvPr/>
      </p:nvGrpSpPr>
      <p:grpSpPr>
        <a:xfrm>
          <a:off x="0" y="0"/>
          <a:ext cx="0" cy="0"/>
          <a:chOff x="0" y="0"/>
          <a:chExt cx="0" cy="0"/>
        </a:xfrm>
      </p:grpSpPr>
      <p:sp>
        <p:nvSpPr>
          <p:cNvPr id="10" name="Content Placeholder 2"/>
          <p:cNvSpPr>
            <a:spLocks noGrp="1"/>
          </p:cNvSpPr>
          <p:nvPr>
            <p:ph idx="14"/>
          </p:nvPr>
        </p:nvSpPr>
        <p:spPr>
          <a:xfrm>
            <a:off x="571501" y="1202199"/>
            <a:ext cx="5406704" cy="4594296"/>
          </a:xfrm>
        </p:spPr>
        <p:txBody>
          <a:bodyPr/>
          <a:lstStyle>
            <a:lvl1pPr marL="0" indent="0">
              <a:buNone/>
              <a:defRPr>
                <a:solidFill>
                  <a:schemeClr val="tx1">
                    <a:lumMod val="65000"/>
                    <a:lumOff val="35000"/>
                  </a:schemeClr>
                </a:solidFill>
              </a:defRPr>
            </a:lvl1pPr>
          </a:lstStyle>
          <a:p>
            <a:pPr lvl="0"/>
            <a:endParaRPr lang="en-US" dirty="0"/>
          </a:p>
        </p:txBody>
      </p:sp>
      <p:sp>
        <p:nvSpPr>
          <p:cNvPr id="13" name="Text Placeholder 10"/>
          <p:cNvSpPr>
            <a:spLocks noGrp="1"/>
          </p:cNvSpPr>
          <p:nvPr>
            <p:ph type="body" sz="quarter" idx="13"/>
          </p:nvPr>
        </p:nvSpPr>
        <p:spPr>
          <a:xfrm>
            <a:off x="6096002" y="1127056"/>
            <a:ext cx="5649967" cy="4681607"/>
          </a:xfrm>
        </p:spPr>
        <p:txBody>
          <a:bodyPr/>
          <a:lstStyle>
            <a:lvl1pPr marL="0" indent="0">
              <a:buClr>
                <a:schemeClr val="tx2"/>
              </a:buClr>
              <a:buFontTx/>
              <a:buNone/>
              <a:defRPr sz="2133"/>
            </a:lvl1pPr>
            <a:lvl2pPr marL="990526" indent="-380973">
              <a:buClr>
                <a:schemeClr val="tx2"/>
              </a:buClr>
              <a:buFont typeface="Wingdings" charset="2"/>
              <a:buChar char="§"/>
              <a:defRPr sz="2133"/>
            </a:lvl2pPr>
            <a:lvl3pPr marL="1523886" indent="-304778">
              <a:buClr>
                <a:schemeClr val="tx2"/>
              </a:buClr>
              <a:buFont typeface="Wingdings" charset="2"/>
              <a:buChar char="§"/>
              <a:defRPr sz="2133"/>
            </a:lvl3pPr>
            <a:lvl4pPr marL="2133441" indent="-304778">
              <a:buClr>
                <a:schemeClr val="tx2"/>
              </a:buClr>
              <a:buFont typeface="Wingdings" charset="2"/>
              <a:buChar char="§"/>
              <a:defRPr sz="1868">
                <a:solidFill>
                  <a:schemeClr val="tx1"/>
                </a:solidFill>
              </a:defRPr>
            </a:lvl4pPr>
            <a:lvl5pPr marL="2742995" indent="-304778">
              <a:buClr>
                <a:schemeClr val="tx2"/>
              </a:buClr>
              <a:buFont typeface="Wingdings" charset="2"/>
              <a:buChar char="§"/>
              <a:defRPr sz="1868">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2"/>
          <p:cNvSpPr>
            <a:spLocks noGrp="1"/>
          </p:cNvSpPr>
          <p:nvPr>
            <p:ph type="sldNum" sz="quarter" idx="15"/>
          </p:nvPr>
        </p:nvSpPr>
        <p:spPr/>
        <p:txBody>
          <a:bodyPr/>
          <a:lstStyle/>
          <a:p>
            <a:fld id="{6BD0D143-8E97-0D42-B378-8B0D45EF990D}" type="slidenum">
              <a:rPr lang="en-US" smtClean="0"/>
              <a:pPr/>
              <a:t>‹#›</a:t>
            </a:fld>
            <a:endParaRPr lang="en-US" dirty="0"/>
          </a:p>
        </p:txBody>
      </p:sp>
      <p:sp>
        <p:nvSpPr>
          <p:cNvPr id="14" name="Title 13"/>
          <p:cNvSpPr>
            <a:spLocks noGrp="1"/>
          </p:cNvSpPr>
          <p:nvPr>
            <p:ph type="title"/>
          </p:nvPr>
        </p:nvSpPr>
        <p:spPr/>
        <p:txBody>
          <a:bodyPr/>
          <a:lstStyle/>
          <a:p>
            <a:r>
              <a:rPr lang="en-US" dirty="0"/>
              <a:t>Click to edit Master title style</a:t>
            </a:r>
          </a:p>
        </p:txBody>
      </p:sp>
      <p:cxnSp>
        <p:nvCxnSpPr>
          <p:cNvPr id="11" name="Straight Connector 10"/>
          <p:cNvCxnSpPr/>
          <p:nvPr userDrawn="1"/>
        </p:nvCxnSpPr>
        <p:spPr>
          <a:xfrm>
            <a:off x="3543801" y="5920044"/>
            <a:ext cx="0" cy="93795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694503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6" name="Slide Number Placeholder 5"/>
          <p:cNvSpPr>
            <a:spLocks noGrp="1"/>
          </p:cNvSpPr>
          <p:nvPr>
            <p:ph type="sldNum" sz="quarter" idx="14"/>
          </p:nvPr>
        </p:nvSpPr>
        <p:spPr>
          <a:xfrm>
            <a:off x="914718" y="6363965"/>
            <a:ext cx="2432473" cy="210379"/>
          </a:xfrm>
          <a:prstGeom prst="rect">
            <a:avLst/>
          </a:prstGeom>
        </p:spPr>
        <p:txBody>
          <a:bodyPr/>
          <a:lstStyle/>
          <a:p>
            <a:fld id="{6BD0D143-8E97-0D42-B378-8B0D45EF990D}" type="slidenum">
              <a:rPr lang="en-US" smtClean="0"/>
              <a:pPr/>
              <a:t>‹#›</a:t>
            </a:fld>
            <a:endParaRPr lang="en-US" dirty="0"/>
          </a:p>
        </p:txBody>
      </p:sp>
      <p:sp>
        <p:nvSpPr>
          <p:cNvPr id="3" name="Title 2"/>
          <p:cNvSpPr>
            <a:spLocks noGrp="1"/>
          </p:cNvSpPr>
          <p:nvPr>
            <p:ph type="title"/>
          </p:nvPr>
        </p:nvSpPr>
        <p:spPr/>
        <p:txBody>
          <a:bodyPr/>
          <a:lstStyle/>
          <a:p>
            <a:r>
              <a:rPr lang="en-US" dirty="0"/>
              <a:t>Click to edit Master title style</a:t>
            </a:r>
          </a:p>
        </p:txBody>
      </p:sp>
      <p:sp>
        <p:nvSpPr>
          <p:cNvPr id="5" name="Content Placeholder 4"/>
          <p:cNvSpPr>
            <a:spLocks noGrp="1"/>
          </p:cNvSpPr>
          <p:nvPr>
            <p:ph sz="quarter" idx="15"/>
          </p:nvPr>
        </p:nvSpPr>
        <p:spPr>
          <a:xfrm>
            <a:off x="446039" y="1123958"/>
            <a:ext cx="11298767" cy="468471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4" name="Straight Connector 13"/>
          <p:cNvCxnSpPr/>
          <p:nvPr userDrawn="1"/>
        </p:nvCxnSpPr>
        <p:spPr>
          <a:xfrm>
            <a:off x="3543801" y="5920044"/>
            <a:ext cx="0" cy="937957"/>
          </a:xfrm>
          <a:prstGeom prst="line">
            <a:avLst/>
          </a:prstGeom>
          <a:ln w="9525" cmpd="sng">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276853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Image + 2-Column Lis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4132666" y="35861"/>
            <a:ext cx="6686361" cy="960513"/>
          </a:xfrm>
          <a:prstGeom prst="rect">
            <a:avLst/>
          </a:prstGeom>
        </p:spPr>
        <p:txBody>
          <a:bodyPr vert="horz" lIns="0" tIns="0" rIns="0" bIns="0" rtlCol="0" anchor="b" anchorCtr="0">
            <a:noAutofit/>
          </a:bodyPr>
          <a:lstStyle/>
          <a:p>
            <a:r>
              <a:rPr lang="en-US"/>
              <a:t>Left Image – Alt Design</a:t>
            </a:r>
          </a:p>
        </p:txBody>
      </p:sp>
      <p:cxnSp>
        <p:nvCxnSpPr>
          <p:cNvPr id="10" name="Straight Connector 9">
            <a:extLst>
              <a:ext uri="{FF2B5EF4-FFF2-40B4-BE49-F238E27FC236}">
                <a16:creationId xmlns:a16="http://schemas.microsoft.com/office/drawing/2014/main" id="{0B558EB4-343E-6D49-AF6D-817D948827FB}"/>
              </a:ext>
            </a:extLst>
          </p:cNvPr>
          <p:cNvCxnSpPr>
            <a:cxnSpLocks/>
          </p:cNvCxnSpPr>
          <p:nvPr userDrawn="1"/>
        </p:nvCxnSpPr>
        <p:spPr bwMode="gray">
          <a:xfrm>
            <a:off x="4142911" y="1148227"/>
            <a:ext cx="441907"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sp>
        <p:nvSpPr>
          <p:cNvPr id="12" name="Picture Placeholder 3">
            <a:extLst>
              <a:ext uri="{FF2B5EF4-FFF2-40B4-BE49-F238E27FC236}">
                <a16:creationId xmlns:a16="http://schemas.microsoft.com/office/drawing/2014/main" id="{2C0B2723-9220-5942-B081-855B118BB70A}"/>
              </a:ext>
            </a:extLst>
          </p:cNvPr>
          <p:cNvSpPr>
            <a:spLocks noGrp="1"/>
          </p:cNvSpPr>
          <p:nvPr>
            <p:ph type="pic" sz="quarter" idx="22" hasCustomPrompt="1"/>
          </p:nvPr>
        </p:nvSpPr>
        <p:spPr>
          <a:xfrm>
            <a:off x="0" y="0"/>
            <a:ext cx="3646616" cy="6858000"/>
          </a:xfrm>
          <a:prstGeom prst="rect">
            <a:avLst/>
          </a:prstGeom>
          <a:solidFill>
            <a:schemeClr val="tx1">
              <a:lumMod val="20000"/>
              <a:lumOff val="80000"/>
            </a:schemeClr>
          </a:solidFill>
        </p:spPr>
        <p:txBody>
          <a:bodyPr anchor="ctr" anchorCtr="0"/>
          <a:lstStyle>
            <a:lvl1pPr marL="0" indent="0" algn="ctr">
              <a:buFontTx/>
              <a:buNone/>
              <a:defRPr>
                <a:solidFill>
                  <a:srgbClr val="FF33CC"/>
                </a:solidFill>
              </a:defRPr>
            </a:lvl1pPr>
          </a:lstStyle>
          <a:p>
            <a:r>
              <a:rPr lang="en-US" dirty="0"/>
              <a:t>Click Icon to Insert Image.</a:t>
            </a:r>
            <a:br>
              <a:rPr lang="en-US" dirty="0"/>
            </a:br>
            <a:endParaRPr lang="en-US" dirty="0"/>
          </a:p>
          <a:p>
            <a:br>
              <a:rPr lang="en-US" dirty="0"/>
            </a:br>
            <a:r>
              <a:rPr lang="en-US" dirty="0"/>
              <a:t>Remember the Image Layer</a:t>
            </a:r>
            <a:br>
              <a:rPr lang="en-US" dirty="0"/>
            </a:br>
            <a:r>
              <a:rPr lang="en-US" dirty="0"/>
              <a:t>Gets Sent to the Back.</a:t>
            </a:r>
          </a:p>
        </p:txBody>
      </p:sp>
      <p:sp>
        <p:nvSpPr>
          <p:cNvPr id="13" name="Text Placeholder 13">
            <a:extLst>
              <a:ext uri="{FF2B5EF4-FFF2-40B4-BE49-F238E27FC236}">
                <a16:creationId xmlns:a16="http://schemas.microsoft.com/office/drawing/2014/main" id="{25F3940F-F570-6341-BAF5-47D19647A594}"/>
              </a:ext>
            </a:extLst>
          </p:cNvPr>
          <p:cNvSpPr>
            <a:spLocks noGrp="1"/>
          </p:cNvSpPr>
          <p:nvPr>
            <p:ph type="body" sz="quarter" idx="17" hasCustomPrompt="1"/>
          </p:nvPr>
        </p:nvSpPr>
        <p:spPr>
          <a:xfrm>
            <a:off x="4458682" y="1874788"/>
            <a:ext cx="6931503" cy="3909325"/>
          </a:xfrm>
          <a:prstGeom prst="rect">
            <a:avLst/>
          </a:prstGeom>
        </p:spPr>
        <p:txBody>
          <a:bodyPr numCol="2"/>
          <a:lstStyle>
            <a:lvl1pPr marL="366175" indent="-207428">
              <a:spcBef>
                <a:spcPts val="1600"/>
              </a:spcBef>
              <a:buFont typeface="+mj-lt"/>
              <a:buAutoNum type="arabicPeriod"/>
              <a:tabLst/>
              <a:defRPr sz="1600">
                <a:solidFill>
                  <a:schemeClr val="tx2"/>
                </a:solidFill>
                <a:latin typeface="+mj-lt"/>
              </a:defRPr>
            </a:lvl1pPr>
            <a:lvl2pPr marL="535504" indent="-150280">
              <a:spcBef>
                <a:spcPts val="600"/>
              </a:spcBef>
              <a:tabLst/>
              <a:defRPr sz="1400"/>
            </a:lvl2pPr>
            <a:lvl3pPr marL="685783" indent="-150280">
              <a:spcBef>
                <a:spcPts val="600"/>
              </a:spcBef>
              <a:tabLst/>
              <a:defRPr sz="1400"/>
            </a:lvl3pPr>
            <a:lvl4pPr marL="846646" indent="-160863">
              <a:spcBef>
                <a:spcPts val="600"/>
              </a:spcBef>
              <a:tabLst/>
              <a:defRPr sz="1400"/>
            </a:lvl4pPr>
            <a:lvl5pPr marL="996926" indent="-169329">
              <a:spcBef>
                <a:spcPts val="600"/>
              </a:spcBef>
              <a:tabLst/>
              <a:defRPr sz="1400"/>
            </a:lvl5pPr>
          </a:lstStyle>
          <a:p>
            <a:pPr lvl="0"/>
            <a:r>
              <a:rPr lang="en-US"/>
              <a:t>Click to Edit Copy</a:t>
            </a:r>
          </a:p>
          <a:p>
            <a:pPr lvl="1"/>
            <a:r>
              <a:rPr lang="en-US"/>
              <a:t>Second Level</a:t>
            </a:r>
          </a:p>
          <a:p>
            <a:pPr lvl="2"/>
            <a:r>
              <a:rPr lang="en-US"/>
              <a:t>Third Level</a:t>
            </a:r>
          </a:p>
          <a:p>
            <a:pPr lvl="3"/>
            <a:r>
              <a:rPr lang="en-US"/>
              <a:t>Fourth Level</a:t>
            </a:r>
          </a:p>
          <a:p>
            <a:pPr lvl="4"/>
            <a:r>
              <a:rPr lang="en-US"/>
              <a:t>Fifth Level</a:t>
            </a:r>
          </a:p>
          <a:p>
            <a:pPr lvl="0"/>
            <a:r>
              <a:rPr lang="en-US"/>
              <a:t>Click to Edit Copy</a:t>
            </a:r>
          </a:p>
          <a:p>
            <a:pPr lvl="1"/>
            <a:r>
              <a:rPr lang="en-US"/>
              <a:t>Second Level</a:t>
            </a:r>
          </a:p>
          <a:p>
            <a:pPr lvl="2"/>
            <a:r>
              <a:rPr lang="en-US"/>
              <a:t>Third Level</a:t>
            </a:r>
          </a:p>
          <a:p>
            <a:pPr lvl="3"/>
            <a:r>
              <a:rPr lang="en-US"/>
              <a:t>Fourth Level</a:t>
            </a:r>
          </a:p>
          <a:p>
            <a:pPr lvl="4"/>
            <a:r>
              <a:rPr lang="en-US"/>
              <a:t>Fifth Level</a:t>
            </a:r>
          </a:p>
          <a:p>
            <a:pPr lvl="4"/>
            <a:endParaRPr lang="en-US"/>
          </a:p>
          <a:p>
            <a:pPr lvl="4"/>
            <a:endParaRPr lang="en-US"/>
          </a:p>
          <a:p>
            <a:pPr lvl="0"/>
            <a:r>
              <a:rPr lang="en-US"/>
              <a:t>Click to Edit Copy</a:t>
            </a:r>
          </a:p>
          <a:p>
            <a:pPr lvl="1"/>
            <a:r>
              <a:rPr lang="en-US"/>
              <a:t>Second Level</a:t>
            </a:r>
          </a:p>
          <a:p>
            <a:pPr lvl="2"/>
            <a:r>
              <a:rPr lang="en-US"/>
              <a:t>Third Level</a:t>
            </a:r>
          </a:p>
          <a:p>
            <a:pPr lvl="3"/>
            <a:r>
              <a:rPr lang="en-US"/>
              <a:t>Fourth Level</a:t>
            </a:r>
          </a:p>
          <a:p>
            <a:pPr lvl="4"/>
            <a:r>
              <a:rPr lang="en-US"/>
              <a:t>Fifth Level</a:t>
            </a:r>
          </a:p>
          <a:p>
            <a:pPr lvl="4"/>
            <a:endParaRPr lang="en-US"/>
          </a:p>
        </p:txBody>
      </p:sp>
      <p:sp>
        <p:nvSpPr>
          <p:cNvPr id="14" name="Slide Number Placeholder 5">
            <a:extLst>
              <a:ext uri="{FF2B5EF4-FFF2-40B4-BE49-F238E27FC236}">
                <a16:creationId xmlns:a16="http://schemas.microsoft.com/office/drawing/2014/main" id="{C5D04AF6-B05B-F94E-8A3F-6B1F892F7C57}"/>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15" name="Title 33">
            <a:extLst>
              <a:ext uri="{FF2B5EF4-FFF2-40B4-BE49-F238E27FC236}">
                <a16:creationId xmlns:a16="http://schemas.microsoft.com/office/drawing/2014/main" id="{0D4E73C3-5E30-2045-8B52-AE67511C3297}"/>
              </a:ext>
            </a:extLst>
          </p:cNvPr>
          <p:cNvSpPr txBox="1">
            <a:spLocks/>
          </p:cNvSpPr>
          <p:nvPr userDrawn="1"/>
        </p:nvSpPr>
        <p:spPr>
          <a:xfrm>
            <a:off x="-194356" y="2977926"/>
            <a:ext cx="4035327" cy="851525"/>
          </a:xfrm>
          <a:prstGeom prst="rect">
            <a:avLst/>
          </a:prstGeom>
        </p:spPr>
        <p:txBody>
          <a:bodyPr vert="horz" lIns="0" tIns="0" rIns="0" bIns="0" rtlCol="0" anchor="ctr" anchorCtr="0">
            <a:noAutofit/>
          </a:bodyPr>
          <a:lstStyle>
            <a:lvl1pPr algn="l" defTabSz="685800" rtl="0" eaLnBrk="1" latinLnBrk="0" hangingPunct="1">
              <a:lnSpc>
                <a:spcPct val="90000"/>
              </a:lnSpc>
              <a:spcBef>
                <a:spcPct val="0"/>
              </a:spcBef>
              <a:buNone/>
              <a:defRPr sz="2000" kern="1200">
                <a:solidFill>
                  <a:schemeClr val="tx1"/>
                </a:solidFill>
                <a:latin typeface="+mj-lt"/>
                <a:ea typeface="+mj-ea"/>
                <a:cs typeface="+mj-cs"/>
              </a:defRPr>
            </a:lvl1pPr>
          </a:lstStyle>
          <a:p>
            <a:pPr algn="ctr"/>
            <a:r>
              <a:rPr lang="en-US" sz="3200" dirty="0">
                <a:solidFill>
                  <a:schemeClr val="bg1"/>
                </a:solidFill>
              </a:rPr>
              <a:t>Copy Layer</a:t>
            </a:r>
          </a:p>
        </p:txBody>
      </p:sp>
      <p:pic>
        <p:nvPicPr>
          <p:cNvPr id="16" name="Picture 6" descr="General Motors Footer">
            <a:extLst>
              <a:ext uri="{FF2B5EF4-FFF2-40B4-BE49-F238E27FC236}">
                <a16:creationId xmlns:a16="http://schemas.microsoft.com/office/drawing/2014/main" id="{E5470950-7622-D340-9B25-A4D6F3479F9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63957" y="6398684"/>
            <a:ext cx="1050120" cy="131264"/>
          </a:xfrm>
          <a:prstGeom prst="rect">
            <a:avLst/>
          </a:prstGeom>
        </p:spPr>
      </p:pic>
      <p:sp>
        <p:nvSpPr>
          <p:cNvPr id="17" name="Footer Placeholder 3">
            <a:extLst>
              <a:ext uri="{FF2B5EF4-FFF2-40B4-BE49-F238E27FC236}">
                <a16:creationId xmlns:a16="http://schemas.microsoft.com/office/drawing/2014/main" id="{F7616086-F48D-6B4D-ADCE-EC027C55F4A5}"/>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bg1"/>
                </a:solidFill>
              </a:defRPr>
            </a:lvl1pPr>
          </a:lstStyle>
          <a:p>
            <a:pPr algn="l"/>
            <a:r>
              <a:rPr lang="en-US" dirty="0"/>
              <a:t>|  Confidential</a:t>
            </a:r>
          </a:p>
        </p:txBody>
      </p:sp>
    </p:spTree>
    <p:extLst>
      <p:ext uri="{BB962C8B-B14F-4D97-AF65-F5344CB8AC3E}">
        <p14:creationId xmlns:p14="http://schemas.microsoft.com/office/powerpoint/2010/main" val="3045730133"/>
      </p:ext>
    </p:extLst>
  </p:cSld>
  <p:clrMapOvr>
    <a:masterClrMapping/>
  </p:clrMapOvr>
  <p:extLst>
    <p:ext uri="{DCECCB84-F9BA-43D5-87BE-67443E8EF086}">
      <p15:sldGuideLst xmlns:p15="http://schemas.microsoft.com/office/powerpoint/2012/main">
        <p15:guide id="1" orient="horz" pos="3140">
          <p15:clr>
            <a:srgbClr val="5ACBF0"/>
          </p15:clr>
        </p15:guide>
        <p15:guide id="2" orient="horz" pos="96">
          <p15:clr>
            <a:srgbClr val="5ACBF0"/>
          </p15:clr>
        </p15:guide>
        <p15:guide id="5" pos="4330">
          <p15:clr>
            <a:srgbClr val="5ACBF0"/>
          </p15:clr>
        </p15:guide>
        <p15:guide id="6" pos="564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ype Left + Image Right Float + Blue Subhead">
    <p:spTree>
      <p:nvGrpSpPr>
        <p:cNvPr id="1" name=""/>
        <p:cNvGrpSpPr/>
        <p:nvPr/>
      </p:nvGrpSpPr>
      <p:grpSpPr>
        <a:xfrm>
          <a:off x="0" y="0"/>
          <a:ext cx="0" cy="0"/>
          <a:chOff x="0" y="0"/>
          <a:chExt cx="0" cy="0"/>
        </a:xfrm>
      </p:grpSpPr>
      <p:sp>
        <p:nvSpPr>
          <p:cNvPr id="5" name="Picture Placeholder 4"/>
          <p:cNvSpPr>
            <a:spLocks noGrp="1"/>
          </p:cNvSpPr>
          <p:nvPr>
            <p:ph type="pic" sz="quarter" idx="14" hasCustomPrompt="1"/>
          </p:nvPr>
        </p:nvSpPr>
        <p:spPr>
          <a:xfrm>
            <a:off x="6454589" y="2100303"/>
            <a:ext cx="5345020" cy="3396615"/>
          </a:xfrm>
          <a:prstGeom prst="rect">
            <a:avLst/>
          </a:prstGeom>
          <a:solidFill>
            <a:schemeClr val="tx1">
              <a:lumMod val="20000"/>
              <a:lumOff val="80000"/>
            </a:schemeClr>
          </a:solidFill>
        </p:spPr>
        <p:txBody>
          <a:bodyPr anchor="ctr" anchorCtr="0"/>
          <a:lstStyle>
            <a:lvl1pPr marL="0" indent="0" algn="ctr">
              <a:buFontTx/>
              <a:buNone/>
              <a:defRPr baseline="0">
                <a:solidFill>
                  <a:srgbClr val="FF33CC"/>
                </a:solidFill>
              </a:defRPr>
            </a:lvl1pPr>
          </a:lstStyle>
          <a:p>
            <a:r>
              <a:rPr lang="en-US" dirty="0"/>
              <a:t>Click icon to</a:t>
            </a:r>
            <a:br>
              <a:rPr lang="en-US" dirty="0"/>
            </a:br>
            <a:r>
              <a:rPr lang="en-US" dirty="0"/>
              <a:t> </a:t>
            </a:r>
            <a:br>
              <a:rPr lang="en-US" dirty="0"/>
            </a:br>
            <a:r>
              <a:rPr lang="en-US" dirty="0"/>
              <a:t>insert image.</a:t>
            </a:r>
          </a:p>
        </p:txBody>
      </p:sp>
      <p:sp>
        <p:nvSpPr>
          <p:cNvPr id="7" name="Title Placeholder 1"/>
          <p:cNvSpPr>
            <a:spLocks noGrp="1"/>
          </p:cNvSpPr>
          <p:nvPr>
            <p:ph type="title" hasCustomPrompt="1"/>
          </p:nvPr>
        </p:nvSpPr>
        <p:spPr>
          <a:xfrm>
            <a:off x="659116" y="35861"/>
            <a:ext cx="10043609" cy="960513"/>
          </a:xfrm>
          <a:prstGeom prst="rect">
            <a:avLst/>
          </a:prstGeom>
        </p:spPr>
        <p:txBody>
          <a:bodyPr vert="horz" lIns="0" tIns="0" rIns="0" bIns="0" rtlCol="0" anchor="b" anchorCtr="0">
            <a:noAutofit/>
          </a:bodyPr>
          <a:lstStyle/>
          <a:p>
            <a:r>
              <a:rPr lang="en-US"/>
              <a:t>Click To Edit Page Title Copy</a:t>
            </a:r>
          </a:p>
        </p:txBody>
      </p:sp>
      <p:sp>
        <p:nvSpPr>
          <p:cNvPr id="11" name="Text Placeholder 13">
            <a:extLst>
              <a:ext uri="{FF2B5EF4-FFF2-40B4-BE49-F238E27FC236}">
                <a16:creationId xmlns:a16="http://schemas.microsoft.com/office/drawing/2014/main" id="{E5971C2D-6280-3E4F-96AF-A096031261D5}"/>
              </a:ext>
            </a:extLst>
          </p:cNvPr>
          <p:cNvSpPr>
            <a:spLocks noGrp="1"/>
          </p:cNvSpPr>
          <p:nvPr>
            <p:ph type="body" sz="quarter" idx="16" hasCustomPrompt="1"/>
          </p:nvPr>
        </p:nvSpPr>
        <p:spPr>
          <a:xfrm>
            <a:off x="669361" y="1361083"/>
            <a:ext cx="5549584" cy="4829420"/>
          </a:xfrm>
          <a:prstGeom prst="rect">
            <a:avLst/>
          </a:prstGeom>
        </p:spPr>
        <p:txBody>
          <a:bodyPr/>
          <a:lstStyle>
            <a:lvl1pPr marL="0" indent="0">
              <a:spcBef>
                <a:spcPts val="1600"/>
              </a:spcBef>
              <a:buFontTx/>
              <a:buNone/>
              <a:defRPr sz="1867" spc="400">
                <a:solidFill>
                  <a:schemeClr val="tx2"/>
                </a:solidFill>
                <a:latin typeface="+mj-lt"/>
              </a:defRPr>
            </a:lvl1pPr>
            <a:lvl2pPr marL="154513" indent="-154513">
              <a:spcBef>
                <a:spcPts val="600"/>
              </a:spcBef>
              <a:defRPr sz="1400"/>
            </a:lvl2pPr>
            <a:lvl3pPr marL="311143" indent="-148163">
              <a:spcBef>
                <a:spcPts val="600"/>
              </a:spcBef>
              <a:tabLst/>
              <a:defRPr sz="1400"/>
            </a:lvl3pPr>
            <a:lvl4pPr marL="539737" indent="-156629">
              <a:spcBef>
                <a:spcPts val="600"/>
              </a:spcBef>
              <a:tabLst/>
              <a:defRPr sz="1400"/>
            </a:lvl4pPr>
            <a:lvl5pPr marL="685783" indent="-156629">
              <a:spcBef>
                <a:spcPts val="600"/>
              </a:spcBef>
              <a:tabLst/>
              <a:defRPr sz="1400"/>
            </a:lvl5p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2" name="Footer Placeholder 1">
            <a:extLst>
              <a:ext uri="{FF2B5EF4-FFF2-40B4-BE49-F238E27FC236}">
                <a16:creationId xmlns:a16="http://schemas.microsoft.com/office/drawing/2014/main" id="{EBDD252B-F6A8-B941-AAA5-8866F4635181}"/>
              </a:ext>
            </a:extLst>
          </p:cNvPr>
          <p:cNvSpPr>
            <a:spLocks noGrp="1"/>
          </p:cNvSpPr>
          <p:nvPr>
            <p:ph type="ftr" sz="quarter" idx="17"/>
          </p:nvPr>
        </p:nvSpPr>
        <p:spPr/>
        <p:txBody>
          <a:bodyPr/>
          <a:lstStyle/>
          <a:p>
            <a:pPr algn="l"/>
            <a:r>
              <a:rPr lang="en-US" dirty="0"/>
              <a:t>|  Confidential</a:t>
            </a:r>
          </a:p>
        </p:txBody>
      </p:sp>
      <p:sp>
        <p:nvSpPr>
          <p:cNvPr id="3" name="Slide Number Placeholder 2">
            <a:extLst>
              <a:ext uri="{FF2B5EF4-FFF2-40B4-BE49-F238E27FC236}">
                <a16:creationId xmlns:a16="http://schemas.microsoft.com/office/drawing/2014/main" id="{108A9FA1-E730-4F49-80E1-45F41A09F4AC}"/>
              </a:ext>
            </a:extLst>
          </p:cNvPr>
          <p:cNvSpPr>
            <a:spLocks noGrp="1"/>
          </p:cNvSpPr>
          <p:nvPr>
            <p:ph type="sldNum" sz="quarter" idx="18"/>
          </p:nvPr>
        </p:nvSpPr>
        <p:spPr/>
        <p:txBody>
          <a:bodyPr/>
          <a:lstStyle/>
          <a:p>
            <a:fld id="{77E42F99-047F-453F-A85C-58D0648A1D53}" type="slidenum">
              <a:rPr lang="en-US" smtClean="0"/>
              <a:pPr/>
              <a:t>‹#›</a:t>
            </a:fld>
            <a:endParaRPr lang="en-US" dirty="0"/>
          </a:p>
        </p:txBody>
      </p:sp>
    </p:spTree>
    <p:extLst>
      <p:ext uri="{BB962C8B-B14F-4D97-AF65-F5344CB8AC3E}">
        <p14:creationId xmlns:p14="http://schemas.microsoft.com/office/powerpoint/2010/main" val="2957922035"/>
      </p:ext>
    </p:extLst>
  </p:cSld>
  <p:clrMapOvr>
    <a:masterClrMapping/>
  </p:clrMapOvr>
  <p:extLst>
    <p:ext uri="{DCECCB84-F9BA-43D5-87BE-67443E8EF086}">
      <p15:sldGuideLst xmlns:p15="http://schemas.microsoft.com/office/powerpoint/2012/main">
        <p15:guide id="1" orient="horz" pos="3140">
          <p15:clr>
            <a:srgbClr val="5ACBF0"/>
          </p15:clr>
        </p15:guide>
        <p15:guide id="2" orient="horz" pos="96">
          <p15:clr>
            <a:srgbClr val="5ACBF0"/>
          </p15:clr>
        </p15:guide>
        <p15:guide id="5" pos="4330">
          <p15:clr>
            <a:srgbClr val="5ACBF0"/>
          </p15:clr>
        </p15:guide>
        <p15:guide id="6" pos="564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0.xml"/><Relationship Id="rId18" Type="http://schemas.openxmlformats.org/officeDocument/2006/relationships/slideLayout" Target="../slideLayouts/slideLayout25.xml"/><Relationship Id="rId26" Type="http://schemas.openxmlformats.org/officeDocument/2006/relationships/slideLayout" Target="../slideLayouts/slideLayout33.xml"/><Relationship Id="rId3" Type="http://schemas.openxmlformats.org/officeDocument/2006/relationships/slideLayout" Target="../slideLayouts/slideLayout10.xml"/><Relationship Id="rId21" Type="http://schemas.openxmlformats.org/officeDocument/2006/relationships/slideLayout" Target="../slideLayouts/slideLayout28.xml"/><Relationship Id="rId34" Type="http://schemas.openxmlformats.org/officeDocument/2006/relationships/image" Target="../media/image5.png"/><Relationship Id="rId7" Type="http://schemas.openxmlformats.org/officeDocument/2006/relationships/slideLayout" Target="../slideLayouts/slideLayout14.xml"/><Relationship Id="rId12" Type="http://schemas.openxmlformats.org/officeDocument/2006/relationships/slideLayout" Target="../slideLayouts/slideLayout19.xml"/><Relationship Id="rId17" Type="http://schemas.openxmlformats.org/officeDocument/2006/relationships/slideLayout" Target="../slideLayouts/slideLayout24.xml"/><Relationship Id="rId25" Type="http://schemas.openxmlformats.org/officeDocument/2006/relationships/slideLayout" Target="../slideLayouts/slideLayout32.xml"/><Relationship Id="rId33" Type="http://schemas.openxmlformats.org/officeDocument/2006/relationships/image" Target="../media/image2.svg"/><Relationship Id="rId2" Type="http://schemas.openxmlformats.org/officeDocument/2006/relationships/slideLayout" Target="../slideLayouts/slideLayout9.xml"/><Relationship Id="rId16" Type="http://schemas.openxmlformats.org/officeDocument/2006/relationships/slideLayout" Target="../slideLayouts/slideLayout23.xml"/><Relationship Id="rId20" Type="http://schemas.openxmlformats.org/officeDocument/2006/relationships/slideLayout" Target="../slideLayouts/slideLayout27.xml"/><Relationship Id="rId29" Type="http://schemas.openxmlformats.org/officeDocument/2006/relationships/slideLayout" Target="../slideLayouts/slideLayout36.xml"/><Relationship Id="rId1" Type="http://schemas.openxmlformats.org/officeDocument/2006/relationships/slideLayout" Target="../slideLayouts/slideLayout8.xml"/><Relationship Id="rId6" Type="http://schemas.openxmlformats.org/officeDocument/2006/relationships/slideLayout" Target="../slideLayouts/slideLayout13.xml"/><Relationship Id="rId11" Type="http://schemas.openxmlformats.org/officeDocument/2006/relationships/slideLayout" Target="../slideLayouts/slideLayout18.xml"/><Relationship Id="rId24" Type="http://schemas.openxmlformats.org/officeDocument/2006/relationships/slideLayout" Target="../slideLayouts/slideLayout31.xml"/><Relationship Id="rId32" Type="http://schemas.openxmlformats.org/officeDocument/2006/relationships/image" Target="../media/image1.png"/><Relationship Id="rId5" Type="http://schemas.openxmlformats.org/officeDocument/2006/relationships/slideLayout" Target="../slideLayouts/slideLayout12.xml"/><Relationship Id="rId15" Type="http://schemas.openxmlformats.org/officeDocument/2006/relationships/slideLayout" Target="../slideLayouts/slideLayout22.xml"/><Relationship Id="rId23" Type="http://schemas.openxmlformats.org/officeDocument/2006/relationships/slideLayout" Target="../slideLayouts/slideLayout30.xml"/><Relationship Id="rId28" Type="http://schemas.openxmlformats.org/officeDocument/2006/relationships/slideLayout" Target="../slideLayouts/slideLayout35.xml"/><Relationship Id="rId10" Type="http://schemas.openxmlformats.org/officeDocument/2006/relationships/slideLayout" Target="../slideLayouts/slideLayout17.xml"/><Relationship Id="rId19" Type="http://schemas.openxmlformats.org/officeDocument/2006/relationships/slideLayout" Target="../slideLayouts/slideLayout26.xml"/><Relationship Id="rId31" Type="http://schemas.openxmlformats.org/officeDocument/2006/relationships/theme" Target="../theme/theme2.xml"/><Relationship Id="rId4" Type="http://schemas.openxmlformats.org/officeDocument/2006/relationships/slideLayout" Target="../slideLayouts/slideLayout11.xml"/><Relationship Id="rId9" Type="http://schemas.openxmlformats.org/officeDocument/2006/relationships/slideLayout" Target="../slideLayouts/slideLayout16.xml"/><Relationship Id="rId14" Type="http://schemas.openxmlformats.org/officeDocument/2006/relationships/slideLayout" Target="../slideLayouts/slideLayout21.xml"/><Relationship Id="rId22" Type="http://schemas.openxmlformats.org/officeDocument/2006/relationships/slideLayout" Target="../slideLayouts/slideLayout29.xml"/><Relationship Id="rId27" Type="http://schemas.openxmlformats.org/officeDocument/2006/relationships/slideLayout" Target="../slideLayouts/slideLayout34.xml"/><Relationship Id="rId30" Type="http://schemas.openxmlformats.org/officeDocument/2006/relationships/slideLayout" Target="../slideLayouts/slideLayout37.xml"/><Relationship Id="rId35" Type="http://schemas.openxmlformats.org/officeDocument/2006/relationships/image" Target="../media/image6.svg"/><Relationship Id="rId8"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50.xml"/><Relationship Id="rId18" Type="http://schemas.openxmlformats.org/officeDocument/2006/relationships/slideLayout" Target="../slideLayouts/slideLayout55.xml"/><Relationship Id="rId26" Type="http://schemas.openxmlformats.org/officeDocument/2006/relationships/slideLayout" Target="../slideLayouts/slideLayout63.xml"/><Relationship Id="rId39" Type="http://schemas.openxmlformats.org/officeDocument/2006/relationships/image" Target="../media/image1.png"/><Relationship Id="rId21" Type="http://schemas.openxmlformats.org/officeDocument/2006/relationships/slideLayout" Target="../slideLayouts/slideLayout58.xml"/><Relationship Id="rId34" Type="http://schemas.openxmlformats.org/officeDocument/2006/relationships/slideLayout" Target="../slideLayouts/slideLayout71.xml"/><Relationship Id="rId42" Type="http://schemas.openxmlformats.org/officeDocument/2006/relationships/image" Target="../media/image6.svg"/><Relationship Id="rId7" Type="http://schemas.openxmlformats.org/officeDocument/2006/relationships/slideLayout" Target="../slideLayouts/slideLayout44.xml"/><Relationship Id="rId2" Type="http://schemas.openxmlformats.org/officeDocument/2006/relationships/slideLayout" Target="../slideLayouts/slideLayout39.xml"/><Relationship Id="rId16" Type="http://schemas.openxmlformats.org/officeDocument/2006/relationships/slideLayout" Target="../slideLayouts/slideLayout53.xml"/><Relationship Id="rId20" Type="http://schemas.openxmlformats.org/officeDocument/2006/relationships/slideLayout" Target="../slideLayouts/slideLayout57.xml"/><Relationship Id="rId29" Type="http://schemas.openxmlformats.org/officeDocument/2006/relationships/slideLayout" Target="../slideLayouts/slideLayout66.xml"/><Relationship Id="rId41" Type="http://schemas.openxmlformats.org/officeDocument/2006/relationships/image" Target="../media/image5.png"/><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24" Type="http://schemas.openxmlformats.org/officeDocument/2006/relationships/slideLayout" Target="../slideLayouts/slideLayout61.xml"/><Relationship Id="rId32" Type="http://schemas.openxmlformats.org/officeDocument/2006/relationships/slideLayout" Target="../slideLayouts/slideLayout69.xml"/><Relationship Id="rId37" Type="http://schemas.openxmlformats.org/officeDocument/2006/relationships/slideLayout" Target="../slideLayouts/slideLayout74.xml"/><Relationship Id="rId40" Type="http://schemas.openxmlformats.org/officeDocument/2006/relationships/image" Target="../media/image2.svg"/><Relationship Id="rId5" Type="http://schemas.openxmlformats.org/officeDocument/2006/relationships/slideLayout" Target="../slideLayouts/slideLayout42.xml"/><Relationship Id="rId15" Type="http://schemas.openxmlformats.org/officeDocument/2006/relationships/slideLayout" Target="../slideLayouts/slideLayout52.xml"/><Relationship Id="rId23" Type="http://schemas.openxmlformats.org/officeDocument/2006/relationships/slideLayout" Target="../slideLayouts/slideLayout60.xml"/><Relationship Id="rId28" Type="http://schemas.openxmlformats.org/officeDocument/2006/relationships/slideLayout" Target="../slideLayouts/slideLayout65.xml"/><Relationship Id="rId36" Type="http://schemas.openxmlformats.org/officeDocument/2006/relationships/slideLayout" Target="../slideLayouts/slideLayout73.xml"/><Relationship Id="rId10" Type="http://schemas.openxmlformats.org/officeDocument/2006/relationships/slideLayout" Target="../slideLayouts/slideLayout47.xml"/><Relationship Id="rId19" Type="http://schemas.openxmlformats.org/officeDocument/2006/relationships/slideLayout" Target="../slideLayouts/slideLayout56.xml"/><Relationship Id="rId31" Type="http://schemas.openxmlformats.org/officeDocument/2006/relationships/slideLayout" Target="../slideLayouts/slideLayout68.xml"/><Relationship Id="rId4" Type="http://schemas.openxmlformats.org/officeDocument/2006/relationships/slideLayout" Target="../slideLayouts/slideLayout41.xml"/><Relationship Id="rId9" Type="http://schemas.openxmlformats.org/officeDocument/2006/relationships/slideLayout" Target="../slideLayouts/slideLayout46.xml"/><Relationship Id="rId14" Type="http://schemas.openxmlformats.org/officeDocument/2006/relationships/slideLayout" Target="../slideLayouts/slideLayout51.xml"/><Relationship Id="rId22" Type="http://schemas.openxmlformats.org/officeDocument/2006/relationships/slideLayout" Target="../slideLayouts/slideLayout59.xml"/><Relationship Id="rId27" Type="http://schemas.openxmlformats.org/officeDocument/2006/relationships/slideLayout" Target="../slideLayouts/slideLayout64.xml"/><Relationship Id="rId30" Type="http://schemas.openxmlformats.org/officeDocument/2006/relationships/slideLayout" Target="../slideLayouts/slideLayout67.xml"/><Relationship Id="rId35" Type="http://schemas.openxmlformats.org/officeDocument/2006/relationships/slideLayout" Target="../slideLayouts/slideLayout72.xml"/><Relationship Id="rId8" Type="http://schemas.openxmlformats.org/officeDocument/2006/relationships/slideLayout" Target="../slideLayouts/slideLayout45.xml"/><Relationship Id="rId3" Type="http://schemas.openxmlformats.org/officeDocument/2006/relationships/slideLayout" Target="../slideLayouts/slideLayout40.xml"/><Relationship Id="rId12" Type="http://schemas.openxmlformats.org/officeDocument/2006/relationships/slideLayout" Target="../slideLayouts/slideLayout49.xml"/><Relationship Id="rId17" Type="http://schemas.openxmlformats.org/officeDocument/2006/relationships/slideLayout" Target="../slideLayouts/slideLayout54.xml"/><Relationship Id="rId25" Type="http://schemas.openxmlformats.org/officeDocument/2006/relationships/slideLayout" Target="../slideLayouts/slideLayout62.xml"/><Relationship Id="rId33" Type="http://schemas.openxmlformats.org/officeDocument/2006/relationships/slideLayout" Target="../slideLayouts/slideLayout70.xml"/><Relationship Id="rId38"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7" name="Footer Placeholder 3">
            <a:extLst>
              <a:ext uri="{FF2B5EF4-FFF2-40B4-BE49-F238E27FC236}">
                <a16:creationId xmlns:a16="http://schemas.microsoft.com/office/drawing/2014/main" id="{09500F8A-A2CC-E74C-9B58-B26E1C33E157}"/>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tx1"/>
                </a:solidFill>
              </a:defRPr>
            </a:lvl1pPr>
          </a:lstStyle>
          <a:p>
            <a:pPr algn="l"/>
            <a:r>
              <a:rPr lang="en-US" dirty="0"/>
              <a:t>|  Confidential</a:t>
            </a:r>
          </a:p>
        </p:txBody>
      </p:sp>
      <p:pic>
        <p:nvPicPr>
          <p:cNvPr id="6" name="Picture 5" descr="General Motors Footer">
            <a:extLst>
              <a:ext uri="{FF2B5EF4-FFF2-40B4-BE49-F238E27FC236}">
                <a16:creationId xmlns:a16="http://schemas.microsoft.com/office/drawing/2014/main" id="{8E1FE6B0-99D6-43D6-9DD2-A7A609668330}"/>
              </a:ext>
            </a:extLst>
          </p:cNvPr>
          <p:cNvPicPr>
            <a:picLocks noChangeAspect="1"/>
          </p:cNvPicPr>
          <p:nvPr userDrawn="1"/>
        </p:nvPicPr>
        <p:blipFill>
          <a:blip r:embed="rId9" cstate="print">
            <a:extLst>
              <a:ext uri="{28A0092B-C50C-407E-A947-70E740481C1C}">
                <a14:useLocalDpi xmlns:a14="http://schemas.microsoft.com/office/drawing/2010/main"/>
              </a:ext>
              <a:ext uri="{96DAC541-7B7A-43D3-8B79-37D633B846F1}">
                <asvg:svgBlip xmlns:asvg="http://schemas.microsoft.com/office/drawing/2016/SVG/main" r:embed="rId10"/>
              </a:ext>
            </a:extLst>
          </a:blip>
          <a:srcRect/>
          <a:stretch/>
        </p:blipFill>
        <p:spPr>
          <a:xfrm>
            <a:off x="363957" y="6398684"/>
            <a:ext cx="1050120" cy="131264"/>
          </a:xfrm>
          <a:prstGeom prst="rect">
            <a:avLst/>
          </a:prstGeom>
        </p:spPr>
      </p:pic>
    </p:spTree>
    <p:extLst>
      <p:ext uri="{BB962C8B-B14F-4D97-AF65-F5344CB8AC3E}">
        <p14:creationId xmlns:p14="http://schemas.microsoft.com/office/powerpoint/2010/main" val="424296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7" r:id="rId5"/>
    <p:sldLayoutId id="2147483668" r:id="rId6"/>
    <p:sldLayoutId id="2147483669" r:id="rId7"/>
  </p:sldLayoutIdLst>
  <p:hf hdr="0" ftr="0" dt="0"/>
  <p:txStyles>
    <p:titleStyle>
      <a:lvl1pPr algn="l" defTabSz="914377"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594" indent="-228594" algn="l" defTabSz="914377"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39737" indent="-228594" algn="l" defTabSz="914377" rtl="0" eaLnBrk="1" latinLnBrk="0" hangingPunct="1">
        <a:lnSpc>
          <a:spcPct val="100000"/>
        </a:lnSpc>
        <a:spcBef>
          <a:spcPts val="800"/>
        </a:spcBef>
        <a:buClr>
          <a:schemeClr val="tx1"/>
        </a:buClr>
        <a:buFont typeface="GM Global Sans Plain" panose="020B0502050302020203" pitchFamily="34" charset="0"/>
        <a:buChar char="–"/>
        <a:tabLst/>
        <a:defRPr sz="1600" kern="1200">
          <a:solidFill>
            <a:schemeClr val="tx1"/>
          </a:solidFill>
          <a:latin typeface="+mn-lt"/>
          <a:ea typeface="+mn-ea"/>
          <a:cs typeface="+mn-cs"/>
        </a:defRPr>
      </a:lvl2pPr>
      <a:lvl3pPr marL="768331" indent="-228594" algn="l" defTabSz="914377" rtl="0" eaLnBrk="1" latinLnBrk="0" hangingPunct="1">
        <a:lnSpc>
          <a:spcPct val="100000"/>
        </a:lnSpc>
        <a:spcBef>
          <a:spcPts val="800"/>
        </a:spcBef>
        <a:buClr>
          <a:schemeClr val="accent2"/>
        </a:buClr>
        <a:buFont typeface="Arial" panose="020B0604020202020204" pitchFamily="34" charset="0"/>
        <a:buChar char="•"/>
        <a:tabLst/>
        <a:defRPr sz="1600" kern="1200">
          <a:solidFill>
            <a:schemeClr val="tx1"/>
          </a:solidFill>
          <a:latin typeface="+mn-lt"/>
          <a:ea typeface="+mn-ea"/>
          <a:cs typeface="+mn-cs"/>
        </a:defRPr>
      </a:lvl3pPr>
      <a:lvl4pPr marL="1068891" indent="-228594" algn="l" defTabSz="914377" rtl="0" eaLnBrk="1" latinLnBrk="0" hangingPunct="1">
        <a:lnSpc>
          <a:spcPct val="100000"/>
        </a:lnSpc>
        <a:spcBef>
          <a:spcPts val="800"/>
        </a:spcBef>
        <a:buFont typeface="GM Global Sans Plain" panose="020B0502050302020203" pitchFamily="34" charset="0"/>
        <a:buChar char="–"/>
        <a:tabLst/>
        <a:defRPr sz="1600" kern="1200">
          <a:solidFill>
            <a:schemeClr val="tx1"/>
          </a:solidFill>
          <a:latin typeface="+mn-lt"/>
          <a:ea typeface="+mn-ea"/>
          <a:cs typeface="+mn-cs"/>
        </a:defRPr>
      </a:lvl4pPr>
      <a:lvl5pPr marL="1371566" indent="-228594" algn="l" defTabSz="914377" rtl="0" eaLnBrk="1" latinLnBrk="0" hangingPunct="1">
        <a:lnSpc>
          <a:spcPct val="100000"/>
        </a:lnSpc>
        <a:spcBef>
          <a:spcPts val="800"/>
        </a:spcBef>
        <a:buClr>
          <a:schemeClr val="accent1"/>
        </a:buClr>
        <a:buFont typeface="Arial" panose="020B0604020202020204" pitchFamily="34" charset="0"/>
        <a:buChar char="•"/>
        <a:tabLst/>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
          <p15:clr>
            <a:srgbClr val="F26B43"/>
          </p15:clr>
        </p15:guide>
        <p15:guide id="2" pos="312">
          <p15:clr>
            <a:srgbClr val="F26B43"/>
          </p15:clr>
        </p15:guide>
        <p15:guide id="3" pos="5568">
          <p15:clr>
            <a:srgbClr val="F26B43"/>
          </p15:clr>
        </p15:guide>
        <p15:guide id="4" orient="horz" pos="3045">
          <p15:clr>
            <a:srgbClr val="F26B43"/>
          </p15:clr>
        </p15:guide>
        <p15:guide id="5" orient="horz" pos="2923">
          <p15:clr>
            <a:srgbClr val="F26B43"/>
          </p15:clr>
        </p15:guide>
        <p15:guide id="6" orient="horz" pos="715">
          <p15:clr>
            <a:srgbClr val="F26B43"/>
          </p15:clr>
        </p15:guide>
        <p15:guide id="7" pos="2829">
          <p15:clr>
            <a:srgbClr val="F26B43"/>
          </p15:clr>
        </p15:guide>
        <p15:guide id="8" orient="horz" pos="516">
          <p15:clr>
            <a:srgbClr val="F26B43"/>
          </p15:clr>
        </p15:guide>
        <p15:guide id="9" orient="horz" pos="619">
          <p15:clr>
            <a:srgbClr val="547EBF"/>
          </p15:clr>
        </p15:guide>
        <p15:guide id="10" orient="horz" pos="859">
          <p15:clr>
            <a:srgbClr val="547EBF"/>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69362" y="35861"/>
            <a:ext cx="9988807" cy="960513"/>
          </a:xfrm>
          <a:prstGeom prst="rect">
            <a:avLst/>
          </a:prstGeom>
        </p:spPr>
        <p:txBody>
          <a:bodyPr vert="horz" lIns="0" tIns="0" rIns="0" bIns="0" rtlCol="0" anchor="b" anchorCtr="0">
            <a:noAutofit/>
          </a:bodyPr>
          <a:lstStyle/>
          <a:p>
            <a:r>
              <a:rPr lang="en-US"/>
              <a:t>Click to Edit Page Title Copy</a:t>
            </a:r>
          </a:p>
        </p:txBody>
      </p:sp>
      <p:pic>
        <p:nvPicPr>
          <p:cNvPr id="9" name="Picture 8" descr="General Motors Footer">
            <a:extLst>
              <a:ext uri="{FF2B5EF4-FFF2-40B4-BE49-F238E27FC236}">
                <a16:creationId xmlns:a16="http://schemas.microsoft.com/office/drawing/2014/main" id="{A89A7496-7523-D549-849E-D1F86F23030B}"/>
              </a:ext>
            </a:extLst>
          </p:cNvPr>
          <p:cNvPicPr>
            <a:picLocks noChangeAspect="1"/>
          </p:cNvPicPr>
          <p:nvPr userDrawn="1"/>
        </p:nvPicPr>
        <p:blipFill>
          <a:blip r:embed="rId32" cstate="print">
            <a:extLst>
              <a:ext uri="{28A0092B-C50C-407E-A947-70E740481C1C}">
                <a14:useLocalDpi xmlns:a14="http://schemas.microsoft.com/office/drawing/2010/main"/>
              </a:ext>
              <a:ext uri="{96DAC541-7B7A-43D3-8B79-37D633B846F1}">
                <asvg:svgBlip xmlns:asvg="http://schemas.microsoft.com/office/drawing/2016/SVG/main" r:embed="rId33"/>
              </a:ext>
            </a:extLst>
          </a:blip>
          <a:srcRect/>
          <a:stretch/>
        </p:blipFill>
        <p:spPr>
          <a:xfrm>
            <a:off x="363957" y="6398684"/>
            <a:ext cx="1050120" cy="131264"/>
          </a:xfrm>
          <a:prstGeom prst="rect">
            <a:avLst/>
          </a:prstGeom>
        </p:spPr>
      </p:pic>
      <p:sp>
        <p:nvSpPr>
          <p:cNvPr id="10" name="Slide Number Placeholder 5">
            <a:extLst>
              <a:ext uri="{FF2B5EF4-FFF2-40B4-BE49-F238E27FC236}">
                <a16:creationId xmlns:a16="http://schemas.microsoft.com/office/drawing/2014/main" id="{5FCAD07E-8CFB-4D4D-B4A8-CA30B1764F91}"/>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dirty="0"/>
          </a:p>
        </p:txBody>
      </p:sp>
      <p:sp>
        <p:nvSpPr>
          <p:cNvPr id="4" name="Footer Placeholder 3">
            <a:extLst>
              <a:ext uri="{FF2B5EF4-FFF2-40B4-BE49-F238E27FC236}">
                <a16:creationId xmlns:a16="http://schemas.microsoft.com/office/drawing/2014/main" id="{3339B5A9-2938-1F40-94A7-9D68D10DD4FF}"/>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tx1"/>
                </a:solidFill>
              </a:defRPr>
            </a:lvl1pPr>
          </a:lstStyle>
          <a:p>
            <a:pPr algn="l"/>
            <a:r>
              <a:rPr lang="en-US" dirty="0"/>
              <a:t>|  Confidential</a:t>
            </a:r>
          </a:p>
        </p:txBody>
      </p:sp>
      <p:sp>
        <p:nvSpPr>
          <p:cNvPr id="11" name="Text Placeholder 2">
            <a:extLst>
              <a:ext uri="{FF2B5EF4-FFF2-40B4-BE49-F238E27FC236}">
                <a16:creationId xmlns:a16="http://schemas.microsoft.com/office/drawing/2014/main" id="{E1DC949C-480E-4346-9B22-54FA63B827E6}"/>
              </a:ext>
            </a:extLst>
          </p:cNvPr>
          <p:cNvSpPr>
            <a:spLocks noGrp="1"/>
          </p:cNvSpPr>
          <p:nvPr>
            <p:ph type="body" idx="1"/>
          </p:nvPr>
        </p:nvSpPr>
        <p:spPr>
          <a:xfrm>
            <a:off x="678742" y="1312772"/>
            <a:ext cx="11129857" cy="4748765"/>
          </a:xfrm>
          <a:prstGeom prst="rect">
            <a:avLst/>
          </a:prstGeom>
        </p:spPr>
        <p:txBody>
          <a:bodyPr vert="horz" lIns="0" tIns="0" rIns="0" bIns="0" rtlCol="0">
            <a:noAutofit/>
          </a:body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B5A1776-E4D7-FB42-B06E-ECD546D7E055}"/>
              </a:ext>
            </a:extLst>
          </p:cNvPr>
          <p:cNvCxnSpPr>
            <a:cxnSpLocks/>
          </p:cNvCxnSpPr>
          <p:nvPr userDrawn="1"/>
        </p:nvCxnSpPr>
        <p:spPr bwMode="gray">
          <a:xfrm>
            <a:off x="680207" y="1148227"/>
            <a:ext cx="441907"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pic>
        <p:nvPicPr>
          <p:cNvPr id="13" name="Picture 6" descr="GM Logo">
            <a:extLst>
              <a:ext uri="{FF2B5EF4-FFF2-40B4-BE49-F238E27FC236}">
                <a16:creationId xmlns:a16="http://schemas.microsoft.com/office/drawing/2014/main" id="{6083C0A9-74C7-7E46-89AC-D7CD6F3EA9E7}"/>
              </a:ext>
            </a:extLst>
          </p:cNvPr>
          <p:cNvPicPr>
            <a:picLocks noChangeAspect="1"/>
          </p:cNvPicPr>
          <p:nvPr userDrawn="1"/>
        </p:nvPicPr>
        <p:blipFill>
          <a:blip r:embed="rId34" cstate="print">
            <a:extLst>
              <a:ext uri="{28A0092B-C50C-407E-A947-70E740481C1C}">
                <a14:useLocalDpi xmlns:a14="http://schemas.microsoft.com/office/drawing/2010/main"/>
              </a:ext>
              <a:ext uri="{96DAC541-7B7A-43D3-8B79-37D633B846F1}">
                <asvg:svgBlip xmlns:asvg="http://schemas.microsoft.com/office/drawing/2016/SVG/main" r:embed="rId35"/>
              </a:ext>
            </a:extLst>
          </a:blip>
          <a:srcRect/>
          <a:stretch/>
        </p:blipFill>
        <p:spPr>
          <a:xfrm>
            <a:off x="11198974" y="332956"/>
            <a:ext cx="663417" cy="663417"/>
          </a:xfrm>
          <a:prstGeom prst="rect">
            <a:avLst/>
          </a:prstGeom>
        </p:spPr>
      </p:pic>
    </p:spTree>
    <p:extLst>
      <p:ext uri="{BB962C8B-B14F-4D97-AF65-F5344CB8AC3E}">
        <p14:creationId xmlns:p14="http://schemas.microsoft.com/office/powerpoint/2010/main" val="3236998436"/>
      </p:ext>
    </p:extLst>
  </p:cSld>
  <p:clrMap bg1="lt1" tx1="dk1" bg2="lt2" tx2="dk2" accent1="accent1" accent2="accent2" accent3="accent3" accent4="accent4" accent5="accent5" accent6="accent6" hlink="hlink" folHlink="folHlink"/>
  <p:sldLayoutIdLst>
    <p:sldLayoutId id="2147483671" r:id="rId1"/>
    <p:sldLayoutId id="2147483672" r:id="rId2"/>
    <p:sldLayoutId id="2147483673" r:id="rId3"/>
    <p:sldLayoutId id="2147483674" r:id="rId4"/>
    <p:sldLayoutId id="2147483675" r:id="rId5"/>
    <p:sldLayoutId id="2147483676" r:id="rId6"/>
    <p:sldLayoutId id="2147483677" r:id="rId7"/>
    <p:sldLayoutId id="2147483678" r:id="rId8"/>
    <p:sldLayoutId id="2147483679" r:id="rId9"/>
    <p:sldLayoutId id="2147483680" r:id="rId10"/>
    <p:sldLayoutId id="2147483681" r:id="rId11"/>
    <p:sldLayoutId id="2147483682" r:id="rId12"/>
    <p:sldLayoutId id="2147483683" r:id="rId13"/>
    <p:sldLayoutId id="2147483684" r:id="rId14"/>
    <p:sldLayoutId id="2147483685" r:id="rId15"/>
    <p:sldLayoutId id="2147483686" r:id="rId16"/>
    <p:sldLayoutId id="2147483687" r:id="rId17"/>
    <p:sldLayoutId id="2147483688" r:id="rId18"/>
    <p:sldLayoutId id="2147483689" r:id="rId19"/>
    <p:sldLayoutId id="2147483690" r:id="rId20"/>
    <p:sldLayoutId id="2147483691" r:id="rId21"/>
    <p:sldLayoutId id="2147483692" r:id="rId22"/>
    <p:sldLayoutId id="2147483693" r:id="rId23"/>
    <p:sldLayoutId id="2147483694" r:id="rId24"/>
    <p:sldLayoutId id="2147483695" r:id="rId25"/>
    <p:sldLayoutId id="2147483696" r:id="rId26"/>
    <p:sldLayoutId id="2147483697" r:id="rId27"/>
    <p:sldLayoutId id="2147483698" r:id="rId28"/>
    <p:sldLayoutId id="2147483699" r:id="rId29"/>
    <p:sldLayoutId id="2147483700" r:id="rId30"/>
  </p:sldLayoutIdLst>
  <p:hf hdr="0" ftr="0" dt="0"/>
  <p:txStyles>
    <p:titleStyle>
      <a:lvl1pPr algn="l" defTabSz="914377" rtl="0" eaLnBrk="1" latinLnBrk="0" hangingPunct="1">
        <a:lnSpc>
          <a:spcPct val="90000"/>
        </a:lnSpc>
        <a:spcBef>
          <a:spcPct val="0"/>
        </a:spcBef>
        <a:buNone/>
        <a:defRPr sz="2667" kern="1200">
          <a:solidFill>
            <a:schemeClr val="tx1"/>
          </a:solidFill>
          <a:latin typeface="+mj-lt"/>
          <a:ea typeface="+mj-ea"/>
          <a:cs typeface="+mj-cs"/>
        </a:defRPr>
      </a:lvl1pPr>
    </p:titleStyle>
    <p:bodyStyle>
      <a:lvl1pPr marL="228594" indent="-228594" algn="l" defTabSz="914377"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39737" indent="-228594" algn="l" defTabSz="914377" rtl="0" eaLnBrk="1" latinLnBrk="0" hangingPunct="1">
        <a:lnSpc>
          <a:spcPct val="100000"/>
        </a:lnSpc>
        <a:spcBef>
          <a:spcPts val="800"/>
        </a:spcBef>
        <a:buClr>
          <a:schemeClr val="tx1"/>
        </a:buClr>
        <a:buFont typeface="GM Global Sans Plain" panose="020B0502050302020203" pitchFamily="34" charset="0"/>
        <a:buChar char="–"/>
        <a:tabLst/>
        <a:defRPr sz="1600" kern="1200">
          <a:solidFill>
            <a:schemeClr val="tx1"/>
          </a:solidFill>
          <a:latin typeface="+mn-lt"/>
          <a:ea typeface="+mn-ea"/>
          <a:cs typeface="+mn-cs"/>
        </a:defRPr>
      </a:lvl2pPr>
      <a:lvl3pPr marL="768331" indent="-228594" algn="l" defTabSz="914377" rtl="0" eaLnBrk="1" latinLnBrk="0" hangingPunct="1">
        <a:lnSpc>
          <a:spcPct val="100000"/>
        </a:lnSpc>
        <a:spcBef>
          <a:spcPts val="800"/>
        </a:spcBef>
        <a:buClr>
          <a:schemeClr val="accent2"/>
        </a:buClr>
        <a:buFont typeface="Arial" panose="020B0604020202020204" pitchFamily="34" charset="0"/>
        <a:buChar char="•"/>
        <a:tabLst/>
        <a:defRPr sz="1600" kern="1200">
          <a:solidFill>
            <a:schemeClr val="tx1"/>
          </a:solidFill>
          <a:latin typeface="+mn-lt"/>
          <a:ea typeface="+mn-ea"/>
          <a:cs typeface="+mn-cs"/>
        </a:defRPr>
      </a:lvl3pPr>
      <a:lvl4pPr marL="1068891" indent="-228594" algn="l" defTabSz="914377" rtl="0" eaLnBrk="1" latinLnBrk="0" hangingPunct="1">
        <a:lnSpc>
          <a:spcPct val="100000"/>
        </a:lnSpc>
        <a:spcBef>
          <a:spcPts val="800"/>
        </a:spcBef>
        <a:buFont typeface="GM Global Sans Plain" panose="020B0502050302020203" pitchFamily="34" charset="0"/>
        <a:buChar char="–"/>
        <a:tabLst/>
        <a:defRPr sz="1600" kern="1200">
          <a:solidFill>
            <a:schemeClr val="tx1"/>
          </a:solidFill>
          <a:latin typeface="+mn-lt"/>
          <a:ea typeface="+mn-ea"/>
          <a:cs typeface="+mn-cs"/>
        </a:defRPr>
      </a:lvl4pPr>
      <a:lvl5pPr marL="1299601" indent="-230712" algn="l" defTabSz="914377" rtl="0" eaLnBrk="1" latinLnBrk="0" hangingPunct="1">
        <a:lnSpc>
          <a:spcPct val="100000"/>
        </a:lnSpc>
        <a:spcBef>
          <a:spcPts val="800"/>
        </a:spcBef>
        <a:buClr>
          <a:schemeClr val="accent1"/>
        </a:buClr>
        <a:buFont typeface="Arial" panose="020B0604020202020204" pitchFamily="34" charset="0"/>
        <a:buChar char="•"/>
        <a:tabLst/>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
          <p15:clr>
            <a:srgbClr val="F26B43"/>
          </p15:clr>
        </p15:guide>
        <p15:guide id="2" pos="312">
          <p15:clr>
            <a:srgbClr val="F26B43"/>
          </p15:clr>
        </p15:guide>
        <p15:guide id="3" pos="5575">
          <p15:clr>
            <a:srgbClr val="F26B43"/>
          </p15:clr>
        </p15:guide>
        <p15:guide id="4" orient="horz" pos="3045">
          <p15:clr>
            <a:srgbClr val="F26B43"/>
          </p15:clr>
        </p15:guide>
        <p15:guide id="5" orient="horz" pos="2923">
          <p15:clr>
            <a:srgbClr val="F26B43"/>
          </p15:clr>
        </p15:guide>
        <p15:guide id="6" orient="horz" pos="715">
          <p15:clr>
            <a:srgbClr val="F26B43"/>
          </p15:clr>
        </p15:guide>
        <p15:guide id="7" pos="2829">
          <p15:clr>
            <a:srgbClr val="F26B43"/>
          </p15:clr>
        </p15:guide>
        <p15:guide id="8" orient="horz" pos="524">
          <p15:clr>
            <a:srgbClr val="F26B43"/>
          </p15:clr>
        </p15:guide>
        <p15:guide id="9" orient="horz" pos="619">
          <p15:clr>
            <a:srgbClr val="547EBF"/>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id="{5FCAD07E-8CFB-4D4D-B4A8-CA30B1764F91}"/>
              </a:ext>
            </a:extLst>
          </p:cNvPr>
          <p:cNvSpPr>
            <a:spLocks noGrp="1"/>
          </p:cNvSpPr>
          <p:nvPr>
            <p:ph type="sldNum" sz="quarter" idx="4"/>
          </p:nvPr>
        </p:nvSpPr>
        <p:spPr bwMode="gray">
          <a:xfrm>
            <a:off x="11200735" y="6324935"/>
            <a:ext cx="768096" cy="210379"/>
          </a:xfrm>
          <a:prstGeom prst="rect">
            <a:avLst/>
          </a:prstGeom>
          <a:noFill/>
        </p:spPr>
        <p:txBody>
          <a:bodyPr vert="horz" wrap="square" lIns="0" tIns="45720" rIns="137160" bIns="0" rtlCol="0" anchor="ctr">
            <a:spAutoFit/>
          </a:bodyPr>
          <a:lstStyle>
            <a:lvl1pPr algn="r">
              <a:defRPr sz="1067">
                <a:solidFill>
                  <a:schemeClr val="tx1"/>
                </a:solidFill>
              </a:defRPr>
            </a:lvl1pPr>
          </a:lstStyle>
          <a:p>
            <a:fld id="{77E42F99-047F-453F-A85C-58D0648A1D53}" type="slidenum">
              <a:rPr lang="en-US" smtClean="0"/>
              <a:pPr/>
              <a:t>‹#›</a:t>
            </a:fld>
            <a:endParaRPr lang="en-US"/>
          </a:p>
        </p:txBody>
      </p:sp>
      <p:sp>
        <p:nvSpPr>
          <p:cNvPr id="4" name="Footer Placeholder 3" descr="GM Confidential">
            <a:extLst>
              <a:ext uri="{FF2B5EF4-FFF2-40B4-BE49-F238E27FC236}">
                <a16:creationId xmlns:a16="http://schemas.microsoft.com/office/drawing/2014/main" id="{3339B5A9-2938-1F40-94A7-9D68D10DD4FF}"/>
              </a:ext>
            </a:extLst>
          </p:cNvPr>
          <p:cNvSpPr>
            <a:spLocks noGrp="1" noChangeAspect="1"/>
          </p:cNvSpPr>
          <p:nvPr>
            <p:ph type="ftr" sz="quarter" idx="3"/>
          </p:nvPr>
        </p:nvSpPr>
        <p:spPr>
          <a:xfrm>
            <a:off x="1359158" y="6341944"/>
            <a:ext cx="978153" cy="246221"/>
          </a:xfrm>
          <a:prstGeom prst="rect">
            <a:avLst/>
          </a:prstGeom>
        </p:spPr>
        <p:txBody>
          <a:bodyPr vert="horz" wrap="none" lIns="91440" tIns="45720" rIns="91440" bIns="45720" rtlCol="0" anchor="ctr">
            <a:spAutoFit/>
          </a:bodyPr>
          <a:lstStyle>
            <a:lvl1pPr algn="ctr">
              <a:defRPr sz="1000">
                <a:solidFill>
                  <a:schemeClr val="tx1"/>
                </a:solidFill>
              </a:defRPr>
            </a:lvl1pPr>
          </a:lstStyle>
          <a:p>
            <a:pPr algn="l"/>
            <a:r>
              <a:rPr lang="en-US"/>
              <a:t>|  Confidential</a:t>
            </a:r>
          </a:p>
        </p:txBody>
      </p:sp>
      <p:pic>
        <p:nvPicPr>
          <p:cNvPr id="9" name="Picture 8" descr="General Motors Footer">
            <a:extLst>
              <a:ext uri="{FF2B5EF4-FFF2-40B4-BE49-F238E27FC236}">
                <a16:creationId xmlns:a16="http://schemas.microsoft.com/office/drawing/2014/main" id="{A89A7496-7523-D549-849E-D1F86F23030B}"/>
              </a:ext>
            </a:extLst>
          </p:cNvPr>
          <p:cNvPicPr>
            <a:picLocks noChangeAspect="1"/>
          </p:cNvPicPr>
          <p:nvPr userDrawn="1"/>
        </p:nvPicPr>
        <p:blipFill>
          <a:blip r:embed="rId39" cstate="print">
            <a:extLst>
              <a:ext uri="{28A0092B-C50C-407E-A947-70E740481C1C}">
                <a14:useLocalDpi xmlns:a14="http://schemas.microsoft.com/office/drawing/2010/main"/>
              </a:ext>
              <a:ext uri="{96DAC541-7B7A-43D3-8B79-37D633B846F1}">
                <asvg:svgBlip xmlns:asvg="http://schemas.microsoft.com/office/drawing/2016/SVG/main" r:embed="rId40"/>
              </a:ext>
            </a:extLst>
          </a:blip>
          <a:srcRect/>
          <a:stretch/>
        </p:blipFill>
        <p:spPr>
          <a:xfrm>
            <a:off x="363957" y="6398684"/>
            <a:ext cx="1050120" cy="131264"/>
          </a:xfrm>
          <a:prstGeom prst="rect">
            <a:avLst/>
          </a:prstGeom>
        </p:spPr>
      </p:pic>
      <p:pic>
        <p:nvPicPr>
          <p:cNvPr id="13" name="Picture 6" descr="GM Brandmark">
            <a:extLst>
              <a:ext uri="{FF2B5EF4-FFF2-40B4-BE49-F238E27FC236}">
                <a16:creationId xmlns:a16="http://schemas.microsoft.com/office/drawing/2014/main" id="{6083C0A9-74C7-7E46-89AC-D7CD6F3EA9E7}"/>
              </a:ext>
            </a:extLst>
          </p:cNvPr>
          <p:cNvPicPr>
            <a:picLocks noChangeAspect="1"/>
          </p:cNvPicPr>
          <p:nvPr userDrawn="1"/>
        </p:nvPicPr>
        <p:blipFill>
          <a:blip r:embed="rId41" cstate="print">
            <a:extLst>
              <a:ext uri="{28A0092B-C50C-407E-A947-70E740481C1C}">
                <a14:useLocalDpi xmlns:a14="http://schemas.microsoft.com/office/drawing/2010/main"/>
              </a:ext>
              <a:ext uri="{96DAC541-7B7A-43D3-8B79-37D633B846F1}">
                <asvg:svgBlip xmlns:asvg="http://schemas.microsoft.com/office/drawing/2016/SVG/main" r:embed="rId42"/>
              </a:ext>
            </a:extLst>
          </a:blip>
          <a:srcRect/>
          <a:stretch/>
        </p:blipFill>
        <p:spPr>
          <a:xfrm>
            <a:off x="11198974" y="332956"/>
            <a:ext cx="663417" cy="663417"/>
          </a:xfrm>
          <a:prstGeom prst="rect">
            <a:avLst/>
          </a:prstGeom>
        </p:spPr>
      </p:pic>
      <p:cxnSp>
        <p:nvCxnSpPr>
          <p:cNvPr id="8" name="Straight Connector 7">
            <a:extLst>
              <a:ext uri="{FF2B5EF4-FFF2-40B4-BE49-F238E27FC236}">
                <a16:creationId xmlns:a16="http://schemas.microsoft.com/office/drawing/2014/main" id="{6B5A1776-E4D7-FB42-B06E-ECD546D7E055}"/>
              </a:ext>
              <a:ext uri="{C183D7F6-B498-43B3-948B-1728B52AA6E4}">
                <adec:decorative xmlns:adec="http://schemas.microsoft.com/office/drawing/2017/decorative" val="1"/>
              </a:ext>
            </a:extLst>
          </p:cNvPr>
          <p:cNvCxnSpPr>
            <a:cxnSpLocks/>
          </p:cNvCxnSpPr>
          <p:nvPr userDrawn="1"/>
        </p:nvCxnSpPr>
        <p:spPr bwMode="gray">
          <a:xfrm>
            <a:off x="680207" y="1148227"/>
            <a:ext cx="441907" cy="0"/>
          </a:xfrm>
          <a:prstGeom prst="line">
            <a:avLst/>
          </a:prstGeom>
          <a:ln w="44450">
            <a:gradFill>
              <a:gsLst>
                <a:gs pos="0">
                  <a:schemeClr val="accent1"/>
                </a:gs>
                <a:gs pos="100000">
                  <a:schemeClr val="accent2"/>
                </a:gs>
              </a:gsLst>
              <a:lin ang="1800000" scaled="0"/>
            </a:gradFill>
          </a:ln>
        </p:spPr>
        <p:style>
          <a:lnRef idx="1">
            <a:schemeClr val="accent1"/>
          </a:lnRef>
          <a:fillRef idx="0">
            <a:schemeClr val="accent1"/>
          </a:fillRef>
          <a:effectRef idx="0">
            <a:schemeClr val="accent1"/>
          </a:effectRef>
          <a:fontRef idx="minor">
            <a:schemeClr val="tx1"/>
          </a:fontRef>
        </p:style>
      </p:cxnSp>
      <p:sp>
        <p:nvSpPr>
          <p:cNvPr id="11" name="Text Placeholder 2">
            <a:extLst>
              <a:ext uri="{FF2B5EF4-FFF2-40B4-BE49-F238E27FC236}">
                <a16:creationId xmlns:a16="http://schemas.microsoft.com/office/drawing/2014/main" id="{E1DC949C-480E-4346-9B22-54FA63B827E6}"/>
              </a:ext>
            </a:extLst>
          </p:cNvPr>
          <p:cNvSpPr>
            <a:spLocks noGrp="1"/>
          </p:cNvSpPr>
          <p:nvPr>
            <p:ph type="body" idx="1"/>
          </p:nvPr>
        </p:nvSpPr>
        <p:spPr>
          <a:xfrm>
            <a:off x="678742" y="1312772"/>
            <a:ext cx="11129857" cy="4748765"/>
          </a:xfrm>
          <a:prstGeom prst="rect">
            <a:avLst/>
          </a:prstGeom>
        </p:spPr>
        <p:txBody>
          <a:bodyPr vert="horz" lIns="0" tIns="0" rIns="0" bIns="0" rtlCol="0">
            <a:noAutofit/>
          </a:bodyPr>
          <a:lstStyle/>
          <a:p>
            <a:pPr lvl="0"/>
            <a:r>
              <a:rPr lang="en-US"/>
              <a:t>Click to Edit This Copy</a:t>
            </a:r>
          </a:p>
          <a:p>
            <a:pPr lvl="1"/>
            <a:r>
              <a:rPr lang="en-US"/>
              <a:t>Second Level</a:t>
            </a:r>
          </a:p>
          <a:p>
            <a:pPr lvl="2"/>
            <a:r>
              <a:rPr lang="en-US"/>
              <a:t>Third Level</a:t>
            </a:r>
          </a:p>
          <a:p>
            <a:pPr lvl="3"/>
            <a:r>
              <a:rPr lang="en-US"/>
              <a:t>Fourth Level</a:t>
            </a:r>
          </a:p>
          <a:p>
            <a:pPr lvl="4"/>
            <a:r>
              <a:rPr lang="en-US"/>
              <a:t>Fifth Level</a:t>
            </a:r>
          </a:p>
        </p:txBody>
      </p:sp>
      <p:sp>
        <p:nvSpPr>
          <p:cNvPr id="2" name="Title Placeholder 1"/>
          <p:cNvSpPr>
            <a:spLocks noGrp="1"/>
          </p:cNvSpPr>
          <p:nvPr>
            <p:ph type="title"/>
          </p:nvPr>
        </p:nvSpPr>
        <p:spPr>
          <a:xfrm>
            <a:off x="669362" y="35861"/>
            <a:ext cx="9988807" cy="960513"/>
          </a:xfrm>
          <a:prstGeom prst="rect">
            <a:avLst/>
          </a:prstGeom>
        </p:spPr>
        <p:txBody>
          <a:bodyPr vert="horz" lIns="0" tIns="0" rIns="0" bIns="0" rtlCol="0" anchor="b" anchorCtr="0">
            <a:noAutofit/>
          </a:bodyPr>
          <a:lstStyle/>
          <a:p>
            <a:r>
              <a:rPr lang="en-US"/>
              <a:t>Click to Edit Page Title Copy</a:t>
            </a:r>
          </a:p>
        </p:txBody>
      </p:sp>
    </p:spTree>
    <p:extLst>
      <p:ext uri="{BB962C8B-B14F-4D97-AF65-F5344CB8AC3E}">
        <p14:creationId xmlns:p14="http://schemas.microsoft.com/office/powerpoint/2010/main" val="618414855"/>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 id="2147483723" r:id="rId22"/>
    <p:sldLayoutId id="2147483724" r:id="rId23"/>
    <p:sldLayoutId id="2147483725" r:id="rId24"/>
    <p:sldLayoutId id="2147483726" r:id="rId25"/>
    <p:sldLayoutId id="2147483727" r:id="rId26"/>
    <p:sldLayoutId id="2147483728" r:id="rId27"/>
    <p:sldLayoutId id="2147483729" r:id="rId28"/>
    <p:sldLayoutId id="2147483730" r:id="rId29"/>
    <p:sldLayoutId id="2147483731" r:id="rId30"/>
    <p:sldLayoutId id="2147483732" r:id="rId31"/>
    <p:sldLayoutId id="2147483733" r:id="rId32"/>
    <p:sldLayoutId id="2147483735" r:id="rId33"/>
    <p:sldLayoutId id="2147483736" r:id="rId34"/>
    <p:sldLayoutId id="2147483737" r:id="rId35"/>
    <p:sldLayoutId id="2147483738" r:id="rId36"/>
    <p:sldLayoutId id="2147483739" r:id="rId37"/>
  </p:sldLayoutIdLst>
  <p:hf hdr="0" ftr="0" dt="0"/>
  <p:txStyles>
    <p:titleStyle>
      <a:lvl1pPr algn="l" defTabSz="914377" rtl="0" eaLnBrk="1" latinLnBrk="0" hangingPunct="1">
        <a:lnSpc>
          <a:spcPct val="90000"/>
        </a:lnSpc>
        <a:spcBef>
          <a:spcPct val="0"/>
        </a:spcBef>
        <a:buNone/>
        <a:defRPr sz="2667" kern="1200">
          <a:solidFill>
            <a:schemeClr val="tx1"/>
          </a:solidFill>
          <a:latin typeface="+mj-lt"/>
          <a:ea typeface="+mj-ea"/>
          <a:cs typeface="+mj-cs"/>
        </a:defRPr>
      </a:lvl1pPr>
    </p:titleStyle>
    <p:bodyStyle>
      <a:lvl1pPr marL="228594" indent="-228594" algn="l" defTabSz="914377"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39737" indent="-228594" algn="l" defTabSz="914377" rtl="0" eaLnBrk="1" latinLnBrk="0" hangingPunct="1">
        <a:lnSpc>
          <a:spcPct val="100000"/>
        </a:lnSpc>
        <a:spcBef>
          <a:spcPts val="800"/>
        </a:spcBef>
        <a:buClr>
          <a:schemeClr val="tx1"/>
        </a:buClr>
        <a:buFont typeface="GM Global Sans Plain" panose="020B0502050302020203" pitchFamily="34" charset="0"/>
        <a:buChar char="–"/>
        <a:tabLst/>
        <a:defRPr sz="1600" kern="1200">
          <a:solidFill>
            <a:schemeClr val="tx1"/>
          </a:solidFill>
          <a:latin typeface="+mn-lt"/>
          <a:ea typeface="+mn-ea"/>
          <a:cs typeface="+mn-cs"/>
        </a:defRPr>
      </a:lvl2pPr>
      <a:lvl3pPr marL="768331" indent="-228594" algn="l" defTabSz="914377" rtl="0" eaLnBrk="1" latinLnBrk="0" hangingPunct="1">
        <a:lnSpc>
          <a:spcPct val="100000"/>
        </a:lnSpc>
        <a:spcBef>
          <a:spcPts val="800"/>
        </a:spcBef>
        <a:buClr>
          <a:schemeClr val="accent2"/>
        </a:buClr>
        <a:buFont typeface="Arial" panose="020B0604020202020204" pitchFamily="34" charset="0"/>
        <a:buChar char="•"/>
        <a:tabLst/>
        <a:defRPr sz="1600" kern="1200">
          <a:solidFill>
            <a:schemeClr val="tx1"/>
          </a:solidFill>
          <a:latin typeface="+mn-lt"/>
          <a:ea typeface="+mn-ea"/>
          <a:cs typeface="+mn-cs"/>
        </a:defRPr>
      </a:lvl3pPr>
      <a:lvl4pPr marL="1068891" indent="-228594" algn="l" defTabSz="914377" rtl="0" eaLnBrk="1" latinLnBrk="0" hangingPunct="1">
        <a:lnSpc>
          <a:spcPct val="100000"/>
        </a:lnSpc>
        <a:spcBef>
          <a:spcPts val="800"/>
        </a:spcBef>
        <a:buFont typeface="GM Global Sans Plain" panose="020B0502050302020203" pitchFamily="34" charset="0"/>
        <a:buChar char="–"/>
        <a:tabLst/>
        <a:defRPr sz="1600" kern="1200">
          <a:solidFill>
            <a:schemeClr val="tx1"/>
          </a:solidFill>
          <a:latin typeface="+mn-lt"/>
          <a:ea typeface="+mn-ea"/>
          <a:cs typeface="+mn-cs"/>
        </a:defRPr>
      </a:lvl4pPr>
      <a:lvl5pPr marL="1299601" indent="-230712" algn="l" defTabSz="914377" rtl="0" eaLnBrk="1" latinLnBrk="0" hangingPunct="1">
        <a:lnSpc>
          <a:spcPct val="100000"/>
        </a:lnSpc>
        <a:spcBef>
          <a:spcPts val="800"/>
        </a:spcBef>
        <a:buClr>
          <a:schemeClr val="accent1"/>
        </a:buClr>
        <a:buFont typeface="Arial" panose="020B0604020202020204" pitchFamily="34" charset="0"/>
        <a:buChar char="•"/>
        <a:tabLst/>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420">
          <p15:clr>
            <a:srgbClr val="F26B43"/>
          </p15:clr>
        </p15:guide>
        <p15:guide id="2" pos="312">
          <p15:clr>
            <a:srgbClr val="F26B43"/>
          </p15:clr>
        </p15:guide>
        <p15:guide id="3" pos="5575">
          <p15:clr>
            <a:srgbClr val="F26B43"/>
          </p15:clr>
        </p15:guide>
        <p15:guide id="4" orient="horz" pos="3045">
          <p15:clr>
            <a:srgbClr val="F26B43"/>
          </p15:clr>
        </p15:guide>
        <p15:guide id="5" orient="horz" pos="2923">
          <p15:clr>
            <a:srgbClr val="F26B43"/>
          </p15:clr>
        </p15:guide>
        <p15:guide id="6" orient="horz" pos="715">
          <p15:clr>
            <a:srgbClr val="F26B43"/>
          </p15:clr>
        </p15:guide>
        <p15:guide id="7" pos="2829">
          <p15:clr>
            <a:srgbClr val="F26B43"/>
          </p15:clr>
        </p15:guide>
        <p15:guide id="8" orient="horz" pos="524">
          <p15:clr>
            <a:srgbClr val="F26B43"/>
          </p15:clr>
        </p15:guide>
        <p15:guide id="9" orient="horz" pos="619">
          <p15:clr>
            <a:srgbClr val="547EBF"/>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gif"/><Relationship Id="rId1" Type="http://schemas.openxmlformats.org/officeDocument/2006/relationships/slideLayout" Target="../slideLayouts/slideLayout7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0">
            <a:extLst>
              <a:ext uri="{FF2B5EF4-FFF2-40B4-BE49-F238E27FC236}">
                <a16:creationId xmlns:a16="http://schemas.microsoft.com/office/drawing/2014/main" id="{ED74DAE6-3AF0-0045-AAB9-3A928518E222}"/>
              </a:ext>
            </a:extLst>
          </p:cNvPr>
          <p:cNvSpPr>
            <a:spLocks noGrp="1"/>
          </p:cNvSpPr>
          <p:nvPr>
            <p:ph type="sldNum" sz="quarter" idx="4"/>
          </p:nvPr>
        </p:nvSpPr>
        <p:spPr/>
        <p:txBody>
          <a:bodyPr/>
          <a:lstStyle/>
          <a:p>
            <a:pPr marL="0" marR="0" lvl="0" indent="0" algn="r" defTabSz="609585" rtl="0" eaLnBrk="1" fontAlgn="auto" latinLnBrk="0" hangingPunct="1">
              <a:lnSpc>
                <a:spcPct val="100000"/>
              </a:lnSpc>
              <a:spcBef>
                <a:spcPts val="0"/>
              </a:spcBef>
              <a:spcAft>
                <a:spcPts val="0"/>
              </a:spcAft>
              <a:buClrTx/>
              <a:buSzTx/>
              <a:buFontTx/>
              <a:buNone/>
              <a:tabLst/>
              <a:defRPr/>
            </a:pPr>
            <a:fld id="{77E42F99-047F-453F-A85C-58D0648A1D53}" type="slidenum">
              <a:rPr kumimoji="0" lang="en-US" sz="1067" b="0" i="0" u="none" strike="noStrike" kern="1200" cap="none" spc="0" normalizeH="0" baseline="0" noProof="0">
                <a:ln>
                  <a:noFill/>
                </a:ln>
                <a:solidFill>
                  <a:srgbClr val="FAFBFA"/>
                </a:solidFill>
                <a:effectLst/>
                <a:uLnTx/>
                <a:uFillTx/>
                <a:latin typeface="Overpass"/>
                <a:ea typeface="+mn-ea"/>
                <a:cs typeface="+mn-cs"/>
              </a:rPr>
              <a:pPr marL="0" marR="0" lvl="0" indent="0" algn="r" defTabSz="609585" rtl="0" eaLnBrk="1" fontAlgn="auto" latinLnBrk="0" hangingPunct="1">
                <a:lnSpc>
                  <a:spcPct val="100000"/>
                </a:lnSpc>
                <a:spcBef>
                  <a:spcPts val="0"/>
                </a:spcBef>
                <a:spcAft>
                  <a:spcPts val="0"/>
                </a:spcAft>
                <a:buClrTx/>
                <a:buSzTx/>
                <a:buFontTx/>
                <a:buNone/>
                <a:tabLst/>
                <a:defRPr/>
              </a:pPr>
              <a:t>1</a:t>
            </a:fld>
            <a:endParaRPr kumimoji="0" lang="en-US" sz="1067" b="0" i="0" u="none" strike="noStrike" kern="1200" cap="none" spc="0" normalizeH="0" baseline="0" noProof="0" dirty="0">
              <a:ln>
                <a:noFill/>
              </a:ln>
              <a:solidFill>
                <a:srgbClr val="FAFBFA"/>
              </a:solidFill>
              <a:effectLst/>
              <a:uLnTx/>
              <a:uFillTx/>
              <a:latin typeface="Overpass"/>
              <a:ea typeface="+mn-ea"/>
              <a:cs typeface="+mn-cs"/>
            </a:endParaRPr>
          </a:p>
        </p:txBody>
      </p:sp>
      <p:cxnSp>
        <p:nvCxnSpPr>
          <p:cNvPr id="4" name="Straight Connector 3">
            <a:extLst>
              <a:ext uri="{FF2B5EF4-FFF2-40B4-BE49-F238E27FC236}">
                <a16:creationId xmlns:a16="http://schemas.microsoft.com/office/drawing/2014/main" id="{37C1F813-24EA-1847-B8F8-581858FF6B2C}"/>
              </a:ext>
              <a:ext uri="{C183D7F6-B498-43B3-948B-1728B52AA6E4}">
                <adec:decorative xmlns:adec="http://schemas.microsoft.com/office/drawing/2017/decorative" val="1"/>
              </a:ext>
            </a:extLst>
          </p:cNvPr>
          <p:cNvCxnSpPr>
            <a:cxnSpLocks/>
          </p:cNvCxnSpPr>
          <p:nvPr/>
        </p:nvCxnSpPr>
        <p:spPr bwMode="gray">
          <a:xfrm flipH="1">
            <a:off x="3801854" y="3772640"/>
            <a:ext cx="4588292" cy="0"/>
          </a:xfrm>
          <a:prstGeom prst="line">
            <a:avLst/>
          </a:prstGeom>
          <a:ln w="3492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Title 8"/>
          <p:cNvSpPr>
            <a:spLocks noGrp="1"/>
          </p:cNvSpPr>
          <p:nvPr>
            <p:ph type="title"/>
          </p:nvPr>
        </p:nvSpPr>
        <p:spPr>
          <a:xfrm>
            <a:off x="831851" y="2089555"/>
            <a:ext cx="10515600" cy="2050152"/>
          </a:xfrm>
        </p:spPr>
        <p:txBody>
          <a:bodyPr lIns="121920" tIns="60960" rIns="121920" bIns="60960" anchor="ctr" anchorCtr="0"/>
          <a:lstStyle/>
          <a:p>
            <a:r>
              <a:rPr lang="en-US" dirty="0"/>
              <a:t>2025 Summer Electrical Hardware Engineering Internship</a:t>
            </a:r>
          </a:p>
        </p:txBody>
      </p:sp>
      <p:sp>
        <p:nvSpPr>
          <p:cNvPr id="2" name="TextBox 1">
            <a:extLst>
              <a:ext uri="{FF2B5EF4-FFF2-40B4-BE49-F238E27FC236}">
                <a16:creationId xmlns:a16="http://schemas.microsoft.com/office/drawing/2014/main" id="{95C1AC77-E519-EA3F-9C61-14B8A6F17E86}"/>
              </a:ext>
            </a:extLst>
          </p:cNvPr>
          <p:cNvSpPr txBox="1"/>
          <p:nvPr/>
        </p:nvSpPr>
        <p:spPr>
          <a:xfrm>
            <a:off x="3801854" y="3861786"/>
            <a:ext cx="4588292" cy="646331"/>
          </a:xfrm>
          <a:prstGeom prst="rect">
            <a:avLst/>
          </a:prstGeom>
          <a:noFill/>
        </p:spPr>
        <p:txBody>
          <a:bodyPr wrap="square" rtlCol="0">
            <a:spAutoFit/>
          </a:bodyPr>
          <a:lstStyle/>
          <a:p>
            <a:pPr algn="ctr"/>
            <a:r>
              <a:rPr lang="en-US" dirty="0"/>
              <a:t>Lab Systems Integration</a:t>
            </a:r>
          </a:p>
          <a:p>
            <a:pPr algn="ctr"/>
            <a:r>
              <a:rPr lang="en-US" dirty="0"/>
              <a:t>Orbeen Alam</a:t>
            </a:r>
          </a:p>
        </p:txBody>
      </p:sp>
    </p:spTree>
    <p:extLst>
      <p:ext uri="{BB962C8B-B14F-4D97-AF65-F5344CB8AC3E}">
        <p14:creationId xmlns:p14="http://schemas.microsoft.com/office/powerpoint/2010/main" val="37978731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C96C-6EE8-44B5-972C-11549D143702}"/>
              </a:ext>
            </a:extLst>
          </p:cNvPr>
          <p:cNvSpPr>
            <a:spLocks noGrp="1"/>
          </p:cNvSpPr>
          <p:nvPr>
            <p:ph type="title"/>
          </p:nvPr>
        </p:nvSpPr>
        <p:spPr>
          <a:xfrm>
            <a:off x="659029" y="35861"/>
            <a:ext cx="10123895" cy="960513"/>
          </a:xfrm>
        </p:spPr>
        <p:txBody>
          <a:bodyPr anchor="b">
            <a:normAutofit/>
          </a:bodyPr>
          <a:lstStyle/>
          <a:p>
            <a:br>
              <a:rPr lang="en-US" sz="2650" dirty="0"/>
            </a:br>
            <a:r>
              <a:rPr lang="en-US" sz="2650" dirty="0"/>
              <a:t>What I learned:</a:t>
            </a:r>
          </a:p>
        </p:txBody>
      </p:sp>
      <p:sp>
        <p:nvSpPr>
          <p:cNvPr id="3" name="Slide Number Placeholder 2">
            <a:extLst>
              <a:ext uri="{FF2B5EF4-FFF2-40B4-BE49-F238E27FC236}">
                <a16:creationId xmlns:a16="http://schemas.microsoft.com/office/drawing/2014/main" id="{752527B9-BB7D-412C-BBDD-F8EC52A962E8}"/>
              </a:ext>
            </a:extLst>
          </p:cNvPr>
          <p:cNvSpPr>
            <a:spLocks noGrp="1"/>
          </p:cNvSpPr>
          <p:nvPr>
            <p:ph type="sldNum" sz="quarter" idx="4"/>
          </p:nvPr>
        </p:nvSpPr>
        <p:spPr>
          <a:xfrm>
            <a:off x="11200735" y="6324935"/>
            <a:ext cx="768096" cy="210379"/>
          </a:xfrm>
        </p:spPr>
        <p:txBody>
          <a:bodyPr wrap="square"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77E42F99-047F-453F-A85C-58D0648A1D53}" type="slidenum">
              <a:rPr kumimoji="0" lang="en-US" sz="1067" b="0" i="0" u="none" strike="noStrike" kern="1200" cap="none" spc="0" normalizeH="0" baseline="0" noProof="0" smtClean="0">
                <a:ln>
                  <a:noFill/>
                </a:ln>
                <a:solidFill>
                  <a:srgbClr val="3D3935"/>
                </a:solidFill>
                <a:effectLst/>
                <a:uLnTx/>
                <a:uFillTx/>
                <a:latin typeface="Overpass"/>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2</a:t>
            </a:fld>
            <a:endParaRPr kumimoji="0" lang="en-US" sz="1067" b="0" i="0" u="none" strike="noStrike" kern="1200" cap="none" spc="0" normalizeH="0" baseline="0" noProof="0" dirty="0">
              <a:ln>
                <a:noFill/>
              </a:ln>
              <a:solidFill>
                <a:srgbClr val="3D3935"/>
              </a:solidFill>
              <a:effectLst/>
              <a:uLnTx/>
              <a:uFillTx/>
              <a:latin typeface="Overpass"/>
              <a:ea typeface="+mn-ea"/>
              <a:cs typeface="+mn-cs"/>
            </a:endParaRPr>
          </a:p>
        </p:txBody>
      </p:sp>
      <p:sp>
        <p:nvSpPr>
          <p:cNvPr id="4" name="Content Placeholder 5">
            <a:extLst>
              <a:ext uri="{FF2B5EF4-FFF2-40B4-BE49-F238E27FC236}">
                <a16:creationId xmlns:a16="http://schemas.microsoft.com/office/drawing/2014/main" id="{25BAD938-1F52-9FF4-B0CD-C5C402BFDE1E}"/>
              </a:ext>
            </a:extLst>
          </p:cNvPr>
          <p:cNvSpPr txBox="1">
            <a:spLocks/>
          </p:cNvSpPr>
          <p:nvPr/>
        </p:nvSpPr>
        <p:spPr>
          <a:xfrm>
            <a:off x="336457" y="1406465"/>
            <a:ext cx="10864278" cy="4419978"/>
          </a:xfrm>
          <a:prstGeom prst="rect">
            <a:avLst/>
          </a:prstGeom>
        </p:spPr>
        <p:txBody>
          <a:bodyPr vert="horz" lIns="0" tIns="0" rIns="0" bIns="0" rtlCol="0" anchor="t">
            <a:noAutofit/>
          </a:bodyPr>
          <a:lstStyle>
            <a:lvl1pPr marL="228594" indent="-228594" algn="l" defTabSz="914377"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39737" indent="-228594" algn="l" defTabSz="914377" rtl="0" eaLnBrk="1" latinLnBrk="0" hangingPunct="1">
              <a:lnSpc>
                <a:spcPct val="100000"/>
              </a:lnSpc>
              <a:spcBef>
                <a:spcPts val="800"/>
              </a:spcBef>
              <a:buClr>
                <a:schemeClr val="tx1"/>
              </a:buClr>
              <a:buFont typeface="GM Global Sans Plain" panose="020B0502050302020203" pitchFamily="34" charset="0"/>
              <a:buChar char="–"/>
              <a:tabLst/>
              <a:defRPr sz="1600" kern="1200">
                <a:solidFill>
                  <a:schemeClr val="tx1"/>
                </a:solidFill>
                <a:latin typeface="+mn-lt"/>
                <a:ea typeface="+mn-ea"/>
                <a:cs typeface="+mn-cs"/>
              </a:defRPr>
            </a:lvl2pPr>
            <a:lvl3pPr marL="766214" indent="-228594" algn="l" defTabSz="914377" rtl="0" eaLnBrk="1" latinLnBrk="0" hangingPunct="1">
              <a:lnSpc>
                <a:spcPct val="100000"/>
              </a:lnSpc>
              <a:spcBef>
                <a:spcPts val="800"/>
              </a:spcBef>
              <a:buClr>
                <a:schemeClr val="accent2"/>
              </a:buClr>
              <a:buFont typeface="Arial" panose="020B0604020202020204" pitchFamily="34" charset="0"/>
              <a:buChar char="•"/>
              <a:tabLst/>
              <a:defRPr sz="1600" kern="1200">
                <a:solidFill>
                  <a:schemeClr val="tx1"/>
                </a:solidFill>
                <a:latin typeface="+mn-lt"/>
                <a:ea typeface="+mn-ea"/>
                <a:cs typeface="+mn-cs"/>
              </a:defRPr>
            </a:lvl3pPr>
            <a:lvl4pPr marL="994808" indent="-228594" algn="l" defTabSz="914377" rtl="0" eaLnBrk="1" latinLnBrk="0" hangingPunct="1">
              <a:lnSpc>
                <a:spcPct val="100000"/>
              </a:lnSpc>
              <a:spcBef>
                <a:spcPts val="800"/>
              </a:spcBef>
              <a:buFont typeface="GM Global Sans Plain" panose="020B0502050302020203" pitchFamily="34" charset="0"/>
              <a:buChar char="–"/>
              <a:tabLst/>
              <a:defRPr sz="1600" kern="1200">
                <a:solidFill>
                  <a:schemeClr val="tx1"/>
                </a:solidFill>
                <a:latin typeface="+mn-lt"/>
                <a:ea typeface="+mn-ea"/>
                <a:cs typeface="+mn-cs"/>
              </a:defRPr>
            </a:lvl4pPr>
            <a:lvl5pPr marL="1223403" indent="-228594" algn="l" defTabSz="914377" rtl="0" eaLnBrk="1" latinLnBrk="0" hangingPunct="1">
              <a:lnSpc>
                <a:spcPct val="100000"/>
              </a:lnSpc>
              <a:spcBef>
                <a:spcPts val="800"/>
              </a:spcBef>
              <a:buClr>
                <a:schemeClr val="accent1"/>
              </a:buClr>
              <a:buFont typeface="Arial" panose="020B0604020202020204" pitchFamily="34" charset="0"/>
              <a:buChar char="•"/>
              <a:tabLst/>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1200" marR="0" lvl="1" indent="-400050" algn="l" defTabSz="914377" rtl="0" eaLnBrk="1" fontAlgn="auto" latinLnBrk="0" hangingPunct="1">
              <a:lnSpc>
                <a:spcPct val="100000"/>
              </a:lnSpc>
              <a:spcBef>
                <a:spcPts val="200"/>
              </a:spcBef>
              <a:spcAft>
                <a:spcPts val="0"/>
              </a:spcAft>
              <a:buClr>
                <a:srgbClr val="3D3935"/>
              </a:buClr>
              <a:buSzTx/>
              <a:buFont typeface="+mj-lt"/>
              <a:buAutoNum type="romanUcPeriod"/>
              <a:tabLst/>
              <a:defRPr/>
            </a:pPr>
            <a:r>
              <a:rPr lang="en-US" b="1" dirty="0">
                <a:solidFill>
                  <a:srgbClr val="0070C0"/>
                </a:solidFill>
                <a:latin typeface="Overpass"/>
              </a:rPr>
              <a:t>Project: Go Site Logger</a:t>
            </a:r>
          </a:p>
          <a:p>
            <a:pPr marL="937677" lvl="2" indent="-400050">
              <a:spcBef>
                <a:spcPts val="200"/>
              </a:spcBef>
              <a:buClr>
                <a:srgbClr val="3D3935"/>
              </a:buClr>
              <a:buFont typeface="+mj-lt"/>
              <a:buAutoNum type="romanUcPeriod"/>
              <a:defRPr/>
            </a:pPr>
            <a:r>
              <a:rPr kumimoji="0" lang="en-US" sz="1400" i="0" u="none" strike="noStrike" kern="1200" cap="none" spc="0" normalizeH="0" baseline="0" noProof="0" dirty="0">
                <a:ln>
                  <a:noFill/>
                </a:ln>
                <a:effectLst/>
                <a:uLnTx/>
                <a:uFillTx/>
                <a:latin typeface="Overpass"/>
                <a:ea typeface="+mn-ea"/>
                <a:cs typeface="+mn-cs"/>
              </a:rPr>
              <a:t>Go Programming Language</a:t>
            </a:r>
          </a:p>
          <a:p>
            <a:pPr marL="937677" lvl="2" indent="-400050">
              <a:spcBef>
                <a:spcPts val="200"/>
              </a:spcBef>
              <a:buClr>
                <a:srgbClr val="3D3935"/>
              </a:buClr>
              <a:buFont typeface="+mj-lt"/>
              <a:buAutoNum type="romanUcPeriod"/>
              <a:defRPr/>
            </a:pPr>
            <a:r>
              <a:rPr lang="en-US" sz="1400" dirty="0">
                <a:latin typeface="Overpass"/>
              </a:rPr>
              <a:t>Code Repository Management</a:t>
            </a:r>
          </a:p>
          <a:p>
            <a:pPr marL="937677" lvl="2" indent="-400050">
              <a:spcBef>
                <a:spcPts val="200"/>
              </a:spcBef>
              <a:buClr>
                <a:srgbClr val="3D3935"/>
              </a:buClr>
              <a:buFont typeface="+mj-lt"/>
              <a:buAutoNum type="romanUcPeriod"/>
              <a:defRPr/>
            </a:pPr>
            <a:r>
              <a:rPr lang="en-US" sz="1400" dirty="0">
                <a:latin typeface="Overpass"/>
              </a:rPr>
              <a:t>Auto-Deployment</a:t>
            </a:r>
          </a:p>
          <a:p>
            <a:pPr marL="937677" lvl="2" indent="-400050">
              <a:spcBef>
                <a:spcPts val="200"/>
              </a:spcBef>
              <a:buClr>
                <a:srgbClr val="3D3935"/>
              </a:buClr>
              <a:buFont typeface="+mj-lt"/>
              <a:buAutoNum type="romanUcPeriod"/>
              <a:defRPr/>
            </a:pPr>
            <a:r>
              <a:rPr lang="en-US" sz="1400" dirty="0">
                <a:latin typeface="Overpass"/>
              </a:rPr>
              <a:t>Utilizing APIs</a:t>
            </a:r>
          </a:p>
          <a:p>
            <a:pPr marL="937677" lvl="2" indent="-400050">
              <a:spcBef>
                <a:spcPts val="200"/>
              </a:spcBef>
              <a:buClr>
                <a:srgbClr val="3D3935"/>
              </a:buClr>
              <a:buFont typeface="+mj-lt"/>
              <a:buAutoNum type="romanUcPeriod"/>
              <a:defRPr/>
            </a:pPr>
            <a:r>
              <a:rPr lang="en-US" sz="1400" dirty="0">
                <a:latin typeface="Overpass"/>
              </a:rPr>
              <a:t>Software-Defined Perimeter (SDP)</a:t>
            </a:r>
          </a:p>
          <a:p>
            <a:pPr marL="711200" marR="0" lvl="1" indent="-400050" algn="l" defTabSz="914377" rtl="0" eaLnBrk="1" fontAlgn="auto" latinLnBrk="0" hangingPunct="1">
              <a:lnSpc>
                <a:spcPct val="100000"/>
              </a:lnSpc>
              <a:spcBef>
                <a:spcPts val="200"/>
              </a:spcBef>
              <a:spcAft>
                <a:spcPts val="0"/>
              </a:spcAft>
              <a:buClr>
                <a:srgbClr val="3D3935"/>
              </a:buClr>
              <a:buSzTx/>
              <a:buFont typeface="+mj-lt"/>
              <a:buAutoNum type="romanUcPeriod"/>
              <a:tabLst/>
              <a:defRPr/>
            </a:pPr>
            <a:r>
              <a:rPr lang="en-US" b="1" dirty="0">
                <a:solidFill>
                  <a:srgbClr val="0070C0"/>
                </a:solidFill>
                <a:latin typeface="Overpass"/>
              </a:rPr>
              <a:t>Safety and Abuse</a:t>
            </a:r>
          </a:p>
          <a:p>
            <a:pPr marL="937677" lvl="2" indent="-400050">
              <a:spcBef>
                <a:spcPts val="200"/>
              </a:spcBef>
              <a:buClr>
                <a:srgbClr val="3D3935"/>
              </a:buClr>
              <a:buFont typeface="+mj-lt"/>
              <a:buAutoNum type="romanUcPeriod"/>
              <a:defRPr/>
            </a:pPr>
            <a:r>
              <a:rPr lang="en-US" sz="1400" dirty="0">
                <a:latin typeface="Overpass"/>
              </a:rPr>
              <a:t>Cross-Functional Communication</a:t>
            </a:r>
          </a:p>
          <a:p>
            <a:pPr marL="937677" lvl="2" indent="-400050">
              <a:spcBef>
                <a:spcPts val="200"/>
              </a:spcBef>
              <a:buClr>
                <a:srgbClr val="3D3935"/>
              </a:buClr>
              <a:buFont typeface="+mj-lt"/>
              <a:buAutoNum type="romanUcPeriod"/>
              <a:defRPr/>
            </a:pPr>
            <a:r>
              <a:rPr lang="en-US" sz="1400" dirty="0">
                <a:latin typeface="Overpass"/>
              </a:rPr>
              <a:t>Troubleshoot errors with Engineering tools</a:t>
            </a:r>
          </a:p>
          <a:p>
            <a:pPr marL="937677" lvl="2" indent="-400050">
              <a:spcBef>
                <a:spcPts val="200"/>
              </a:spcBef>
              <a:buClr>
                <a:srgbClr val="3D3935"/>
              </a:buClr>
              <a:buFont typeface="+mj-lt"/>
              <a:buAutoNum type="romanUcPeriod"/>
              <a:defRPr/>
            </a:pPr>
            <a:r>
              <a:rPr lang="en-US" sz="1400" dirty="0">
                <a:latin typeface="Overpass"/>
              </a:rPr>
              <a:t>Importance of risk assessment</a:t>
            </a:r>
          </a:p>
          <a:p>
            <a:pPr marL="711200" marR="0" lvl="1" indent="-400050" algn="l" defTabSz="914377" rtl="0" eaLnBrk="1" fontAlgn="auto" latinLnBrk="0" hangingPunct="1">
              <a:lnSpc>
                <a:spcPct val="100000"/>
              </a:lnSpc>
              <a:spcBef>
                <a:spcPts val="200"/>
              </a:spcBef>
              <a:spcAft>
                <a:spcPts val="0"/>
              </a:spcAft>
              <a:buClr>
                <a:srgbClr val="3D3935"/>
              </a:buClr>
              <a:buSzTx/>
              <a:buFont typeface="+mj-lt"/>
              <a:buAutoNum type="romanUcPeriod"/>
              <a:tabLst/>
              <a:defRPr/>
            </a:pPr>
            <a:r>
              <a:rPr lang="en-US" b="1" dirty="0">
                <a:solidFill>
                  <a:srgbClr val="0070C0"/>
                </a:solidFill>
                <a:latin typeface="Overpass"/>
              </a:rPr>
              <a:t>Project: LSIE A.I. Troubleshooting Tool</a:t>
            </a:r>
          </a:p>
          <a:p>
            <a:pPr marL="937677" lvl="2" indent="-400050">
              <a:spcBef>
                <a:spcPts val="200"/>
              </a:spcBef>
              <a:buClr>
                <a:srgbClr val="3D3935"/>
              </a:buClr>
              <a:buFont typeface="+mj-lt"/>
              <a:buAutoNum type="romanUcPeriod"/>
              <a:defRPr/>
            </a:pPr>
            <a:r>
              <a:rPr lang="en-US" sz="1400" dirty="0">
                <a:latin typeface="Overpass"/>
              </a:rPr>
              <a:t>Trial and Error Programming</a:t>
            </a:r>
          </a:p>
          <a:p>
            <a:pPr marL="937677" lvl="2" indent="-400050">
              <a:spcBef>
                <a:spcPts val="200"/>
              </a:spcBef>
              <a:buClr>
                <a:srgbClr val="3D3935"/>
              </a:buClr>
              <a:buFont typeface="+mj-lt"/>
              <a:buAutoNum type="romanUcPeriod"/>
              <a:defRPr/>
            </a:pPr>
            <a:r>
              <a:rPr lang="en-US" sz="1400" dirty="0">
                <a:latin typeface="Overpass"/>
              </a:rPr>
              <a:t>Problem-Driven Design Thinking</a:t>
            </a:r>
          </a:p>
          <a:p>
            <a:pPr marL="937677" lvl="2" indent="-400050">
              <a:spcBef>
                <a:spcPts val="200"/>
              </a:spcBef>
              <a:buClr>
                <a:srgbClr val="3D3935"/>
              </a:buClr>
              <a:buFont typeface="+mj-lt"/>
              <a:buAutoNum type="romanUcPeriod"/>
              <a:defRPr/>
            </a:pPr>
            <a:r>
              <a:rPr lang="en-US" sz="1400" dirty="0">
                <a:latin typeface="Overpass"/>
              </a:rPr>
              <a:t>Importance of Intranet</a:t>
            </a:r>
          </a:p>
          <a:p>
            <a:pPr marL="937677" lvl="2" indent="-400050">
              <a:spcBef>
                <a:spcPts val="200"/>
              </a:spcBef>
              <a:buClr>
                <a:srgbClr val="3D3935"/>
              </a:buClr>
              <a:buFont typeface="+mj-lt"/>
              <a:buAutoNum type="romanUcPeriod"/>
              <a:defRPr/>
            </a:pPr>
            <a:r>
              <a:rPr lang="en-US" sz="1400" dirty="0">
                <a:latin typeface="Overpass"/>
              </a:rPr>
              <a:t>Implementation of A.I. into support tools</a:t>
            </a:r>
          </a:p>
          <a:p>
            <a:pPr marL="937677" lvl="2" indent="-400050">
              <a:spcBef>
                <a:spcPts val="200"/>
              </a:spcBef>
              <a:buClr>
                <a:srgbClr val="3D3935"/>
              </a:buClr>
              <a:buFont typeface="+mj-lt"/>
              <a:buAutoNum type="romanUcPeriod"/>
              <a:defRPr/>
            </a:pPr>
            <a:endParaRPr lang="en-US" sz="1200" b="1" dirty="0">
              <a:solidFill>
                <a:srgbClr val="0070C0"/>
              </a:solidFill>
              <a:latin typeface="Overpass"/>
            </a:endParaRPr>
          </a:p>
          <a:p>
            <a:pPr marL="537627" lvl="2" indent="0">
              <a:spcBef>
                <a:spcPts val="200"/>
              </a:spcBef>
              <a:buClr>
                <a:srgbClr val="3D3935"/>
              </a:buClr>
              <a:buNone/>
              <a:defRPr/>
            </a:pPr>
            <a:endParaRPr lang="en-US" sz="1200" b="1" dirty="0">
              <a:solidFill>
                <a:srgbClr val="0070C0"/>
              </a:solidFill>
              <a:latin typeface="Overpass"/>
            </a:endParaRPr>
          </a:p>
          <a:p>
            <a:pPr marL="537627" lvl="2" indent="0">
              <a:spcBef>
                <a:spcPts val="200"/>
              </a:spcBef>
              <a:buClr>
                <a:srgbClr val="3D3935"/>
              </a:buClr>
              <a:buNone/>
              <a:defRPr/>
            </a:pPr>
            <a:endParaRPr lang="en-US" sz="1200" b="1" dirty="0">
              <a:solidFill>
                <a:srgbClr val="0070C0"/>
              </a:solidFill>
              <a:latin typeface="Overpass"/>
            </a:endParaRPr>
          </a:p>
          <a:p>
            <a:pPr marL="937677" lvl="2" indent="-400050">
              <a:spcBef>
                <a:spcPts val="200"/>
              </a:spcBef>
              <a:buClr>
                <a:srgbClr val="3D3935"/>
              </a:buClr>
              <a:buFont typeface="+mj-lt"/>
              <a:buAutoNum type="romanUcPeriod"/>
              <a:defRPr/>
            </a:pPr>
            <a:endParaRPr lang="en-US" sz="1200" b="1" dirty="0">
              <a:solidFill>
                <a:srgbClr val="0070C0"/>
              </a:solidFill>
              <a:latin typeface="Overpass"/>
            </a:endParaRPr>
          </a:p>
          <a:p>
            <a:pPr marL="937677" lvl="2" indent="-400050">
              <a:spcBef>
                <a:spcPts val="200"/>
              </a:spcBef>
              <a:buClr>
                <a:srgbClr val="3D3935"/>
              </a:buClr>
              <a:buFont typeface="+mj-lt"/>
              <a:buAutoNum type="romanUcPeriod"/>
              <a:defRPr/>
            </a:pPr>
            <a:endParaRPr kumimoji="0" lang="en-US" sz="1200" b="0" i="0" u="none" strike="noStrike" kern="1200" cap="none" spc="0" normalizeH="0" baseline="0" noProof="0" dirty="0">
              <a:ln>
                <a:noFill/>
              </a:ln>
              <a:effectLst/>
              <a:uLnTx/>
              <a:uFillTx/>
              <a:latin typeface="Overpass"/>
              <a:ea typeface="+mn-ea"/>
              <a:cs typeface="+mn-cs"/>
            </a:endParaRPr>
          </a:p>
          <a:p>
            <a:pPr marL="1223010" marR="0" lvl="4" indent="-227965" algn="l" defTabSz="914377" rtl="0" eaLnBrk="1" fontAlgn="auto" latinLnBrk="0" hangingPunct="1">
              <a:lnSpc>
                <a:spcPct val="100000"/>
              </a:lnSpc>
              <a:spcBef>
                <a:spcPts val="200"/>
              </a:spcBef>
              <a:spcAft>
                <a:spcPts val="0"/>
              </a:spcAft>
              <a:buClr>
                <a:srgbClr val="0072CE"/>
              </a:buClr>
              <a:buSzTx/>
              <a:buFont typeface="Arial,Sans-Serif"/>
              <a:buChar char="•"/>
              <a:tabLst/>
              <a:defRPr/>
            </a:pPr>
            <a:endParaRPr kumimoji="0" lang="en-US" sz="1400" b="0" i="0" u="none" strike="noStrike" kern="1200" cap="none" spc="0" normalizeH="0" baseline="0" noProof="0" dirty="0">
              <a:ln>
                <a:noFill/>
              </a:ln>
              <a:solidFill>
                <a:srgbClr val="3D3935"/>
              </a:solidFill>
              <a:effectLst/>
              <a:uLnTx/>
              <a:uFillTx/>
              <a:latin typeface="Overpass"/>
              <a:ea typeface="+mn-ea"/>
              <a:cs typeface="+mn-cs"/>
            </a:endParaRPr>
          </a:p>
        </p:txBody>
      </p:sp>
    </p:spTree>
    <p:extLst>
      <p:ext uri="{BB962C8B-B14F-4D97-AF65-F5344CB8AC3E}">
        <p14:creationId xmlns:p14="http://schemas.microsoft.com/office/powerpoint/2010/main" val="893284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18C96C-6EE8-44B5-972C-11549D143702}"/>
              </a:ext>
            </a:extLst>
          </p:cNvPr>
          <p:cNvSpPr>
            <a:spLocks noGrp="1"/>
          </p:cNvSpPr>
          <p:nvPr>
            <p:ph type="title"/>
          </p:nvPr>
        </p:nvSpPr>
        <p:spPr>
          <a:xfrm>
            <a:off x="659029" y="35861"/>
            <a:ext cx="10123895" cy="960513"/>
          </a:xfrm>
        </p:spPr>
        <p:txBody>
          <a:bodyPr anchor="b">
            <a:normAutofit/>
          </a:bodyPr>
          <a:lstStyle/>
          <a:p>
            <a:br>
              <a:rPr lang="en-US" sz="2650" dirty="0"/>
            </a:br>
            <a:r>
              <a:rPr lang="en-US" sz="2650" dirty="0"/>
              <a:t>What I Contributed:</a:t>
            </a:r>
          </a:p>
        </p:txBody>
      </p:sp>
      <p:sp>
        <p:nvSpPr>
          <p:cNvPr id="3" name="Slide Number Placeholder 2">
            <a:extLst>
              <a:ext uri="{FF2B5EF4-FFF2-40B4-BE49-F238E27FC236}">
                <a16:creationId xmlns:a16="http://schemas.microsoft.com/office/drawing/2014/main" id="{752527B9-BB7D-412C-BBDD-F8EC52A962E8}"/>
              </a:ext>
            </a:extLst>
          </p:cNvPr>
          <p:cNvSpPr>
            <a:spLocks noGrp="1"/>
          </p:cNvSpPr>
          <p:nvPr>
            <p:ph type="sldNum" sz="quarter" idx="4"/>
          </p:nvPr>
        </p:nvSpPr>
        <p:spPr>
          <a:xfrm>
            <a:off x="11200735" y="6324935"/>
            <a:ext cx="768096" cy="210379"/>
          </a:xfrm>
        </p:spPr>
        <p:txBody>
          <a:bodyPr wrap="square" anchor="ctr">
            <a:normAutofit/>
          </a:bodyPr>
          <a:lstStyle/>
          <a:p>
            <a:pPr marL="0" marR="0" lvl="0" indent="0" algn="r" defTabSz="914400" rtl="0" eaLnBrk="1" fontAlgn="auto" latinLnBrk="0" hangingPunct="1">
              <a:lnSpc>
                <a:spcPct val="100000"/>
              </a:lnSpc>
              <a:spcBef>
                <a:spcPts val="0"/>
              </a:spcBef>
              <a:spcAft>
                <a:spcPts val="600"/>
              </a:spcAft>
              <a:buClrTx/>
              <a:buSzTx/>
              <a:buFontTx/>
              <a:buNone/>
              <a:tabLst/>
              <a:defRPr/>
            </a:pPr>
            <a:fld id="{77E42F99-047F-453F-A85C-58D0648A1D53}" type="slidenum">
              <a:rPr kumimoji="0" lang="en-US" sz="1067" b="0" i="0" u="none" strike="noStrike" kern="1200" cap="none" spc="0" normalizeH="0" baseline="0" noProof="0" smtClean="0">
                <a:ln>
                  <a:noFill/>
                </a:ln>
                <a:solidFill>
                  <a:srgbClr val="3D3935"/>
                </a:solidFill>
                <a:effectLst/>
                <a:uLnTx/>
                <a:uFillTx/>
                <a:latin typeface="Overpass"/>
                <a:ea typeface="+mn-ea"/>
                <a:cs typeface="+mn-cs"/>
              </a:rPr>
              <a:pPr marL="0" marR="0" lvl="0" indent="0" algn="r" defTabSz="914400" rtl="0" eaLnBrk="1" fontAlgn="auto" latinLnBrk="0" hangingPunct="1">
                <a:lnSpc>
                  <a:spcPct val="100000"/>
                </a:lnSpc>
                <a:spcBef>
                  <a:spcPts val="0"/>
                </a:spcBef>
                <a:spcAft>
                  <a:spcPts val="600"/>
                </a:spcAft>
                <a:buClrTx/>
                <a:buSzTx/>
                <a:buFontTx/>
                <a:buNone/>
                <a:tabLst/>
                <a:defRPr/>
              </a:pPr>
              <a:t>3</a:t>
            </a:fld>
            <a:endParaRPr kumimoji="0" lang="en-US" sz="1067" b="0" i="0" u="none" strike="noStrike" kern="1200" cap="none" spc="0" normalizeH="0" baseline="0" noProof="0" dirty="0">
              <a:ln>
                <a:noFill/>
              </a:ln>
              <a:solidFill>
                <a:srgbClr val="3D3935"/>
              </a:solidFill>
              <a:effectLst/>
              <a:uLnTx/>
              <a:uFillTx/>
              <a:latin typeface="Overpass"/>
              <a:ea typeface="+mn-ea"/>
              <a:cs typeface="+mn-cs"/>
            </a:endParaRPr>
          </a:p>
        </p:txBody>
      </p:sp>
      <p:sp>
        <p:nvSpPr>
          <p:cNvPr id="4" name="Content Placeholder 5">
            <a:extLst>
              <a:ext uri="{FF2B5EF4-FFF2-40B4-BE49-F238E27FC236}">
                <a16:creationId xmlns:a16="http://schemas.microsoft.com/office/drawing/2014/main" id="{25BAD938-1F52-9FF4-B0CD-C5C402BFDE1E}"/>
              </a:ext>
            </a:extLst>
          </p:cNvPr>
          <p:cNvSpPr txBox="1">
            <a:spLocks/>
          </p:cNvSpPr>
          <p:nvPr/>
        </p:nvSpPr>
        <p:spPr>
          <a:xfrm>
            <a:off x="336457" y="1406465"/>
            <a:ext cx="10864278" cy="4419978"/>
          </a:xfrm>
          <a:prstGeom prst="rect">
            <a:avLst/>
          </a:prstGeom>
        </p:spPr>
        <p:txBody>
          <a:bodyPr vert="horz" lIns="0" tIns="0" rIns="0" bIns="0" rtlCol="0" anchor="t">
            <a:noAutofit/>
          </a:bodyPr>
          <a:lstStyle>
            <a:lvl1pPr marL="228594" indent="-228594" algn="l" defTabSz="914377" rtl="0" eaLnBrk="1" latinLnBrk="0" hangingPunct="1">
              <a:lnSpc>
                <a:spcPct val="100000"/>
              </a:lnSpc>
              <a:spcBef>
                <a:spcPts val="800"/>
              </a:spcBef>
              <a:buClr>
                <a:schemeClr val="accent1"/>
              </a:buClr>
              <a:buFont typeface="Arial" panose="020B0604020202020204" pitchFamily="34" charset="0"/>
              <a:buChar char="•"/>
              <a:defRPr sz="1600" kern="1200">
                <a:solidFill>
                  <a:schemeClr val="tx1"/>
                </a:solidFill>
                <a:latin typeface="+mn-lt"/>
                <a:ea typeface="+mn-ea"/>
                <a:cs typeface="+mn-cs"/>
              </a:defRPr>
            </a:lvl1pPr>
            <a:lvl2pPr marL="539737" indent="-228594" algn="l" defTabSz="914377" rtl="0" eaLnBrk="1" latinLnBrk="0" hangingPunct="1">
              <a:lnSpc>
                <a:spcPct val="100000"/>
              </a:lnSpc>
              <a:spcBef>
                <a:spcPts val="800"/>
              </a:spcBef>
              <a:buClr>
                <a:schemeClr val="tx1"/>
              </a:buClr>
              <a:buFont typeface="GM Global Sans Plain" panose="020B0502050302020203" pitchFamily="34" charset="0"/>
              <a:buChar char="–"/>
              <a:tabLst/>
              <a:defRPr sz="1600" kern="1200">
                <a:solidFill>
                  <a:schemeClr val="tx1"/>
                </a:solidFill>
                <a:latin typeface="+mn-lt"/>
                <a:ea typeface="+mn-ea"/>
                <a:cs typeface="+mn-cs"/>
              </a:defRPr>
            </a:lvl2pPr>
            <a:lvl3pPr marL="766214" indent="-228594" algn="l" defTabSz="914377" rtl="0" eaLnBrk="1" latinLnBrk="0" hangingPunct="1">
              <a:lnSpc>
                <a:spcPct val="100000"/>
              </a:lnSpc>
              <a:spcBef>
                <a:spcPts val="800"/>
              </a:spcBef>
              <a:buClr>
                <a:schemeClr val="accent2"/>
              </a:buClr>
              <a:buFont typeface="Arial" panose="020B0604020202020204" pitchFamily="34" charset="0"/>
              <a:buChar char="•"/>
              <a:tabLst/>
              <a:defRPr sz="1600" kern="1200">
                <a:solidFill>
                  <a:schemeClr val="tx1"/>
                </a:solidFill>
                <a:latin typeface="+mn-lt"/>
                <a:ea typeface="+mn-ea"/>
                <a:cs typeface="+mn-cs"/>
              </a:defRPr>
            </a:lvl3pPr>
            <a:lvl4pPr marL="994808" indent="-228594" algn="l" defTabSz="914377" rtl="0" eaLnBrk="1" latinLnBrk="0" hangingPunct="1">
              <a:lnSpc>
                <a:spcPct val="100000"/>
              </a:lnSpc>
              <a:spcBef>
                <a:spcPts val="800"/>
              </a:spcBef>
              <a:buFont typeface="GM Global Sans Plain" panose="020B0502050302020203" pitchFamily="34" charset="0"/>
              <a:buChar char="–"/>
              <a:tabLst/>
              <a:defRPr sz="1600" kern="1200">
                <a:solidFill>
                  <a:schemeClr val="tx1"/>
                </a:solidFill>
                <a:latin typeface="+mn-lt"/>
                <a:ea typeface="+mn-ea"/>
                <a:cs typeface="+mn-cs"/>
              </a:defRPr>
            </a:lvl4pPr>
            <a:lvl5pPr marL="1223403" indent="-228594" algn="l" defTabSz="914377" rtl="0" eaLnBrk="1" latinLnBrk="0" hangingPunct="1">
              <a:lnSpc>
                <a:spcPct val="100000"/>
              </a:lnSpc>
              <a:spcBef>
                <a:spcPts val="800"/>
              </a:spcBef>
              <a:buClr>
                <a:schemeClr val="accent1"/>
              </a:buClr>
              <a:buFont typeface="Arial" panose="020B0604020202020204" pitchFamily="34" charset="0"/>
              <a:buChar char="•"/>
              <a:tabLst/>
              <a:defRPr sz="1600"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711200" marR="0" lvl="1" indent="-400050" algn="l" defTabSz="914377" rtl="0" eaLnBrk="1" fontAlgn="auto" latinLnBrk="0" hangingPunct="1">
              <a:lnSpc>
                <a:spcPct val="100000"/>
              </a:lnSpc>
              <a:spcBef>
                <a:spcPts val="200"/>
              </a:spcBef>
              <a:spcAft>
                <a:spcPts val="0"/>
              </a:spcAft>
              <a:buClr>
                <a:srgbClr val="3D3935"/>
              </a:buClr>
              <a:buSzTx/>
              <a:buFont typeface="+mj-lt"/>
              <a:buAutoNum type="romanUcPeriod"/>
              <a:tabLst/>
              <a:defRPr/>
            </a:pPr>
            <a:r>
              <a:rPr lang="en-US" b="1" dirty="0">
                <a:solidFill>
                  <a:srgbClr val="0070C0"/>
                </a:solidFill>
                <a:latin typeface="Overpass"/>
              </a:rPr>
              <a:t>LSIE AI Troubleshooting Tool</a:t>
            </a:r>
          </a:p>
          <a:p>
            <a:pPr marL="937677" lvl="2" indent="-400050">
              <a:spcBef>
                <a:spcPts val="200"/>
              </a:spcBef>
              <a:buClr>
                <a:srgbClr val="3D3935"/>
              </a:buClr>
              <a:buFont typeface="+mj-lt"/>
              <a:buAutoNum type="romanUcPeriod"/>
              <a:defRPr/>
            </a:pPr>
            <a:r>
              <a:rPr kumimoji="0" lang="en-US" sz="1400" i="0" u="none" strike="noStrike" kern="1200" cap="none" spc="0" normalizeH="0" baseline="0" noProof="0" dirty="0">
                <a:ln>
                  <a:noFill/>
                </a:ln>
                <a:effectLst/>
                <a:uLnTx/>
                <a:uFillTx/>
                <a:latin typeface="Overpass"/>
                <a:ea typeface="+mn-ea"/>
                <a:cs typeface="+mn-cs"/>
              </a:rPr>
              <a:t>Open-Source tool designed to run on lab hardware</a:t>
            </a:r>
          </a:p>
          <a:p>
            <a:pPr marL="937677" lvl="2" indent="-400050">
              <a:spcBef>
                <a:spcPts val="200"/>
              </a:spcBef>
              <a:buClr>
                <a:srgbClr val="3D3935"/>
              </a:buClr>
              <a:buFont typeface="+mj-lt"/>
              <a:buAutoNum type="romanUcPeriod"/>
              <a:defRPr/>
            </a:pPr>
            <a:r>
              <a:rPr lang="en-US" sz="1400" dirty="0">
                <a:latin typeface="Overpass"/>
              </a:rPr>
              <a:t>Stays within SDP and Intranet</a:t>
            </a:r>
          </a:p>
          <a:p>
            <a:pPr marL="1166271" lvl="3" indent="-400050">
              <a:spcBef>
                <a:spcPts val="200"/>
              </a:spcBef>
              <a:buClr>
                <a:srgbClr val="3D3935"/>
              </a:buClr>
              <a:buFont typeface="+mj-lt"/>
              <a:buAutoNum type="romanUcPeriod"/>
              <a:defRPr/>
            </a:pPr>
            <a:r>
              <a:rPr lang="en-US" sz="1400" dirty="0">
                <a:latin typeface="Overpass"/>
              </a:rPr>
              <a:t>Runs completely on device</a:t>
            </a:r>
          </a:p>
          <a:p>
            <a:pPr marL="937677" lvl="2" indent="-400050">
              <a:spcBef>
                <a:spcPts val="200"/>
              </a:spcBef>
              <a:buClr>
                <a:srgbClr val="3D3935"/>
              </a:buClr>
              <a:buFont typeface="+mj-lt"/>
              <a:buAutoNum type="romanUcPeriod"/>
              <a:defRPr/>
            </a:pPr>
            <a:r>
              <a:rPr lang="en-US" sz="1400" dirty="0">
                <a:latin typeface="Overpass"/>
              </a:rPr>
              <a:t>Translated recurring challenges from LSIEs into functional features</a:t>
            </a:r>
          </a:p>
          <a:p>
            <a:pPr marL="937677" lvl="2" indent="-400050">
              <a:spcBef>
                <a:spcPts val="200"/>
              </a:spcBef>
              <a:buClr>
                <a:srgbClr val="3D3935"/>
              </a:buClr>
              <a:buFont typeface="+mj-lt"/>
              <a:buAutoNum type="romanUcPeriod"/>
              <a:defRPr/>
            </a:pPr>
            <a:r>
              <a:rPr lang="en-US" sz="1400" dirty="0">
                <a:latin typeface="Overpass"/>
              </a:rPr>
              <a:t>Scalable to other labs</a:t>
            </a:r>
          </a:p>
          <a:p>
            <a:pPr marL="711200" marR="0" lvl="1" indent="-400050" algn="l" defTabSz="914377" rtl="0" eaLnBrk="1" fontAlgn="auto" latinLnBrk="0" hangingPunct="1">
              <a:lnSpc>
                <a:spcPct val="100000"/>
              </a:lnSpc>
              <a:spcBef>
                <a:spcPts val="200"/>
              </a:spcBef>
              <a:spcAft>
                <a:spcPts val="0"/>
              </a:spcAft>
              <a:buClr>
                <a:srgbClr val="3D3935"/>
              </a:buClr>
              <a:buSzTx/>
              <a:buFont typeface="+mj-lt"/>
              <a:buAutoNum type="romanUcPeriod"/>
              <a:tabLst/>
              <a:defRPr/>
            </a:pPr>
            <a:r>
              <a:rPr lang="en-US" b="1" dirty="0">
                <a:solidFill>
                  <a:srgbClr val="0070C0"/>
                </a:solidFill>
                <a:latin typeface="Overpass"/>
              </a:rPr>
              <a:t>Safety and Abuse</a:t>
            </a:r>
          </a:p>
          <a:p>
            <a:pPr marL="937677" lvl="2" indent="-400050">
              <a:spcBef>
                <a:spcPts val="200"/>
              </a:spcBef>
              <a:buClr>
                <a:srgbClr val="3D3935"/>
              </a:buClr>
              <a:buFont typeface="+mj-lt"/>
              <a:buAutoNum type="romanUcPeriod"/>
              <a:defRPr/>
            </a:pPr>
            <a:r>
              <a:rPr lang="en-US" sz="1400" dirty="0">
                <a:latin typeface="Overpass"/>
              </a:rPr>
              <a:t>Received feedback from Technicians and Support Engineers</a:t>
            </a:r>
          </a:p>
          <a:p>
            <a:pPr marL="937677" lvl="2" indent="-400050">
              <a:spcBef>
                <a:spcPts val="200"/>
              </a:spcBef>
              <a:buClr>
                <a:srgbClr val="3D3935"/>
              </a:buClr>
              <a:buFont typeface="+mj-lt"/>
              <a:buAutoNum type="romanUcPeriod"/>
              <a:defRPr/>
            </a:pPr>
            <a:r>
              <a:rPr lang="en-US" sz="1400" dirty="0">
                <a:latin typeface="Overpass"/>
              </a:rPr>
              <a:t>Assisted with Safety and Abuse Support</a:t>
            </a:r>
          </a:p>
          <a:p>
            <a:pPr marL="711200" marR="0" lvl="1" indent="-400050" algn="l" defTabSz="914377" rtl="0" eaLnBrk="1" fontAlgn="auto" latinLnBrk="0" hangingPunct="1">
              <a:lnSpc>
                <a:spcPct val="100000"/>
              </a:lnSpc>
              <a:spcBef>
                <a:spcPts val="200"/>
              </a:spcBef>
              <a:spcAft>
                <a:spcPts val="0"/>
              </a:spcAft>
              <a:buClr>
                <a:srgbClr val="3D3935"/>
              </a:buClr>
              <a:buSzTx/>
              <a:buFont typeface="+mj-lt"/>
              <a:buAutoNum type="romanUcPeriod"/>
              <a:tabLst/>
              <a:defRPr/>
            </a:pPr>
            <a:r>
              <a:rPr lang="en-US" b="1" dirty="0">
                <a:solidFill>
                  <a:srgbClr val="0070C0"/>
                </a:solidFill>
                <a:latin typeface="Overpass"/>
              </a:rPr>
              <a:t>Project: Go Site Logger</a:t>
            </a:r>
          </a:p>
          <a:p>
            <a:pPr marL="937677" lvl="2" indent="-400050">
              <a:spcBef>
                <a:spcPts val="200"/>
              </a:spcBef>
              <a:buClr>
                <a:srgbClr val="3D3935"/>
              </a:buClr>
              <a:buFont typeface="+mj-lt"/>
              <a:buAutoNum type="romanUcPeriod"/>
              <a:defRPr/>
            </a:pPr>
            <a:r>
              <a:rPr kumimoji="0" lang="en-US" sz="1400" i="0" u="none" strike="noStrike" kern="1200" cap="none" spc="0" normalizeH="0" baseline="0" noProof="0" dirty="0">
                <a:ln>
                  <a:noFill/>
                </a:ln>
                <a:effectLst/>
                <a:uLnTx/>
                <a:uFillTx/>
                <a:latin typeface="Overpass"/>
                <a:ea typeface="+mn-ea"/>
                <a:cs typeface="+mn-cs"/>
              </a:rPr>
              <a:t>Search bar for Log files</a:t>
            </a:r>
          </a:p>
          <a:p>
            <a:pPr marL="937677" lvl="2" indent="-400050">
              <a:spcBef>
                <a:spcPts val="200"/>
              </a:spcBef>
              <a:buClr>
                <a:srgbClr val="3D3935"/>
              </a:buClr>
              <a:buFont typeface="+mj-lt"/>
              <a:buAutoNum type="romanUcPeriod"/>
              <a:defRPr/>
            </a:pPr>
            <a:r>
              <a:rPr lang="en-US" sz="1400" dirty="0">
                <a:latin typeface="Overpass"/>
              </a:rPr>
              <a:t>View Jira ticket Assignees from Site Logger</a:t>
            </a:r>
          </a:p>
          <a:p>
            <a:pPr marL="937677" lvl="2" indent="-400050">
              <a:spcBef>
                <a:spcPts val="200"/>
              </a:spcBef>
              <a:buClr>
                <a:srgbClr val="3D3935"/>
              </a:buClr>
              <a:buFont typeface="+mj-lt"/>
              <a:buAutoNum type="romanUcPeriod"/>
              <a:defRPr/>
            </a:pPr>
            <a:r>
              <a:rPr lang="en-US" sz="1400" dirty="0">
                <a:latin typeface="Overpass"/>
              </a:rPr>
              <a:t>User-Friendly UI</a:t>
            </a:r>
          </a:p>
          <a:p>
            <a:pPr marL="937677" lvl="2" indent="-400050">
              <a:spcBef>
                <a:spcPts val="200"/>
              </a:spcBef>
              <a:buClr>
                <a:srgbClr val="3D3935"/>
              </a:buClr>
              <a:buFont typeface="+mj-lt"/>
              <a:buAutoNum type="romanUcPeriod"/>
              <a:defRPr/>
            </a:pPr>
            <a:r>
              <a:rPr lang="en-US" sz="1400" dirty="0">
                <a:latin typeface="Overpass"/>
              </a:rPr>
              <a:t>Deployment to TC05B</a:t>
            </a:r>
          </a:p>
          <a:p>
            <a:pPr marL="537627" lvl="2" indent="0">
              <a:spcBef>
                <a:spcPts val="200"/>
              </a:spcBef>
              <a:buClr>
                <a:srgbClr val="3D3935"/>
              </a:buClr>
              <a:buNone/>
              <a:defRPr/>
            </a:pPr>
            <a:endParaRPr lang="en-US" sz="1200" b="1" dirty="0">
              <a:solidFill>
                <a:srgbClr val="0070C0"/>
              </a:solidFill>
              <a:latin typeface="Overpass"/>
            </a:endParaRPr>
          </a:p>
          <a:p>
            <a:pPr marL="537627" lvl="2" indent="0">
              <a:spcBef>
                <a:spcPts val="200"/>
              </a:spcBef>
              <a:buClr>
                <a:srgbClr val="3D3935"/>
              </a:buClr>
              <a:buNone/>
              <a:defRPr/>
            </a:pPr>
            <a:endParaRPr lang="en-US" sz="1200" b="1" dirty="0">
              <a:solidFill>
                <a:srgbClr val="0070C0"/>
              </a:solidFill>
              <a:latin typeface="Overpass"/>
            </a:endParaRPr>
          </a:p>
          <a:p>
            <a:pPr marL="537627" lvl="2" indent="0">
              <a:spcBef>
                <a:spcPts val="200"/>
              </a:spcBef>
              <a:buClr>
                <a:srgbClr val="3D3935"/>
              </a:buClr>
              <a:buNone/>
              <a:defRPr/>
            </a:pPr>
            <a:endParaRPr lang="en-US" sz="1200" b="1" dirty="0">
              <a:solidFill>
                <a:srgbClr val="0070C0"/>
              </a:solidFill>
              <a:latin typeface="Overpass"/>
            </a:endParaRPr>
          </a:p>
          <a:p>
            <a:pPr marL="937677" lvl="2" indent="-400050">
              <a:spcBef>
                <a:spcPts val="200"/>
              </a:spcBef>
              <a:buClr>
                <a:srgbClr val="3D3935"/>
              </a:buClr>
              <a:buFont typeface="+mj-lt"/>
              <a:buAutoNum type="romanUcPeriod"/>
              <a:defRPr/>
            </a:pPr>
            <a:endParaRPr lang="en-US" sz="1200" b="1" dirty="0">
              <a:solidFill>
                <a:srgbClr val="0070C0"/>
              </a:solidFill>
              <a:latin typeface="Overpass"/>
            </a:endParaRPr>
          </a:p>
          <a:p>
            <a:pPr marL="937677" lvl="2" indent="-400050">
              <a:spcBef>
                <a:spcPts val="200"/>
              </a:spcBef>
              <a:buClr>
                <a:srgbClr val="3D3935"/>
              </a:buClr>
              <a:buFont typeface="+mj-lt"/>
              <a:buAutoNum type="romanUcPeriod"/>
              <a:defRPr/>
            </a:pPr>
            <a:endParaRPr kumimoji="0" lang="en-US" sz="1200" b="0" i="0" u="none" strike="noStrike" kern="1200" cap="none" spc="0" normalizeH="0" baseline="0" noProof="0" dirty="0">
              <a:ln>
                <a:noFill/>
              </a:ln>
              <a:effectLst/>
              <a:uLnTx/>
              <a:uFillTx/>
              <a:latin typeface="Overpass"/>
              <a:ea typeface="+mn-ea"/>
              <a:cs typeface="+mn-cs"/>
            </a:endParaRPr>
          </a:p>
          <a:p>
            <a:pPr marL="1223010" marR="0" lvl="4" indent="-227965" algn="l" defTabSz="914377" rtl="0" eaLnBrk="1" fontAlgn="auto" latinLnBrk="0" hangingPunct="1">
              <a:lnSpc>
                <a:spcPct val="100000"/>
              </a:lnSpc>
              <a:spcBef>
                <a:spcPts val="200"/>
              </a:spcBef>
              <a:spcAft>
                <a:spcPts val="0"/>
              </a:spcAft>
              <a:buClr>
                <a:srgbClr val="0072CE"/>
              </a:buClr>
              <a:buSzTx/>
              <a:buFont typeface="Arial,Sans-Serif"/>
              <a:buChar char="•"/>
              <a:tabLst/>
              <a:defRPr/>
            </a:pPr>
            <a:endParaRPr kumimoji="0" lang="en-US" sz="1400" b="0" i="0" u="none" strike="noStrike" kern="1200" cap="none" spc="0" normalizeH="0" baseline="0" noProof="0" dirty="0">
              <a:ln>
                <a:noFill/>
              </a:ln>
              <a:solidFill>
                <a:srgbClr val="3D3935"/>
              </a:solidFill>
              <a:effectLst/>
              <a:uLnTx/>
              <a:uFillTx/>
              <a:latin typeface="Overpass"/>
              <a:ea typeface="+mn-ea"/>
              <a:cs typeface="+mn-cs"/>
            </a:endParaRPr>
          </a:p>
        </p:txBody>
      </p:sp>
    </p:spTree>
    <p:extLst>
      <p:ext uri="{BB962C8B-B14F-4D97-AF65-F5344CB8AC3E}">
        <p14:creationId xmlns:p14="http://schemas.microsoft.com/office/powerpoint/2010/main" val="39627004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69362" y="406444"/>
            <a:ext cx="10604501" cy="589936"/>
          </a:xfrm>
        </p:spPr>
        <p:txBody>
          <a:bodyPr anchor="ctr">
            <a:normAutofit/>
          </a:bodyPr>
          <a:lstStyle/>
          <a:p>
            <a:r>
              <a:rPr lang="en-US" sz="3733" dirty="0"/>
              <a:t>Q &amp; A</a:t>
            </a:r>
          </a:p>
        </p:txBody>
      </p:sp>
      <p:sp>
        <p:nvSpPr>
          <p:cNvPr id="4" name="Content Placeholder 3"/>
          <p:cNvSpPr>
            <a:spLocks noGrp="1"/>
          </p:cNvSpPr>
          <p:nvPr>
            <p:ph sz="quarter" idx="15"/>
          </p:nvPr>
        </p:nvSpPr>
        <p:spPr>
          <a:xfrm>
            <a:off x="-24904" y="4525844"/>
            <a:ext cx="11298767" cy="589936"/>
          </a:xfrm>
        </p:spPr>
        <p:txBody>
          <a:bodyPr>
            <a:noAutofit/>
          </a:bodyPr>
          <a:lstStyle/>
          <a:p>
            <a:pPr marL="0" indent="0" algn="ctr">
              <a:buNone/>
            </a:pPr>
            <a:r>
              <a:rPr lang="en-US" sz="3200" dirty="0"/>
              <a:t>Questions?</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13337" y="1490338"/>
            <a:ext cx="1211143" cy="272933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14482" y="1802308"/>
            <a:ext cx="2194209" cy="2391443"/>
          </a:xfrm>
          <a:prstGeom prst="rect">
            <a:avLst/>
          </a:prstGeom>
        </p:spPr>
      </p:pic>
    </p:spTree>
    <p:extLst>
      <p:ext uri="{BB962C8B-B14F-4D97-AF65-F5344CB8AC3E}">
        <p14:creationId xmlns:p14="http://schemas.microsoft.com/office/powerpoint/2010/main" val="3537978809"/>
      </p:ext>
    </p:extLst>
  </p:cSld>
  <p:clrMapOvr>
    <a:masterClrMapping/>
  </p:clrMapOvr>
</p:sld>
</file>

<file path=ppt/theme/theme1.xml><?xml version="1.0" encoding="utf-8"?>
<a:theme xmlns:a="http://schemas.openxmlformats.org/drawingml/2006/main" name="GM Cover Slides">
  <a:themeElements>
    <a:clrScheme name="GM 2021">
      <a:dk1>
        <a:srgbClr val="3D3935"/>
      </a:dk1>
      <a:lt1>
        <a:srgbClr val="FAFBFA"/>
      </a:lt1>
      <a:dk2>
        <a:srgbClr val="0072CE"/>
      </a:dk2>
      <a:lt2>
        <a:srgbClr val="05C3DD"/>
      </a:lt2>
      <a:accent1>
        <a:srgbClr val="0072CE"/>
      </a:accent1>
      <a:accent2>
        <a:srgbClr val="05C3DD"/>
      </a:accent2>
      <a:accent3>
        <a:srgbClr val="D9D9D6"/>
      </a:accent3>
      <a:accent4>
        <a:srgbClr val="C3D7EE"/>
      </a:accent4>
      <a:accent5>
        <a:srgbClr val="F0B323"/>
      </a:accent5>
      <a:accent6>
        <a:srgbClr val="6CC24A"/>
      </a:accent6>
      <a:hlink>
        <a:srgbClr val="E35205"/>
      </a:hlink>
      <a:folHlink>
        <a:srgbClr val="D9D8D6"/>
      </a:folHlink>
    </a:clrScheme>
    <a:fontScheme name="GM 2021">
      <a:majorFont>
        <a:latin typeface="Overpass ExtraBold"/>
        <a:ea typeface=""/>
        <a:cs typeface=""/>
      </a:majorFont>
      <a:minorFont>
        <a:latin typeface="Overpas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ial 2022 GM Brand Template_POTX version.potx" id="{E39BC57C-78C7-4002-8E88-D98C7C83E633}" vid="{326F4B93-9155-4058-A32E-9242B927C968}"/>
    </a:ext>
  </a:extLst>
</a:theme>
</file>

<file path=ppt/theme/theme2.xml><?xml version="1.0" encoding="utf-8"?>
<a:theme xmlns:a="http://schemas.openxmlformats.org/drawingml/2006/main" name="Inner Pages">
  <a:themeElements>
    <a:clrScheme name="White">
      <a:dk1>
        <a:srgbClr val="3D3935"/>
      </a:dk1>
      <a:lt1>
        <a:srgbClr val="FEFFFE"/>
      </a:lt1>
      <a:dk2>
        <a:srgbClr val="0072CE"/>
      </a:dk2>
      <a:lt2>
        <a:srgbClr val="05C3DD"/>
      </a:lt2>
      <a:accent1>
        <a:srgbClr val="0072CE"/>
      </a:accent1>
      <a:accent2>
        <a:srgbClr val="05C3DD"/>
      </a:accent2>
      <a:accent3>
        <a:srgbClr val="6BC248"/>
      </a:accent3>
      <a:accent4>
        <a:srgbClr val="E35103"/>
      </a:accent4>
      <a:accent5>
        <a:srgbClr val="F0B323"/>
      </a:accent5>
      <a:accent6>
        <a:srgbClr val="C2D6EE"/>
      </a:accent6>
      <a:hlink>
        <a:srgbClr val="0071CE"/>
      </a:hlink>
      <a:folHlink>
        <a:srgbClr val="D9D8D6"/>
      </a:folHlink>
    </a:clrScheme>
    <a:fontScheme name="GM 2021">
      <a:majorFont>
        <a:latin typeface="Overpass ExtraBold"/>
        <a:ea typeface=""/>
        <a:cs typeface=""/>
      </a:majorFont>
      <a:minorFont>
        <a:latin typeface="Overpas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M_Update_PPT_Template_031822" id="{42414BF5-91AE-BA4D-AF2C-F2F3E3DD268C}" vid="{9368E3CE-E0F1-134E-8B9B-379519E67227}"/>
    </a:ext>
  </a:extLst>
</a:theme>
</file>

<file path=ppt/theme/theme3.xml><?xml version="1.0" encoding="utf-8"?>
<a:theme xmlns:a="http://schemas.openxmlformats.org/drawingml/2006/main" name="1_Inner Pages">
  <a:themeElements>
    <a:clrScheme name="White">
      <a:dk1>
        <a:srgbClr val="3D3935"/>
      </a:dk1>
      <a:lt1>
        <a:srgbClr val="FEFFFE"/>
      </a:lt1>
      <a:dk2>
        <a:srgbClr val="0072CE"/>
      </a:dk2>
      <a:lt2>
        <a:srgbClr val="05C3DD"/>
      </a:lt2>
      <a:accent1>
        <a:srgbClr val="0072CE"/>
      </a:accent1>
      <a:accent2>
        <a:srgbClr val="05C3DD"/>
      </a:accent2>
      <a:accent3>
        <a:srgbClr val="6BC248"/>
      </a:accent3>
      <a:accent4>
        <a:srgbClr val="E35103"/>
      </a:accent4>
      <a:accent5>
        <a:srgbClr val="F0B323"/>
      </a:accent5>
      <a:accent6>
        <a:srgbClr val="C2D6EE"/>
      </a:accent6>
      <a:hlink>
        <a:srgbClr val="0071CE"/>
      </a:hlink>
      <a:folHlink>
        <a:srgbClr val="D9D8D6"/>
      </a:folHlink>
    </a:clrScheme>
    <a:fontScheme name="GM 2021">
      <a:majorFont>
        <a:latin typeface="Overpass ExtraBold"/>
        <a:ea typeface=""/>
        <a:cs typeface=""/>
      </a:majorFont>
      <a:minorFont>
        <a:latin typeface="Overpas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022_GM_Brand_Template_Accessibility_Compressed" id="{2483962B-A0F2-7E4E-B25F-FD52410123D8}" vid="{D575FE70-AAB2-9E46-ADB3-71DB6683262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72a2647-51cf-44d0-8a0f-90c6ba2f0a8b">
      <Terms xmlns="http://schemas.microsoft.com/office/infopath/2007/PartnerControls"/>
    </lcf76f155ced4ddcb4097134ff3c332f>
    <TaxCatchAll xmlns="19e62576-87f1-48bd-ad6c-402b52f485db"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00DEA64A7016E418A7A12571BEDE5B4" ma:contentTypeVersion="10" ma:contentTypeDescription="Create a new document." ma:contentTypeScope="" ma:versionID="d8b0ab3d0f450ac98daf35fba5d0ba89">
  <xsd:schema xmlns:xsd="http://www.w3.org/2001/XMLSchema" xmlns:xs="http://www.w3.org/2001/XMLSchema" xmlns:p="http://schemas.microsoft.com/office/2006/metadata/properties" xmlns:ns2="072a2647-51cf-44d0-8a0f-90c6ba2f0a8b" xmlns:ns3="19e62576-87f1-48bd-ad6c-402b52f485db" targetNamespace="http://schemas.microsoft.com/office/2006/metadata/properties" ma:root="true" ma:fieldsID="cd50e704482db893486038d3b361574c" ns2:_="" ns3:_="">
    <xsd:import namespace="072a2647-51cf-44d0-8a0f-90c6ba2f0a8b"/>
    <xsd:import namespace="19e62576-87f1-48bd-ad6c-402b52f485d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72a2647-51cf-44d0-8a0f-90c6ba2f0a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aaf17da1-06a2-4bae-a8e1-5c7635ed6c7f" ma:termSetId="09814cd3-568e-fe90-9814-8d621ff8fb84" ma:anchorId="fba54fb3-c3e1-fe81-a776-ca4b69148c4d" ma:open="true" ma:isKeyword="false">
      <xsd:complexType>
        <xsd:sequence>
          <xsd:element ref="pc:Terms" minOccurs="0" maxOccurs="1"/>
        </xsd:sequence>
      </xsd:complex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9e62576-87f1-48bd-ad6c-402b52f485d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61c87759-1ad1-4e21-9fc0-ba3c1e9ead96}" ma:internalName="TaxCatchAll" ma:showField="CatchAllData" ma:web="19e62576-87f1-48bd-ad6c-402b52f485d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7FA8B84-61C8-4217-91D8-19A1B6B172CC}">
  <ds:schemaRefs>
    <ds:schemaRef ds:uri="http://schemas.openxmlformats.org/package/2006/metadata/core-properties"/>
    <ds:schemaRef ds:uri="http://purl.org/dc/terms/"/>
    <ds:schemaRef ds:uri="http://purl.org/dc/dcmitype/"/>
    <ds:schemaRef ds:uri="http://www.w3.org/XML/1998/namespace"/>
    <ds:schemaRef ds:uri="http://schemas.microsoft.com/office/2006/metadata/properties"/>
    <ds:schemaRef ds:uri="http://schemas.microsoft.com/office/2006/documentManagement/types"/>
    <ds:schemaRef ds:uri="http://purl.org/dc/elements/1.1/"/>
    <ds:schemaRef ds:uri="072a2647-51cf-44d0-8a0f-90c6ba2f0a8b"/>
    <ds:schemaRef ds:uri="http://schemas.microsoft.com/office/infopath/2007/PartnerControls"/>
    <ds:schemaRef ds:uri="19e62576-87f1-48bd-ad6c-402b52f485db"/>
  </ds:schemaRefs>
</ds:datastoreItem>
</file>

<file path=customXml/itemProps2.xml><?xml version="1.0" encoding="utf-8"?>
<ds:datastoreItem xmlns:ds="http://schemas.openxmlformats.org/officeDocument/2006/customXml" ds:itemID="{AD1AE92B-29FA-43E6-A8E0-40EF52E93D00}">
  <ds:schemaRefs>
    <ds:schemaRef ds:uri="http://schemas.microsoft.com/sharepoint/v3/contenttype/forms"/>
  </ds:schemaRefs>
</ds:datastoreItem>
</file>

<file path=customXml/itemProps3.xml><?xml version="1.0" encoding="utf-8"?>
<ds:datastoreItem xmlns:ds="http://schemas.openxmlformats.org/officeDocument/2006/customXml" ds:itemID="{EAC791BB-567F-40FE-883B-75609D113DF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72a2647-51cf-44d0-8a0f-90c6ba2f0a8b"/>
    <ds:schemaRef ds:uri="19e62576-87f1-48bd-ad6c-402b52f485d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38117</TotalTime>
  <Words>586</Words>
  <Application>Microsoft Office PowerPoint</Application>
  <PresentationFormat>Widescreen</PresentationFormat>
  <Paragraphs>77</Paragraphs>
  <Slides>4</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4</vt:i4>
      </vt:variant>
    </vt:vector>
  </HeadingPairs>
  <TitlesOfParts>
    <vt:vector size="16" baseType="lpstr">
      <vt:lpstr>Arial</vt:lpstr>
      <vt:lpstr>Arial,Sans-Serif</vt:lpstr>
      <vt:lpstr>Calibri</vt:lpstr>
      <vt:lpstr>GM Global Sans Plain</vt:lpstr>
      <vt:lpstr>Google Sans</vt:lpstr>
      <vt:lpstr>Overpass</vt:lpstr>
      <vt:lpstr>Overpass ExtraBold</vt:lpstr>
      <vt:lpstr>Overpass Light</vt:lpstr>
      <vt:lpstr>Wingdings</vt:lpstr>
      <vt:lpstr>GM Cover Slides</vt:lpstr>
      <vt:lpstr>Inner Pages</vt:lpstr>
      <vt:lpstr>1_Inner Pages</vt:lpstr>
      <vt:lpstr>2025 Summer Electrical Hardware Engineering Internship</vt:lpstr>
      <vt:lpstr> What I learned:</vt:lpstr>
      <vt:lpstr> What I Contributed:</vt:lpstr>
      <vt:lpstr>Q &amp;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End of Assignment Template</dc:title>
  <dc:creator>Tyler Brentley</dc:creator>
  <cp:lastModifiedBy>Orbeen Alam</cp:lastModifiedBy>
  <cp:revision>72</cp:revision>
  <dcterms:created xsi:type="dcterms:W3CDTF">2024-01-11T13:43:48Z</dcterms:created>
  <dcterms:modified xsi:type="dcterms:W3CDTF">2025-08-06T14:27:53Z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0x010100A00DEA64A7016E418A7A12571BEDE5B4</vt:lpwstr>
  </property>
</Properties>
</file>